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72" r:id="rId1"/>
  </p:sldMasterIdLst>
  <p:notesMasterIdLst>
    <p:notesMasterId r:id="rId28"/>
  </p:notesMasterIdLst>
  <p:sldIdLst>
    <p:sldId id="296" r:id="rId2"/>
    <p:sldId id="297" r:id="rId3"/>
    <p:sldId id="298" r:id="rId4"/>
    <p:sldId id="299" r:id="rId5"/>
    <p:sldId id="259" r:id="rId6"/>
    <p:sldId id="358" r:id="rId7"/>
    <p:sldId id="268" r:id="rId8"/>
    <p:sldId id="345" r:id="rId9"/>
    <p:sldId id="349" r:id="rId10"/>
    <p:sldId id="351" r:id="rId11"/>
    <p:sldId id="348" r:id="rId12"/>
    <p:sldId id="352" r:id="rId13"/>
    <p:sldId id="343" r:id="rId14"/>
    <p:sldId id="340" r:id="rId15"/>
    <p:sldId id="337" r:id="rId16"/>
    <p:sldId id="322" r:id="rId17"/>
    <p:sldId id="334" r:id="rId18"/>
    <p:sldId id="323" r:id="rId19"/>
    <p:sldId id="328" r:id="rId20"/>
    <p:sldId id="336" r:id="rId21"/>
    <p:sldId id="333" r:id="rId22"/>
    <p:sldId id="330" r:id="rId23"/>
    <p:sldId id="324" r:id="rId24"/>
    <p:sldId id="325" r:id="rId25"/>
    <p:sldId id="326" r:id="rId26"/>
    <p:sldId id="291" r:id="rId2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rgio Portugal" initials="SP" lastIdx="2" clrIdx="0">
    <p:extLst>
      <p:ext uri="{19B8F6BF-5375-455C-9EA6-DF929625EA0E}">
        <p15:presenceInfo xmlns:p15="http://schemas.microsoft.com/office/powerpoint/2012/main" userId="6a1a0f81e03ea9d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4" autoAdjust="0"/>
    <p:restoredTop sz="91095" autoAdjust="0"/>
  </p:normalViewPr>
  <p:slideViewPr>
    <p:cSldViewPr snapToGrid="0">
      <p:cViewPr varScale="1">
        <p:scale>
          <a:sx n="65" d="100"/>
          <a:sy n="65" d="100"/>
        </p:scale>
        <p:origin x="180" y="7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50F959-3C30-4E74-914E-58B9D3BE28C1}" type="doc">
      <dgm:prSet loTypeId="urn:microsoft.com/office/officeart/2005/8/layout/process1" loCatId="process" qsTypeId="urn:microsoft.com/office/officeart/2005/8/quickstyle/simple1" qsCatId="simple" csTypeId="urn:microsoft.com/office/officeart/2005/8/colors/colorful1" csCatId="colorful" phldr="1"/>
      <dgm:spPr/>
    </dgm:pt>
    <dgm:pt modelId="{4C680014-D710-4AFC-AC81-5F69D66D5C0D}">
      <dgm:prSet phldrT="[Text]" custT="1"/>
      <dgm:spPr/>
      <dgm:t>
        <a:bodyPr/>
        <a:lstStyle/>
        <a:p>
          <a:pPr algn="ctr"/>
          <a:r>
            <a:rPr lang="en-US" sz="2000" dirty="0" err="1">
              <a:solidFill>
                <a:schemeClr val="tx1"/>
              </a:solidFill>
              <a:latin typeface="Times New Roman" panose="02020603050405020304" pitchFamily="18" charset="0"/>
              <a:cs typeface="Times New Roman" panose="02020603050405020304" pitchFamily="18" charset="0"/>
            </a:rPr>
            <a:t>Caracterización</a:t>
          </a:r>
          <a:r>
            <a:rPr lang="en-US" sz="2000" dirty="0">
              <a:solidFill>
                <a:schemeClr val="tx1"/>
              </a:solidFill>
              <a:latin typeface="Times New Roman" panose="02020603050405020304" pitchFamily="18" charset="0"/>
              <a:cs typeface="Times New Roman" panose="02020603050405020304" pitchFamily="18" charset="0"/>
            </a:rPr>
            <a:t> del Material</a:t>
          </a:r>
        </a:p>
      </dgm:t>
    </dgm:pt>
    <dgm:pt modelId="{65452938-D1E9-41C5-BCEA-AE6B3BCC965B}" type="parTrans" cxnId="{15FEC170-965C-4BE0-8B4D-5C28894675DA}">
      <dgm:prSet/>
      <dgm:spPr/>
      <dgm:t>
        <a:bodyPr/>
        <a:lstStyle/>
        <a:p>
          <a:pPr algn="ctr"/>
          <a:endParaRPr lang="en-US" sz="2000">
            <a:solidFill>
              <a:schemeClr val="tx1"/>
            </a:solidFill>
            <a:latin typeface="Times New Roman" panose="02020603050405020304" pitchFamily="18" charset="0"/>
            <a:cs typeface="Times New Roman" panose="02020603050405020304" pitchFamily="18" charset="0"/>
          </a:endParaRPr>
        </a:p>
      </dgm:t>
    </dgm:pt>
    <dgm:pt modelId="{689CAAFC-0F11-4980-AE71-F3D9D85ABBAF}" type="sibTrans" cxnId="{15FEC170-965C-4BE0-8B4D-5C28894675DA}">
      <dgm:prSet custT="1"/>
      <dgm:spPr/>
      <dgm:t>
        <a:bodyPr/>
        <a:lstStyle/>
        <a:p>
          <a:pPr algn="ctr"/>
          <a:endParaRPr lang="en-US" sz="2000">
            <a:solidFill>
              <a:schemeClr val="tx1"/>
            </a:solidFill>
            <a:latin typeface="Times New Roman" panose="02020603050405020304" pitchFamily="18" charset="0"/>
            <a:cs typeface="Times New Roman" panose="02020603050405020304" pitchFamily="18" charset="0"/>
          </a:endParaRPr>
        </a:p>
      </dgm:t>
    </dgm:pt>
    <dgm:pt modelId="{18D5801E-B7E2-4D34-8C91-5D762F39A38D}">
      <dgm:prSet phldrT="[Text]" custT="1"/>
      <dgm:spPr/>
      <dgm:t>
        <a:bodyPr/>
        <a:lstStyle/>
        <a:p>
          <a:pPr algn="ctr"/>
          <a:r>
            <a:rPr lang="en-US" sz="2000">
              <a:solidFill>
                <a:schemeClr val="tx1"/>
              </a:solidFill>
              <a:latin typeface="Times New Roman" panose="02020603050405020304" pitchFamily="18" charset="0"/>
              <a:cs typeface="Times New Roman" panose="02020603050405020304" pitchFamily="18" charset="0"/>
            </a:rPr>
            <a:t>Procesamiento de Modelo</a:t>
          </a:r>
        </a:p>
      </dgm:t>
    </dgm:pt>
    <dgm:pt modelId="{E02F44A8-3B9C-48C4-9EC3-46C6A1DB2EC1}" type="parTrans" cxnId="{F838EC6A-6A6B-4F0D-B4AF-41FADDD89E1C}">
      <dgm:prSet/>
      <dgm:spPr/>
      <dgm:t>
        <a:bodyPr/>
        <a:lstStyle/>
        <a:p>
          <a:pPr algn="ctr"/>
          <a:endParaRPr lang="en-US" sz="2000">
            <a:solidFill>
              <a:schemeClr val="tx1"/>
            </a:solidFill>
            <a:latin typeface="Times New Roman" panose="02020603050405020304" pitchFamily="18" charset="0"/>
            <a:cs typeface="Times New Roman" panose="02020603050405020304" pitchFamily="18" charset="0"/>
          </a:endParaRPr>
        </a:p>
      </dgm:t>
    </dgm:pt>
    <dgm:pt modelId="{E382188D-0C4D-41DB-BDF9-97B274287711}" type="sibTrans" cxnId="{F838EC6A-6A6B-4F0D-B4AF-41FADDD89E1C}">
      <dgm:prSet custT="1"/>
      <dgm:spPr/>
      <dgm:t>
        <a:bodyPr/>
        <a:lstStyle/>
        <a:p>
          <a:pPr algn="ctr"/>
          <a:endParaRPr lang="en-US" sz="2000">
            <a:solidFill>
              <a:schemeClr val="tx1"/>
            </a:solidFill>
            <a:latin typeface="Times New Roman" panose="02020603050405020304" pitchFamily="18" charset="0"/>
            <a:cs typeface="Times New Roman" panose="02020603050405020304" pitchFamily="18" charset="0"/>
          </a:endParaRPr>
        </a:p>
      </dgm:t>
    </dgm:pt>
    <dgm:pt modelId="{79399744-55E8-4BF8-9CC8-E5A3A48ECCBC}">
      <dgm:prSet phldrT="[Text]" custT="1"/>
      <dgm:spPr/>
      <dgm:t>
        <a:bodyPr/>
        <a:lstStyle/>
        <a:p>
          <a:pPr algn="ctr"/>
          <a:r>
            <a:rPr lang="en-US" sz="2000">
              <a:solidFill>
                <a:schemeClr val="tx1"/>
              </a:solidFill>
              <a:latin typeface="Times New Roman" panose="02020603050405020304" pitchFamily="18" charset="0"/>
              <a:cs typeface="Times New Roman" panose="02020603050405020304" pitchFamily="18" charset="0"/>
            </a:rPr>
            <a:t>Medición In situ</a:t>
          </a:r>
        </a:p>
      </dgm:t>
    </dgm:pt>
    <dgm:pt modelId="{2A17A191-CCEB-4A29-8970-9488C1FEB519}" type="parTrans" cxnId="{2FA274B1-F36A-468E-A01A-D64907E6BD11}">
      <dgm:prSet/>
      <dgm:spPr/>
      <dgm:t>
        <a:bodyPr/>
        <a:lstStyle/>
        <a:p>
          <a:pPr algn="ctr"/>
          <a:endParaRPr lang="en-US" sz="2000">
            <a:solidFill>
              <a:schemeClr val="tx1"/>
            </a:solidFill>
            <a:latin typeface="Times New Roman" panose="02020603050405020304" pitchFamily="18" charset="0"/>
            <a:cs typeface="Times New Roman" panose="02020603050405020304" pitchFamily="18" charset="0"/>
          </a:endParaRPr>
        </a:p>
      </dgm:t>
    </dgm:pt>
    <dgm:pt modelId="{EF2C2DB8-D15B-4074-86D9-53DC80837731}" type="sibTrans" cxnId="{2FA274B1-F36A-468E-A01A-D64907E6BD11}">
      <dgm:prSet custT="1"/>
      <dgm:spPr/>
      <dgm:t>
        <a:bodyPr/>
        <a:lstStyle/>
        <a:p>
          <a:pPr algn="ctr"/>
          <a:endParaRPr lang="en-US" sz="2000">
            <a:solidFill>
              <a:schemeClr val="tx1"/>
            </a:solidFill>
            <a:latin typeface="Times New Roman" panose="02020603050405020304" pitchFamily="18" charset="0"/>
            <a:cs typeface="Times New Roman" panose="02020603050405020304" pitchFamily="18" charset="0"/>
          </a:endParaRPr>
        </a:p>
      </dgm:t>
    </dgm:pt>
    <dgm:pt modelId="{54291994-DB65-4126-AD30-3914B0419FEF}">
      <dgm:prSet phldrT="[Text]" custT="1"/>
      <dgm:spPr/>
      <dgm:t>
        <a:bodyPr/>
        <a:lstStyle/>
        <a:p>
          <a:pPr algn="ctr"/>
          <a:r>
            <a:rPr lang="en-US" sz="2000">
              <a:solidFill>
                <a:schemeClr val="tx1"/>
              </a:solidFill>
              <a:latin typeface="Times New Roman" panose="02020603050405020304" pitchFamily="18" charset="0"/>
              <a:cs typeface="Times New Roman" panose="02020603050405020304" pitchFamily="18" charset="0"/>
            </a:rPr>
            <a:t>Desempeño</a:t>
          </a:r>
        </a:p>
      </dgm:t>
    </dgm:pt>
    <dgm:pt modelId="{D2E50BB1-1B31-417D-9DF0-E652AF2455A1}" type="parTrans" cxnId="{C43C34FC-4D84-4CB5-822C-6239D8757BFB}">
      <dgm:prSet/>
      <dgm:spPr/>
      <dgm:t>
        <a:bodyPr/>
        <a:lstStyle/>
        <a:p>
          <a:pPr algn="ctr"/>
          <a:endParaRPr lang="en-US" sz="2000">
            <a:solidFill>
              <a:schemeClr val="tx1"/>
            </a:solidFill>
            <a:latin typeface="Times New Roman" panose="02020603050405020304" pitchFamily="18" charset="0"/>
            <a:cs typeface="Times New Roman" panose="02020603050405020304" pitchFamily="18" charset="0"/>
          </a:endParaRPr>
        </a:p>
      </dgm:t>
    </dgm:pt>
    <dgm:pt modelId="{2933F340-EF17-407D-B5E6-02CA0BB284E5}" type="sibTrans" cxnId="{C43C34FC-4D84-4CB5-822C-6239D8757BFB}">
      <dgm:prSet/>
      <dgm:spPr/>
      <dgm:t>
        <a:bodyPr/>
        <a:lstStyle/>
        <a:p>
          <a:pPr algn="ctr"/>
          <a:endParaRPr lang="en-US" sz="2000">
            <a:solidFill>
              <a:schemeClr val="tx1"/>
            </a:solidFill>
            <a:latin typeface="Times New Roman" panose="02020603050405020304" pitchFamily="18" charset="0"/>
            <a:cs typeface="Times New Roman" panose="02020603050405020304" pitchFamily="18" charset="0"/>
          </a:endParaRPr>
        </a:p>
      </dgm:t>
    </dgm:pt>
    <dgm:pt modelId="{01490F30-5A3E-4202-87BD-FE4CA066B6DC}" type="pres">
      <dgm:prSet presAssocID="{D850F959-3C30-4E74-914E-58B9D3BE28C1}" presName="Name0" presStyleCnt="0">
        <dgm:presLayoutVars>
          <dgm:dir/>
          <dgm:resizeHandles val="exact"/>
        </dgm:presLayoutVars>
      </dgm:prSet>
      <dgm:spPr/>
    </dgm:pt>
    <dgm:pt modelId="{BA3DB781-D460-4EEC-8252-1B50383321C0}" type="pres">
      <dgm:prSet presAssocID="{4C680014-D710-4AFC-AC81-5F69D66D5C0D}" presName="node" presStyleLbl="node1" presStyleIdx="0" presStyleCnt="4">
        <dgm:presLayoutVars>
          <dgm:bulletEnabled val="1"/>
        </dgm:presLayoutVars>
      </dgm:prSet>
      <dgm:spPr/>
    </dgm:pt>
    <dgm:pt modelId="{9E645A58-4693-4BE7-B79A-0F94D73295AA}" type="pres">
      <dgm:prSet presAssocID="{689CAAFC-0F11-4980-AE71-F3D9D85ABBAF}" presName="sibTrans" presStyleLbl="sibTrans2D1" presStyleIdx="0" presStyleCnt="3"/>
      <dgm:spPr/>
    </dgm:pt>
    <dgm:pt modelId="{7C560F44-336C-4157-82FC-001FD746E3CF}" type="pres">
      <dgm:prSet presAssocID="{689CAAFC-0F11-4980-AE71-F3D9D85ABBAF}" presName="connectorText" presStyleLbl="sibTrans2D1" presStyleIdx="0" presStyleCnt="3"/>
      <dgm:spPr/>
    </dgm:pt>
    <dgm:pt modelId="{31EA288B-F544-42FF-AE8E-34183F43F40F}" type="pres">
      <dgm:prSet presAssocID="{18D5801E-B7E2-4D34-8C91-5D762F39A38D}" presName="node" presStyleLbl="node1" presStyleIdx="1" presStyleCnt="4">
        <dgm:presLayoutVars>
          <dgm:bulletEnabled val="1"/>
        </dgm:presLayoutVars>
      </dgm:prSet>
      <dgm:spPr/>
    </dgm:pt>
    <dgm:pt modelId="{92D28006-F046-48FA-8404-CCE3DFA26F6C}" type="pres">
      <dgm:prSet presAssocID="{E382188D-0C4D-41DB-BDF9-97B274287711}" presName="sibTrans" presStyleLbl="sibTrans2D1" presStyleIdx="1" presStyleCnt="3"/>
      <dgm:spPr/>
    </dgm:pt>
    <dgm:pt modelId="{894143E4-1268-460D-A06C-1D9A8D2649F4}" type="pres">
      <dgm:prSet presAssocID="{E382188D-0C4D-41DB-BDF9-97B274287711}" presName="connectorText" presStyleLbl="sibTrans2D1" presStyleIdx="1" presStyleCnt="3"/>
      <dgm:spPr/>
    </dgm:pt>
    <dgm:pt modelId="{322AEC6C-E946-47F7-9A5D-1C9CE4B6B7DD}" type="pres">
      <dgm:prSet presAssocID="{79399744-55E8-4BF8-9CC8-E5A3A48ECCBC}" presName="node" presStyleLbl="node1" presStyleIdx="2" presStyleCnt="4" custLinFactNeighborX="-4296" custLinFactNeighborY="-3485">
        <dgm:presLayoutVars>
          <dgm:bulletEnabled val="1"/>
        </dgm:presLayoutVars>
      </dgm:prSet>
      <dgm:spPr/>
    </dgm:pt>
    <dgm:pt modelId="{A86DD2E8-95DB-452A-98B2-F6BE574BE908}" type="pres">
      <dgm:prSet presAssocID="{EF2C2DB8-D15B-4074-86D9-53DC80837731}" presName="sibTrans" presStyleLbl="sibTrans2D1" presStyleIdx="2" presStyleCnt="3"/>
      <dgm:spPr/>
    </dgm:pt>
    <dgm:pt modelId="{47983520-85C7-41EE-A338-E5F1D90D537E}" type="pres">
      <dgm:prSet presAssocID="{EF2C2DB8-D15B-4074-86D9-53DC80837731}" presName="connectorText" presStyleLbl="sibTrans2D1" presStyleIdx="2" presStyleCnt="3"/>
      <dgm:spPr/>
    </dgm:pt>
    <dgm:pt modelId="{6830BD50-D82A-47C7-9595-0D086FC6D295}" type="pres">
      <dgm:prSet presAssocID="{54291994-DB65-4126-AD30-3914B0419FEF}" presName="node" presStyleLbl="node1" presStyleIdx="3" presStyleCnt="4">
        <dgm:presLayoutVars>
          <dgm:bulletEnabled val="1"/>
        </dgm:presLayoutVars>
      </dgm:prSet>
      <dgm:spPr/>
    </dgm:pt>
  </dgm:ptLst>
  <dgm:cxnLst>
    <dgm:cxn modelId="{A4730600-631E-4B89-8CDE-ADC4A17141A8}" type="presOf" srcId="{E382188D-0C4D-41DB-BDF9-97B274287711}" destId="{894143E4-1268-460D-A06C-1D9A8D2649F4}" srcOrd="1" destOrd="0" presId="urn:microsoft.com/office/officeart/2005/8/layout/process1"/>
    <dgm:cxn modelId="{EF2AFA0B-F9FB-455B-8BBF-90242111ABD6}" type="presOf" srcId="{689CAAFC-0F11-4980-AE71-F3D9D85ABBAF}" destId="{7C560F44-336C-4157-82FC-001FD746E3CF}" srcOrd="1" destOrd="0" presId="urn:microsoft.com/office/officeart/2005/8/layout/process1"/>
    <dgm:cxn modelId="{70FFC43A-45FC-4CD3-8649-4D226E24A5A5}" type="presOf" srcId="{E382188D-0C4D-41DB-BDF9-97B274287711}" destId="{92D28006-F046-48FA-8404-CCE3DFA26F6C}" srcOrd="0" destOrd="0" presId="urn:microsoft.com/office/officeart/2005/8/layout/process1"/>
    <dgm:cxn modelId="{1615883C-E88F-408A-9EA5-FA64E9765ED8}" type="presOf" srcId="{D850F959-3C30-4E74-914E-58B9D3BE28C1}" destId="{01490F30-5A3E-4202-87BD-FE4CA066B6DC}" srcOrd="0" destOrd="0" presId="urn:microsoft.com/office/officeart/2005/8/layout/process1"/>
    <dgm:cxn modelId="{C901395C-4EBD-4498-83AE-499F2C1D8C1B}" type="presOf" srcId="{4C680014-D710-4AFC-AC81-5F69D66D5C0D}" destId="{BA3DB781-D460-4EEC-8252-1B50383321C0}" srcOrd="0" destOrd="0" presId="urn:microsoft.com/office/officeart/2005/8/layout/process1"/>
    <dgm:cxn modelId="{32D0D460-3FF7-43A0-86F6-F2037524514E}" type="presOf" srcId="{EF2C2DB8-D15B-4074-86D9-53DC80837731}" destId="{47983520-85C7-41EE-A338-E5F1D90D537E}" srcOrd="1" destOrd="0" presId="urn:microsoft.com/office/officeart/2005/8/layout/process1"/>
    <dgm:cxn modelId="{F838EC6A-6A6B-4F0D-B4AF-41FADDD89E1C}" srcId="{D850F959-3C30-4E74-914E-58B9D3BE28C1}" destId="{18D5801E-B7E2-4D34-8C91-5D762F39A38D}" srcOrd="1" destOrd="0" parTransId="{E02F44A8-3B9C-48C4-9EC3-46C6A1DB2EC1}" sibTransId="{E382188D-0C4D-41DB-BDF9-97B274287711}"/>
    <dgm:cxn modelId="{15FEC170-965C-4BE0-8B4D-5C28894675DA}" srcId="{D850F959-3C30-4E74-914E-58B9D3BE28C1}" destId="{4C680014-D710-4AFC-AC81-5F69D66D5C0D}" srcOrd="0" destOrd="0" parTransId="{65452938-D1E9-41C5-BCEA-AE6B3BCC965B}" sibTransId="{689CAAFC-0F11-4980-AE71-F3D9D85ABBAF}"/>
    <dgm:cxn modelId="{AF01E076-ED21-4BA3-84BA-5C8B32404D26}" type="presOf" srcId="{18D5801E-B7E2-4D34-8C91-5D762F39A38D}" destId="{31EA288B-F544-42FF-AE8E-34183F43F40F}" srcOrd="0" destOrd="0" presId="urn:microsoft.com/office/officeart/2005/8/layout/process1"/>
    <dgm:cxn modelId="{16FBF0AE-909D-46B5-8972-94D46167667B}" type="presOf" srcId="{54291994-DB65-4126-AD30-3914B0419FEF}" destId="{6830BD50-D82A-47C7-9595-0D086FC6D295}" srcOrd="0" destOrd="0" presId="urn:microsoft.com/office/officeart/2005/8/layout/process1"/>
    <dgm:cxn modelId="{2FA274B1-F36A-468E-A01A-D64907E6BD11}" srcId="{D850F959-3C30-4E74-914E-58B9D3BE28C1}" destId="{79399744-55E8-4BF8-9CC8-E5A3A48ECCBC}" srcOrd="2" destOrd="0" parTransId="{2A17A191-CCEB-4A29-8970-9488C1FEB519}" sibTransId="{EF2C2DB8-D15B-4074-86D9-53DC80837731}"/>
    <dgm:cxn modelId="{C22AE6C7-F0DE-4B86-8CD5-BA6ECD2A460B}" type="presOf" srcId="{EF2C2DB8-D15B-4074-86D9-53DC80837731}" destId="{A86DD2E8-95DB-452A-98B2-F6BE574BE908}" srcOrd="0" destOrd="0" presId="urn:microsoft.com/office/officeart/2005/8/layout/process1"/>
    <dgm:cxn modelId="{74B1F6E6-0826-47A8-9790-5CACB456FB55}" type="presOf" srcId="{689CAAFC-0F11-4980-AE71-F3D9D85ABBAF}" destId="{9E645A58-4693-4BE7-B79A-0F94D73295AA}" srcOrd="0" destOrd="0" presId="urn:microsoft.com/office/officeart/2005/8/layout/process1"/>
    <dgm:cxn modelId="{7486AAE9-084E-411E-8FDF-DB5EDC6914A6}" type="presOf" srcId="{79399744-55E8-4BF8-9CC8-E5A3A48ECCBC}" destId="{322AEC6C-E946-47F7-9A5D-1C9CE4B6B7DD}" srcOrd="0" destOrd="0" presId="urn:microsoft.com/office/officeart/2005/8/layout/process1"/>
    <dgm:cxn modelId="{C43C34FC-4D84-4CB5-822C-6239D8757BFB}" srcId="{D850F959-3C30-4E74-914E-58B9D3BE28C1}" destId="{54291994-DB65-4126-AD30-3914B0419FEF}" srcOrd="3" destOrd="0" parTransId="{D2E50BB1-1B31-417D-9DF0-E652AF2455A1}" sibTransId="{2933F340-EF17-407D-B5E6-02CA0BB284E5}"/>
    <dgm:cxn modelId="{082131E4-1386-432E-803B-CC80AD3E8116}" type="presParOf" srcId="{01490F30-5A3E-4202-87BD-FE4CA066B6DC}" destId="{BA3DB781-D460-4EEC-8252-1B50383321C0}" srcOrd="0" destOrd="0" presId="urn:microsoft.com/office/officeart/2005/8/layout/process1"/>
    <dgm:cxn modelId="{F12F3391-94EA-404E-AB5E-2B08693BE740}" type="presParOf" srcId="{01490F30-5A3E-4202-87BD-FE4CA066B6DC}" destId="{9E645A58-4693-4BE7-B79A-0F94D73295AA}" srcOrd="1" destOrd="0" presId="urn:microsoft.com/office/officeart/2005/8/layout/process1"/>
    <dgm:cxn modelId="{61E60FA0-9BFC-44DA-9D35-05014B411507}" type="presParOf" srcId="{9E645A58-4693-4BE7-B79A-0F94D73295AA}" destId="{7C560F44-336C-4157-82FC-001FD746E3CF}" srcOrd="0" destOrd="0" presId="urn:microsoft.com/office/officeart/2005/8/layout/process1"/>
    <dgm:cxn modelId="{C2ADD532-6D2A-4156-8EB5-C5D11C740DAD}" type="presParOf" srcId="{01490F30-5A3E-4202-87BD-FE4CA066B6DC}" destId="{31EA288B-F544-42FF-AE8E-34183F43F40F}" srcOrd="2" destOrd="0" presId="urn:microsoft.com/office/officeart/2005/8/layout/process1"/>
    <dgm:cxn modelId="{7CC2E2FF-067D-49D8-97EF-84CC55F2FB04}" type="presParOf" srcId="{01490F30-5A3E-4202-87BD-FE4CA066B6DC}" destId="{92D28006-F046-48FA-8404-CCE3DFA26F6C}" srcOrd="3" destOrd="0" presId="urn:microsoft.com/office/officeart/2005/8/layout/process1"/>
    <dgm:cxn modelId="{DD19226A-AAC1-4F73-9B5B-7F5B526FBF74}" type="presParOf" srcId="{92D28006-F046-48FA-8404-CCE3DFA26F6C}" destId="{894143E4-1268-460D-A06C-1D9A8D2649F4}" srcOrd="0" destOrd="0" presId="urn:microsoft.com/office/officeart/2005/8/layout/process1"/>
    <dgm:cxn modelId="{186CBDA3-9083-456B-91FC-D866A9A50D69}" type="presParOf" srcId="{01490F30-5A3E-4202-87BD-FE4CA066B6DC}" destId="{322AEC6C-E946-47F7-9A5D-1C9CE4B6B7DD}" srcOrd="4" destOrd="0" presId="urn:microsoft.com/office/officeart/2005/8/layout/process1"/>
    <dgm:cxn modelId="{0D3A851B-CF01-4C70-AC5D-22242D7E21EE}" type="presParOf" srcId="{01490F30-5A3E-4202-87BD-FE4CA066B6DC}" destId="{A86DD2E8-95DB-452A-98B2-F6BE574BE908}" srcOrd="5" destOrd="0" presId="urn:microsoft.com/office/officeart/2005/8/layout/process1"/>
    <dgm:cxn modelId="{30A2AFB0-87D8-4FFD-9264-CB30EC3774D3}" type="presParOf" srcId="{A86DD2E8-95DB-452A-98B2-F6BE574BE908}" destId="{47983520-85C7-41EE-A338-E5F1D90D537E}" srcOrd="0" destOrd="0" presId="urn:microsoft.com/office/officeart/2005/8/layout/process1"/>
    <dgm:cxn modelId="{EF97E3DD-A1D4-42F8-82C2-10E90C05C645}" type="presParOf" srcId="{01490F30-5A3E-4202-87BD-FE4CA066B6DC}" destId="{6830BD50-D82A-47C7-9595-0D086FC6D295}" srcOrd="6"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65FA45-0D93-4D61-90C7-A49113505C0B}" type="doc">
      <dgm:prSet loTypeId="urn:microsoft.com/office/officeart/2008/layout/VerticalCurvedList" loCatId="list" qsTypeId="urn:microsoft.com/office/officeart/2005/8/quickstyle/3d3" qsCatId="3D" csTypeId="urn:microsoft.com/office/officeart/2005/8/colors/accent1_1" csCatId="accent1" phldr="1"/>
      <dgm:spPr/>
      <dgm:t>
        <a:bodyPr/>
        <a:lstStyle/>
        <a:p>
          <a:endParaRPr lang="es-EC"/>
        </a:p>
      </dgm:t>
    </dgm:pt>
    <dgm:pt modelId="{528040FB-890E-46C1-AAE2-16DF23381D3F}">
      <dgm:prSet custT="1"/>
      <dgm:spPr/>
      <dgm:t>
        <a:bodyPr/>
        <a:lstStyle/>
        <a:p>
          <a:pPr>
            <a:buFont typeface="Symbol" panose="05050102010706020507" pitchFamily="18" charset="2"/>
            <a:buChar char=""/>
          </a:pPr>
          <a:r>
            <a:rPr lang="es-EC" sz="1700" b="0" dirty="0"/>
            <a:t>Los riesgos asociados con el diseño y fabricación de una prótesis u órtesis ponen en peligro al usuario</a:t>
          </a:r>
          <a:endParaRPr lang="es-EC" sz="1700" dirty="0"/>
        </a:p>
      </dgm:t>
    </dgm:pt>
    <dgm:pt modelId="{C1956FF3-D540-4E63-83C5-9EAF2D728D13}" type="parTrans" cxnId="{F87E5AAB-B2DF-4295-9157-6426CAE07C6E}">
      <dgm:prSet/>
      <dgm:spPr/>
      <dgm:t>
        <a:bodyPr/>
        <a:lstStyle/>
        <a:p>
          <a:endParaRPr lang="es-EC" sz="1700"/>
        </a:p>
      </dgm:t>
    </dgm:pt>
    <dgm:pt modelId="{501BDCE3-D638-4A6E-B586-636AE6E75D94}" type="sibTrans" cxnId="{F87E5AAB-B2DF-4295-9157-6426CAE07C6E}">
      <dgm:prSet/>
      <dgm:spPr/>
      <dgm:t>
        <a:bodyPr/>
        <a:lstStyle/>
        <a:p>
          <a:endParaRPr lang="es-EC" sz="1700"/>
        </a:p>
      </dgm:t>
    </dgm:pt>
    <dgm:pt modelId="{F0EE51C4-F323-44DE-A55B-EE69608B2C31}">
      <dgm:prSet custT="1"/>
      <dgm:spPr/>
      <dgm:t>
        <a:bodyPr/>
        <a:lstStyle/>
        <a:p>
          <a:r>
            <a:rPr lang="es-EC" sz="1700" b="0" dirty="0"/>
            <a:t>El diseñador y fabricante de los dispositivos debe establecer y mantener un proceso para identificar riesgos y evaluar los factores asociados con los riesgos a controlar y la efectividad del monitoreo de control</a:t>
          </a:r>
          <a:endParaRPr lang="es-EC" sz="1700" dirty="0"/>
        </a:p>
      </dgm:t>
    </dgm:pt>
    <dgm:pt modelId="{387A20F8-840A-4C11-AFAF-FF50C3D5151E}" type="parTrans" cxnId="{5131B8AA-1C9C-43DC-A879-49F25A5F8ECB}">
      <dgm:prSet/>
      <dgm:spPr/>
      <dgm:t>
        <a:bodyPr/>
        <a:lstStyle/>
        <a:p>
          <a:endParaRPr lang="es-EC" sz="1700"/>
        </a:p>
      </dgm:t>
    </dgm:pt>
    <dgm:pt modelId="{C3A9F7FB-9ED8-4340-8A87-8D8AFA6AAA7E}" type="sibTrans" cxnId="{5131B8AA-1C9C-43DC-A879-49F25A5F8ECB}">
      <dgm:prSet/>
      <dgm:spPr/>
      <dgm:t>
        <a:bodyPr/>
        <a:lstStyle/>
        <a:p>
          <a:endParaRPr lang="es-EC" sz="1700"/>
        </a:p>
      </dgm:t>
    </dgm:pt>
    <dgm:pt modelId="{82C3F280-520C-4BF2-84FB-22A76605E9C0}">
      <dgm:prSet custT="1"/>
      <dgm:spPr/>
      <dgm:t>
        <a:bodyPr/>
        <a:lstStyle/>
        <a:p>
          <a:r>
            <a:rPr lang="es-EC" sz="1700" b="0" dirty="0"/>
            <a:t>No existe una legislación específicamente en lo que se refiere a procesos de fabricación y pruebas mecánicas de P&amp;O</a:t>
          </a:r>
          <a:endParaRPr lang="es-EC" sz="1700" dirty="0">
            <a:latin typeface="Arial" panose="020B0604020202020204" pitchFamily="34" charset="0"/>
            <a:ea typeface="Arial" panose="020B0604020202020204" pitchFamily="34" charset="0"/>
          </a:endParaRPr>
        </a:p>
      </dgm:t>
    </dgm:pt>
    <dgm:pt modelId="{2C2CF07B-A75E-48AE-A841-6B08E25CA6F4}" type="parTrans" cxnId="{0261273B-8ADA-4B67-B795-06EE1C0D235B}">
      <dgm:prSet/>
      <dgm:spPr/>
      <dgm:t>
        <a:bodyPr/>
        <a:lstStyle/>
        <a:p>
          <a:endParaRPr lang="es-EC" sz="1700"/>
        </a:p>
      </dgm:t>
    </dgm:pt>
    <dgm:pt modelId="{39C862CE-E053-402B-BDF3-F3F375791ACB}" type="sibTrans" cxnId="{0261273B-8ADA-4B67-B795-06EE1C0D235B}">
      <dgm:prSet/>
      <dgm:spPr/>
      <dgm:t>
        <a:bodyPr/>
        <a:lstStyle/>
        <a:p>
          <a:endParaRPr lang="es-EC" sz="1700"/>
        </a:p>
      </dgm:t>
    </dgm:pt>
    <dgm:pt modelId="{7DC5892F-4E44-42A4-A8E4-AA30821AB4FB}">
      <dgm:prSet custT="1"/>
      <dgm:spPr/>
      <dgm:t>
        <a:bodyPr/>
        <a:lstStyle/>
        <a:p>
          <a:r>
            <a:rPr lang="es-EC" sz="1700" b="0" dirty="0"/>
            <a:t>El proceso servirá de referencia tanto a profesionales de la salud como a ingenieros involucrados en el área de rehabilitación con el objeto de producir dispositivos seguros y confiables.</a:t>
          </a:r>
          <a:endParaRPr lang="es-EC" sz="1700" dirty="0"/>
        </a:p>
      </dgm:t>
    </dgm:pt>
    <dgm:pt modelId="{B389124A-FBD3-4FC9-975F-F2C777FF17DB}" type="parTrans" cxnId="{DDC6A2FB-4B57-4353-9C29-E8C0ECAA3195}">
      <dgm:prSet/>
      <dgm:spPr/>
      <dgm:t>
        <a:bodyPr/>
        <a:lstStyle/>
        <a:p>
          <a:endParaRPr lang="es-EC" sz="1700"/>
        </a:p>
      </dgm:t>
    </dgm:pt>
    <dgm:pt modelId="{C9F75183-4EE0-49CD-8470-8634BE0F6C1F}" type="sibTrans" cxnId="{DDC6A2FB-4B57-4353-9C29-E8C0ECAA3195}">
      <dgm:prSet/>
      <dgm:spPr/>
      <dgm:t>
        <a:bodyPr/>
        <a:lstStyle/>
        <a:p>
          <a:endParaRPr lang="es-EC" sz="1700"/>
        </a:p>
      </dgm:t>
    </dgm:pt>
    <dgm:pt modelId="{A8B4EF53-0F4E-429F-9EEE-CEC234DCB838}" type="pres">
      <dgm:prSet presAssocID="{2065FA45-0D93-4D61-90C7-A49113505C0B}" presName="Name0" presStyleCnt="0">
        <dgm:presLayoutVars>
          <dgm:chMax val="7"/>
          <dgm:chPref val="7"/>
          <dgm:dir/>
        </dgm:presLayoutVars>
      </dgm:prSet>
      <dgm:spPr/>
    </dgm:pt>
    <dgm:pt modelId="{75DA3826-3EFF-4500-98AD-C33F91D991A8}" type="pres">
      <dgm:prSet presAssocID="{2065FA45-0D93-4D61-90C7-A49113505C0B}" presName="Name1" presStyleCnt="0"/>
      <dgm:spPr/>
    </dgm:pt>
    <dgm:pt modelId="{97B9ABCA-82B8-4523-8FA3-E964567AE9ED}" type="pres">
      <dgm:prSet presAssocID="{2065FA45-0D93-4D61-90C7-A49113505C0B}" presName="cycle" presStyleCnt="0"/>
      <dgm:spPr/>
    </dgm:pt>
    <dgm:pt modelId="{E3973893-470F-469D-BC3A-27157395AD84}" type="pres">
      <dgm:prSet presAssocID="{2065FA45-0D93-4D61-90C7-A49113505C0B}" presName="srcNode" presStyleLbl="node1" presStyleIdx="0" presStyleCnt="4"/>
      <dgm:spPr/>
    </dgm:pt>
    <dgm:pt modelId="{5BF29510-4C14-40ED-83F0-D610D6EFC40A}" type="pres">
      <dgm:prSet presAssocID="{2065FA45-0D93-4D61-90C7-A49113505C0B}" presName="conn" presStyleLbl="parChTrans1D2" presStyleIdx="0" presStyleCnt="1"/>
      <dgm:spPr/>
    </dgm:pt>
    <dgm:pt modelId="{16D7F344-4656-4EE6-8278-83A4ACCDDFB5}" type="pres">
      <dgm:prSet presAssocID="{2065FA45-0D93-4D61-90C7-A49113505C0B}" presName="extraNode" presStyleLbl="node1" presStyleIdx="0" presStyleCnt="4"/>
      <dgm:spPr/>
    </dgm:pt>
    <dgm:pt modelId="{A32B0F75-2998-4930-A1D0-FA7B058F0589}" type="pres">
      <dgm:prSet presAssocID="{2065FA45-0D93-4D61-90C7-A49113505C0B}" presName="dstNode" presStyleLbl="node1" presStyleIdx="0" presStyleCnt="4"/>
      <dgm:spPr/>
    </dgm:pt>
    <dgm:pt modelId="{35B50224-1A0E-4E0F-AEA7-24CBFF914E3C}" type="pres">
      <dgm:prSet presAssocID="{528040FB-890E-46C1-AAE2-16DF23381D3F}" presName="text_1" presStyleLbl="node1" presStyleIdx="0" presStyleCnt="4" custScaleY="132435">
        <dgm:presLayoutVars>
          <dgm:bulletEnabled val="1"/>
        </dgm:presLayoutVars>
      </dgm:prSet>
      <dgm:spPr/>
    </dgm:pt>
    <dgm:pt modelId="{52D71B0B-CCC8-4F89-95FA-958553746059}" type="pres">
      <dgm:prSet presAssocID="{528040FB-890E-46C1-AAE2-16DF23381D3F}" presName="accent_1" presStyleCnt="0"/>
      <dgm:spPr/>
    </dgm:pt>
    <dgm:pt modelId="{DAAC23D6-0C5A-4794-9498-388BE4F59DAD}" type="pres">
      <dgm:prSet presAssocID="{528040FB-890E-46C1-AAE2-16DF23381D3F}" presName="accentRepeatNode" presStyleLbl="solidFgAcc1" presStyleIdx="0" presStyleCnt="4"/>
      <dgm:spPr/>
    </dgm:pt>
    <dgm:pt modelId="{225AB871-4167-4D82-918E-B39CC9057089}" type="pres">
      <dgm:prSet presAssocID="{F0EE51C4-F323-44DE-A55B-EE69608B2C31}" presName="text_2" presStyleLbl="node1" presStyleIdx="1" presStyleCnt="4" custScaleX="96868" custScaleY="135306">
        <dgm:presLayoutVars>
          <dgm:bulletEnabled val="1"/>
        </dgm:presLayoutVars>
      </dgm:prSet>
      <dgm:spPr/>
    </dgm:pt>
    <dgm:pt modelId="{01587AF9-D2E2-4E93-8EEC-969D9EECEC85}" type="pres">
      <dgm:prSet presAssocID="{F0EE51C4-F323-44DE-A55B-EE69608B2C31}" presName="accent_2" presStyleCnt="0"/>
      <dgm:spPr/>
    </dgm:pt>
    <dgm:pt modelId="{E6612262-D2EF-4E37-8510-F1D399E6FCB7}" type="pres">
      <dgm:prSet presAssocID="{F0EE51C4-F323-44DE-A55B-EE69608B2C31}" presName="accentRepeatNode" presStyleLbl="solidFgAcc1" presStyleIdx="1" presStyleCnt="4"/>
      <dgm:spPr/>
    </dgm:pt>
    <dgm:pt modelId="{B3AB048D-8AC2-412F-9A3F-9F8ED23C7475}" type="pres">
      <dgm:prSet presAssocID="{82C3F280-520C-4BF2-84FB-22A76605E9C0}" presName="text_3" presStyleLbl="node1" presStyleIdx="2" presStyleCnt="4">
        <dgm:presLayoutVars>
          <dgm:bulletEnabled val="1"/>
        </dgm:presLayoutVars>
      </dgm:prSet>
      <dgm:spPr/>
    </dgm:pt>
    <dgm:pt modelId="{50DFC2C2-C16E-4C26-BD77-CEA1B0E4E1C3}" type="pres">
      <dgm:prSet presAssocID="{82C3F280-520C-4BF2-84FB-22A76605E9C0}" presName="accent_3" presStyleCnt="0"/>
      <dgm:spPr/>
    </dgm:pt>
    <dgm:pt modelId="{8787332E-9EF3-4CA6-88A0-FCC6A16ADB93}" type="pres">
      <dgm:prSet presAssocID="{82C3F280-520C-4BF2-84FB-22A76605E9C0}" presName="accentRepeatNode" presStyleLbl="solidFgAcc1" presStyleIdx="2" presStyleCnt="4"/>
      <dgm:spPr/>
    </dgm:pt>
    <dgm:pt modelId="{D7D5C106-EFE6-4955-A120-66EEB7FA8708}" type="pres">
      <dgm:prSet presAssocID="{7DC5892F-4E44-42A4-A8E4-AA30821AB4FB}" presName="text_4" presStyleLbl="node1" presStyleIdx="3" presStyleCnt="4">
        <dgm:presLayoutVars>
          <dgm:bulletEnabled val="1"/>
        </dgm:presLayoutVars>
      </dgm:prSet>
      <dgm:spPr/>
    </dgm:pt>
    <dgm:pt modelId="{59EC553C-7AC1-4784-B0B4-0FD954718673}" type="pres">
      <dgm:prSet presAssocID="{7DC5892F-4E44-42A4-A8E4-AA30821AB4FB}" presName="accent_4" presStyleCnt="0"/>
      <dgm:spPr/>
    </dgm:pt>
    <dgm:pt modelId="{033C26D9-BE0F-4E53-94BA-D8B34921D5E4}" type="pres">
      <dgm:prSet presAssocID="{7DC5892F-4E44-42A4-A8E4-AA30821AB4FB}" presName="accentRepeatNode" presStyleLbl="solidFgAcc1" presStyleIdx="3" presStyleCnt="4"/>
      <dgm:spPr/>
    </dgm:pt>
  </dgm:ptLst>
  <dgm:cxnLst>
    <dgm:cxn modelId="{0261273B-8ADA-4B67-B795-06EE1C0D235B}" srcId="{2065FA45-0D93-4D61-90C7-A49113505C0B}" destId="{82C3F280-520C-4BF2-84FB-22A76605E9C0}" srcOrd="2" destOrd="0" parTransId="{2C2CF07B-A75E-48AE-A841-6B08E25CA6F4}" sibTransId="{39C862CE-E053-402B-BDF3-F3F375791ACB}"/>
    <dgm:cxn modelId="{A1E7514C-63B9-43D0-8F04-944D9E64A849}" type="presOf" srcId="{528040FB-890E-46C1-AAE2-16DF23381D3F}" destId="{35B50224-1A0E-4E0F-AEA7-24CBFF914E3C}" srcOrd="0" destOrd="0" presId="urn:microsoft.com/office/officeart/2008/layout/VerticalCurvedList"/>
    <dgm:cxn modelId="{EE840A53-2EB3-4A73-ACB6-782A332CF9E4}" type="presOf" srcId="{2065FA45-0D93-4D61-90C7-A49113505C0B}" destId="{A8B4EF53-0F4E-429F-9EEE-CEC234DCB838}" srcOrd="0" destOrd="0" presId="urn:microsoft.com/office/officeart/2008/layout/VerticalCurvedList"/>
    <dgm:cxn modelId="{F9FA5F7B-87F6-44DA-8D1F-88F453BA2E91}" type="presOf" srcId="{82C3F280-520C-4BF2-84FB-22A76605E9C0}" destId="{B3AB048D-8AC2-412F-9A3F-9F8ED23C7475}" srcOrd="0" destOrd="0" presId="urn:microsoft.com/office/officeart/2008/layout/VerticalCurvedList"/>
    <dgm:cxn modelId="{8118908D-05C2-4CF8-A07E-EE3E115672B3}" type="presOf" srcId="{7DC5892F-4E44-42A4-A8E4-AA30821AB4FB}" destId="{D7D5C106-EFE6-4955-A120-66EEB7FA8708}" srcOrd="0" destOrd="0" presId="urn:microsoft.com/office/officeart/2008/layout/VerticalCurvedList"/>
    <dgm:cxn modelId="{C5F2B2A3-F98E-44B6-AF90-DE908F322E6B}" type="presOf" srcId="{F0EE51C4-F323-44DE-A55B-EE69608B2C31}" destId="{225AB871-4167-4D82-918E-B39CC9057089}" srcOrd="0" destOrd="0" presId="urn:microsoft.com/office/officeart/2008/layout/VerticalCurvedList"/>
    <dgm:cxn modelId="{5131B8AA-1C9C-43DC-A879-49F25A5F8ECB}" srcId="{2065FA45-0D93-4D61-90C7-A49113505C0B}" destId="{F0EE51C4-F323-44DE-A55B-EE69608B2C31}" srcOrd="1" destOrd="0" parTransId="{387A20F8-840A-4C11-AFAF-FF50C3D5151E}" sibTransId="{C3A9F7FB-9ED8-4340-8A87-8D8AFA6AAA7E}"/>
    <dgm:cxn modelId="{F87E5AAB-B2DF-4295-9157-6426CAE07C6E}" srcId="{2065FA45-0D93-4D61-90C7-A49113505C0B}" destId="{528040FB-890E-46C1-AAE2-16DF23381D3F}" srcOrd="0" destOrd="0" parTransId="{C1956FF3-D540-4E63-83C5-9EAF2D728D13}" sibTransId="{501BDCE3-D638-4A6E-B586-636AE6E75D94}"/>
    <dgm:cxn modelId="{96077CE2-DD8E-4370-9950-8B477A349215}" type="presOf" srcId="{501BDCE3-D638-4A6E-B586-636AE6E75D94}" destId="{5BF29510-4C14-40ED-83F0-D610D6EFC40A}" srcOrd="0" destOrd="0" presId="urn:microsoft.com/office/officeart/2008/layout/VerticalCurvedList"/>
    <dgm:cxn modelId="{DDC6A2FB-4B57-4353-9C29-E8C0ECAA3195}" srcId="{2065FA45-0D93-4D61-90C7-A49113505C0B}" destId="{7DC5892F-4E44-42A4-A8E4-AA30821AB4FB}" srcOrd="3" destOrd="0" parTransId="{B389124A-FBD3-4FC9-975F-F2C777FF17DB}" sibTransId="{C9F75183-4EE0-49CD-8470-8634BE0F6C1F}"/>
    <dgm:cxn modelId="{C0276909-3806-4AD7-B1D5-CEC10A0F38D9}" type="presParOf" srcId="{A8B4EF53-0F4E-429F-9EEE-CEC234DCB838}" destId="{75DA3826-3EFF-4500-98AD-C33F91D991A8}" srcOrd="0" destOrd="0" presId="urn:microsoft.com/office/officeart/2008/layout/VerticalCurvedList"/>
    <dgm:cxn modelId="{9764D7BC-246D-465C-8D30-E78B274674FF}" type="presParOf" srcId="{75DA3826-3EFF-4500-98AD-C33F91D991A8}" destId="{97B9ABCA-82B8-4523-8FA3-E964567AE9ED}" srcOrd="0" destOrd="0" presId="urn:microsoft.com/office/officeart/2008/layout/VerticalCurvedList"/>
    <dgm:cxn modelId="{A4BBCCFA-3D0F-4CAD-8CD5-04769A29770F}" type="presParOf" srcId="{97B9ABCA-82B8-4523-8FA3-E964567AE9ED}" destId="{E3973893-470F-469D-BC3A-27157395AD84}" srcOrd="0" destOrd="0" presId="urn:microsoft.com/office/officeart/2008/layout/VerticalCurvedList"/>
    <dgm:cxn modelId="{FEFB3DB5-4317-4DBE-8EE5-120AB61A0F29}" type="presParOf" srcId="{97B9ABCA-82B8-4523-8FA3-E964567AE9ED}" destId="{5BF29510-4C14-40ED-83F0-D610D6EFC40A}" srcOrd="1" destOrd="0" presId="urn:microsoft.com/office/officeart/2008/layout/VerticalCurvedList"/>
    <dgm:cxn modelId="{EE0FC7EB-1524-4139-A0D5-62446AA0DAB2}" type="presParOf" srcId="{97B9ABCA-82B8-4523-8FA3-E964567AE9ED}" destId="{16D7F344-4656-4EE6-8278-83A4ACCDDFB5}" srcOrd="2" destOrd="0" presId="urn:microsoft.com/office/officeart/2008/layout/VerticalCurvedList"/>
    <dgm:cxn modelId="{794E0D73-BF9E-451E-B0C4-AF6573DFD0A2}" type="presParOf" srcId="{97B9ABCA-82B8-4523-8FA3-E964567AE9ED}" destId="{A32B0F75-2998-4930-A1D0-FA7B058F0589}" srcOrd="3" destOrd="0" presId="urn:microsoft.com/office/officeart/2008/layout/VerticalCurvedList"/>
    <dgm:cxn modelId="{CB3744E0-E5AF-4EAC-8326-D08D06B9B8F1}" type="presParOf" srcId="{75DA3826-3EFF-4500-98AD-C33F91D991A8}" destId="{35B50224-1A0E-4E0F-AEA7-24CBFF914E3C}" srcOrd="1" destOrd="0" presId="urn:microsoft.com/office/officeart/2008/layout/VerticalCurvedList"/>
    <dgm:cxn modelId="{6E486C05-2BB3-400B-9D70-A6F213991D34}" type="presParOf" srcId="{75DA3826-3EFF-4500-98AD-C33F91D991A8}" destId="{52D71B0B-CCC8-4F89-95FA-958553746059}" srcOrd="2" destOrd="0" presId="urn:microsoft.com/office/officeart/2008/layout/VerticalCurvedList"/>
    <dgm:cxn modelId="{95A09525-8EC9-440F-9846-4678D9003372}" type="presParOf" srcId="{52D71B0B-CCC8-4F89-95FA-958553746059}" destId="{DAAC23D6-0C5A-4794-9498-388BE4F59DAD}" srcOrd="0" destOrd="0" presId="urn:microsoft.com/office/officeart/2008/layout/VerticalCurvedList"/>
    <dgm:cxn modelId="{68ECAE12-FB25-4D5B-9D13-30E6917FD5C3}" type="presParOf" srcId="{75DA3826-3EFF-4500-98AD-C33F91D991A8}" destId="{225AB871-4167-4D82-918E-B39CC9057089}" srcOrd="3" destOrd="0" presId="urn:microsoft.com/office/officeart/2008/layout/VerticalCurvedList"/>
    <dgm:cxn modelId="{B24B05AD-B901-4E6F-AEF5-1BA346F6D05F}" type="presParOf" srcId="{75DA3826-3EFF-4500-98AD-C33F91D991A8}" destId="{01587AF9-D2E2-4E93-8EEC-969D9EECEC85}" srcOrd="4" destOrd="0" presId="urn:microsoft.com/office/officeart/2008/layout/VerticalCurvedList"/>
    <dgm:cxn modelId="{804BC16F-B4D0-4C93-9E88-E494F60FFCA8}" type="presParOf" srcId="{01587AF9-D2E2-4E93-8EEC-969D9EECEC85}" destId="{E6612262-D2EF-4E37-8510-F1D399E6FCB7}" srcOrd="0" destOrd="0" presId="urn:microsoft.com/office/officeart/2008/layout/VerticalCurvedList"/>
    <dgm:cxn modelId="{107F3681-0ECD-4F58-BB35-CC250D5B1372}" type="presParOf" srcId="{75DA3826-3EFF-4500-98AD-C33F91D991A8}" destId="{B3AB048D-8AC2-412F-9A3F-9F8ED23C7475}" srcOrd="5" destOrd="0" presId="urn:microsoft.com/office/officeart/2008/layout/VerticalCurvedList"/>
    <dgm:cxn modelId="{2C8E92D7-CB73-48D3-AAFA-A110E26E8CD0}" type="presParOf" srcId="{75DA3826-3EFF-4500-98AD-C33F91D991A8}" destId="{50DFC2C2-C16E-4C26-BD77-CEA1B0E4E1C3}" srcOrd="6" destOrd="0" presId="urn:microsoft.com/office/officeart/2008/layout/VerticalCurvedList"/>
    <dgm:cxn modelId="{B52DDCE2-4DC0-4A82-808E-AE0DA6CAD40A}" type="presParOf" srcId="{50DFC2C2-C16E-4C26-BD77-CEA1B0E4E1C3}" destId="{8787332E-9EF3-4CA6-88A0-FCC6A16ADB93}" srcOrd="0" destOrd="0" presId="urn:microsoft.com/office/officeart/2008/layout/VerticalCurvedList"/>
    <dgm:cxn modelId="{21FD1D2B-9C9D-47BA-ACCD-82FFA67E2DBC}" type="presParOf" srcId="{75DA3826-3EFF-4500-98AD-C33F91D991A8}" destId="{D7D5C106-EFE6-4955-A120-66EEB7FA8708}" srcOrd="7" destOrd="0" presId="urn:microsoft.com/office/officeart/2008/layout/VerticalCurvedList"/>
    <dgm:cxn modelId="{B7A535A7-8389-4F19-96F8-13413560DF31}" type="presParOf" srcId="{75DA3826-3EFF-4500-98AD-C33F91D991A8}" destId="{59EC553C-7AC1-4784-B0B4-0FD954718673}" srcOrd="8" destOrd="0" presId="urn:microsoft.com/office/officeart/2008/layout/VerticalCurvedList"/>
    <dgm:cxn modelId="{CEDB66E6-5C09-4375-A567-DCAC4B951482}" type="presParOf" srcId="{59EC553C-7AC1-4784-B0B4-0FD954718673}" destId="{033C26D9-BE0F-4E53-94BA-D8B34921D5E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5BB534-8198-465A-8C0B-4F0347B71DAA}" type="doc">
      <dgm:prSet loTypeId="urn:microsoft.com/office/officeart/2008/layout/VerticalCurvedList" loCatId="list" qsTypeId="urn:microsoft.com/office/officeart/2005/8/quickstyle/3d2" qsCatId="3D" csTypeId="urn:microsoft.com/office/officeart/2005/8/colors/accent4_2" csCatId="accent4" phldr="1"/>
      <dgm:spPr/>
    </dgm:pt>
    <dgm:pt modelId="{AD6AC364-324F-4894-8D69-2596E04007A3}">
      <dgm:prSet phldrT="[Texto]" custT="1"/>
      <dgm:spPr/>
      <dgm:t>
        <a:bodyPr/>
        <a:lstStyle/>
        <a:p>
          <a:pPr marL="0" lvl="0" indent="0" algn="l" defTabSz="800100">
            <a:lnSpc>
              <a:spcPct val="90000"/>
            </a:lnSpc>
            <a:spcBef>
              <a:spcPct val="0"/>
            </a:spcBef>
            <a:spcAft>
              <a:spcPct val="35000"/>
            </a:spcAft>
            <a:buFont typeface="Symbol" panose="05050102010706020507" pitchFamily="18" charset="2"/>
            <a:buNone/>
          </a:pPr>
          <a:r>
            <a:rPr lang="es-EC" sz="2200" kern="1200" dirty="0">
              <a:solidFill>
                <a:prstClr val="black">
                  <a:hueOff val="0"/>
                  <a:satOff val="0"/>
                  <a:lumOff val="0"/>
                  <a:alphaOff val="0"/>
                </a:prstClr>
              </a:solidFill>
              <a:latin typeface="Corbel" panose="020B0503020204020204"/>
              <a:ea typeface="+mn-ea"/>
              <a:cs typeface="+mn-cs"/>
            </a:rPr>
            <a:t>Sistematizar el uso de la Norma ISO 22523 Anexo A para P&amp;O de miembros superiores fabricados mediante manufactura aditiva con material PLA</a:t>
          </a:r>
        </a:p>
      </dgm:t>
    </dgm:pt>
    <dgm:pt modelId="{82A18299-2DA5-4C26-9C51-56E57516C65B}" type="parTrans" cxnId="{6B089CA9-9175-4215-AB64-B4C46BC869E5}">
      <dgm:prSet/>
      <dgm:spPr/>
      <dgm:t>
        <a:bodyPr/>
        <a:lstStyle/>
        <a:p>
          <a:endParaRPr lang="es-EC">
            <a:latin typeface="+mj-lt"/>
            <a:cs typeface="Times New Roman" panose="02020603050405020304" pitchFamily="18" charset="0"/>
          </a:endParaRPr>
        </a:p>
      </dgm:t>
    </dgm:pt>
    <dgm:pt modelId="{DDF3EF04-D7DC-484E-AE65-269CBCD71AD6}" type="sibTrans" cxnId="{6B089CA9-9175-4215-AB64-B4C46BC869E5}">
      <dgm:prSet/>
      <dgm:spPr/>
      <dgm:t>
        <a:bodyPr/>
        <a:lstStyle/>
        <a:p>
          <a:endParaRPr lang="es-EC">
            <a:latin typeface="+mj-lt"/>
            <a:cs typeface="Times New Roman" panose="02020603050405020304" pitchFamily="18" charset="0"/>
          </a:endParaRPr>
        </a:p>
      </dgm:t>
    </dgm:pt>
    <dgm:pt modelId="{97FDFA40-EA60-42BE-9B41-BA920DCB5E61}" type="pres">
      <dgm:prSet presAssocID="{D25BB534-8198-465A-8C0B-4F0347B71DAA}" presName="Name0" presStyleCnt="0">
        <dgm:presLayoutVars>
          <dgm:chMax val="7"/>
          <dgm:chPref val="7"/>
          <dgm:dir/>
        </dgm:presLayoutVars>
      </dgm:prSet>
      <dgm:spPr/>
    </dgm:pt>
    <dgm:pt modelId="{D93131E9-49CD-45FB-B20D-F91DD504DD4E}" type="pres">
      <dgm:prSet presAssocID="{D25BB534-8198-465A-8C0B-4F0347B71DAA}" presName="Name1" presStyleCnt="0"/>
      <dgm:spPr/>
    </dgm:pt>
    <dgm:pt modelId="{88008DA6-9D5E-4AF3-B093-7EE4D70FBBE8}" type="pres">
      <dgm:prSet presAssocID="{D25BB534-8198-465A-8C0B-4F0347B71DAA}" presName="cycle" presStyleCnt="0"/>
      <dgm:spPr/>
    </dgm:pt>
    <dgm:pt modelId="{2C6329E9-F27B-4DB7-A76B-B7F91F3891C8}" type="pres">
      <dgm:prSet presAssocID="{D25BB534-8198-465A-8C0B-4F0347B71DAA}" presName="srcNode" presStyleLbl="node1" presStyleIdx="0" presStyleCnt="1"/>
      <dgm:spPr/>
    </dgm:pt>
    <dgm:pt modelId="{E59A7D70-0C01-4327-B34C-BD676B15BBB8}" type="pres">
      <dgm:prSet presAssocID="{D25BB534-8198-465A-8C0B-4F0347B71DAA}" presName="conn" presStyleLbl="parChTrans1D2" presStyleIdx="0" presStyleCnt="1"/>
      <dgm:spPr/>
    </dgm:pt>
    <dgm:pt modelId="{0FDCA8D3-684D-4E49-8382-10AC0A5D541E}" type="pres">
      <dgm:prSet presAssocID="{D25BB534-8198-465A-8C0B-4F0347B71DAA}" presName="extraNode" presStyleLbl="node1" presStyleIdx="0" presStyleCnt="1"/>
      <dgm:spPr/>
    </dgm:pt>
    <dgm:pt modelId="{465BF5A4-7948-428A-80D0-9F177C18F1A5}" type="pres">
      <dgm:prSet presAssocID="{D25BB534-8198-465A-8C0B-4F0347B71DAA}" presName="dstNode" presStyleLbl="node1" presStyleIdx="0" presStyleCnt="1"/>
      <dgm:spPr/>
    </dgm:pt>
    <dgm:pt modelId="{9B62972F-D613-4484-A0D4-69EDE2D183B7}" type="pres">
      <dgm:prSet presAssocID="{AD6AC364-324F-4894-8D69-2596E04007A3}" presName="text_1" presStyleLbl="node1" presStyleIdx="0" presStyleCnt="1" custScaleY="118463">
        <dgm:presLayoutVars>
          <dgm:bulletEnabled val="1"/>
        </dgm:presLayoutVars>
      </dgm:prSet>
      <dgm:spPr/>
    </dgm:pt>
    <dgm:pt modelId="{E4D8FF8B-3E7D-45AF-8412-397C4A2340B1}" type="pres">
      <dgm:prSet presAssocID="{AD6AC364-324F-4894-8D69-2596E04007A3}" presName="accent_1" presStyleCnt="0"/>
      <dgm:spPr/>
    </dgm:pt>
    <dgm:pt modelId="{E4321EE7-7B73-4655-B22C-14E354DFEE42}" type="pres">
      <dgm:prSet presAssocID="{AD6AC364-324F-4894-8D69-2596E04007A3}" presName="accentRepeatNode" presStyleLbl="solidFgAcc1" presStyleIdx="0" presStyleCnt="1"/>
      <dgm:spPr/>
    </dgm:pt>
  </dgm:ptLst>
  <dgm:cxnLst>
    <dgm:cxn modelId="{4C2E579B-C08D-48D2-82EF-C292159D7D12}" type="presOf" srcId="{AD6AC364-324F-4894-8D69-2596E04007A3}" destId="{9B62972F-D613-4484-A0D4-69EDE2D183B7}" srcOrd="0" destOrd="0" presId="urn:microsoft.com/office/officeart/2008/layout/VerticalCurvedList"/>
    <dgm:cxn modelId="{6B089CA9-9175-4215-AB64-B4C46BC869E5}" srcId="{D25BB534-8198-465A-8C0B-4F0347B71DAA}" destId="{AD6AC364-324F-4894-8D69-2596E04007A3}" srcOrd="0" destOrd="0" parTransId="{82A18299-2DA5-4C26-9C51-56E57516C65B}" sibTransId="{DDF3EF04-D7DC-484E-AE65-269CBCD71AD6}"/>
    <dgm:cxn modelId="{1E19C9F4-92F1-4367-BF91-95F15D34A18C}" type="presOf" srcId="{DDF3EF04-D7DC-484E-AE65-269CBCD71AD6}" destId="{E59A7D70-0C01-4327-B34C-BD676B15BBB8}" srcOrd="0" destOrd="0" presId="urn:microsoft.com/office/officeart/2008/layout/VerticalCurvedList"/>
    <dgm:cxn modelId="{1A3FC2FA-053E-43A3-ADE4-42CEB14737E4}" type="presOf" srcId="{D25BB534-8198-465A-8C0B-4F0347B71DAA}" destId="{97FDFA40-EA60-42BE-9B41-BA920DCB5E61}" srcOrd="0" destOrd="0" presId="urn:microsoft.com/office/officeart/2008/layout/VerticalCurvedList"/>
    <dgm:cxn modelId="{B78F67CB-2FC4-4A70-B3F8-4CC2DFD19A42}" type="presParOf" srcId="{97FDFA40-EA60-42BE-9B41-BA920DCB5E61}" destId="{D93131E9-49CD-45FB-B20D-F91DD504DD4E}" srcOrd="0" destOrd="0" presId="urn:microsoft.com/office/officeart/2008/layout/VerticalCurvedList"/>
    <dgm:cxn modelId="{93FB5060-CCCB-426F-BC0E-9BEF45F025BA}" type="presParOf" srcId="{D93131E9-49CD-45FB-B20D-F91DD504DD4E}" destId="{88008DA6-9D5E-4AF3-B093-7EE4D70FBBE8}" srcOrd="0" destOrd="0" presId="urn:microsoft.com/office/officeart/2008/layout/VerticalCurvedList"/>
    <dgm:cxn modelId="{0124B338-9D89-4E0D-8B84-A9948AE0CAB5}" type="presParOf" srcId="{88008DA6-9D5E-4AF3-B093-7EE4D70FBBE8}" destId="{2C6329E9-F27B-4DB7-A76B-B7F91F3891C8}" srcOrd="0" destOrd="0" presId="urn:microsoft.com/office/officeart/2008/layout/VerticalCurvedList"/>
    <dgm:cxn modelId="{AC7DC011-FFE7-458B-A795-FE400D25A5C8}" type="presParOf" srcId="{88008DA6-9D5E-4AF3-B093-7EE4D70FBBE8}" destId="{E59A7D70-0C01-4327-B34C-BD676B15BBB8}" srcOrd="1" destOrd="0" presId="urn:microsoft.com/office/officeart/2008/layout/VerticalCurvedList"/>
    <dgm:cxn modelId="{B4526C20-4571-4545-9458-566CE8B797E2}" type="presParOf" srcId="{88008DA6-9D5E-4AF3-B093-7EE4D70FBBE8}" destId="{0FDCA8D3-684D-4E49-8382-10AC0A5D541E}" srcOrd="2" destOrd="0" presId="urn:microsoft.com/office/officeart/2008/layout/VerticalCurvedList"/>
    <dgm:cxn modelId="{AE3BB344-0989-4C38-872E-2A9AF285D6F2}" type="presParOf" srcId="{88008DA6-9D5E-4AF3-B093-7EE4D70FBBE8}" destId="{465BF5A4-7948-428A-80D0-9F177C18F1A5}" srcOrd="3" destOrd="0" presId="urn:microsoft.com/office/officeart/2008/layout/VerticalCurvedList"/>
    <dgm:cxn modelId="{EDF85535-1A38-48E3-B48B-7ACFAB1F8DDF}" type="presParOf" srcId="{D93131E9-49CD-45FB-B20D-F91DD504DD4E}" destId="{9B62972F-D613-4484-A0D4-69EDE2D183B7}" srcOrd="1" destOrd="0" presId="urn:microsoft.com/office/officeart/2008/layout/VerticalCurvedList"/>
    <dgm:cxn modelId="{6A00FC1B-1FAC-4099-8AFB-449422E2A299}" type="presParOf" srcId="{D93131E9-49CD-45FB-B20D-F91DD504DD4E}" destId="{E4D8FF8B-3E7D-45AF-8412-397C4A2340B1}" srcOrd="2" destOrd="0" presId="urn:microsoft.com/office/officeart/2008/layout/VerticalCurvedList"/>
    <dgm:cxn modelId="{B1FDA453-E75E-4408-AC6F-3598B6A03889}" type="presParOf" srcId="{E4D8FF8B-3E7D-45AF-8412-397C4A2340B1}" destId="{E4321EE7-7B73-4655-B22C-14E354DFEE4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65FA45-0D93-4D61-90C7-A49113505C0B}" type="doc">
      <dgm:prSet loTypeId="urn:microsoft.com/office/officeart/2008/layout/VerticalCurvedList" loCatId="list" qsTypeId="urn:microsoft.com/office/officeart/2005/8/quickstyle/3d3" qsCatId="3D" csTypeId="urn:microsoft.com/office/officeart/2005/8/colors/accent1_1" csCatId="accent1" phldr="1"/>
      <dgm:spPr/>
      <dgm:t>
        <a:bodyPr/>
        <a:lstStyle/>
        <a:p>
          <a:endParaRPr lang="es-EC"/>
        </a:p>
      </dgm:t>
    </dgm:pt>
    <dgm:pt modelId="{528040FB-890E-46C1-AAE2-16DF23381D3F}">
      <dgm:prSet custT="1"/>
      <dgm:spPr/>
      <dgm:t>
        <a:bodyPr/>
        <a:lstStyle/>
        <a:p>
          <a:pPr>
            <a:buFont typeface="Symbol" panose="05050102010706020507" pitchFamily="18" charset="2"/>
            <a:buChar char=""/>
          </a:pPr>
          <a:r>
            <a:rPr lang="es-EC" sz="1800" b="0" dirty="0"/>
            <a:t>Realizar pruebas de tracción como recomienda la Norma ISO 22523 en las P&amp;O fabricadas.</a:t>
          </a:r>
          <a:endParaRPr lang="es-EC" sz="1800" dirty="0"/>
        </a:p>
      </dgm:t>
    </dgm:pt>
    <dgm:pt modelId="{C1956FF3-D540-4E63-83C5-9EAF2D728D13}" type="parTrans" cxnId="{F87E5AAB-B2DF-4295-9157-6426CAE07C6E}">
      <dgm:prSet/>
      <dgm:spPr/>
      <dgm:t>
        <a:bodyPr/>
        <a:lstStyle/>
        <a:p>
          <a:endParaRPr lang="es-EC" sz="1800"/>
        </a:p>
      </dgm:t>
    </dgm:pt>
    <dgm:pt modelId="{501BDCE3-D638-4A6E-B586-636AE6E75D94}" type="sibTrans" cxnId="{F87E5AAB-B2DF-4295-9157-6426CAE07C6E}">
      <dgm:prSet/>
      <dgm:spPr/>
      <dgm:t>
        <a:bodyPr/>
        <a:lstStyle/>
        <a:p>
          <a:endParaRPr lang="es-EC" sz="1800"/>
        </a:p>
      </dgm:t>
    </dgm:pt>
    <dgm:pt modelId="{7B135D80-11B6-49DA-B66F-077FC008AD14}">
      <dgm:prSet phldrT="[Texto]" custT="1"/>
      <dgm:spPr/>
      <dgm:t>
        <a:bodyPr/>
        <a:lstStyle/>
        <a:p>
          <a:r>
            <a:rPr lang="es-EC" sz="1800" b="0" dirty="0"/>
            <a:t>Realizar pruebas de tracción como recomienda la Norma ASTM D3039 para probetas con diferentes orientaciones de construcción.</a:t>
          </a:r>
          <a:endParaRPr lang="es-EC" sz="1800" dirty="0">
            <a:latin typeface="+mj-lt"/>
            <a:cs typeface="Times New Roman" panose="02020603050405020304" pitchFamily="18" charset="0"/>
          </a:endParaRPr>
        </a:p>
      </dgm:t>
    </dgm:pt>
    <dgm:pt modelId="{1B7D251D-5083-4FF0-8735-DCCFB338A618}" type="parTrans" cxnId="{95B4C843-ED0A-470A-8A7C-B906BACC6411}">
      <dgm:prSet/>
      <dgm:spPr/>
      <dgm:t>
        <a:bodyPr/>
        <a:lstStyle/>
        <a:p>
          <a:endParaRPr lang="es-EC" sz="1800"/>
        </a:p>
      </dgm:t>
    </dgm:pt>
    <dgm:pt modelId="{6DA3ECAA-2E86-46CB-BF1E-AC054C22FCEF}" type="sibTrans" cxnId="{95B4C843-ED0A-470A-8A7C-B906BACC6411}">
      <dgm:prSet/>
      <dgm:spPr/>
      <dgm:t>
        <a:bodyPr/>
        <a:lstStyle/>
        <a:p>
          <a:endParaRPr lang="es-EC" sz="1800"/>
        </a:p>
      </dgm:t>
    </dgm:pt>
    <dgm:pt modelId="{2B75986B-365C-485E-A440-B4D18EBB9B6E}">
      <dgm:prSet phldrT="[Texto]" custT="1"/>
      <dgm:spPr/>
      <dgm:t>
        <a:bodyPr/>
        <a:lstStyle/>
        <a:p>
          <a:r>
            <a:rPr lang="es-EC" sz="1800" b="0" dirty="0"/>
            <a:t>Documentar el proceso general de obtención de P&amp;O.</a:t>
          </a:r>
          <a:endParaRPr lang="es-EC" sz="1800" dirty="0">
            <a:latin typeface="+mj-lt"/>
            <a:cs typeface="Times New Roman" panose="02020603050405020304" pitchFamily="18" charset="0"/>
          </a:endParaRPr>
        </a:p>
      </dgm:t>
    </dgm:pt>
    <dgm:pt modelId="{337A3DA4-CBD0-40E9-BB1D-4FCDFFCAF931}" type="parTrans" cxnId="{EB392467-FCC8-4C3F-948C-1D9875F84EE9}">
      <dgm:prSet/>
      <dgm:spPr/>
      <dgm:t>
        <a:bodyPr/>
        <a:lstStyle/>
        <a:p>
          <a:endParaRPr lang="es-EC" sz="1800"/>
        </a:p>
      </dgm:t>
    </dgm:pt>
    <dgm:pt modelId="{4FE4C6DF-8288-4738-9CB1-31BE6BB08037}" type="sibTrans" cxnId="{EB392467-FCC8-4C3F-948C-1D9875F84EE9}">
      <dgm:prSet/>
      <dgm:spPr/>
      <dgm:t>
        <a:bodyPr/>
        <a:lstStyle/>
        <a:p>
          <a:endParaRPr lang="es-EC" sz="1800"/>
        </a:p>
      </dgm:t>
    </dgm:pt>
    <dgm:pt modelId="{C950F57A-596B-46EF-BEAB-18FCB1519CCC}">
      <dgm:prSet phldrT="[Texto]" custT="1"/>
      <dgm:spPr/>
      <dgm:t>
        <a:bodyPr/>
        <a:lstStyle/>
        <a:p>
          <a:r>
            <a:rPr lang="es-EC" sz="1800" b="0" dirty="0"/>
            <a:t>Generar recomendaciones en el proceso de obtención de P&amp;O.</a:t>
          </a:r>
          <a:endParaRPr lang="es-EC" sz="1800" dirty="0">
            <a:latin typeface="+mj-lt"/>
            <a:cs typeface="Times New Roman" panose="02020603050405020304" pitchFamily="18" charset="0"/>
          </a:endParaRPr>
        </a:p>
      </dgm:t>
    </dgm:pt>
    <dgm:pt modelId="{ABF307C7-BE65-4E33-97E8-A3DD1846A155}" type="parTrans" cxnId="{2B00F96A-1B9E-40D5-B6AF-2A56FD2BEC85}">
      <dgm:prSet/>
      <dgm:spPr/>
      <dgm:t>
        <a:bodyPr/>
        <a:lstStyle/>
        <a:p>
          <a:endParaRPr lang="es-EC" sz="1800"/>
        </a:p>
      </dgm:t>
    </dgm:pt>
    <dgm:pt modelId="{2668E2E7-5F5B-4FF6-B2AA-79A6295539AF}" type="sibTrans" cxnId="{2B00F96A-1B9E-40D5-B6AF-2A56FD2BEC85}">
      <dgm:prSet/>
      <dgm:spPr/>
      <dgm:t>
        <a:bodyPr/>
        <a:lstStyle/>
        <a:p>
          <a:endParaRPr lang="es-EC" sz="1800"/>
        </a:p>
      </dgm:t>
    </dgm:pt>
    <dgm:pt modelId="{A8B4EF53-0F4E-429F-9EEE-CEC234DCB838}" type="pres">
      <dgm:prSet presAssocID="{2065FA45-0D93-4D61-90C7-A49113505C0B}" presName="Name0" presStyleCnt="0">
        <dgm:presLayoutVars>
          <dgm:chMax val="7"/>
          <dgm:chPref val="7"/>
          <dgm:dir/>
        </dgm:presLayoutVars>
      </dgm:prSet>
      <dgm:spPr/>
    </dgm:pt>
    <dgm:pt modelId="{75DA3826-3EFF-4500-98AD-C33F91D991A8}" type="pres">
      <dgm:prSet presAssocID="{2065FA45-0D93-4D61-90C7-A49113505C0B}" presName="Name1" presStyleCnt="0"/>
      <dgm:spPr/>
    </dgm:pt>
    <dgm:pt modelId="{97B9ABCA-82B8-4523-8FA3-E964567AE9ED}" type="pres">
      <dgm:prSet presAssocID="{2065FA45-0D93-4D61-90C7-A49113505C0B}" presName="cycle" presStyleCnt="0"/>
      <dgm:spPr/>
    </dgm:pt>
    <dgm:pt modelId="{E3973893-470F-469D-BC3A-27157395AD84}" type="pres">
      <dgm:prSet presAssocID="{2065FA45-0D93-4D61-90C7-A49113505C0B}" presName="srcNode" presStyleLbl="node1" presStyleIdx="0" presStyleCnt="4"/>
      <dgm:spPr/>
    </dgm:pt>
    <dgm:pt modelId="{5BF29510-4C14-40ED-83F0-D610D6EFC40A}" type="pres">
      <dgm:prSet presAssocID="{2065FA45-0D93-4D61-90C7-A49113505C0B}" presName="conn" presStyleLbl="parChTrans1D2" presStyleIdx="0" presStyleCnt="1"/>
      <dgm:spPr/>
    </dgm:pt>
    <dgm:pt modelId="{16D7F344-4656-4EE6-8278-83A4ACCDDFB5}" type="pres">
      <dgm:prSet presAssocID="{2065FA45-0D93-4D61-90C7-A49113505C0B}" presName="extraNode" presStyleLbl="node1" presStyleIdx="0" presStyleCnt="4"/>
      <dgm:spPr/>
    </dgm:pt>
    <dgm:pt modelId="{A32B0F75-2998-4930-A1D0-FA7B058F0589}" type="pres">
      <dgm:prSet presAssocID="{2065FA45-0D93-4D61-90C7-A49113505C0B}" presName="dstNode" presStyleLbl="node1" presStyleIdx="0" presStyleCnt="4"/>
      <dgm:spPr/>
    </dgm:pt>
    <dgm:pt modelId="{35B50224-1A0E-4E0F-AEA7-24CBFF914E3C}" type="pres">
      <dgm:prSet presAssocID="{528040FB-890E-46C1-AAE2-16DF23381D3F}" presName="text_1" presStyleLbl="node1" presStyleIdx="0" presStyleCnt="4" custScaleY="132435">
        <dgm:presLayoutVars>
          <dgm:bulletEnabled val="1"/>
        </dgm:presLayoutVars>
      </dgm:prSet>
      <dgm:spPr/>
    </dgm:pt>
    <dgm:pt modelId="{52D71B0B-CCC8-4F89-95FA-958553746059}" type="pres">
      <dgm:prSet presAssocID="{528040FB-890E-46C1-AAE2-16DF23381D3F}" presName="accent_1" presStyleCnt="0"/>
      <dgm:spPr/>
    </dgm:pt>
    <dgm:pt modelId="{DAAC23D6-0C5A-4794-9498-388BE4F59DAD}" type="pres">
      <dgm:prSet presAssocID="{528040FB-890E-46C1-AAE2-16DF23381D3F}" presName="accentRepeatNode" presStyleLbl="solidFgAcc1" presStyleIdx="0" presStyleCnt="4"/>
      <dgm:spPr/>
    </dgm:pt>
    <dgm:pt modelId="{EF8E5B16-BCAB-4363-BAC7-303C20A07DB5}" type="pres">
      <dgm:prSet presAssocID="{7B135D80-11B6-49DA-B66F-077FC008AD14}" presName="text_2" presStyleLbl="node1" presStyleIdx="1" presStyleCnt="4" custScaleY="135175">
        <dgm:presLayoutVars>
          <dgm:bulletEnabled val="1"/>
        </dgm:presLayoutVars>
      </dgm:prSet>
      <dgm:spPr/>
    </dgm:pt>
    <dgm:pt modelId="{C771E82B-5D0B-43C1-9253-8C1EE5216A3E}" type="pres">
      <dgm:prSet presAssocID="{7B135D80-11B6-49DA-B66F-077FC008AD14}" presName="accent_2" presStyleCnt="0"/>
      <dgm:spPr/>
    </dgm:pt>
    <dgm:pt modelId="{2578496A-E6C7-4CF9-9114-8794EE49D68D}" type="pres">
      <dgm:prSet presAssocID="{7B135D80-11B6-49DA-B66F-077FC008AD14}" presName="accentRepeatNode" presStyleLbl="solidFgAcc1" presStyleIdx="1" presStyleCnt="4"/>
      <dgm:spPr/>
    </dgm:pt>
    <dgm:pt modelId="{D0E2E3CE-20B5-455F-8AC9-1EA5E3D94911}" type="pres">
      <dgm:prSet presAssocID="{2B75986B-365C-485E-A440-B4D18EBB9B6E}" presName="text_3" presStyleLbl="node1" presStyleIdx="2" presStyleCnt="4" custScaleY="123420">
        <dgm:presLayoutVars>
          <dgm:bulletEnabled val="1"/>
        </dgm:presLayoutVars>
      </dgm:prSet>
      <dgm:spPr/>
    </dgm:pt>
    <dgm:pt modelId="{8162099A-B734-4F23-AF71-14580677E25A}" type="pres">
      <dgm:prSet presAssocID="{2B75986B-365C-485E-A440-B4D18EBB9B6E}" presName="accent_3" presStyleCnt="0"/>
      <dgm:spPr/>
    </dgm:pt>
    <dgm:pt modelId="{1C85ECA5-13FE-4E6B-9C7B-3D96FE0829E5}" type="pres">
      <dgm:prSet presAssocID="{2B75986B-365C-485E-A440-B4D18EBB9B6E}" presName="accentRepeatNode" presStyleLbl="solidFgAcc1" presStyleIdx="2" presStyleCnt="4"/>
      <dgm:spPr/>
    </dgm:pt>
    <dgm:pt modelId="{92B663F7-922C-4BC2-BE97-187EC06EF378}" type="pres">
      <dgm:prSet presAssocID="{C950F57A-596B-46EF-BEAB-18FCB1519CCC}" presName="text_4" presStyleLbl="node1" presStyleIdx="3" presStyleCnt="4" custScaleY="144579">
        <dgm:presLayoutVars>
          <dgm:bulletEnabled val="1"/>
        </dgm:presLayoutVars>
      </dgm:prSet>
      <dgm:spPr/>
    </dgm:pt>
    <dgm:pt modelId="{972DAFD4-9C31-4A8E-A030-F0FD5A4E5EC6}" type="pres">
      <dgm:prSet presAssocID="{C950F57A-596B-46EF-BEAB-18FCB1519CCC}" presName="accent_4" presStyleCnt="0"/>
      <dgm:spPr/>
    </dgm:pt>
    <dgm:pt modelId="{8E95868F-3C20-4BB0-8EAB-B7FFD9F23C5F}" type="pres">
      <dgm:prSet presAssocID="{C950F57A-596B-46EF-BEAB-18FCB1519CCC}" presName="accentRepeatNode" presStyleLbl="solidFgAcc1" presStyleIdx="3" presStyleCnt="4"/>
      <dgm:spPr/>
    </dgm:pt>
  </dgm:ptLst>
  <dgm:cxnLst>
    <dgm:cxn modelId="{95B4C843-ED0A-470A-8A7C-B906BACC6411}" srcId="{2065FA45-0D93-4D61-90C7-A49113505C0B}" destId="{7B135D80-11B6-49DA-B66F-077FC008AD14}" srcOrd="1" destOrd="0" parTransId="{1B7D251D-5083-4FF0-8735-DCCFB338A618}" sibTransId="{6DA3ECAA-2E86-46CB-BF1E-AC054C22FCEF}"/>
    <dgm:cxn modelId="{EB392467-FCC8-4C3F-948C-1D9875F84EE9}" srcId="{2065FA45-0D93-4D61-90C7-A49113505C0B}" destId="{2B75986B-365C-485E-A440-B4D18EBB9B6E}" srcOrd="2" destOrd="0" parTransId="{337A3DA4-CBD0-40E9-BB1D-4FCDFFCAF931}" sibTransId="{4FE4C6DF-8288-4738-9CB1-31BE6BB08037}"/>
    <dgm:cxn modelId="{2B00F96A-1B9E-40D5-B6AF-2A56FD2BEC85}" srcId="{2065FA45-0D93-4D61-90C7-A49113505C0B}" destId="{C950F57A-596B-46EF-BEAB-18FCB1519CCC}" srcOrd="3" destOrd="0" parTransId="{ABF307C7-BE65-4E33-97E8-A3DD1846A155}" sibTransId="{2668E2E7-5F5B-4FF6-B2AA-79A6295539AF}"/>
    <dgm:cxn modelId="{A1E7514C-63B9-43D0-8F04-944D9E64A849}" type="presOf" srcId="{528040FB-890E-46C1-AAE2-16DF23381D3F}" destId="{35B50224-1A0E-4E0F-AEA7-24CBFF914E3C}" srcOrd="0" destOrd="0" presId="urn:microsoft.com/office/officeart/2008/layout/VerticalCurvedList"/>
    <dgm:cxn modelId="{EE840A53-2EB3-4A73-ACB6-782A332CF9E4}" type="presOf" srcId="{2065FA45-0D93-4D61-90C7-A49113505C0B}" destId="{A8B4EF53-0F4E-429F-9EEE-CEC234DCB838}" srcOrd="0" destOrd="0" presId="urn:microsoft.com/office/officeart/2008/layout/VerticalCurvedList"/>
    <dgm:cxn modelId="{F87E5AAB-B2DF-4295-9157-6426CAE07C6E}" srcId="{2065FA45-0D93-4D61-90C7-A49113505C0B}" destId="{528040FB-890E-46C1-AAE2-16DF23381D3F}" srcOrd="0" destOrd="0" parTransId="{C1956FF3-D540-4E63-83C5-9EAF2D728D13}" sibTransId="{501BDCE3-D638-4A6E-B586-636AE6E75D94}"/>
    <dgm:cxn modelId="{FEE034AE-16FA-4350-BDBB-DB5B80B570BF}" type="presOf" srcId="{7B135D80-11B6-49DA-B66F-077FC008AD14}" destId="{EF8E5B16-BCAB-4363-BAC7-303C20A07DB5}" srcOrd="0" destOrd="0" presId="urn:microsoft.com/office/officeart/2008/layout/VerticalCurvedList"/>
    <dgm:cxn modelId="{A186A1B2-3B98-4CF9-A8C6-A14EFE48954C}" type="presOf" srcId="{C950F57A-596B-46EF-BEAB-18FCB1519CCC}" destId="{92B663F7-922C-4BC2-BE97-187EC06EF378}" srcOrd="0" destOrd="0" presId="urn:microsoft.com/office/officeart/2008/layout/VerticalCurvedList"/>
    <dgm:cxn modelId="{96077CE2-DD8E-4370-9950-8B477A349215}" type="presOf" srcId="{501BDCE3-D638-4A6E-B586-636AE6E75D94}" destId="{5BF29510-4C14-40ED-83F0-D610D6EFC40A}" srcOrd="0" destOrd="0" presId="urn:microsoft.com/office/officeart/2008/layout/VerticalCurvedList"/>
    <dgm:cxn modelId="{07BCB1EE-CBC1-4F70-9BEE-4D664B447E59}" type="presOf" srcId="{2B75986B-365C-485E-A440-B4D18EBB9B6E}" destId="{D0E2E3CE-20B5-455F-8AC9-1EA5E3D94911}" srcOrd="0" destOrd="0" presId="urn:microsoft.com/office/officeart/2008/layout/VerticalCurvedList"/>
    <dgm:cxn modelId="{C0276909-3806-4AD7-B1D5-CEC10A0F38D9}" type="presParOf" srcId="{A8B4EF53-0F4E-429F-9EEE-CEC234DCB838}" destId="{75DA3826-3EFF-4500-98AD-C33F91D991A8}" srcOrd="0" destOrd="0" presId="urn:microsoft.com/office/officeart/2008/layout/VerticalCurvedList"/>
    <dgm:cxn modelId="{9764D7BC-246D-465C-8D30-E78B274674FF}" type="presParOf" srcId="{75DA3826-3EFF-4500-98AD-C33F91D991A8}" destId="{97B9ABCA-82B8-4523-8FA3-E964567AE9ED}" srcOrd="0" destOrd="0" presId="urn:microsoft.com/office/officeart/2008/layout/VerticalCurvedList"/>
    <dgm:cxn modelId="{A4BBCCFA-3D0F-4CAD-8CD5-04769A29770F}" type="presParOf" srcId="{97B9ABCA-82B8-4523-8FA3-E964567AE9ED}" destId="{E3973893-470F-469D-BC3A-27157395AD84}" srcOrd="0" destOrd="0" presId="urn:microsoft.com/office/officeart/2008/layout/VerticalCurvedList"/>
    <dgm:cxn modelId="{FEFB3DB5-4317-4DBE-8EE5-120AB61A0F29}" type="presParOf" srcId="{97B9ABCA-82B8-4523-8FA3-E964567AE9ED}" destId="{5BF29510-4C14-40ED-83F0-D610D6EFC40A}" srcOrd="1" destOrd="0" presId="urn:microsoft.com/office/officeart/2008/layout/VerticalCurvedList"/>
    <dgm:cxn modelId="{EE0FC7EB-1524-4139-A0D5-62446AA0DAB2}" type="presParOf" srcId="{97B9ABCA-82B8-4523-8FA3-E964567AE9ED}" destId="{16D7F344-4656-4EE6-8278-83A4ACCDDFB5}" srcOrd="2" destOrd="0" presId="urn:microsoft.com/office/officeart/2008/layout/VerticalCurvedList"/>
    <dgm:cxn modelId="{794E0D73-BF9E-451E-B0C4-AF6573DFD0A2}" type="presParOf" srcId="{97B9ABCA-82B8-4523-8FA3-E964567AE9ED}" destId="{A32B0F75-2998-4930-A1D0-FA7B058F0589}" srcOrd="3" destOrd="0" presId="urn:microsoft.com/office/officeart/2008/layout/VerticalCurvedList"/>
    <dgm:cxn modelId="{CB3744E0-E5AF-4EAC-8326-D08D06B9B8F1}" type="presParOf" srcId="{75DA3826-3EFF-4500-98AD-C33F91D991A8}" destId="{35B50224-1A0E-4E0F-AEA7-24CBFF914E3C}" srcOrd="1" destOrd="0" presId="urn:microsoft.com/office/officeart/2008/layout/VerticalCurvedList"/>
    <dgm:cxn modelId="{6E486C05-2BB3-400B-9D70-A6F213991D34}" type="presParOf" srcId="{75DA3826-3EFF-4500-98AD-C33F91D991A8}" destId="{52D71B0B-CCC8-4F89-95FA-958553746059}" srcOrd="2" destOrd="0" presId="urn:microsoft.com/office/officeart/2008/layout/VerticalCurvedList"/>
    <dgm:cxn modelId="{95A09525-8EC9-440F-9846-4678D9003372}" type="presParOf" srcId="{52D71B0B-CCC8-4F89-95FA-958553746059}" destId="{DAAC23D6-0C5A-4794-9498-388BE4F59DAD}" srcOrd="0" destOrd="0" presId="urn:microsoft.com/office/officeart/2008/layout/VerticalCurvedList"/>
    <dgm:cxn modelId="{59224AE2-D1EA-41AC-B2EC-6AC3B0BA5D2C}" type="presParOf" srcId="{75DA3826-3EFF-4500-98AD-C33F91D991A8}" destId="{EF8E5B16-BCAB-4363-BAC7-303C20A07DB5}" srcOrd="3" destOrd="0" presId="urn:microsoft.com/office/officeart/2008/layout/VerticalCurvedList"/>
    <dgm:cxn modelId="{AF70EF6B-FED1-4C2A-B505-0B61D1E8898B}" type="presParOf" srcId="{75DA3826-3EFF-4500-98AD-C33F91D991A8}" destId="{C771E82B-5D0B-43C1-9253-8C1EE5216A3E}" srcOrd="4" destOrd="0" presId="urn:microsoft.com/office/officeart/2008/layout/VerticalCurvedList"/>
    <dgm:cxn modelId="{1A112A85-A5FF-4829-A6FE-DE02A5EB1D97}" type="presParOf" srcId="{C771E82B-5D0B-43C1-9253-8C1EE5216A3E}" destId="{2578496A-E6C7-4CF9-9114-8794EE49D68D}" srcOrd="0" destOrd="0" presId="urn:microsoft.com/office/officeart/2008/layout/VerticalCurvedList"/>
    <dgm:cxn modelId="{C4998C61-AB14-4E96-8D40-3B928D3F3B47}" type="presParOf" srcId="{75DA3826-3EFF-4500-98AD-C33F91D991A8}" destId="{D0E2E3CE-20B5-455F-8AC9-1EA5E3D94911}" srcOrd="5" destOrd="0" presId="urn:microsoft.com/office/officeart/2008/layout/VerticalCurvedList"/>
    <dgm:cxn modelId="{97E809CC-5035-4EC6-AF35-EEEEB7B73FF1}" type="presParOf" srcId="{75DA3826-3EFF-4500-98AD-C33F91D991A8}" destId="{8162099A-B734-4F23-AF71-14580677E25A}" srcOrd="6" destOrd="0" presId="urn:microsoft.com/office/officeart/2008/layout/VerticalCurvedList"/>
    <dgm:cxn modelId="{92AD29D0-87B9-4472-AE50-5798EC7BBCC3}" type="presParOf" srcId="{8162099A-B734-4F23-AF71-14580677E25A}" destId="{1C85ECA5-13FE-4E6B-9C7B-3D96FE0829E5}" srcOrd="0" destOrd="0" presId="urn:microsoft.com/office/officeart/2008/layout/VerticalCurvedList"/>
    <dgm:cxn modelId="{E97A3BED-418E-464D-B807-EFFF567D6448}" type="presParOf" srcId="{75DA3826-3EFF-4500-98AD-C33F91D991A8}" destId="{92B663F7-922C-4BC2-BE97-187EC06EF378}" srcOrd="7" destOrd="0" presId="urn:microsoft.com/office/officeart/2008/layout/VerticalCurvedList"/>
    <dgm:cxn modelId="{C17240A7-A30A-44FA-90C2-AFFA7A3A1184}" type="presParOf" srcId="{75DA3826-3EFF-4500-98AD-C33F91D991A8}" destId="{972DAFD4-9C31-4A8E-A030-F0FD5A4E5EC6}" srcOrd="8" destOrd="0" presId="urn:microsoft.com/office/officeart/2008/layout/VerticalCurvedList"/>
    <dgm:cxn modelId="{DE6A82AA-9383-40EE-8C6C-7585E7B4D2E7}" type="presParOf" srcId="{972DAFD4-9C31-4A8E-A030-F0FD5A4E5EC6}" destId="{8E95868F-3C20-4BB0-8EAB-B7FFD9F23C5F}"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65FA45-0D93-4D61-90C7-A49113505C0B}" type="doc">
      <dgm:prSet loTypeId="urn:microsoft.com/office/officeart/2008/layout/VerticalCurvedList" loCatId="list" qsTypeId="urn:microsoft.com/office/officeart/2005/8/quickstyle/3d3" qsCatId="3D" csTypeId="urn:microsoft.com/office/officeart/2005/8/colors/accent1_1" csCatId="accent1" phldr="1"/>
      <dgm:spPr/>
      <dgm:t>
        <a:bodyPr/>
        <a:lstStyle/>
        <a:p>
          <a:endParaRPr lang="es-EC"/>
        </a:p>
      </dgm:t>
    </dgm:pt>
    <dgm:pt modelId="{528040FB-890E-46C1-AAE2-16DF23381D3F}">
      <dgm:prSet custT="1"/>
      <dgm:spPr/>
      <dgm:t>
        <a:bodyPr/>
        <a:lstStyle/>
        <a:p>
          <a:pPr marL="0" lvl="0" indent="0" algn="l" defTabSz="800100">
            <a:lnSpc>
              <a:spcPct val="90000"/>
            </a:lnSpc>
            <a:spcBef>
              <a:spcPct val="0"/>
            </a:spcBef>
            <a:spcAft>
              <a:spcPct val="35000"/>
            </a:spcAft>
            <a:buFont typeface="Symbol" panose="05050102010706020507" pitchFamily="18" charset="2"/>
            <a:buNone/>
          </a:pPr>
          <a:r>
            <a:rPr lang="es-EC" sz="1800" kern="1200" dirty="0">
              <a:solidFill>
                <a:prstClr val="black">
                  <a:hueOff val="0"/>
                  <a:satOff val="0"/>
                  <a:lumOff val="0"/>
                  <a:alphaOff val="0"/>
                </a:prstClr>
              </a:solidFill>
              <a:latin typeface="Corbel" panose="020B0503020204020204"/>
              <a:ea typeface="+mn-ea"/>
              <a:cs typeface="+mn-cs"/>
            </a:rPr>
            <a:t>Se sistematizó el uso de la Norma ISO 22523 Anexo A para P&amp;O de miembros superiores fabricados mediante manufactura aditiva con material PLA generando así algunas recomendaciones.</a:t>
          </a:r>
          <a:endParaRPr lang="es-EC" sz="1800" kern="1200" dirty="0">
            <a:solidFill>
              <a:prstClr val="black">
                <a:hueOff val="0"/>
                <a:satOff val="0"/>
                <a:lumOff val="0"/>
                <a:alphaOff val="0"/>
              </a:prstClr>
            </a:solidFill>
            <a:latin typeface="Arial" panose="020B0604020202020204" pitchFamily="34" charset="0"/>
            <a:ea typeface="Arial" panose="020B0604020202020204" pitchFamily="34" charset="0"/>
            <a:cs typeface="+mn-cs"/>
          </a:endParaRPr>
        </a:p>
      </dgm:t>
    </dgm:pt>
    <dgm:pt modelId="{C1956FF3-D540-4E63-83C5-9EAF2D728D13}" type="parTrans" cxnId="{F87E5AAB-B2DF-4295-9157-6426CAE07C6E}">
      <dgm:prSet/>
      <dgm:spPr/>
      <dgm:t>
        <a:bodyPr/>
        <a:lstStyle/>
        <a:p>
          <a:endParaRPr lang="es-EC" sz="1800"/>
        </a:p>
      </dgm:t>
    </dgm:pt>
    <dgm:pt modelId="{501BDCE3-D638-4A6E-B586-636AE6E75D94}" type="sibTrans" cxnId="{F87E5AAB-B2DF-4295-9157-6426CAE07C6E}">
      <dgm:prSet/>
      <dgm:spPr/>
      <dgm:t>
        <a:bodyPr/>
        <a:lstStyle/>
        <a:p>
          <a:endParaRPr lang="es-EC" sz="1800"/>
        </a:p>
      </dgm:t>
    </dgm:pt>
    <dgm:pt modelId="{F65FF939-6AA4-4BA8-84FB-F97BAD03A0EF}">
      <dgm:prSet custT="1"/>
      <dgm:spPr/>
      <dgm:t>
        <a:bodyPr/>
        <a:lstStyle/>
        <a:p>
          <a:pPr marL="0" lvl="0" indent="0" algn="l" defTabSz="800100">
            <a:lnSpc>
              <a:spcPct val="90000"/>
            </a:lnSpc>
            <a:spcBef>
              <a:spcPct val="0"/>
            </a:spcBef>
            <a:spcAft>
              <a:spcPct val="35000"/>
            </a:spcAft>
            <a:buFont typeface="Symbol" panose="05050102010706020507" pitchFamily="18" charset="2"/>
            <a:buNone/>
          </a:pPr>
          <a:r>
            <a:rPr lang="es-EC" sz="1800" kern="1200" dirty="0">
              <a:solidFill>
                <a:prstClr val="black">
                  <a:hueOff val="0"/>
                  <a:satOff val="0"/>
                  <a:lumOff val="0"/>
                  <a:alphaOff val="0"/>
                </a:prstClr>
              </a:solidFill>
              <a:latin typeface="Corbel" panose="020B0503020204020204"/>
              <a:ea typeface="+mn-ea"/>
              <a:cs typeface="+mn-cs"/>
            </a:rPr>
            <a:t>Los valores de esfuerzo y módulo de elasticidad para las probetas rectangulares disminuyen a comparación del </a:t>
          </a:r>
          <a:r>
            <a:rPr lang="es-EC" sz="1800" kern="1200" dirty="0" err="1">
              <a:solidFill>
                <a:prstClr val="black">
                  <a:hueOff val="0"/>
                  <a:satOff val="0"/>
                  <a:lumOff val="0"/>
                  <a:alphaOff val="0"/>
                </a:prstClr>
              </a:solidFill>
              <a:latin typeface="Corbel" panose="020B0503020204020204"/>
              <a:ea typeface="+mn-ea"/>
              <a:cs typeface="+mn-cs"/>
            </a:rPr>
            <a:t>bulk</a:t>
          </a:r>
          <a:r>
            <a:rPr lang="es-EC" sz="1800" kern="1200" dirty="0">
              <a:solidFill>
                <a:prstClr val="black">
                  <a:hueOff val="0"/>
                  <a:satOff val="0"/>
                  <a:lumOff val="0"/>
                  <a:alphaOff val="0"/>
                </a:prstClr>
              </a:solidFill>
              <a:latin typeface="Corbel" panose="020B0503020204020204"/>
              <a:ea typeface="+mn-ea"/>
              <a:cs typeface="+mn-cs"/>
            </a:rPr>
            <a:t> material</a:t>
          </a:r>
          <a:r>
            <a:rPr lang="es-EC" sz="1800" kern="1200" dirty="0">
              <a:solidFill>
                <a:prstClr val="black">
                  <a:hueOff val="0"/>
                  <a:satOff val="0"/>
                  <a:lumOff val="0"/>
                  <a:alphaOff val="0"/>
                </a:prstClr>
              </a:solidFill>
              <a:latin typeface="Arial" panose="020B0604020202020204" pitchFamily="34" charset="0"/>
              <a:ea typeface="Arial" panose="020B0604020202020204" pitchFamily="34" charset="0"/>
              <a:cs typeface="+mn-cs"/>
            </a:rPr>
            <a:t>.</a:t>
          </a:r>
        </a:p>
      </dgm:t>
    </dgm:pt>
    <dgm:pt modelId="{47BD4B97-CD6C-4B87-89F3-81D16140071A}" type="parTrans" cxnId="{B3DB76A2-010C-4BFE-ABDA-28735F563E26}">
      <dgm:prSet/>
      <dgm:spPr/>
      <dgm:t>
        <a:bodyPr/>
        <a:lstStyle/>
        <a:p>
          <a:endParaRPr lang="es-EC" sz="1800"/>
        </a:p>
      </dgm:t>
    </dgm:pt>
    <dgm:pt modelId="{3C6F5519-5051-455B-B199-676383F849F6}" type="sibTrans" cxnId="{B3DB76A2-010C-4BFE-ABDA-28735F563E26}">
      <dgm:prSet/>
      <dgm:spPr/>
      <dgm:t>
        <a:bodyPr/>
        <a:lstStyle/>
        <a:p>
          <a:endParaRPr lang="es-EC" sz="1800"/>
        </a:p>
      </dgm:t>
    </dgm:pt>
    <dgm:pt modelId="{4C5878E6-6A39-453D-9085-01B30864E02F}">
      <dgm:prSet custT="1"/>
      <dgm:spPr/>
      <dgm:t>
        <a:bodyPr/>
        <a:lstStyle/>
        <a:p>
          <a:pPr marL="0" lvl="0" indent="0" algn="l" defTabSz="800100">
            <a:lnSpc>
              <a:spcPct val="90000"/>
            </a:lnSpc>
            <a:spcBef>
              <a:spcPct val="0"/>
            </a:spcBef>
            <a:spcAft>
              <a:spcPct val="35000"/>
            </a:spcAft>
            <a:buFont typeface="Symbol" panose="05050102010706020507" pitchFamily="18" charset="2"/>
            <a:buNone/>
          </a:pPr>
          <a:r>
            <a:rPr lang="es-EC" sz="1800" kern="1200" dirty="0">
              <a:solidFill>
                <a:prstClr val="black">
                  <a:hueOff val="0"/>
                  <a:satOff val="0"/>
                  <a:lumOff val="0"/>
                  <a:alphaOff val="0"/>
                </a:prstClr>
              </a:solidFill>
              <a:latin typeface="Corbel" panose="020B0503020204020204"/>
              <a:ea typeface="+mn-ea"/>
              <a:cs typeface="+mn-cs"/>
            </a:rPr>
            <a:t>Las probetas con mayor resistencia a la tracción son aquellas orientadas a 0°, debido a que la orientación de construcción está paralela a la carga y las probetas con menor resistencia son las orientadas a 45°.</a:t>
          </a:r>
        </a:p>
      </dgm:t>
    </dgm:pt>
    <dgm:pt modelId="{77BEC2E4-BDEF-417E-AACC-60B7A6CED5DC}" type="parTrans" cxnId="{710F435A-9123-4A0B-BFDD-363FAACEC85B}">
      <dgm:prSet/>
      <dgm:spPr/>
      <dgm:t>
        <a:bodyPr/>
        <a:lstStyle/>
        <a:p>
          <a:endParaRPr lang="es-EC" sz="1800"/>
        </a:p>
      </dgm:t>
    </dgm:pt>
    <dgm:pt modelId="{7B50FE0E-0C8C-46FF-ABE9-D1D487DC0F5D}" type="sibTrans" cxnId="{710F435A-9123-4A0B-BFDD-363FAACEC85B}">
      <dgm:prSet/>
      <dgm:spPr/>
      <dgm:t>
        <a:bodyPr/>
        <a:lstStyle/>
        <a:p>
          <a:endParaRPr lang="es-EC" sz="1800"/>
        </a:p>
      </dgm:t>
    </dgm:pt>
    <dgm:pt modelId="{024F84CD-03B6-4B48-8344-797B8C161AD2}">
      <dgm:prSet custT="1"/>
      <dgm:spPr/>
      <dgm:t>
        <a:bodyPr/>
        <a:lstStyle/>
        <a:p>
          <a:pPr marL="0" lvl="0" indent="0" algn="l" defTabSz="800100">
            <a:lnSpc>
              <a:spcPct val="90000"/>
            </a:lnSpc>
            <a:spcBef>
              <a:spcPct val="0"/>
            </a:spcBef>
            <a:spcAft>
              <a:spcPct val="35000"/>
            </a:spcAft>
            <a:buFont typeface="Symbol" panose="05050102010706020507" pitchFamily="18" charset="2"/>
            <a:buNone/>
          </a:pPr>
          <a:r>
            <a:rPr lang="es-EC" sz="1800" kern="1200" dirty="0">
              <a:solidFill>
                <a:prstClr val="black">
                  <a:hueOff val="0"/>
                  <a:satOff val="0"/>
                  <a:lumOff val="0"/>
                  <a:alphaOff val="0"/>
                </a:prstClr>
              </a:solidFill>
              <a:latin typeface="Corbel" panose="020B0503020204020204"/>
              <a:ea typeface="+mn-ea"/>
              <a:cs typeface="+mn-cs"/>
            </a:rPr>
            <a:t>En el proceso de fabricación mediante M.A. resultados como probetas fisuradas o poca adhesión entre capas se da por mala calibración de la temperatura para extrusión del material. Sobre todo, en la primera capa.</a:t>
          </a:r>
        </a:p>
      </dgm:t>
    </dgm:pt>
    <dgm:pt modelId="{472CC69F-8B1B-49F9-9B15-1198147CF3E6}" type="parTrans" cxnId="{7624266E-5C67-4297-8261-633E629DAEFD}">
      <dgm:prSet/>
      <dgm:spPr/>
      <dgm:t>
        <a:bodyPr/>
        <a:lstStyle/>
        <a:p>
          <a:endParaRPr lang="es-EC" sz="1800"/>
        </a:p>
      </dgm:t>
    </dgm:pt>
    <dgm:pt modelId="{1C7EA67E-2B03-4826-B930-DA1F00F9C36F}" type="sibTrans" cxnId="{7624266E-5C67-4297-8261-633E629DAEFD}">
      <dgm:prSet/>
      <dgm:spPr/>
      <dgm:t>
        <a:bodyPr/>
        <a:lstStyle/>
        <a:p>
          <a:endParaRPr lang="es-EC" sz="1800"/>
        </a:p>
      </dgm:t>
    </dgm:pt>
    <dgm:pt modelId="{19B73A67-E443-4366-9296-6812B292FDD6}">
      <dgm:prSet custT="1"/>
      <dgm:spPr/>
      <dgm:t>
        <a:bodyPr/>
        <a:lstStyle/>
        <a:p>
          <a:pPr marL="0" lvl="0" indent="0" algn="l" defTabSz="800100">
            <a:lnSpc>
              <a:spcPct val="90000"/>
            </a:lnSpc>
            <a:spcBef>
              <a:spcPct val="0"/>
            </a:spcBef>
            <a:spcAft>
              <a:spcPct val="35000"/>
            </a:spcAft>
            <a:buFont typeface="Symbol" panose="05050102010706020507" pitchFamily="18" charset="2"/>
            <a:buNone/>
          </a:pPr>
          <a:r>
            <a:rPr lang="es-EC" sz="1800" kern="1200" dirty="0">
              <a:solidFill>
                <a:prstClr val="black">
                  <a:hueOff val="0"/>
                  <a:satOff val="0"/>
                  <a:lumOff val="0"/>
                  <a:alphaOff val="0"/>
                </a:prstClr>
              </a:solidFill>
              <a:latin typeface="Corbel" panose="020B0503020204020204"/>
              <a:ea typeface="+mn-ea"/>
              <a:cs typeface="+mn-cs"/>
            </a:rPr>
            <a:t>La tolerancia general de las prótesis fabricadas mediante M.A. es de 1 milímetro, por lo que el acabado superficial de las probetas de P&amp;O no logran alcanzar ni la tolerancia de rugosidad más alta que es N12.</a:t>
          </a:r>
          <a:endParaRPr lang="en-US" sz="1800" kern="1200" dirty="0">
            <a:solidFill>
              <a:prstClr val="black">
                <a:hueOff val="0"/>
                <a:satOff val="0"/>
                <a:lumOff val="0"/>
                <a:alphaOff val="0"/>
              </a:prstClr>
            </a:solidFill>
            <a:latin typeface="Corbel" panose="020B0503020204020204"/>
            <a:ea typeface="+mn-ea"/>
            <a:cs typeface="+mn-cs"/>
          </a:endParaRPr>
        </a:p>
      </dgm:t>
    </dgm:pt>
    <dgm:pt modelId="{20CCB7DB-E38C-49DE-8F90-DF7B3C4BBAFD}" type="parTrans" cxnId="{3B382040-0873-42A9-8C36-560F87A22115}">
      <dgm:prSet/>
      <dgm:spPr/>
      <dgm:t>
        <a:bodyPr/>
        <a:lstStyle/>
        <a:p>
          <a:endParaRPr lang="es-EC" sz="1800"/>
        </a:p>
      </dgm:t>
    </dgm:pt>
    <dgm:pt modelId="{375217ED-9E78-4599-B0A8-DF4A879DEA45}" type="sibTrans" cxnId="{3B382040-0873-42A9-8C36-560F87A22115}">
      <dgm:prSet/>
      <dgm:spPr/>
      <dgm:t>
        <a:bodyPr/>
        <a:lstStyle/>
        <a:p>
          <a:endParaRPr lang="es-EC" sz="1800"/>
        </a:p>
      </dgm:t>
    </dgm:pt>
    <dgm:pt modelId="{A8B4EF53-0F4E-429F-9EEE-CEC234DCB838}" type="pres">
      <dgm:prSet presAssocID="{2065FA45-0D93-4D61-90C7-A49113505C0B}" presName="Name0" presStyleCnt="0">
        <dgm:presLayoutVars>
          <dgm:chMax val="7"/>
          <dgm:chPref val="7"/>
          <dgm:dir/>
        </dgm:presLayoutVars>
      </dgm:prSet>
      <dgm:spPr/>
    </dgm:pt>
    <dgm:pt modelId="{75DA3826-3EFF-4500-98AD-C33F91D991A8}" type="pres">
      <dgm:prSet presAssocID="{2065FA45-0D93-4D61-90C7-A49113505C0B}" presName="Name1" presStyleCnt="0"/>
      <dgm:spPr/>
    </dgm:pt>
    <dgm:pt modelId="{97B9ABCA-82B8-4523-8FA3-E964567AE9ED}" type="pres">
      <dgm:prSet presAssocID="{2065FA45-0D93-4D61-90C7-A49113505C0B}" presName="cycle" presStyleCnt="0"/>
      <dgm:spPr/>
    </dgm:pt>
    <dgm:pt modelId="{E3973893-470F-469D-BC3A-27157395AD84}" type="pres">
      <dgm:prSet presAssocID="{2065FA45-0D93-4D61-90C7-A49113505C0B}" presName="srcNode" presStyleLbl="node1" presStyleIdx="0" presStyleCnt="5"/>
      <dgm:spPr/>
    </dgm:pt>
    <dgm:pt modelId="{5BF29510-4C14-40ED-83F0-D610D6EFC40A}" type="pres">
      <dgm:prSet presAssocID="{2065FA45-0D93-4D61-90C7-A49113505C0B}" presName="conn" presStyleLbl="parChTrans1D2" presStyleIdx="0" presStyleCnt="1"/>
      <dgm:spPr/>
    </dgm:pt>
    <dgm:pt modelId="{16D7F344-4656-4EE6-8278-83A4ACCDDFB5}" type="pres">
      <dgm:prSet presAssocID="{2065FA45-0D93-4D61-90C7-A49113505C0B}" presName="extraNode" presStyleLbl="node1" presStyleIdx="0" presStyleCnt="5"/>
      <dgm:spPr/>
    </dgm:pt>
    <dgm:pt modelId="{A32B0F75-2998-4930-A1D0-FA7B058F0589}" type="pres">
      <dgm:prSet presAssocID="{2065FA45-0D93-4D61-90C7-A49113505C0B}" presName="dstNode" presStyleLbl="node1" presStyleIdx="0" presStyleCnt="5"/>
      <dgm:spPr/>
    </dgm:pt>
    <dgm:pt modelId="{35B50224-1A0E-4E0F-AEA7-24CBFF914E3C}" type="pres">
      <dgm:prSet presAssocID="{528040FB-890E-46C1-AAE2-16DF23381D3F}" presName="text_1" presStyleLbl="node1" presStyleIdx="0" presStyleCnt="5" custScaleY="132435">
        <dgm:presLayoutVars>
          <dgm:bulletEnabled val="1"/>
        </dgm:presLayoutVars>
      </dgm:prSet>
      <dgm:spPr/>
    </dgm:pt>
    <dgm:pt modelId="{52D71B0B-CCC8-4F89-95FA-958553746059}" type="pres">
      <dgm:prSet presAssocID="{528040FB-890E-46C1-AAE2-16DF23381D3F}" presName="accent_1" presStyleCnt="0"/>
      <dgm:spPr/>
    </dgm:pt>
    <dgm:pt modelId="{DAAC23D6-0C5A-4794-9498-388BE4F59DAD}" type="pres">
      <dgm:prSet presAssocID="{528040FB-890E-46C1-AAE2-16DF23381D3F}" presName="accentRepeatNode" presStyleLbl="solidFgAcc1" presStyleIdx="0" presStyleCnt="5"/>
      <dgm:spPr/>
    </dgm:pt>
    <dgm:pt modelId="{28BFFD73-C57D-4841-B109-91E8592DBFD0}" type="pres">
      <dgm:prSet presAssocID="{F65FF939-6AA4-4BA8-84FB-F97BAD03A0EF}" presName="text_2" presStyleLbl="node1" presStyleIdx="1" presStyleCnt="5">
        <dgm:presLayoutVars>
          <dgm:bulletEnabled val="1"/>
        </dgm:presLayoutVars>
      </dgm:prSet>
      <dgm:spPr/>
    </dgm:pt>
    <dgm:pt modelId="{8E9597A2-F913-47B9-B43D-CF4D1E7F830E}" type="pres">
      <dgm:prSet presAssocID="{F65FF939-6AA4-4BA8-84FB-F97BAD03A0EF}" presName="accent_2" presStyleCnt="0"/>
      <dgm:spPr/>
    </dgm:pt>
    <dgm:pt modelId="{B449CDE3-25E6-43F5-89A1-EBBACB78F3EF}" type="pres">
      <dgm:prSet presAssocID="{F65FF939-6AA4-4BA8-84FB-F97BAD03A0EF}" presName="accentRepeatNode" presStyleLbl="solidFgAcc1" presStyleIdx="1" presStyleCnt="5"/>
      <dgm:spPr/>
    </dgm:pt>
    <dgm:pt modelId="{B7A44EB6-7FFC-4330-A423-1EA338FA03B5}" type="pres">
      <dgm:prSet presAssocID="{4C5878E6-6A39-453D-9085-01B30864E02F}" presName="text_3" presStyleLbl="node1" presStyleIdx="2" presStyleCnt="5" custScaleY="152574">
        <dgm:presLayoutVars>
          <dgm:bulletEnabled val="1"/>
        </dgm:presLayoutVars>
      </dgm:prSet>
      <dgm:spPr/>
    </dgm:pt>
    <dgm:pt modelId="{FD21740B-995B-458A-847E-4E40C1A1CF38}" type="pres">
      <dgm:prSet presAssocID="{4C5878E6-6A39-453D-9085-01B30864E02F}" presName="accent_3" presStyleCnt="0"/>
      <dgm:spPr/>
    </dgm:pt>
    <dgm:pt modelId="{C0EBB31D-FD6F-4453-9584-B9DAE7A3EB75}" type="pres">
      <dgm:prSet presAssocID="{4C5878E6-6A39-453D-9085-01B30864E02F}" presName="accentRepeatNode" presStyleLbl="solidFgAcc1" presStyleIdx="2" presStyleCnt="5"/>
      <dgm:spPr/>
    </dgm:pt>
    <dgm:pt modelId="{660E1F05-C917-42DA-97A0-D950D3C31E7A}" type="pres">
      <dgm:prSet presAssocID="{024F84CD-03B6-4B48-8344-797B8C161AD2}" presName="text_4" presStyleLbl="node1" presStyleIdx="3" presStyleCnt="5" custScaleY="114333">
        <dgm:presLayoutVars>
          <dgm:bulletEnabled val="1"/>
        </dgm:presLayoutVars>
      </dgm:prSet>
      <dgm:spPr/>
    </dgm:pt>
    <dgm:pt modelId="{924F7A6C-BB08-4BA6-893B-239132675FFE}" type="pres">
      <dgm:prSet presAssocID="{024F84CD-03B6-4B48-8344-797B8C161AD2}" presName="accent_4" presStyleCnt="0"/>
      <dgm:spPr/>
    </dgm:pt>
    <dgm:pt modelId="{61A08867-E1BB-4302-BAAB-A142B8943BC9}" type="pres">
      <dgm:prSet presAssocID="{024F84CD-03B6-4B48-8344-797B8C161AD2}" presName="accentRepeatNode" presStyleLbl="solidFgAcc1" presStyleIdx="3" presStyleCnt="5"/>
      <dgm:spPr/>
    </dgm:pt>
    <dgm:pt modelId="{11BB3863-4C9A-4D3A-93D7-8E7A031890BD}" type="pres">
      <dgm:prSet presAssocID="{19B73A67-E443-4366-9296-6812B292FDD6}" presName="text_5" presStyleLbl="node1" presStyleIdx="4" presStyleCnt="5" custScaleX="98554" custScaleY="125841" custLinFactNeighborX="762" custLinFactNeighborY="-8055">
        <dgm:presLayoutVars>
          <dgm:bulletEnabled val="1"/>
        </dgm:presLayoutVars>
      </dgm:prSet>
      <dgm:spPr/>
    </dgm:pt>
    <dgm:pt modelId="{F317AA57-898F-4FF9-BBB6-BE82582F4668}" type="pres">
      <dgm:prSet presAssocID="{19B73A67-E443-4366-9296-6812B292FDD6}" presName="accent_5" presStyleCnt="0"/>
      <dgm:spPr/>
    </dgm:pt>
    <dgm:pt modelId="{8F147186-B9FA-41B5-A9F7-ED4DAE89C6EE}" type="pres">
      <dgm:prSet presAssocID="{19B73A67-E443-4366-9296-6812B292FDD6}" presName="accentRepeatNode" presStyleLbl="solidFgAcc1" presStyleIdx="4" presStyleCnt="5"/>
      <dgm:spPr/>
    </dgm:pt>
  </dgm:ptLst>
  <dgm:cxnLst>
    <dgm:cxn modelId="{B5CA0B1F-5106-476E-980D-807D1CCAA778}" type="presOf" srcId="{19B73A67-E443-4366-9296-6812B292FDD6}" destId="{11BB3863-4C9A-4D3A-93D7-8E7A031890BD}" srcOrd="0" destOrd="0" presId="urn:microsoft.com/office/officeart/2008/layout/VerticalCurvedList"/>
    <dgm:cxn modelId="{3B382040-0873-42A9-8C36-560F87A22115}" srcId="{2065FA45-0D93-4D61-90C7-A49113505C0B}" destId="{19B73A67-E443-4366-9296-6812B292FDD6}" srcOrd="4" destOrd="0" parTransId="{20CCB7DB-E38C-49DE-8F90-DF7B3C4BBAFD}" sibTransId="{375217ED-9E78-4599-B0A8-DF4A879DEA45}"/>
    <dgm:cxn modelId="{A1E7514C-63B9-43D0-8F04-944D9E64A849}" type="presOf" srcId="{528040FB-890E-46C1-AAE2-16DF23381D3F}" destId="{35B50224-1A0E-4E0F-AEA7-24CBFF914E3C}" srcOrd="0" destOrd="0" presId="urn:microsoft.com/office/officeart/2008/layout/VerticalCurvedList"/>
    <dgm:cxn modelId="{7624266E-5C67-4297-8261-633E629DAEFD}" srcId="{2065FA45-0D93-4D61-90C7-A49113505C0B}" destId="{024F84CD-03B6-4B48-8344-797B8C161AD2}" srcOrd="3" destOrd="0" parTransId="{472CC69F-8B1B-49F9-9B15-1198147CF3E6}" sibTransId="{1C7EA67E-2B03-4826-B930-DA1F00F9C36F}"/>
    <dgm:cxn modelId="{EE840A53-2EB3-4A73-ACB6-782A332CF9E4}" type="presOf" srcId="{2065FA45-0D93-4D61-90C7-A49113505C0B}" destId="{A8B4EF53-0F4E-429F-9EEE-CEC234DCB838}" srcOrd="0" destOrd="0" presId="urn:microsoft.com/office/officeart/2008/layout/VerticalCurvedList"/>
    <dgm:cxn modelId="{710F435A-9123-4A0B-BFDD-363FAACEC85B}" srcId="{2065FA45-0D93-4D61-90C7-A49113505C0B}" destId="{4C5878E6-6A39-453D-9085-01B30864E02F}" srcOrd="2" destOrd="0" parTransId="{77BEC2E4-BDEF-417E-AACC-60B7A6CED5DC}" sibTransId="{7B50FE0E-0C8C-46FF-ABE9-D1D487DC0F5D}"/>
    <dgm:cxn modelId="{06E66C88-075E-41F3-9E5B-6154B1344CBE}" type="presOf" srcId="{F65FF939-6AA4-4BA8-84FB-F97BAD03A0EF}" destId="{28BFFD73-C57D-4841-B109-91E8592DBFD0}" srcOrd="0" destOrd="0" presId="urn:microsoft.com/office/officeart/2008/layout/VerticalCurvedList"/>
    <dgm:cxn modelId="{22CAF093-F188-4654-BECB-D8E2B4D2971E}" type="presOf" srcId="{4C5878E6-6A39-453D-9085-01B30864E02F}" destId="{B7A44EB6-7FFC-4330-A423-1EA338FA03B5}" srcOrd="0" destOrd="0" presId="urn:microsoft.com/office/officeart/2008/layout/VerticalCurvedList"/>
    <dgm:cxn modelId="{B3DB76A2-010C-4BFE-ABDA-28735F563E26}" srcId="{2065FA45-0D93-4D61-90C7-A49113505C0B}" destId="{F65FF939-6AA4-4BA8-84FB-F97BAD03A0EF}" srcOrd="1" destOrd="0" parTransId="{47BD4B97-CD6C-4B87-89F3-81D16140071A}" sibTransId="{3C6F5519-5051-455B-B199-676383F849F6}"/>
    <dgm:cxn modelId="{F87E5AAB-B2DF-4295-9157-6426CAE07C6E}" srcId="{2065FA45-0D93-4D61-90C7-A49113505C0B}" destId="{528040FB-890E-46C1-AAE2-16DF23381D3F}" srcOrd="0" destOrd="0" parTransId="{C1956FF3-D540-4E63-83C5-9EAF2D728D13}" sibTransId="{501BDCE3-D638-4A6E-B586-636AE6E75D94}"/>
    <dgm:cxn modelId="{BD0ED7C0-0B3D-4EC2-9F69-5D45708AF8F3}" type="presOf" srcId="{024F84CD-03B6-4B48-8344-797B8C161AD2}" destId="{660E1F05-C917-42DA-97A0-D950D3C31E7A}" srcOrd="0" destOrd="0" presId="urn:microsoft.com/office/officeart/2008/layout/VerticalCurvedList"/>
    <dgm:cxn modelId="{96077CE2-DD8E-4370-9950-8B477A349215}" type="presOf" srcId="{501BDCE3-D638-4A6E-B586-636AE6E75D94}" destId="{5BF29510-4C14-40ED-83F0-D610D6EFC40A}" srcOrd="0" destOrd="0" presId="urn:microsoft.com/office/officeart/2008/layout/VerticalCurvedList"/>
    <dgm:cxn modelId="{C0276909-3806-4AD7-B1D5-CEC10A0F38D9}" type="presParOf" srcId="{A8B4EF53-0F4E-429F-9EEE-CEC234DCB838}" destId="{75DA3826-3EFF-4500-98AD-C33F91D991A8}" srcOrd="0" destOrd="0" presId="urn:microsoft.com/office/officeart/2008/layout/VerticalCurvedList"/>
    <dgm:cxn modelId="{9764D7BC-246D-465C-8D30-E78B274674FF}" type="presParOf" srcId="{75DA3826-3EFF-4500-98AD-C33F91D991A8}" destId="{97B9ABCA-82B8-4523-8FA3-E964567AE9ED}" srcOrd="0" destOrd="0" presId="urn:microsoft.com/office/officeart/2008/layout/VerticalCurvedList"/>
    <dgm:cxn modelId="{A4BBCCFA-3D0F-4CAD-8CD5-04769A29770F}" type="presParOf" srcId="{97B9ABCA-82B8-4523-8FA3-E964567AE9ED}" destId="{E3973893-470F-469D-BC3A-27157395AD84}" srcOrd="0" destOrd="0" presId="urn:microsoft.com/office/officeart/2008/layout/VerticalCurvedList"/>
    <dgm:cxn modelId="{FEFB3DB5-4317-4DBE-8EE5-120AB61A0F29}" type="presParOf" srcId="{97B9ABCA-82B8-4523-8FA3-E964567AE9ED}" destId="{5BF29510-4C14-40ED-83F0-D610D6EFC40A}" srcOrd="1" destOrd="0" presId="urn:microsoft.com/office/officeart/2008/layout/VerticalCurvedList"/>
    <dgm:cxn modelId="{EE0FC7EB-1524-4139-A0D5-62446AA0DAB2}" type="presParOf" srcId="{97B9ABCA-82B8-4523-8FA3-E964567AE9ED}" destId="{16D7F344-4656-4EE6-8278-83A4ACCDDFB5}" srcOrd="2" destOrd="0" presId="urn:microsoft.com/office/officeart/2008/layout/VerticalCurvedList"/>
    <dgm:cxn modelId="{794E0D73-BF9E-451E-B0C4-AF6573DFD0A2}" type="presParOf" srcId="{97B9ABCA-82B8-4523-8FA3-E964567AE9ED}" destId="{A32B0F75-2998-4930-A1D0-FA7B058F0589}" srcOrd="3" destOrd="0" presId="urn:microsoft.com/office/officeart/2008/layout/VerticalCurvedList"/>
    <dgm:cxn modelId="{CB3744E0-E5AF-4EAC-8326-D08D06B9B8F1}" type="presParOf" srcId="{75DA3826-3EFF-4500-98AD-C33F91D991A8}" destId="{35B50224-1A0E-4E0F-AEA7-24CBFF914E3C}" srcOrd="1" destOrd="0" presId="urn:microsoft.com/office/officeart/2008/layout/VerticalCurvedList"/>
    <dgm:cxn modelId="{6E486C05-2BB3-400B-9D70-A6F213991D34}" type="presParOf" srcId="{75DA3826-3EFF-4500-98AD-C33F91D991A8}" destId="{52D71B0B-CCC8-4F89-95FA-958553746059}" srcOrd="2" destOrd="0" presId="urn:microsoft.com/office/officeart/2008/layout/VerticalCurvedList"/>
    <dgm:cxn modelId="{95A09525-8EC9-440F-9846-4678D9003372}" type="presParOf" srcId="{52D71B0B-CCC8-4F89-95FA-958553746059}" destId="{DAAC23D6-0C5A-4794-9498-388BE4F59DAD}" srcOrd="0" destOrd="0" presId="urn:microsoft.com/office/officeart/2008/layout/VerticalCurvedList"/>
    <dgm:cxn modelId="{95DA02C3-CA4B-46CA-89E9-71A949544CF3}" type="presParOf" srcId="{75DA3826-3EFF-4500-98AD-C33F91D991A8}" destId="{28BFFD73-C57D-4841-B109-91E8592DBFD0}" srcOrd="3" destOrd="0" presId="urn:microsoft.com/office/officeart/2008/layout/VerticalCurvedList"/>
    <dgm:cxn modelId="{D6B7F224-5FD9-4621-927E-D5B301020B86}" type="presParOf" srcId="{75DA3826-3EFF-4500-98AD-C33F91D991A8}" destId="{8E9597A2-F913-47B9-B43D-CF4D1E7F830E}" srcOrd="4" destOrd="0" presId="urn:microsoft.com/office/officeart/2008/layout/VerticalCurvedList"/>
    <dgm:cxn modelId="{0F62F23D-82FF-4DFF-A51F-A326250DC4AC}" type="presParOf" srcId="{8E9597A2-F913-47B9-B43D-CF4D1E7F830E}" destId="{B449CDE3-25E6-43F5-89A1-EBBACB78F3EF}" srcOrd="0" destOrd="0" presId="urn:microsoft.com/office/officeart/2008/layout/VerticalCurvedList"/>
    <dgm:cxn modelId="{9BE4F971-9288-4B75-B5E5-0DF9EE05C9DC}" type="presParOf" srcId="{75DA3826-3EFF-4500-98AD-C33F91D991A8}" destId="{B7A44EB6-7FFC-4330-A423-1EA338FA03B5}" srcOrd="5" destOrd="0" presId="urn:microsoft.com/office/officeart/2008/layout/VerticalCurvedList"/>
    <dgm:cxn modelId="{7B9DD508-6A98-4DEB-9F16-EE421E976D36}" type="presParOf" srcId="{75DA3826-3EFF-4500-98AD-C33F91D991A8}" destId="{FD21740B-995B-458A-847E-4E40C1A1CF38}" srcOrd="6" destOrd="0" presId="urn:microsoft.com/office/officeart/2008/layout/VerticalCurvedList"/>
    <dgm:cxn modelId="{13C49767-A1DE-4393-B4C8-9F513C6B8ABB}" type="presParOf" srcId="{FD21740B-995B-458A-847E-4E40C1A1CF38}" destId="{C0EBB31D-FD6F-4453-9584-B9DAE7A3EB75}" srcOrd="0" destOrd="0" presId="urn:microsoft.com/office/officeart/2008/layout/VerticalCurvedList"/>
    <dgm:cxn modelId="{6F506D2E-88DB-412B-84C3-54B8F4CD792A}" type="presParOf" srcId="{75DA3826-3EFF-4500-98AD-C33F91D991A8}" destId="{660E1F05-C917-42DA-97A0-D950D3C31E7A}" srcOrd="7" destOrd="0" presId="urn:microsoft.com/office/officeart/2008/layout/VerticalCurvedList"/>
    <dgm:cxn modelId="{F4517519-2FA5-44DC-BF3C-BF3DD9D6C34D}" type="presParOf" srcId="{75DA3826-3EFF-4500-98AD-C33F91D991A8}" destId="{924F7A6C-BB08-4BA6-893B-239132675FFE}" srcOrd="8" destOrd="0" presId="urn:microsoft.com/office/officeart/2008/layout/VerticalCurvedList"/>
    <dgm:cxn modelId="{E83216CE-C0BA-4018-B8AC-5931FE58B022}" type="presParOf" srcId="{924F7A6C-BB08-4BA6-893B-239132675FFE}" destId="{61A08867-E1BB-4302-BAAB-A142B8943BC9}" srcOrd="0" destOrd="0" presId="urn:microsoft.com/office/officeart/2008/layout/VerticalCurvedList"/>
    <dgm:cxn modelId="{533B70D2-FDF7-4E7F-A4E4-DF275211CC86}" type="presParOf" srcId="{75DA3826-3EFF-4500-98AD-C33F91D991A8}" destId="{11BB3863-4C9A-4D3A-93D7-8E7A031890BD}" srcOrd="9" destOrd="0" presId="urn:microsoft.com/office/officeart/2008/layout/VerticalCurvedList"/>
    <dgm:cxn modelId="{CAA3BB98-EF85-487F-BB20-3F34D581EF3C}" type="presParOf" srcId="{75DA3826-3EFF-4500-98AD-C33F91D991A8}" destId="{F317AA57-898F-4FF9-BBB6-BE82582F4668}" srcOrd="10" destOrd="0" presId="urn:microsoft.com/office/officeart/2008/layout/VerticalCurvedList"/>
    <dgm:cxn modelId="{83D360C8-7B67-4ED5-97BA-DCDEC9DA0856}" type="presParOf" srcId="{F317AA57-898F-4FF9-BBB6-BE82582F4668}" destId="{8F147186-B9FA-41B5-A9F7-ED4DAE89C6E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65FA45-0D93-4D61-90C7-A49113505C0B}" type="doc">
      <dgm:prSet loTypeId="urn:microsoft.com/office/officeart/2008/layout/VerticalCurvedList" loCatId="list" qsTypeId="urn:microsoft.com/office/officeart/2005/8/quickstyle/3d3" qsCatId="3D" csTypeId="urn:microsoft.com/office/officeart/2005/8/colors/accent1_1" csCatId="accent1" phldr="1"/>
      <dgm:spPr/>
      <dgm:t>
        <a:bodyPr/>
        <a:lstStyle/>
        <a:p>
          <a:endParaRPr lang="es-EC"/>
        </a:p>
      </dgm:t>
    </dgm:pt>
    <dgm:pt modelId="{528040FB-890E-46C1-AAE2-16DF23381D3F}">
      <dgm:prSet custT="1"/>
      <dgm:spPr>
        <a:solidFill>
          <a:prstClr val="white">
            <a:hueOff val="0"/>
            <a:satOff val="0"/>
            <a:lumOff val="0"/>
            <a:alphaOff val="0"/>
          </a:prst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543386" tIns="45720" rIns="45720" bIns="45720" numCol="1" spcCol="1270" anchor="ctr" anchorCtr="0"/>
        <a:lstStyle/>
        <a:p>
          <a:pPr marL="0" lvl="0" indent="0" algn="l" defTabSz="800100">
            <a:lnSpc>
              <a:spcPct val="90000"/>
            </a:lnSpc>
            <a:spcBef>
              <a:spcPct val="0"/>
            </a:spcBef>
            <a:spcAft>
              <a:spcPct val="35000"/>
            </a:spcAft>
            <a:buFont typeface="Symbol" panose="05050102010706020507" pitchFamily="18" charset="2"/>
            <a:buNone/>
          </a:pPr>
          <a:r>
            <a:rPr lang="es-EC" sz="1800" kern="1200" dirty="0">
              <a:solidFill>
                <a:prstClr val="black">
                  <a:hueOff val="0"/>
                  <a:satOff val="0"/>
                  <a:lumOff val="0"/>
                  <a:alphaOff val="0"/>
                </a:prstClr>
              </a:solidFill>
              <a:latin typeface="Corbel" panose="020B0503020204020204"/>
              <a:ea typeface="+mn-ea"/>
              <a:cs typeface="+mn-cs"/>
            </a:rPr>
            <a:t>La impresora para usar el material PLA debe ser configurada con una temperatura diferente en la primera capa para obtener un mejor resultado. Para el caso usar una temperatura de 210 °C para todas las capas a excepción de la primera que debe ser de 215 °C.</a:t>
          </a:r>
        </a:p>
      </dgm:t>
    </dgm:pt>
    <dgm:pt modelId="{C1956FF3-D540-4E63-83C5-9EAF2D728D13}" type="parTrans" cxnId="{F87E5AAB-B2DF-4295-9157-6426CAE07C6E}">
      <dgm:prSet/>
      <dgm:spPr/>
      <dgm:t>
        <a:bodyPr/>
        <a:lstStyle/>
        <a:p>
          <a:endParaRPr lang="es-EC" sz="1800"/>
        </a:p>
      </dgm:t>
    </dgm:pt>
    <dgm:pt modelId="{501BDCE3-D638-4A6E-B586-636AE6E75D94}" type="sibTrans" cxnId="{F87E5AAB-B2DF-4295-9157-6426CAE07C6E}">
      <dgm:prSet/>
      <dgm:spPr/>
      <dgm:t>
        <a:bodyPr/>
        <a:lstStyle/>
        <a:p>
          <a:endParaRPr lang="es-EC" sz="1800"/>
        </a:p>
      </dgm:t>
    </dgm:pt>
    <dgm:pt modelId="{93C6E13A-C629-4D5B-B273-79838B42FAC4}">
      <dgm:prSet custT="1"/>
      <dgm:spPr/>
      <dgm:t>
        <a:bodyPr/>
        <a:lstStyle/>
        <a:p>
          <a:pPr marL="0" lvl="0" indent="0" algn="l" defTabSz="800100">
            <a:lnSpc>
              <a:spcPct val="90000"/>
            </a:lnSpc>
            <a:spcBef>
              <a:spcPct val="0"/>
            </a:spcBef>
            <a:spcAft>
              <a:spcPct val="35000"/>
            </a:spcAft>
            <a:buFont typeface="Symbol" panose="05050102010706020507" pitchFamily="18" charset="2"/>
            <a:buNone/>
          </a:pPr>
          <a:r>
            <a:rPr lang="es-EC" sz="1800" kern="1200" dirty="0">
              <a:solidFill>
                <a:prstClr val="black">
                  <a:hueOff val="0"/>
                  <a:satOff val="0"/>
                  <a:lumOff val="0"/>
                  <a:alphaOff val="0"/>
                </a:prstClr>
              </a:solidFill>
              <a:latin typeface="Corbel" panose="020B0503020204020204"/>
              <a:ea typeface="+mn-ea"/>
              <a:cs typeface="+mn-cs"/>
            </a:rPr>
            <a:t>Al utilizar el mismo material PLA </a:t>
          </a:r>
          <a:r>
            <a:rPr lang="es-EC" sz="1800" kern="1200" dirty="0" err="1">
              <a:solidFill>
                <a:prstClr val="black">
                  <a:hueOff val="0"/>
                  <a:satOff val="0"/>
                  <a:lumOff val="0"/>
                  <a:alphaOff val="0"/>
                </a:prstClr>
              </a:solidFill>
              <a:latin typeface="Corbel" panose="020B0503020204020204"/>
              <a:ea typeface="+mn-ea"/>
              <a:cs typeface="+mn-cs"/>
            </a:rPr>
            <a:t>Protoplast</a:t>
          </a:r>
          <a:r>
            <a:rPr lang="es-EC" sz="1800" kern="1200" dirty="0">
              <a:solidFill>
                <a:prstClr val="black">
                  <a:hueOff val="0"/>
                  <a:satOff val="0"/>
                  <a:lumOff val="0"/>
                  <a:alphaOff val="0"/>
                </a:prstClr>
              </a:solidFill>
              <a:latin typeface="Corbel" panose="020B0503020204020204"/>
              <a:ea typeface="+mn-ea"/>
              <a:cs typeface="+mn-cs"/>
            </a:rPr>
            <a:t> en las dos impresoras y los mismos parámetros. Se puede diferenciar que una impresora de menor calidad influye en el acabado y construcción de una probeta. Ya que en impresoras de menor calidad la adherencia a la cama es menor o el sistema de alimentación del material en momentos no es constante. </a:t>
          </a:r>
          <a:endParaRPr lang="en-US" sz="1800" kern="1200" dirty="0">
            <a:solidFill>
              <a:prstClr val="black">
                <a:hueOff val="0"/>
                <a:satOff val="0"/>
                <a:lumOff val="0"/>
                <a:alphaOff val="0"/>
              </a:prstClr>
            </a:solidFill>
            <a:latin typeface="Corbel" panose="020B0503020204020204"/>
            <a:ea typeface="+mn-ea"/>
            <a:cs typeface="+mn-cs"/>
          </a:endParaRPr>
        </a:p>
      </dgm:t>
    </dgm:pt>
    <dgm:pt modelId="{71D5D227-850D-45BB-A8B3-E40A035E5609}" type="parTrans" cxnId="{AA4E2790-5D8A-4D0B-8CAF-D7968C9A4726}">
      <dgm:prSet/>
      <dgm:spPr/>
      <dgm:t>
        <a:bodyPr/>
        <a:lstStyle/>
        <a:p>
          <a:endParaRPr lang="es-EC" sz="1800"/>
        </a:p>
      </dgm:t>
    </dgm:pt>
    <dgm:pt modelId="{43EF594B-200D-4979-A600-6F6011CF496D}" type="sibTrans" cxnId="{AA4E2790-5D8A-4D0B-8CAF-D7968C9A4726}">
      <dgm:prSet/>
      <dgm:spPr/>
      <dgm:t>
        <a:bodyPr/>
        <a:lstStyle/>
        <a:p>
          <a:endParaRPr lang="es-EC" sz="1800"/>
        </a:p>
      </dgm:t>
    </dgm:pt>
    <dgm:pt modelId="{D0F76594-1492-4E62-805A-E02053B03C78}">
      <dgm:prSet custT="1"/>
      <dgm:spPr/>
      <dgm:t>
        <a:bodyPr/>
        <a:lstStyle/>
        <a:p>
          <a:r>
            <a:rPr lang="es-EC" sz="1800" kern="1200" dirty="0">
              <a:solidFill>
                <a:prstClr val="black">
                  <a:hueOff val="0"/>
                  <a:satOff val="0"/>
                  <a:lumOff val="0"/>
                  <a:alphaOff val="0"/>
                </a:prstClr>
              </a:solidFill>
              <a:latin typeface="Corbel" panose="020B0503020204020204"/>
              <a:ea typeface="+mn-ea"/>
              <a:cs typeface="+mn-cs"/>
            </a:rPr>
            <a:t>Al buscar la sistematización del uso de la norma, el material no necesariamente debe ser biocompatible. En el caso de necesitar un material biocompatible, consultar con un comité de bioética de la universidad</a:t>
          </a:r>
          <a:r>
            <a:rPr lang="en-US" sz="1800" kern="1200" dirty="0">
              <a:solidFill>
                <a:prstClr val="black">
                  <a:hueOff val="0"/>
                  <a:satOff val="0"/>
                  <a:lumOff val="0"/>
                  <a:alphaOff val="0"/>
                </a:prstClr>
              </a:solidFill>
              <a:latin typeface="Corbel" panose="020B0503020204020204"/>
              <a:ea typeface="+mn-ea"/>
              <a:cs typeface="+mn-cs"/>
            </a:rPr>
            <a:t> </a:t>
          </a:r>
          <a:r>
            <a:rPr lang="es-EC" sz="1800" kern="1200" dirty="0">
              <a:solidFill>
                <a:prstClr val="black">
                  <a:hueOff val="0"/>
                  <a:satOff val="0"/>
                  <a:lumOff val="0"/>
                  <a:alphaOff val="0"/>
                </a:prstClr>
              </a:solidFill>
              <a:latin typeface="Corbel" panose="020B0503020204020204"/>
              <a:ea typeface="+mn-ea"/>
              <a:cs typeface="+mn-cs"/>
            </a:rPr>
            <a:t>. De igual manera se puede aplicar la ISO 22523 Anexo C y aplicar las recomendaciones de </a:t>
          </a:r>
          <a:r>
            <a:rPr lang="es-EC" sz="1800" kern="1200" dirty="0" err="1">
              <a:solidFill>
                <a:prstClr val="black">
                  <a:hueOff val="0"/>
                  <a:satOff val="0"/>
                  <a:lumOff val="0"/>
                  <a:alphaOff val="0"/>
                </a:prstClr>
              </a:solidFill>
              <a:latin typeface="Corbel" panose="020B0503020204020204"/>
              <a:ea typeface="+mn-ea"/>
              <a:cs typeface="+mn-cs"/>
            </a:rPr>
            <a:t>Technical</a:t>
          </a:r>
          <a:r>
            <a:rPr lang="es-EC" sz="1800" kern="1200" dirty="0">
              <a:solidFill>
                <a:prstClr val="black">
                  <a:hueOff val="0"/>
                  <a:satOff val="0"/>
                  <a:lumOff val="0"/>
                  <a:alphaOff val="0"/>
                </a:prstClr>
              </a:solidFill>
              <a:latin typeface="Corbel" panose="020B0503020204020204"/>
              <a:ea typeface="+mn-ea"/>
              <a:cs typeface="+mn-cs"/>
            </a:rPr>
            <a:t> </a:t>
          </a:r>
          <a:r>
            <a:rPr lang="es-EC" sz="1800" kern="1200" dirty="0" err="1">
              <a:solidFill>
                <a:prstClr val="black">
                  <a:hueOff val="0"/>
                  <a:satOff val="0"/>
                  <a:lumOff val="0"/>
                  <a:alphaOff val="0"/>
                </a:prstClr>
              </a:solidFill>
              <a:latin typeface="Corbel" panose="020B0503020204020204"/>
              <a:ea typeface="+mn-ea"/>
              <a:cs typeface="+mn-cs"/>
            </a:rPr>
            <a:t>Considerations</a:t>
          </a:r>
          <a:r>
            <a:rPr lang="es-EC" sz="1800" kern="1200" dirty="0">
              <a:solidFill>
                <a:prstClr val="black">
                  <a:hueOff val="0"/>
                  <a:satOff val="0"/>
                  <a:lumOff val="0"/>
                  <a:alphaOff val="0"/>
                </a:prstClr>
              </a:solidFill>
              <a:latin typeface="Corbel" panose="020B0503020204020204"/>
              <a:ea typeface="+mn-ea"/>
              <a:cs typeface="+mn-cs"/>
            </a:rPr>
            <a:t> </a:t>
          </a:r>
          <a:r>
            <a:rPr lang="es-EC" sz="1800" kern="1200" dirty="0" err="1">
              <a:solidFill>
                <a:prstClr val="black">
                  <a:hueOff val="0"/>
                  <a:satOff val="0"/>
                  <a:lumOff val="0"/>
                  <a:alphaOff val="0"/>
                </a:prstClr>
              </a:solidFill>
              <a:latin typeface="Corbel" panose="020B0503020204020204"/>
              <a:ea typeface="+mn-ea"/>
              <a:cs typeface="+mn-cs"/>
            </a:rPr>
            <a:t>for</a:t>
          </a:r>
          <a:r>
            <a:rPr lang="es-EC" sz="1800" kern="1200" dirty="0">
              <a:solidFill>
                <a:prstClr val="black">
                  <a:hueOff val="0"/>
                  <a:satOff val="0"/>
                  <a:lumOff val="0"/>
                  <a:alphaOff val="0"/>
                </a:prstClr>
              </a:solidFill>
              <a:latin typeface="Corbel" panose="020B0503020204020204"/>
              <a:ea typeface="+mn-ea"/>
              <a:cs typeface="+mn-cs"/>
            </a:rPr>
            <a:t> </a:t>
          </a:r>
          <a:r>
            <a:rPr lang="es-EC" sz="1800" kern="1200" dirty="0" err="1">
              <a:solidFill>
                <a:prstClr val="black">
                  <a:hueOff val="0"/>
                  <a:satOff val="0"/>
                  <a:lumOff val="0"/>
                  <a:alphaOff val="0"/>
                </a:prstClr>
              </a:solidFill>
              <a:latin typeface="Corbel" panose="020B0503020204020204"/>
              <a:ea typeface="+mn-ea"/>
              <a:cs typeface="+mn-cs"/>
            </a:rPr>
            <a:t>Additive</a:t>
          </a:r>
          <a:r>
            <a:rPr lang="es-EC" sz="1800" kern="1200" dirty="0">
              <a:solidFill>
                <a:prstClr val="black">
                  <a:hueOff val="0"/>
                  <a:satOff val="0"/>
                  <a:lumOff val="0"/>
                  <a:alphaOff val="0"/>
                </a:prstClr>
              </a:solidFill>
              <a:latin typeface="Corbel" panose="020B0503020204020204"/>
              <a:ea typeface="+mn-ea"/>
              <a:cs typeface="+mn-cs"/>
            </a:rPr>
            <a:t> </a:t>
          </a:r>
          <a:r>
            <a:rPr lang="es-EC" sz="1800" kern="1200" dirty="0" err="1">
              <a:solidFill>
                <a:prstClr val="black">
                  <a:hueOff val="0"/>
                  <a:satOff val="0"/>
                  <a:lumOff val="0"/>
                  <a:alphaOff val="0"/>
                </a:prstClr>
              </a:solidFill>
              <a:latin typeface="Corbel" panose="020B0503020204020204"/>
              <a:ea typeface="+mn-ea"/>
              <a:cs typeface="+mn-cs"/>
            </a:rPr>
            <a:t>Manufactured</a:t>
          </a:r>
          <a:r>
            <a:rPr lang="es-EC" sz="1800" kern="1200" dirty="0">
              <a:solidFill>
                <a:prstClr val="black">
                  <a:hueOff val="0"/>
                  <a:satOff val="0"/>
                  <a:lumOff val="0"/>
                  <a:alphaOff val="0"/>
                </a:prstClr>
              </a:solidFill>
              <a:latin typeface="Corbel" panose="020B0503020204020204"/>
              <a:ea typeface="+mn-ea"/>
              <a:cs typeface="+mn-cs"/>
            </a:rPr>
            <a:t> Medical </a:t>
          </a:r>
          <a:r>
            <a:rPr lang="es-EC" sz="1800" kern="1200" dirty="0" err="1">
              <a:solidFill>
                <a:prstClr val="black">
                  <a:hueOff val="0"/>
                  <a:satOff val="0"/>
                  <a:lumOff val="0"/>
                  <a:alphaOff val="0"/>
                </a:prstClr>
              </a:solidFill>
              <a:latin typeface="Corbel" panose="020B0503020204020204"/>
              <a:ea typeface="+mn-ea"/>
              <a:cs typeface="+mn-cs"/>
            </a:rPr>
            <a:t>Devices</a:t>
          </a:r>
          <a:r>
            <a:rPr lang="es-EC" sz="1800" kern="1200" dirty="0">
              <a:solidFill>
                <a:prstClr val="black">
                  <a:hueOff val="0"/>
                  <a:satOff val="0"/>
                  <a:lumOff val="0"/>
                  <a:alphaOff val="0"/>
                </a:prstClr>
              </a:solidFill>
              <a:latin typeface="Corbel" panose="020B0503020204020204"/>
              <a:ea typeface="+mn-ea"/>
              <a:cs typeface="+mn-cs"/>
            </a:rPr>
            <a:t> Capítulo 6, subsección F.</a:t>
          </a:r>
          <a:endParaRPr lang="en-US" sz="1800" kern="1200" dirty="0">
            <a:solidFill>
              <a:prstClr val="black">
                <a:hueOff val="0"/>
                <a:satOff val="0"/>
                <a:lumOff val="0"/>
                <a:alphaOff val="0"/>
              </a:prstClr>
            </a:solidFill>
            <a:latin typeface="Corbel" panose="020B0503020204020204"/>
            <a:ea typeface="+mn-ea"/>
            <a:cs typeface="+mn-cs"/>
          </a:endParaRPr>
        </a:p>
      </dgm:t>
    </dgm:pt>
    <dgm:pt modelId="{A5CC56B0-6F4C-49BF-B5CB-1820987882F6}" type="parTrans" cxnId="{C960D07E-FEAC-44AD-9B5E-CCCD1BA13E32}">
      <dgm:prSet/>
      <dgm:spPr/>
      <dgm:t>
        <a:bodyPr/>
        <a:lstStyle/>
        <a:p>
          <a:endParaRPr lang="en-US"/>
        </a:p>
      </dgm:t>
    </dgm:pt>
    <dgm:pt modelId="{3F1AD376-78B4-4CF7-A601-FC37EDF7C76D}" type="sibTrans" cxnId="{C960D07E-FEAC-44AD-9B5E-CCCD1BA13E32}">
      <dgm:prSet/>
      <dgm:spPr/>
      <dgm:t>
        <a:bodyPr/>
        <a:lstStyle/>
        <a:p>
          <a:endParaRPr lang="en-US"/>
        </a:p>
      </dgm:t>
    </dgm:pt>
    <dgm:pt modelId="{A8B4EF53-0F4E-429F-9EEE-CEC234DCB838}" type="pres">
      <dgm:prSet presAssocID="{2065FA45-0D93-4D61-90C7-A49113505C0B}" presName="Name0" presStyleCnt="0">
        <dgm:presLayoutVars>
          <dgm:chMax val="7"/>
          <dgm:chPref val="7"/>
          <dgm:dir/>
        </dgm:presLayoutVars>
      </dgm:prSet>
      <dgm:spPr/>
    </dgm:pt>
    <dgm:pt modelId="{75DA3826-3EFF-4500-98AD-C33F91D991A8}" type="pres">
      <dgm:prSet presAssocID="{2065FA45-0D93-4D61-90C7-A49113505C0B}" presName="Name1" presStyleCnt="0"/>
      <dgm:spPr/>
    </dgm:pt>
    <dgm:pt modelId="{97B9ABCA-82B8-4523-8FA3-E964567AE9ED}" type="pres">
      <dgm:prSet presAssocID="{2065FA45-0D93-4D61-90C7-A49113505C0B}" presName="cycle" presStyleCnt="0"/>
      <dgm:spPr/>
    </dgm:pt>
    <dgm:pt modelId="{E3973893-470F-469D-BC3A-27157395AD84}" type="pres">
      <dgm:prSet presAssocID="{2065FA45-0D93-4D61-90C7-A49113505C0B}" presName="srcNode" presStyleLbl="node1" presStyleIdx="0" presStyleCnt="3"/>
      <dgm:spPr/>
    </dgm:pt>
    <dgm:pt modelId="{5BF29510-4C14-40ED-83F0-D610D6EFC40A}" type="pres">
      <dgm:prSet presAssocID="{2065FA45-0D93-4D61-90C7-A49113505C0B}" presName="conn" presStyleLbl="parChTrans1D2" presStyleIdx="0" presStyleCnt="1"/>
      <dgm:spPr/>
    </dgm:pt>
    <dgm:pt modelId="{16D7F344-4656-4EE6-8278-83A4ACCDDFB5}" type="pres">
      <dgm:prSet presAssocID="{2065FA45-0D93-4D61-90C7-A49113505C0B}" presName="extraNode" presStyleLbl="node1" presStyleIdx="0" presStyleCnt="3"/>
      <dgm:spPr/>
    </dgm:pt>
    <dgm:pt modelId="{A32B0F75-2998-4930-A1D0-FA7B058F0589}" type="pres">
      <dgm:prSet presAssocID="{2065FA45-0D93-4D61-90C7-A49113505C0B}" presName="dstNode" presStyleLbl="node1" presStyleIdx="0" presStyleCnt="3"/>
      <dgm:spPr/>
    </dgm:pt>
    <dgm:pt modelId="{35B50224-1A0E-4E0F-AEA7-24CBFF914E3C}" type="pres">
      <dgm:prSet presAssocID="{528040FB-890E-46C1-AAE2-16DF23381D3F}" presName="text_1" presStyleLbl="node1" presStyleIdx="0" presStyleCnt="3" custScaleX="94632" custScaleY="108792">
        <dgm:presLayoutVars>
          <dgm:bulletEnabled val="1"/>
        </dgm:presLayoutVars>
      </dgm:prSet>
      <dgm:spPr>
        <a:xfrm>
          <a:off x="819574" y="538557"/>
          <a:ext cx="9130962" cy="1284772"/>
        </a:xfrm>
        <a:prstGeom prst="rect">
          <a:avLst/>
        </a:prstGeom>
      </dgm:spPr>
    </dgm:pt>
    <dgm:pt modelId="{52D71B0B-CCC8-4F89-95FA-958553746059}" type="pres">
      <dgm:prSet presAssocID="{528040FB-890E-46C1-AAE2-16DF23381D3F}" presName="accent_1" presStyleCnt="0"/>
      <dgm:spPr/>
    </dgm:pt>
    <dgm:pt modelId="{DAAC23D6-0C5A-4794-9498-388BE4F59DAD}" type="pres">
      <dgm:prSet presAssocID="{528040FB-890E-46C1-AAE2-16DF23381D3F}" presName="accentRepeatNode" presStyleLbl="solidFgAcc1" presStyleIdx="0" presStyleCnt="3"/>
      <dgm:spPr/>
    </dgm:pt>
    <dgm:pt modelId="{2F9C20C7-5EDE-4CE8-B785-B53AF2A788AD}" type="pres">
      <dgm:prSet presAssocID="{D0F76594-1492-4E62-805A-E02053B03C78}" presName="text_2" presStyleLbl="node1" presStyleIdx="1" presStyleCnt="3" custScaleY="132805">
        <dgm:presLayoutVars>
          <dgm:bulletEnabled val="1"/>
        </dgm:presLayoutVars>
      </dgm:prSet>
      <dgm:spPr/>
    </dgm:pt>
    <dgm:pt modelId="{A392C702-D7A2-4F9C-B8B8-34D56F46DD03}" type="pres">
      <dgm:prSet presAssocID="{D0F76594-1492-4E62-805A-E02053B03C78}" presName="accent_2" presStyleCnt="0"/>
      <dgm:spPr/>
    </dgm:pt>
    <dgm:pt modelId="{DB9C23E0-E78D-44E0-B80E-65C7454AC493}" type="pres">
      <dgm:prSet presAssocID="{D0F76594-1492-4E62-805A-E02053B03C78}" presName="accentRepeatNode" presStyleLbl="solidFgAcc1" presStyleIdx="1" presStyleCnt="3"/>
      <dgm:spPr/>
    </dgm:pt>
    <dgm:pt modelId="{8E81D107-AEB5-4593-B1AE-04BFCEF537DA}" type="pres">
      <dgm:prSet presAssocID="{93C6E13A-C629-4D5B-B273-79838B42FAC4}" presName="text_3" presStyleLbl="node1" presStyleIdx="2" presStyleCnt="3" custScaleY="147288">
        <dgm:presLayoutVars>
          <dgm:bulletEnabled val="1"/>
        </dgm:presLayoutVars>
      </dgm:prSet>
      <dgm:spPr/>
    </dgm:pt>
    <dgm:pt modelId="{34BDF260-66B3-402D-9AEA-32F1AC527770}" type="pres">
      <dgm:prSet presAssocID="{93C6E13A-C629-4D5B-B273-79838B42FAC4}" presName="accent_3" presStyleCnt="0"/>
      <dgm:spPr/>
    </dgm:pt>
    <dgm:pt modelId="{44F335A9-B089-40C4-A0A5-FACE8DDCCC02}" type="pres">
      <dgm:prSet presAssocID="{93C6E13A-C629-4D5B-B273-79838B42FAC4}" presName="accentRepeatNode" presStyleLbl="solidFgAcc1" presStyleIdx="2" presStyleCnt="3"/>
      <dgm:spPr/>
    </dgm:pt>
  </dgm:ptLst>
  <dgm:cxnLst>
    <dgm:cxn modelId="{9B850E3D-2B68-48A1-875A-FD2A6C786704}" type="presOf" srcId="{93C6E13A-C629-4D5B-B273-79838B42FAC4}" destId="{8E81D107-AEB5-4593-B1AE-04BFCEF537DA}" srcOrd="0" destOrd="0" presId="urn:microsoft.com/office/officeart/2008/layout/VerticalCurvedList"/>
    <dgm:cxn modelId="{A1E7514C-63B9-43D0-8F04-944D9E64A849}" type="presOf" srcId="{528040FB-890E-46C1-AAE2-16DF23381D3F}" destId="{35B50224-1A0E-4E0F-AEA7-24CBFF914E3C}" srcOrd="0" destOrd="0" presId="urn:microsoft.com/office/officeart/2008/layout/VerticalCurvedList"/>
    <dgm:cxn modelId="{EE840A53-2EB3-4A73-ACB6-782A332CF9E4}" type="presOf" srcId="{2065FA45-0D93-4D61-90C7-A49113505C0B}" destId="{A8B4EF53-0F4E-429F-9EEE-CEC234DCB838}" srcOrd="0" destOrd="0" presId="urn:microsoft.com/office/officeart/2008/layout/VerticalCurvedList"/>
    <dgm:cxn modelId="{C960D07E-FEAC-44AD-9B5E-CCCD1BA13E32}" srcId="{2065FA45-0D93-4D61-90C7-A49113505C0B}" destId="{D0F76594-1492-4E62-805A-E02053B03C78}" srcOrd="1" destOrd="0" parTransId="{A5CC56B0-6F4C-49BF-B5CB-1820987882F6}" sibTransId="{3F1AD376-78B4-4CF7-A601-FC37EDF7C76D}"/>
    <dgm:cxn modelId="{AA4E2790-5D8A-4D0B-8CAF-D7968C9A4726}" srcId="{2065FA45-0D93-4D61-90C7-A49113505C0B}" destId="{93C6E13A-C629-4D5B-B273-79838B42FAC4}" srcOrd="2" destOrd="0" parTransId="{71D5D227-850D-45BB-A8B3-E40A035E5609}" sibTransId="{43EF594B-200D-4979-A600-6F6011CF496D}"/>
    <dgm:cxn modelId="{F87E5AAB-B2DF-4295-9157-6426CAE07C6E}" srcId="{2065FA45-0D93-4D61-90C7-A49113505C0B}" destId="{528040FB-890E-46C1-AAE2-16DF23381D3F}" srcOrd="0" destOrd="0" parTransId="{C1956FF3-D540-4E63-83C5-9EAF2D728D13}" sibTransId="{501BDCE3-D638-4A6E-B586-636AE6E75D94}"/>
    <dgm:cxn modelId="{DB0BA5D0-FAC8-4787-8FDD-768251792CA8}" type="presOf" srcId="{D0F76594-1492-4E62-805A-E02053B03C78}" destId="{2F9C20C7-5EDE-4CE8-B785-B53AF2A788AD}" srcOrd="0" destOrd="0" presId="urn:microsoft.com/office/officeart/2008/layout/VerticalCurvedList"/>
    <dgm:cxn modelId="{96077CE2-DD8E-4370-9950-8B477A349215}" type="presOf" srcId="{501BDCE3-D638-4A6E-B586-636AE6E75D94}" destId="{5BF29510-4C14-40ED-83F0-D610D6EFC40A}" srcOrd="0" destOrd="0" presId="urn:microsoft.com/office/officeart/2008/layout/VerticalCurvedList"/>
    <dgm:cxn modelId="{C0276909-3806-4AD7-B1D5-CEC10A0F38D9}" type="presParOf" srcId="{A8B4EF53-0F4E-429F-9EEE-CEC234DCB838}" destId="{75DA3826-3EFF-4500-98AD-C33F91D991A8}" srcOrd="0" destOrd="0" presId="urn:microsoft.com/office/officeart/2008/layout/VerticalCurvedList"/>
    <dgm:cxn modelId="{9764D7BC-246D-465C-8D30-E78B274674FF}" type="presParOf" srcId="{75DA3826-3EFF-4500-98AD-C33F91D991A8}" destId="{97B9ABCA-82B8-4523-8FA3-E964567AE9ED}" srcOrd="0" destOrd="0" presId="urn:microsoft.com/office/officeart/2008/layout/VerticalCurvedList"/>
    <dgm:cxn modelId="{A4BBCCFA-3D0F-4CAD-8CD5-04769A29770F}" type="presParOf" srcId="{97B9ABCA-82B8-4523-8FA3-E964567AE9ED}" destId="{E3973893-470F-469D-BC3A-27157395AD84}" srcOrd="0" destOrd="0" presId="urn:microsoft.com/office/officeart/2008/layout/VerticalCurvedList"/>
    <dgm:cxn modelId="{FEFB3DB5-4317-4DBE-8EE5-120AB61A0F29}" type="presParOf" srcId="{97B9ABCA-82B8-4523-8FA3-E964567AE9ED}" destId="{5BF29510-4C14-40ED-83F0-D610D6EFC40A}" srcOrd="1" destOrd="0" presId="urn:microsoft.com/office/officeart/2008/layout/VerticalCurvedList"/>
    <dgm:cxn modelId="{EE0FC7EB-1524-4139-A0D5-62446AA0DAB2}" type="presParOf" srcId="{97B9ABCA-82B8-4523-8FA3-E964567AE9ED}" destId="{16D7F344-4656-4EE6-8278-83A4ACCDDFB5}" srcOrd="2" destOrd="0" presId="urn:microsoft.com/office/officeart/2008/layout/VerticalCurvedList"/>
    <dgm:cxn modelId="{794E0D73-BF9E-451E-B0C4-AF6573DFD0A2}" type="presParOf" srcId="{97B9ABCA-82B8-4523-8FA3-E964567AE9ED}" destId="{A32B0F75-2998-4930-A1D0-FA7B058F0589}" srcOrd="3" destOrd="0" presId="urn:microsoft.com/office/officeart/2008/layout/VerticalCurvedList"/>
    <dgm:cxn modelId="{CB3744E0-E5AF-4EAC-8326-D08D06B9B8F1}" type="presParOf" srcId="{75DA3826-3EFF-4500-98AD-C33F91D991A8}" destId="{35B50224-1A0E-4E0F-AEA7-24CBFF914E3C}" srcOrd="1" destOrd="0" presId="urn:microsoft.com/office/officeart/2008/layout/VerticalCurvedList"/>
    <dgm:cxn modelId="{6E486C05-2BB3-400B-9D70-A6F213991D34}" type="presParOf" srcId="{75DA3826-3EFF-4500-98AD-C33F91D991A8}" destId="{52D71B0B-CCC8-4F89-95FA-958553746059}" srcOrd="2" destOrd="0" presId="urn:microsoft.com/office/officeart/2008/layout/VerticalCurvedList"/>
    <dgm:cxn modelId="{95A09525-8EC9-440F-9846-4678D9003372}" type="presParOf" srcId="{52D71B0B-CCC8-4F89-95FA-958553746059}" destId="{DAAC23D6-0C5A-4794-9498-388BE4F59DAD}" srcOrd="0" destOrd="0" presId="urn:microsoft.com/office/officeart/2008/layout/VerticalCurvedList"/>
    <dgm:cxn modelId="{583ACEE1-D4FF-4F28-91DE-59CE34B99C27}" type="presParOf" srcId="{75DA3826-3EFF-4500-98AD-C33F91D991A8}" destId="{2F9C20C7-5EDE-4CE8-B785-B53AF2A788AD}" srcOrd="3" destOrd="0" presId="urn:microsoft.com/office/officeart/2008/layout/VerticalCurvedList"/>
    <dgm:cxn modelId="{6EFCAA33-972C-461B-A1A3-FDA454236832}" type="presParOf" srcId="{75DA3826-3EFF-4500-98AD-C33F91D991A8}" destId="{A392C702-D7A2-4F9C-B8B8-34D56F46DD03}" srcOrd="4" destOrd="0" presId="urn:microsoft.com/office/officeart/2008/layout/VerticalCurvedList"/>
    <dgm:cxn modelId="{A1F0FBC4-C9B3-49DC-AA1E-DC4E7B9377A9}" type="presParOf" srcId="{A392C702-D7A2-4F9C-B8B8-34D56F46DD03}" destId="{DB9C23E0-E78D-44E0-B80E-65C7454AC493}" srcOrd="0" destOrd="0" presId="urn:microsoft.com/office/officeart/2008/layout/VerticalCurvedList"/>
    <dgm:cxn modelId="{900151E2-19DE-4B4F-9FF2-462C32966F8D}" type="presParOf" srcId="{75DA3826-3EFF-4500-98AD-C33F91D991A8}" destId="{8E81D107-AEB5-4593-B1AE-04BFCEF537DA}" srcOrd="5" destOrd="0" presId="urn:microsoft.com/office/officeart/2008/layout/VerticalCurvedList"/>
    <dgm:cxn modelId="{83C83E1A-82A7-4A92-B0CB-BFA8E44D65BC}" type="presParOf" srcId="{75DA3826-3EFF-4500-98AD-C33F91D991A8}" destId="{34BDF260-66B3-402D-9AEA-32F1AC527770}" srcOrd="6" destOrd="0" presId="urn:microsoft.com/office/officeart/2008/layout/VerticalCurvedList"/>
    <dgm:cxn modelId="{8551EEE5-1BB1-4180-A226-42DA7007CAC1}" type="presParOf" srcId="{34BDF260-66B3-402D-9AEA-32F1AC527770}" destId="{44F335A9-B089-40C4-A0A5-FACE8DDCCC0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065FA45-0D93-4D61-90C7-A49113505C0B}" type="doc">
      <dgm:prSet loTypeId="urn:microsoft.com/office/officeart/2008/layout/VerticalCurvedList" loCatId="list" qsTypeId="urn:microsoft.com/office/officeart/2005/8/quickstyle/3d3" qsCatId="3D" csTypeId="urn:microsoft.com/office/officeart/2005/8/colors/accent1_1" csCatId="accent1" phldr="1"/>
      <dgm:spPr/>
      <dgm:t>
        <a:bodyPr/>
        <a:lstStyle/>
        <a:p>
          <a:endParaRPr lang="es-EC"/>
        </a:p>
      </dgm:t>
    </dgm:pt>
    <dgm:pt modelId="{01BCB02A-B06C-43B9-B69F-3DCEE42F0150}">
      <dgm:prSet custT="1"/>
      <dgm:spPr/>
      <dgm:t>
        <a:bodyPr/>
        <a:lstStyle/>
        <a:p>
          <a:pPr marL="0" lvl="0" indent="0" algn="l" defTabSz="800100">
            <a:lnSpc>
              <a:spcPct val="90000"/>
            </a:lnSpc>
            <a:spcBef>
              <a:spcPct val="0"/>
            </a:spcBef>
            <a:spcAft>
              <a:spcPct val="35000"/>
            </a:spcAft>
            <a:buFont typeface="Symbol" panose="05050102010706020507" pitchFamily="18" charset="2"/>
            <a:buNone/>
          </a:pPr>
          <a:r>
            <a:rPr lang="es-EC" sz="1800" kern="1200" dirty="0">
              <a:solidFill>
                <a:prstClr val="black">
                  <a:hueOff val="0"/>
                  <a:satOff val="0"/>
                  <a:lumOff val="0"/>
                  <a:alphaOff val="0"/>
                </a:prstClr>
              </a:solidFill>
              <a:latin typeface="Corbel" panose="020B0503020204020204"/>
              <a:ea typeface="+mn-ea"/>
              <a:cs typeface="+mn-cs"/>
            </a:rPr>
            <a:t>Se debería implementar los Anexos C y D para la evaluación de P&amp;O y complementar el trabajo.</a:t>
          </a:r>
          <a:endParaRPr lang="es-EC" sz="1800" kern="1200" noProof="0" dirty="0">
            <a:solidFill>
              <a:prstClr val="black">
                <a:hueOff val="0"/>
                <a:satOff val="0"/>
                <a:lumOff val="0"/>
                <a:alphaOff val="0"/>
              </a:prstClr>
            </a:solidFill>
            <a:latin typeface="Corbel" panose="020B0503020204020204"/>
            <a:ea typeface="+mn-ea"/>
            <a:cs typeface="+mn-cs"/>
          </a:endParaRPr>
        </a:p>
      </dgm:t>
    </dgm:pt>
    <dgm:pt modelId="{89495418-CD86-4B73-A448-953EDDB0C762}" type="parTrans" cxnId="{A4D655A3-90B0-42B1-A289-9400740C7E26}">
      <dgm:prSet/>
      <dgm:spPr/>
      <dgm:t>
        <a:bodyPr/>
        <a:lstStyle/>
        <a:p>
          <a:endParaRPr lang="es-EC" sz="1800"/>
        </a:p>
      </dgm:t>
    </dgm:pt>
    <dgm:pt modelId="{6E0070A1-4BAB-482B-8EC3-2F22DCC70533}" type="sibTrans" cxnId="{A4D655A3-90B0-42B1-A289-9400740C7E26}">
      <dgm:prSet/>
      <dgm:spPr/>
      <dgm:t>
        <a:bodyPr/>
        <a:lstStyle/>
        <a:p>
          <a:endParaRPr lang="es-EC" sz="1800"/>
        </a:p>
      </dgm:t>
    </dgm:pt>
    <dgm:pt modelId="{AF1087C9-7752-4F4D-A24F-8031CC762258}">
      <dgm:prSet custT="1"/>
      <dgm:spPr/>
      <dgm:t>
        <a:bodyPr/>
        <a:lstStyle/>
        <a:p>
          <a:pPr marL="0" lvl="0" indent="0" algn="l" defTabSz="711200">
            <a:lnSpc>
              <a:spcPct val="90000"/>
            </a:lnSpc>
            <a:spcBef>
              <a:spcPct val="0"/>
            </a:spcBef>
            <a:spcAft>
              <a:spcPct val="35000"/>
            </a:spcAft>
            <a:buNone/>
          </a:pPr>
          <a:r>
            <a:rPr lang="es-EC" sz="1800" kern="1200" dirty="0">
              <a:solidFill>
                <a:prstClr val="black">
                  <a:hueOff val="0"/>
                  <a:satOff val="0"/>
                  <a:lumOff val="0"/>
                  <a:alphaOff val="0"/>
                </a:prstClr>
              </a:solidFill>
              <a:latin typeface="Corbel" panose="020B0503020204020204"/>
              <a:ea typeface="+mn-ea"/>
              <a:cs typeface="+mn-cs"/>
            </a:rPr>
            <a:t>Para identificar variaciones en los resultados de ensayos a tracción de las P&amp;O, se debería implementar nuevos diseños de P&amp;O para, mediante las pruebas recomendadas por la Norma, analizar los valores obtenidos y compararlos con aquellos obtenidos en el presente trabajo </a:t>
          </a:r>
        </a:p>
      </dgm:t>
    </dgm:pt>
    <dgm:pt modelId="{67BCF467-A4F3-4F60-B347-77F9F952AE37}" type="parTrans" cxnId="{97282F01-ED24-4AE9-A70D-0C85ADBDBD33}">
      <dgm:prSet/>
      <dgm:spPr/>
      <dgm:t>
        <a:bodyPr/>
        <a:lstStyle/>
        <a:p>
          <a:endParaRPr lang="es-EC" sz="1800"/>
        </a:p>
      </dgm:t>
    </dgm:pt>
    <dgm:pt modelId="{65F697F9-C54E-4E4D-ACA4-28C6FA37B36B}" type="sibTrans" cxnId="{97282F01-ED24-4AE9-A70D-0C85ADBDBD33}">
      <dgm:prSet/>
      <dgm:spPr/>
      <dgm:t>
        <a:bodyPr/>
        <a:lstStyle/>
        <a:p>
          <a:endParaRPr lang="es-EC" sz="1800"/>
        </a:p>
      </dgm:t>
    </dgm:pt>
    <dgm:pt modelId="{917DF269-E96C-4DA7-92D2-BFDB45D5DEAE}">
      <dgm:prSet custT="1"/>
      <dgm:spPr/>
      <dgm:t>
        <a:bodyPr/>
        <a:lstStyle/>
        <a:p>
          <a:r>
            <a:rPr lang="es-EC" sz="1800" kern="1200" dirty="0">
              <a:solidFill>
                <a:prstClr val="black">
                  <a:hueOff val="0"/>
                  <a:satOff val="0"/>
                  <a:lumOff val="0"/>
                  <a:alphaOff val="0"/>
                </a:prstClr>
              </a:solidFill>
              <a:latin typeface="Corbel" panose="020B0503020204020204"/>
              <a:ea typeface="+mn-ea"/>
              <a:cs typeface="+mn-cs"/>
            </a:rPr>
            <a:t>Para poder obtener una mejor relación entre los resultados de resistencia mecánica a la tracción y tiempo de fabricación, se</a:t>
          </a:r>
          <a:r>
            <a:rPr lang="en-US" sz="1800" kern="1200" dirty="0">
              <a:solidFill>
                <a:prstClr val="black">
                  <a:hueOff val="0"/>
                  <a:satOff val="0"/>
                  <a:lumOff val="0"/>
                  <a:alphaOff val="0"/>
                </a:prstClr>
              </a:solidFill>
              <a:latin typeface="Corbel" panose="020B0503020204020204"/>
              <a:ea typeface="+mn-ea"/>
              <a:cs typeface="+mn-cs"/>
            </a:rPr>
            <a:t> </a:t>
          </a:r>
          <a:r>
            <a:rPr lang="es-EC" sz="1800" kern="1200" dirty="0">
              <a:solidFill>
                <a:prstClr val="black">
                  <a:hueOff val="0"/>
                  <a:satOff val="0"/>
                  <a:lumOff val="0"/>
                  <a:alphaOff val="0"/>
                </a:prstClr>
              </a:solidFill>
              <a:latin typeface="Corbel" panose="020B0503020204020204"/>
              <a:ea typeface="+mn-ea"/>
              <a:cs typeface="+mn-cs"/>
            </a:rPr>
            <a:t> debe replicar las mismas condiciones del presente trabajo, pero con menor relleno.</a:t>
          </a:r>
          <a:endParaRPr lang="en-US" sz="1800" kern="1200" dirty="0">
            <a:solidFill>
              <a:prstClr val="black">
                <a:hueOff val="0"/>
                <a:satOff val="0"/>
                <a:lumOff val="0"/>
                <a:alphaOff val="0"/>
              </a:prstClr>
            </a:solidFill>
            <a:latin typeface="Corbel" panose="020B0503020204020204"/>
            <a:ea typeface="+mn-ea"/>
            <a:cs typeface="+mn-cs"/>
          </a:endParaRPr>
        </a:p>
      </dgm:t>
    </dgm:pt>
    <dgm:pt modelId="{091055DE-35F0-4BB4-927A-6D446AE0927B}" type="parTrans" cxnId="{B31EE0AB-41D7-4079-9D28-AD80B5B2ADE8}">
      <dgm:prSet/>
      <dgm:spPr/>
      <dgm:t>
        <a:bodyPr/>
        <a:lstStyle/>
        <a:p>
          <a:endParaRPr lang="es-EC" sz="1800"/>
        </a:p>
      </dgm:t>
    </dgm:pt>
    <dgm:pt modelId="{D9BBE5DD-5B26-4A04-989D-A1D0A365307A}" type="sibTrans" cxnId="{B31EE0AB-41D7-4079-9D28-AD80B5B2ADE8}">
      <dgm:prSet/>
      <dgm:spPr/>
      <dgm:t>
        <a:bodyPr/>
        <a:lstStyle/>
        <a:p>
          <a:endParaRPr lang="es-EC" sz="1800"/>
        </a:p>
      </dgm:t>
    </dgm:pt>
    <dgm:pt modelId="{82530CD9-139C-4922-8137-6A9DBFC03EEC}">
      <dgm:prSet custT="1"/>
      <dgm:spPr/>
      <dgm:t>
        <a:bodyPr/>
        <a:lstStyle/>
        <a:p>
          <a:r>
            <a:rPr lang="es-EC" sz="1800" dirty="0"/>
            <a:t> </a:t>
          </a:r>
          <a:r>
            <a:rPr lang="es-EC" sz="1800" b="0" dirty="0"/>
            <a:t>Se puede realizar un ensayo a torsión para identificar de manera más precisa el módulo de elasticidad.</a:t>
          </a:r>
          <a:endParaRPr lang="es-EC" sz="1800" dirty="0"/>
        </a:p>
      </dgm:t>
    </dgm:pt>
    <dgm:pt modelId="{73B900FE-CB7F-44BA-B563-F1B9F9AB5C1F}" type="parTrans" cxnId="{788BDD4D-0037-4926-83DA-C51574A66A8B}">
      <dgm:prSet/>
      <dgm:spPr/>
      <dgm:t>
        <a:bodyPr/>
        <a:lstStyle/>
        <a:p>
          <a:endParaRPr lang="es-EC" sz="1800"/>
        </a:p>
      </dgm:t>
    </dgm:pt>
    <dgm:pt modelId="{0BF270D3-FF67-4D34-9FD3-1F4016F394A3}" type="sibTrans" cxnId="{788BDD4D-0037-4926-83DA-C51574A66A8B}">
      <dgm:prSet/>
      <dgm:spPr/>
      <dgm:t>
        <a:bodyPr/>
        <a:lstStyle/>
        <a:p>
          <a:endParaRPr lang="es-EC" sz="1800"/>
        </a:p>
      </dgm:t>
    </dgm:pt>
    <dgm:pt modelId="{A8B4EF53-0F4E-429F-9EEE-CEC234DCB838}" type="pres">
      <dgm:prSet presAssocID="{2065FA45-0D93-4D61-90C7-A49113505C0B}" presName="Name0" presStyleCnt="0">
        <dgm:presLayoutVars>
          <dgm:chMax val="7"/>
          <dgm:chPref val="7"/>
          <dgm:dir/>
        </dgm:presLayoutVars>
      </dgm:prSet>
      <dgm:spPr/>
    </dgm:pt>
    <dgm:pt modelId="{75DA3826-3EFF-4500-98AD-C33F91D991A8}" type="pres">
      <dgm:prSet presAssocID="{2065FA45-0D93-4D61-90C7-A49113505C0B}" presName="Name1" presStyleCnt="0"/>
      <dgm:spPr/>
    </dgm:pt>
    <dgm:pt modelId="{97B9ABCA-82B8-4523-8FA3-E964567AE9ED}" type="pres">
      <dgm:prSet presAssocID="{2065FA45-0D93-4D61-90C7-A49113505C0B}" presName="cycle" presStyleCnt="0"/>
      <dgm:spPr/>
    </dgm:pt>
    <dgm:pt modelId="{E3973893-470F-469D-BC3A-27157395AD84}" type="pres">
      <dgm:prSet presAssocID="{2065FA45-0D93-4D61-90C7-A49113505C0B}" presName="srcNode" presStyleLbl="node1" presStyleIdx="0" presStyleCnt="4"/>
      <dgm:spPr/>
    </dgm:pt>
    <dgm:pt modelId="{5BF29510-4C14-40ED-83F0-D610D6EFC40A}" type="pres">
      <dgm:prSet presAssocID="{2065FA45-0D93-4D61-90C7-A49113505C0B}" presName="conn" presStyleLbl="parChTrans1D2" presStyleIdx="0" presStyleCnt="1"/>
      <dgm:spPr/>
    </dgm:pt>
    <dgm:pt modelId="{16D7F344-4656-4EE6-8278-83A4ACCDDFB5}" type="pres">
      <dgm:prSet presAssocID="{2065FA45-0D93-4D61-90C7-A49113505C0B}" presName="extraNode" presStyleLbl="node1" presStyleIdx="0" presStyleCnt="4"/>
      <dgm:spPr/>
    </dgm:pt>
    <dgm:pt modelId="{A32B0F75-2998-4930-A1D0-FA7B058F0589}" type="pres">
      <dgm:prSet presAssocID="{2065FA45-0D93-4D61-90C7-A49113505C0B}" presName="dstNode" presStyleLbl="node1" presStyleIdx="0" presStyleCnt="4"/>
      <dgm:spPr/>
    </dgm:pt>
    <dgm:pt modelId="{0386A8D7-EC3E-4810-9384-D53BA63C8B1C}" type="pres">
      <dgm:prSet presAssocID="{01BCB02A-B06C-43B9-B69F-3DCEE42F0150}" presName="text_1" presStyleLbl="node1" presStyleIdx="0" presStyleCnt="4">
        <dgm:presLayoutVars>
          <dgm:bulletEnabled val="1"/>
        </dgm:presLayoutVars>
      </dgm:prSet>
      <dgm:spPr/>
    </dgm:pt>
    <dgm:pt modelId="{78B98567-59F4-465D-9CD4-939A379FE0CD}" type="pres">
      <dgm:prSet presAssocID="{01BCB02A-B06C-43B9-B69F-3DCEE42F0150}" presName="accent_1" presStyleCnt="0"/>
      <dgm:spPr/>
    </dgm:pt>
    <dgm:pt modelId="{02DCBA78-AFD9-49C1-8A5B-3B7CAB7FDCFE}" type="pres">
      <dgm:prSet presAssocID="{01BCB02A-B06C-43B9-B69F-3DCEE42F0150}" presName="accentRepeatNode" presStyleLbl="solidFgAcc1" presStyleIdx="0" presStyleCnt="4"/>
      <dgm:spPr/>
    </dgm:pt>
    <dgm:pt modelId="{CF3984A6-9A93-4877-AA84-6A8A04EB9119}" type="pres">
      <dgm:prSet presAssocID="{AF1087C9-7752-4F4D-A24F-8031CC762258}" presName="text_2" presStyleLbl="node1" presStyleIdx="1" presStyleCnt="4" custScaleY="130761">
        <dgm:presLayoutVars>
          <dgm:bulletEnabled val="1"/>
        </dgm:presLayoutVars>
      </dgm:prSet>
      <dgm:spPr/>
    </dgm:pt>
    <dgm:pt modelId="{43ED93FE-CB0A-4FBF-BA50-EF12F74766F7}" type="pres">
      <dgm:prSet presAssocID="{AF1087C9-7752-4F4D-A24F-8031CC762258}" presName="accent_2" presStyleCnt="0"/>
      <dgm:spPr/>
    </dgm:pt>
    <dgm:pt modelId="{D4CFF634-FE24-4567-A607-1F9CE98F7EE7}" type="pres">
      <dgm:prSet presAssocID="{AF1087C9-7752-4F4D-A24F-8031CC762258}" presName="accentRepeatNode" presStyleLbl="solidFgAcc1" presStyleIdx="1" presStyleCnt="4"/>
      <dgm:spPr/>
    </dgm:pt>
    <dgm:pt modelId="{BD517521-4068-4528-B6EC-43743AFBEE50}" type="pres">
      <dgm:prSet presAssocID="{917DF269-E96C-4DA7-92D2-BFDB45D5DEAE}" presName="text_3" presStyleLbl="node1" presStyleIdx="2" presStyleCnt="4" custScaleY="155588">
        <dgm:presLayoutVars>
          <dgm:bulletEnabled val="1"/>
        </dgm:presLayoutVars>
      </dgm:prSet>
      <dgm:spPr/>
    </dgm:pt>
    <dgm:pt modelId="{3C528914-2ECF-4E8B-96A5-469047C419A4}" type="pres">
      <dgm:prSet presAssocID="{917DF269-E96C-4DA7-92D2-BFDB45D5DEAE}" presName="accent_3" presStyleCnt="0"/>
      <dgm:spPr/>
    </dgm:pt>
    <dgm:pt modelId="{E264759A-1440-4975-9321-D3DF2E42D031}" type="pres">
      <dgm:prSet presAssocID="{917DF269-E96C-4DA7-92D2-BFDB45D5DEAE}" presName="accentRepeatNode" presStyleLbl="solidFgAcc1" presStyleIdx="2" presStyleCnt="4"/>
      <dgm:spPr/>
    </dgm:pt>
    <dgm:pt modelId="{51AA28DD-D2DF-43D8-9666-BB7C7EC63648}" type="pres">
      <dgm:prSet presAssocID="{82530CD9-139C-4922-8137-6A9DBFC03EEC}" presName="text_4" presStyleLbl="node1" presStyleIdx="3" presStyleCnt="4">
        <dgm:presLayoutVars>
          <dgm:bulletEnabled val="1"/>
        </dgm:presLayoutVars>
      </dgm:prSet>
      <dgm:spPr/>
    </dgm:pt>
    <dgm:pt modelId="{DB11BA21-9910-422D-8804-330B4CF5C592}" type="pres">
      <dgm:prSet presAssocID="{82530CD9-139C-4922-8137-6A9DBFC03EEC}" presName="accent_4" presStyleCnt="0"/>
      <dgm:spPr/>
    </dgm:pt>
    <dgm:pt modelId="{ADD18039-FEB7-4EF1-98F1-485AED926259}" type="pres">
      <dgm:prSet presAssocID="{82530CD9-139C-4922-8137-6A9DBFC03EEC}" presName="accentRepeatNode" presStyleLbl="solidFgAcc1" presStyleIdx="3" presStyleCnt="4"/>
      <dgm:spPr/>
    </dgm:pt>
  </dgm:ptLst>
  <dgm:cxnLst>
    <dgm:cxn modelId="{97282F01-ED24-4AE9-A70D-0C85ADBDBD33}" srcId="{2065FA45-0D93-4D61-90C7-A49113505C0B}" destId="{AF1087C9-7752-4F4D-A24F-8031CC762258}" srcOrd="1" destOrd="0" parTransId="{67BCF467-A4F3-4F60-B347-77F9F952AE37}" sibTransId="{65F697F9-C54E-4E4D-ACA4-28C6FA37B36B}"/>
    <dgm:cxn modelId="{C99C8B39-000E-47E3-8A8C-FA792EEC37CB}" type="presOf" srcId="{01BCB02A-B06C-43B9-B69F-3DCEE42F0150}" destId="{0386A8D7-EC3E-4810-9384-D53BA63C8B1C}" srcOrd="0" destOrd="0" presId="urn:microsoft.com/office/officeart/2008/layout/VerticalCurvedList"/>
    <dgm:cxn modelId="{788BDD4D-0037-4926-83DA-C51574A66A8B}" srcId="{2065FA45-0D93-4D61-90C7-A49113505C0B}" destId="{82530CD9-139C-4922-8137-6A9DBFC03EEC}" srcOrd="3" destOrd="0" parTransId="{73B900FE-CB7F-44BA-B563-F1B9F9AB5C1F}" sibTransId="{0BF270D3-FF67-4D34-9FD3-1F4016F394A3}"/>
    <dgm:cxn modelId="{EE840A53-2EB3-4A73-ACB6-782A332CF9E4}" type="presOf" srcId="{2065FA45-0D93-4D61-90C7-A49113505C0B}" destId="{A8B4EF53-0F4E-429F-9EEE-CEC234DCB838}" srcOrd="0" destOrd="0" presId="urn:microsoft.com/office/officeart/2008/layout/VerticalCurvedList"/>
    <dgm:cxn modelId="{DE64E97E-9709-4CD5-9AEA-EE4BAD41B5E3}" type="presOf" srcId="{AF1087C9-7752-4F4D-A24F-8031CC762258}" destId="{CF3984A6-9A93-4877-AA84-6A8A04EB9119}" srcOrd="0" destOrd="0" presId="urn:microsoft.com/office/officeart/2008/layout/VerticalCurvedList"/>
    <dgm:cxn modelId="{03F3718A-CA58-4674-A912-502DACB69BE5}" type="presOf" srcId="{82530CD9-139C-4922-8137-6A9DBFC03EEC}" destId="{51AA28DD-D2DF-43D8-9666-BB7C7EC63648}" srcOrd="0" destOrd="0" presId="urn:microsoft.com/office/officeart/2008/layout/VerticalCurvedList"/>
    <dgm:cxn modelId="{E817E396-8FA6-4270-92FF-40BD3F59BF55}" type="presOf" srcId="{917DF269-E96C-4DA7-92D2-BFDB45D5DEAE}" destId="{BD517521-4068-4528-B6EC-43743AFBEE50}" srcOrd="0" destOrd="0" presId="urn:microsoft.com/office/officeart/2008/layout/VerticalCurvedList"/>
    <dgm:cxn modelId="{C5ED039E-E29C-4809-9D6E-D73D3B34CDC9}" type="presOf" srcId="{6E0070A1-4BAB-482B-8EC3-2F22DCC70533}" destId="{5BF29510-4C14-40ED-83F0-D610D6EFC40A}" srcOrd="0" destOrd="0" presId="urn:microsoft.com/office/officeart/2008/layout/VerticalCurvedList"/>
    <dgm:cxn modelId="{A4D655A3-90B0-42B1-A289-9400740C7E26}" srcId="{2065FA45-0D93-4D61-90C7-A49113505C0B}" destId="{01BCB02A-B06C-43B9-B69F-3DCEE42F0150}" srcOrd="0" destOrd="0" parTransId="{89495418-CD86-4B73-A448-953EDDB0C762}" sibTransId="{6E0070A1-4BAB-482B-8EC3-2F22DCC70533}"/>
    <dgm:cxn modelId="{B31EE0AB-41D7-4079-9D28-AD80B5B2ADE8}" srcId="{2065FA45-0D93-4D61-90C7-A49113505C0B}" destId="{917DF269-E96C-4DA7-92D2-BFDB45D5DEAE}" srcOrd="2" destOrd="0" parTransId="{091055DE-35F0-4BB4-927A-6D446AE0927B}" sibTransId="{D9BBE5DD-5B26-4A04-989D-A1D0A365307A}"/>
    <dgm:cxn modelId="{C0276909-3806-4AD7-B1D5-CEC10A0F38D9}" type="presParOf" srcId="{A8B4EF53-0F4E-429F-9EEE-CEC234DCB838}" destId="{75DA3826-3EFF-4500-98AD-C33F91D991A8}" srcOrd="0" destOrd="0" presId="urn:microsoft.com/office/officeart/2008/layout/VerticalCurvedList"/>
    <dgm:cxn modelId="{9764D7BC-246D-465C-8D30-E78B274674FF}" type="presParOf" srcId="{75DA3826-3EFF-4500-98AD-C33F91D991A8}" destId="{97B9ABCA-82B8-4523-8FA3-E964567AE9ED}" srcOrd="0" destOrd="0" presId="urn:microsoft.com/office/officeart/2008/layout/VerticalCurvedList"/>
    <dgm:cxn modelId="{A4BBCCFA-3D0F-4CAD-8CD5-04769A29770F}" type="presParOf" srcId="{97B9ABCA-82B8-4523-8FA3-E964567AE9ED}" destId="{E3973893-470F-469D-BC3A-27157395AD84}" srcOrd="0" destOrd="0" presId="urn:microsoft.com/office/officeart/2008/layout/VerticalCurvedList"/>
    <dgm:cxn modelId="{FEFB3DB5-4317-4DBE-8EE5-120AB61A0F29}" type="presParOf" srcId="{97B9ABCA-82B8-4523-8FA3-E964567AE9ED}" destId="{5BF29510-4C14-40ED-83F0-D610D6EFC40A}" srcOrd="1" destOrd="0" presId="urn:microsoft.com/office/officeart/2008/layout/VerticalCurvedList"/>
    <dgm:cxn modelId="{EE0FC7EB-1524-4139-A0D5-62446AA0DAB2}" type="presParOf" srcId="{97B9ABCA-82B8-4523-8FA3-E964567AE9ED}" destId="{16D7F344-4656-4EE6-8278-83A4ACCDDFB5}" srcOrd="2" destOrd="0" presId="urn:microsoft.com/office/officeart/2008/layout/VerticalCurvedList"/>
    <dgm:cxn modelId="{794E0D73-BF9E-451E-B0C4-AF6573DFD0A2}" type="presParOf" srcId="{97B9ABCA-82B8-4523-8FA3-E964567AE9ED}" destId="{A32B0F75-2998-4930-A1D0-FA7B058F0589}" srcOrd="3" destOrd="0" presId="urn:microsoft.com/office/officeart/2008/layout/VerticalCurvedList"/>
    <dgm:cxn modelId="{6D575363-140B-42F8-916D-88A14084DEF4}" type="presParOf" srcId="{75DA3826-3EFF-4500-98AD-C33F91D991A8}" destId="{0386A8D7-EC3E-4810-9384-D53BA63C8B1C}" srcOrd="1" destOrd="0" presId="urn:microsoft.com/office/officeart/2008/layout/VerticalCurvedList"/>
    <dgm:cxn modelId="{C238666F-3F1E-4C66-BB74-44688A24C63A}" type="presParOf" srcId="{75DA3826-3EFF-4500-98AD-C33F91D991A8}" destId="{78B98567-59F4-465D-9CD4-939A379FE0CD}" srcOrd="2" destOrd="0" presId="urn:microsoft.com/office/officeart/2008/layout/VerticalCurvedList"/>
    <dgm:cxn modelId="{BEFAE303-97B7-4C6D-AB89-E0B00A859474}" type="presParOf" srcId="{78B98567-59F4-465D-9CD4-939A379FE0CD}" destId="{02DCBA78-AFD9-49C1-8A5B-3B7CAB7FDCFE}" srcOrd="0" destOrd="0" presId="urn:microsoft.com/office/officeart/2008/layout/VerticalCurvedList"/>
    <dgm:cxn modelId="{13DEC5F4-678D-4C80-A37C-87C9750A6AB2}" type="presParOf" srcId="{75DA3826-3EFF-4500-98AD-C33F91D991A8}" destId="{CF3984A6-9A93-4877-AA84-6A8A04EB9119}" srcOrd="3" destOrd="0" presId="urn:microsoft.com/office/officeart/2008/layout/VerticalCurvedList"/>
    <dgm:cxn modelId="{DEEC5CE6-7A13-4D4B-9D63-258565E1CE8E}" type="presParOf" srcId="{75DA3826-3EFF-4500-98AD-C33F91D991A8}" destId="{43ED93FE-CB0A-4FBF-BA50-EF12F74766F7}" srcOrd="4" destOrd="0" presId="urn:microsoft.com/office/officeart/2008/layout/VerticalCurvedList"/>
    <dgm:cxn modelId="{FDD5C762-B8D7-4834-9028-3E46A833050F}" type="presParOf" srcId="{43ED93FE-CB0A-4FBF-BA50-EF12F74766F7}" destId="{D4CFF634-FE24-4567-A607-1F9CE98F7EE7}" srcOrd="0" destOrd="0" presId="urn:microsoft.com/office/officeart/2008/layout/VerticalCurvedList"/>
    <dgm:cxn modelId="{A79F206B-E726-4415-91CD-98FF8C152186}" type="presParOf" srcId="{75DA3826-3EFF-4500-98AD-C33F91D991A8}" destId="{BD517521-4068-4528-B6EC-43743AFBEE50}" srcOrd="5" destOrd="0" presId="urn:microsoft.com/office/officeart/2008/layout/VerticalCurvedList"/>
    <dgm:cxn modelId="{9F7AFB95-A2FA-442D-832A-7C04EB78CBB6}" type="presParOf" srcId="{75DA3826-3EFF-4500-98AD-C33F91D991A8}" destId="{3C528914-2ECF-4E8B-96A5-469047C419A4}" srcOrd="6" destOrd="0" presId="urn:microsoft.com/office/officeart/2008/layout/VerticalCurvedList"/>
    <dgm:cxn modelId="{7E7A1277-F8B4-4538-9414-305824D00491}" type="presParOf" srcId="{3C528914-2ECF-4E8B-96A5-469047C419A4}" destId="{E264759A-1440-4975-9321-D3DF2E42D031}" srcOrd="0" destOrd="0" presId="urn:microsoft.com/office/officeart/2008/layout/VerticalCurvedList"/>
    <dgm:cxn modelId="{A792B79D-8553-4C9D-B5C6-53A3CC0C2A92}" type="presParOf" srcId="{75DA3826-3EFF-4500-98AD-C33F91D991A8}" destId="{51AA28DD-D2DF-43D8-9666-BB7C7EC63648}" srcOrd="7" destOrd="0" presId="urn:microsoft.com/office/officeart/2008/layout/VerticalCurvedList"/>
    <dgm:cxn modelId="{D9320ADD-51D3-421E-8B22-D16AD704767D}" type="presParOf" srcId="{75DA3826-3EFF-4500-98AD-C33F91D991A8}" destId="{DB11BA21-9910-422D-8804-330B4CF5C592}" srcOrd="8" destOrd="0" presId="urn:microsoft.com/office/officeart/2008/layout/VerticalCurvedList"/>
    <dgm:cxn modelId="{10844051-8AB0-494B-B56D-5183238156C5}" type="presParOf" srcId="{DB11BA21-9910-422D-8804-330B4CF5C592}" destId="{ADD18039-FEB7-4EF1-98F1-485AED92625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DB781-D460-4EEC-8252-1B50383321C0}">
      <dsp:nvSpPr>
        <dsp:cNvPr id="0" name=""/>
        <dsp:cNvSpPr/>
      </dsp:nvSpPr>
      <dsp:spPr>
        <a:xfrm>
          <a:off x="4401" y="6396"/>
          <a:ext cx="1924498" cy="1154699"/>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solidFill>
                <a:schemeClr val="tx1"/>
              </a:solidFill>
              <a:latin typeface="Times New Roman" panose="02020603050405020304" pitchFamily="18" charset="0"/>
              <a:cs typeface="Times New Roman" panose="02020603050405020304" pitchFamily="18" charset="0"/>
            </a:rPr>
            <a:t>Caracterización</a:t>
          </a:r>
          <a:r>
            <a:rPr lang="en-US" sz="2000" kern="1200" dirty="0">
              <a:solidFill>
                <a:schemeClr val="tx1"/>
              </a:solidFill>
              <a:latin typeface="Times New Roman" panose="02020603050405020304" pitchFamily="18" charset="0"/>
              <a:cs typeface="Times New Roman" panose="02020603050405020304" pitchFamily="18" charset="0"/>
            </a:rPr>
            <a:t> del Material</a:t>
          </a:r>
        </a:p>
      </dsp:txBody>
      <dsp:txXfrm>
        <a:off x="38221" y="40216"/>
        <a:ext cx="1856858" cy="1087059"/>
      </dsp:txXfrm>
    </dsp:sp>
    <dsp:sp modelId="{9E645A58-4693-4BE7-B79A-0F94D73295AA}">
      <dsp:nvSpPr>
        <dsp:cNvPr id="0" name=""/>
        <dsp:cNvSpPr/>
      </dsp:nvSpPr>
      <dsp:spPr>
        <a:xfrm>
          <a:off x="2121350" y="345108"/>
          <a:ext cx="407993" cy="47727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chemeClr val="tx1"/>
            </a:solidFill>
            <a:latin typeface="Times New Roman" panose="02020603050405020304" pitchFamily="18" charset="0"/>
            <a:cs typeface="Times New Roman" panose="02020603050405020304" pitchFamily="18" charset="0"/>
          </a:endParaRPr>
        </a:p>
      </dsp:txBody>
      <dsp:txXfrm>
        <a:off x="2121350" y="440563"/>
        <a:ext cx="285595" cy="286365"/>
      </dsp:txXfrm>
    </dsp:sp>
    <dsp:sp modelId="{31EA288B-F544-42FF-AE8E-34183F43F40F}">
      <dsp:nvSpPr>
        <dsp:cNvPr id="0" name=""/>
        <dsp:cNvSpPr/>
      </dsp:nvSpPr>
      <dsp:spPr>
        <a:xfrm>
          <a:off x="2698699" y="6396"/>
          <a:ext cx="1924498" cy="1154699"/>
        </a:xfrm>
        <a:prstGeom prst="roundRect">
          <a:avLst>
            <a:gd name="adj" fmla="val 10000"/>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Times New Roman" panose="02020603050405020304" pitchFamily="18" charset="0"/>
              <a:cs typeface="Times New Roman" panose="02020603050405020304" pitchFamily="18" charset="0"/>
            </a:rPr>
            <a:t>Procesamiento de Modelo</a:t>
          </a:r>
        </a:p>
      </dsp:txBody>
      <dsp:txXfrm>
        <a:off x="2732519" y="40216"/>
        <a:ext cx="1856858" cy="1087059"/>
      </dsp:txXfrm>
    </dsp:sp>
    <dsp:sp modelId="{92D28006-F046-48FA-8404-CCE3DFA26F6C}">
      <dsp:nvSpPr>
        <dsp:cNvPr id="0" name=""/>
        <dsp:cNvSpPr/>
      </dsp:nvSpPr>
      <dsp:spPr>
        <a:xfrm rot="21591737">
          <a:off x="4807380" y="341883"/>
          <a:ext cx="390467" cy="47727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chemeClr val="tx1"/>
            </a:solidFill>
            <a:latin typeface="Times New Roman" panose="02020603050405020304" pitchFamily="18" charset="0"/>
            <a:cs typeface="Times New Roman" panose="02020603050405020304" pitchFamily="18" charset="0"/>
          </a:endParaRPr>
        </a:p>
      </dsp:txBody>
      <dsp:txXfrm>
        <a:off x="4807380" y="437479"/>
        <a:ext cx="273327" cy="286365"/>
      </dsp:txXfrm>
    </dsp:sp>
    <dsp:sp modelId="{322AEC6C-E946-47F7-9A5D-1C9CE4B6B7DD}">
      <dsp:nvSpPr>
        <dsp:cNvPr id="0" name=""/>
        <dsp:cNvSpPr/>
      </dsp:nvSpPr>
      <dsp:spPr>
        <a:xfrm>
          <a:off x="5359927" y="0"/>
          <a:ext cx="1924498" cy="1154699"/>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Times New Roman" panose="02020603050405020304" pitchFamily="18" charset="0"/>
              <a:cs typeface="Times New Roman" panose="02020603050405020304" pitchFamily="18" charset="0"/>
            </a:rPr>
            <a:t>Medición In situ</a:t>
          </a:r>
        </a:p>
      </dsp:txBody>
      <dsp:txXfrm>
        <a:off x="5393747" y="33820"/>
        <a:ext cx="1856858" cy="1087059"/>
      </dsp:txXfrm>
    </dsp:sp>
    <dsp:sp modelId="{A86DD2E8-95DB-452A-98B2-F6BE574BE908}">
      <dsp:nvSpPr>
        <dsp:cNvPr id="0" name=""/>
        <dsp:cNvSpPr/>
      </dsp:nvSpPr>
      <dsp:spPr>
        <a:xfrm rot="8062">
          <a:off x="7485143" y="341938"/>
          <a:ext cx="425522" cy="47727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chemeClr val="tx1"/>
            </a:solidFill>
            <a:latin typeface="Times New Roman" panose="02020603050405020304" pitchFamily="18" charset="0"/>
            <a:cs typeface="Times New Roman" panose="02020603050405020304" pitchFamily="18" charset="0"/>
          </a:endParaRPr>
        </a:p>
      </dsp:txBody>
      <dsp:txXfrm>
        <a:off x="7485143" y="437243"/>
        <a:ext cx="297865" cy="286365"/>
      </dsp:txXfrm>
    </dsp:sp>
    <dsp:sp modelId="{6830BD50-D82A-47C7-9595-0D086FC6D295}">
      <dsp:nvSpPr>
        <dsp:cNvPr id="0" name=""/>
        <dsp:cNvSpPr/>
      </dsp:nvSpPr>
      <dsp:spPr>
        <a:xfrm>
          <a:off x="8087296" y="6396"/>
          <a:ext cx="1924498" cy="1154699"/>
        </a:xfrm>
        <a:prstGeom prst="roundRect">
          <a:avLst>
            <a:gd name="adj" fmla="val 10000"/>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Times New Roman" panose="02020603050405020304" pitchFamily="18" charset="0"/>
              <a:cs typeface="Times New Roman" panose="02020603050405020304" pitchFamily="18" charset="0"/>
            </a:rPr>
            <a:t>Desempeño</a:t>
          </a:r>
        </a:p>
      </dsp:txBody>
      <dsp:txXfrm>
        <a:off x="8121116" y="40216"/>
        <a:ext cx="1856858" cy="10870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29510-4C14-40ED-83F0-D610D6EFC40A}">
      <dsp:nvSpPr>
        <dsp:cNvPr id="0" name=""/>
        <dsp:cNvSpPr/>
      </dsp:nvSpPr>
      <dsp:spPr>
        <a:xfrm>
          <a:off x="-5900734" y="-903015"/>
          <a:ext cx="7024723" cy="7024723"/>
        </a:xfrm>
        <a:prstGeom prst="blockArc">
          <a:avLst>
            <a:gd name="adj1" fmla="val 18900000"/>
            <a:gd name="adj2" fmla="val 2700000"/>
            <a:gd name="adj3" fmla="val 307"/>
          </a:avLst>
        </a:prstGeom>
        <a:noFill/>
        <a:ln w="1079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5B50224-1A0E-4E0F-AEA7-24CBFF914E3C}">
      <dsp:nvSpPr>
        <dsp:cNvPr id="0" name=""/>
        <dsp:cNvSpPr/>
      </dsp:nvSpPr>
      <dsp:spPr>
        <a:xfrm>
          <a:off x="588306" y="271011"/>
          <a:ext cx="8801137" cy="1063246"/>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7257" tIns="43180" rIns="43180" bIns="43180" numCol="1" spcCol="1270" anchor="ctr"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s-EC" sz="1700" b="0" kern="1200" dirty="0"/>
            <a:t>Los riesgos asociados con el diseño y fabricación de una prótesis u órtesis ponen en peligro al usuario</a:t>
          </a:r>
          <a:endParaRPr lang="es-EC" sz="1700" kern="1200" dirty="0"/>
        </a:p>
      </dsp:txBody>
      <dsp:txXfrm>
        <a:off x="588306" y="271011"/>
        <a:ext cx="8801137" cy="1063246"/>
      </dsp:txXfrm>
    </dsp:sp>
    <dsp:sp modelId="{DAAC23D6-0C5A-4794-9498-388BE4F59DAD}">
      <dsp:nvSpPr>
        <dsp:cNvPr id="0" name=""/>
        <dsp:cNvSpPr/>
      </dsp:nvSpPr>
      <dsp:spPr>
        <a:xfrm>
          <a:off x="86529" y="300857"/>
          <a:ext cx="1003554" cy="100355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25AB871-4167-4D82-918E-B39CC9057089}">
      <dsp:nvSpPr>
        <dsp:cNvPr id="0" name=""/>
        <dsp:cNvSpPr/>
      </dsp:nvSpPr>
      <dsp:spPr>
        <a:xfrm>
          <a:off x="1179212" y="1463961"/>
          <a:ext cx="8079613" cy="1086295"/>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7257" tIns="43180" rIns="43180" bIns="43180" numCol="1" spcCol="1270" anchor="ctr" anchorCtr="0">
          <a:noAutofit/>
        </a:bodyPr>
        <a:lstStyle/>
        <a:p>
          <a:pPr marL="0" lvl="0" indent="0" algn="l" defTabSz="755650">
            <a:lnSpc>
              <a:spcPct val="90000"/>
            </a:lnSpc>
            <a:spcBef>
              <a:spcPct val="0"/>
            </a:spcBef>
            <a:spcAft>
              <a:spcPct val="35000"/>
            </a:spcAft>
            <a:buNone/>
          </a:pPr>
          <a:r>
            <a:rPr lang="es-EC" sz="1700" b="0" kern="1200" dirty="0"/>
            <a:t>El diseñador y fabricante de los dispositivos debe establecer y mantener un proceso para identificar riesgos y evaluar los factores asociados con los riesgos a controlar y la efectividad del monitoreo de control</a:t>
          </a:r>
          <a:endParaRPr lang="es-EC" sz="1700" kern="1200" dirty="0"/>
        </a:p>
      </dsp:txBody>
      <dsp:txXfrm>
        <a:off x="1179212" y="1463961"/>
        <a:ext cx="8079613" cy="1086295"/>
      </dsp:txXfrm>
    </dsp:sp>
    <dsp:sp modelId="{E6612262-D2EF-4E37-8510-F1D399E6FCB7}">
      <dsp:nvSpPr>
        <dsp:cNvPr id="0" name=""/>
        <dsp:cNvSpPr/>
      </dsp:nvSpPr>
      <dsp:spPr>
        <a:xfrm>
          <a:off x="546817" y="1505331"/>
          <a:ext cx="1003554" cy="100355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3AB048D-8AC2-412F-9A3F-9F8ED23C7475}">
      <dsp:nvSpPr>
        <dsp:cNvPr id="0" name=""/>
        <dsp:cNvSpPr/>
      </dsp:nvSpPr>
      <dsp:spPr>
        <a:xfrm>
          <a:off x="1048595" y="2810161"/>
          <a:ext cx="8340849" cy="80284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7257" tIns="43180" rIns="43180" bIns="43180" numCol="1" spcCol="1270" anchor="ctr" anchorCtr="0">
          <a:noAutofit/>
        </a:bodyPr>
        <a:lstStyle/>
        <a:p>
          <a:pPr marL="0" lvl="0" indent="0" algn="l" defTabSz="755650">
            <a:lnSpc>
              <a:spcPct val="90000"/>
            </a:lnSpc>
            <a:spcBef>
              <a:spcPct val="0"/>
            </a:spcBef>
            <a:spcAft>
              <a:spcPct val="35000"/>
            </a:spcAft>
            <a:buNone/>
          </a:pPr>
          <a:r>
            <a:rPr lang="es-EC" sz="1700" b="0" kern="1200" dirty="0"/>
            <a:t>No existe una legislación específicamente en lo que se refiere a procesos de fabricación y pruebas mecánicas de P&amp;O</a:t>
          </a:r>
          <a:endParaRPr lang="es-EC" sz="1700" kern="1200" dirty="0">
            <a:latin typeface="Arial" panose="020B0604020202020204" pitchFamily="34" charset="0"/>
            <a:ea typeface="Arial" panose="020B0604020202020204" pitchFamily="34" charset="0"/>
          </a:endParaRPr>
        </a:p>
      </dsp:txBody>
      <dsp:txXfrm>
        <a:off x="1048595" y="2810161"/>
        <a:ext cx="8340849" cy="802843"/>
      </dsp:txXfrm>
    </dsp:sp>
    <dsp:sp modelId="{8787332E-9EF3-4CA6-88A0-FCC6A16ADB93}">
      <dsp:nvSpPr>
        <dsp:cNvPr id="0" name=""/>
        <dsp:cNvSpPr/>
      </dsp:nvSpPr>
      <dsp:spPr>
        <a:xfrm>
          <a:off x="546817" y="2709806"/>
          <a:ext cx="1003554" cy="100355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D7D5C106-EFE6-4955-A120-66EEB7FA8708}">
      <dsp:nvSpPr>
        <dsp:cNvPr id="0" name=""/>
        <dsp:cNvSpPr/>
      </dsp:nvSpPr>
      <dsp:spPr>
        <a:xfrm>
          <a:off x="588306" y="4014636"/>
          <a:ext cx="8801137" cy="80284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7257" tIns="43180" rIns="43180" bIns="43180" numCol="1" spcCol="1270" anchor="ctr" anchorCtr="0">
          <a:noAutofit/>
        </a:bodyPr>
        <a:lstStyle/>
        <a:p>
          <a:pPr marL="0" lvl="0" indent="0" algn="l" defTabSz="755650">
            <a:lnSpc>
              <a:spcPct val="90000"/>
            </a:lnSpc>
            <a:spcBef>
              <a:spcPct val="0"/>
            </a:spcBef>
            <a:spcAft>
              <a:spcPct val="35000"/>
            </a:spcAft>
            <a:buNone/>
          </a:pPr>
          <a:r>
            <a:rPr lang="es-EC" sz="1700" b="0" kern="1200" dirty="0"/>
            <a:t>El proceso servirá de referencia tanto a profesionales de la salud como a ingenieros involucrados en el área de rehabilitación con el objeto de producir dispositivos seguros y confiables.</a:t>
          </a:r>
          <a:endParaRPr lang="es-EC" sz="1700" kern="1200" dirty="0"/>
        </a:p>
      </dsp:txBody>
      <dsp:txXfrm>
        <a:off x="588306" y="4014636"/>
        <a:ext cx="8801137" cy="802843"/>
      </dsp:txXfrm>
    </dsp:sp>
    <dsp:sp modelId="{033C26D9-BE0F-4E53-94BA-D8B34921D5E4}">
      <dsp:nvSpPr>
        <dsp:cNvPr id="0" name=""/>
        <dsp:cNvSpPr/>
      </dsp:nvSpPr>
      <dsp:spPr>
        <a:xfrm>
          <a:off x="86529" y="3914280"/>
          <a:ext cx="1003554" cy="100355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A7D70-0C01-4327-B34C-BD676B15BBB8}">
      <dsp:nvSpPr>
        <dsp:cNvPr id="0" name=""/>
        <dsp:cNvSpPr/>
      </dsp:nvSpPr>
      <dsp:spPr>
        <a:xfrm>
          <a:off x="-1747004" y="-295756"/>
          <a:ext cx="2279635" cy="2279635"/>
        </a:xfrm>
        <a:prstGeom prst="blockArc">
          <a:avLst>
            <a:gd name="adj1" fmla="val 18900000"/>
            <a:gd name="adj2" fmla="val 2700000"/>
            <a:gd name="adj3" fmla="val 948"/>
          </a:avLst>
        </a:prstGeom>
        <a:noFill/>
        <a:ln w="10795" cap="flat" cmpd="sng" algn="ctr">
          <a:solidFill>
            <a:schemeClr val="accent4">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B62972F-D613-4484-A0D4-69EDE2D183B7}">
      <dsp:nvSpPr>
        <dsp:cNvPr id="0" name=""/>
        <dsp:cNvSpPr/>
      </dsp:nvSpPr>
      <dsp:spPr>
        <a:xfrm>
          <a:off x="519538" y="351691"/>
          <a:ext cx="9041090" cy="984738"/>
        </a:xfrm>
        <a:prstGeom prst="rect">
          <a:avLst/>
        </a:prstGeom>
        <a:solidFill>
          <a:schemeClr val="accent4">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69973" tIns="55880" rIns="55880" bIns="5588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s-EC" sz="2200" kern="1200" dirty="0">
              <a:solidFill>
                <a:prstClr val="black">
                  <a:hueOff val="0"/>
                  <a:satOff val="0"/>
                  <a:lumOff val="0"/>
                  <a:alphaOff val="0"/>
                </a:prstClr>
              </a:solidFill>
              <a:latin typeface="Corbel" panose="020B0503020204020204"/>
              <a:ea typeface="+mn-ea"/>
              <a:cs typeface="+mn-cs"/>
            </a:rPr>
            <a:t>Sistematizar el uso de la Norma ISO 22523 Anexo A para P&amp;O de miembros superiores fabricados mediante manufactura aditiva con material PLA</a:t>
          </a:r>
        </a:p>
      </dsp:txBody>
      <dsp:txXfrm>
        <a:off x="519538" y="351691"/>
        <a:ext cx="9041090" cy="984738"/>
      </dsp:txXfrm>
    </dsp:sp>
    <dsp:sp modelId="{E4321EE7-7B73-4655-B22C-14E354DFEE42}">
      <dsp:nvSpPr>
        <dsp:cNvPr id="0" name=""/>
        <dsp:cNvSpPr/>
      </dsp:nvSpPr>
      <dsp:spPr>
        <a:xfrm>
          <a:off x="0" y="324522"/>
          <a:ext cx="1039077" cy="1039077"/>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29510-4C14-40ED-83F0-D610D6EFC40A}">
      <dsp:nvSpPr>
        <dsp:cNvPr id="0" name=""/>
        <dsp:cNvSpPr/>
      </dsp:nvSpPr>
      <dsp:spPr>
        <a:xfrm>
          <a:off x="-4726189" y="-724453"/>
          <a:ext cx="5629448" cy="5629448"/>
        </a:xfrm>
        <a:prstGeom prst="blockArc">
          <a:avLst>
            <a:gd name="adj1" fmla="val 18900000"/>
            <a:gd name="adj2" fmla="val 2700000"/>
            <a:gd name="adj3" fmla="val 384"/>
          </a:avLst>
        </a:prstGeom>
        <a:noFill/>
        <a:ln w="1079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5B50224-1A0E-4E0F-AEA7-24CBFF914E3C}">
      <dsp:nvSpPr>
        <dsp:cNvPr id="0" name=""/>
        <dsp:cNvSpPr/>
      </dsp:nvSpPr>
      <dsp:spPr>
        <a:xfrm>
          <a:off x="473065" y="217099"/>
          <a:ext cx="9204861" cy="851735"/>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10488" tIns="45720" rIns="45720" bIns="4572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s-EC" sz="1800" b="0" kern="1200" dirty="0"/>
            <a:t>Realizar pruebas de tracción como recomienda la Norma ISO 22523 en las P&amp;O fabricadas.</a:t>
          </a:r>
          <a:endParaRPr lang="es-EC" sz="1800" kern="1200" dirty="0"/>
        </a:p>
      </dsp:txBody>
      <dsp:txXfrm>
        <a:off x="473065" y="217099"/>
        <a:ext cx="9204861" cy="851735"/>
      </dsp:txXfrm>
    </dsp:sp>
    <dsp:sp modelId="{DAAC23D6-0C5A-4794-9498-388BE4F59DAD}">
      <dsp:nvSpPr>
        <dsp:cNvPr id="0" name=""/>
        <dsp:cNvSpPr/>
      </dsp:nvSpPr>
      <dsp:spPr>
        <a:xfrm>
          <a:off x="71106" y="241008"/>
          <a:ext cx="803918" cy="803918"/>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F8E5B16-BCAB-4363-BAC7-303C20A07DB5}">
      <dsp:nvSpPr>
        <dsp:cNvPr id="0" name=""/>
        <dsp:cNvSpPr/>
      </dsp:nvSpPr>
      <dsp:spPr>
        <a:xfrm>
          <a:off x="841789" y="1173157"/>
          <a:ext cx="8836137" cy="869357"/>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10488" tIns="45720" rIns="45720" bIns="45720" numCol="1" spcCol="1270" anchor="ctr" anchorCtr="0">
          <a:noAutofit/>
        </a:bodyPr>
        <a:lstStyle/>
        <a:p>
          <a:pPr marL="0" lvl="0" indent="0" algn="l" defTabSz="800100">
            <a:lnSpc>
              <a:spcPct val="90000"/>
            </a:lnSpc>
            <a:spcBef>
              <a:spcPct val="0"/>
            </a:spcBef>
            <a:spcAft>
              <a:spcPct val="35000"/>
            </a:spcAft>
            <a:buNone/>
          </a:pPr>
          <a:r>
            <a:rPr lang="es-EC" sz="1800" b="0" kern="1200" dirty="0"/>
            <a:t>Realizar pruebas de tracción como recomienda la Norma ASTM D3039 para probetas con diferentes orientaciones de construcción.</a:t>
          </a:r>
          <a:endParaRPr lang="es-EC" sz="1800" kern="1200" dirty="0">
            <a:latin typeface="+mj-lt"/>
            <a:cs typeface="Times New Roman" panose="02020603050405020304" pitchFamily="18" charset="0"/>
          </a:endParaRPr>
        </a:p>
      </dsp:txBody>
      <dsp:txXfrm>
        <a:off x="841789" y="1173157"/>
        <a:ext cx="8836137" cy="869357"/>
      </dsp:txXfrm>
    </dsp:sp>
    <dsp:sp modelId="{2578496A-E6C7-4CF9-9114-8794EE49D68D}">
      <dsp:nvSpPr>
        <dsp:cNvPr id="0" name=""/>
        <dsp:cNvSpPr/>
      </dsp:nvSpPr>
      <dsp:spPr>
        <a:xfrm>
          <a:off x="439830" y="1205877"/>
          <a:ext cx="803918" cy="803918"/>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D0E2E3CE-20B5-455F-8AC9-1EA5E3D94911}">
      <dsp:nvSpPr>
        <dsp:cNvPr id="0" name=""/>
        <dsp:cNvSpPr/>
      </dsp:nvSpPr>
      <dsp:spPr>
        <a:xfrm>
          <a:off x="841789" y="2175827"/>
          <a:ext cx="8836137" cy="793756"/>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10488" tIns="45720" rIns="45720" bIns="45720" numCol="1" spcCol="1270" anchor="ctr" anchorCtr="0">
          <a:noAutofit/>
        </a:bodyPr>
        <a:lstStyle/>
        <a:p>
          <a:pPr marL="0" lvl="0" indent="0" algn="l" defTabSz="800100">
            <a:lnSpc>
              <a:spcPct val="90000"/>
            </a:lnSpc>
            <a:spcBef>
              <a:spcPct val="0"/>
            </a:spcBef>
            <a:spcAft>
              <a:spcPct val="35000"/>
            </a:spcAft>
            <a:buNone/>
          </a:pPr>
          <a:r>
            <a:rPr lang="es-EC" sz="1800" b="0" kern="1200" dirty="0"/>
            <a:t>Documentar el proceso general de obtención de P&amp;O.</a:t>
          </a:r>
          <a:endParaRPr lang="es-EC" sz="1800" kern="1200" dirty="0">
            <a:latin typeface="+mj-lt"/>
            <a:cs typeface="Times New Roman" panose="02020603050405020304" pitchFamily="18" charset="0"/>
          </a:endParaRPr>
        </a:p>
      </dsp:txBody>
      <dsp:txXfrm>
        <a:off x="841789" y="2175827"/>
        <a:ext cx="8836137" cy="793756"/>
      </dsp:txXfrm>
    </dsp:sp>
    <dsp:sp modelId="{1C85ECA5-13FE-4E6B-9C7B-3D96FE0829E5}">
      <dsp:nvSpPr>
        <dsp:cNvPr id="0" name=""/>
        <dsp:cNvSpPr/>
      </dsp:nvSpPr>
      <dsp:spPr>
        <a:xfrm>
          <a:off x="439830" y="2170746"/>
          <a:ext cx="803918" cy="803918"/>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2B663F7-922C-4BC2-BE97-187EC06EF378}">
      <dsp:nvSpPr>
        <dsp:cNvPr id="0" name=""/>
        <dsp:cNvSpPr/>
      </dsp:nvSpPr>
      <dsp:spPr>
        <a:xfrm>
          <a:off x="473065" y="3072655"/>
          <a:ext cx="9204861" cy="929837"/>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10488" tIns="45720" rIns="45720" bIns="45720" numCol="1" spcCol="1270" anchor="ctr" anchorCtr="0">
          <a:noAutofit/>
        </a:bodyPr>
        <a:lstStyle/>
        <a:p>
          <a:pPr marL="0" lvl="0" indent="0" algn="l" defTabSz="800100">
            <a:lnSpc>
              <a:spcPct val="90000"/>
            </a:lnSpc>
            <a:spcBef>
              <a:spcPct val="0"/>
            </a:spcBef>
            <a:spcAft>
              <a:spcPct val="35000"/>
            </a:spcAft>
            <a:buNone/>
          </a:pPr>
          <a:r>
            <a:rPr lang="es-EC" sz="1800" b="0" kern="1200" dirty="0"/>
            <a:t>Generar recomendaciones en el proceso de obtención de P&amp;O.</a:t>
          </a:r>
          <a:endParaRPr lang="es-EC" sz="1800" kern="1200" dirty="0">
            <a:latin typeface="+mj-lt"/>
            <a:cs typeface="Times New Roman" panose="02020603050405020304" pitchFamily="18" charset="0"/>
          </a:endParaRPr>
        </a:p>
      </dsp:txBody>
      <dsp:txXfrm>
        <a:off x="473065" y="3072655"/>
        <a:ext cx="9204861" cy="929837"/>
      </dsp:txXfrm>
    </dsp:sp>
    <dsp:sp modelId="{8E95868F-3C20-4BB0-8EAB-B7FFD9F23C5F}">
      <dsp:nvSpPr>
        <dsp:cNvPr id="0" name=""/>
        <dsp:cNvSpPr/>
      </dsp:nvSpPr>
      <dsp:spPr>
        <a:xfrm>
          <a:off x="71106" y="3135615"/>
          <a:ext cx="803918" cy="803918"/>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29510-4C14-40ED-83F0-D610D6EFC40A}">
      <dsp:nvSpPr>
        <dsp:cNvPr id="0" name=""/>
        <dsp:cNvSpPr/>
      </dsp:nvSpPr>
      <dsp:spPr>
        <a:xfrm>
          <a:off x="-6190591" y="-947081"/>
          <a:ext cx="7369052" cy="7369052"/>
        </a:xfrm>
        <a:prstGeom prst="blockArc">
          <a:avLst>
            <a:gd name="adj1" fmla="val 18900000"/>
            <a:gd name="adj2" fmla="val 2700000"/>
            <a:gd name="adj3" fmla="val 293"/>
          </a:avLst>
        </a:prstGeom>
        <a:noFill/>
        <a:ln w="1079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5B50224-1A0E-4E0F-AEA7-24CBFF914E3C}">
      <dsp:nvSpPr>
        <dsp:cNvPr id="0" name=""/>
        <dsp:cNvSpPr/>
      </dsp:nvSpPr>
      <dsp:spPr>
        <a:xfrm>
          <a:off x="514913" y="231049"/>
          <a:ext cx="9716737" cy="90662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43386" tIns="45720" rIns="45720" bIns="4572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s-EC" sz="1800" kern="1200" dirty="0">
              <a:solidFill>
                <a:prstClr val="black">
                  <a:hueOff val="0"/>
                  <a:satOff val="0"/>
                  <a:lumOff val="0"/>
                  <a:alphaOff val="0"/>
                </a:prstClr>
              </a:solidFill>
              <a:latin typeface="Corbel" panose="020B0503020204020204"/>
              <a:ea typeface="+mn-ea"/>
              <a:cs typeface="+mn-cs"/>
            </a:rPr>
            <a:t>Se sistematizó el uso de la Norma ISO 22523 Anexo A para P&amp;O de miembros superiores fabricados mediante manufactura aditiva con material PLA generando así algunas recomendaciones.</a:t>
          </a:r>
          <a:endParaRPr lang="es-EC" sz="1800" kern="1200" dirty="0">
            <a:solidFill>
              <a:prstClr val="black">
                <a:hueOff val="0"/>
                <a:satOff val="0"/>
                <a:lumOff val="0"/>
                <a:alphaOff val="0"/>
              </a:prstClr>
            </a:solidFill>
            <a:latin typeface="Arial" panose="020B0604020202020204" pitchFamily="34" charset="0"/>
            <a:ea typeface="Arial" panose="020B0604020202020204" pitchFamily="34" charset="0"/>
            <a:cs typeface="+mn-cs"/>
          </a:endParaRPr>
        </a:p>
      </dsp:txBody>
      <dsp:txXfrm>
        <a:off x="514913" y="231049"/>
        <a:ext cx="9716737" cy="906623"/>
      </dsp:txXfrm>
    </dsp:sp>
    <dsp:sp modelId="{DAAC23D6-0C5A-4794-9498-388BE4F59DAD}">
      <dsp:nvSpPr>
        <dsp:cNvPr id="0" name=""/>
        <dsp:cNvSpPr/>
      </dsp:nvSpPr>
      <dsp:spPr>
        <a:xfrm>
          <a:off x="87050" y="256498"/>
          <a:ext cx="855725" cy="855725"/>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8BFFD73-C57D-4841-B109-91E8592DBFD0}">
      <dsp:nvSpPr>
        <dsp:cNvPr id="0" name=""/>
        <dsp:cNvSpPr/>
      </dsp:nvSpPr>
      <dsp:spPr>
        <a:xfrm>
          <a:off x="1005463" y="1368613"/>
          <a:ext cx="9226187" cy="68458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43386" tIns="45720" rIns="45720" bIns="4572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s-EC" sz="1800" kern="1200" dirty="0">
              <a:solidFill>
                <a:prstClr val="black">
                  <a:hueOff val="0"/>
                  <a:satOff val="0"/>
                  <a:lumOff val="0"/>
                  <a:alphaOff val="0"/>
                </a:prstClr>
              </a:solidFill>
              <a:latin typeface="Corbel" panose="020B0503020204020204"/>
              <a:ea typeface="+mn-ea"/>
              <a:cs typeface="+mn-cs"/>
            </a:rPr>
            <a:t>Los valores de esfuerzo y módulo de elasticidad para las probetas rectangulares disminuyen a comparación del </a:t>
          </a:r>
          <a:r>
            <a:rPr lang="es-EC" sz="1800" kern="1200" dirty="0" err="1">
              <a:solidFill>
                <a:prstClr val="black">
                  <a:hueOff val="0"/>
                  <a:satOff val="0"/>
                  <a:lumOff val="0"/>
                  <a:alphaOff val="0"/>
                </a:prstClr>
              </a:solidFill>
              <a:latin typeface="Corbel" panose="020B0503020204020204"/>
              <a:ea typeface="+mn-ea"/>
              <a:cs typeface="+mn-cs"/>
            </a:rPr>
            <a:t>bulk</a:t>
          </a:r>
          <a:r>
            <a:rPr lang="es-EC" sz="1800" kern="1200" dirty="0">
              <a:solidFill>
                <a:prstClr val="black">
                  <a:hueOff val="0"/>
                  <a:satOff val="0"/>
                  <a:lumOff val="0"/>
                  <a:alphaOff val="0"/>
                </a:prstClr>
              </a:solidFill>
              <a:latin typeface="Corbel" panose="020B0503020204020204"/>
              <a:ea typeface="+mn-ea"/>
              <a:cs typeface="+mn-cs"/>
            </a:rPr>
            <a:t> material</a:t>
          </a:r>
          <a:r>
            <a:rPr lang="es-EC" sz="1800" kern="1200" dirty="0">
              <a:solidFill>
                <a:prstClr val="black">
                  <a:hueOff val="0"/>
                  <a:satOff val="0"/>
                  <a:lumOff val="0"/>
                  <a:alphaOff val="0"/>
                </a:prstClr>
              </a:solidFill>
              <a:latin typeface="Arial" panose="020B0604020202020204" pitchFamily="34" charset="0"/>
              <a:ea typeface="Arial" panose="020B0604020202020204" pitchFamily="34" charset="0"/>
              <a:cs typeface="+mn-cs"/>
            </a:rPr>
            <a:t>.</a:t>
          </a:r>
        </a:p>
      </dsp:txBody>
      <dsp:txXfrm>
        <a:off x="1005463" y="1368613"/>
        <a:ext cx="9226187" cy="684580"/>
      </dsp:txXfrm>
    </dsp:sp>
    <dsp:sp modelId="{B449CDE3-25E6-43F5-89A1-EBBACB78F3EF}">
      <dsp:nvSpPr>
        <dsp:cNvPr id="0" name=""/>
        <dsp:cNvSpPr/>
      </dsp:nvSpPr>
      <dsp:spPr>
        <a:xfrm>
          <a:off x="577600" y="1283040"/>
          <a:ext cx="855725" cy="855725"/>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7A44EB6-7FFC-4330-A423-1EA338FA03B5}">
      <dsp:nvSpPr>
        <dsp:cNvPr id="0" name=""/>
        <dsp:cNvSpPr/>
      </dsp:nvSpPr>
      <dsp:spPr>
        <a:xfrm>
          <a:off x="1156022" y="2215199"/>
          <a:ext cx="9075628" cy="1044491"/>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43386" tIns="45720" rIns="45720" bIns="4572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s-EC" sz="1800" kern="1200" dirty="0">
              <a:solidFill>
                <a:prstClr val="black">
                  <a:hueOff val="0"/>
                  <a:satOff val="0"/>
                  <a:lumOff val="0"/>
                  <a:alphaOff val="0"/>
                </a:prstClr>
              </a:solidFill>
              <a:latin typeface="Corbel" panose="020B0503020204020204"/>
              <a:ea typeface="+mn-ea"/>
              <a:cs typeface="+mn-cs"/>
            </a:rPr>
            <a:t>Las probetas con mayor resistencia a la tracción son aquellas orientadas a 0°, debido a que la orientación de construcción está paralela a la carga y las probetas con menor resistencia son las orientadas a 45°.</a:t>
          </a:r>
        </a:p>
      </dsp:txBody>
      <dsp:txXfrm>
        <a:off x="1156022" y="2215199"/>
        <a:ext cx="9075628" cy="1044491"/>
      </dsp:txXfrm>
    </dsp:sp>
    <dsp:sp modelId="{C0EBB31D-FD6F-4453-9584-B9DAE7A3EB75}">
      <dsp:nvSpPr>
        <dsp:cNvPr id="0" name=""/>
        <dsp:cNvSpPr/>
      </dsp:nvSpPr>
      <dsp:spPr>
        <a:xfrm>
          <a:off x="728159" y="2309582"/>
          <a:ext cx="855725" cy="855725"/>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60E1F05-C917-42DA-97A0-D950D3C31E7A}">
      <dsp:nvSpPr>
        <dsp:cNvPr id="0" name=""/>
        <dsp:cNvSpPr/>
      </dsp:nvSpPr>
      <dsp:spPr>
        <a:xfrm>
          <a:off x="1005463" y="3372636"/>
          <a:ext cx="9226187" cy="782701"/>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43386" tIns="45720" rIns="45720" bIns="4572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s-EC" sz="1800" kern="1200" dirty="0">
              <a:solidFill>
                <a:prstClr val="black">
                  <a:hueOff val="0"/>
                  <a:satOff val="0"/>
                  <a:lumOff val="0"/>
                  <a:alphaOff val="0"/>
                </a:prstClr>
              </a:solidFill>
              <a:latin typeface="Corbel" panose="020B0503020204020204"/>
              <a:ea typeface="+mn-ea"/>
              <a:cs typeface="+mn-cs"/>
            </a:rPr>
            <a:t>En el proceso de fabricación mediante M.A. resultados como probetas fisuradas o poca adhesión entre capas se da por mala calibración de la temperatura para extrusión del material. Sobre todo, en la primera capa.</a:t>
          </a:r>
        </a:p>
      </dsp:txBody>
      <dsp:txXfrm>
        <a:off x="1005463" y="3372636"/>
        <a:ext cx="9226187" cy="782701"/>
      </dsp:txXfrm>
    </dsp:sp>
    <dsp:sp modelId="{61A08867-E1BB-4302-BAAB-A142B8943BC9}">
      <dsp:nvSpPr>
        <dsp:cNvPr id="0" name=""/>
        <dsp:cNvSpPr/>
      </dsp:nvSpPr>
      <dsp:spPr>
        <a:xfrm>
          <a:off x="577600" y="3336124"/>
          <a:ext cx="855725" cy="855725"/>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1BB3863-4C9A-4D3A-93D7-8E7A031890BD}">
      <dsp:nvSpPr>
        <dsp:cNvPr id="0" name=""/>
        <dsp:cNvSpPr/>
      </dsp:nvSpPr>
      <dsp:spPr>
        <a:xfrm>
          <a:off x="659206" y="4304644"/>
          <a:ext cx="9576233" cy="861482"/>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43386" tIns="45720" rIns="45720" bIns="4572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s-EC" sz="1800" kern="1200" dirty="0">
              <a:solidFill>
                <a:prstClr val="black">
                  <a:hueOff val="0"/>
                  <a:satOff val="0"/>
                  <a:lumOff val="0"/>
                  <a:alphaOff val="0"/>
                </a:prstClr>
              </a:solidFill>
              <a:latin typeface="Corbel" panose="020B0503020204020204"/>
              <a:ea typeface="+mn-ea"/>
              <a:cs typeface="+mn-cs"/>
            </a:rPr>
            <a:t>La tolerancia general de las prótesis fabricadas mediante M.A. es de 1 milímetro, por lo que el acabado superficial de las probetas de P&amp;O no logran alcanzar ni la tolerancia de rugosidad más alta que es N12.</a:t>
          </a:r>
          <a:endParaRPr lang="en-US" sz="1800" kern="1200" dirty="0">
            <a:solidFill>
              <a:prstClr val="black">
                <a:hueOff val="0"/>
                <a:satOff val="0"/>
                <a:lumOff val="0"/>
                <a:alphaOff val="0"/>
              </a:prstClr>
            </a:solidFill>
            <a:latin typeface="Corbel" panose="020B0503020204020204"/>
            <a:ea typeface="+mn-ea"/>
            <a:cs typeface="+mn-cs"/>
          </a:endParaRPr>
        </a:p>
      </dsp:txBody>
      <dsp:txXfrm>
        <a:off x="659206" y="4304644"/>
        <a:ext cx="9576233" cy="861482"/>
      </dsp:txXfrm>
    </dsp:sp>
    <dsp:sp modelId="{8F147186-B9FA-41B5-A9F7-ED4DAE89C6EE}">
      <dsp:nvSpPr>
        <dsp:cNvPr id="0" name=""/>
        <dsp:cNvSpPr/>
      </dsp:nvSpPr>
      <dsp:spPr>
        <a:xfrm>
          <a:off x="87050" y="4362666"/>
          <a:ext cx="855725" cy="855725"/>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29510-4C14-40ED-83F0-D610D6EFC40A}">
      <dsp:nvSpPr>
        <dsp:cNvPr id="0" name=""/>
        <dsp:cNvSpPr/>
      </dsp:nvSpPr>
      <dsp:spPr>
        <a:xfrm>
          <a:off x="-6674116" y="-1021011"/>
          <a:ext cx="7946740" cy="7946740"/>
        </a:xfrm>
        <a:prstGeom prst="blockArc">
          <a:avLst>
            <a:gd name="adj1" fmla="val 18900000"/>
            <a:gd name="adj2" fmla="val 2700000"/>
            <a:gd name="adj3" fmla="val 272"/>
          </a:avLst>
        </a:prstGeom>
        <a:noFill/>
        <a:ln w="1079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5B50224-1A0E-4E0F-AEA7-24CBFF914E3C}">
      <dsp:nvSpPr>
        <dsp:cNvPr id="0" name=""/>
        <dsp:cNvSpPr/>
      </dsp:nvSpPr>
      <dsp:spPr>
        <a:xfrm>
          <a:off x="1066461" y="538557"/>
          <a:ext cx="8704690" cy="1284772"/>
        </a:xfrm>
        <a:prstGeom prst="rect">
          <a:avLst/>
        </a:prstGeom>
        <a:solidFill>
          <a:prstClr val="white">
            <a:hueOff val="0"/>
            <a:satOff val="0"/>
            <a:lumOff val="0"/>
            <a:alphaOff val="0"/>
          </a:prst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43386" tIns="45720" rIns="45720" bIns="4572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s-EC" sz="1800" kern="1200" dirty="0">
              <a:solidFill>
                <a:prstClr val="black">
                  <a:hueOff val="0"/>
                  <a:satOff val="0"/>
                  <a:lumOff val="0"/>
                  <a:alphaOff val="0"/>
                </a:prstClr>
              </a:solidFill>
              <a:latin typeface="Corbel" panose="020B0503020204020204"/>
              <a:ea typeface="+mn-ea"/>
              <a:cs typeface="+mn-cs"/>
            </a:rPr>
            <a:t>La impresora para usar el material PLA debe ser configurada con una temperatura diferente en la primera capa para obtener un mejor resultado. Para el caso usar una temperatura de 210 °C para todas las capas a excepción de la primera que debe ser de 215 °C.</a:t>
          </a:r>
        </a:p>
      </dsp:txBody>
      <dsp:txXfrm>
        <a:off x="1066461" y="538557"/>
        <a:ext cx="8704690" cy="1284772"/>
      </dsp:txXfrm>
    </dsp:sp>
    <dsp:sp modelId="{DAAC23D6-0C5A-4794-9498-388BE4F59DAD}">
      <dsp:nvSpPr>
        <dsp:cNvPr id="0" name=""/>
        <dsp:cNvSpPr/>
      </dsp:nvSpPr>
      <dsp:spPr>
        <a:xfrm>
          <a:off x="81485" y="442853"/>
          <a:ext cx="1476179" cy="147617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F9C20C7-5EDE-4CE8-B785-B53AF2A788AD}">
      <dsp:nvSpPr>
        <dsp:cNvPr id="0" name=""/>
        <dsp:cNvSpPr/>
      </dsp:nvSpPr>
      <dsp:spPr>
        <a:xfrm>
          <a:off x="1248847" y="2168182"/>
          <a:ext cx="8769191" cy="1568352"/>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37374" tIns="45720" rIns="45720" bIns="45720" numCol="1" spcCol="1270" anchor="ctr" anchorCtr="0">
          <a:noAutofit/>
        </a:bodyPr>
        <a:lstStyle/>
        <a:p>
          <a:pPr marL="0" lvl="0" indent="0" algn="l" defTabSz="800100">
            <a:lnSpc>
              <a:spcPct val="90000"/>
            </a:lnSpc>
            <a:spcBef>
              <a:spcPct val="0"/>
            </a:spcBef>
            <a:spcAft>
              <a:spcPct val="35000"/>
            </a:spcAft>
            <a:buNone/>
          </a:pPr>
          <a:r>
            <a:rPr lang="es-EC" sz="1800" kern="1200" dirty="0">
              <a:solidFill>
                <a:prstClr val="black">
                  <a:hueOff val="0"/>
                  <a:satOff val="0"/>
                  <a:lumOff val="0"/>
                  <a:alphaOff val="0"/>
                </a:prstClr>
              </a:solidFill>
              <a:latin typeface="Corbel" panose="020B0503020204020204"/>
              <a:ea typeface="+mn-ea"/>
              <a:cs typeface="+mn-cs"/>
            </a:rPr>
            <a:t>Al buscar la sistematización del uso de la norma, el material no necesariamente debe ser biocompatible. En el caso de necesitar un material biocompatible, consultar con un comité de bioética de la universidad</a:t>
          </a:r>
          <a:r>
            <a:rPr lang="en-US" sz="1800" kern="1200" dirty="0">
              <a:solidFill>
                <a:prstClr val="black">
                  <a:hueOff val="0"/>
                  <a:satOff val="0"/>
                  <a:lumOff val="0"/>
                  <a:alphaOff val="0"/>
                </a:prstClr>
              </a:solidFill>
              <a:latin typeface="Corbel" panose="020B0503020204020204"/>
              <a:ea typeface="+mn-ea"/>
              <a:cs typeface="+mn-cs"/>
            </a:rPr>
            <a:t> </a:t>
          </a:r>
          <a:r>
            <a:rPr lang="es-EC" sz="1800" kern="1200" dirty="0">
              <a:solidFill>
                <a:prstClr val="black">
                  <a:hueOff val="0"/>
                  <a:satOff val="0"/>
                  <a:lumOff val="0"/>
                  <a:alphaOff val="0"/>
                </a:prstClr>
              </a:solidFill>
              <a:latin typeface="Corbel" panose="020B0503020204020204"/>
              <a:ea typeface="+mn-ea"/>
              <a:cs typeface="+mn-cs"/>
            </a:rPr>
            <a:t>. De igual manera se puede aplicar la ISO 22523 Anexo C y aplicar las recomendaciones de </a:t>
          </a:r>
          <a:r>
            <a:rPr lang="es-EC" sz="1800" kern="1200" dirty="0" err="1">
              <a:solidFill>
                <a:prstClr val="black">
                  <a:hueOff val="0"/>
                  <a:satOff val="0"/>
                  <a:lumOff val="0"/>
                  <a:alphaOff val="0"/>
                </a:prstClr>
              </a:solidFill>
              <a:latin typeface="Corbel" panose="020B0503020204020204"/>
              <a:ea typeface="+mn-ea"/>
              <a:cs typeface="+mn-cs"/>
            </a:rPr>
            <a:t>Technical</a:t>
          </a:r>
          <a:r>
            <a:rPr lang="es-EC" sz="1800" kern="1200" dirty="0">
              <a:solidFill>
                <a:prstClr val="black">
                  <a:hueOff val="0"/>
                  <a:satOff val="0"/>
                  <a:lumOff val="0"/>
                  <a:alphaOff val="0"/>
                </a:prstClr>
              </a:solidFill>
              <a:latin typeface="Corbel" panose="020B0503020204020204"/>
              <a:ea typeface="+mn-ea"/>
              <a:cs typeface="+mn-cs"/>
            </a:rPr>
            <a:t> </a:t>
          </a:r>
          <a:r>
            <a:rPr lang="es-EC" sz="1800" kern="1200" dirty="0" err="1">
              <a:solidFill>
                <a:prstClr val="black">
                  <a:hueOff val="0"/>
                  <a:satOff val="0"/>
                  <a:lumOff val="0"/>
                  <a:alphaOff val="0"/>
                </a:prstClr>
              </a:solidFill>
              <a:latin typeface="Corbel" panose="020B0503020204020204"/>
              <a:ea typeface="+mn-ea"/>
              <a:cs typeface="+mn-cs"/>
            </a:rPr>
            <a:t>Considerations</a:t>
          </a:r>
          <a:r>
            <a:rPr lang="es-EC" sz="1800" kern="1200" dirty="0">
              <a:solidFill>
                <a:prstClr val="black">
                  <a:hueOff val="0"/>
                  <a:satOff val="0"/>
                  <a:lumOff val="0"/>
                  <a:alphaOff val="0"/>
                </a:prstClr>
              </a:solidFill>
              <a:latin typeface="Corbel" panose="020B0503020204020204"/>
              <a:ea typeface="+mn-ea"/>
              <a:cs typeface="+mn-cs"/>
            </a:rPr>
            <a:t> </a:t>
          </a:r>
          <a:r>
            <a:rPr lang="es-EC" sz="1800" kern="1200" dirty="0" err="1">
              <a:solidFill>
                <a:prstClr val="black">
                  <a:hueOff val="0"/>
                  <a:satOff val="0"/>
                  <a:lumOff val="0"/>
                  <a:alphaOff val="0"/>
                </a:prstClr>
              </a:solidFill>
              <a:latin typeface="Corbel" panose="020B0503020204020204"/>
              <a:ea typeface="+mn-ea"/>
              <a:cs typeface="+mn-cs"/>
            </a:rPr>
            <a:t>for</a:t>
          </a:r>
          <a:r>
            <a:rPr lang="es-EC" sz="1800" kern="1200" dirty="0">
              <a:solidFill>
                <a:prstClr val="black">
                  <a:hueOff val="0"/>
                  <a:satOff val="0"/>
                  <a:lumOff val="0"/>
                  <a:alphaOff val="0"/>
                </a:prstClr>
              </a:solidFill>
              <a:latin typeface="Corbel" panose="020B0503020204020204"/>
              <a:ea typeface="+mn-ea"/>
              <a:cs typeface="+mn-cs"/>
            </a:rPr>
            <a:t> </a:t>
          </a:r>
          <a:r>
            <a:rPr lang="es-EC" sz="1800" kern="1200" dirty="0" err="1">
              <a:solidFill>
                <a:prstClr val="black">
                  <a:hueOff val="0"/>
                  <a:satOff val="0"/>
                  <a:lumOff val="0"/>
                  <a:alphaOff val="0"/>
                </a:prstClr>
              </a:solidFill>
              <a:latin typeface="Corbel" panose="020B0503020204020204"/>
              <a:ea typeface="+mn-ea"/>
              <a:cs typeface="+mn-cs"/>
            </a:rPr>
            <a:t>Additive</a:t>
          </a:r>
          <a:r>
            <a:rPr lang="es-EC" sz="1800" kern="1200" dirty="0">
              <a:solidFill>
                <a:prstClr val="black">
                  <a:hueOff val="0"/>
                  <a:satOff val="0"/>
                  <a:lumOff val="0"/>
                  <a:alphaOff val="0"/>
                </a:prstClr>
              </a:solidFill>
              <a:latin typeface="Corbel" panose="020B0503020204020204"/>
              <a:ea typeface="+mn-ea"/>
              <a:cs typeface="+mn-cs"/>
            </a:rPr>
            <a:t> </a:t>
          </a:r>
          <a:r>
            <a:rPr lang="es-EC" sz="1800" kern="1200" dirty="0" err="1">
              <a:solidFill>
                <a:prstClr val="black">
                  <a:hueOff val="0"/>
                  <a:satOff val="0"/>
                  <a:lumOff val="0"/>
                  <a:alphaOff val="0"/>
                </a:prstClr>
              </a:solidFill>
              <a:latin typeface="Corbel" panose="020B0503020204020204"/>
              <a:ea typeface="+mn-ea"/>
              <a:cs typeface="+mn-cs"/>
            </a:rPr>
            <a:t>Manufactured</a:t>
          </a:r>
          <a:r>
            <a:rPr lang="es-EC" sz="1800" kern="1200" dirty="0">
              <a:solidFill>
                <a:prstClr val="black">
                  <a:hueOff val="0"/>
                  <a:satOff val="0"/>
                  <a:lumOff val="0"/>
                  <a:alphaOff val="0"/>
                </a:prstClr>
              </a:solidFill>
              <a:latin typeface="Corbel" panose="020B0503020204020204"/>
              <a:ea typeface="+mn-ea"/>
              <a:cs typeface="+mn-cs"/>
            </a:rPr>
            <a:t> Medical </a:t>
          </a:r>
          <a:r>
            <a:rPr lang="es-EC" sz="1800" kern="1200" dirty="0" err="1">
              <a:solidFill>
                <a:prstClr val="black">
                  <a:hueOff val="0"/>
                  <a:satOff val="0"/>
                  <a:lumOff val="0"/>
                  <a:alphaOff val="0"/>
                </a:prstClr>
              </a:solidFill>
              <a:latin typeface="Corbel" panose="020B0503020204020204"/>
              <a:ea typeface="+mn-ea"/>
              <a:cs typeface="+mn-cs"/>
            </a:rPr>
            <a:t>Devices</a:t>
          </a:r>
          <a:r>
            <a:rPr lang="es-EC" sz="1800" kern="1200" dirty="0">
              <a:solidFill>
                <a:prstClr val="black">
                  <a:hueOff val="0"/>
                  <a:satOff val="0"/>
                  <a:lumOff val="0"/>
                  <a:alphaOff val="0"/>
                </a:prstClr>
              </a:solidFill>
              <a:latin typeface="Corbel" panose="020B0503020204020204"/>
              <a:ea typeface="+mn-ea"/>
              <a:cs typeface="+mn-cs"/>
            </a:rPr>
            <a:t> Capítulo 6, subsección F.</a:t>
          </a:r>
          <a:endParaRPr lang="en-US" sz="1800" kern="1200" dirty="0">
            <a:solidFill>
              <a:prstClr val="black">
                <a:hueOff val="0"/>
                <a:satOff val="0"/>
                <a:lumOff val="0"/>
                <a:alphaOff val="0"/>
              </a:prstClr>
            </a:solidFill>
            <a:latin typeface="Corbel" panose="020B0503020204020204"/>
            <a:ea typeface="+mn-ea"/>
            <a:cs typeface="+mn-cs"/>
          </a:endParaRPr>
        </a:p>
      </dsp:txBody>
      <dsp:txXfrm>
        <a:off x="1248847" y="2168182"/>
        <a:ext cx="8769191" cy="1568352"/>
      </dsp:txXfrm>
    </dsp:sp>
    <dsp:sp modelId="{DB9C23E0-E78D-44E0-B80E-65C7454AC493}">
      <dsp:nvSpPr>
        <dsp:cNvPr id="0" name=""/>
        <dsp:cNvSpPr/>
      </dsp:nvSpPr>
      <dsp:spPr>
        <a:xfrm>
          <a:off x="510758" y="2214269"/>
          <a:ext cx="1476179" cy="147617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E81D107-AEB5-4593-B1AE-04BFCEF537DA}">
      <dsp:nvSpPr>
        <dsp:cNvPr id="0" name=""/>
        <dsp:cNvSpPr/>
      </dsp:nvSpPr>
      <dsp:spPr>
        <a:xfrm>
          <a:off x="819574" y="3854080"/>
          <a:ext cx="9198464" cy="1739388"/>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37374" tIns="45720" rIns="45720" bIns="4572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s-EC" sz="1800" kern="1200" dirty="0">
              <a:solidFill>
                <a:prstClr val="black">
                  <a:hueOff val="0"/>
                  <a:satOff val="0"/>
                  <a:lumOff val="0"/>
                  <a:alphaOff val="0"/>
                </a:prstClr>
              </a:solidFill>
              <a:latin typeface="Corbel" panose="020B0503020204020204"/>
              <a:ea typeface="+mn-ea"/>
              <a:cs typeface="+mn-cs"/>
            </a:rPr>
            <a:t>Al utilizar el mismo material PLA </a:t>
          </a:r>
          <a:r>
            <a:rPr lang="es-EC" sz="1800" kern="1200" dirty="0" err="1">
              <a:solidFill>
                <a:prstClr val="black">
                  <a:hueOff val="0"/>
                  <a:satOff val="0"/>
                  <a:lumOff val="0"/>
                  <a:alphaOff val="0"/>
                </a:prstClr>
              </a:solidFill>
              <a:latin typeface="Corbel" panose="020B0503020204020204"/>
              <a:ea typeface="+mn-ea"/>
              <a:cs typeface="+mn-cs"/>
            </a:rPr>
            <a:t>Protoplast</a:t>
          </a:r>
          <a:r>
            <a:rPr lang="es-EC" sz="1800" kern="1200" dirty="0">
              <a:solidFill>
                <a:prstClr val="black">
                  <a:hueOff val="0"/>
                  <a:satOff val="0"/>
                  <a:lumOff val="0"/>
                  <a:alphaOff val="0"/>
                </a:prstClr>
              </a:solidFill>
              <a:latin typeface="Corbel" panose="020B0503020204020204"/>
              <a:ea typeface="+mn-ea"/>
              <a:cs typeface="+mn-cs"/>
            </a:rPr>
            <a:t> en las dos impresoras y los mismos parámetros. Se puede diferenciar que una impresora de menor calidad influye en el acabado y construcción de una probeta. Ya que en impresoras de menor calidad la adherencia a la cama es menor o el sistema de alimentación del material en momentos no es constante. </a:t>
          </a:r>
          <a:endParaRPr lang="en-US" sz="1800" kern="1200" dirty="0">
            <a:solidFill>
              <a:prstClr val="black">
                <a:hueOff val="0"/>
                <a:satOff val="0"/>
                <a:lumOff val="0"/>
                <a:alphaOff val="0"/>
              </a:prstClr>
            </a:solidFill>
            <a:latin typeface="Corbel" panose="020B0503020204020204"/>
            <a:ea typeface="+mn-ea"/>
            <a:cs typeface="+mn-cs"/>
          </a:endParaRPr>
        </a:p>
      </dsp:txBody>
      <dsp:txXfrm>
        <a:off x="819574" y="3854080"/>
        <a:ext cx="9198464" cy="1739388"/>
      </dsp:txXfrm>
    </dsp:sp>
    <dsp:sp modelId="{44F335A9-B089-40C4-A0A5-FACE8DDCCC02}">
      <dsp:nvSpPr>
        <dsp:cNvPr id="0" name=""/>
        <dsp:cNvSpPr/>
      </dsp:nvSpPr>
      <dsp:spPr>
        <a:xfrm>
          <a:off x="81485" y="3985684"/>
          <a:ext cx="1476179" cy="147617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29510-4C14-40ED-83F0-D610D6EFC40A}">
      <dsp:nvSpPr>
        <dsp:cNvPr id="0" name=""/>
        <dsp:cNvSpPr/>
      </dsp:nvSpPr>
      <dsp:spPr>
        <a:xfrm>
          <a:off x="-6766651" y="-1034657"/>
          <a:ext cx="8053369" cy="8053369"/>
        </a:xfrm>
        <a:prstGeom prst="blockArc">
          <a:avLst>
            <a:gd name="adj1" fmla="val 18900000"/>
            <a:gd name="adj2" fmla="val 2700000"/>
            <a:gd name="adj3" fmla="val 268"/>
          </a:avLst>
        </a:prstGeom>
        <a:noFill/>
        <a:ln w="1079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386A8D7-EC3E-4810-9384-D53BA63C8B1C}">
      <dsp:nvSpPr>
        <dsp:cNvPr id="0" name=""/>
        <dsp:cNvSpPr/>
      </dsp:nvSpPr>
      <dsp:spPr>
        <a:xfrm>
          <a:off x="673266" y="460054"/>
          <a:ext cx="9273243" cy="920587"/>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30716" tIns="45720" rIns="45720" bIns="4572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s-EC" sz="1800" kern="1200" dirty="0">
              <a:solidFill>
                <a:prstClr val="black">
                  <a:hueOff val="0"/>
                  <a:satOff val="0"/>
                  <a:lumOff val="0"/>
                  <a:alphaOff val="0"/>
                </a:prstClr>
              </a:solidFill>
              <a:latin typeface="Corbel" panose="020B0503020204020204"/>
              <a:ea typeface="+mn-ea"/>
              <a:cs typeface="+mn-cs"/>
            </a:rPr>
            <a:t>Se debería implementar los Anexos C y D para la evaluación de P&amp;O y complementar el trabajo.</a:t>
          </a:r>
          <a:endParaRPr lang="es-EC" sz="1800" kern="1200" noProof="0" dirty="0">
            <a:solidFill>
              <a:prstClr val="black">
                <a:hueOff val="0"/>
                <a:satOff val="0"/>
                <a:lumOff val="0"/>
                <a:alphaOff val="0"/>
              </a:prstClr>
            </a:solidFill>
            <a:latin typeface="Corbel" panose="020B0503020204020204"/>
            <a:ea typeface="+mn-ea"/>
            <a:cs typeface="+mn-cs"/>
          </a:endParaRPr>
        </a:p>
      </dsp:txBody>
      <dsp:txXfrm>
        <a:off x="673266" y="460054"/>
        <a:ext cx="9273243" cy="920587"/>
      </dsp:txXfrm>
    </dsp:sp>
    <dsp:sp modelId="{02DCBA78-AFD9-49C1-8A5B-3B7CAB7FDCFE}">
      <dsp:nvSpPr>
        <dsp:cNvPr id="0" name=""/>
        <dsp:cNvSpPr/>
      </dsp:nvSpPr>
      <dsp:spPr>
        <a:xfrm>
          <a:off x="97899" y="344980"/>
          <a:ext cx="1150733" cy="115073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CF3984A6-9A93-4877-AA84-6A8A04EB9119}">
      <dsp:nvSpPr>
        <dsp:cNvPr id="0" name=""/>
        <dsp:cNvSpPr/>
      </dsp:nvSpPr>
      <dsp:spPr>
        <a:xfrm>
          <a:off x="1201060" y="1699583"/>
          <a:ext cx="8745450" cy="1203768"/>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30716" tIns="45720" rIns="45720" bIns="45720" numCol="1" spcCol="1270" anchor="ctr" anchorCtr="0">
          <a:noAutofit/>
        </a:bodyPr>
        <a:lstStyle/>
        <a:p>
          <a:pPr marL="0" lvl="0" indent="0" algn="l" defTabSz="711200">
            <a:lnSpc>
              <a:spcPct val="90000"/>
            </a:lnSpc>
            <a:spcBef>
              <a:spcPct val="0"/>
            </a:spcBef>
            <a:spcAft>
              <a:spcPct val="35000"/>
            </a:spcAft>
            <a:buNone/>
          </a:pPr>
          <a:r>
            <a:rPr lang="es-EC" sz="1800" kern="1200" dirty="0">
              <a:solidFill>
                <a:prstClr val="black">
                  <a:hueOff val="0"/>
                  <a:satOff val="0"/>
                  <a:lumOff val="0"/>
                  <a:alphaOff val="0"/>
                </a:prstClr>
              </a:solidFill>
              <a:latin typeface="Corbel" panose="020B0503020204020204"/>
              <a:ea typeface="+mn-ea"/>
              <a:cs typeface="+mn-cs"/>
            </a:rPr>
            <a:t>Para identificar variaciones en los resultados de ensayos a tracción de las P&amp;O, se debería implementar nuevos diseños de P&amp;O para, mediante las pruebas recomendadas por la Norma, analizar los valores obtenidos y compararlos con aquellos obtenidos en el presente trabajo </a:t>
          </a:r>
        </a:p>
      </dsp:txBody>
      <dsp:txXfrm>
        <a:off x="1201060" y="1699583"/>
        <a:ext cx="8745450" cy="1203768"/>
      </dsp:txXfrm>
    </dsp:sp>
    <dsp:sp modelId="{D4CFF634-FE24-4567-A607-1F9CE98F7EE7}">
      <dsp:nvSpPr>
        <dsp:cNvPr id="0" name=""/>
        <dsp:cNvSpPr/>
      </dsp:nvSpPr>
      <dsp:spPr>
        <a:xfrm>
          <a:off x="625693" y="1726100"/>
          <a:ext cx="1150733" cy="115073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D517521-4068-4528-B6EC-43743AFBEE50}">
      <dsp:nvSpPr>
        <dsp:cNvPr id="0" name=""/>
        <dsp:cNvSpPr/>
      </dsp:nvSpPr>
      <dsp:spPr>
        <a:xfrm>
          <a:off x="1201060" y="2966425"/>
          <a:ext cx="8745450" cy="1432322"/>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30716" tIns="45720" rIns="45720" bIns="45720" numCol="1" spcCol="1270" anchor="ctr" anchorCtr="0">
          <a:noAutofit/>
        </a:bodyPr>
        <a:lstStyle/>
        <a:p>
          <a:pPr marL="0" lvl="0" indent="0" algn="l" defTabSz="800100">
            <a:lnSpc>
              <a:spcPct val="90000"/>
            </a:lnSpc>
            <a:spcBef>
              <a:spcPct val="0"/>
            </a:spcBef>
            <a:spcAft>
              <a:spcPct val="35000"/>
            </a:spcAft>
            <a:buNone/>
          </a:pPr>
          <a:r>
            <a:rPr lang="es-EC" sz="1800" kern="1200" dirty="0">
              <a:solidFill>
                <a:prstClr val="black">
                  <a:hueOff val="0"/>
                  <a:satOff val="0"/>
                  <a:lumOff val="0"/>
                  <a:alphaOff val="0"/>
                </a:prstClr>
              </a:solidFill>
              <a:latin typeface="Corbel" panose="020B0503020204020204"/>
              <a:ea typeface="+mn-ea"/>
              <a:cs typeface="+mn-cs"/>
            </a:rPr>
            <a:t>Para poder obtener una mejor relación entre los resultados de resistencia mecánica a la tracción y tiempo de fabricación, se</a:t>
          </a:r>
          <a:r>
            <a:rPr lang="en-US" sz="1800" kern="1200" dirty="0">
              <a:solidFill>
                <a:prstClr val="black">
                  <a:hueOff val="0"/>
                  <a:satOff val="0"/>
                  <a:lumOff val="0"/>
                  <a:alphaOff val="0"/>
                </a:prstClr>
              </a:solidFill>
              <a:latin typeface="Corbel" panose="020B0503020204020204"/>
              <a:ea typeface="+mn-ea"/>
              <a:cs typeface="+mn-cs"/>
            </a:rPr>
            <a:t> </a:t>
          </a:r>
          <a:r>
            <a:rPr lang="es-EC" sz="1800" kern="1200" dirty="0">
              <a:solidFill>
                <a:prstClr val="black">
                  <a:hueOff val="0"/>
                  <a:satOff val="0"/>
                  <a:lumOff val="0"/>
                  <a:alphaOff val="0"/>
                </a:prstClr>
              </a:solidFill>
              <a:latin typeface="Corbel" panose="020B0503020204020204"/>
              <a:ea typeface="+mn-ea"/>
              <a:cs typeface="+mn-cs"/>
            </a:rPr>
            <a:t> debe replicar las mismas condiciones del presente trabajo, pero con menor relleno.</a:t>
          </a:r>
          <a:endParaRPr lang="en-US" sz="1800" kern="1200" dirty="0">
            <a:solidFill>
              <a:prstClr val="black">
                <a:hueOff val="0"/>
                <a:satOff val="0"/>
                <a:lumOff val="0"/>
                <a:alphaOff val="0"/>
              </a:prstClr>
            </a:solidFill>
            <a:latin typeface="Corbel" panose="020B0503020204020204"/>
            <a:ea typeface="+mn-ea"/>
            <a:cs typeface="+mn-cs"/>
          </a:endParaRPr>
        </a:p>
      </dsp:txBody>
      <dsp:txXfrm>
        <a:off x="1201060" y="2966425"/>
        <a:ext cx="8745450" cy="1432322"/>
      </dsp:txXfrm>
    </dsp:sp>
    <dsp:sp modelId="{E264759A-1440-4975-9321-D3DF2E42D031}">
      <dsp:nvSpPr>
        <dsp:cNvPr id="0" name=""/>
        <dsp:cNvSpPr/>
      </dsp:nvSpPr>
      <dsp:spPr>
        <a:xfrm>
          <a:off x="625693" y="3107220"/>
          <a:ext cx="1150733" cy="115073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1AA28DD-D2DF-43D8-9666-BB7C7EC63648}">
      <dsp:nvSpPr>
        <dsp:cNvPr id="0" name=""/>
        <dsp:cNvSpPr/>
      </dsp:nvSpPr>
      <dsp:spPr>
        <a:xfrm>
          <a:off x="673266" y="4603413"/>
          <a:ext cx="9273243" cy="920587"/>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30716" tIns="45720" rIns="45720" bIns="45720" numCol="1" spcCol="1270" anchor="ctr" anchorCtr="0">
          <a:noAutofit/>
        </a:bodyPr>
        <a:lstStyle/>
        <a:p>
          <a:pPr marL="0" lvl="0" indent="0" algn="l" defTabSz="800100">
            <a:lnSpc>
              <a:spcPct val="90000"/>
            </a:lnSpc>
            <a:spcBef>
              <a:spcPct val="0"/>
            </a:spcBef>
            <a:spcAft>
              <a:spcPct val="35000"/>
            </a:spcAft>
            <a:buNone/>
          </a:pPr>
          <a:r>
            <a:rPr lang="es-EC" sz="1800" kern="1200" dirty="0"/>
            <a:t> </a:t>
          </a:r>
          <a:r>
            <a:rPr lang="es-EC" sz="1800" b="0" kern="1200" dirty="0"/>
            <a:t>Se puede realizar un ensayo a torsión para identificar de manera más precisa el módulo de elasticidad.</a:t>
          </a:r>
          <a:endParaRPr lang="es-EC" sz="1800" kern="1200" dirty="0"/>
        </a:p>
      </dsp:txBody>
      <dsp:txXfrm>
        <a:off x="673266" y="4603413"/>
        <a:ext cx="9273243" cy="920587"/>
      </dsp:txXfrm>
    </dsp:sp>
    <dsp:sp modelId="{ADD18039-FEB7-4EF1-98F1-485AED926259}">
      <dsp:nvSpPr>
        <dsp:cNvPr id="0" name=""/>
        <dsp:cNvSpPr/>
      </dsp:nvSpPr>
      <dsp:spPr>
        <a:xfrm>
          <a:off x="97899" y="4488340"/>
          <a:ext cx="1150733" cy="115073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2D1E91-4CDB-4C10-94E5-B4D26CF83F4F}" type="datetimeFigureOut">
              <a:rPr lang="es-EC" smtClean="0"/>
              <a:t>3/2/2020</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r>
              <a:rPr lang="es-EC"/>
              <a:t>|</a:t>
            </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8B4219-F76C-42FD-BAC0-861A19F20428}" type="slidenum">
              <a:rPr lang="es-EC" smtClean="0"/>
              <a:t>‹#›</a:t>
            </a:fld>
            <a:endParaRPr lang="es-EC"/>
          </a:p>
        </p:txBody>
      </p:sp>
    </p:spTree>
    <p:extLst>
      <p:ext uri="{BB962C8B-B14F-4D97-AF65-F5344CB8AC3E}">
        <p14:creationId xmlns:p14="http://schemas.microsoft.com/office/powerpoint/2010/main" val="4113455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5"/>
          </p:nvPr>
        </p:nvSpPr>
        <p:spPr/>
        <p:txBody>
          <a:bodyPr/>
          <a:lstStyle/>
          <a:p>
            <a:fld id="{4A8B4219-F76C-42FD-BAC0-861A19F20428}" type="slidenum">
              <a:rPr lang="es-EC" smtClean="0"/>
              <a:t>3</a:t>
            </a:fld>
            <a:endParaRPr lang="es-EC"/>
          </a:p>
        </p:txBody>
      </p:sp>
    </p:spTree>
    <p:extLst>
      <p:ext uri="{BB962C8B-B14F-4D97-AF65-F5344CB8AC3E}">
        <p14:creationId xmlns:p14="http://schemas.microsoft.com/office/powerpoint/2010/main" val="2056452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A8B4219-F76C-42FD-BAC0-861A19F20428}" type="slidenum">
              <a:rPr lang="es-EC" smtClean="0"/>
              <a:t>16</a:t>
            </a:fld>
            <a:endParaRPr lang="es-EC"/>
          </a:p>
        </p:txBody>
      </p:sp>
    </p:spTree>
    <p:extLst>
      <p:ext uri="{BB962C8B-B14F-4D97-AF65-F5344CB8AC3E}">
        <p14:creationId xmlns:p14="http://schemas.microsoft.com/office/powerpoint/2010/main" val="411962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5"/>
          </p:nvPr>
        </p:nvSpPr>
        <p:spPr/>
        <p:txBody>
          <a:bodyPr/>
          <a:lstStyle/>
          <a:p>
            <a:fld id="{4A8B4219-F76C-42FD-BAC0-861A19F20428}" type="slidenum">
              <a:rPr lang="es-EC" smtClean="0"/>
              <a:t>18</a:t>
            </a:fld>
            <a:endParaRPr lang="es-EC"/>
          </a:p>
        </p:txBody>
      </p:sp>
    </p:spTree>
    <p:extLst>
      <p:ext uri="{BB962C8B-B14F-4D97-AF65-F5344CB8AC3E}">
        <p14:creationId xmlns:p14="http://schemas.microsoft.com/office/powerpoint/2010/main" val="1139390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5"/>
          </p:nvPr>
        </p:nvSpPr>
        <p:spPr/>
        <p:txBody>
          <a:bodyPr/>
          <a:lstStyle/>
          <a:p>
            <a:fld id="{4A8B4219-F76C-42FD-BAC0-861A19F20428}" type="slidenum">
              <a:rPr lang="es-EC" smtClean="0"/>
              <a:t>23</a:t>
            </a:fld>
            <a:endParaRPr lang="es-EC"/>
          </a:p>
        </p:txBody>
      </p:sp>
    </p:spTree>
    <p:extLst>
      <p:ext uri="{BB962C8B-B14F-4D97-AF65-F5344CB8AC3E}">
        <p14:creationId xmlns:p14="http://schemas.microsoft.com/office/powerpoint/2010/main" val="1948990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5"/>
          </p:nvPr>
        </p:nvSpPr>
        <p:spPr/>
        <p:txBody>
          <a:bodyPr/>
          <a:lstStyle/>
          <a:p>
            <a:fld id="{4A8B4219-F76C-42FD-BAC0-861A19F20428}" type="slidenum">
              <a:rPr lang="es-EC" smtClean="0"/>
              <a:t>4</a:t>
            </a:fld>
            <a:endParaRPr lang="es-EC"/>
          </a:p>
        </p:txBody>
      </p:sp>
    </p:spTree>
    <p:extLst>
      <p:ext uri="{BB962C8B-B14F-4D97-AF65-F5344CB8AC3E}">
        <p14:creationId xmlns:p14="http://schemas.microsoft.com/office/powerpoint/2010/main" val="3903255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16" name="Imagen 2" descr="Imagen 2">
            <a:extLst>
              <a:ext uri="{FF2B5EF4-FFF2-40B4-BE49-F238E27FC236}">
                <a16:creationId xmlns:a16="http://schemas.microsoft.com/office/drawing/2014/main" id="{F4C75630-9B5D-4DB0-AB7B-995AB2EE6BDA}"/>
              </a:ext>
            </a:extLst>
          </p:cNvPr>
          <p:cNvPicPr>
            <a:picLocks noChangeAspect="1"/>
          </p:cNvPicPr>
          <p:nvPr userDrawn="1"/>
        </p:nvPicPr>
        <p:blipFill>
          <a:blip r:embed="rId2"/>
          <a:stretch>
            <a:fillRect/>
          </a:stretch>
        </p:blipFill>
        <p:spPr>
          <a:xfrm rot="16200000" flipV="1">
            <a:off x="1044396" y="577656"/>
            <a:ext cx="6857998" cy="5702688"/>
          </a:xfrm>
          <a:prstGeom prst="rect">
            <a:avLst/>
          </a:prstGeom>
          <a:ln w="12700">
            <a:miter lim="400000"/>
          </a:ln>
        </p:spPr>
      </p:pic>
      <p:sp>
        <p:nvSpPr>
          <p:cNvPr id="12" name="Rectángulo 3">
            <a:extLst>
              <a:ext uri="{FF2B5EF4-FFF2-40B4-BE49-F238E27FC236}">
                <a16:creationId xmlns:a16="http://schemas.microsoft.com/office/drawing/2014/main" id="{A70AB293-2D13-48D1-B2DF-E5F79ED70C86}"/>
              </a:ext>
            </a:extLst>
          </p:cNvPr>
          <p:cNvSpPr/>
          <p:nvPr userDrawn="1"/>
        </p:nvSpPr>
        <p:spPr>
          <a:xfrm rot="16200000" flipV="1">
            <a:off x="-1879949" y="3391655"/>
            <a:ext cx="6857997" cy="74694"/>
          </a:xfrm>
          <a:prstGeom prst="rect">
            <a:avLst/>
          </a:prstGeom>
          <a:solidFill>
            <a:srgbClr val="217143"/>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a:p>
        </p:txBody>
      </p:sp>
      <p:sp>
        <p:nvSpPr>
          <p:cNvPr id="13" name="Rectángulo 4">
            <a:extLst>
              <a:ext uri="{FF2B5EF4-FFF2-40B4-BE49-F238E27FC236}">
                <a16:creationId xmlns:a16="http://schemas.microsoft.com/office/drawing/2014/main" id="{7B98FF81-A9B0-4D9E-BFF5-1877E89C64FE}"/>
              </a:ext>
            </a:extLst>
          </p:cNvPr>
          <p:cNvSpPr/>
          <p:nvPr userDrawn="1"/>
        </p:nvSpPr>
        <p:spPr>
          <a:xfrm rot="16200000" flipV="1">
            <a:off x="-1809389" y="3391652"/>
            <a:ext cx="6858000" cy="74695"/>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a:p>
        </p:txBody>
      </p:sp>
      <p:pic>
        <p:nvPicPr>
          <p:cNvPr id="10" name="Imagen 9" descr="Resultado de imagen para espe">
            <a:extLst>
              <a:ext uri="{FF2B5EF4-FFF2-40B4-BE49-F238E27FC236}">
                <a16:creationId xmlns:a16="http://schemas.microsoft.com/office/drawing/2014/main" id="{7DAFB53B-D726-42F6-8453-CBAC83256719}"/>
              </a:ext>
            </a:extLst>
          </p:cNvPr>
          <p:cNvPicPr/>
          <p:nvPr userDrawn="1"/>
        </p:nvPicPr>
        <p:blipFill rotWithShape="1">
          <a:blip r:embed="rId3">
            <a:extLst>
              <a:ext uri="{28A0092B-C50C-407E-A947-70E740481C1C}">
                <a14:useLocalDpi xmlns:a14="http://schemas.microsoft.com/office/drawing/2010/main" val="0"/>
              </a:ext>
            </a:extLst>
          </a:blip>
          <a:srcRect r="74423"/>
          <a:stretch/>
        </p:blipFill>
        <p:spPr bwMode="auto">
          <a:xfrm>
            <a:off x="249460" y="2560947"/>
            <a:ext cx="993941" cy="933446"/>
          </a:xfrm>
          <a:prstGeom prst="rect">
            <a:avLst/>
          </a:prstGeom>
          <a:noFill/>
          <a:ln>
            <a:noFill/>
          </a:ln>
        </p:spPr>
      </p:pic>
      <p:sp>
        <p:nvSpPr>
          <p:cNvPr id="2" name="Title 1"/>
          <p:cNvSpPr>
            <a:spLocks noGrp="1"/>
          </p:cNvSpPr>
          <p:nvPr>
            <p:ph type="ctrTitle"/>
          </p:nvPr>
        </p:nvSpPr>
        <p:spPr>
          <a:xfrm>
            <a:off x="3354435" y="770012"/>
            <a:ext cx="7315200" cy="2782080"/>
          </a:xfrm>
        </p:spPr>
        <p:txBody>
          <a:bodyPr anchor="b">
            <a:normAutofit/>
          </a:bodyPr>
          <a:lstStyle>
            <a:lvl1pPr algn="l">
              <a:defRPr sz="5900" spc="-100" baseline="0">
                <a:solidFill>
                  <a:schemeClr val="tx2"/>
                </a:solidFill>
              </a:defRPr>
            </a:lvl1pPr>
          </a:lstStyle>
          <a:p>
            <a:r>
              <a:rPr lang="es-ES"/>
              <a:t>Haga clic para modificar el estilo de título del patrón</a:t>
            </a:r>
            <a:endParaRPr lang="en-US"/>
          </a:p>
        </p:txBody>
      </p:sp>
      <p:sp>
        <p:nvSpPr>
          <p:cNvPr id="3" name="Subtitle 2"/>
          <p:cNvSpPr>
            <a:spLocks noGrp="1"/>
          </p:cNvSpPr>
          <p:nvPr>
            <p:ph type="subTitle" idx="1"/>
          </p:nvPr>
        </p:nvSpPr>
        <p:spPr>
          <a:xfrm>
            <a:off x="3433566" y="4809812"/>
            <a:ext cx="7315200" cy="914400"/>
          </a:xfrm>
        </p:spPr>
        <p:txBody>
          <a:bodyPr anchor="t">
            <a:normAutofit/>
          </a:bodyPr>
          <a:lstStyle>
            <a:lvl1pPr marL="0" indent="0" algn="l">
              <a:buNone/>
              <a:defRPr sz="2200" cap="none" spc="0" baseline="0">
                <a:solidFill>
                  <a:schemeClr val="tx2"/>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a:p>
        </p:txBody>
      </p:sp>
      <p:sp>
        <p:nvSpPr>
          <p:cNvPr id="4" name="Date Placeholder 3"/>
          <p:cNvSpPr>
            <a:spLocks noGrp="1"/>
          </p:cNvSpPr>
          <p:nvPr>
            <p:ph type="dt" sz="half" idx="10"/>
          </p:nvPr>
        </p:nvSpPr>
        <p:spPr>
          <a:xfrm>
            <a:off x="411933" y="6356350"/>
            <a:ext cx="923605" cy="365125"/>
          </a:xfrm>
        </p:spPr>
        <p:txBody>
          <a:bodyPr/>
          <a:lstStyle/>
          <a:p>
            <a:fld id="{D2F10033-548F-471F-AC18-EB7074503F6F}" type="datetime1">
              <a:rPr lang="es-EC" smtClean="0"/>
              <a:t>3/2/2020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E73B57E-1C3D-4B30-85D5-675832EB121F}" type="slidenum">
              <a:rPr lang="es-EC" smtClean="0"/>
              <a:t>‹#›</a:t>
            </a:fld>
            <a:endParaRPr lang="es-EC"/>
          </a:p>
        </p:txBody>
      </p:sp>
      <p:pic>
        <p:nvPicPr>
          <p:cNvPr id="9" name="Imagen 8" descr="Resultado de imagen para espe">
            <a:extLst>
              <a:ext uri="{FF2B5EF4-FFF2-40B4-BE49-F238E27FC236}">
                <a16:creationId xmlns:a16="http://schemas.microsoft.com/office/drawing/2014/main" id="{7FDDA7ED-4C62-453B-82CB-0F62D2CB80C6}"/>
              </a:ext>
            </a:extLst>
          </p:cNvPr>
          <p:cNvPicPr/>
          <p:nvPr userDrawn="1"/>
        </p:nvPicPr>
        <p:blipFill rotWithShape="1">
          <a:blip r:embed="rId4" cstate="print">
            <a:extLst>
              <a:ext uri="{28A0092B-C50C-407E-A947-70E740481C1C}">
                <a14:useLocalDpi xmlns:a14="http://schemas.microsoft.com/office/drawing/2010/main" val="0"/>
              </a:ext>
            </a:extLst>
          </a:blip>
          <a:srcRect l="24832"/>
          <a:stretch/>
        </p:blipFill>
        <p:spPr bwMode="auto">
          <a:xfrm>
            <a:off x="75857" y="1622704"/>
            <a:ext cx="1330242" cy="522899"/>
          </a:xfrm>
          <a:prstGeom prst="rect">
            <a:avLst/>
          </a:prstGeom>
          <a:noFill/>
          <a:ln>
            <a:noFill/>
          </a:ln>
        </p:spPr>
      </p:pic>
      <p:pic>
        <p:nvPicPr>
          <p:cNvPr id="19" name="Imagen 18">
            <a:extLst>
              <a:ext uri="{FF2B5EF4-FFF2-40B4-BE49-F238E27FC236}">
                <a16:creationId xmlns:a16="http://schemas.microsoft.com/office/drawing/2014/main" id="{FEFA4785-4D84-4B44-A881-0330465A5396}"/>
              </a:ext>
            </a:extLst>
          </p:cNvPr>
          <p:cNvPicPr>
            <a:picLocks noChangeAspect="1"/>
          </p:cNvPicPr>
          <p:nvPr userDrawn="1"/>
        </p:nvPicPr>
        <p:blipFill>
          <a:blip r:embed="rId5"/>
          <a:stretch>
            <a:fillRect/>
          </a:stretch>
        </p:blipFill>
        <p:spPr>
          <a:xfrm>
            <a:off x="232123" y="3862720"/>
            <a:ext cx="1017710" cy="1131256"/>
          </a:xfrm>
          <a:prstGeom prst="rect">
            <a:avLst/>
          </a:prstGeom>
        </p:spPr>
      </p:pic>
    </p:spTree>
    <p:extLst>
      <p:ext uri="{BB962C8B-B14F-4D97-AF65-F5344CB8AC3E}">
        <p14:creationId xmlns:p14="http://schemas.microsoft.com/office/powerpoint/2010/main" val="1453083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2928491" y="604380"/>
            <a:ext cx="7315200" cy="5120640"/>
          </a:xfrm>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85C57869-3057-4D7B-BB51-5FE92E61AD50}" type="datetime1">
              <a:rPr lang="es-EC" smtClean="0"/>
              <a:t>3/2/2020</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FE73B57E-1C3D-4B30-85D5-675832EB121F}" type="slidenum">
              <a:rPr lang="es-EC" smtClean="0"/>
              <a:t>‹#›</a:t>
            </a:fld>
            <a:endParaRPr lang="es-EC"/>
          </a:p>
        </p:txBody>
      </p:sp>
    </p:spTree>
    <p:extLst>
      <p:ext uri="{BB962C8B-B14F-4D97-AF65-F5344CB8AC3E}">
        <p14:creationId xmlns:p14="http://schemas.microsoft.com/office/powerpoint/2010/main" val="4278276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3416" y="1806819"/>
            <a:ext cx="1140069" cy="3244362"/>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3167426" y="868680"/>
            <a:ext cx="7315200" cy="5120640"/>
          </a:xfrm>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0CF9C1C3-4553-495B-B02E-64F25E127593}" type="datetime1">
              <a:rPr lang="es-EC" smtClean="0"/>
              <a:t>3/2/2020</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FE73B57E-1C3D-4B30-85D5-675832EB121F}" type="slidenum">
              <a:rPr lang="es-EC" smtClean="0"/>
              <a:t>‹#›</a:t>
            </a:fld>
            <a:endParaRPr lang="es-EC"/>
          </a:p>
        </p:txBody>
      </p:sp>
    </p:spTree>
    <p:extLst>
      <p:ext uri="{BB962C8B-B14F-4D97-AF65-F5344CB8AC3E}">
        <p14:creationId xmlns:p14="http://schemas.microsoft.com/office/powerpoint/2010/main" val="3729146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3167426" y="472108"/>
            <a:ext cx="7315200" cy="1346897"/>
          </a:xfrm>
        </p:spPr>
        <p:txBody>
          <a:bodyPr/>
          <a:lstStyle>
            <a:lvl1pPr algn="ctr">
              <a:defRPr/>
            </a:lvl1p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85F11CF2-06A5-47C3-BE3A-FC345BFF59D0}" type="datetime1">
              <a:rPr lang="es-EC" smtClean="0"/>
              <a:t>3/2/2020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E73B57E-1C3D-4B30-85D5-675832EB121F}" type="slidenum">
              <a:rPr lang="es-EC" smtClean="0"/>
              <a:t>‹#›</a:t>
            </a:fld>
            <a:endParaRPr lang="es-EC"/>
          </a:p>
        </p:txBody>
      </p:sp>
    </p:spTree>
    <p:extLst>
      <p:ext uri="{BB962C8B-B14F-4D97-AF65-F5344CB8AC3E}">
        <p14:creationId xmlns:p14="http://schemas.microsoft.com/office/powerpoint/2010/main" val="794663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005665" y="1307240"/>
            <a:ext cx="7315200" cy="3255264"/>
          </a:xfrm>
        </p:spPr>
        <p:txBody>
          <a:bodyPr anchor="b">
            <a:normAutofit/>
          </a:bodyPr>
          <a:lstStyle>
            <a:lvl1pPr>
              <a:defRPr sz="5900" b="0" spc="-100" baseline="0">
                <a:solidFill>
                  <a:schemeClr val="tx1">
                    <a:lumMod val="65000"/>
                    <a:lumOff val="35000"/>
                  </a:schemeClr>
                </a:solidFill>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3023953" y="4681376"/>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2BD4AB7E-620C-4108-84BA-09698773FA89}" type="datetime1">
              <a:rPr lang="es-EC" smtClean="0"/>
              <a:t>3/2/2020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E73B57E-1C3D-4B30-85D5-675832EB121F}" type="slidenum">
              <a:rPr lang="es-EC" smtClean="0"/>
              <a:t>‹#›</a:t>
            </a:fld>
            <a:endParaRPr lang="es-EC"/>
          </a:p>
        </p:txBody>
      </p:sp>
    </p:spTree>
    <p:extLst>
      <p:ext uri="{BB962C8B-B14F-4D97-AF65-F5344CB8AC3E}">
        <p14:creationId xmlns:p14="http://schemas.microsoft.com/office/powerpoint/2010/main" val="3543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2936649"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886857"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8" name="Date Placeholder 7"/>
          <p:cNvSpPr>
            <a:spLocks noGrp="1"/>
          </p:cNvSpPr>
          <p:nvPr>
            <p:ph type="dt" sz="half" idx="10"/>
          </p:nvPr>
        </p:nvSpPr>
        <p:spPr/>
        <p:txBody>
          <a:bodyPr/>
          <a:lstStyle/>
          <a:p>
            <a:fld id="{7F6DCEC7-3F2C-470C-923C-62EEEB95F92F}" type="datetime1">
              <a:rPr lang="es-EC" smtClean="0"/>
              <a:t>3/2/2020</a:t>
            </a:fld>
            <a:endParaRPr lang="es-EC"/>
          </a:p>
        </p:txBody>
      </p:sp>
      <p:sp>
        <p:nvSpPr>
          <p:cNvPr id="9" name="Footer Placeholder 8"/>
          <p:cNvSpPr>
            <a:spLocks noGrp="1"/>
          </p:cNvSpPr>
          <p:nvPr>
            <p:ph type="ftr" sz="quarter" idx="11"/>
          </p:nvPr>
        </p:nvSpPr>
        <p:spPr/>
        <p:txBody>
          <a:bodyPr/>
          <a:lstStyle/>
          <a:p>
            <a:endParaRPr lang="es-EC"/>
          </a:p>
        </p:txBody>
      </p:sp>
      <p:sp>
        <p:nvSpPr>
          <p:cNvPr id="10" name="Slide Number Placeholder 9"/>
          <p:cNvSpPr>
            <a:spLocks noGrp="1"/>
          </p:cNvSpPr>
          <p:nvPr>
            <p:ph type="sldNum" sz="quarter" idx="12"/>
          </p:nvPr>
        </p:nvSpPr>
        <p:spPr/>
        <p:txBody>
          <a:bodyPr/>
          <a:lstStyle/>
          <a:p>
            <a:fld id="{FE73B57E-1C3D-4B30-85D5-675832EB121F}" type="slidenum">
              <a:rPr lang="es-EC" smtClean="0"/>
              <a:t>‹#›</a:t>
            </a:fld>
            <a:endParaRPr lang="es-EC"/>
          </a:p>
        </p:txBody>
      </p:sp>
    </p:spTree>
    <p:extLst>
      <p:ext uri="{BB962C8B-B14F-4D97-AF65-F5344CB8AC3E}">
        <p14:creationId xmlns:p14="http://schemas.microsoft.com/office/powerpoint/2010/main" val="2277626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2927133" y="943094"/>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2927133" y="1850444"/>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6877684" y="943094"/>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877684" y="1850444"/>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2" name="Date Placeholder 1"/>
          <p:cNvSpPr>
            <a:spLocks noGrp="1"/>
          </p:cNvSpPr>
          <p:nvPr>
            <p:ph type="dt" sz="half" idx="10"/>
          </p:nvPr>
        </p:nvSpPr>
        <p:spPr/>
        <p:txBody>
          <a:bodyPr/>
          <a:lstStyle/>
          <a:p>
            <a:fld id="{D26A3BA1-DC46-4856-913A-A5D8CF51CAB4}" type="datetime1">
              <a:rPr lang="es-EC" smtClean="0"/>
              <a:t>3/2/2020</a:t>
            </a:fld>
            <a:endParaRPr lang="es-EC"/>
          </a:p>
        </p:txBody>
      </p:sp>
      <p:sp>
        <p:nvSpPr>
          <p:cNvPr id="11" name="Footer Placeholder 10"/>
          <p:cNvSpPr>
            <a:spLocks noGrp="1"/>
          </p:cNvSpPr>
          <p:nvPr>
            <p:ph type="ftr" sz="quarter" idx="11"/>
          </p:nvPr>
        </p:nvSpPr>
        <p:spPr/>
        <p:txBody>
          <a:bodyPr/>
          <a:lstStyle/>
          <a:p>
            <a:endParaRPr lang="es-EC"/>
          </a:p>
        </p:txBody>
      </p:sp>
      <p:sp>
        <p:nvSpPr>
          <p:cNvPr id="12" name="Slide Number Placeholder 11"/>
          <p:cNvSpPr>
            <a:spLocks noGrp="1"/>
          </p:cNvSpPr>
          <p:nvPr>
            <p:ph type="sldNum" sz="quarter" idx="12"/>
          </p:nvPr>
        </p:nvSpPr>
        <p:spPr/>
        <p:txBody>
          <a:bodyPr/>
          <a:lstStyle/>
          <a:p>
            <a:fld id="{FE73B57E-1C3D-4B30-85D5-675832EB121F}" type="slidenum">
              <a:rPr lang="es-EC" smtClean="0"/>
              <a:t>‹#›</a:t>
            </a:fld>
            <a:endParaRPr lang="es-EC"/>
          </a:p>
        </p:txBody>
      </p:sp>
    </p:spTree>
    <p:extLst>
      <p:ext uri="{BB962C8B-B14F-4D97-AF65-F5344CB8AC3E}">
        <p14:creationId xmlns:p14="http://schemas.microsoft.com/office/powerpoint/2010/main" val="884529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a:p>
        </p:txBody>
      </p:sp>
      <p:sp>
        <p:nvSpPr>
          <p:cNvPr id="2" name="Date Placeholder 1"/>
          <p:cNvSpPr>
            <a:spLocks noGrp="1"/>
          </p:cNvSpPr>
          <p:nvPr>
            <p:ph type="dt" sz="half" idx="10"/>
          </p:nvPr>
        </p:nvSpPr>
        <p:spPr/>
        <p:txBody>
          <a:bodyPr/>
          <a:lstStyle/>
          <a:p>
            <a:fld id="{2DECFA7F-4336-4CA9-B8B3-5DAAD077B59E}" type="datetime1">
              <a:rPr lang="es-EC" smtClean="0"/>
              <a:t>3/2/2020</a:t>
            </a:fld>
            <a:endParaRPr lang="es-EC"/>
          </a:p>
        </p:txBody>
      </p:sp>
      <p:sp>
        <p:nvSpPr>
          <p:cNvPr id="7" name="Footer Placeholder 6"/>
          <p:cNvSpPr>
            <a:spLocks noGrp="1"/>
          </p:cNvSpPr>
          <p:nvPr>
            <p:ph type="ftr" sz="quarter" idx="11"/>
          </p:nvPr>
        </p:nvSpPr>
        <p:spPr/>
        <p:txBody>
          <a:bodyPr/>
          <a:lstStyle/>
          <a:p>
            <a:endParaRPr lang="es-EC"/>
          </a:p>
        </p:txBody>
      </p:sp>
      <p:sp>
        <p:nvSpPr>
          <p:cNvPr id="8" name="Slide Number Placeholder 7"/>
          <p:cNvSpPr>
            <a:spLocks noGrp="1"/>
          </p:cNvSpPr>
          <p:nvPr>
            <p:ph type="sldNum" sz="quarter" idx="12"/>
          </p:nvPr>
        </p:nvSpPr>
        <p:spPr/>
        <p:txBody>
          <a:bodyPr/>
          <a:lstStyle/>
          <a:p>
            <a:fld id="{FE73B57E-1C3D-4B30-85D5-675832EB121F}" type="slidenum">
              <a:rPr lang="es-EC" smtClean="0"/>
              <a:t>‹#›</a:t>
            </a:fld>
            <a:endParaRPr lang="es-EC"/>
          </a:p>
        </p:txBody>
      </p:sp>
    </p:spTree>
    <p:extLst>
      <p:ext uri="{BB962C8B-B14F-4D97-AF65-F5344CB8AC3E}">
        <p14:creationId xmlns:p14="http://schemas.microsoft.com/office/powerpoint/2010/main" val="3508813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ED95DB6-1D82-43CA-908E-F4F855E165A4}" type="datetime1">
              <a:rPr lang="es-EC" smtClean="0"/>
              <a:t>3/2/2020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FE73B57E-1C3D-4B30-85D5-675832EB121F}" type="slidenum">
              <a:rPr lang="es-EC" smtClean="0"/>
              <a:t>‹#›</a:t>
            </a:fld>
            <a:endParaRPr lang="es-EC"/>
          </a:p>
        </p:txBody>
      </p:sp>
    </p:spTree>
    <p:extLst>
      <p:ext uri="{BB962C8B-B14F-4D97-AF65-F5344CB8AC3E}">
        <p14:creationId xmlns:p14="http://schemas.microsoft.com/office/powerpoint/2010/main" val="2765535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31632" y="2523504"/>
            <a:ext cx="1221076" cy="1810992"/>
          </a:xfrm>
        </p:spPr>
        <p:txBody>
          <a:bodyPr anchor="b">
            <a:normAutofit/>
          </a:bodyPr>
          <a:lstStyle>
            <a:lvl1pPr>
              <a:defRPr sz="2000" b="0" baseline="0"/>
            </a:lvl1pPr>
          </a:lstStyle>
          <a:p>
            <a:r>
              <a:rPr lang="es-ES"/>
              <a:t>Haga clic para modificar el estilo de título del patrón</a:t>
            </a:r>
            <a:endParaRPr lang="en-US"/>
          </a:p>
        </p:txBody>
      </p:sp>
      <p:sp>
        <p:nvSpPr>
          <p:cNvPr id="3" name="Content Placeholder 2"/>
          <p:cNvSpPr>
            <a:spLocks noGrp="1"/>
          </p:cNvSpPr>
          <p:nvPr>
            <p:ph idx="1"/>
          </p:nvPr>
        </p:nvSpPr>
        <p:spPr>
          <a:xfrm>
            <a:off x="3173321"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326368" y="4783014"/>
            <a:ext cx="1221076" cy="1033151"/>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8" name="Date Placeholder 7"/>
          <p:cNvSpPr>
            <a:spLocks noGrp="1"/>
          </p:cNvSpPr>
          <p:nvPr>
            <p:ph type="dt" sz="half" idx="10"/>
          </p:nvPr>
        </p:nvSpPr>
        <p:spPr/>
        <p:txBody>
          <a:bodyPr/>
          <a:lstStyle/>
          <a:p>
            <a:fld id="{38277480-DA73-470E-8639-F6101A909139}" type="datetime1">
              <a:rPr lang="es-EC" smtClean="0"/>
              <a:t>3/2/2020</a:t>
            </a:fld>
            <a:endParaRPr lang="es-EC"/>
          </a:p>
        </p:txBody>
      </p:sp>
      <p:sp>
        <p:nvSpPr>
          <p:cNvPr id="9" name="Footer Placeholder 8"/>
          <p:cNvSpPr>
            <a:spLocks noGrp="1"/>
          </p:cNvSpPr>
          <p:nvPr>
            <p:ph type="ftr" sz="quarter" idx="11"/>
          </p:nvPr>
        </p:nvSpPr>
        <p:spPr/>
        <p:txBody>
          <a:bodyPr/>
          <a:lstStyle/>
          <a:p>
            <a:endParaRPr lang="es-EC"/>
          </a:p>
        </p:txBody>
      </p:sp>
      <p:sp>
        <p:nvSpPr>
          <p:cNvPr id="10" name="Slide Number Placeholder 9"/>
          <p:cNvSpPr>
            <a:spLocks noGrp="1"/>
          </p:cNvSpPr>
          <p:nvPr>
            <p:ph type="sldNum" sz="quarter" idx="12"/>
          </p:nvPr>
        </p:nvSpPr>
        <p:spPr/>
        <p:txBody>
          <a:bodyPr/>
          <a:lstStyle/>
          <a:p>
            <a:fld id="{FE73B57E-1C3D-4B30-85D5-675832EB121F}" type="slidenum">
              <a:rPr lang="es-EC" smtClean="0"/>
              <a:t>‹#›</a:t>
            </a:fld>
            <a:endParaRPr lang="es-EC"/>
          </a:p>
        </p:txBody>
      </p:sp>
    </p:spTree>
    <p:extLst>
      <p:ext uri="{BB962C8B-B14F-4D97-AF65-F5344CB8AC3E}">
        <p14:creationId xmlns:p14="http://schemas.microsoft.com/office/powerpoint/2010/main" val="2855335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4728" y="1698002"/>
            <a:ext cx="1379337" cy="1802423"/>
          </a:xfrm>
        </p:spPr>
        <p:txBody>
          <a:bodyPr anchor="b">
            <a:normAutofit/>
          </a:bodyPr>
          <a:lstStyle>
            <a:lvl1pPr>
              <a:defRPr sz="2000" b="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2832090" y="755015"/>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262465" y="4293407"/>
            <a:ext cx="1379337" cy="1269961"/>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8" name="Date Placeholder 7"/>
          <p:cNvSpPr>
            <a:spLocks noGrp="1"/>
          </p:cNvSpPr>
          <p:nvPr>
            <p:ph type="dt" sz="half" idx="10"/>
          </p:nvPr>
        </p:nvSpPr>
        <p:spPr/>
        <p:txBody>
          <a:bodyPr/>
          <a:lstStyle/>
          <a:p>
            <a:fld id="{30F36521-6EF7-470D-88E8-DDD7042223E3}" type="datetime1">
              <a:rPr lang="es-EC" smtClean="0"/>
              <a:t>3/2/2020</a:t>
            </a:fld>
            <a:endParaRPr lang="es-EC"/>
          </a:p>
        </p:txBody>
      </p:sp>
      <p:sp>
        <p:nvSpPr>
          <p:cNvPr id="9" name="Footer Placeholder 8"/>
          <p:cNvSpPr>
            <a:spLocks noGrp="1"/>
          </p:cNvSpPr>
          <p:nvPr>
            <p:ph type="ftr" sz="quarter" idx="11"/>
          </p:nvPr>
        </p:nvSpPr>
        <p:spPr>
          <a:xfrm>
            <a:off x="3499101" y="6356350"/>
            <a:ext cx="5911517" cy="365125"/>
          </a:xfrm>
        </p:spPr>
        <p:txBody>
          <a:bodyPr/>
          <a:lstStyle/>
          <a:p>
            <a:endParaRPr lang="es-EC"/>
          </a:p>
        </p:txBody>
      </p:sp>
      <p:sp>
        <p:nvSpPr>
          <p:cNvPr id="10" name="Slide Number Placeholder 9"/>
          <p:cNvSpPr>
            <a:spLocks noGrp="1"/>
          </p:cNvSpPr>
          <p:nvPr>
            <p:ph type="sldNum" sz="quarter" idx="12"/>
          </p:nvPr>
        </p:nvSpPr>
        <p:spPr/>
        <p:txBody>
          <a:bodyPr/>
          <a:lstStyle/>
          <a:p>
            <a:fld id="{FE73B57E-1C3D-4B30-85D5-675832EB121F}" type="slidenum">
              <a:rPr lang="es-EC" smtClean="0"/>
              <a:t>‹#›</a:t>
            </a:fld>
            <a:endParaRPr lang="es-EC"/>
          </a:p>
        </p:txBody>
      </p:sp>
    </p:spTree>
    <p:extLst>
      <p:ext uri="{BB962C8B-B14F-4D97-AF65-F5344CB8AC3E}">
        <p14:creationId xmlns:p14="http://schemas.microsoft.com/office/powerpoint/2010/main" val="2559010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Imagen 2" descr="Imagen 2">
            <a:extLst>
              <a:ext uri="{FF2B5EF4-FFF2-40B4-BE49-F238E27FC236}">
                <a16:creationId xmlns:a16="http://schemas.microsoft.com/office/drawing/2014/main" id="{00BF7DF2-B8A8-48A4-8488-BB3C10B5ABD7}"/>
              </a:ext>
            </a:extLst>
          </p:cNvPr>
          <p:cNvPicPr>
            <a:picLocks noChangeAspect="1"/>
          </p:cNvPicPr>
          <p:nvPr userDrawn="1"/>
        </p:nvPicPr>
        <p:blipFill>
          <a:blip r:embed="rId13"/>
          <a:stretch>
            <a:fillRect/>
          </a:stretch>
        </p:blipFill>
        <p:spPr>
          <a:xfrm rot="16200000" flipV="1">
            <a:off x="918843" y="577657"/>
            <a:ext cx="6857998" cy="5702688"/>
          </a:xfrm>
          <a:prstGeom prst="rect">
            <a:avLst/>
          </a:prstGeom>
          <a:ln w="12700">
            <a:miter lim="400000"/>
          </a:ln>
        </p:spPr>
      </p:pic>
      <p:sp>
        <p:nvSpPr>
          <p:cNvPr id="16" name="Rectángulo 3">
            <a:extLst>
              <a:ext uri="{FF2B5EF4-FFF2-40B4-BE49-F238E27FC236}">
                <a16:creationId xmlns:a16="http://schemas.microsoft.com/office/drawing/2014/main" id="{CCD9AE4D-7A78-4517-90E9-A171A6F835E9}"/>
              </a:ext>
            </a:extLst>
          </p:cNvPr>
          <p:cNvSpPr/>
          <p:nvPr userDrawn="1"/>
        </p:nvSpPr>
        <p:spPr>
          <a:xfrm rot="16200000" flipV="1">
            <a:off x="-1853969" y="3390841"/>
            <a:ext cx="6857997" cy="76319"/>
          </a:xfrm>
          <a:prstGeom prst="rect">
            <a:avLst/>
          </a:prstGeom>
          <a:solidFill>
            <a:srgbClr val="217143"/>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a:p>
        </p:txBody>
      </p:sp>
      <p:sp>
        <p:nvSpPr>
          <p:cNvPr id="17" name="Rectángulo 4">
            <a:extLst>
              <a:ext uri="{FF2B5EF4-FFF2-40B4-BE49-F238E27FC236}">
                <a16:creationId xmlns:a16="http://schemas.microsoft.com/office/drawing/2014/main" id="{D9ED41AA-C25B-4D32-80A1-FBAA030CA83C}"/>
              </a:ext>
            </a:extLst>
          </p:cNvPr>
          <p:cNvSpPr/>
          <p:nvPr userDrawn="1"/>
        </p:nvSpPr>
        <p:spPr>
          <a:xfrm rot="16200000" flipV="1">
            <a:off x="-1955852" y="3380204"/>
            <a:ext cx="6857998" cy="97590"/>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a:p>
        </p:txBody>
      </p:sp>
      <p:sp>
        <p:nvSpPr>
          <p:cNvPr id="7" name="Rectangle 6"/>
          <p:cNvSpPr/>
          <p:nvPr/>
        </p:nvSpPr>
        <p:spPr>
          <a:xfrm>
            <a:off x="2" y="0"/>
            <a:ext cx="1426412" cy="6858000"/>
          </a:xfrm>
          <a:prstGeom prst="rect">
            <a:avLst/>
          </a:prstGeom>
          <a:gradFill flip="none" rotWithShape="1">
            <a:gsLst>
              <a:gs pos="0">
                <a:srgbClr val="217143">
                  <a:shade val="30000"/>
                  <a:satMod val="115000"/>
                </a:srgbClr>
              </a:gs>
              <a:gs pos="50000">
                <a:srgbClr val="217143">
                  <a:shade val="67500"/>
                  <a:satMod val="115000"/>
                </a:srgbClr>
              </a:gs>
              <a:gs pos="100000">
                <a:srgbClr val="217143">
                  <a:shade val="100000"/>
                  <a:satMod val="115000"/>
                </a:srgbClr>
              </a:gs>
            </a:gsLst>
            <a:path path="circle">
              <a:fillToRect l="50000" t="50000" r="50000" b="50000"/>
            </a:path>
            <a:tileRect/>
          </a:gradFill>
          <a:ln>
            <a:solidFill>
              <a:srgbClr val="217143"/>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3205587" y="363289"/>
            <a:ext cx="7238877" cy="1319793"/>
          </a:xfrm>
          <a:prstGeom prst="rect">
            <a:avLst/>
          </a:prstGeom>
        </p:spPr>
        <p:txBody>
          <a:bodyPr vert="horz" lIns="91440" tIns="45720" rIns="91440" bIns="45720" rtlCol="0" anchor="ctr">
            <a:noAutofit/>
          </a:bodyPr>
          <a:lstStyle/>
          <a:p>
            <a:r>
              <a:rPr lang="es-ES"/>
              <a:t>Haga clic para modificar el estilo de título del patrón</a:t>
            </a:r>
            <a:endParaRPr lang="en-US"/>
          </a:p>
        </p:txBody>
      </p:sp>
      <p:sp>
        <p:nvSpPr>
          <p:cNvPr id="38" name="Rectangle 37"/>
          <p:cNvSpPr/>
          <p:nvPr/>
        </p:nvSpPr>
        <p:spPr>
          <a:xfrm>
            <a:off x="11825654" y="738554"/>
            <a:ext cx="374258" cy="5351350"/>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077961" y="853909"/>
            <a:ext cx="7315200" cy="5120640"/>
          </a:xfrm>
          <a:prstGeom prst="rect">
            <a:avLst/>
          </a:prstGeom>
        </p:spPr>
        <p:txBody>
          <a:bodyPr vert="horz" lIns="91440" tIns="45720" rIns="91440" bIns="45720" rtlCol="0" anchor="ct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8E598E46-631F-48C4-9920-6ECF941355A1}" type="datetime1">
              <a:rPr lang="es-EC" smtClean="0"/>
              <a:t>3/2/2020</a:t>
            </a:fld>
            <a:endParaRPr lang="es-EC"/>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s-EC"/>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FE73B57E-1C3D-4B30-85D5-675832EB121F}" type="slidenum">
              <a:rPr lang="es-EC" smtClean="0"/>
              <a:t>‹#›</a:t>
            </a:fld>
            <a:endParaRPr lang="es-EC"/>
          </a:p>
        </p:txBody>
      </p:sp>
      <p:pic>
        <p:nvPicPr>
          <p:cNvPr id="14" name="Imagen 13" descr="Resultado de imagen para espe">
            <a:extLst>
              <a:ext uri="{FF2B5EF4-FFF2-40B4-BE49-F238E27FC236}">
                <a16:creationId xmlns:a16="http://schemas.microsoft.com/office/drawing/2014/main" id="{388FB323-E807-4565-8409-B0EC9DE7289D}"/>
              </a:ext>
            </a:extLst>
          </p:cNvPr>
          <p:cNvPicPr/>
          <p:nvPr userDrawn="1"/>
        </p:nvPicPr>
        <p:blipFill rotWithShape="1">
          <a:blip r:embed="rId14">
            <a:extLst>
              <a:ext uri="{BEBA8EAE-BF5A-486C-A8C5-ECC9F3942E4B}">
                <a14:imgProps xmlns:a14="http://schemas.microsoft.com/office/drawing/2010/main">
                  <a14:imgLayer r:embed="rId15">
                    <a14:imgEffect>
                      <a14:colorTemperature colorTemp="11200"/>
                    </a14:imgEffect>
                    <a14:imgEffect>
                      <a14:saturation sat="66000"/>
                    </a14:imgEffect>
                  </a14:imgLayer>
                </a14:imgProps>
              </a:ext>
              <a:ext uri="{28A0092B-C50C-407E-A947-70E740481C1C}">
                <a14:useLocalDpi xmlns:a14="http://schemas.microsoft.com/office/drawing/2010/main" val="0"/>
              </a:ext>
            </a:extLst>
          </a:blip>
          <a:srcRect r="74423"/>
          <a:stretch/>
        </p:blipFill>
        <p:spPr bwMode="auto">
          <a:xfrm>
            <a:off x="262465" y="136525"/>
            <a:ext cx="990254" cy="886661"/>
          </a:xfrm>
          <a:prstGeom prst="rect">
            <a:avLst/>
          </a:prstGeom>
          <a:noFill/>
          <a:ln>
            <a:noFill/>
          </a:ln>
        </p:spPr>
      </p:pic>
    </p:spTree>
    <p:extLst>
      <p:ext uri="{BB962C8B-B14F-4D97-AF65-F5344CB8AC3E}">
        <p14:creationId xmlns:p14="http://schemas.microsoft.com/office/powerpoint/2010/main" val="1903521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9.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8.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4.png"/><Relationship Id="rId5" Type="http://schemas.openxmlformats.org/officeDocument/2006/relationships/image" Target="../media/image30.e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4.e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a:extLst>
              <a:ext uri="{FF2B5EF4-FFF2-40B4-BE49-F238E27FC236}">
                <a16:creationId xmlns:a16="http://schemas.microsoft.com/office/drawing/2014/main" id="{7A3B76FF-EAA0-46E8-A1DF-1123CA3A75D9}"/>
              </a:ext>
            </a:extLst>
          </p:cNvPr>
          <p:cNvSpPr>
            <a:spLocks noGrp="1"/>
          </p:cNvSpPr>
          <p:nvPr>
            <p:ph type="subTitle" idx="1"/>
          </p:nvPr>
        </p:nvSpPr>
        <p:spPr>
          <a:xfrm>
            <a:off x="3231343" y="4631945"/>
            <a:ext cx="7315200" cy="1619386"/>
          </a:xfrm>
        </p:spPr>
        <p:txBody>
          <a:bodyPr rtlCol="0">
            <a:noAutofit/>
          </a:bodyPr>
          <a:lstStyle/>
          <a:p>
            <a:pPr algn="ctr"/>
            <a:br>
              <a:rPr lang="es-EC" b="1" dirty="0">
                <a:solidFill>
                  <a:schemeClr val="tx1"/>
                </a:solidFill>
                <a:latin typeface="+mj-lt"/>
                <a:cs typeface="Times New Roman" panose="02020603050405020304" pitchFamily="18" charset="0"/>
              </a:rPr>
            </a:br>
            <a:r>
              <a:rPr lang="es-EC" b="1" dirty="0">
                <a:solidFill>
                  <a:schemeClr val="tx1"/>
                </a:solidFill>
                <a:latin typeface="+mj-lt"/>
                <a:cs typeface="Times New Roman" panose="02020603050405020304" pitchFamily="18" charset="0"/>
              </a:rPr>
              <a:t>PORTUGAL RODRÍGUEZ SERGIO PATRICIO</a:t>
            </a:r>
          </a:p>
          <a:p>
            <a:pPr algn="ctr"/>
            <a:r>
              <a:rPr lang="es-EC" b="1" dirty="0">
                <a:solidFill>
                  <a:schemeClr val="tx1"/>
                </a:solidFill>
                <a:effectLst>
                  <a:outerShdw blurRad="38100" dist="38100" dir="2700000" algn="tl">
                    <a:srgbClr val="000000">
                      <a:alpha val="43137"/>
                    </a:srgbClr>
                  </a:outerShdw>
                </a:effectLst>
                <a:latin typeface="+mj-lt"/>
                <a:cs typeface="Times New Roman" panose="02020603050405020304" pitchFamily="18" charset="0"/>
              </a:rPr>
              <a:t>DIRECTOR: ING.</a:t>
            </a:r>
            <a:r>
              <a:rPr lang="es-EC" b="1" dirty="0">
                <a:solidFill>
                  <a:schemeClr val="tx1"/>
                </a:solidFill>
                <a:latin typeface="+mj-lt"/>
                <a:cs typeface="Times New Roman" panose="02020603050405020304" pitchFamily="18" charset="0"/>
              </a:rPr>
              <a:t> HERNÁN LARA PhD.</a:t>
            </a:r>
            <a:endParaRPr lang="es-ES" b="1" dirty="0">
              <a:solidFill>
                <a:schemeClr val="tx1"/>
              </a:solidFill>
              <a:latin typeface="+mj-lt"/>
              <a:cs typeface="Times New Roman" panose="02020603050405020304" pitchFamily="18" charset="0"/>
            </a:endParaRPr>
          </a:p>
        </p:txBody>
      </p:sp>
      <p:sp>
        <p:nvSpPr>
          <p:cNvPr id="5" name="Rectángulo 4">
            <a:extLst>
              <a:ext uri="{FF2B5EF4-FFF2-40B4-BE49-F238E27FC236}">
                <a16:creationId xmlns:a16="http://schemas.microsoft.com/office/drawing/2014/main" id="{161F5FC7-429A-4F94-8412-DAF8A443FCDA}"/>
              </a:ext>
            </a:extLst>
          </p:cNvPr>
          <p:cNvSpPr/>
          <p:nvPr/>
        </p:nvSpPr>
        <p:spPr>
          <a:xfrm>
            <a:off x="2186354" y="812899"/>
            <a:ext cx="9144000" cy="3693319"/>
          </a:xfrm>
          <a:prstGeom prst="rect">
            <a:avLst/>
          </a:prstGeom>
        </p:spPr>
        <p:txBody>
          <a:bodyPr wrap="square">
            <a:spAutoFit/>
          </a:bodyPr>
          <a:lstStyle/>
          <a:p>
            <a:pPr algn="ctr" defTabSz="457200">
              <a:defRPr/>
            </a:pPr>
            <a:r>
              <a:rPr lang="es-EC" sz="3200" b="1" dirty="0">
                <a:solidFill>
                  <a:prstClr val="black"/>
                </a:solidFill>
                <a:effectLst>
                  <a:outerShdw blurRad="38100" dist="38100" dir="2700000" algn="tl">
                    <a:srgbClr val="000000">
                      <a:alpha val="43137"/>
                    </a:srgbClr>
                  </a:outerShdw>
                </a:effectLst>
                <a:latin typeface="+mj-lt"/>
                <a:cs typeface="Times New Roman" panose="02020603050405020304" pitchFamily="18" charset="0"/>
              </a:rPr>
              <a:t>IMPLEMENTACIÓN DE LA NORMA ISO 22523 ANEXO A PARA P&amp;O REALIZADAS MEDIANTE MANUFACTURA ADITIVA CON MATERIAL PLA</a:t>
            </a:r>
          </a:p>
          <a:p>
            <a:pPr lvl="0" algn="ctr" defTabSz="457200">
              <a:defRPr/>
            </a:pPr>
            <a:br>
              <a:rPr kumimoji="0" lang="es-EC" sz="2800" b="1" i="0" u="none" strike="noStrike" kern="1200" cap="none" spc="0" normalizeH="0" baseline="0" noProof="0" dirty="0">
                <a:ln>
                  <a:noFill/>
                </a:ln>
                <a:solidFill>
                  <a:prstClr val="black"/>
                </a:solidFill>
                <a:effectLst/>
                <a:uLnTx/>
                <a:uFillTx/>
                <a:latin typeface="+mj-lt"/>
                <a:cs typeface="Times New Roman" panose="02020603050405020304" pitchFamily="18" charset="0"/>
              </a:rPr>
            </a:br>
            <a:br>
              <a:rPr kumimoji="0" lang="es-EC" sz="2200" b="1" i="0" u="none" strike="noStrike" kern="1200" cap="none" spc="0" normalizeH="0" baseline="0" noProof="0" dirty="0">
                <a:ln>
                  <a:noFill/>
                </a:ln>
                <a:solidFill>
                  <a:prstClr val="black"/>
                </a:solidFill>
                <a:effectLst/>
                <a:uLnTx/>
                <a:uFillTx/>
                <a:latin typeface="+mj-lt"/>
                <a:cs typeface="Times New Roman" panose="02020603050405020304" pitchFamily="18" charset="0"/>
              </a:rPr>
            </a:br>
            <a:r>
              <a:rPr lang="es-ES" sz="2200" b="1" dirty="0">
                <a:solidFill>
                  <a:prstClr val="black"/>
                </a:solidFill>
                <a:cs typeface="Times New Roman" panose="02020603050405020304" pitchFamily="18" charset="0"/>
              </a:rPr>
              <a:t>TRABAJO DE TITULACIÓN PREVIO A LA </a:t>
            </a:r>
            <a:r>
              <a:rPr lang="es-EC" sz="2200" b="1" dirty="0">
                <a:solidFill>
                  <a:prstClr val="black"/>
                </a:solidFill>
                <a:cs typeface="Times New Roman" panose="02020603050405020304" pitchFamily="18" charset="0"/>
              </a:rPr>
              <a:t>OBTENCIÓN</a:t>
            </a:r>
            <a:br>
              <a:rPr lang="es-EC" sz="2200" b="1" dirty="0">
                <a:solidFill>
                  <a:prstClr val="black"/>
                </a:solidFill>
                <a:cs typeface="Times New Roman" panose="02020603050405020304" pitchFamily="18" charset="0"/>
              </a:rPr>
            </a:br>
            <a:r>
              <a:rPr lang="es-EC" sz="2200" b="1" dirty="0">
                <a:solidFill>
                  <a:prstClr val="black"/>
                </a:solidFill>
                <a:cs typeface="Times New Roman" panose="02020603050405020304" pitchFamily="18" charset="0"/>
              </a:rPr>
              <a:t>DEL TÍTULO DE INGENIERO MECATRÓNICO</a:t>
            </a:r>
          </a:p>
          <a:p>
            <a:pPr lvl="0" algn="ctr" defTabSz="457200">
              <a:defRPr/>
            </a:pPr>
            <a:br>
              <a:rPr kumimoji="0" lang="es-EC" sz="2200" b="1" i="0" u="none" strike="noStrike" kern="1200" cap="none" spc="0" normalizeH="0" baseline="0" noProof="0" dirty="0">
                <a:ln>
                  <a:noFill/>
                </a:ln>
                <a:solidFill>
                  <a:prstClr val="black"/>
                </a:solidFill>
                <a:effectLst/>
                <a:uLnTx/>
                <a:uFillTx/>
                <a:latin typeface="+mj-lt"/>
                <a:cs typeface="Times New Roman" panose="02020603050405020304" pitchFamily="18" charset="0"/>
              </a:rPr>
            </a:br>
            <a:r>
              <a:rPr kumimoji="0" lang="es-EC" sz="2200" b="1" i="0" u="none" strike="noStrike" kern="1200" cap="none" spc="0" normalizeH="0" baseline="0" noProof="0" dirty="0">
                <a:ln>
                  <a:noFill/>
                </a:ln>
                <a:solidFill>
                  <a:prstClr val="black"/>
                </a:solidFill>
                <a:effectLst/>
                <a:uLnTx/>
                <a:uFillTx/>
                <a:latin typeface="+mj-lt"/>
                <a:cs typeface="Times New Roman" panose="02020603050405020304" pitchFamily="18" charset="0"/>
              </a:rPr>
              <a:t>Sangolquí 2020</a:t>
            </a:r>
          </a:p>
        </p:txBody>
      </p:sp>
    </p:spTree>
    <p:extLst>
      <p:ext uri="{BB962C8B-B14F-4D97-AF65-F5344CB8AC3E}">
        <p14:creationId xmlns:p14="http://schemas.microsoft.com/office/powerpoint/2010/main" val="4050461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ítulo 1">
                <a:extLst>
                  <a:ext uri="{FF2B5EF4-FFF2-40B4-BE49-F238E27FC236}">
                    <a16:creationId xmlns:a16="http://schemas.microsoft.com/office/drawing/2014/main" id="{74A5AD55-B9D6-462D-B8A5-DC1706147505}"/>
                  </a:ext>
                </a:extLst>
              </p:cNvPr>
              <p:cNvSpPr txBox="1">
                <a:spLocks/>
              </p:cNvSpPr>
              <p:nvPr/>
            </p:nvSpPr>
            <p:spPr>
              <a:xfrm>
                <a:off x="2356339" y="1167143"/>
                <a:ext cx="8678008" cy="11040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spc="-60" baseline="0">
                    <a:solidFill>
                      <a:srgbClr val="FFFFFF"/>
                    </a:solidFill>
                    <a:latin typeface="+mj-lt"/>
                    <a:ea typeface="+mj-ea"/>
                    <a:cs typeface="+mj-cs"/>
                  </a:defRPr>
                </a:lvl1pPr>
              </a:lstStyle>
              <a:p>
                <a:pPr marL="0" lvl="1" algn="ctr">
                  <a:lnSpc>
                    <a:spcPct val="90000"/>
                  </a:lnSpc>
                  <a:spcBef>
                    <a:spcPct val="0"/>
                  </a:spcBef>
                </a:pPr>
                <a:r>
                  <a:rPr lang="es-EC" sz="2800" b="1" spc="-60" dirty="0">
                    <a:solidFill>
                      <a:schemeClr val="tx1">
                        <a:lumMod val="65000"/>
                        <a:lumOff val="35000"/>
                      </a:schemeClr>
                    </a:solidFill>
                    <a:effectLst>
                      <a:outerShdw blurRad="38100" dist="38100" dir="2700000" algn="tl">
                        <a:srgbClr val="000000">
                          <a:alpha val="43137"/>
                        </a:srgbClr>
                      </a:outerShdw>
                    </a:effectLst>
                    <a:latin typeface="+mj-lt"/>
                    <a:ea typeface="+mj-ea"/>
                    <a:cs typeface="+mj-cs"/>
                  </a:rPr>
                  <a:t>Caracterización Mecánica (</a:t>
                </a:r>
                <a14:m>
                  <m:oMath xmlns:m="http://schemas.openxmlformats.org/officeDocument/2006/math">
                    <m:sSub>
                      <m:sSubPr>
                        <m:ctrlPr>
                          <a:rPr lang="en-US" sz="2800" b="1" i="1" spc="-60">
                            <a:solidFill>
                              <a:schemeClr val="tx1">
                                <a:lumMod val="65000"/>
                                <a:lumOff val="35000"/>
                              </a:schemeClr>
                            </a:solidFill>
                            <a:effectLst>
                              <a:outerShdw blurRad="38100" dist="38100" dir="2700000" algn="tl">
                                <a:srgbClr val="000000">
                                  <a:alpha val="43137"/>
                                </a:srgbClr>
                              </a:outerShdw>
                            </a:effectLst>
                            <a:latin typeface="Cambria Math" panose="02040503050406030204" pitchFamily="18" charset="0"/>
                            <a:ea typeface="+mj-ea"/>
                            <a:cs typeface="+mj-cs"/>
                          </a:rPr>
                        </m:ctrlPr>
                      </m:sSubPr>
                      <m:e>
                        <m:r>
                          <a:rPr lang="es-EC" sz="2800" b="1" spc="-60">
                            <a:solidFill>
                              <a:schemeClr val="tx1">
                                <a:lumMod val="65000"/>
                                <a:lumOff val="35000"/>
                              </a:schemeClr>
                            </a:solidFill>
                            <a:effectLst>
                              <a:outerShdw blurRad="38100" dist="38100" dir="2700000" algn="tl">
                                <a:srgbClr val="000000">
                                  <a:alpha val="43137"/>
                                </a:srgbClr>
                              </a:outerShdw>
                            </a:effectLst>
                            <a:latin typeface="Cambria Math" panose="02040503050406030204" pitchFamily="18" charset="0"/>
                            <a:ea typeface="+mj-ea"/>
                            <a:cs typeface="+mj-cs"/>
                          </a:rPr>
                          <m:t>𝑺</m:t>
                        </m:r>
                      </m:e>
                      <m:sub>
                        <m:r>
                          <a:rPr lang="es-EC" sz="2800" b="1" spc="-60">
                            <a:solidFill>
                              <a:schemeClr val="tx1">
                                <a:lumMod val="65000"/>
                                <a:lumOff val="35000"/>
                              </a:schemeClr>
                            </a:solidFill>
                            <a:effectLst>
                              <a:outerShdw blurRad="38100" dist="38100" dir="2700000" algn="tl">
                                <a:srgbClr val="000000">
                                  <a:alpha val="43137"/>
                                </a:srgbClr>
                              </a:outerShdw>
                            </a:effectLst>
                            <a:latin typeface="Cambria Math" panose="02040503050406030204" pitchFamily="18" charset="0"/>
                            <a:ea typeface="+mj-ea"/>
                            <a:cs typeface="+mj-cs"/>
                          </a:rPr>
                          <m:t>𝒖𝒕</m:t>
                        </m:r>
                      </m:sub>
                    </m:sSub>
                  </m:oMath>
                </a14:m>
                <a:r>
                  <a:rPr lang="es-EC" sz="2800" b="1" spc="-60" dirty="0">
                    <a:solidFill>
                      <a:schemeClr val="tx1">
                        <a:lumMod val="65000"/>
                        <a:lumOff val="35000"/>
                      </a:schemeClr>
                    </a:solidFill>
                    <a:effectLst>
                      <a:outerShdw blurRad="38100" dist="38100" dir="2700000" algn="tl">
                        <a:srgbClr val="000000">
                          <a:alpha val="43137"/>
                        </a:srgbClr>
                      </a:outerShdw>
                    </a:effectLst>
                    <a:latin typeface="+mj-lt"/>
                    <a:ea typeface="+mj-ea"/>
                    <a:cs typeface="+mj-cs"/>
                  </a:rPr>
                  <a:t>) de probetas de P&amp;O</a:t>
                </a:r>
                <a:endParaRPr lang="en-US" sz="2800" b="1" spc="-60" dirty="0">
                  <a:solidFill>
                    <a:schemeClr val="tx1">
                      <a:lumMod val="65000"/>
                      <a:lumOff val="35000"/>
                    </a:schemeClr>
                  </a:solidFill>
                  <a:effectLst>
                    <a:outerShdw blurRad="38100" dist="38100" dir="2700000" algn="tl">
                      <a:srgbClr val="000000">
                        <a:alpha val="43137"/>
                      </a:srgbClr>
                    </a:outerShdw>
                  </a:effectLst>
                  <a:latin typeface="+mj-lt"/>
                  <a:ea typeface="+mj-ea"/>
                  <a:cs typeface="+mj-cs"/>
                </a:endParaRPr>
              </a:p>
            </p:txBody>
          </p:sp>
        </mc:Choice>
        <mc:Fallback xmlns="">
          <p:sp>
            <p:nvSpPr>
              <p:cNvPr id="8" name="Título 1">
                <a:extLst>
                  <a:ext uri="{FF2B5EF4-FFF2-40B4-BE49-F238E27FC236}">
                    <a16:creationId xmlns:a16="http://schemas.microsoft.com/office/drawing/2014/main" id="{74A5AD55-B9D6-462D-B8A5-DC1706147505}"/>
                  </a:ext>
                </a:extLst>
              </p:cNvPr>
              <p:cNvSpPr txBox="1">
                <a:spLocks noRot="1" noChangeAspect="1" noMove="1" noResize="1" noEditPoints="1" noAdjustHandles="1" noChangeArrowheads="1" noChangeShapeType="1" noTextEdit="1"/>
              </p:cNvSpPr>
              <p:nvPr/>
            </p:nvSpPr>
            <p:spPr>
              <a:xfrm>
                <a:off x="2356339" y="1167143"/>
                <a:ext cx="8678008" cy="1104048"/>
              </a:xfrm>
              <a:prstGeom prst="rect">
                <a:avLst/>
              </a:prstGeom>
              <a:blipFill>
                <a:blip r:embed="rId3"/>
                <a:stretch>
                  <a:fillRect/>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F702C61D-F278-4586-968A-482CBB77B4FB}"/>
              </a:ext>
            </a:extLst>
          </p:cNvPr>
          <p:cNvSpPr>
            <a:spLocks noChangeArrowheads="1"/>
          </p:cNvSpPr>
          <p:nvPr/>
        </p:nvSpPr>
        <p:spPr bwMode="auto">
          <a:xfrm>
            <a:off x="2698954" y="1010604"/>
            <a:ext cx="1558742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 name="Rectangle 1">
            <a:extLst>
              <a:ext uri="{FF2B5EF4-FFF2-40B4-BE49-F238E27FC236}">
                <a16:creationId xmlns:a16="http://schemas.microsoft.com/office/drawing/2014/main" id="{44DDC56E-7421-4A11-A637-A7F9D2E00AF4}"/>
              </a:ext>
            </a:extLst>
          </p:cNvPr>
          <p:cNvSpPr/>
          <p:nvPr/>
        </p:nvSpPr>
        <p:spPr>
          <a:xfrm>
            <a:off x="2157653" y="2656333"/>
            <a:ext cx="9075379" cy="4801314"/>
          </a:xfrm>
          <a:prstGeom prst="rect">
            <a:avLst/>
          </a:prstGeom>
        </p:spPr>
        <p:txBody>
          <a:bodyPr wrap="square">
            <a:spAutoFit/>
          </a:bodyPr>
          <a:lstStyle/>
          <a:p>
            <a:pPr marL="285750" indent="-285750">
              <a:buFont typeface="Arial" panose="020B0604020202020204" pitchFamily="34" charset="0"/>
              <a:buChar char="•"/>
            </a:pPr>
            <a:endParaRPr lang="es-ES_tradnl" b="1" dirty="0"/>
          </a:p>
          <a:p>
            <a:pPr marL="285750" indent="-285750">
              <a:buFont typeface="Arial" panose="020B0604020202020204" pitchFamily="34" charset="0"/>
              <a:buChar char="•"/>
            </a:pPr>
            <a:endParaRPr lang="es-ES_tradnl" b="1" dirty="0"/>
          </a:p>
          <a:p>
            <a:pPr marL="285750" indent="-285750">
              <a:buFont typeface="Arial" panose="020B0604020202020204" pitchFamily="34" charset="0"/>
              <a:buChar char="•"/>
            </a:pPr>
            <a:endParaRPr lang="es-ES_tradnl" b="1" dirty="0"/>
          </a:p>
          <a:p>
            <a:pPr marL="285750" indent="-285750">
              <a:buFont typeface="Arial" panose="020B0604020202020204" pitchFamily="34" charset="0"/>
              <a:buChar char="•"/>
            </a:pPr>
            <a:endParaRPr lang="es-ES_tradnl" b="1" dirty="0"/>
          </a:p>
          <a:p>
            <a:pPr marL="285750" indent="-285750">
              <a:buFont typeface="Arial" panose="020B0604020202020204" pitchFamily="34" charset="0"/>
              <a:buChar char="•"/>
            </a:pPr>
            <a:endParaRPr lang="es-ES_tradnl" b="1" dirty="0"/>
          </a:p>
          <a:p>
            <a:pPr marL="285750" indent="-285750">
              <a:buFont typeface="Arial" panose="020B0604020202020204" pitchFamily="34" charset="0"/>
              <a:buChar char="•"/>
            </a:pPr>
            <a:endParaRPr lang="es-ES_tradnl" b="1" dirty="0"/>
          </a:p>
          <a:p>
            <a:pPr marL="285750" indent="-285750">
              <a:buFont typeface="Arial" panose="020B0604020202020204" pitchFamily="34" charset="0"/>
              <a:buChar char="•"/>
            </a:pPr>
            <a:endParaRPr lang="es-ES_tradnl" b="1" dirty="0"/>
          </a:p>
          <a:p>
            <a:pPr marL="285750" indent="-285750">
              <a:buFont typeface="Arial" panose="020B0604020202020204" pitchFamily="34" charset="0"/>
              <a:buChar char="•"/>
            </a:pPr>
            <a:endParaRPr lang="es-ES_tradnl" b="1" dirty="0"/>
          </a:p>
          <a:p>
            <a:pPr marL="285750" indent="-285750">
              <a:buFont typeface="Arial" panose="020B0604020202020204" pitchFamily="34" charset="0"/>
              <a:buChar char="•"/>
            </a:pPr>
            <a:endParaRPr lang="es-ES_tradnl" b="1" dirty="0"/>
          </a:p>
          <a:p>
            <a:pPr lvl="0" indent="144463" eaLnBrk="0" fontAlgn="base" hangingPunct="0">
              <a:spcBef>
                <a:spcPct val="0"/>
              </a:spcBef>
              <a:spcAft>
                <a:spcPct val="0"/>
              </a:spcAft>
            </a:pPr>
            <a:r>
              <a:rPr lang="es-EC" altLang="en-US" dirty="0">
                <a:ea typeface="Calibri" panose="020F0502020204030204" pitchFamily="34" charset="0"/>
                <a:cs typeface="Times New Roman" panose="02020603050405020304" pitchFamily="18" charset="0"/>
              </a:rPr>
              <a:t>Las probetas 2 y 4 poseen una orientación de construcción en la dirección X.</a:t>
            </a:r>
          </a:p>
          <a:p>
            <a:pPr lvl="0" indent="144463" eaLnBrk="0" fontAlgn="base" hangingPunct="0">
              <a:spcBef>
                <a:spcPct val="0"/>
              </a:spcBef>
              <a:spcAft>
                <a:spcPct val="0"/>
              </a:spcAft>
            </a:pPr>
            <a:r>
              <a:rPr lang="es-EC" altLang="en-US" dirty="0">
                <a:ea typeface="Calibri" panose="020F0502020204030204" pitchFamily="34" charset="0"/>
                <a:cs typeface="Times New Roman" panose="02020603050405020304" pitchFamily="18" charset="0"/>
              </a:rPr>
              <a:t>Las probetas 1 y 3 poseen una orientación de construcción en la dirección Z. Todas las probetas de P&amp;O poseen una altura de capa</a:t>
            </a:r>
            <a:r>
              <a:rPr lang="es-EC" altLang="en-US" baseline="30000" dirty="0">
                <a:ea typeface="Calibri" panose="020F0502020204030204" pitchFamily="34" charset="0"/>
                <a:cs typeface="Times New Roman" panose="02020603050405020304" pitchFamily="18" charset="0"/>
              </a:rPr>
              <a:t> </a:t>
            </a:r>
            <a:r>
              <a:rPr lang="es-EC" altLang="en-US" dirty="0" bmk="">
                <a:ea typeface="Calibri" panose="020F0502020204030204" pitchFamily="34" charset="0"/>
                <a:cs typeface="Times New Roman" panose="02020603050405020304" pitchFamily="18" charset="0"/>
              </a:rPr>
              <a:t>de 0.2 mm y relleno</a:t>
            </a:r>
            <a:r>
              <a:rPr lang="es-EC" altLang="en-US" dirty="0">
                <a:ea typeface="Calibri" panose="020F0502020204030204" pitchFamily="34" charset="0"/>
                <a:cs typeface="Times New Roman" panose="02020603050405020304" pitchFamily="18" charset="0"/>
              </a:rPr>
              <a:t> al 20%.</a:t>
            </a:r>
            <a:endParaRPr lang="en-US" altLang="en-US" dirty="0"/>
          </a:p>
          <a:p>
            <a:pPr marL="285750" indent="-285750">
              <a:buFont typeface="Arial" panose="020B0604020202020204" pitchFamily="34" charset="0"/>
              <a:buChar char="•"/>
            </a:pPr>
            <a:endParaRPr lang="es-ES_tradnl" b="1" dirty="0"/>
          </a:p>
          <a:p>
            <a:pPr marL="285750" indent="-285750">
              <a:buFont typeface="Arial" panose="020B0604020202020204" pitchFamily="34" charset="0"/>
              <a:buChar char="•"/>
            </a:pPr>
            <a:r>
              <a:rPr lang="es-ES_tradnl" b="1" dirty="0"/>
              <a:t>Producción de las probetas de P&amp;O</a:t>
            </a:r>
            <a:endParaRPr lang="en-US" b="1" dirty="0"/>
          </a:p>
          <a:p>
            <a:pPr marL="285750" indent="-285750">
              <a:buFont typeface="Arial" panose="020B0604020202020204" pitchFamily="34" charset="0"/>
              <a:buChar char="•"/>
            </a:pPr>
            <a:endParaRPr lang="es-ES_tradnl"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s-ES_tradnl"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4F4D958-D11C-47EC-9814-EE245676DDD3}"/>
              </a:ext>
            </a:extLst>
          </p:cNvPr>
          <p:cNvPicPr>
            <a:picLocks noChangeAspect="1"/>
          </p:cNvPicPr>
          <p:nvPr/>
        </p:nvPicPr>
        <p:blipFill>
          <a:blip r:embed="rId4"/>
          <a:stretch>
            <a:fillRect/>
          </a:stretch>
        </p:blipFill>
        <p:spPr>
          <a:xfrm>
            <a:off x="1906245" y="2309877"/>
            <a:ext cx="4897548" cy="2543478"/>
          </a:xfrm>
          <a:prstGeom prst="rect">
            <a:avLst/>
          </a:prstGeom>
        </p:spPr>
      </p:pic>
      <p:pic>
        <p:nvPicPr>
          <p:cNvPr id="10" name="Picture 9">
            <a:extLst>
              <a:ext uri="{FF2B5EF4-FFF2-40B4-BE49-F238E27FC236}">
                <a16:creationId xmlns:a16="http://schemas.microsoft.com/office/drawing/2014/main" id="{3210CB5F-4AD1-49A7-916F-3EA44738C298}"/>
              </a:ext>
            </a:extLst>
          </p:cNvPr>
          <p:cNvPicPr>
            <a:picLocks noChangeAspect="1"/>
          </p:cNvPicPr>
          <p:nvPr/>
        </p:nvPicPr>
        <p:blipFill>
          <a:blip r:embed="rId5"/>
          <a:stretch>
            <a:fillRect/>
          </a:stretch>
        </p:blipFill>
        <p:spPr>
          <a:xfrm>
            <a:off x="6762747" y="2309877"/>
            <a:ext cx="5358911" cy="2543478"/>
          </a:xfrm>
          <a:prstGeom prst="rect">
            <a:avLst/>
          </a:prstGeom>
        </p:spPr>
      </p:pic>
      <p:sp>
        <p:nvSpPr>
          <p:cNvPr id="11" name="Rectangle 10">
            <a:extLst>
              <a:ext uri="{FF2B5EF4-FFF2-40B4-BE49-F238E27FC236}">
                <a16:creationId xmlns:a16="http://schemas.microsoft.com/office/drawing/2014/main" id="{1D2C8A73-5C99-4DEF-B5B9-B0A1807045B7}"/>
              </a:ext>
            </a:extLst>
          </p:cNvPr>
          <p:cNvSpPr/>
          <p:nvPr/>
        </p:nvSpPr>
        <p:spPr>
          <a:xfrm>
            <a:off x="2650065" y="4707375"/>
            <a:ext cx="3409908" cy="369332"/>
          </a:xfrm>
          <a:prstGeom prst="rect">
            <a:avLst/>
          </a:prstGeom>
        </p:spPr>
        <p:txBody>
          <a:bodyPr wrap="none">
            <a:spAutoFit/>
          </a:bodyPr>
          <a:lstStyle/>
          <a:p>
            <a:r>
              <a:rPr lang="en-US" dirty="0" err="1">
                <a:latin typeface="Times New Roman" panose="02020603050405020304" pitchFamily="18" charset="0"/>
                <a:ea typeface="Calibri" panose="020F0502020204030204" pitchFamily="34" charset="0"/>
              </a:rPr>
              <a:t>Dirección</a:t>
            </a:r>
            <a:r>
              <a:rPr lang="en-US" dirty="0">
                <a:latin typeface="Times New Roman" panose="02020603050405020304" pitchFamily="18" charset="0"/>
                <a:ea typeface="Calibri" panose="020F0502020204030204" pitchFamily="34" charset="0"/>
              </a:rPr>
              <a:t> de </a:t>
            </a:r>
            <a:r>
              <a:rPr lang="en-US" dirty="0" err="1">
                <a:latin typeface="Times New Roman" panose="02020603050405020304" pitchFamily="18" charset="0"/>
                <a:ea typeface="Calibri" panose="020F0502020204030204" pitchFamily="34" charset="0"/>
              </a:rPr>
              <a:t>construcción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en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eje</a:t>
            </a:r>
            <a:r>
              <a:rPr lang="en-US" dirty="0">
                <a:latin typeface="Times New Roman" panose="02020603050405020304" pitchFamily="18" charset="0"/>
                <a:ea typeface="Calibri" panose="020F0502020204030204" pitchFamily="34" charset="0"/>
              </a:rPr>
              <a:t> Z</a:t>
            </a:r>
            <a:endParaRPr lang="en-US" dirty="0"/>
          </a:p>
        </p:txBody>
      </p:sp>
      <p:sp>
        <p:nvSpPr>
          <p:cNvPr id="12" name="Rectangle 11">
            <a:extLst>
              <a:ext uri="{FF2B5EF4-FFF2-40B4-BE49-F238E27FC236}">
                <a16:creationId xmlns:a16="http://schemas.microsoft.com/office/drawing/2014/main" id="{A1E7ED60-CEC6-4E63-ABFF-15D156119D34}"/>
              </a:ext>
            </a:extLst>
          </p:cNvPr>
          <p:cNvSpPr/>
          <p:nvPr/>
        </p:nvSpPr>
        <p:spPr>
          <a:xfrm>
            <a:off x="7998979" y="4707375"/>
            <a:ext cx="3435556" cy="369332"/>
          </a:xfrm>
          <a:prstGeom prst="rect">
            <a:avLst/>
          </a:prstGeom>
        </p:spPr>
        <p:txBody>
          <a:bodyPr wrap="none">
            <a:spAutoFit/>
          </a:bodyPr>
          <a:lstStyle/>
          <a:p>
            <a:r>
              <a:rPr lang="en-US" dirty="0" err="1">
                <a:latin typeface="Times New Roman" panose="02020603050405020304" pitchFamily="18" charset="0"/>
                <a:ea typeface="Calibri" panose="020F0502020204030204" pitchFamily="34" charset="0"/>
              </a:rPr>
              <a:t>Dirección</a:t>
            </a:r>
            <a:r>
              <a:rPr lang="en-US" dirty="0">
                <a:latin typeface="Times New Roman" panose="02020603050405020304" pitchFamily="18" charset="0"/>
                <a:ea typeface="Calibri" panose="020F0502020204030204" pitchFamily="34" charset="0"/>
              </a:rPr>
              <a:t> de </a:t>
            </a:r>
            <a:r>
              <a:rPr lang="en-US" dirty="0" err="1">
                <a:latin typeface="Times New Roman" panose="02020603050405020304" pitchFamily="18" charset="0"/>
                <a:ea typeface="Calibri" panose="020F0502020204030204" pitchFamily="34" charset="0"/>
              </a:rPr>
              <a:t>construcción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en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eje</a:t>
            </a:r>
            <a:r>
              <a:rPr lang="en-US" dirty="0">
                <a:latin typeface="Times New Roman" panose="02020603050405020304" pitchFamily="18" charset="0"/>
                <a:ea typeface="Calibri" panose="020F0502020204030204" pitchFamily="34" charset="0"/>
              </a:rPr>
              <a:t> X</a:t>
            </a:r>
            <a:endParaRPr lang="en-US" dirty="0"/>
          </a:p>
        </p:txBody>
      </p:sp>
      <p:sp>
        <p:nvSpPr>
          <p:cNvPr id="13" name="Rectangle 1">
            <a:extLst>
              <a:ext uri="{FF2B5EF4-FFF2-40B4-BE49-F238E27FC236}">
                <a16:creationId xmlns:a16="http://schemas.microsoft.com/office/drawing/2014/main" id="{93B33EAF-8785-4239-A067-B3B708B9717E}"/>
              </a:ext>
            </a:extLst>
          </p:cNvPr>
          <p:cNvSpPr>
            <a:spLocks noChangeArrowheads="1"/>
          </p:cNvSpPr>
          <p:nvPr/>
        </p:nvSpPr>
        <p:spPr bwMode="auto">
          <a:xfrm>
            <a:off x="2032854" y="4341858"/>
            <a:ext cx="102623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44463"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ítulo 1">
            <a:extLst>
              <a:ext uri="{FF2B5EF4-FFF2-40B4-BE49-F238E27FC236}">
                <a16:creationId xmlns:a16="http://schemas.microsoft.com/office/drawing/2014/main" id="{B4EA1228-FAEE-4DBF-902E-87B0E1E52809}"/>
              </a:ext>
            </a:extLst>
          </p:cNvPr>
          <p:cNvSpPr>
            <a:spLocks noGrp="1"/>
          </p:cNvSpPr>
          <p:nvPr>
            <p:ph type="title"/>
          </p:nvPr>
        </p:nvSpPr>
        <p:spPr>
          <a:xfrm>
            <a:off x="3114417" y="273325"/>
            <a:ext cx="7315200" cy="1346897"/>
          </a:xfrm>
        </p:spPr>
        <p:txBody>
          <a:bodyPr/>
          <a:lstStyle/>
          <a:p>
            <a:r>
              <a:rPr lang="es-MX" dirty="0">
                <a:cs typeface="Times New Roman" panose="02020603050405020304" pitchFamily="18" charset="0"/>
              </a:rPr>
              <a:t>Metodología</a:t>
            </a:r>
          </a:p>
        </p:txBody>
      </p:sp>
      <p:sp>
        <p:nvSpPr>
          <p:cNvPr id="4" name="Slide Number Placeholder 3">
            <a:extLst>
              <a:ext uri="{FF2B5EF4-FFF2-40B4-BE49-F238E27FC236}">
                <a16:creationId xmlns:a16="http://schemas.microsoft.com/office/drawing/2014/main" id="{2BE7C405-E662-447B-A61E-372FA8F530C4}"/>
              </a:ext>
            </a:extLst>
          </p:cNvPr>
          <p:cNvSpPr>
            <a:spLocks noGrp="1"/>
          </p:cNvSpPr>
          <p:nvPr>
            <p:ph type="sldNum" sz="quarter" idx="12"/>
          </p:nvPr>
        </p:nvSpPr>
        <p:spPr/>
        <p:txBody>
          <a:bodyPr/>
          <a:lstStyle/>
          <a:p>
            <a:fld id="{FE73B57E-1C3D-4B30-85D5-675832EB121F}" type="slidenum">
              <a:rPr lang="es-EC" smtClean="0"/>
              <a:t>10</a:t>
            </a:fld>
            <a:endParaRPr lang="es-EC"/>
          </a:p>
        </p:txBody>
      </p:sp>
      <p:sp>
        <p:nvSpPr>
          <p:cNvPr id="16" name="Marcador de contenido 2">
            <a:extLst>
              <a:ext uri="{FF2B5EF4-FFF2-40B4-BE49-F238E27FC236}">
                <a16:creationId xmlns:a16="http://schemas.microsoft.com/office/drawing/2014/main" id="{2FEC5652-C368-4E84-8E0F-E606D055DE42}"/>
              </a:ext>
            </a:extLst>
          </p:cNvPr>
          <p:cNvSpPr txBox="1">
            <a:spLocks/>
          </p:cNvSpPr>
          <p:nvPr/>
        </p:nvSpPr>
        <p:spPr>
          <a:xfrm>
            <a:off x="1" y="1530918"/>
            <a:ext cx="1433146" cy="454632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300" i="0" strike="noStrike" kern="1200" cap="none" spc="0" normalizeH="0" baseline="0" noProof="0" dirty="0">
                <a:ln>
                  <a:noFill/>
                </a:ln>
                <a:solidFill>
                  <a:prstClr val="white"/>
                </a:solidFill>
                <a:uLnTx/>
                <a:uFillTx/>
                <a:latin typeface="+mj-lt"/>
                <a:cs typeface="Times New Roman" panose="02020603050405020304" pitchFamily="18" charset="0"/>
              </a:rPr>
              <a:t>Antecedentes</a:t>
            </a:r>
          </a:p>
          <a:p>
            <a:pPr algn="ctr">
              <a:lnSpc>
                <a:spcPct val="100000"/>
              </a:lnSpc>
              <a:buClr>
                <a:srgbClr val="549E39"/>
              </a:buClr>
              <a:defRPr/>
            </a:pPr>
            <a:r>
              <a:rPr lang="es-EC" sz="1300" dirty="0">
                <a:solidFill>
                  <a:prstClr val="white"/>
                </a:solidFill>
                <a:latin typeface="+mj-lt"/>
                <a:cs typeface="Times New Roman" panose="02020603050405020304" pitchFamily="18" charset="0"/>
              </a:rPr>
              <a:t>Justificación e Importancia</a:t>
            </a:r>
          </a:p>
          <a:p>
            <a:pPr algn="ctr"/>
            <a:r>
              <a:rPr lang="es-MX" sz="1300" dirty="0">
                <a:solidFill>
                  <a:prstClr val="white"/>
                </a:solidFill>
                <a:latin typeface="+mj-lt"/>
                <a:cs typeface="Times New Roman" panose="02020603050405020304" pitchFamily="18" charset="0"/>
              </a:rPr>
              <a:t>Objetivos </a:t>
            </a:r>
          </a:p>
          <a:p>
            <a:pPr algn="ctr"/>
            <a:r>
              <a:rPr lang="es-MX" sz="1300" b="1" u="sng" dirty="0">
                <a:solidFill>
                  <a:prstClr val="white"/>
                </a:solidFill>
                <a:cs typeface="Times New Roman" panose="02020603050405020304" pitchFamily="18" charset="0"/>
              </a:rPr>
              <a:t>Metodología</a:t>
            </a:r>
            <a:endParaRPr lang="es-MX" sz="1300" b="1" u="sng" dirty="0">
              <a:solidFill>
                <a:prstClr val="white"/>
              </a:solidFill>
              <a:latin typeface="+mj-lt"/>
              <a:cs typeface="Times New Roman" panose="02020603050405020304" pitchFamily="18" charset="0"/>
            </a:endParaRPr>
          </a:p>
          <a:p>
            <a:pPr algn="ctr"/>
            <a:r>
              <a:rPr lang="es-MX" sz="1300" dirty="0">
                <a:solidFill>
                  <a:prstClr val="white"/>
                </a:solidFill>
                <a:latin typeface="+mj-lt"/>
                <a:cs typeface="Times New Roman" panose="02020603050405020304" pitchFamily="18" charset="0"/>
              </a:rPr>
              <a:t>Análisis y Discusión de Resultados</a:t>
            </a:r>
          </a:p>
          <a:p>
            <a:pPr algn="ctr"/>
            <a:r>
              <a:rPr lang="es-MX" sz="1300" dirty="0">
                <a:solidFill>
                  <a:prstClr val="white"/>
                </a:solidFill>
                <a:latin typeface="+mj-lt"/>
                <a:cs typeface="Times New Roman" panose="02020603050405020304" pitchFamily="18" charset="0"/>
              </a:rPr>
              <a:t>Conclusiones</a:t>
            </a:r>
          </a:p>
          <a:p>
            <a:pPr algn="ctr"/>
            <a:r>
              <a:rPr lang="es-MX" sz="1300" dirty="0">
                <a:solidFill>
                  <a:prstClr val="white"/>
                </a:solidFill>
                <a:latin typeface="+mj-lt"/>
                <a:cs typeface="Times New Roman" panose="02020603050405020304" pitchFamily="18" charset="0"/>
              </a:rPr>
              <a:t>Recomendaciones</a:t>
            </a:r>
          </a:p>
          <a:p>
            <a:pPr algn="ctr"/>
            <a:r>
              <a:rPr lang="es-MX" sz="1300" dirty="0">
                <a:solidFill>
                  <a:prstClr val="white"/>
                </a:solidFill>
                <a:cs typeface="Times New Roman" panose="02020603050405020304" pitchFamily="18" charset="0"/>
              </a:rPr>
              <a:t>Trabajos Futuros</a:t>
            </a:r>
          </a:p>
          <a:p>
            <a:pPr algn="ctr"/>
            <a:endParaRPr lang="es-MX" sz="1300" dirty="0">
              <a:solidFill>
                <a:prstClr val="white"/>
              </a:solidFill>
              <a:latin typeface="+mj-lt"/>
              <a:cs typeface="Times New Roman" panose="02020603050405020304" pitchFamily="18" charset="0"/>
            </a:endParaRPr>
          </a:p>
          <a:p>
            <a:pPr algn="ctr"/>
            <a:endParaRPr lang="es-MX" sz="1300" dirty="0">
              <a:solidFill>
                <a:prstClr val="white"/>
              </a:solidFill>
              <a:latin typeface="+mj-lt"/>
              <a:cs typeface="Times New Roman" panose="02020603050405020304" pitchFamily="18" charset="0"/>
            </a:endParaRP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2200" b="0" i="0" u="none" strike="noStrike" kern="1200" cap="none" spc="0" normalizeH="0" baseline="0" noProof="0" dirty="0">
              <a:ln>
                <a:noFill/>
              </a:ln>
              <a:solidFill>
                <a:prstClr val="black">
                  <a:lumMod val="65000"/>
                  <a:lumOff val="35000"/>
                </a:prstClr>
              </a:solidFill>
              <a:effectLst/>
              <a:uLnTx/>
              <a:uFillTx/>
              <a:latin typeface="+mj-lt"/>
              <a:cs typeface="Times New Roman" panose="02020603050405020304" pitchFamily="18" charset="0"/>
            </a:endParaRPr>
          </a:p>
        </p:txBody>
      </p:sp>
    </p:spTree>
    <p:extLst>
      <p:ext uri="{BB962C8B-B14F-4D97-AF65-F5344CB8AC3E}">
        <p14:creationId xmlns:p14="http://schemas.microsoft.com/office/powerpoint/2010/main" val="1715410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ítulo 1">
                <a:extLst>
                  <a:ext uri="{FF2B5EF4-FFF2-40B4-BE49-F238E27FC236}">
                    <a16:creationId xmlns:a16="http://schemas.microsoft.com/office/drawing/2014/main" id="{74A5AD55-B9D6-462D-B8A5-DC1706147505}"/>
                  </a:ext>
                </a:extLst>
              </p:cNvPr>
              <p:cNvSpPr txBox="1">
                <a:spLocks/>
              </p:cNvSpPr>
              <p:nvPr/>
            </p:nvSpPr>
            <p:spPr>
              <a:xfrm>
                <a:off x="2357217" y="1197365"/>
                <a:ext cx="8678008" cy="11040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spc="-60" baseline="0">
                    <a:solidFill>
                      <a:srgbClr val="FFFFFF"/>
                    </a:solidFill>
                    <a:latin typeface="+mj-lt"/>
                    <a:ea typeface="+mj-ea"/>
                    <a:cs typeface="+mj-cs"/>
                  </a:defRPr>
                </a:lvl1pPr>
              </a:lstStyle>
              <a:p>
                <a:pPr marL="0" lvl="1" algn="ctr">
                  <a:lnSpc>
                    <a:spcPct val="90000"/>
                  </a:lnSpc>
                  <a:spcBef>
                    <a:spcPct val="0"/>
                  </a:spcBef>
                </a:pPr>
                <a:r>
                  <a:rPr lang="es-EC" sz="2800" b="1" spc="-60" dirty="0">
                    <a:solidFill>
                      <a:schemeClr val="tx1">
                        <a:lumMod val="65000"/>
                        <a:lumOff val="35000"/>
                      </a:schemeClr>
                    </a:solidFill>
                    <a:effectLst>
                      <a:outerShdw blurRad="38100" dist="38100" dir="2700000" algn="tl">
                        <a:srgbClr val="000000">
                          <a:alpha val="43137"/>
                        </a:srgbClr>
                      </a:outerShdw>
                    </a:effectLst>
                    <a:latin typeface="+mj-lt"/>
                    <a:ea typeface="+mj-ea"/>
                    <a:cs typeface="+mj-cs"/>
                  </a:rPr>
                  <a:t>Caracterización Mecánica (</a:t>
                </a:r>
                <a14:m>
                  <m:oMath xmlns:m="http://schemas.openxmlformats.org/officeDocument/2006/math">
                    <m:sSub>
                      <m:sSubPr>
                        <m:ctrlPr>
                          <a:rPr lang="en-US" sz="2800" b="1" i="1" spc="-60">
                            <a:solidFill>
                              <a:schemeClr val="tx1">
                                <a:lumMod val="65000"/>
                                <a:lumOff val="35000"/>
                              </a:schemeClr>
                            </a:solidFill>
                            <a:effectLst>
                              <a:outerShdw blurRad="38100" dist="38100" dir="2700000" algn="tl">
                                <a:srgbClr val="000000">
                                  <a:alpha val="43137"/>
                                </a:srgbClr>
                              </a:outerShdw>
                            </a:effectLst>
                            <a:latin typeface="Cambria Math" panose="02040503050406030204" pitchFamily="18" charset="0"/>
                            <a:ea typeface="+mj-ea"/>
                            <a:cs typeface="+mj-cs"/>
                          </a:rPr>
                        </m:ctrlPr>
                      </m:sSubPr>
                      <m:e>
                        <m:r>
                          <a:rPr lang="es-EC" sz="2800" b="1" spc="-60">
                            <a:solidFill>
                              <a:schemeClr val="tx1">
                                <a:lumMod val="65000"/>
                                <a:lumOff val="35000"/>
                              </a:schemeClr>
                            </a:solidFill>
                            <a:effectLst>
                              <a:outerShdw blurRad="38100" dist="38100" dir="2700000" algn="tl">
                                <a:srgbClr val="000000">
                                  <a:alpha val="43137"/>
                                </a:srgbClr>
                              </a:outerShdw>
                            </a:effectLst>
                            <a:latin typeface="Cambria Math" panose="02040503050406030204" pitchFamily="18" charset="0"/>
                            <a:ea typeface="+mj-ea"/>
                            <a:cs typeface="+mj-cs"/>
                          </a:rPr>
                          <m:t>𝑺</m:t>
                        </m:r>
                      </m:e>
                      <m:sub>
                        <m:r>
                          <a:rPr lang="es-EC" sz="2800" b="1" spc="-60">
                            <a:solidFill>
                              <a:schemeClr val="tx1">
                                <a:lumMod val="65000"/>
                                <a:lumOff val="35000"/>
                              </a:schemeClr>
                            </a:solidFill>
                            <a:effectLst>
                              <a:outerShdw blurRad="38100" dist="38100" dir="2700000" algn="tl">
                                <a:srgbClr val="000000">
                                  <a:alpha val="43137"/>
                                </a:srgbClr>
                              </a:outerShdw>
                            </a:effectLst>
                            <a:latin typeface="Cambria Math" panose="02040503050406030204" pitchFamily="18" charset="0"/>
                            <a:ea typeface="+mj-ea"/>
                            <a:cs typeface="+mj-cs"/>
                          </a:rPr>
                          <m:t>𝒖𝒕</m:t>
                        </m:r>
                      </m:sub>
                    </m:sSub>
                  </m:oMath>
                </a14:m>
                <a:r>
                  <a:rPr lang="es-EC" sz="2800" b="1" spc="-60" dirty="0">
                    <a:solidFill>
                      <a:schemeClr val="tx1">
                        <a:lumMod val="65000"/>
                        <a:lumOff val="35000"/>
                      </a:schemeClr>
                    </a:solidFill>
                    <a:effectLst>
                      <a:outerShdw blurRad="38100" dist="38100" dir="2700000" algn="tl">
                        <a:srgbClr val="000000">
                          <a:alpha val="43137"/>
                        </a:srgbClr>
                      </a:outerShdw>
                    </a:effectLst>
                    <a:latin typeface="+mj-lt"/>
                    <a:ea typeface="+mj-ea"/>
                    <a:cs typeface="+mj-cs"/>
                  </a:rPr>
                  <a:t>) de probetas de P&amp;O</a:t>
                </a:r>
                <a:endParaRPr lang="en-US" sz="2800" b="1" spc="-60" dirty="0">
                  <a:solidFill>
                    <a:schemeClr val="tx1">
                      <a:lumMod val="65000"/>
                      <a:lumOff val="35000"/>
                    </a:schemeClr>
                  </a:solidFill>
                  <a:effectLst>
                    <a:outerShdw blurRad="38100" dist="38100" dir="2700000" algn="tl">
                      <a:srgbClr val="000000">
                        <a:alpha val="43137"/>
                      </a:srgbClr>
                    </a:outerShdw>
                  </a:effectLst>
                  <a:latin typeface="+mj-lt"/>
                  <a:ea typeface="+mj-ea"/>
                  <a:cs typeface="+mj-cs"/>
                </a:endParaRPr>
              </a:p>
            </p:txBody>
          </p:sp>
        </mc:Choice>
        <mc:Fallback xmlns="">
          <p:sp>
            <p:nvSpPr>
              <p:cNvPr id="8" name="Título 1">
                <a:extLst>
                  <a:ext uri="{FF2B5EF4-FFF2-40B4-BE49-F238E27FC236}">
                    <a16:creationId xmlns:a16="http://schemas.microsoft.com/office/drawing/2014/main" id="{74A5AD55-B9D6-462D-B8A5-DC1706147505}"/>
                  </a:ext>
                </a:extLst>
              </p:cNvPr>
              <p:cNvSpPr txBox="1">
                <a:spLocks noRot="1" noChangeAspect="1" noMove="1" noResize="1" noEditPoints="1" noAdjustHandles="1" noChangeArrowheads="1" noChangeShapeType="1" noTextEdit="1"/>
              </p:cNvSpPr>
              <p:nvPr/>
            </p:nvSpPr>
            <p:spPr>
              <a:xfrm>
                <a:off x="2357217" y="1197365"/>
                <a:ext cx="8678008" cy="1104048"/>
              </a:xfrm>
              <a:prstGeom prst="rect">
                <a:avLst/>
              </a:prstGeom>
              <a:blipFill>
                <a:blip r:embed="rId3"/>
                <a:stretch>
                  <a:fillRect/>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F702C61D-F278-4586-968A-482CBB77B4FB}"/>
              </a:ext>
            </a:extLst>
          </p:cNvPr>
          <p:cNvSpPr>
            <a:spLocks noChangeArrowheads="1"/>
          </p:cNvSpPr>
          <p:nvPr/>
        </p:nvSpPr>
        <p:spPr bwMode="auto">
          <a:xfrm>
            <a:off x="7168850" y="1018773"/>
            <a:ext cx="1558742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 name="Rectangle 1">
            <a:extLst>
              <a:ext uri="{FF2B5EF4-FFF2-40B4-BE49-F238E27FC236}">
                <a16:creationId xmlns:a16="http://schemas.microsoft.com/office/drawing/2014/main" id="{44DDC56E-7421-4A11-A637-A7F9D2E00AF4}"/>
              </a:ext>
            </a:extLst>
          </p:cNvPr>
          <p:cNvSpPr/>
          <p:nvPr/>
        </p:nvSpPr>
        <p:spPr>
          <a:xfrm>
            <a:off x="2099686" y="2215790"/>
            <a:ext cx="9075379" cy="4247317"/>
          </a:xfrm>
          <a:prstGeom prst="rect">
            <a:avLst/>
          </a:prstGeom>
        </p:spPr>
        <p:txBody>
          <a:bodyPr wrap="square">
            <a:spAutoFit/>
          </a:bodyPr>
          <a:lstStyle/>
          <a:p>
            <a:pPr marL="285750" indent="-285750">
              <a:buFont typeface="Arial" panose="020B0604020202020204" pitchFamily="34" charset="0"/>
              <a:buChar char="•"/>
            </a:pPr>
            <a:r>
              <a:rPr lang="es-ES_tradnl" b="1" dirty="0"/>
              <a:t>Metrología</a:t>
            </a:r>
          </a:p>
          <a:p>
            <a:pPr marL="285750" indent="-285750">
              <a:buFont typeface="Arial" panose="020B0604020202020204" pitchFamily="34" charset="0"/>
              <a:buChar char="•"/>
            </a:pPr>
            <a:endParaRPr lang="es-ES_tradnl"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s-ES_tradnl"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s-ES_tradnl"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s-ES_tradnl"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s-ES_tradnl"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s-ES_tradnl"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s-ES_tradnl"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s-ES_tradnl"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s-ES_tradnl"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s-ES_tradnl"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s-ES_tradnl"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s-ES_tradnl"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AE53CEA3-FDDB-4F12-AF70-59099F0530D4}"/>
              </a:ext>
            </a:extLst>
          </p:cNvPr>
          <p:cNvPicPr/>
          <p:nvPr/>
        </p:nvPicPr>
        <p:blipFill>
          <a:blip r:embed="rId4"/>
          <a:stretch>
            <a:fillRect/>
          </a:stretch>
        </p:blipFill>
        <p:spPr>
          <a:xfrm>
            <a:off x="2157652" y="2864020"/>
            <a:ext cx="4538569" cy="3072097"/>
          </a:xfrm>
          <a:prstGeom prst="rect">
            <a:avLst/>
          </a:prstGeom>
        </p:spPr>
      </p:pic>
      <p:pic>
        <p:nvPicPr>
          <p:cNvPr id="10" name="Picture 9">
            <a:extLst>
              <a:ext uri="{FF2B5EF4-FFF2-40B4-BE49-F238E27FC236}">
                <a16:creationId xmlns:a16="http://schemas.microsoft.com/office/drawing/2014/main" id="{37FA73DB-F4D1-4A7C-9B46-DC01BDEBB5A9}"/>
              </a:ext>
            </a:extLst>
          </p:cNvPr>
          <p:cNvPicPr/>
          <p:nvPr/>
        </p:nvPicPr>
        <p:blipFill>
          <a:blip r:embed="rId5"/>
          <a:stretch>
            <a:fillRect/>
          </a:stretch>
        </p:blipFill>
        <p:spPr>
          <a:xfrm>
            <a:off x="7116775" y="2851224"/>
            <a:ext cx="4348393" cy="3081980"/>
          </a:xfrm>
          <a:prstGeom prst="rect">
            <a:avLst/>
          </a:prstGeom>
        </p:spPr>
      </p:pic>
      <p:cxnSp>
        <p:nvCxnSpPr>
          <p:cNvPr id="19" name="Straight Arrow Connector 18">
            <a:extLst>
              <a:ext uri="{FF2B5EF4-FFF2-40B4-BE49-F238E27FC236}">
                <a16:creationId xmlns:a16="http://schemas.microsoft.com/office/drawing/2014/main" id="{0335E64C-5FE6-4AE5-B219-95E69928F770}"/>
              </a:ext>
            </a:extLst>
          </p:cNvPr>
          <p:cNvCxnSpPr/>
          <p:nvPr/>
        </p:nvCxnSpPr>
        <p:spPr>
          <a:xfrm flipV="1">
            <a:off x="11159917" y="3107690"/>
            <a:ext cx="0" cy="4248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EB7FEBFC-EDBA-4FC1-92FD-C8A1EE6F306E}"/>
              </a:ext>
            </a:extLst>
          </p:cNvPr>
          <p:cNvCxnSpPr/>
          <p:nvPr/>
        </p:nvCxnSpPr>
        <p:spPr>
          <a:xfrm>
            <a:off x="11161822" y="3536315"/>
            <a:ext cx="40195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Text Box 2">
            <a:extLst>
              <a:ext uri="{FF2B5EF4-FFF2-40B4-BE49-F238E27FC236}">
                <a16:creationId xmlns:a16="http://schemas.microsoft.com/office/drawing/2014/main" id="{32CF1EB6-11B8-45D0-8B29-A83107FAF6DF}"/>
              </a:ext>
            </a:extLst>
          </p:cNvPr>
          <p:cNvSpPr txBox="1">
            <a:spLocks noChangeArrowheads="1"/>
          </p:cNvSpPr>
          <p:nvPr/>
        </p:nvSpPr>
        <p:spPr bwMode="auto">
          <a:xfrm>
            <a:off x="11385342" y="3429000"/>
            <a:ext cx="500380" cy="246380"/>
          </a:xfrm>
          <a:prstGeom prst="rect">
            <a:avLst/>
          </a:prstGeom>
          <a:noFill/>
          <a:ln w="9525">
            <a:noFill/>
            <a:miter lim="800000"/>
            <a:headEnd/>
            <a:tailEnd/>
          </a:ln>
        </p:spPr>
        <p:txBody>
          <a:bodyPr rot="0" vert="horz" wrap="square" lIns="91440" tIns="45720" rIns="91440" bIns="45720" anchor="t" anchorCtr="0">
            <a:noAutofit/>
          </a:bodyPr>
          <a:lstStyle/>
          <a:p>
            <a:pPr marR="3810" indent="144145" algn="just">
              <a:lnSpc>
                <a:spcPct val="200000"/>
              </a:lnSpc>
              <a:spcAft>
                <a:spcPts val="600"/>
              </a:spcAft>
            </a:pPr>
            <a:r>
              <a:rPr lang="es-EC" sz="900" b="1">
                <a:effectLst/>
                <a:latin typeface="Times New Roman" panose="02020603050405020304" pitchFamily="18" charset="0"/>
                <a:ea typeface="Calibri" panose="020F0502020204030204" pitchFamily="34" charset="0"/>
                <a:cs typeface="Times New Roman" panose="02020603050405020304" pitchFamily="18" charset="0"/>
              </a:rPr>
              <a:t>X</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Text Box 2">
            <a:extLst>
              <a:ext uri="{FF2B5EF4-FFF2-40B4-BE49-F238E27FC236}">
                <a16:creationId xmlns:a16="http://schemas.microsoft.com/office/drawing/2014/main" id="{2922AE03-1C7A-4A5B-A6D6-FDFF7E535CB1}"/>
              </a:ext>
            </a:extLst>
          </p:cNvPr>
          <p:cNvSpPr txBox="1">
            <a:spLocks noChangeArrowheads="1"/>
          </p:cNvSpPr>
          <p:nvPr/>
        </p:nvSpPr>
        <p:spPr bwMode="auto">
          <a:xfrm>
            <a:off x="10797967" y="2971165"/>
            <a:ext cx="500380" cy="246380"/>
          </a:xfrm>
          <a:prstGeom prst="rect">
            <a:avLst/>
          </a:prstGeom>
          <a:noFill/>
          <a:ln w="9525">
            <a:noFill/>
            <a:miter lim="800000"/>
            <a:headEnd/>
            <a:tailEnd/>
          </a:ln>
        </p:spPr>
        <p:txBody>
          <a:bodyPr rot="0" vert="horz" wrap="square" lIns="91440" tIns="45720" rIns="91440" bIns="45720" anchor="t" anchorCtr="0">
            <a:noAutofit/>
          </a:bodyPr>
          <a:lstStyle/>
          <a:p>
            <a:pPr marR="3810" indent="144145" algn="just">
              <a:lnSpc>
                <a:spcPct val="200000"/>
              </a:lnSpc>
              <a:spcAft>
                <a:spcPts val="600"/>
              </a:spcAft>
            </a:pPr>
            <a:r>
              <a:rPr lang="es-EC" sz="900" b="1">
                <a:effectLst/>
                <a:latin typeface="Times New Roman" panose="02020603050405020304" pitchFamily="18" charset="0"/>
                <a:ea typeface="Calibri" panose="020F0502020204030204" pitchFamily="34" charset="0"/>
                <a:cs typeface="Times New Roman" panose="02020603050405020304" pitchFamily="18" charset="0"/>
              </a:rPr>
              <a:t>Z</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23" name="Straight Arrow Connector 22">
            <a:extLst>
              <a:ext uri="{FF2B5EF4-FFF2-40B4-BE49-F238E27FC236}">
                <a16:creationId xmlns:a16="http://schemas.microsoft.com/office/drawing/2014/main" id="{FFAF6D55-89C4-41B6-AA5C-A72F09830954}"/>
              </a:ext>
            </a:extLst>
          </p:cNvPr>
          <p:cNvCxnSpPr/>
          <p:nvPr/>
        </p:nvCxnSpPr>
        <p:spPr>
          <a:xfrm flipV="1">
            <a:off x="6577665" y="3065145"/>
            <a:ext cx="0" cy="4248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D4E04A98-F330-4CED-B338-4C4BB4A3DCAE}"/>
              </a:ext>
            </a:extLst>
          </p:cNvPr>
          <p:cNvCxnSpPr/>
          <p:nvPr/>
        </p:nvCxnSpPr>
        <p:spPr>
          <a:xfrm>
            <a:off x="6579570" y="3486150"/>
            <a:ext cx="40195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Text Box 2">
            <a:extLst>
              <a:ext uri="{FF2B5EF4-FFF2-40B4-BE49-F238E27FC236}">
                <a16:creationId xmlns:a16="http://schemas.microsoft.com/office/drawing/2014/main" id="{7A0F8752-2600-4797-8313-94C63F8AFF32}"/>
              </a:ext>
            </a:extLst>
          </p:cNvPr>
          <p:cNvSpPr txBox="1">
            <a:spLocks noChangeArrowheads="1"/>
          </p:cNvSpPr>
          <p:nvPr/>
        </p:nvSpPr>
        <p:spPr bwMode="auto">
          <a:xfrm>
            <a:off x="6803090" y="3409315"/>
            <a:ext cx="500380" cy="246380"/>
          </a:xfrm>
          <a:prstGeom prst="rect">
            <a:avLst/>
          </a:prstGeom>
          <a:noFill/>
          <a:ln w="9525">
            <a:noFill/>
            <a:miter lim="800000"/>
            <a:headEnd/>
            <a:tailEnd/>
          </a:ln>
        </p:spPr>
        <p:txBody>
          <a:bodyPr rot="0" vert="horz" wrap="square" lIns="91440" tIns="45720" rIns="91440" bIns="45720" anchor="t" anchorCtr="0">
            <a:noAutofit/>
          </a:bodyPr>
          <a:lstStyle/>
          <a:p>
            <a:pPr marR="3810" indent="144145" algn="just">
              <a:lnSpc>
                <a:spcPct val="200000"/>
              </a:lnSpc>
              <a:spcAft>
                <a:spcPts val="600"/>
              </a:spcAft>
            </a:pPr>
            <a:r>
              <a:rPr lang="es-EC" sz="900" b="1">
                <a:effectLst/>
                <a:latin typeface="Times New Roman" panose="02020603050405020304" pitchFamily="18" charset="0"/>
                <a:ea typeface="Calibri" panose="020F0502020204030204" pitchFamily="34" charset="0"/>
                <a:cs typeface="Times New Roman" panose="02020603050405020304" pitchFamily="18" charset="0"/>
              </a:rPr>
              <a:t>X</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Text Box 2">
            <a:extLst>
              <a:ext uri="{FF2B5EF4-FFF2-40B4-BE49-F238E27FC236}">
                <a16:creationId xmlns:a16="http://schemas.microsoft.com/office/drawing/2014/main" id="{D6376E60-4BCE-410E-BBDF-A101BC2B36C5}"/>
              </a:ext>
            </a:extLst>
          </p:cNvPr>
          <p:cNvSpPr txBox="1">
            <a:spLocks noChangeArrowheads="1"/>
          </p:cNvSpPr>
          <p:nvPr/>
        </p:nvSpPr>
        <p:spPr bwMode="auto">
          <a:xfrm>
            <a:off x="6215715" y="2951480"/>
            <a:ext cx="500380" cy="246380"/>
          </a:xfrm>
          <a:prstGeom prst="rect">
            <a:avLst/>
          </a:prstGeom>
          <a:noFill/>
          <a:ln w="9525">
            <a:noFill/>
            <a:miter lim="800000"/>
            <a:headEnd/>
            <a:tailEnd/>
          </a:ln>
        </p:spPr>
        <p:txBody>
          <a:bodyPr rot="0" vert="horz" wrap="square" lIns="91440" tIns="45720" rIns="91440" bIns="45720" anchor="t" anchorCtr="0">
            <a:noAutofit/>
          </a:bodyPr>
          <a:lstStyle/>
          <a:p>
            <a:pPr marR="3810" indent="144145" algn="just">
              <a:lnSpc>
                <a:spcPct val="200000"/>
              </a:lnSpc>
              <a:spcAft>
                <a:spcPts val="600"/>
              </a:spcAft>
            </a:pPr>
            <a:r>
              <a:rPr lang="es-EC" sz="900" b="1">
                <a:effectLst/>
                <a:latin typeface="Times New Roman" panose="02020603050405020304" pitchFamily="18" charset="0"/>
                <a:ea typeface="Calibri" panose="020F0502020204030204" pitchFamily="34" charset="0"/>
                <a:cs typeface="Times New Roman" panose="02020603050405020304" pitchFamily="18" charset="0"/>
              </a:rPr>
              <a:t>Y</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EAEE95E7-F7A2-404E-A562-CD4662CFB576}"/>
              </a:ext>
            </a:extLst>
          </p:cNvPr>
          <p:cNvSpPr/>
          <p:nvPr/>
        </p:nvSpPr>
        <p:spPr>
          <a:xfrm>
            <a:off x="2960958" y="6078687"/>
            <a:ext cx="3627916" cy="369332"/>
          </a:xfrm>
          <a:prstGeom prst="rect">
            <a:avLst/>
          </a:prstGeom>
        </p:spPr>
        <p:txBody>
          <a:bodyPr wrap="none">
            <a:spAutoFit/>
          </a:bodyPr>
          <a:lstStyle/>
          <a:p>
            <a:pPr algn="ctr">
              <a:spcAft>
                <a:spcPts val="1000"/>
              </a:spcAft>
            </a:pPr>
            <a:r>
              <a:rPr lang="es-EC" b="1" dirty="0">
                <a:latin typeface="Times New Roman" panose="02020603050405020304" pitchFamily="18" charset="0"/>
                <a:ea typeface="Calibri" panose="020F0502020204030204" pitchFamily="34" charset="0"/>
                <a:cs typeface="Calibri" panose="020F0502020204030204" pitchFamily="34" charset="0"/>
              </a:rPr>
              <a:t>Medidas tomadas en los planos XY</a:t>
            </a:r>
            <a:endParaRPr lang="en-US" b="1" dirty="0">
              <a:latin typeface="Times New Roman" panose="02020603050405020304" pitchFamily="18" charset="0"/>
              <a:ea typeface="Calibri" panose="020F0502020204030204" pitchFamily="34" charset="0"/>
              <a:cs typeface="Calibri" panose="020F0502020204030204" pitchFamily="34" charset="0"/>
            </a:endParaRPr>
          </a:p>
        </p:txBody>
      </p:sp>
      <p:sp>
        <p:nvSpPr>
          <p:cNvPr id="29" name="Rectangle 28">
            <a:extLst>
              <a:ext uri="{FF2B5EF4-FFF2-40B4-BE49-F238E27FC236}">
                <a16:creationId xmlns:a16="http://schemas.microsoft.com/office/drawing/2014/main" id="{0EB94726-D8D3-4E50-92A9-D5219730E9EE}"/>
              </a:ext>
            </a:extLst>
          </p:cNvPr>
          <p:cNvSpPr/>
          <p:nvPr/>
        </p:nvSpPr>
        <p:spPr>
          <a:xfrm>
            <a:off x="7763838" y="6093775"/>
            <a:ext cx="3615093" cy="369332"/>
          </a:xfrm>
          <a:prstGeom prst="rect">
            <a:avLst/>
          </a:prstGeom>
        </p:spPr>
        <p:txBody>
          <a:bodyPr wrap="none">
            <a:spAutoFit/>
          </a:bodyPr>
          <a:lstStyle/>
          <a:p>
            <a:pPr algn="ctr">
              <a:spcAft>
                <a:spcPts val="1000"/>
              </a:spcAft>
            </a:pPr>
            <a:r>
              <a:rPr lang="es-EC" b="1" dirty="0">
                <a:latin typeface="Times New Roman" panose="02020603050405020304" pitchFamily="18" charset="0"/>
                <a:ea typeface="Calibri" panose="020F0502020204030204" pitchFamily="34" charset="0"/>
                <a:cs typeface="Calibri" panose="020F0502020204030204" pitchFamily="34" charset="0"/>
              </a:rPr>
              <a:t>Medidas tomadas en los planos XZ</a:t>
            </a:r>
            <a:endParaRPr lang="en-US" b="1" dirty="0">
              <a:latin typeface="Times New Roman" panose="02020603050405020304" pitchFamily="18" charset="0"/>
              <a:ea typeface="Calibri" panose="020F0502020204030204" pitchFamily="34" charset="0"/>
              <a:cs typeface="Calibri" panose="020F0502020204030204" pitchFamily="34" charset="0"/>
            </a:endParaRPr>
          </a:p>
        </p:txBody>
      </p:sp>
      <p:sp>
        <p:nvSpPr>
          <p:cNvPr id="18" name="Título 1">
            <a:extLst>
              <a:ext uri="{FF2B5EF4-FFF2-40B4-BE49-F238E27FC236}">
                <a16:creationId xmlns:a16="http://schemas.microsoft.com/office/drawing/2014/main" id="{4E59240A-2DFC-4AC3-AFDC-F46DD355BF84}"/>
              </a:ext>
            </a:extLst>
          </p:cNvPr>
          <p:cNvSpPr>
            <a:spLocks noGrp="1"/>
          </p:cNvSpPr>
          <p:nvPr>
            <p:ph type="title"/>
          </p:nvPr>
        </p:nvSpPr>
        <p:spPr>
          <a:xfrm>
            <a:off x="3114417" y="245189"/>
            <a:ext cx="7315200" cy="1346897"/>
          </a:xfrm>
        </p:spPr>
        <p:txBody>
          <a:bodyPr/>
          <a:lstStyle/>
          <a:p>
            <a:r>
              <a:rPr lang="es-MX" dirty="0">
                <a:cs typeface="Times New Roman" panose="02020603050405020304" pitchFamily="18" charset="0"/>
              </a:rPr>
              <a:t>Metodología</a:t>
            </a:r>
          </a:p>
        </p:txBody>
      </p:sp>
      <p:sp>
        <p:nvSpPr>
          <p:cNvPr id="5" name="Slide Number Placeholder 4">
            <a:extLst>
              <a:ext uri="{FF2B5EF4-FFF2-40B4-BE49-F238E27FC236}">
                <a16:creationId xmlns:a16="http://schemas.microsoft.com/office/drawing/2014/main" id="{120A07A6-57ED-477F-81D5-9B762ACDAC08}"/>
              </a:ext>
            </a:extLst>
          </p:cNvPr>
          <p:cNvSpPr>
            <a:spLocks noGrp="1"/>
          </p:cNvSpPr>
          <p:nvPr>
            <p:ph type="sldNum" sz="quarter" idx="12"/>
          </p:nvPr>
        </p:nvSpPr>
        <p:spPr/>
        <p:txBody>
          <a:bodyPr/>
          <a:lstStyle/>
          <a:p>
            <a:fld id="{FE73B57E-1C3D-4B30-85D5-675832EB121F}" type="slidenum">
              <a:rPr lang="es-EC" smtClean="0"/>
              <a:t>11</a:t>
            </a:fld>
            <a:endParaRPr lang="es-EC"/>
          </a:p>
        </p:txBody>
      </p:sp>
      <p:sp>
        <p:nvSpPr>
          <p:cNvPr id="27" name="Marcador de contenido 2">
            <a:extLst>
              <a:ext uri="{FF2B5EF4-FFF2-40B4-BE49-F238E27FC236}">
                <a16:creationId xmlns:a16="http://schemas.microsoft.com/office/drawing/2014/main" id="{5B446DE1-F13F-4161-9336-EF3D0E51FB05}"/>
              </a:ext>
            </a:extLst>
          </p:cNvPr>
          <p:cNvSpPr txBox="1">
            <a:spLocks/>
          </p:cNvSpPr>
          <p:nvPr/>
        </p:nvSpPr>
        <p:spPr>
          <a:xfrm>
            <a:off x="1" y="1530918"/>
            <a:ext cx="1433146" cy="454632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300" i="0" strike="noStrike" kern="1200" cap="none" spc="0" normalizeH="0" baseline="0" noProof="0" dirty="0">
                <a:ln>
                  <a:noFill/>
                </a:ln>
                <a:solidFill>
                  <a:prstClr val="white"/>
                </a:solidFill>
                <a:uLnTx/>
                <a:uFillTx/>
                <a:latin typeface="+mj-lt"/>
                <a:cs typeface="Times New Roman" panose="02020603050405020304" pitchFamily="18" charset="0"/>
              </a:rPr>
              <a:t>Antecedentes</a:t>
            </a:r>
          </a:p>
          <a:p>
            <a:pPr algn="ctr">
              <a:lnSpc>
                <a:spcPct val="100000"/>
              </a:lnSpc>
              <a:buClr>
                <a:srgbClr val="549E39"/>
              </a:buClr>
              <a:defRPr/>
            </a:pPr>
            <a:r>
              <a:rPr lang="es-EC" sz="1300" dirty="0">
                <a:solidFill>
                  <a:prstClr val="white"/>
                </a:solidFill>
                <a:latin typeface="+mj-lt"/>
                <a:cs typeface="Times New Roman" panose="02020603050405020304" pitchFamily="18" charset="0"/>
              </a:rPr>
              <a:t>Justificación e Importancia</a:t>
            </a:r>
          </a:p>
          <a:p>
            <a:pPr algn="ctr"/>
            <a:r>
              <a:rPr lang="es-MX" sz="1300" dirty="0">
                <a:solidFill>
                  <a:prstClr val="white"/>
                </a:solidFill>
                <a:latin typeface="+mj-lt"/>
                <a:cs typeface="Times New Roman" panose="02020603050405020304" pitchFamily="18" charset="0"/>
              </a:rPr>
              <a:t>Objetivos </a:t>
            </a:r>
          </a:p>
          <a:p>
            <a:pPr algn="ctr"/>
            <a:r>
              <a:rPr lang="es-MX" sz="1300" b="1" u="sng" dirty="0">
                <a:solidFill>
                  <a:prstClr val="white"/>
                </a:solidFill>
                <a:cs typeface="Times New Roman" panose="02020603050405020304" pitchFamily="18" charset="0"/>
              </a:rPr>
              <a:t>Metodología</a:t>
            </a:r>
            <a:endParaRPr lang="es-MX" sz="1300" b="1" u="sng" dirty="0">
              <a:solidFill>
                <a:prstClr val="white"/>
              </a:solidFill>
              <a:latin typeface="+mj-lt"/>
              <a:cs typeface="Times New Roman" panose="02020603050405020304" pitchFamily="18" charset="0"/>
            </a:endParaRPr>
          </a:p>
          <a:p>
            <a:pPr algn="ctr"/>
            <a:r>
              <a:rPr lang="es-MX" sz="1300" dirty="0">
                <a:solidFill>
                  <a:prstClr val="white"/>
                </a:solidFill>
                <a:latin typeface="+mj-lt"/>
                <a:cs typeface="Times New Roman" panose="02020603050405020304" pitchFamily="18" charset="0"/>
              </a:rPr>
              <a:t>Análisis y Discusión de Resultados</a:t>
            </a:r>
          </a:p>
          <a:p>
            <a:pPr algn="ctr"/>
            <a:r>
              <a:rPr lang="es-MX" sz="1300" dirty="0">
                <a:solidFill>
                  <a:prstClr val="white"/>
                </a:solidFill>
                <a:latin typeface="+mj-lt"/>
                <a:cs typeface="Times New Roman" panose="02020603050405020304" pitchFamily="18" charset="0"/>
              </a:rPr>
              <a:t>Conclusiones</a:t>
            </a:r>
          </a:p>
          <a:p>
            <a:pPr algn="ctr"/>
            <a:r>
              <a:rPr lang="es-MX" sz="1300" dirty="0">
                <a:solidFill>
                  <a:prstClr val="white"/>
                </a:solidFill>
                <a:latin typeface="+mj-lt"/>
                <a:cs typeface="Times New Roman" panose="02020603050405020304" pitchFamily="18" charset="0"/>
              </a:rPr>
              <a:t>Recomendaciones</a:t>
            </a:r>
          </a:p>
          <a:p>
            <a:pPr algn="ctr"/>
            <a:r>
              <a:rPr lang="es-MX" sz="1300" dirty="0">
                <a:solidFill>
                  <a:prstClr val="white"/>
                </a:solidFill>
                <a:cs typeface="Times New Roman" panose="02020603050405020304" pitchFamily="18" charset="0"/>
              </a:rPr>
              <a:t>Trabajos Futuros</a:t>
            </a:r>
          </a:p>
          <a:p>
            <a:pPr algn="ctr"/>
            <a:endParaRPr lang="es-MX" sz="1300" dirty="0">
              <a:solidFill>
                <a:prstClr val="white"/>
              </a:solidFill>
              <a:latin typeface="+mj-lt"/>
              <a:cs typeface="Times New Roman" panose="02020603050405020304" pitchFamily="18" charset="0"/>
            </a:endParaRPr>
          </a:p>
          <a:p>
            <a:pPr algn="ctr"/>
            <a:endParaRPr lang="es-MX" sz="1300" dirty="0">
              <a:solidFill>
                <a:prstClr val="white"/>
              </a:solidFill>
              <a:latin typeface="+mj-lt"/>
              <a:cs typeface="Times New Roman" panose="02020603050405020304" pitchFamily="18" charset="0"/>
            </a:endParaRP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2200" b="0" i="0" u="none" strike="noStrike" kern="1200" cap="none" spc="0" normalizeH="0" baseline="0" noProof="0" dirty="0">
              <a:ln>
                <a:noFill/>
              </a:ln>
              <a:solidFill>
                <a:prstClr val="black">
                  <a:lumMod val="65000"/>
                  <a:lumOff val="35000"/>
                </a:prstClr>
              </a:solidFill>
              <a:effectLst/>
              <a:uLnTx/>
              <a:uFillTx/>
              <a:latin typeface="+mj-lt"/>
              <a:cs typeface="Times New Roman" panose="02020603050405020304" pitchFamily="18" charset="0"/>
            </a:endParaRPr>
          </a:p>
        </p:txBody>
      </p:sp>
    </p:spTree>
    <p:extLst>
      <p:ext uri="{BB962C8B-B14F-4D97-AF65-F5344CB8AC3E}">
        <p14:creationId xmlns:p14="http://schemas.microsoft.com/office/powerpoint/2010/main" val="1734484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ítulo 1">
                <a:extLst>
                  <a:ext uri="{FF2B5EF4-FFF2-40B4-BE49-F238E27FC236}">
                    <a16:creationId xmlns:a16="http://schemas.microsoft.com/office/drawing/2014/main" id="{74A5AD55-B9D6-462D-B8A5-DC1706147505}"/>
                  </a:ext>
                </a:extLst>
              </p:cNvPr>
              <p:cNvSpPr txBox="1">
                <a:spLocks/>
              </p:cNvSpPr>
              <p:nvPr/>
            </p:nvSpPr>
            <p:spPr>
              <a:xfrm>
                <a:off x="2433013" y="964826"/>
                <a:ext cx="8678008" cy="11040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spc="-60" baseline="0">
                    <a:solidFill>
                      <a:srgbClr val="FFFFFF"/>
                    </a:solidFill>
                    <a:latin typeface="+mj-lt"/>
                    <a:ea typeface="+mj-ea"/>
                    <a:cs typeface="+mj-cs"/>
                  </a:defRPr>
                </a:lvl1pPr>
              </a:lstStyle>
              <a:p>
                <a:pPr marL="0" lvl="1" algn="ctr">
                  <a:lnSpc>
                    <a:spcPct val="90000"/>
                  </a:lnSpc>
                  <a:spcBef>
                    <a:spcPct val="0"/>
                  </a:spcBef>
                </a:pPr>
                <a:r>
                  <a:rPr lang="es-EC" sz="2800" b="1" spc="-60" dirty="0">
                    <a:solidFill>
                      <a:schemeClr val="tx1">
                        <a:lumMod val="65000"/>
                        <a:lumOff val="35000"/>
                      </a:schemeClr>
                    </a:solidFill>
                    <a:effectLst>
                      <a:outerShdw blurRad="38100" dist="38100" dir="2700000" algn="tl">
                        <a:srgbClr val="000000">
                          <a:alpha val="43137"/>
                        </a:srgbClr>
                      </a:outerShdw>
                    </a:effectLst>
                    <a:latin typeface="+mj-lt"/>
                    <a:ea typeface="+mj-ea"/>
                    <a:cs typeface="+mj-cs"/>
                  </a:rPr>
                  <a:t>Caracterización Mecánica (</a:t>
                </a:r>
                <a14:m>
                  <m:oMath xmlns:m="http://schemas.openxmlformats.org/officeDocument/2006/math">
                    <m:sSub>
                      <m:sSubPr>
                        <m:ctrlPr>
                          <a:rPr lang="en-US" sz="2800" b="1" i="1" spc="-60">
                            <a:solidFill>
                              <a:schemeClr val="tx1">
                                <a:lumMod val="65000"/>
                                <a:lumOff val="35000"/>
                              </a:schemeClr>
                            </a:solidFill>
                            <a:effectLst>
                              <a:outerShdw blurRad="38100" dist="38100" dir="2700000" algn="tl">
                                <a:srgbClr val="000000">
                                  <a:alpha val="43137"/>
                                </a:srgbClr>
                              </a:outerShdw>
                            </a:effectLst>
                            <a:latin typeface="Cambria Math" panose="02040503050406030204" pitchFamily="18" charset="0"/>
                            <a:ea typeface="+mj-ea"/>
                            <a:cs typeface="+mj-cs"/>
                          </a:rPr>
                        </m:ctrlPr>
                      </m:sSubPr>
                      <m:e>
                        <m:r>
                          <a:rPr lang="es-EC" sz="2800" b="1" spc="-60">
                            <a:solidFill>
                              <a:schemeClr val="tx1">
                                <a:lumMod val="65000"/>
                                <a:lumOff val="35000"/>
                              </a:schemeClr>
                            </a:solidFill>
                            <a:effectLst>
                              <a:outerShdw blurRad="38100" dist="38100" dir="2700000" algn="tl">
                                <a:srgbClr val="000000">
                                  <a:alpha val="43137"/>
                                </a:srgbClr>
                              </a:outerShdw>
                            </a:effectLst>
                            <a:latin typeface="Cambria Math" panose="02040503050406030204" pitchFamily="18" charset="0"/>
                            <a:ea typeface="+mj-ea"/>
                            <a:cs typeface="+mj-cs"/>
                          </a:rPr>
                          <m:t>𝑺</m:t>
                        </m:r>
                      </m:e>
                      <m:sub>
                        <m:r>
                          <a:rPr lang="es-EC" sz="2800" b="1" spc="-60">
                            <a:solidFill>
                              <a:schemeClr val="tx1">
                                <a:lumMod val="65000"/>
                                <a:lumOff val="35000"/>
                              </a:schemeClr>
                            </a:solidFill>
                            <a:effectLst>
                              <a:outerShdw blurRad="38100" dist="38100" dir="2700000" algn="tl">
                                <a:srgbClr val="000000">
                                  <a:alpha val="43137"/>
                                </a:srgbClr>
                              </a:outerShdw>
                            </a:effectLst>
                            <a:latin typeface="Cambria Math" panose="02040503050406030204" pitchFamily="18" charset="0"/>
                            <a:ea typeface="+mj-ea"/>
                            <a:cs typeface="+mj-cs"/>
                          </a:rPr>
                          <m:t>𝒖𝒕</m:t>
                        </m:r>
                      </m:sub>
                    </m:sSub>
                  </m:oMath>
                </a14:m>
                <a:r>
                  <a:rPr lang="es-EC" sz="2800" b="1" spc="-60" dirty="0">
                    <a:solidFill>
                      <a:schemeClr val="tx1">
                        <a:lumMod val="65000"/>
                        <a:lumOff val="35000"/>
                      </a:schemeClr>
                    </a:solidFill>
                    <a:effectLst>
                      <a:outerShdw blurRad="38100" dist="38100" dir="2700000" algn="tl">
                        <a:srgbClr val="000000">
                          <a:alpha val="43137"/>
                        </a:srgbClr>
                      </a:outerShdw>
                    </a:effectLst>
                    <a:latin typeface="+mj-lt"/>
                    <a:ea typeface="+mj-ea"/>
                    <a:cs typeface="+mj-cs"/>
                  </a:rPr>
                  <a:t>) de probetas de P&amp;O</a:t>
                </a:r>
                <a:endParaRPr lang="en-US" sz="2800" b="1" spc="-60" dirty="0">
                  <a:solidFill>
                    <a:schemeClr val="tx1">
                      <a:lumMod val="65000"/>
                      <a:lumOff val="35000"/>
                    </a:schemeClr>
                  </a:solidFill>
                  <a:effectLst>
                    <a:outerShdw blurRad="38100" dist="38100" dir="2700000" algn="tl">
                      <a:srgbClr val="000000">
                        <a:alpha val="43137"/>
                      </a:srgbClr>
                    </a:outerShdw>
                  </a:effectLst>
                  <a:latin typeface="+mj-lt"/>
                  <a:ea typeface="+mj-ea"/>
                  <a:cs typeface="+mj-cs"/>
                </a:endParaRPr>
              </a:p>
            </p:txBody>
          </p:sp>
        </mc:Choice>
        <mc:Fallback xmlns="">
          <p:sp>
            <p:nvSpPr>
              <p:cNvPr id="8" name="Título 1">
                <a:extLst>
                  <a:ext uri="{FF2B5EF4-FFF2-40B4-BE49-F238E27FC236}">
                    <a16:creationId xmlns:a16="http://schemas.microsoft.com/office/drawing/2014/main" id="{74A5AD55-B9D6-462D-B8A5-DC1706147505}"/>
                  </a:ext>
                </a:extLst>
              </p:cNvPr>
              <p:cNvSpPr txBox="1">
                <a:spLocks noRot="1" noChangeAspect="1" noMove="1" noResize="1" noEditPoints="1" noAdjustHandles="1" noChangeArrowheads="1" noChangeShapeType="1" noTextEdit="1"/>
              </p:cNvSpPr>
              <p:nvPr/>
            </p:nvSpPr>
            <p:spPr>
              <a:xfrm>
                <a:off x="2433013" y="964826"/>
                <a:ext cx="8678008" cy="1104048"/>
              </a:xfrm>
              <a:prstGeom prst="rect">
                <a:avLst/>
              </a:prstGeom>
              <a:blipFill>
                <a:blip r:embed="rId3"/>
                <a:stretch>
                  <a:fillRect/>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F702C61D-F278-4586-968A-482CBB77B4FB}"/>
              </a:ext>
            </a:extLst>
          </p:cNvPr>
          <p:cNvSpPr>
            <a:spLocks noChangeArrowheads="1"/>
          </p:cNvSpPr>
          <p:nvPr/>
        </p:nvSpPr>
        <p:spPr bwMode="auto">
          <a:xfrm>
            <a:off x="2698954" y="1010604"/>
            <a:ext cx="1558742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4DDC56E-7421-4A11-A637-A7F9D2E00AF4}"/>
                  </a:ext>
                </a:extLst>
              </p:cNvPr>
              <p:cNvSpPr/>
              <p:nvPr/>
            </p:nvSpPr>
            <p:spPr>
              <a:xfrm>
                <a:off x="2157649" y="1932409"/>
                <a:ext cx="9075379" cy="4801314"/>
              </a:xfrm>
              <a:prstGeom prst="rect">
                <a:avLst/>
              </a:prstGeom>
            </p:spPr>
            <p:txBody>
              <a:bodyPr wrap="square">
                <a:spAutoFit/>
              </a:bodyPr>
              <a:lstStyle/>
              <a:p>
                <a:pPr marL="285750" indent="-285750">
                  <a:buFont typeface="Arial" panose="020B0604020202020204" pitchFamily="34" charset="0"/>
                  <a:buChar char="•"/>
                </a:pPr>
                <a:r>
                  <a:rPr lang="es-ES_tradnl" b="1" dirty="0"/>
                  <a:t>Ensayos mecánicos a tracción de probetas de P&amp;O</a:t>
                </a:r>
              </a:p>
              <a:p>
                <a:pPr marL="285750" indent="-285750">
                  <a:buFont typeface="Arial" panose="020B0604020202020204" pitchFamily="34" charset="0"/>
                  <a:buChar char="•"/>
                </a:pPr>
                <a:endParaRPr lang="es-ES_tradnl"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s-ES_tradnl"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s-ES_tradnl"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s-ES_tradnl"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s-ES_tradnl"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s-ES_tradnl"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s-ES_tradnl"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_tradnl" b="1" dirty="0"/>
                  <a:t>Simulación Mecánica (</a:t>
                </a:r>
                <a14:m>
                  <m:oMath xmlns:m="http://schemas.openxmlformats.org/officeDocument/2006/math">
                    <m:sSub>
                      <m:sSubPr>
                        <m:ctrlPr>
                          <a:rPr lang="en-US" b="1" i="1">
                            <a:latin typeface="Cambria Math" panose="02040503050406030204" pitchFamily="18" charset="0"/>
                          </a:rPr>
                        </m:ctrlPr>
                      </m:sSubPr>
                      <m:e>
                        <m:r>
                          <a:rPr lang="es-ES_tradnl" b="1" i="1">
                            <a:latin typeface="Cambria Math" panose="02040503050406030204" pitchFamily="18" charset="0"/>
                          </a:rPr>
                          <m:t>𝑺</m:t>
                        </m:r>
                      </m:e>
                      <m:sub>
                        <m:r>
                          <a:rPr lang="es-ES_tradnl" b="1" i="1">
                            <a:latin typeface="Cambria Math" panose="02040503050406030204" pitchFamily="18" charset="0"/>
                          </a:rPr>
                          <m:t>𝒖𝒕</m:t>
                        </m:r>
                      </m:sub>
                    </m:sSub>
                  </m:oMath>
                </a14:m>
                <a:r>
                  <a:rPr lang="es-ES_tradnl" b="1" dirty="0"/>
                  <a:t>) según ISO 22523</a:t>
                </a:r>
                <a:endParaRPr lang="en-US" b="1" dirty="0"/>
              </a:p>
              <a:p>
                <a:pPr marL="285750" indent="-285750">
                  <a:buFont typeface="Arial" panose="020B0604020202020204" pitchFamily="34" charset="0"/>
                  <a:buChar char="•"/>
                </a:pPr>
                <a:endParaRPr lang="es-ES_tradnl"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s-EC" b="1" dirty="0"/>
              </a:p>
              <a:p>
                <a:pPr marL="285750" indent="-285750">
                  <a:buFont typeface="Arial" panose="020B0604020202020204" pitchFamily="34" charset="0"/>
                  <a:buChar char="•"/>
                </a:pPr>
                <a:r>
                  <a:rPr lang="es-EC" b="1" dirty="0"/>
                  <a:t>Análisis de datos y ensayos de prótesis</a:t>
                </a:r>
                <a:endParaRPr lang="en-US" b="1" dirty="0"/>
              </a:p>
              <a:p>
                <a:pPr marL="285750" indent="-285750">
                  <a:buFont typeface="Arial" panose="020B0604020202020204" pitchFamily="34" charset="0"/>
                  <a:buChar char="•"/>
                </a:pPr>
                <a:endParaRPr lang="es-ES_tradnl"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44DDC56E-7421-4A11-A637-A7F9D2E00AF4}"/>
                  </a:ext>
                </a:extLst>
              </p:cNvPr>
              <p:cNvSpPr>
                <a:spLocks noRot="1" noChangeAspect="1" noMove="1" noResize="1" noEditPoints="1" noAdjustHandles="1" noChangeArrowheads="1" noChangeShapeType="1" noTextEdit="1"/>
              </p:cNvSpPr>
              <p:nvPr/>
            </p:nvSpPr>
            <p:spPr>
              <a:xfrm>
                <a:off x="2157649" y="1932409"/>
                <a:ext cx="9075379" cy="4801314"/>
              </a:xfrm>
              <a:prstGeom prst="rect">
                <a:avLst/>
              </a:prstGeom>
              <a:blipFill>
                <a:blip r:embed="rId4"/>
                <a:stretch>
                  <a:fillRect l="-470" t="-761"/>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ACCDB3A4-DC84-4E23-AD04-C0D72C4B65FA}"/>
              </a:ext>
            </a:extLst>
          </p:cNvPr>
          <p:cNvPicPr>
            <a:picLocks noChangeAspect="1"/>
          </p:cNvPicPr>
          <p:nvPr/>
        </p:nvPicPr>
        <p:blipFill>
          <a:blip r:embed="rId5"/>
          <a:stretch>
            <a:fillRect/>
          </a:stretch>
        </p:blipFill>
        <p:spPr>
          <a:xfrm>
            <a:off x="2014838" y="2204525"/>
            <a:ext cx="9361003" cy="2128541"/>
          </a:xfrm>
          <a:prstGeom prst="rect">
            <a:avLst/>
          </a:prstGeom>
        </p:spPr>
      </p:pic>
      <p:pic>
        <p:nvPicPr>
          <p:cNvPr id="10" name="Content Placeholder 3">
            <a:extLst>
              <a:ext uri="{FF2B5EF4-FFF2-40B4-BE49-F238E27FC236}">
                <a16:creationId xmlns:a16="http://schemas.microsoft.com/office/drawing/2014/main" id="{787E7955-60B5-4838-9C64-8338F056E986}"/>
              </a:ext>
            </a:extLst>
          </p:cNvPr>
          <p:cNvPicPr/>
          <p:nvPr/>
        </p:nvPicPr>
        <p:blipFill rotWithShape="1">
          <a:blip r:embed="rId6"/>
          <a:srcRect l="19891" t="17891" r="15838" b="14165"/>
          <a:stretch/>
        </p:blipFill>
        <p:spPr bwMode="auto">
          <a:xfrm>
            <a:off x="7226764" y="4333066"/>
            <a:ext cx="4547235" cy="2475865"/>
          </a:xfrm>
          <a:prstGeom prst="rect">
            <a:avLst/>
          </a:prstGeom>
          <a:ln>
            <a:noFill/>
          </a:ln>
          <a:extLst>
            <a:ext uri="{53640926-AAD7-44D8-BBD7-CCE9431645EC}">
              <a14:shadowObscured xmlns:a14="http://schemas.microsoft.com/office/drawing/2010/main"/>
            </a:ext>
          </a:extLst>
        </p:spPr>
      </p:pic>
      <p:sp>
        <p:nvSpPr>
          <p:cNvPr id="11" name="Título 1">
            <a:extLst>
              <a:ext uri="{FF2B5EF4-FFF2-40B4-BE49-F238E27FC236}">
                <a16:creationId xmlns:a16="http://schemas.microsoft.com/office/drawing/2014/main" id="{DD2F3CCB-72A5-4254-8482-4635E33BA703}"/>
              </a:ext>
            </a:extLst>
          </p:cNvPr>
          <p:cNvSpPr>
            <a:spLocks noGrp="1"/>
          </p:cNvSpPr>
          <p:nvPr>
            <p:ph type="title"/>
          </p:nvPr>
        </p:nvSpPr>
        <p:spPr>
          <a:xfrm>
            <a:off x="3114417" y="273325"/>
            <a:ext cx="7315200" cy="1346897"/>
          </a:xfrm>
        </p:spPr>
        <p:txBody>
          <a:bodyPr/>
          <a:lstStyle/>
          <a:p>
            <a:r>
              <a:rPr lang="es-MX" dirty="0">
                <a:cs typeface="Times New Roman" panose="02020603050405020304" pitchFamily="18" charset="0"/>
              </a:rPr>
              <a:t>Metodología</a:t>
            </a:r>
          </a:p>
        </p:txBody>
      </p:sp>
      <p:sp>
        <p:nvSpPr>
          <p:cNvPr id="4" name="Slide Number Placeholder 3">
            <a:extLst>
              <a:ext uri="{FF2B5EF4-FFF2-40B4-BE49-F238E27FC236}">
                <a16:creationId xmlns:a16="http://schemas.microsoft.com/office/drawing/2014/main" id="{264AD3A9-2EA9-41ED-A34B-6E91790055EF}"/>
              </a:ext>
            </a:extLst>
          </p:cNvPr>
          <p:cNvSpPr>
            <a:spLocks noGrp="1"/>
          </p:cNvSpPr>
          <p:nvPr>
            <p:ph type="sldNum" sz="quarter" idx="12"/>
          </p:nvPr>
        </p:nvSpPr>
        <p:spPr/>
        <p:txBody>
          <a:bodyPr/>
          <a:lstStyle/>
          <a:p>
            <a:fld id="{FE73B57E-1C3D-4B30-85D5-675832EB121F}" type="slidenum">
              <a:rPr lang="es-EC" smtClean="0"/>
              <a:t>12</a:t>
            </a:fld>
            <a:endParaRPr lang="es-EC"/>
          </a:p>
        </p:txBody>
      </p:sp>
      <p:sp>
        <p:nvSpPr>
          <p:cNvPr id="12" name="Marcador de contenido 2">
            <a:extLst>
              <a:ext uri="{FF2B5EF4-FFF2-40B4-BE49-F238E27FC236}">
                <a16:creationId xmlns:a16="http://schemas.microsoft.com/office/drawing/2014/main" id="{4054940B-0668-4F2D-A4D4-1A4643BD9640}"/>
              </a:ext>
            </a:extLst>
          </p:cNvPr>
          <p:cNvSpPr txBox="1">
            <a:spLocks/>
          </p:cNvSpPr>
          <p:nvPr/>
        </p:nvSpPr>
        <p:spPr>
          <a:xfrm>
            <a:off x="1" y="1530918"/>
            <a:ext cx="1433146" cy="454632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300" i="0" strike="noStrike" kern="1200" cap="none" spc="0" normalizeH="0" baseline="0" noProof="0" dirty="0">
                <a:ln>
                  <a:noFill/>
                </a:ln>
                <a:solidFill>
                  <a:prstClr val="white"/>
                </a:solidFill>
                <a:uLnTx/>
                <a:uFillTx/>
                <a:latin typeface="+mj-lt"/>
                <a:cs typeface="Times New Roman" panose="02020603050405020304" pitchFamily="18" charset="0"/>
              </a:rPr>
              <a:t>Antecedentes</a:t>
            </a:r>
          </a:p>
          <a:p>
            <a:pPr algn="ctr">
              <a:lnSpc>
                <a:spcPct val="100000"/>
              </a:lnSpc>
              <a:buClr>
                <a:srgbClr val="549E39"/>
              </a:buClr>
              <a:defRPr/>
            </a:pPr>
            <a:r>
              <a:rPr lang="es-EC" sz="1300" dirty="0">
                <a:solidFill>
                  <a:prstClr val="white"/>
                </a:solidFill>
                <a:latin typeface="+mj-lt"/>
                <a:cs typeface="Times New Roman" panose="02020603050405020304" pitchFamily="18" charset="0"/>
              </a:rPr>
              <a:t>Justificación e Importancia</a:t>
            </a:r>
          </a:p>
          <a:p>
            <a:pPr algn="ctr"/>
            <a:r>
              <a:rPr lang="es-MX" sz="1300" dirty="0">
                <a:solidFill>
                  <a:prstClr val="white"/>
                </a:solidFill>
                <a:latin typeface="+mj-lt"/>
                <a:cs typeface="Times New Roman" panose="02020603050405020304" pitchFamily="18" charset="0"/>
              </a:rPr>
              <a:t>Objetivos </a:t>
            </a:r>
          </a:p>
          <a:p>
            <a:pPr algn="ctr"/>
            <a:r>
              <a:rPr lang="es-MX" sz="1300" b="1" u="sng" dirty="0">
                <a:solidFill>
                  <a:prstClr val="white"/>
                </a:solidFill>
                <a:cs typeface="Times New Roman" panose="02020603050405020304" pitchFamily="18" charset="0"/>
              </a:rPr>
              <a:t>Metodología</a:t>
            </a:r>
            <a:endParaRPr lang="es-MX" sz="1300" b="1" u="sng" dirty="0">
              <a:solidFill>
                <a:prstClr val="white"/>
              </a:solidFill>
              <a:latin typeface="+mj-lt"/>
              <a:cs typeface="Times New Roman" panose="02020603050405020304" pitchFamily="18" charset="0"/>
            </a:endParaRPr>
          </a:p>
          <a:p>
            <a:pPr algn="ctr"/>
            <a:r>
              <a:rPr lang="es-MX" sz="1300" dirty="0">
                <a:solidFill>
                  <a:prstClr val="white"/>
                </a:solidFill>
                <a:latin typeface="+mj-lt"/>
                <a:cs typeface="Times New Roman" panose="02020603050405020304" pitchFamily="18" charset="0"/>
              </a:rPr>
              <a:t>Análisis y Discusión de Resultados</a:t>
            </a:r>
          </a:p>
          <a:p>
            <a:pPr algn="ctr"/>
            <a:r>
              <a:rPr lang="es-MX" sz="1300" dirty="0">
                <a:solidFill>
                  <a:prstClr val="white"/>
                </a:solidFill>
                <a:latin typeface="+mj-lt"/>
                <a:cs typeface="Times New Roman" panose="02020603050405020304" pitchFamily="18" charset="0"/>
              </a:rPr>
              <a:t>Conclusiones</a:t>
            </a:r>
          </a:p>
          <a:p>
            <a:pPr algn="ctr"/>
            <a:r>
              <a:rPr lang="es-MX" sz="1300" dirty="0">
                <a:solidFill>
                  <a:prstClr val="white"/>
                </a:solidFill>
                <a:latin typeface="+mj-lt"/>
                <a:cs typeface="Times New Roman" panose="02020603050405020304" pitchFamily="18" charset="0"/>
              </a:rPr>
              <a:t>Recomendaciones</a:t>
            </a:r>
          </a:p>
          <a:p>
            <a:pPr algn="ctr"/>
            <a:r>
              <a:rPr lang="es-MX" sz="1300" dirty="0">
                <a:solidFill>
                  <a:prstClr val="white"/>
                </a:solidFill>
                <a:cs typeface="Times New Roman" panose="02020603050405020304" pitchFamily="18" charset="0"/>
              </a:rPr>
              <a:t>Trabajos Futuros</a:t>
            </a:r>
          </a:p>
          <a:p>
            <a:pPr algn="ctr"/>
            <a:endParaRPr lang="es-MX" sz="1300" dirty="0">
              <a:solidFill>
                <a:prstClr val="white"/>
              </a:solidFill>
              <a:latin typeface="+mj-lt"/>
              <a:cs typeface="Times New Roman" panose="02020603050405020304" pitchFamily="18" charset="0"/>
            </a:endParaRPr>
          </a:p>
          <a:p>
            <a:pPr algn="ctr"/>
            <a:endParaRPr lang="es-MX" sz="1300" dirty="0">
              <a:solidFill>
                <a:prstClr val="white"/>
              </a:solidFill>
              <a:latin typeface="+mj-lt"/>
              <a:cs typeface="Times New Roman" panose="02020603050405020304" pitchFamily="18" charset="0"/>
            </a:endParaRP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2200" b="0" i="0" u="none" strike="noStrike" kern="1200" cap="none" spc="0" normalizeH="0" baseline="0" noProof="0" dirty="0">
              <a:ln>
                <a:noFill/>
              </a:ln>
              <a:solidFill>
                <a:prstClr val="black">
                  <a:lumMod val="65000"/>
                  <a:lumOff val="35000"/>
                </a:prstClr>
              </a:solidFill>
              <a:effectLst/>
              <a:uLnTx/>
              <a:uFillTx/>
              <a:latin typeface="+mj-lt"/>
              <a:cs typeface="Times New Roman" panose="02020603050405020304" pitchFamily="18" charset="0"/>
            </a:endParaRPr>
          </a:p>
        </p:txBody>
      </p:sp>
    </p:spTree>
    <p:extLst>
      <p:ext uri="{BB962C8B-B14F-4D97-AF65-F5344CB8AC3E}">
        <p14:creationId xmlns:p14="http://schemas.microsoft.com/office/powerpoint/2010/main" val="1765014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74A5AD55-B9D6-462D-B8A5-DC1706147505}"/>
              </a:ext>
            </a:extLst>
          </p:cNvPr>
          <p:cNvSpPr txBox="1">
            <a:spLocks/>
          </p:cNvSpPr>
          <p:nvPr/>
        </p:nvSpPr>
        <p:spPr>
          <a:xfrm>
            <a:off x="2356339" y="13592"/>
            <a:ext cx="8678008" cy="771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spc="-60" baseline="0">
                <a:solidFill>
                  <a:srgbClr val="FFFFFF"/>
                </a:solidFill>
                <a:latin typeface="+mj-lt"/>
                <a:ea typeface="+mj-ea"/>
                <a:cs typeface="+mj-cs"/>
              </a:defRPr>
            </a:lvl1pPr>
          </a:lstStyle>
          <a:p>
            <a:pPr algn="ctr"/>
            <a:r>
              <a:rPr lang="es-MX" sz="4400" b="1" dirty="0">
                <a:solidFill>
                  <a:schemeClr val="tx2"/>
                </a:solidFill>
                <a:effectLst>
                  <a:outerShdw blurRad="38100" dist="38100" dir="2700000" algn="tl">
                    <a:srgbClr val="000000">
                      <a:alpha val="43137"/>
                    </a:srgbClr>
                  </a:outerShdw>
                </a:effectLst>
                <a:cs typeface="Times New Roman" panose="02020603050405020304" pitchFamily="18" charset="0"/>
              </a:rPr>
              <a:t>Análisis y discusión de resultados</a:t>
            </a:r>
            <a:endParaRPr lang="es-EC" sz="4400" b="1" dirty="0">
              <a:solidFill>
                <a:schemeClr val="tx2"/>
              </a:solidFill>
              <a:effectLst>
                <a:outerShdw blurRad="38100" dist="38100" dir="2700000" algn="tl">
                  <a:srgbClr val="000000">
                    <a:alpha val="43137"/>
                  </a:srgbClr>
                </a:outerShdw>
              </a:effectLst>
              <a:cs typeface="Times New Roman" panose="02020603050405020304" pitchFamily="18" charset="0"/>
            </a:endParaRPr>
          </a:p>
        </p:txBody>
      </p:sp>
      <p:pic>
        <p:nvPicPr>
          <p:cNvPr id="11" name="Picture 10">
            <a:extLst>
              <a:ext uri="{FF2B5EF4-FFF2-40B4-BE49-F238E27FC236}">
                <a16:creationId xmlns:a16="http://schemas.microsoft.com/office/drawing/2014/main" id="{94339DD8-CAC9-407C-B66A-504C866F8CC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356339" y="1236089"/>
            <a:ext cx="4191945" cy="4852887"/>
          </a:xfrm>
          <a:prstGeom prst="rect">
            <a:avLst/>
          </a:prstGeom>
        </p:spPr>
      </p:pic>
      <p:pic>
        <p:nvPicPr>
          <p:cNvPr id="12" name="Picture 11">
            <a:extLst>
              <a:ext uri="{FF2B5EF4-FFF2-40B4-BE49-F238E27FC236}">
                <a16:creationId xmlns:a16="http://schemas.microsoft.com/office/drawing/2014/main" id="{16DB63B9-51D0-46A7-8409-8C20D0D9A1E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134848" y="1236068"/>
            <a:ext cx="4191945" cy="4852887"/>
          </a:xfrm>
          <a:prstGeom prst="rect">
            <a:avLst/>
          </a:prstGeom>
        </p:spPr>
      </p:pic>
      <p:sp>
        <p:nvSpPr>
          <p:cNvPr id="2" name="Rectangle 1">
            <a:extLst>
              <a:ext uri="{FF2B5EF4-FFF2-40B4-BE49-F238E27FC236}">
                <a16:creationId xmlns:a16="http://schemas.microsoft.com/office/drawing/2014/main" id="{6E43C331-8836-44F0-897F-9F9FB705A11F}"/>
              </a:ext>
            </a:extLst>
          </p:cNvPr>
          <p:cNvSpPr/>
          <p:nvPr/>
        </p:nvSpPr>
        <p:spPr>
          <a:xfrm>
            <a:off x="2474045" y="6207425"/>
            <a:ext cx="3956532" cy="369332"/>
          </a:xfrm>
          <a:prstGeom prst="rect">
            <a:avLst/>
          </a:prstGeom>
        </p:spPr>
        <p:txBody>
          <a:bodyPr wrap="none">
            <a:spAutoFit/>
          </a:bodyPr>
          <a:lstStyle/>
          <a:p>
            <a:pPr algn="ctr"/>
            <a:r>
              <a:rPr lang="en-US" dirty="0">
                <a:latin typeface="Times New Roman" panose="02020603050405020304" pitchFamily="18" charset="0"/>
                <a:ea typeface="Calibri" panose="020F0502020204030204" pitchFamily="34" charset="0"/>
              </a:rPr>
              <a:t>Probetas </a:t>
            </a:r>
            <a:r>
              <a:rPr lang="en-US" dirty="0" err="1">
                <a:latin typeface="Times New Roman" panose="02020603050405020304" pitchFamily="18" charset="0"/>
                <a:ea typeface="Calibri" panose="020F0502020204030204" pitchFamily="34" charset="0"/>
              </a:rPr>
              <a:t>orientación</a:t>
            </a:r>
            <a:r>
              <a:rPr lang="en-US" dirty="0">
                <a:latin typeface="Times New Roman" panose="02020603050405020304" pitchFamily="18" charset="0"/>
                <a:ea typeface="Calibri" panose="020F0502020204030204" pitchFamily="34" charset="0"/>
              </a:rPr>
              <a:t> de </a:t>
            </a:r>
            <a:r>
              <a:rPr lang="en-US" dirty="0" err="1">
                <a:latin typeface="Times New Roman" panose="02020603050405020304" pitchFamily="18" charset="0"/>
                <a:ea typeface="Calibri" panose="020F0502020204030204" pitchFamily="34" charset="0"/>
              </a:rPr>
              <a:t>construcción</a:t>
            </a:r>
            <a:r>
              <a:rPr lang="en-US" dirty="0">
                <a:latin typeface="Times New Roman" panose="02020603050405020304" pitchFamily="18" charset="0"/>
                <a:ea typeface="Calibri" panose="020F0502020204030204" pitchFamily="34" charset="0"/>
              </a:rPr>
              <a:t> 0°</a:t>
            </a:r>
            <a:r>
              <a:rPr lang="en-US" dirty="0">
                <a:highlight>
                  <a:srgbClr val="FFFF00"/>
                </a:highlight>
                <a:latin typeface="Times New Roman" panose="02020603050405020304" pitchFamily="18" charset="0"/>
                <a:ea typeface="Calibri" panose="020F0502020204030204" pitchFamily="34" charset="0"/>
              </a:rPr>
              <a:t> </a:t>
            </a:r>
            <a:endParaRPr lang="en-US" dirty="0"/>
          </a:p>
        </p:txBody>
      </p:sp>
      <p:sp>
        <p:nvSpPr>
          <p:cNvPr id="14" name="Rectangle 13">
            <a:extLst>
              <a:ext uri="{FF2B5EF4-FFF2-40B4-BE49-F238E27FC236}">
                <a16:creationId xmlns:a16="http://schemas.microsoft.com/office/drawing/2014/main" id="{94028623-FE73-4802-8142-0A3D5A880CE7}"/>
              </a:ext>
            </a:extLst>
          </p:cNvPr>
          <p:cNvSpPr/>
          <p:nvPr/>
        </p:nvSpPr>
        <p:spPr>
          <a:xfrm>
            <a:off x="7252554" y="6207425"/>
            <a:ext cx="4014240"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rPr>
              <a:t>Probetas </a:t>
            </a:r>
            <a:r>
              <a:rPr lang="en-US" dirty="0" err="1">
                <a:latin typeface="Times New Roman" panose="02020603050405020304" pitchFamily="18" charset="0"/>
                <a:ea typeface="Calibri" panose="020F0502020204030204" pitchFamily="34" charset="0"/>
              </a:rPr>
              <a:t>orientación</a:t>
            </a:r>
            <a:r>
              <a:rPr lang="en-US" dirty="0">
                <a:latin typeface="Times New Roman" panose="02020603050405020304" pitchFamily="18" charset="0"/>
                <a:ea typeface="Calibri" panose="020F0502020204030204" pitchFamily="34" charset="0"/>
              </a:rPr>
              <a:t> de </a:t>
            </a:r>
            <a:r>
              <a:rPr lang="en-US" dirty="0" err="1">
                <a:latin typeface="Times New Roman" panose="02020603050405020304" pitchFamily="18" charset="0"/>
                <a:ea typeface="Calibri" panose="020F0502020204030204" pitchFamily="34" charset="0"/>
              </a:rPr>
              <a:t>construcción</a:t>
            </a:r>
            <a:r>
              <a:rPr lang="en-US" dirty="0">
                <a:latin typeface="Times New Roman" panose="02020603050405020304" pitchFamily="18" charset="0"/>
                <a:ea typeface="Calibri" panose="020F0502020204030204" pitchFamily="34" charset="0"/>
              </a:rPr>
              <a:t> 45°</a:t>
            </a:r>
            <a:r>
              <a:rPr lang="en-US" dirty="0">
                <a:highlight>
                  <a:srgbClr val="FFFF00"/>
                </a:highlight>
                <a:latin typeface="Times New Roman" panose="02020603050405020304" pitchFamily="18" charset="0"/>
                <a:ea typeface="Calibri" panose="020F0502020204030204" pitchFamily="34" charset="0"/>
              </a:rPr>
              <a:t> </a:t>
            </a:r>
            <a:endParaRPr lang="en-US" dirty="0"/>
          </a:p>
        </p:txBody>
      </p:sp>
      <p:sp>
        <p:nvSpPr>
          <p:cNvPr id="25" name="Marcador de contenido 2">
            <a:extLst>
              <a:ext uri="{FF2B5EF4-FFF2-40B4-BE49-F238E27FC236}">
                <a16:creationId xmlns:a16="http://schemas.microsoft.com/office/drawing/2014/main" id="{77B9D275-2E65-4F3A-A1BF-4495E96013CB}"/>
              </a:ext>
            </a:extLst>
          </p:cNvPr>
          <p:cNvSpPr txBox="1">
            <a:spLocks/>
          </p:cNvSpPr>
          <p:nvPr/>
        </p:nvSpPr>
        <p:spPr>
          <a:xfrm>
            <a:off x="1" y="1502782"/>
            <a:ext cx="1433146" cy="454632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300" i="0" strike="noStrike" kern="1200" cap="none" spc="0" normalizeH="0" baseline="0" noProof="0" dirty="0">
                <a:ln>
                  <a:noFill/>
                </a:ln>
                <a:solidFill>
                  <a:prstClr val="white"/>
                </a:solidFill>
                <a:uLnTx/>
                <a:uFillTx/>
                <a:latin typeface="+mj-lt"/>
                <a:cs typeface="Times New Roman" panose="02020603050405020304" pitchFamily="18" charset="0"/>
              </a:rPr>
              <a:t>Antecedentes</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300" b="0" i="0" u="none" strike="noStrike" kern="1200" cap="none" spc="0" normalizeH="0" baseline="0" noProof="0" dirty="0">
                <a:ln>
                  <a:noFill/>
                </a:ln>
                <a:solidFill>
                  <a:prstClr val="white"/>
                </a:solidFill>
                <a:uLnTx/>
                <a:uFillTx/>
                <a:latin typeface="+mj-lt"/>
                <a:cs typeface="Times New Roman" panose="02020603050405020304" pitchFamily="18" charset="0"/>
              </a:rPr>
              <a:t>Justificación e Importancia</a:t>
            </a:r>
          </a:p>
          <a:p>
            <a:pPr algn="ctr"/>
            <a:r>
              <a:rPr lang="es-MX" sz="1300" dirty="0">
                <a:solidFill>
                  <a:prstClr val="white"/>
                </a:solidFill>
                <a:latin typeface="+mj-lt"/>
                <a:cs typeface="Times New Roman" panose="02020603050405020304" pitchFamily="18" charset="0"/>
              </a:rPr>
              <a:t>Objetivos </a:t>
            </a:r>
          </a:p>
          <a:p>
            <a:pPr algn="ctr"/>
            <a:r>
              <a:rPr lang="es-MX" sz="1300" dirty="0">
                <a:solidFill>
                  <a:prstClr val="white"/>
                </a:solidFill>
                <a:cs typeface="Times New Roman" panose="02020603050405020304" pitchFamily="18" charset="0"/>
              </a:rPr>
              <a:t>Metodología</a:t>
            </a:r>
            <a:endParaRPr lang="es-MX" sz="1300" dirty="0">
              <a:solidFill>
                <a:prstClr val="white"/>
              </a:solidFill>
              <a:latin typeface="+mj-lt"/>
              <a:cs typeface="Times New Roman" panose="02020603050405020304" pitchFamily="18" charset="0"/>
            </a:endParaRPr>
          </a:p>
          <a:p>
            <a:pPr algn="ctr">
              <a:lnSpc>
                <a:spcPct val="100000"/>
              </a:lnSpc>
              <a:buClr>
                <a:srgbClr val="549E39"/>
              </a:buClr>
              <a:defRPr/>
            </a:pPr>
            <a:r>
              <a:rPr lang="es-MX" sz="1300" b="1" u="sng" dirty="0">
                <a:solidFill>
                  <a:prstClr val="white"/>
                </a:solidFill>
                <a:latin typeface="+mj-lt"/>
                <a:cs typeface="Times New Roman" panose="02020603050405020304" pitchFamily="18" charset="0"/>
              </a:rPr>
              <a:t>Análisis y Discusión de Resultados</a:t>
            </a:r>
          </a:p>
          <a:p>
            <a:pPr algn="ctr"/>
            <a:r>
              <a:rPr lang="es-MX" sz="1300" dirty="0">
                <a:solidFill>
                  <a:prstClr val="white"/>
                </a:solidFill>
                <a:latin typeface="+mj-lt"/>
                <a:cs typeface="Times New Roman" panose="02020603050405020304" pitchFamily="18" charset="0"/>
              </a:rPr>
              <a:t>Conclusiones</a:t>
            </a:r>
          </a:p>
          <a:p>
            <a:pPr algn="ctr"/>
            <a:r>
              <a:rPr lang="es-MX" sz="1300" dirty="0">
                <a:solidFill>
                  <a:prstClr val="white"/>
                </a:solidFill>
                <a:latin typeface="+mj-lt"/>
                <a:cs typeface="Times New Roman" panose="02020603050405020304" pitchFamily="18" charset="0"/>
              </a:rPr>
              <a:t>Recomendaciones</a:t>
            </a:r>
          </a:p>
          <a:p>
            <a:pPr algn="ctr"/>
            <a:r>
              <a:rPr lang="es-MX" sz="1300" dirty="0">
                <a:solidFill>
                  <a:prstClr val="white"/>
                </a:solidFill>
                <a:cs typeface="Times New Roman" panose="02020603050405020304" pitchFamily="18" charset="0"/>
              </a:rPr>
              <a:t>Trabajos Futuros</a:t>
            </a:r>
          </a:p>
          <a:p>
            <a:pPr algn="ctr"/>
            <a:endParaRPr lang="es-MX" sz="1300" dirty="0">
              <a:solidFill>
                <a:prstClr val="white"/>
              </a:solidFill>
              <a:latin typeface="+mj-lt"/>
              <a:cs typeface="Times New Roman" panose="02020603050405020304" pitchFamily="18" charset="0"/>
            </a:endParaRPr>
          </a:p>
          <a:p>
            <a:pPr algn="ctr"/>
            <a:endParaRPr lang="es-MX" sz="1300" dirty="0">
              <a:solidFill>
                <a:prstClr val="white"/>
              </a:solidFill>
              <a:latin typeface="+mj-lt"/>
              <a:cs typeface="Times New Roman" panose="02020603050405020304" pitchFamily="18" charset="0"/>
            </a:endParaRP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2200" b="0" i="0" u="none" strike="noStrike" kern="1200" cap="none" spc="0" normalizeH="0" baseline="0" noProof="0" dirty="0">
              <a:ln>
                <a:noFill/>
              </a:ln>
              <a:solidFill>
                <a:prstClr val="black">
                  <a:lumMod val="65000"/>
                  <a:lumOff val="35000"/>
                </a:prstClr>
              </a:solidFill>
              <a:effectLst/>
              <a:uLnTx/>
              <a:uFillTx/>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B43E2AAB-97E0-43E4-9A34-8858C20AAFFD}"/>
              </a:ext>
            </a:extLst>
          </p:cNvPr>
          <p:cNvSpPr>
            <a:spLocks noGrp="1"/>
          </p:cNvSpPr>
          <p:nvPr>
            <p:ph type="sldNum" sz="quarter" idx="12"/>
          </p:nvPr>
        </p:nvSpPr>
        <p:spPr/>
        <p:txBody>
          <a:bodyPr/>
          <a:lstStyle/>
          <a:p>
            <a:fld id="{FE73B57E-1C3D-4B30-85D5-675832EB121F}" type="slidenum">
              <a:rPr lang="es-EC" smtClean="0"/>
              <a:t>13</a:t>
            </a:fld>
            <a:endParaRPr lang="es-EC"/>
          </a:p>
        </p:txBody>
      </p:sp>
      <p:sp>
        <p:nvSpPr>
          <p:cNvPr id="10" name="Título 1">
            <a:extLst>
              <a:ext uri="{FF2B5EF4-FFF2-40B4-BE49-F238E27FC236}">
                <a16:creationId xmlns:a16="http://schemas.microsoft.com/office/drawing/2014/main" id="{E3D9BCA5-08E6-41BC-A7C0-88501D10D815}"/>
              </a:ext>
            </a:extLst>
          </p:cNvPr>
          <p:cNvSpPr txBox="1">
            <a:spLocks/>
          </p:cNvSpPr>
          <p:nvPr/>
        </p:nvSpPr>
        <p:spPr>
          <a:xfrm>
            <a:off x="2326842" y="233096"/>
            <a:ext cx="8678008" cy="11040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spc="-60" baseline="0">
                <a:solidFill>
                  <a:srgbClr val="FFFFFF"/>
                </a:solidFill>
                <a:latin typeface="+mj-lt"/>
                <a:ea typeface="+mj-ea"/>
                <a:cs typeface="+mj-cs"/>
              </a:defRPr>
            </a:lvl1pPr>
          </a:lstStyle>
          <a:p>
            <a:pPr marL="0" lvl="1" algn="ctr">
              <a:spcBef>
                <a:spcPct val="0"/>
              </a:spcBef>
            </a:pPr>
            <a:r>
              <a:rPr lang="es-MX" sz="2800" b="1" spc="-60" dirty="0">
                <a:solidFill>
                  <a:schemeClr val="tx1">
                    <a:lumMod val="65000"/>
                    <a:lumOff val="35000"/>
                  </a:schemeClr>
                </a:solidFill>
                <a:effectLst>
                  <a:outerShdw blurRad="38100" dist="38100" dir="2700000" algn="tl">
                    <a:srgbClr val="000000">
                      <a:alpha val="43137"/>
                    </a:srgbClr>
                  </a:outerShdw>
                </a:effectLst>
                <a:latin typeface="+mj-lt"/>
                <a:ea typeface="+mj-ea"/>
                <a:cs typeface="+mj-cs"/>
              </a:rPr>
              <a:t>Resultados Roturas del Material</a:t>
            </a:r>
            <a:endParaRPr lang="es-EC" sz="2800" b="1" spc="-60" dirty="0">
              <a:solidFill>
                <a:schemeClr val="tx1">
                  <a:lumMod val="65000"/>
                  <a:lumOff val="35000"/>
                </a:schemeClr>
              </a:solidFill>
              <a:effectLst>
                <a:outerShdw blurRad="38100" dist="38100" dir="2700000" algn="tl">
                  <a:srgbClr val="000000">
                    <a:alpha val="43137"/>
                  </a:srgbClr>
                </a:outerShdw>
              </a:effectLst>
              <a:latin typeface="+mj-lt"/>
              <a:ea typeface="+mj-ea"/>
              <a:cs typeface="+mj-cs"/>
            </a:endParaRPr>
          </a:p>
        </p:txBody>
      </p:sp>
      <p:cxnSp>
        <p:nvCxnSpPr>
          <p:cNvPr id="5" name="Straight Connector 4">
            <a:extLst>
              <a:ext uri="{FF2B5EF4-FFF2-40B4-BE49-F238E27FC236}">
                <a16:creationId xmlns:a16="http://schemas.microsoft.com/office/drawing/2014/main" id="{A0D2CDCA-EB87-4885-8E75-0B40CAEE4E5B}"/>
              </a:ext>
            </a:extLst>
          </p:cNvPr>
          <p:cNvCxnSpPr>
            <a:cxnSpLocks/>
          </p:cNvCxnSpPr>
          <p:nvPr/>
        </p:nvCxnSpPr>
        <p:spPr>
          <a:xfrm>
            <a:off x="2503542" y="2412818"/>
            <a:ext cx="0" cy="3471788"/>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F745B592-B1C2-48BA-833D-0A074AD2A00A}"/>
              </a:ext>
            </a:extLst>
          </p:cNvPr>
          <p:cNvSpPr/>
          <p:nvPr/>
        </p:nvSpPr>
        <p:spPr>
          <a:xfrm>
            <a:off x="1743097" y="1788113"/>
            <a:ext cx="639920" cy="369332"/>
          </a:xfrm>
          <a:prstGeom prst="rect">
            <a:avLst/>
          </a:prstGeom>
        </p:spPr>
        <p:txBody>
          <a:bodyPr wrap="none">
            <a:spAutoFit/>
          </a:bodyPr>
          <a:lstStyle/>
          <a:p>
            <a:pPr algn="ctr"/>
            <a:r>
              <a:rPr lang="es-EC" dirty="0">
                <a:latin typeface="Times New Roman" panose="02020603050405020304" pitchFamily="18" charset="0"/>
              </a:rPr>
              <a:t>1 cm</a:t>
            </a:r>
            <a:endParaRPr lang="en-US" dirty="0"/>
          </a:p>
        </p:txBody>
      </p:sp>
      <p:cxnSp>
        <p:nvCxnSpPr>
          <p:cNvPr id="15" name="Straight Connector 14">
            <a:extLst>
              <a:ext uri="{FF2B5EF4-FFF2-40B4-BE49-F238E27FC236}">
                <a16:creationId xmlns:a16="http://schemas.microsoft.com/office/drawing/2014/main" id="{66C843A7-626C-443E-BBB5-C47D96341DFF}"/>
              </a:ext>
            </a:extLst>
          </p:cNvPr>
          <p:cNvCxnSpPr>
            <a:cxnSpLocks/>
          </p:cNvCxnSpPr>
          <p:nvPr/>
        </p:nvCxnSpPr>
        <p:spPr>
          <a:xfrm>
            <a:off x="2843886" y="2412818"/>
            <a:ext cx="217823"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EDD1930C-C637-4011-96F4-35D8555D4C9F}"/>
              </a:ext>
            </a:extLst>
          </p:cNvPr>
          <p:cNvCxnSpPr/>
          <p:nvPr/>
        </p:nvCxnSpPr>
        <p:spPr>
          <a:xfrm>
            <a:off x="2356339" y="2008585"/>
            <a:ext cx="570303" cy="4042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7D4A7DE2-4E9A-40C0-9EE5-AB9BF24BC4F5}"/>
              </a:ext>
            </a:extLst>
          </p:cNvPr>
          <p:cNvSpPr/>
          <p:nvPr/>
        </p:nvSpPr>
        <p:spPr>
          <a:xfrm>
            <a:off x="1585110" y="3858672"/>
            <a:ext cx="755335" cy="369332"/>
          </a:xfrm>
          <a:prstGeom prst="rect">
            <a:avLst/>
          </a:prstGeom>
        </p:spPr>
        <p:txBody>
          <a:bodyPr wrap="none">
            <a:spAutoFit/>
          </a:bodyPr>
          <a:lstStyle/>
          <a:p>
            <a:pPr algn="ctr"/>
            <a:r>
              <a:rPr lang="es-EC" dirty="0">
                <a:latin typeface="Times New Roman" panose="02020603050405020304" pitchFamily="18" charset="0"/>
              </a:rPr>
              <a:t>22 cm</a:t>
            </a:r>
            <a:endParaRPr lang="en-US" dirty="0"/>
          </a:p>
        </p:txBody>
      </p:sp>
      <p:cxnSp>
        <p:nvCxnSpPr>
          <p:cNvPr id="21" name="Straight Arrow Connector 20">
            <a:extLst>
              <a:ext uri="{FF2B5EF4-FFF2-40B4-BE49-F238E27FC236}">
                <a16:creationId xmlns:a16="http://schemas.microsoft.com/office/drawing/2014/main" id="{65E0F29B-4B82-4356-AC48-4227FE879BD7}"/>
              </a:ext>
            </a:extLst>
          </p:cNvPr>
          <p:cNvCxnSpPr>
            <a:cxnSpLocks/>
          </p:cNvCxnSpPr>
          <p:nvPr/>
        </p:nvCxnSpPr>
        <p:spPr>
          <a:xfrm>
            <a:off x="1878047" y="4220547"/>
            <a:ext cx="595998" cy="2246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Rectangle 23">
            <a:extLst>
              <a:ext uri="{FF2B5EF4-FFF2-40B4-BE49-F238E27FC236}">
                <a16:creationId xmlns:a16="http://schemas.microsoft.com/office/drawing/2014/main" id="{0B5AD82E-10BE-418B-885A-07A0C6205B00}"/>
              </a:ext>
            </a:extLst>
          </p:cNvPr>
          <p:cNvSpPr/>
          <p:nvPr/>
        </p:nvSpPr>
        <p:spPr>
          <a:xfrm>
            <a:off x="7263899" y="1603426"/>
            <a:ext cx="639920" cy="369332"/>
          </a:xfrm>
          <a:prstGeom prst="rect">
            <a:avLst/>
          </a:prstGeom>
        </p:spPr>
        <p:txBody>
          <a:bodyPr wrap="none">
            <a:spAutoFit/>
          </a:bodyPr>
          <a:lstStyle/>
          <a:p>
            <a:pPr algn="ctr"/>
            <a:r>
              <a:rPr lang="es-EC" dirty="0">
                <a:latin typeface="Times New Roman" panose="02020603050405020304" pitchFamily="18" charset="0"/>
              </a:rPr>
              <a:t>1 cm</a:t>
            </a:r>
            <a:endParaRPr lang="en-US" dirty="0"/>
          </a:p>
        </p:txBody>
      </p:sp>
      <p:cxnSp>
        <p:nvCxnSpPr>
          <p:cNvPr id="26" name="Straight Connector 25">
            <a:extLst>
              <a:ext uri="{FF2B5EF4-FFF2-40B4-BE49-F238E27FC236}">
                <a16:creationId xmlns:a16="http://schemas.microsoft.com/office/drawing/2014/main" id="{8593A269-8E94-4B74-89E7-DBFB45B95963}"/>
              </a:ext>
            </a:extLst>
          </p:cNvPr>
          <p:cNvCxnSpPr>
            <a:cxnSpLocks/>
          </p:cNvCxnSpPr>
          <p:nvPr/>
        </p:nvCxnSpPr>
        <p:spPr>
          <a:xfrm>
            <a:off x="8364688" y="2228131"/>
            <a:ext cx="217823" cy="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95B635E2-642B-4403-9720-270672AE7516}"/>
              </a:ext>
            </a:extLst>
          </p:cNvPr>
          <p:cNvCxnSpPr/>
          <p:nvPr/>
        </p:nvCxnSpPr>
        <p:spPr>
          <a:xfrm>
            <a:off x="7877141" y="1823898"/>
            <a:ext cx="570303" cy="4042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92573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74A5AD55-B9D6-462D-B8A5-DC1706147505}"/>
              </a:ext>
            </a:extLst>
          </p:cNvPr>
          <p:cNvSpPr txBox="1">
            <a:spLocks/>
          </p:cNvSpPr>
          <p:nvPr/>
        </p:nvSpPr>
        <p:spPr>
          <a:xfrm>
            <a:off x="2326842" y="233096"/>
            <a:ext cx="8678008" cy="11040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spc="-60" baseline="0">
                <a:solidFill>
                  <a:srgbClr val="FFFFFF"/>
                </a:solidFill>
                <a:latin typeface="+mj-lt"/>
                <a:ea typeface="+mj-ea"/>
                <a:cs typeface="+mj-cs"/>
              </a:defRPr>
            </a:lvl1pPr>
          </a:lstStyle>
          <a:p>
            <a:pPr marL="0" lvl="1" algn="ctr">
              <a:spcBef>
                <a:spcPct val="0"/>
              </a:spcBef>
            </a:pPr>
            <a:r>
              <a:rPr lang="es-MX" sz="2800" b="1" spc="-60" dirty="0">
                <a:solidFill>
                  <a:schemeClr val="tx1">
                    <a:lumMod val="65000"/>
                    <a:lumOff val="35000"/>
                  </a:schemeClr>
                </a:solidFill>
                <a:effectLst>
                  <a:outerShdw blurRad="38100" dist="38100" dir="2700000" algn="tl">
                    <a:srgbClr val="000000">
                      <a:alpha val="43137"/>
                    </a:srgbClr>
                  </a:outerShdw>
                </a:effectLst>
                <a:latin typeface="+mj-lt"/>
                <a:ea typeface="+mj-ea"/>
                <a:cs typeface="+mj-cs"/>
              </a:rPr>
              <a:t>Resultados Caracterización del Material</a:t>
            </a:r>
            <a:endParaRPr lang="es-EC" sz="2800" b="1" spc="-60" dirty="0">
              <a:solidFill>
                <a:schemeClr val="tx1">
                  <a:lumMod val="65000"/>
                  <a:lumOff val="35000"/>
                </a:schemeClr>
              </a:solidFill>
              <a:effectLst>
                <a:outerShdw blurRad="38100" dist="38100" dir="2700000" algn="tl">
                  <a:srgbClr val="000000">
                    <a:alpha val="43137"/>
                  </a:srgbClr>
                </a:outerShdw>
              </a:effectLst>
              <a:latin typeface="+mj-lt"/>
              <a:ea typeface="+mj-ea"/>
              <a:cs typeface="+mj-cs"/>
            </a:endParaRPr>
          </a:p>
        </p:txBody>
      </p:sp>
      <p:sp>
        <p:nvSpPr>
          <p:cNvPr id="3" name="Rectangle 2">
            <a:extLst>
              <a:ext uri="{FF2B5EF4-FFF2-40B4-BE49-F238E27FC236}">
                <a16:creationId xmlns:a16="http://schemas.microsoft.com/office/drawing/2014/main" id="{F702C61D-F278-4586-968A-482CBB77B4FB}"/>
              </a:ext>
            </a:extLst>
          </p:cNvPr>
          <p:cNvSpPr>
            <a:spLocks noChangeArrowheads="1"/>
          </p:cNvSpPr>
          <p:nvPr/>
        </p:nvSpPr>
        <p:spPr bwMode="auto">
          <a:xfrm>
            <a:off x="2698954" y="1010604"/>
            <a:ext cx="1558742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 name="Rectangle 2">
            <a:extLst>
              <a:ext uri="{FF2B5EF4-FFF2-40B4-BE49-F238E27FC236}">
                <a16:creationId xmlns:a16="http://schemas.microsoft.com/office/drawing/2014/main" id="{19548900-CC87-4E7A-98D0-D34CB591D191}"/>
              </a:ext>
            </a:extLst>
          </p:cNvPr>
          <p:cNvSpPr>
            <a:spLocks noChangeArrowheads="1"/>
          </p:cNvSpPr>
          <p:nvPr/>
        </p:nvSpPr>
        <p:spPr bwMode="auto">
          <a:xfrm>
            <a:off x="5245492" y="225406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30BF2D5B-5DD4-4963-B9BB-8457DEE752F7}"/>
              </a:ext>
            </a:extLst>
          </p:cNvPr>
          <p:cNvGraphicFramePr>
            <a:graphicFrameLocks noChangeAspect="1"/>
          </p:cNvGraphicFramePr>
          <p:nvPr>
            <p:extLst>
              <p:ext uri="{D42A27DB-BD31-4B8C-83A1-F6EECF244321}">
                <p14:modId xmlns:p14="http://schemas.microsoft.com/office/powerpoint/2010/main" val="2315017429"/>
              </p:ext>
            </p:extLst>
          </p:nvPr>
        </p:nvGraphicFramePr>
        <p:xfrm>
          <a:off x="4005689" y="899426"/>
          <a:ext cx="5320315" cy="3083812"/>
        </p:xfrm>
        <a:graphic>
          <a:graphicData uri="http://schemas.openxmlformats.org/presentationml/2006/ole">
            <mc:AlternateContent xmlns:mc="http://schemas.openxmlformats.org/markup-compatibility/2006">
              <mc:Choice xmlns:v="urn:schemas-microsoft-com:vml" Requires="v">
                <p:oleObj spid="_x0000_s12425" name="Prism 8" r:id="rId4" imgW="4070614" imgH="2372335" progId="Prism8.Document">
                  <p:embed/>
                </p:oleObj>
              </mc:Choice>
              <mc:Fallback>
                <p:oleObj name="Prism 8" r:id="rId4" imgW="4070614" imgH="2372335" progId="Prism8.Document">
                  <p:embed/>
                  <p:pic>
                    <p:nvPicPr>
                      <p:cNvPr id="0" name="Object 1"/>
                      <p:cNvPicPr>
                        <a:picLocks noChangeAspect="1" noChangeArrowheads="1"/>
                      </p:cNvPicPr>
                      <p:nvPr/>
                    </p:nvPicPr>
                    <p:blipFill>
                      <a:blip r:embed="rId5"/>
                      <a:srcRect r="49"/>
                      <a:stretch>
                        <a:fillRect/>
                      </a:stretch>
                    </p:blipFill>
                    <p:spPr bwMode="auto">
                      <a:xfrm>
                        <a:off x="4005689" y="899426"/>
                        <a:ext cx="5320315" cy="3083812"/>
                      </a:xfrm>
                      <a:prstGeom prst="rect">
                        <a:avLst/>
                      </a:prstGeom>
                      <a:noFill/>
                    </p:spPr>
                  </p:pic>
                </p:oleObj>
              </mc:Fallback>
            </mc:AlternateContent>
          </a:graphicData>
        </a:graphic>
      </p:graphicFrame>
      <p:sp>
        <p:nvSpPr>
          <p:cNvPr id="5" name="Rectangle 4">
            <a:extLst>
              <a:ext uri="{FF2B5EF4-FFF2-40B4-BE49-F238E27FC236}">
                <a16:creationId xmlns:a16="http://schemas.microsoft.com/office/drawing/2014/main" id="{D4CD3357-D1FF-4AA0-B47F-C1AEE64D6CA3}"/>
              </a:ext>
            </a:extLst>
          </p:cNvPr>
          <p:cNvSpPr>
            <a:spLocks noChangeArrowheads="1"/>
          </p:cNvSpPr>
          <p:nvPr/>
        </p:nvSpPr>
        <p:spPr bwMode="auto">
          <a:xfrm>
            <a:off x="1433147" y="9035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7875BB34-06AF-4D80-8900-E182B30714F5}"/>
              </a:ext>
            </a:extLst>
          </p:cNvPr>
          <p:cNvGraphicFramePr>
            <a:graphicFrameLocks noChangeAspect="1"/>
          </p:cNvGraphicFramePr>
          <p:nvPr>
            <p:extLst>
              <p:ext uri="{D42A27DB-BD31-4B8C-83A1-F6EECF244321}">
                <p14:modId xmlns:p14="http://schemas.microsoft.com/office/powerpoint/2010/main" val="2217382117"/>
              </p:ext>
            </p:extLst>
          </p:nvPr>
        </p:nvGraphicFramePr>
        <p:xfrm>
          <a:off x="3955452" y="3865114"/>
          <a:ext cx="5400048" cy="3083811"/>
        </p:xfrm>
        <a:graphic>
          <a:graphicData uri="http://schemas.openxmlformats.org/presentationml/2006/ole">
            <mc:AlternateContent xmlns:mc="http://schemas.openxmlformats.org/markup-compatibility/2006">
              <mc:Choice xmlns:v="urn:schemas-microsoft-com:vml" Requires="v">
                <p:oleObj spid="_x0000_s12426" name="Prism 8" r:id="rId6" imgW="3710838" imgH="2268610" progId="Prism8.Document">
                  <p:embed/>
                </p:oleObj>
              </mc:Choice>
              <mc:Fallback>
                <p:oleObj name="Prism 8" r:id="rId6" imgW="3710838" imgH="2268610" progId="Prism8.Document">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l="-209"/>
                      <a:stretch>
                        <a:fillRect/>
                      </a:stretch>
                    </p:blipFill>
                    <p:spPr bwMode="auto">
                      <a:xfrm>
                        <a:off x="3955452" y="3865114"/>
                        <a:ext cx="5400048" cy="3083811"/>
                      </a:xfrm>
                      <a:prstGeom prst="rect">
                        <a:avLst/>
                      </a:prstGeom>
                      <a:noFill/>
                    </p:spPr>
                  </p:pic>
                </p:oleObj>
              </mc:Fallback>
            </mc:AlternateContent>
          </a:graphicData>
        </a:graphic>
      </p:graphicFrame>
      <p:sp>
        <p:nvSpPr>
          <p:cNvPr id="13" name="Marcador de contenido 2">
            <a:extLst>
              <a:ext uri="{FF2B5EF4-FFF2-40B4-BE49-F238E27FC236}">
                <a16:creationId xmlns:a16="http://schemas.microsoft.com/office/drawing/2014/main" id="{AEF42AEE-8661-4EE4-AD5B-7D9F3126B33E}"/>
              </a:ext>
            </a:extLst>
          </p:cNvPr>
          <p:cNvSpPr txBox="1">
            <a:spLocks/>
          </p:cNvSpPr>
          <p:nvPr/>
        </p:nvSpPr>
        <p:spPr>
          <a:xfrm>
            <a:off x="1" y="1502782"/>
            <a:ext cx="1433146" cy="454632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300" i="0" strike="noStrike" kern="1200" cap="none" spc="0" normalizeH="0" baseline="0" noProof="0" dirty="0">
                <a:ln>
                  <a:noFill/>
                </a:ln>
                <a:solidFill>
                  <a:prstClr val="white"/>
                </a:solidFill>
                <a:uLnTx/>
                <a:uFillTx/>
                <a:latin typeface="+mj-lt"/>
                <a:cs typeface="Times New Roman" panose="02020603050405020304" pitchFamily="18" charset="0"/>
              </a:rPr>
              <a:t>Antecedentes</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300" b="0" i="0" u="none" strike="noStrike" kern="1200" cap="none" spc="0" normalizeH="0" baseline="0" noProof="0" dirty="0">
                <a:ln>
                  <a:noFill/>
                </a:ln>
                <a:solidFill>
                  <a:prstClr val="white"/>
                </a:solidFill>
                <a:uLnTx/>
                <a:uFillTx/>
                <a:latin typeface="+mj-lt"/>
                <a:cs typeface="Times New Roman" panose="02020603050405020304" pitchFamily="18" charset="0"/>
              </a:rPr>
              <a:t>Justificación e Importancia</a:t>
            </a:r>
          </a:p>
          <a:p>
            <a:pPr algn="ctr"/>
            <a:r>
              <a:rPr lang="es-MX" sz="1300" dirty="0">
                <a:solidFill>
                  <a:prstClr val="white"/>
                </a:solidFill>
                <a:latin typeface="+mj-lt"/>
                <a:cs typeface="Times New Roman" panose="02020603050405020304" pitchFamily="18" charset="0"/>
              </a:rPr>
              <a:t>Objetivos </a:t>
            </a:r>
          </a:p>
          <a:p>
            <a:pPr algn="ctr"/>
            <a:r>
              <a:rPr lang="es-MX" sz="1300" dirty="0">
                <a:solidFill>
                  <a:prstClr val="white"/>
                </a:solidFill>
                <a:cs typeface="Times New Roman" panose="02020603050405020304" pitchFamily="18" charset="0"/>
              </a:rPr>
              <a:t>Metodología</a:t>
            </a:r>
            <a:endParaRPr lang="es-MX" sz="1300" dirty="0">
              <a:solidFill>
                <a:prstClr val="white"/>
              </a:solidFill>
              <a:latin typeface="+mj-lt"/>
              <a:cs typeface="Times New Roman" panose="02020603050405020304" pitchFamily="18" charset="0"/>
            </a:endParaRPr>
          </a:p>
          <a:p>
            <a:pPr algn="ctr">
              <a:lnSpc>
                <a:spcPct val="100000"/>
              </a:lnSpc>
              <a:buClr>
                <a:srgbClr val="549E39"/>
              </a:buClr>
              <a:defRPr/>
            </a:pPr>
            <a:r>
              <a:rPr lang="es-MX" sz="1300" b="1" u="sng" dirty="0">
                <a:solidFill>
                  <a:prstClr val="white"/>
                </a:solidFill>
                <a:latin typeface="+mj-lt"/>
                <a:cs typeface="Times New Roman" panose="02020603050405020304" pitchFamily="18" charset="0"/>
              </a:rPr>
              <a:t>Análisis y Discusión de Resultados</a:t>
            </a:r>
          </a:p>
          <a:p>
            <a:pPr algn="ctr"/>
            <a:r>
              <a:rPr lang="es-MX" sz="1300" dirty="0">
                <a:solidFill>
                  <a:prstClr val="white"/>
                </a:solidFill>
                <a:latin typeface="+mj-lt"/>
                <a:cs typeface="Times New Roman" panose="02020603050405020304" pitchFamily="18" charset="0"/>
              </a:rPr>
              <a:t>Conclusiones</a:t>
            </a:r>
          </a:p>
          <a:p>
            <a:pPr algn="ctr"/>
            <a:r>
              <a:rPr lang="es-MX" sz="1300" dirty="0">
                <a:solidFill>
                  <a:prstClr val="white"/>
                </a:solidFill>
                <a:latin typeface="+mj-lt"/>
                <a:cs typeface="Times New Roman" panose="02020603050405020304" pitchFamily="18" charset="0"/>
              </a:rPr>
              <a:t>Recomendaciones</a:t>
            </a:r>
          </a:p>
          <a:p>
            <a:pPr algn="ctr"/>
            <a:r>
              <a:rPr lang="es-MX" sz="1300" dirty="0">
                <a:solidFill>
                  <a:prstClr val="white"/>
                </a:solidFill>
                <a:cs typeface="Times New Roman" panose="02020603050405020304" pitchFamily="18" charset="0"/>
              </a:rPr>
              <a:t>Trabajos Futuros</a:t>
            </a:r>
          </a:p>
          <a:p>
            <a:pPr algn="ctr"/>
            <a:endParaRPr lang="es-MX" sz="1300" dirty="0">
              <a:solidFill>
                <a:prstClr val="white"/>
              </a:solidFill>
              <a:latin typeface="+mj-lt"/>
              <a:cs typeface="Times New Roman" panose="02020603050405020304" pitchFamily="18" charset="0"/>
            </a:endParaRPr>
          </a:p>
          <a:p>
            <a:pPr algn="ctr"/>
            <a:endParaRPr lang="es-MX" sz="1300" dirty="0">
              <a:solidFill>
                <a:prstClr val="white"/>
              </a:solidFill>
              <a:latin typeface="+mj-lt"/>
              <a:cs typeface="Times New Roman" panose="02020603050405020304" pitchFamily="18" charset="0"/>
            </a:endParaRP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2200" b="0" i="0" u="none" strike="noStrike" kern="1200" cap="none" spc="0" normalizeH="0" baseline="0" noProof="0" dirty="0">
              <a:ln>
                <a:noFill/>
              </a:ln>
              <a:solidFill>
                <a:prstClr val="black">
                  <a:lumMod val="65000"/>
                  <a:lumOff val="35000"/>
                </a:prstClr>
              </a:solidFill>
              <a:effectLst/>
              <a:uLnTx/>
              <a:uFillTx/>
              <a:latin typeface="+mj-lt"/>
              <a:cs typeface="Times New Roman" panose="02020603050405020304" pitchFamily="18" charset="0"/>
            </a:endParaRPr>
          </a:p>
        </p:txBody>
      </p:sp>
      <p:sp>
        <p:nvSpPr>
          <p:cNvPr id="6" name="Slide Number Placeholder 5">
            <a:extLst>
              <a:ext uri="{FF2B5EF4-FFF2-40B4-BE49-F238E27FC236}">
                <a16:creationId xmlns:a16="http://schemas.microsoft.com/office/drawing/2014/main" id="{F9C588C3-30F1-4010-A25A-8EEDB897AD0C}"/>
              </a:ext>
            </a:extLst>
          </p:cNvPr>
          <p:cNvSpPr>
            <a:spLocks noGrp="1"/>
          </p:cNvSpPr>
          <p:nvPr>
            <p:ph type="sldNum" sz="quarter" idx="12"/>
          </p:nvPr>
        </p:nvSpPr>
        <p:spPr/>
        <p:txBody>
          <a:bodyPr/>
          <a:lstStyle/>
          <a:p>
            <a:fld id="{FE73B57E-1C3D-4B30-85D5-675832EB121F}" type="slidenum">
              <a:rPr lang="es-EC" smtClean="0"/>
              <a:t>14</a:t>
            </a:fld>
            <a:endParaRPr lang="es-EC"/>
          </a:p>
        </p:txBody>
      </p:sp>
      <p:sp>
        <p:nvSpPr>
          <p:cNvPr id="10" name="Título 1">
            <a:extLst>
              <a:ext uri="{FF2B5EF4-FFF2-40B4-BE49-F238E27FC236}">
                <a16:creationId xmlns:a16="http://schemas.microsoft.com/office/drawing/2014/main" id="{5180032F-40CA-40C8-AEC1-A1DB0A454834}"/>
              </a:ext>
            </a:extLst>
          </p:cNvPr>
          <p:cNvSpPr txBox="1">
            <a:spLocks/>
          </p:cNvSpPr>
          <p:nvPr/>
        </p:nvSpPr>
        <p:spPr>
          <a:xfrm>
            <a:off x="2356339" y="13592"/>
            <a:ext cx="8678008" cy="771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spc="-60" baseline="0">
                <a:solidFill>
                  <a:srgbClr val="FFFFFF"/>
                </a:solidFill>
                <a:latin typeface="+mj-lt"/>
                <a:ea typeface="+mj-ea"/>
                <a:cs typeface="+mj-cs"/>
              </a:defRPr>
            </a:lvl1pPr>
          </a:lstStyle>
          <a:p>
            <a:pPr algn="ctr"/>
            <a:r>
              <a:rPr lang="es-MX" sz="4400" b="1" dirty="0">
                <a:solidFill>
                  <a:schemeClr val="tx2"/>
                </a:solidFill>
                <a:effectLst>
                  <a:outerShdw blurRad="38100" dist="38100" dir="2700000" algn="tl">
                    <a:srgbClr val="000000">
                      <a:alpha val="43137"/>
                    </a:srgbClr>
                  </a:outerShdw>
                </a:effectLst>
                <a:cs typeface="Times New Roman" panose="02020603050405020304" pitchFamily="18" charset="0"/>
              </a:rPr>
              <a:t>Análisis y discusión de resultados</a:t>
            </a:r>
            <a:endParaRPr lang="es-EC" sz="4400" b="1" dirty="0">
              <a:solidFill>
                <a:schemeClr val="tx2"/>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1271810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74A5AD55-B9D6-462D-B8A5-DC1706147505}"/>
              </a:ext>
            </a:extLst>
          </p:cNvPr>
          <p:cNvSpPr txBox="1">
            <a:spLocks/>
          </p:cNvSpPr>
          <p:nvPr/>
        </p:nvSpPr>
        <p:spPr>
          <a:xfrm>
            <a:off x="2356339" y="233275"/>
            <a:ext cx="8678008" cy="11040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spc="-60" baseline="0">
                <a:solidFill>
                  <a:srgbClr val="FFFFFF"/>
                </a:solidFill>
                <a:latin typeface="+mj-lt"/>
                <a:ea typeface="+mj-ea"/>
                <a:cs typeface="+mj-cs"/>
              </a:defRPr>
            </a:lvl1pPr>
          </a:lstStyle>
          <a:p>
            <a:pPr marL="0" lvl="1" algn="ctr">
              <a:lnSpc>
                <a:spcPct val="90000"/>
              </a:lnSpc>
              <a:spcBef>
                <a:spcPct val="0"/>
              </a:spcBef>
            </a:pPr>
            <a:r>
              <a:rPr lang="es-MX" sz="2800" b="1" spc="-60" dirty="0">
                <a:solidFill>
                  <a:schemeClr val="tx1">
                    <a:lumMod val="65000"/>
                    <a:lumOff val="35000"/>
                  </a:schemeClr>
                </a:solidFill>
                <a:effectLst>
                  <a:outerShdw blurRad="38100" dist="38100" dir="2700000" algn="tl">
                    <a:srgbClr val="000000">
                      <a:alpha val="43137"/>
                    </a:srgbClr>
                  </a:outerShdw>
                </a:effectLst>
                <a:latin typeface="+mj-lt"/>
                <a:ea typeface="+mj-ea"/>
                <a:cs typeface="+mj-cs"/>
              </a:rPr>
              <a:t>Otros Estudios</a:t>
            </a:r>
            <a:endParaRPr lang="es-EC" sz="2800" b="1" spc="-60" dirty="0">
              <a:solidFill>
                <a:schemeClr val="tx1">
                  <a:lumMod val="65000"/>
                  <a:lumOff val="35000"/>
                </a:schemeClr>
              </a:solidFill>
              <a:effectLst>
                <a:outerShdw blurRad="38100" dist="38100" dir="2700000" algn="tl">
                  <a:srgbClr val="000000">
                    <a:alpha val="43137"/>
                  </a:srgbClr>
                </a:outerShdw>
              </a:effectLst>
              <a:latin typeface="+mj-lt"/>
              <a:ea typeface="+mj-ea"/>
              <a:cs typeface="+mj-cs"/>
            </a:endParaRPr>
          </a:p>
        </p:txBody>
      </p:sp>
      <p:sp>
        <p:nvSpPr>
          <p:cNvPr id="3" name="Rectangle 2">
            <a:extLst>
              <a:ext uri="{FF2B5EF4-FFF2-40B4-BE49-F238E27FC236}">
                <a16:creationId xmlns:a16="http://schemas.microsoft.com/office/drawing/2014/main" id="{F702C61D-F278-4586-968A-482CBB77B4FB}"/>
              </a:ext>
            </a:extLst>
          </p:cNvPr>
          <p:cNvSpPr>
            <a:spLocks noChangeArrowheads="1"/>
          </p:cNvSpPr>
          <p:nvPr/>
        </p:nvSpPr>
        <p:spPr bwMode="auto">
          <a:xfrm>
            <a:off x="2698954" y="1010604"/>
            <a:ext cx="1558742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A0988BBA-0BB3-4D60-8AF3-ECBC29E7C151}"/>
              </a:ext>
            </a:extLst>
          </p:cNvPr>
          <p:cNvGraphicFramePr>
            <a:graphicFrameLocks noChangeAspect="1"/>
          </p:cNvGraphicFramePr>
          <p:nvPr>
            <p:extLst>
              <p:ext uri="{D42A27DB-BD31-4B8C-83A1-F6EECF244321}">
                <p14:modId xmlns:p14="http://schemas.microsoft.com/office/powerpoint/2010/main" val="2489232852"/>
              </p:ext>
            </p:extLst>
          </p:nvPr>
        </p:nvGraphicFramePr>
        <p:xfrm>
          <a:off x="2501806" y="903581"/>
          <a:ext cx="8571957" cy="4653348"/>
        </p:xfrm>
        <a:graphic>
          <a:graphicData uri="http://schemas.openxmlformats.org/presentationml/2006/ole">
            <mc:AlternateContent xmlns:mc="http://schemas.openxmlformats.org/markup-compatibility/2006">
              <mc:Choice xmlns:v="urn:schemas-microsoft-com:vml" Requires="v">
                <p:oleObj spid="_x0000_s11334" name="Prism 8" r:id="rId4" imgW="7116642" imgH="2854221" progId="Prism8.Document">
                  <p:embed/>
                </p:oleObj>
              </mc:Choice>
              <mc:Fallback>
                <p:oleObj name="Prism 8" r:id="rId4" imgW="7116642" imgH="2854221" progId="Prism8.Document">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l="21037" r="7303" b="3195"/>
                      <a:stretch>
                        <a:fillRect/>
                      </a:stretch>
                    </p:blipFill>
                    <p:spPr bwMode="auto">
                      <a:xfrm>
                        <a:off x="2501806" y="903581"/>
                        <a:ext cx="8571957" cy="4653348"/>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7A7E51F-D70F-4E4D-9D67-40F28B8D44FC}"/>
                  </a:ext>
                </a:extLst>
              </p:cNvPr>
              <p:cNvSpPr/>
              <p:nvPr/>
            </p:nvSpPr>
            <p:spPr>
              <a:xfrm>
                <a:off x="2698954" y="5557286"/>
                <a:ext cx="8126361" cy="646908"/>
              </a:xfrm>
              <a:prstGeom prst="rect">
                <a:avLst/>
              </a:prstGeom>
            </p:spPr>
            <p:txBody>
              <a:bodyPr wrap="square">
                <a:spAutoFit/>
              </a:bodyPr>
              <a:lstStyle/>
              <a:p>
                <a:pPr algn="ctr"/>
                <a:r>
                  <a:rPr lang="en-US" dirty="0" err="1">
                    <a:latin typeface="Times New Roman" panose="02020603050405020304" pitchFamily="18" charset="0"/>
                    <a:ea typeface="Calibri" panose="020F0502020204030204" pitchFamily="34" charset="0"/>
                  </a:rPr>
                  <a:t>Valores</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obtenidos</a:t>
                </a:r>
                <a:r>
                  <a:rPr lang="en-US" dirty="0">
                    <a:latin typeface="Times New Roman" panose="02020603050405020304" pitchFamily="18" charset="0"/>
                    <a:ea typeface="Calibri" panose="020F0502020204030204" pitchFamily="34" charset="0"/>
                  </a:rPr>
                  <a:t> de </a:t>
                </a:r>
                <a:r>
                  <a:rPr lang="en-US" dirty="0" err="1">
                    <a:latin typeface="Times New Roman" panose="02020603050405020304" pitchFamily="18" charset="0"/>
                    <a:ea typeface="Calibri" panose="020F0502020204030204" pitchFamily="34" charset="0"/>
                  </a:rPr>
                  <a:t>resistencia</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última</a:t>
                </a:r>
                <a:r>
                  <a:rPr lang="en-US" dirty="0">
                    <a:latin typeface="Times New Roman" panose="02020603050405020304" pitchFamily="18" charset="0"/>
                    <a:ea typeface="Calibri" panose="020F0502020204030204" pitchFamily="34" charset="0"/>
                  </a:rPr>
                  <a:t> a la </a:t>
                </a:r>
                <a:r>
                  <a:rPr lang="en-US" dirty="0" err="1">
                    <a:latin typeface="Times New Roman" panose="02020603050405020304" pitchFamily="18" charset="0"/>
                    <a:ea typeface="Calibri" panose="020F0502020204030204" pitchFamily="34" charset="0"/>
                  </a:rPr>
                  <a:t>tracción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promedio</a:t>
                </a:r>
                <a:r>
                  <a:rPr lang="en-US" dirty="0">
                    <a:latin typeface="Times New Roman" panose="02020603050405020304" pitchFamily="18" charset="0"/>
                    <a:ea typeface="Calibri" panose="020F0502020204030204" pitchFamily="34" charset="0"/>
                  </a:rPr>
                  <a:t> (</a:t>
                </a:r>
                <a14:m>
                  <m:oMath xmlns:m="http://schemas.openxmlformats.org/officeDocument/2006/math">
                    <m:acc>
                      <m:accPr>
                        <m:chr m:val="̅"/>
                        <m:ctrlPr>
                          <a:rPr lang="en-US" i="1">
                            <a:effectLst/>
                            <a:latin typeface="Cambria Math" panose="02040503050406030204" pitchFamily="18" charset="0"/>
                            <a:cs typeface="Times New Roman" panose="02020603050405020304" pitchFamily="18" charset="0"/>
                          </a:rPr>
                        </m:ctrlPr>
                      </m:accPr>
                      <m:e>
                        <m:sSub>
                          <m:sSubPr>
                            <m:ctrlPr>
                              <a:rPr lang="en-US" b="0" i="1">
                                <a:effectLst/>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𝑺</m:t>
                            </m:r>
                          </m:e>
                          <m:sub>
                            <m:r>
                              <a:rPr lang="en-US" i="1">
                                <a:latin typeface="Cambria Math" panose="02040503050406030204" pitchFamily="18" charset="0"/>
                                <a:ea typeface="Calibri" panose="020F0502020204030204" pitchFamily="34" charset="0"/>
                                <a:cs typeface="Times New Roman" panose="02020603050405020304" pitchFamily="18" charset="0"/>
                              </a:rPr>
                              <m:t>𝒖𝒕</m:t>
                            </m:r>
                          </m:sub>
                        </m:sSub>
                      </m:e>
                    </m:acc>
                  </m:oMath>
                </a14:m>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en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otras</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investigaciones</a:t>
                </a:r>
                <a:r>
                  <a:rPr lang="en-US" dirty="0">
                    <a:latin typeface="Times New Roman" panose="02020603050405020304" pitchFamily="18" charset="0"/>
                    <a:ea typeface="Times New Roman" panose="02020603050405020304" pitchFamily="18" charset="0"/>
                  </a:rPr>
                  <a:t>. </a:t>
                </a:r>
                <a:endParaRPr lang="en-US" dirty="0"/>
              </a:p>
            </p:txBody>
          </p:sp>
        </mc:Choice>
        <mc:Fallback xmlns="">
          <p:sp>
            <p:nvSpPr>
              <p:cNvPr id="5" name="Rectangle 4">
                <a:extLst>
                  <a:ext uri="{FF2B5EF4-FFF2-40B4-BE49-F238E27FC236}">
                    <a16:creationId xmlns:a16="http://schemas.microsoft.com/office/drawing/2014/main" id="{87A7E51F-D70F-4E4D-9D67-40F28B8D44FC}"/>
                  </a:ext>
                </a:extLst>
              </p:cNvPr>
              <p:cNvSpPr>
                <a:spLocks noRot="1" noChangeAspect="1" noMove="1" noResize="1" noEditPoints="1" noAdjustHandles="1" noChangeArrowheads="1" noChangeShapeType="1" noTextEdit="1"/>
              </p:cNvSpPr>
              <p:nvPr/>
            </p:nvSpPr>
            <p:spPr>
              <a:xfrm>
                <a:off x="2698954" y="5557286"/>
                <a:ext cx="8126361" cy="646908"/>
              </a:xfrm>
              <a:prstGeom prst="rect">
                <a:avLst/>
              </a:prstGeom>
              <a:blipFill>
                <a:blip r:embed="rId6"/>
                <a:stretch>
                  <a:fillRect t="-5660" b="-13208"/>
                </a:stretch>
              </a:blipFill>
            </p:spPr>
            <p:txBody>
              <a:bodyPr/>
              <a:lstStyle/>
              <a:p>
                <a:r>
                  <a:rPr lang="en-US">
                    <a:noFill/>
                  </a:rPr>
                  <a:t> </a:t>
                </a:r>
              </a:p>
            </p:txBody>
          </p:sp>
        </mc:Fallback>
      </mc:AlternateContent>
      <p:sp>
        <p:nvSpPr>
          <p:cNvPr id="13" name="Marcador de contenido 2">
            <a:extLst>
              <a:ext uri="{FF2B5EF4-FFF2-40B4-BE49-F238E27FC236}">
                <a16:creationId xmlns:a16="http://schemas.microsoft.com/office/drawing/2014/main" id="{8EBCEC6B-F251-4EAB-8536-BA54109B349B}"/>
              </a:ext>
            </a:extLst>
          </p:cNvPr>
          <p:cNvSpPr txBox="1">
            <a:spLocks/>
          </p:cNvSpPr>
          <p:nvPr/>
        </p:nvSpPr>
        <p:spPr>
          <a:xfrm>
            <a:off x="1" y="1502782"/>
            <a:ext cx="1433146" cy="454632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300" i="0" strike="noStrike" kern="1200" cap="none" spc="0" normalizeH="0" baseline="0" noProof="0" dirty="0">
                <a:ln>
                  <a:noFill/>
                </a:ln>
                <a:solidFill>
                  <a:prstClr val="white"/>
                </a:solidFill>
                <a:uLnTx/>
                <a:uFillTx/>
                <a:latin typeface="+mj-lt"/>
                <a:cs typeface="Times New Roman" panose="02020603050405020304" pitchFamily="18" charset="0"/>
              </a:rPr>
              <a:t>Antecedentes</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300" b="0" i="0" u="none" strike="noStrike" kern="1200" cap="none" spc="0" normalizeH="0" baseline="0" noProof="0" dirty="0">
                <a:ln>
                  <a:noFill/>
                </a:ln>
                <a:solidFill>
                  <a:prstClr val="white"/>
                </a:solidFill>
                <a:uLnTx/>
                <a:uFillTx/>
                <a:latin typeface="+mj-lt"/>
                <a:cs typeface="Times New Roman" panose="02020603050405020304" pitchFamily="18" charset="0"/>
              </a:rPr>
              <a:t>Justificación e Importancia</a:t>
            </a:r>
          </a:p>
          <a:p>
            <a:pPr algn="ctr"/>
            <a:r>
              <a:rPr lang="es-MX" sz="1300" dirty="0">
                <a:solidFill>
                  <a:prstClr val="white"/>
                </a:solidFill>
                <a:latin typeface="+mj-lt"/>
                <a:cs typeface="Times New Roman" panose="02020603050405020304" pitchFamily="18" charset="0"/>
              </a:rPr>
              <a:t>Objetivos </a:t>
            </a:r>
          </a:p>
          <a:p>
            <a:pPr algn="ctr"/>
            <a:r>
              <a:rPr lang="es-MX" sz="1300" dirty="0">
                <a:solidFill>
                  <a:prstClr val="white"/>
                </a:solidFill>
                <a:cs typeface="Times New Roman" panose="02020603050405020304" pitchFamily="18" charset="0"/>
              </a:rPr>
              <a:t>Metodología</a:t>
            </a:r>
            <a:endParaRPr lang="es-MX" sz="1300" dirty="0">
              <a:solidFill>
                <a:prstClr val="white"/>
              </a:solidFill>
              <a:latin typeface="+mj-lt"/>
              <a:cs typeface="Times New Roman" panose="02020603050405020304" pitchFamily="18" charset="0"/>
            </a:endParaRPr>
          </a:p>
          <a:p>
            <a:pPr algn="ctr">
              <a:lnSpc>
                <a:spcPct val="100000"/>
              </a:lnSpc>
              <a:buClr>
                <a:srgbClr val="549E39"/>
              </a:buClr>
              <a:defRPr/>
            </a:pPr>
            <a:r>
              <a:rPr lang="es-MX" sz="1300" b="1" u="sng" dirty="0">
                <a:solidFill>
                  <a:prstClr val="white"/>
                </a:solidFill>
                <a:latin typeface="+mj-lt"/>
                <a:cs typeface="Times New Roman" panose="02020603050405020304" pitchFamily="18" charset="0"/>
              </a:rPr>
              <a:t>Análisis y Discusión de Resultados</a:t>
            </a:r>
          </a:p>
          <a:p>
            <a:pPr algn="ctr"/>
            <a:r>
              <a:rPr lang="es-MX" sz="1300" dirty="0">
                <a:solidFill>
                  <a:prstClr val="white"/>
                </a:solidFill>
                <a:latin typeface="+mj-lt"/>
                <a:cs typeface="Times New Roman" panose="02020603050405020304" pitchFamily="18" charset="0"/>
              </a:rPr>
              <a:t>Conclusiones</a:t>
            </a:r>
          </a:p>
          <a:p>
            <a:pPr algn="ctr"/>
            <a:r>
              <a:rPr lang="es-MX" sz="1300" dirty="0">
                <a:solidFill>
                  <a:prstClr val="white"/>
                </a:solidFill>
                <a:latin typeface="+mj-lt"/>
                <a:cs typeface="Times New Roman" panose="02020603050405020304" pitchFamily="18" charset="0"/>
              </a:rPr>
              <a:t>Recomendaciones</a:t>
            </a:r>
          </a:p>
          <a:p>
            <a:pPr algn="ctr"/>
            <a:r>
              <a:rPr lang="es-MX" sz="1300" dirty="0">
                <a:solidFill>
                  <a:prstClr val="white"/>
                </a:solidFill>
                <a:cs typeface="Times New Roman" panose="02020603050405020304" pitchFamily="18" charset="0"/>
              </a:rPr>
              <a:t>Trabajos Futuros</a:t>
            </a:r>
          </a:p>
          <a:p>
            <a:pPr algn="ctr"/>
            <a:endParaRPr lang="es-MX" sz="1300" dirty="0">
              <a:solidFill>
                <a:prstClr val="white"/>
              </a:solidFill>
              <a:latin typeface="+mj-lt"/>
              <a:cs typeface="Times New Roman" panose="02020603050405020304" pitchFamily="18" charset="0"/>
            </a:endParaRPr>
          </a:p>
          <a:p>
            <a:pPr algn="ctr"/>
            <a:endParaRPr lang="es-MX" sz="1300" dirty="0">
              <a:solidFill>
                <a:prstClr val="white"/>
              </a:solidFill>
              <a:latin typeface="+mj-lt"/>
              <a:cs typeface="Times New Roman" panose="02020603050405020304" pitchFamily="18" charset="0"/>
            </a:endParaRP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2200" b="0" i="0" u="none" strike="noStrike" kern="1200" cap="none" spc="0" normalizeH="0" baseline="0" noProof="0" dirty="0">
              <a:ln>
                <a:noFill/>
              </a:ln>
              <a:solidFill>
                <a:prstClr val="black">
                  <a:lumMod val="65000"/>
                  <a:lumOff val="35000"/>
                </a:prstClr>
              </a:solidFill>
              <a:effectLst/>
              <a:uLnTx/>
              <a:uFillTx/>
              <a:latin typeface="+mj-lt"/>
              <a:cs typeface="Times New Roman" panose="02020603050405020304" pitchFamily="18" charset="0"/>
            </a:endParaRPr>
          </a:p>
        </p:txBody>
      </p:sp>
      <p:sp>
        <p:nvSpPr>
          <p:cNvPr id="2" name="Slide Number Placeholder 1">
            <a:extLst>
              <a:ext uri="{FF2B5EF4-FFF2-40B4-BE49-F238E27FC236}">
                <a16:creationId xmlns:a16="http://schemas.microsoft.com/office/drawing/2014/main" id="{DA0249D4-1D48-4756-A83D-15509A3D94BE}"/>
              </a:ext>
            </a:extLst>
          </p:cNvPr>
          <p:cNvSpPr>
            <a:spLocks noGrp="1"/>
          </p:cNvSpPr>
          <p:nvPr>
            <p:ph type="sldNum" sz="quarter" idx="12"/>
          </p:nvPr>
        </p:nvSpPr>
        <p:spPr/>
        <p:txBody>
          <a:bodyPr/>
          <a:lstStyle/>
          <a:p>
            <a:fld id="{FE73B57E-1C3D-4B30-85D5-675832EB121F}" type="slidenum">
              <a:rPr lang="es-EC" smtClean="0"/>
              <a:t>15</a:t>
            </a:fld>
            <a:endParaRPr lang="es-EC"/>
          </a:p>
        </p:txBody>
      </p:sp>
      <p:sp>
        <p:nvSpPr>
          <p:cNvPr id="9" name="Título 1">
            <a:extLst>
              <a:ext uri="{FF2B5EF4-FFF2-40B4-BE49-F238E27FC236}">
                <a16:creationId xmlns:a16="http://schemas.microsoft.com/office/drawing/2014/main" id="{F181A711-BC2A-49F4-A393-E1C8EE3A728B}"/>
              </a:ext>
            </a:extLst>
          </p:cNvPr>
          <p:cNvSpPr txBox="1">
            <a:spLocks/>
          </p:cNvSpPr>
          <p:nvPr/>
        </p:nvSpPr>
        <p:spPr>
          <a:xfrm>
            <a:off x="2356339" y="13592"/>
            <a:ext cx="8678008" cy="771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spc="-60" baseline="0">
                <a:solidFill>
                  <a:srgbClr val="FFFFFF"/>
                </a:solidFill>
                <a:latin typeface="+mj-lt"/>
                <a:ea typeface="+mj-ea"/>
                <a:cs typeface="+mj-cs"/>
              </a:defRPr>
            </a:lvl1pPr>
          </a:lstStyle>
          <a:p>
            <a:pPr algn="ctr"/>
            <a:r>
              <a:rPr lang="es-MX" sz="4400" b="1" dirty="0">
                <a:solidFill>
                  <a:schemeClr val="tx2"/>
                </a:solidFill>
                <a:effectLst>
                  <a:outerShdw blurRad="38100" dist="38100" dir="2700000" algn="tl">
                    <a:srgbClr val="000000">
                      <a:alpha val="43137"/>
                    </a:srgbClr>
                  </a:outerShdw>
                </a:effectLst>
                <a:cs typeface="Times New Roman" panose="02020603050405020304" pitchFamily="18" charset="0"/>
              </a:rPr>
              <a:t>Análisis y discusión de resultados</a:t>
            </a:r>
            <a:endParaRPr lang="es-EC" sz="4400" b="1" dirty="0">
              <a:solidFill>
                <a:schemeClr val="tx2"/>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1735585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74A5AD55-B9D6-462D-B8A5-DC1706147505}"/>
              </a:ext>
            </a:extLst>
          </p:cNvPr>
          <p:cNvSpPr txBox="1">
            <a:spLocks/>
          </p:cNvSpPr>
          <p:nvPr/>
        </p:nvSpPr>
        <p:spPr>
          <a:xfrm>
            <a:off x="2270981" y="575722"/>
            <a:ext cx="8678008" cy="11040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spc="-60" baseline="0">
                <a:solidFill>
                  <a:srgbClr val="FFFFFF"/>
                </a:solidFill>
                <a:latin typeface="+mj-lt"/>
                <a:ea typeface="+mj-ea"/>
                <a:cs typeface="+mj-cs"/>
              </a:defRPr>
            </a:lvl1pPr>
          </a:lstStyle>
          <a:p>
            <a:pPr marL="0" lvl="1" algn="ctr">
              <a:lnSpc>
                <a:spcPct val="90000"/>
              </a:lnSpc>
              <a:spcBef>
                <a:spcPct val="0"/>
              </a:spcBef>
            </a:pPr>
            <a:r>
              <a:rPr lang="es-EC" sz="2800" b="1" spc="-60" dirty="0">
                <a:solidFill>
                  <a:schemeClr val="tx1">
                    <a:lumMod val="65000"/>
                    <a:lumOff val="35000"/>
                  </a:schemeClr>
                </a:solidFill>
                <a:effectLst>
                  <a:outerShdw blurRad="38100" dist="38100" dir="2700000" algn="tl">
                    <a:srgbClr val="000000">
                      <a:alpha val="43137"/>
                    </a:srgbClr>
                  </a:outerShdw>
                </a:effectLst>
                <a:latin typeface="+mj-lt"/>
                <a:ea typeface="+mj-ea"/>
                <a:cs typeface="+mj-cs"/>
              </a:rPr>
              <a:t>Simulaciones de distribución de cargas en probeta de varias direcciones de construcción</a:t>
            </a:r>
            <a:endParaRPr lang="en-US" sz="2800" b="1" spc="-60" dirty="0">
              <a:solidFill>
                <a:schemeClr val="tx1">
                  <a:lumMod val="65000"/>
                  <a:lumOff val="35000"/>
                </a:schemeClr>
              </a:solidFill>
              <a:effectLst>
                <a:outerShdw blurRad="38100" dist="38100" dir="2700000" algn="tl">
                  <a:srgbClr val="000000">
                    <a:alpha val="43137"/>
                  </a:srgbClr>
                </a:outerShdw>
              </a:effectLst>
              <a:latin typeface="+mj-lt"/>
              <a:ea typeface="+mj-ea"/>
              <a:cs typeface="+mj-cs"/>
            </a:endParaRPr>
          </a:p>
        </p:txBody>
      </p:sp>
      <p:pic>
        <p:nvPicPr>
          <p:cNvPr id="9" name="Picture 8">
            <a:extLst>
              <a:ext uri="{FF2B5EF4-FFF2-40B4-BE49-F238E27FC236}">
                <a16:creationId xmlns:a16="http://schemas.microsoft.com/office/drawing/2014/main" id="{27CE31B9-48E5-4CD7-96EE-9450EC5D89A2}"/>
              </a:ext>
            </a:extLst>
          </p:cNvPr>
          <p:cNvPicPr/>
          <p:nvPr/>
        </p:nvPicPr>
        <p:blipFill rotWithShape="1">
          <a:blip r:embed="rId3"/>
          <a:srcRect b="11113"/>
          <a:stretch/>
        </p:blipFill>
        <p:spPr>
          <a:xfrm>
            <a:off x="2104390" y="1646384"/>
            <a:ext cx="9684641" cy="3882220"/>
          </a:xfrm>
          <a:prstGeom prst="rect">
            <a:avLst/>
          </a:prstGeom>
        </p:spPr>
      </p:pic>
      <p:sp>
        <p:nvSpPr>
          <p:cNvPr id="10" name="Text Box 2">
            <a:extLst>
              <a:ext uri="{FF2B5EF4-FFF2-40B4-BE49-F238E27FC236}">
                <a16:creationId xmlns:a16="http://schemas.microsoft.com/office/drawing/2014/main" id="{3CC8E6B5-378C-4B62-ACA7-8347C91677A1}"/>
              </a:ext>
            </a:extLst>
          </p:cNvPr>
          <p:cNvSpPr txBox="1">
            <a:spLocks noChangeArrowheads="1"/>
          </p:cNvSpPr>
          <p:nvPr/>
        </p:nvSpPr>
        <p:spPr bwMode="auto">
          <a:xfrm rot="16200000">
            <a:off x="1815540" y="2768624"/>
            <a:ext cx="910883" cy="409870"/>
          </a:xfrm>
          <a:prstGeom prst="rect">
            <a:avLst/>
          </a:prstGeom>
          <a:noFill/>
          <a:ln w="9525">
            <a:noFill/>
            <a:miter lim="800000"/>
            <a:headEnd/>
            <a:tailEnd/>
          </a:ln>
        </p:spPr>
        <p:txBody>
          <a:bodyPr rot="0" vert="horz" wrap="square" lIns="91440" tIns="45720" rIns="91440" bIns="45720" anchor="t" anchorCtr="0">
            <a:noAutofit/>
          </a:bodyPr>
          <a:lstStyle/>
          <a:p>
            <a:pPr marR="3810" indent="144145" algn="just">
              <a:lnSpc>
                <a:spcPct val="200000"/>
              </a:lnSpc>
              <a:spcAft>
                <a:spcPts val="6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a:t>
            </a: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Pa</a:t>
            </a:r>
            <a:r>
              <a:rPr lang="en-US" sz="1200" dirty="0">
                <a:latin typeface="Times New Roman" panose="02020603050405020304" pitchFamily="18" charset="0"/>
                <a:ea typeface="Calibri" panose="020F0502020204030204" pitchFamily="34" charset="0"/>
                <a:cs typeface="Times New Roman" panose="02020603050405020304" pitchFamily="18" charset="0"/>
              </a:rPr>
              <a:t>)</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 Box 2">
            <a:extLst>
              <a:ext uri="{FF2B5EF4-FFF2-40B4-BE49-F238E27FC236}">
                <a16:creationId xmlns:a16="http://schemas.microsoft.com/office/drawing/2014/main" id="{772EA433-DEAB-4C2F-AA6D-D62F612B429B}"/>
              </a:ext>
            </a:extLst>
          </p:cNvPr>
          <p:cNvSpPr txBox="1">
            <a:spLocks noChangeArrowheads="1"/>
          </p:cNvSpPr>
          <p:nvPr/>
        </p:nvSpPr>
        <p:spPr bwMode="auto">
          <a:xfrm>
            <a:off x="7577064" y="5113140"/>
            <a:ext cx="849484" cy="542072"/>
          </a:xfrm>
          <a:prstGeom prst="rect">
            <a:avLst/>
          </a:prstGeom>
          <a:noFill/>
          <a:ln w="9525">
            <a:noFill/>
            <a:miter lim="800000"/>
            <a:headEnd/>
            <a:tailEnd/>
          </a:ln>
        </p:spPr>
        <p:txBody>
          <a:bodyPr rot="0" vert="horz" wrap="square" lIns="91440" tIns="45720" rIns="91440" bIns="45720" anchor="t" anchorCtr="0">
            <a:noAutofit/>
          </a:bodyPr>
          <a:lstStyle/>
          <a:p>
            <a:pPr marR="3810" indent="144145" algn="just">
              <a:lnSpc>
                <a:spcPct val="200000"/>
              </a:lnSpc>
              <a:spcAft>
                <a:spcPts val="6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a:t>
            </a:r>
            <a:r>
              <a:rPr lang="en-US" sz="1400" b="0" dirty="0">
                <a:effectLst/>
                <a:latin typeface="Times New Roman" panose="02020603050405020304" pitchFamily="18" charset="0"/>
                <a:ea typeface="Calibri" panose="020F0502020204030204" pitchFamily="34" charset="0"/>
                <a:cs typeface="Times New Roman" panose="02020603050405020304" pitchFamily="18" charset="0"/>
              </a:rPr>
              <a:t>m)</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B84FF9D5-F253-466D-B3A0-B88E98D5C988}"/>
              </a:ext>
            </a:extLst>
          </p:cNvPr>
          <p:cNvSpPr/>
          <p:nvPr/>
        </p:nvSpPr>
        <p:spPr>
          <a:xfrm>
            <a:off x="4893263" y="5864442"/>
            <a:ext cx="4106894" cy="369332"/>
          </a:xfrm>
          <a:prstGeom prst="rect">
            <a:avLst/>
          </a:prstGeom>
        </p:spPr>
        <p:txBody>
          <a:bodyPr wrap="none">
            <a:spAutoFit/>
          </a:bodyPr>
          <a:lstStyle/>
          <a:p>
            <a:r>
              <a:rPr lang="en-US" dirty="0" err="1">
                <a:latin typeface="Times New Roman" panose="02020603050405020304" pitchFamily="18" charset="0"/>
                <a:ea typeface="Calibri" panose="020F0502020204030204" pitchFamily="34" charset="0"/>
              </a:rPr>
              <a:t>Distribución</a:t>
            </a:r>
            <a:r>
              <a:rPr lang="en-US" dirty="0">
                <a:latin typeface="Times New Roman" panose="02020603050405020304" pitchFamily="18" charset="0"/>
                <a:ea typeface="Calibri" panose="020F0502020204030204" pitchFamily="34" charset="0"/>
              </a:rPr>
              <a:t> de </a:t>
            </a:r>
            <a:r>
              <a:rPr lang="en-US" dirty="0" err="1">
                <a:latin typeface="Times New Roman" panose="02020603050405020304" pitchFamily="18" charset="0"/>
                <a:ea typeface="Calibri" panose="020F0502020204030204" pitchFamily="34" charset="0"/>
              </a:rPr>
              <a:t>cargas</a:t>
            </a:r>
            <a:r>
              <a:rPr lang="en-US" dirty="0">
                <a:latin typeface="Times New Roman" panose="02020603050405020304" pitchFamily="18" charset="0"/>
                <a:ea typeface="Calibri" panose="020F0502020204030204" pitchFamily="34" charset="0"/>
              </a:rPr>
              <a:t> a lo largo del </a:t>
            </a:r>
            <a:r>
              <a:rPr lang="en-US" dirty="0" err="1">
                <a:latin typeface="Times New Roman" panose="02020603050405020304" pitchFamily="18" charset="0"/>
                <a:ea typeface="Calibri" panose="020F0502020204030204" pitchFamily="34" charset="0"/>
              </a:rPr>
              <a:t>eje</a:t>
            </a:r>
            <a:r>
              <a:rPr lang="en-US" dirty="0">
                <a:latin typeface="Times New Roman" panose="02020603050405020304" pitchFamily="18" charset="0"/>
                <a:ea typeface="Calibri" panose="020F0502020204030204" pitchFamily="34" charset="0"/>
              </a:rPr>
              <a:t> Z </a:t>
            </a:r>
            <a:endParaRPr lang="en-US" dirty="0"/>
          </a:p>
        </p:txBody>
      </p:sp>
      <p:sp>
        <p:nvSpPr>
          <p:cNvPr id="15" name="Marcador de contenido 2">
            <a:extLst>
              <a:ext uri="{FF2B5EF4-FFF2-40B4-BE49-F238E27FC236}">
                <a16:creationId xmlns:a16="http://schemas.microsoft.com/office/drawing/2014/main" id="{630F926A-0462-45C5-8863-D62F129D4967}"/>
              </a:ext>
            </a:extLst>
          </p:cNvPr>
          <p:cNvSpPr txBox="1">
            <a:spLocks/>
          </p:cNvSpPr>
          <p:nvPr/>
        </p:nvSpPr>
        <p:spPr>
          <a:xfrm>
            <a:off x="1" y="1502782"/>
            <a:ext cx="1433146" cy="454632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300" i="0" strike="noStrike" kern="1200" cap="none" spc="0" normalizeH="0" baseline="0" noProof="0" dirty="0">
                <a:ln>
                  <a:noFill/>
                </a:ln>
                <a:solidFill>
                  <a:prstClr val="white"/>
                </a:solidFill>
                <a:uLnTx/>
                <a:uFillTx/>
                <a:latin typeface="+mj-lt"/>
                <a:cs typeface="Times New Roman" panose="02020603050405020304" pitchFamily="18" charset="0"/>
              </a:rPr>
              <a:t>Antecedentes</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300" b="0" i="0" u="none" strike="noStrike" kern="1200" cap="none" spc="0" normalizeH="0" baseline="0" noProof="0" dirty="0">
                <a:ln>
                  <a:noFill/>
                </a:ln>
                <a:solidFill>
                  <a:prstClr val="white"/>
                </a:solidFill>
                <a:uLnTx/>
                <a:uFillTx/>
                <a:latin typeface="+mj-lt"/>
                <a:cs typeface="Times New Roman" panose="02020603050405020304" pitchFamily="18" charset="0"/>
              </a:rPr>
              <a:t>Justificación e Importancia</a:t>
            </a:r>
          </a:p>
          <a:p>
            <a:pPr algn="ctr"/>
            <a:r>
              <a:rPr lang="es-MX" sz="1300" dirty="0">
                <a:solidFill>
                  <a:prstClr val="white"/>
                </a:solidFill>
                <a:latin typeface="+mj-lt"/>
                <a:cs typeface="Times New Roman" panose="02020603050405020304" pitchFamily="18" charset="0"/>
              </a:rPr>
              <a:t>Objetivos </a:t>
            </a:r>
          </a:p>
          <a:p>
            <a:pPr algn="ctr"/>
            <a:r>
              <a:rPr lang="es-MX" sz="1300" dirty="0">
                <a:solidFill>
                  <a:prstClr val="white"/>
                </a:solidFill>
                <a:cs typeface="Times New Roman" panose="02020603050405020304" pitchFamily="18" charset="0"/>
              </a:rPr>
              <a:t>Metodología</a:t>
            </a:r>
            <a:endParaRPr lang="es-MX" sz="1300" dirty="0">
              <a:solidFill>
                <a:prstClr val="white"/>
              </a:solidFill>
              <a:latin typeface="+mj-lt"/>
              <a:cs typeface="Times New Roman" panose="02020603050405020304" pitchFamily="18" charset="0"/>
            </a:endParaRPr>
          </a:p>
          <a:p>
            <a:pPr algn="ctr">
              <a:lnSpc>
                <a:spcPct val="100000"/>
              </a:lnSpc>
              <a:buClr>
                <a:srgbClr val="549E39"/>
              </a:buClr>
              <a:defRPr/>
            </a:pPr>
            <a:r>
              <a:rPr lang="es-MX" sz="1300" b="1" u="sng" dirty="0">
                <a:solidFill>
                  <a:prstClr val="white"/>
                </a:solidFill>
                <a:latin typeface="+mj-lt"/>
                <a:cs typeface="Times New Roman" panose="02020603050405020304" pitchFamily="18" charset="0"/>
              </a:rPr>
              <a:t>Análisis y Discusión de Resultados</a:t>
            </a:r>
          </a:p>
          <a:p>
            <a:pPr algn="ctr"/>
            <a:r>
              <a:rPr lang="es-MX" sz="1300" dirty="0">
                <a:solidFill>
                  <a:prstClr val="white"/>
                </a:solidFill>
                <a:latin typeface="+mj-lt"/>
                <a:cs typeface="Times New Roman" panose="02020603050405020304" pitchFamily="18" charset="0"/>
              </a:rPr>
              <a:t>Conclusiones</a:t>
            </a:r>
          </a:p>
          <a:p>
            <a:pPr algn="ctr"/>
            <a:r>
              <a:rPr lang="es-MX" sz="1300" dirty="0">
                <a:solidFill>
                  <a:prstClr val="white"/>
                </a:solidFill>
                <a:latin typeface="+mj-lt"/>
                <a:cs typeface="Times New Roman" panose="02020603050405020304" pitchFamily="18" charset="0"/>
              </a:rPr>
              <a:t>Recomendaciones</a:t>
            </a:r>
          </a:p>
          <a:p>
            <a:pPr algn="ctr"/>
            <a:r>
              <a:rPr lang="es-MX" sz="1300" dirty="0">
                <a:solidFill>
                  <a:prstClr val="white"/>
                </a:solidFill>
                <a:cs typeface="Times New Roman" panose="02020603050405020304" pitchFamily="18" charset="0"/>
              </a:rPr>
              <a:t>Trabajos Futuros</a:t>
            </a:r>
          </a:p>
          <a:p>
            <a:pPr algn="ctr"/>
            <a:endParaRPr lang="es-MX" sz="1300" dirty="0">
              <a:solidFill>
                <a:prstClr val="white"/>
              </a:solidFill>
              <a:latin typeface="+mj-lt"/>
              <a:cs typeface="Times New Roman" panose="02020603050405020304" pitchFamily="18" charset="0"/>
            </a:endParaRPr>
          </a:p>
          <a:p>
            <a:pPr algn="ctr"/>
            <a:endParaRPr lang="es-MX" sz="1300" dirty="0">
              <a:solidFill>
                <a:prstClr val="white"/>
              </a:solidFill>
              <a:latin typeface="+mj-lt"/>
              <a:cs typeface="Times New Roman" panose="02020603050405020304" pitchFamily="18" charset="0"/>
            </a:endParaRP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2200" b="0" i="0" u="none" strike="noStrike" kern="1200" cap="none" spc="0" normalizeH="0" baseline="0" noProof="0" dirty="0">
              <a:ln>
                <a:noFill/>
              </a:ln>
              <a:solidFill>
                <a:prstClr val="black">
                  <a:lumMod val="65000"/>
                  <a:lumOff val="35000"/>
                </a:prstClr>
              </a:solidFill>
              <a:effectLst/>
              <a:uLnTx/>
              <a:uFillTx/>
              <a:latin typeface="+mj-lt"/>
              <a:cs typeface="Times New Roman" panose="02020603050405020304" pitchFamily="18" charset="0"/>
            </a:endParaRPr>
          </a:p>
        </p:txBody>
      </p:sp>
      <p:sp>
        <p:nvSpPr>
          <p:cNvPr id="3" name="Slide Number Placeholder 2">
            <a:extLst>
              <a:ext uri="{FF2B5EF4-FFF2-40B4-BE49-F238E27FC236}">
                <a16:creationId xmlns:a16="http://schemas.microsoft.com/office/drawing/2014/main" id="{984903EB-9A2E-4E0F-8360-1D1B0742BF41}"/>
              </a:ext>
            </a:extLst>
          </p:cNvPr>
          <p:cNvSpPr>
            <a:spLocks noGrp="1"/>
          </p:cNvSpPr>
          <p:nvPr>
            <p:ph type="sldNum" sz="quarter" idx="12"/>
          </p:nvPr>
        </p:nvSpPr>
        <p:spPr/>
        <p:txBody>
          <a:bodyPr/>
          <a:lstStyle/>
          <a:p>
            <a:fld id="{FE73B57E-1C3D-4B30-85D5-675832EB121F}" type="slidenum">
              <a:rPr lang="es-EC" smtClean="0"/>
              <a:t>16</a:t>
            </a:fld>
            <a:endParaRPr lang="es-EC"/>
          </a:p>
        </p:txBody>
      </p:sp>
      <p:sp>
        <p:nvSpPr>
          <p:cNvPr id="11" name="Título 1">
            <a:extLst>
              <a:ext uri="{FF2B5EF4-FFF2-40B4-BE49-F238E27FC236}">
                <a16:creationId xmlns:a16="http://schemas.microsoft.com/office/drawing/2014/main" id="{E465D6E4-AF34-4CF9-AA3F-E7FB9067196A}"/>
              </a:ext>
            </a:extLst>
          </p:cNvPr>
          <p:cNvSpPr txBox="1">
            <a:spLocks/>
          </p:cNvSpPr>
          <p:nvPr/>
        </p:nvSpPr>
        <p:spPr>
          <a:xfrm>
            <a:off x="2356339" y="13592"/>
            <a:ext cx="8678008" cy="771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spc="-60" baseline="0">
                <a:solidFill>
                  <a:srgbClr val="FFFFFF"/>
                </a:solidFill>
                <a:latin typeface="+mj-lt"/>
                <a:ea typeface="+mj-ea"/>
                <a:cs typeface="+mj-cs"/>
              </a:defRPr>
            </a:lvl1pPr>
          </a:lstStyle>
          <a:p>
            <a:pPr algn="ctr"/>
            <a:r>
              <a:rPr lang="es-MX" sz="4400" b="1" dirty="0">
                <a:solidFill>
                  <a:schemeClr val="tx2"/>
                </a:solidFill>
                <a:effectLst>
                  <a:outerShdw blurRad="38100" dist="38100" dir="2700000" algn="tl">
                    <a:srgbClr val="000000">
                      <a:alpha val="43137"/>
                    </a:srgbClr>
                  </a:outerShdw>
                </a:effectLst>
                <a:cs typeface="Times New Roman" panose="02020603050405020304" pitchFamily="18" charset="0"/>
              </a:rPr>
              <a:t>Análisis y discusión de resultados</a:t>
            </a:r>
            <a:endParaRPr lang="es-EC" sz="4400" b="1" dirty="0">
              <a:solidFill>
                <a:schemeClr val="tx2"/>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543425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84AE84C-2841-4061-B13B-134D363FAA28}"/>
              </a:ext>
            </a:extLst>
          </p:cNvPr>
          <p:cNvPicPr/>
          <p:nvPr/>
        </p:nvPicPr>
        <p:blipFill rotWithShape="1">
          <a:blip r:embed="rId3">
            <a:extLst>
              <a:ext uri="{28A0092B-C50C-407E-A947-70E740481C1C}">
                <a14:useLocalDpi xmlns:a14="http://schemas.microsoft.com/office/drawing/2010/main" val="0"/>
              </a:ext>
            </a:extLst>
          </a:blip>
          <a:srcRect t="9550" b="33958"/>
          <a:stretch/>
        </p:blipFill>
        <p:spPr bwMode="auto">
          <a:xfrm>
            <a:off x="2267686" y="2164714"/>
            <a:ext cx="9171541" cy="3884394"/>
          </a:xfrm>
          <a:prstGeom prst="rect">
            <a:avLst/>
          </a:prstGeom>
          <a:noFill/>
          <a:ln>
            <a:noFill/>
          </a:ln>
          <a:extLst>
            <a:ext uri="{53640926-AAD7-44D8-BBD7-CCE9431645EC}">
              <a14:shadowObscured xmlns:a14="http://schemas.microsoft.com/office/drawing/2010/main"/>
            </a:ext>
          </a:extLst>
        </p:spPr>
      </p:pic>
      <p:sp>
        <p:nvSpPr>
          <p:cNvPr id="5" name="Título 1">
            <a:extLst>
              <a:ext uri="{FF2B5EF4-FFF2-40B4-BE49-F238E27FC236}">
                <a16:creationId xmlns:a16="http://schemas.microsoft.com/office/drawing/2014/main" id="{AB5CF8D0-1867-4657-924C-D9FDFEFE9662}"/>
              </a:ext>
            </a:extLst>
          </p:cNvPr>
          <p:cNvSpPr txBox="1">
            <a:spLocks/>
          </p:cNvSpPr>
          <p:nvPr/>
        </p:nvSpPr>
        <p:spPr>
          <a:xfrm>
            <a:off x="2584304" y="318004"/>
            <a:ext cx="8678008" cy="11040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spc="-60" baseline="0">
                <a:solidFill>
                  <a:srgbClr val="FFFFFF"/>
                </a:solidFill>
                <a:latin typeface="+mj-lt"/>
                <a:ea typeface="+mj-ea"/>
                <a:cs typeface="+mj-cs"/>
              </a:defRPr>
            </a:lvl1pPr>
          </a:lstStyle>
          <a:p>
            <a:pPr marL="0" lvl="1" algn="ctr">
              <a:lnSpc>
                <a:spcPct val="90000"/>
              </a:lnSpc>
              <a:spcBef>
                <a:spcPct val="0"/>
              </a:spcBef>
            </a:pPr>
            <a:r>
              <a:rPr lang="es-MX" sz="2800" b="1" spc="-60" dirty="0">
                <a:solidFill>
                  <a:schemeClr val="tx1">
                    <a:lumMod val="65000"/>
                    <a:lumOff val="35000"/>
                  </a:schemeClr>
                </a:solidFill>
                <a:effectLst>
                  <a:outerShdw blurRad="38100" dist="38100" dir="2700000" algn="tl">
                    <a:srgbClr val="000000">
                      <a:alpha val="43137"/>
                    </a:srgbClr>
                  </a:outerShdw>
                </a:effectLst>
                <a:latin typeface="+mj-lt"/>
                <a:ea typeface="+mj-ea"/>
                <a:cs typeface="+mj-cs"/>
              </a:rPr>
              <a:t>Resultados Probetas de P&amp;O</a:t>
            </a:r>
            <a:endParaRPr lang="es-EC" sz="2800" b="1" spc="-60" dirty="0">
              <a:solidFill>
                <a:schemeClr val="tx1">
                  <a:lumMod val="65000"/>
                  <a:lumOff val="35000"/>
                </a:schemeClr>
              </a:solidFill>
              <a:effectLst>
                <a:outerShdw blurRad="38100" dist="38100" dir="2700000" algn="tl">
                  <a:srgbClr val="000000">
                    <a:alpha val="43137"/>
                  </a:srgbClr>
                </a:outerShdw>
              </a:effectLst>
              <a:latin typeface="+mj-lt"/>
              <a:ea typeface="+mj-ea"/>
              <a:cs typeface="+mj-cs"/>
            </a:endParaRPr>
          </a:p>
        </p:txBody>
      </p:sp>
      <p:sp>
        <p:nvSpPr>
          <p:cNvPr id="7" name="Text Box 2">
            <a:extLst>
              <a:ext uri="{FF2B5EF4-FFF2-40B4-BE49-F238E27FC236}">
                <a16:creationId xmlns:a16="http://schemas.microsoft.com/office/drawing/2014/main" id="{74C56D02-2138-4ECC-BB5F-1F53FDB72C91}"/>
              </a:ext>
            </a:extLst>
          </p:cNvPr>
          <p:cNvSpPr txBox="1">
            <a:spLocks noChangeArrowheads="1"/>
          </p:cNvSpPr>
          <p:nvPr/>
        </p:nvSpPr>
        <p:spPr bwMode="auto">
          <a:xfrm>
            <a:off x="4066516" y="3836836"/>
            <a:ext cx="415290" cy="273050"/>
          </a:xfrm>
          <a:prstGeom prst="rect">
            <a:avLst/>
          </a:prstGeom>
          <a:noFill/>
          <a:ln w="9525">
            <a:noFill/>
            <a:miter lim="800000"/>
            <a:headEnd/>
            <a:tailEnd/>
          </a:ln>
        </p:spPr>
        <p:txBody>
          <a:bodyPr rot="0" vert="horz" wrap="square" lIns="91440" tIns="45720" rIns="91440" bIns="45720" anchor="t" anchorCtr="0">
            <a:noAutofit/>
          </a:bodyPr>
          <a:lstStyle/>
          <a:p>
            <a:pPr marR="3810" indent="144145" algn="just">
              <a:lnSpc>
                <a:spcPct val="200000"/>
              </a:lnSpc>
              <a:spcAft>
                <a:spcPts val="6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1</a:t>
            </a:r>
          </a:p>
        </p:txBody>
      </p:sp>
      <p:sp>
        <p:nvSpPr>
          <p:cNvPr id="9" name="Text Box 2">
            <a:extLst>
              <a:ext uri="{FF2B5EF4-FFF2-40B4-BE49-F238E27FC236}">
                <a16:creationId xmlns:a16="http://schemas.microsoft.com/office/drawing/2014/main" id="{58E4FDB5-84D0-4DE1-8792-52F3B72F6500}"/>
              </a:ext>
            </a:extLst>
          </p:cNvPr>
          <p:cNvSpPr txBox="1">
            <a:spLocks noChangeArrowheads="1"/>
          </p:cNvSpPr>
          <p:nvPr/>
        </p:nvSpPr>
        <p:spPr bwMode="auto">
          <a:xfrm>
            <a:off x="6030423" y="3864971"/>
            <a:ext cx="415290" cy="273050"/>
          </a:xfrm>
          <a:prstGeom prst="rect">
            <a:avLst/>
          </a:prstGeom>
          <a:noFill/>
          <a:ln w="9525">
            <a:noFill/>
            <a:miter lim="800000"/>
            <a:headEnd/>
            <a:tailEnd/>
          </a:ln>
        </p:spPr>
        <p:txBody>
          <a:bodyPr rot="0" vert="horz" wrap="square" lIns="91440" tIns="45720" rIns="91440" bIns="45720" anchor="t" anchorCtr="0">
            <a:noAutofit/>
          </a:bodyPr>
          <a:lstStyle/>
          <a:p>
            <a:pPr marR="3810" indent="144145" algn="just">
              <a:lnSpc>
                <a:spcPct val="200000"/>
              </a:lnSpc>
              <a:spcAft>
                <a:spcPts val="600"/>
              </a:spcAft>
            </a:pP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2</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 Box 2">
            <a:extLst>
              <a:ext uri="{FF2B5EF4-FFF2-40B4-BE49-F238E27FC236}">
                <a16:creationId xmlns:a16="http://schemas.microsoft.com/office/drawing/2014/main" id="{C4C4C8E6-BFCC-4E5D-9060-43CD1D11EBD0}"/>
              </a:ext>
            </a:extLst>
          </p:cNvPr>
          <p:cNvSpPr txBox="1">
            <a:spLocks noChangeArrowheads="1"/>
          </p:cNvSpPr>
          <p:nvPr/>
        </p:nvSpPr>
        <p:spPr bwMode="auto">
          <a:xfrm>
            <a:off x="7870727" y="3900542"/>
            <a:ext cx="415290" cy="273050"/>
          </a:xfrm>
          <a:prstGeom prst="rect">
            <a:avLst/>
          </a:prstGeom>
          <a:noFill/>
          <a:ln w="9525">
            <a:noFill/>
            <a:miter lim="800000"/>
            <a:headEnd/>
            <a:tailEnd/>
          </a:ln>
        </p:spPr>
        <p:txBody>
          <a:bodyPr rot="0" vert="horz" wrap="square" lIns="91440" tIns="45720" rIns="91440" bIns="45720" anchor="t" anchorCtr="0">
            <a:noAutofit/>
          </a:bodyPr>
          <a:lstStyle/>
          <a:p>
            <a:pPr marR="3810" indent="144145" algn="just">
              <a:lnSpc>
                <a:spcPct val="200000"/>
              </a:lnSpc>
              <a:spcAft>
                <a:spcPts val="600"/>
              </a:spcAft>
            </a:pP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3</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 Box 2">
            <a:extLst>
              <a:ext uri="{FF2B5EF4-FFF2-40B4-BE49-F238E27FC236}">
                <a16:creationId xmlns:a16="http://schemas.microsoft.com/office/drawing/2014/main" id="{B01157F1-2039-4222-B7D3-5397D71F44AC}"/>
              </a:ext>
            </a:extLst>
          </p:cNvPr>
          <p:cNvSpPr txBox="1">
            <a:spLocks noChangeArrowheads="1"/>
          </p:cNvSpPr>
          <p:nvPr/>
        </p:nvSpPr>
        <p:spPr bwMode="auto">
          <a:xfrm>
            <a:off x="10329252" y="4133508"/>
            <a:ext cx="415290" cy="273050"/>
          </a:xfrm>
          <a:prstGeom prst="rect">
            <a:avLst/>
          </a:prstGeom>
          <a:noFill/>
          <a:ln w="9525">
            <a:noFill/>
            <a:miter lim="800000"/>
            <a:headEnd/>
            <a:tailEnd/>
          </a:ln>
        </p:spPr>
        <p:txBody>
          <a:bodyPr rot="0" vert="horz" wrap="square" lIns="91440" tIns="45720" rIns="91440" bIns="45720" anchor="t" anchorCtr="0">
            <a:noAutofit/>
          </a:bodyPr>
          <a:lstStyle/>
          <a:p>
            <a:pPr marR="3810" indent="144145" algn="just">
              <a:lnSpc>
                <a:spcPct val="200000"/>
              </a:lnSpc>
              <a:spcAft>
                <a:spcPts val="600"/>
              </a:spcAft>
            </a:pP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4</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1B65CFC7-0EF3-4CEC-964B-6322784872D4}"/>
              </a:ext>
            </a:extLst>
          </p:cNvPr>
          <p:cNvSpPr/>
          <p:nvPr/>
        </p:nvSpPr>
        <p:spPr>
          <a:xfrm>
            <a:off x="2776070" y="2702650"/>
            <a:ext cx="2150333" cy="7594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Oval 12">
            <a:extLst>
              <a:ext uri="{FF2B5EF4-FFF2-40B4-BE49-F238E27FC236}">
                <a16:creationId xmlns:a16="http://schemas.microsoft.com/office/drawing/2014/main" id="{39F17AE0-0791-4F21-96FB-976179B0E861}"/>
              </a:ext>
            </a:extLst>
          </p:cNvPr>
          <p:cNvSpPr/>
          <p:nvPr/>
        </p:nvSpPr>
        <p:spPr>
          <a:xfrm rot="20178147">
            <a:off x="5272575" y="2476261"/>
            <a:ext cx="1287145" cy="7594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Oval 13">
            <a:extLst>
              <a:ext uri="{FF2B5EF4-FFF2-40B4-BE49-F238E27FC236}">
                <a16:creationId xmlns:a16="http://schemas.microsoft.com/office/drawing/2014/main" id="{C2124D8E-2CC7-4FED-B702-32C653482575}"/>
              </a:ext>
            </a:extLst>
          </p:cNvPr>
          <p:cNvSpPr/>
          <p:nvPr/>
        </p:nvSpPr>
        <p:spPr>
          <a:xfrm rot="20959104">
            <a:off x="7395644" y="2714279"/>
            <a:ext cx="1770554" cy="7594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Oval 14">
            <a:extLst>
              <a:ext uri="{FF2B5EF4-FFF2-40B4-BE49-F238E27FC236}">
                <a16:creationId xmlns:a16="http://schemas.microsoft.com/office/drawing/2014/main" id="{000E45E8-093B-417B-8A1C-C5464FF603BE}"/>
              </a:ext>
            </a:extLst>
          </p:cNvPr>
          <p:cNvSpPr/>
          <p:nvPr/>
        </p:nvSpPr>
        <p:spPr>
          <a:xfrm>
            <a:off x="9741559" y="2567042"/>
            <a:ext cx="1175385" cy="7594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Text Box 2">
            <a:extLst>
              <a:ext uri="{FF2B5EF4-FFF2-40B4-BE49-F238E27FC236}">
                <a16:creationId xmlns:a16="http://schemas.microsoft.com/office/drawing/2014/main" id="{A3D41FA0-1199-44CF-A42D-33DFF443F46C}"/>
              </a:ext>
            </a:extLst>
          </p:cNvPr>
          <p:cNvSpPr txBox="1">
            <a:spLocks noChangeArrowheads="1"/>
          </p:cNvSpPr>
          <p:nvPr/>
        </p:nvSpPr>
        <p:spPr bwMode="auto">
          <a:xfrm>
            <a:off x="6533833" y="1340036"/>
            <a:ext cx="1534234" cy="365386"/>
          </a:xfrm>
          <a:prstGeom prst="rect">
            <a:avLst/>
          </a:prstGeom>
          <a:noFill/>
          <a:ln w="9525">
            <a:noFill/>
            <a:miter lim="800000"/>
            <a:headEnd/>
            <a:tailEnd/>
          </a:ln>
        </p:spPr>
        <p:txBody>
          <a:bodyPr rot="0" vert="horz" wrap="square" lIns="91440" tIns="45720" rIns="91440" bIns="45720" anchor="t" anchorCtr="0">
            <a:noAutofit/>
          </a:bodyPr>
          <a:lstStyle/>
          <a:p>
            <a:pPr marR="3810" indent="144145" algn="just">
              <a:lnSpc>
                <a:spcPct val="200000"/>
              </a:lnSpc>
              <a:spcAft>
                <a:spcPts val="600"/>
              </a:spcAft>
            </a:pPr>
            <a:r>
              <a:rPr lang="es-EC" sz="1600" b="1" dirty="0">
                <a:effectLst/>
                <a:latin typeface="Times New Roman" panose="02020603050405020304" pitchFamily="18" charset="0"/>
                <a:ea typeface="Calibri" panose="020F0502020204030204" pitchFamily="34" charset="0"/>
                <a:cs typeface="Times New Roman" panose="02020603050405020304" pitchFamily="18" charset="0"/>
              </a:rPr>
              <a:t>Roturas</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7" name="Straight Arrow Connector 16">
            <a:extLst>
              <a:ext uri="{FF2B5EF4-FFF2-40B4-BE49-F238E27FC236}">
                <a16:creationId xmlns:a16="http://schemas.microsoft.com/office/drawing/2014/main" id="{3E4E515F-DD28-4EAE-968B-0AD8CB688DE8}"/>
              </a:ext>
            </a:extLst>
          </p:cNvPr>
          <p:cNvCxnSpPr>
            <a:cxnSpLocks/>
            <a:endCxn id="12" idx="0"/>
          </p:cNvCxnSpPr>
          <p:nvPr/>
        </p:nvCxnSpPr>
        <p:spPr>
          <a:xfrm flipH="1">
            <a:off x="3851237" y="1799327"/>
            <a:ext cx="2929196" cy="903323"/>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a:extLst>
              <a:ext uri="{FF2B5EF4-FFF2-40B4-BE49-F238E27FC236}">
                <a16:creationId xmlns:a16="http://schemas.microsoft.com/office/drawing/2014/main" id="{1031A2BB-786A-4F30-8B86-6ED55EC652B7}"/>
              </a:ext>
            </a:extLst>
          </p:cNvPr>
          <p:cNvCxnSpPr>
            <a:cxnSpLocks/>
            <a:endCxn id="13" idx="7"/>
          </p:cNvCxnSpPr>
          <p:nvPr/>
        </p:nvCxnSpPr>
        <p:spPr>
          <a:xfrm flipH="1">
            <a:off x="6224934" y="1799962"/>
            <a:ext cx="698374" cy="627261"/>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8C438176-ABCF-4C82-AE59-2991E0BC52F7}"/>
              </a:ext>
            </a:extLst>
          </p:cNvPr>
          <p:cNvCxnSpPr>
            <a:cxnSpLocks/>
            <a:endCxn id="14" idx="0"/>
          </p:cNvCxnSpPr>
          <p:nvPr/>
        </p:nvCxnSpPr>
        <p:spPr>
          <a:xfrm>
            <a:off x="7195723" y="1799962"/>
            <a:ext cx="1014815" cy="920897"/>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a:extLst>
              <a:ext uri="{FF2B5EF4-FFF2-40B4-BE49-F238E27FC236}">
                <a16:creationId xmlns:a16="http://schemas.microsoft.com/office/drawing/2014/main" id="{34AD4A0F-452D-40E8-8488-494A00E748A5}"/>
              </a:ext>
            </a:extLst>
          </p:cNvPr>
          <p:cNvCxnSpPr>
            <a:cxnSpLocks/>
            <a:endCxn id="15" idx="0"/>
          </p:cNvCxnSpPr>
          <p:nvPr/>
        </p:nvCxnSpPr>
        <p:spPr>
          <a:xfrm>
            <a:off x="7565292" y="1799962"/>
            <a:ext cx="2763960" cy="76708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3" name="Rectangle 2">
            <a:extLst>
              <a:ext uri="{FF2B5EF4-FFF2-40B4-BE49-F238E27FC236}">
                <a16:creationId xmlns:a16="http://schemas.microsoft.com/office/drawing/2014/main" id="{05E86675-3423-4B4C-87DA-F8FA3CFE690F}"/>
              </a:ext>
            </a:extLst>
          </p:cNvPr>
          <p:cNvSpPr/>
          <p:nvPr/>
        </p:nvSpPr>
        <p:spPr>
          <a:xfrm>
            <a:off x="2184921" y="6060456"/>
            <a:ext cx="9254306" cy="369332"/>
          </a:xfrm>
          <a:prstGeom prst="rect">
            <a:avLst/>
          </a:prstGeom>
        </p:spPr>
        <p:txBody>
          <a:bodyPr wrap="square">
            <a:spAutoFit/>
          </a:bodyPr>
          <a:lstStyle/>
          <a:p>
            <a:pPr algn="ctr"/>
            <a:r>
              <a:rPr lang="en-US" dirty="0" err="1">
                <a:latin typeface="Times New Roman" panose="02020603050405020304" pitchFamily="18" charset="0"/>
                <a:ea typeface="Calibri" panose="020F0502020204030204" pitchFamily="34" charset="0"/>
              </a:rPr>
              <a:t>Roturas</a:t>
            </a:r>
            <a:r>
              <a:rPr lang="en-US" dirty="0">
                <a:latin typeface="Times New Roman" panose="02020603050405020304" pitchFamily="18" charset="0"/>
                <a:ea typeface="Calibri" panose="020F0502020204030204" pitchFamily="34" charset="0"/>
              </a:rPr>
              <a:t> de las </a:t>
            </a:r>
            <a:r>
              <a:rPr lang="en-US" dirty="0" err="1">
                <a:latin typeface="Times New Roman" panose="02020603050405020304" pitchFamily="18" charset="0"/>
                <a:ea typeface="Calibri" panose="020F0502020204030204" pitchFamily="34" charset="0"/>
              </a:rPr>
              <a:t>probetas</a:t>
            </a:r>
            <a:r>
              <a:rPr lang="en-US" dirty="0">
                <a:latin typeface="Times New Roman" panose="02020603050405020304" pitchFamily="18" charset="0"/>
                <a:ea typeface="Calibri" panose="020F0502020204030204" pitchFamily="34" charset="0"/>
              </a:rPr>
              <a:t> de P&amp;O 1, 2, 3 y 4 </a:t>
            </a:r>
            <a:r>
              <a:rPr lang="en-US" dirty="0" err="1">
                <a:latin typeface="Times New Roman" panose="02020603050405020304" pitchFamily="18" charset="0"/>
                <a:ea typeface="Calibri" panose="020F0502020204030204" pitchFamily="34" charset="0"/>
              </a:rPr>
              <a:t>después</a:t>
            </a:r>
            <a:r>
              <a:rPr lang="en-US" dirty="0">
                <a:latin typeface="Times New Roman" panose="02020603050405020304" pitchFamily="18" charset="0"/>
                <a:ea typeface="Calibri" panose="020F0502020204030204" pitchFamily="34" charset="0"/>
              </a:rPr>
              <a:t> de </a:t>
            </a:r>
            <a:r>
              <a:rPr lang="en-US" dirty="0" err="1">
                <a:latin typeface="Times New Roman" panose="02020603050405020304" pitchFamily="18" charset="0"/>
                <a:ea typeface="Calibri" panose="020F0502020204030204" pitchFamily="34" charset="0"/>
              </a:rPr>
              <a:t>ensayo</a:t>
            </a:r>
            <a:r>
              <a:rPr lang="en-US" dirty="0">
                <a:latin typeface="Times New Roman" panose="02020603050405020304" pitchFamily="18" charset="0"/>
                <a:ea typeface="Calibri" panose="020F0502020204030204" pitchFamily="34" charset="0"/>
              </a:rPr>
              <a:t> de </a:t>
            </a:r>
            <a:r>
              <a:rPr lang="en-US" dirty="0" err="1">
                <a:latin typeface="Times New Roman" panose="02020603050405020304" pitchFamily="18" charset="0"/>
                <a:ea typeface="Calibri" panose="020F0502020204030204" pitchFamily="34" charset="0"/>
              </a:rPr>
              <a:t>tracción</a:t>
            </a:r>
            <a:endParaRPr lang="en-US" dirty="0"/>
          </a:p>
        </p:txBody>
      </p:sp>
      <p:sp>
        <p:nvSpPr>
          <p:cNvPr id="26" name="Marcador de contenido 2">
            <a:extLst>
              <a:ext uri="{FF2B5EF4-FFF2-40B4-BE49-F238E27FC236}">
                <a16:creationId xmlns:a16="http://schemas.microsoft.com/office/drawing/2014/main" id="{CD4DA8B4-2135-4B75-BAFE-5683BD93B4EB}"/>
              </a:ext>
            </a:extLst>
          </p:cNvPr>
          <p:cNvSpPr txBox="1">
            <a:spLocks/>
          </p:cNvSpPr>
          <p:nvPr/>
        </p:nvSpPr>
        <p:spPr>
          <a:xfrm>
            <a:off x="1" y="1502782"/>
            <a:ext cx="1433146" cy="454632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300" i="0" strike="noStrike" kern="1200" cap="none" spc="0" normalizeH="0" baseline="0" noProof="0" dirty="0">
                <a:ln>
                  <a:noFill/>
                </a:ln>
                <a:solidFill>
                  <a:prstClr val="white"/>
                </a:solidFill>
                <a:uLnTx/>
                <a:uFillTx/>
                <a:latin typeface="+mj-lt"/>
                <a:cs typeface="Times New Roman" panose="02020603050405020304" pitchFamily="18" charset="0"/>
              </a:rPr>
              <a:t>Antecedentes</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300" b="0" i="0" u="none" strike="noStrike" kern="1200" cap="none" spc="0" normalizeH="0" baseline="0" noProof="0" dirty="0">
                <a:ln>
                  <a:noFill/>
                </a:ln>
                <a:solidFill>
                  <a:prstClr val="white"/>
                </a:solidFill>
                <a:uLnTx/>
                <a:uFillTx/>
                <a:latin typeface="+mj-lt"/>
                <a:cs typeface="Times New Roman" panose="02020603050405020304" pitchFamily="18" charset="0"/>
              </a:rPr>
              <a:t>Justificación e Importancia</a:t>
            </a:r>
          </a:p>
          <a:p>
            <a:pPr algn="ctr"/>
            <a:r>
              <a:rPr lang="es-MX" sz="1300" dirty="0">
                <a:solidFill>
                  <a:prstClr val="white"/>
                </a:solidFill>
                <a:latin typeface="+mj-lt"/>
                <a:cs typeface="Times New Roman" panose="02020603050405020304" pitchFamily="18" charset="0"/>
              </a:rPr>
              <a:t>Objetivos </a:t>
            </a:r>
          </a:p>
          <a:p>
            <a:pPr algn="ctr"/>
            <a:r>
              <a:rPr lang="es-MX" sz="1300" dirty="0">
                <a:solidFill>
                  <a:prstClr val="white"/>
                </a:solidFill>
                <a:cs typeface="Times New Roman" panose="02020603050405020304" pitchFamily="18" charset="0"/>
              </a:rPr>
              <a:t>Metodología</a:t>
            </a:r>
            <a:endParaRPr lang="es-MX" sz="1300" dirty="0">
              <a:solidFill>
                <a:prstClr val="white"/>
              </a:solidFill>
              <a:latin typeface="+mj-lt"/>
              <a:cs typeface="Times New Roman" panose="02020603050405020304" pitchFamily="18" charset="0"/>
            </a:endParaRPr>
          </a:p>
          <a:p>
            <a:pPr algn="ctr">
              <a:lnSpc>
                <a:spcPct val="100000"/>
              </a:lnSpc>
              <a:buClr>
                <a:srgbClr val="549E39"/>
              </a:buClr>
              <a:defRPr/>
            </a:pPr>
            <a:r>
              <a:rPr lang="es-MX" sz="1300" b="1" u="sng" dirty="0">
                <a:solidFill>
                  <a:prstClr val="white"/>
                </a:solidFill>
                <a:latin typeface="+mj-lt"/>
                <a:cs typeface="Times New Roman" panose="02020603050405020304" pitchFamily="18" charset="0"/>
              </a:rPr>
              <a:t>Análisis y Discusión de Resultados</a:t>
            </a:r>
          </a:p>
          <a:p>
            <a:pPr algn="ctr"/>
            <a:r>
              <a:rPr lang="es-MX" sz="1300" dirty="0">
                <a:solidFill>
                  <a:prstClr val="white"/>
                </a:solidFill>
                <a:latin typeface="+mj-lt"/>
                <a:cs typeface="Times New Roman" panose="02020603050405020304" pitchFamily="18" charset="0"/>
              </a:rPr>
              <a:t>Conclusiones</a:t>
            </a:r>
          </a:p>
          <a:p>
            <a:pPr algn="ctr"/>
            <a:r>
              <a:rPr lang="es-MX" sz="1300" dirty="0">
                <a:solidFill>
                  <a:prstClr val="white"/>
                </a:solidFill>
                <a:latin typeface="+mj-lt"/>
                <a:cs typeface="Times New Roman" panose="02020603050405020304" pitchFamily="18" charset="0"/>
              </a:rPr>
              <a:t>Recomendaciones</a:t>
            </a:r>
          </a:p>
          <a:p>
            <a:pPr algn="ctr"/>
            <a:r>
              <a:rPr lang="es-MX" sz="1300" dirty="0">
                <a:solidFill>
                  <a:prstClr val="white"/>
                </a:solidFill>
                <a:cs typeface="Times New Roman" panose="02020603050405020304" pitchFamily="18" charset="0"/>
              </a:rPr>
              <a:t>Trabajos Futuros</a:t>
            </a:r>
          </a:p>
          <a:p>
            <a:pPr algn="ctr"/>
            <a:endParaRPr lang="es-MX" sz="1300" dirty="0">
              <a:solidFill>
                <a:prstClr val="white"/>
              </a:solidFill>
              <a:latin typeface="+mj-lt"/>
              <a:cs typeface="Times New Roman" panose="02020603050405020304" pitchFamily="18" charset="0"/>
            </a:endParaRPr>
          </a:p>
          <a:p>
            <a:pPr algn="ctr"/>
            <a:endParaRPr lang="es-MX" sz="1300" dirty="0">
              <a:solidFill>
                <a:prstClr val="white"/>
              </a:solidFill>
              <a:latin typeface="+mj-lt"/>
              <a:cs typeface="Times New Roman" panose="02020603050405020304" pitchFamily="18" charset="0"/>
            </a:endParaRP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2200" b="0" i="0" u="none" strike="noStrike" kern="1200" cap="none" spc="0" normalizeH="0" baseline="0" noProof="0" dirty="0">
              <a:ln>
                <a:noFill/>
              </a:ln>
              <a:solidFill>
                <a:prstClr val="black">
                  <a:lumMod val="65000"/>
                  <a:lumOff val="35000"/>
                </a:prstClr>
              </a:solidFill>
              <a:effectLst/>
              <a:uLnTx/>
              <a:uFillTx/>
              <a:latin typeface="+mj-lt"/>
              <a:cs typeface="Times New Roman" panose="02020603050405020304" pitchFamily="18" charset="0"/>
            </a:endParaRPr>
          </a:p>
        </p:txBody>
      </p:sp>
      <p:sp>
        <p:nvSpPr>
          <p:cNvPr id="2" name="Slide Number Placeholder 1">
            <a:extLst>
              <a:ext uri="{FF2B5EF4-FFF2-40B4-BE49-F238E27FC236}">
                <a16:creationId xmlns:a16="http://schemas.microsoft.com/office/drawing/2014/main" id="{80A0285C-2AF2-45F8-9864-A2313EE9C793}"/>
              </a:ext>
            </a:extLst>
          </p:cNvPr>
          <p:cNvSpPr>
            <a:spLocks noGrp="1"/>
          </p:cNvSpPr>
          <p:nvPr>
            <p:ph type="sldNum" sz="quarter" idx="12"/>
          </p:nvPr>
        </p:nvSpPr>
        <p:spPr/>
        <p:txBody>
          <a:bodyPr/>
          <a:lstStyle/>
          <a:p>
            <a:fld id="{FE73B57E-1C3D-4B30-85D5-675832EB121F}" type="slidenum">
              <a:rPr lang="es-EC" smtClean="0"/>
              <a:t>17</a:t>
            </a:fld>
            <a:endParaRPr lang="es-EC"/>
          </a:p>
        </p:txBody>
      </p:sp>
      <p:sp>
        <p:nvSpPr>
          <p:cNvPr id="22" name="Título 1">
            <a:extLst>
              <a:ext uri="{FF2B5EF4-FFF2-40B4-BE49-F238E27FC236}">
                <a16:creationId xmlns:a16="http://schemas.microsoft.com/office/drawing/2014/main" id="{5221B0FD-F8F1-4830-BF31-9478631C60B8}"/>
              </a:ext>
            </a:extLst>
          </p:cNvPr>
          <p:cNvSpPr txBox="1">
            <a:spLocks/>
          </p:cNvSpPr>
          <p:nvPr/>
        </p:nvSpPr>
        <p:spPr>
          <a:xfrm>
            <a:off x="2514452" y="43376"/>
            <a:ext cx="8678008" cy="771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spc="-60" baseline="0">
                <a:solidFill>
                  <a:srgbClr val="FFFFFF"/>
                </a:solidFill>
                <a:latin typeface="+mj-lt"/>
                <a:ea typeface="+mj-ea"/>
                <a:cs typeface="+mj-cs"/>
              </a:defRPr>
            </a:lvl1pPr>
          </a:lstStyle>
          <a:p>
            <a:pPr algn="ctr"/>
            <a:r>
              <a:rPr lang="es-MX" sz="4400" b="1" dirty="0">
                <a:solidFill>
                  <a:schemeClr val="tx2"/>
                </a:solidFill>
                <a:effectLst>
                  <a:outerShdw blurRad="38100" dist="38100" dir="2700000" algn="tl">
                    <a:srgbClr val="000000">
                      <a:alpha val="43137"/>
                    </a:srgbClr>
                  </a:outerShdw>
                </a:effectLst>
                <a:cs typeface="Times New Roman" panose="02020603050405020304" pitchFamily="18" charset="0"/>
              </a:rPr>
              <a:t>Análisis y discusión de resultados</a:t>
            </a:r>
            <a:endParaRPr lang="es-EC" sz="4400" b="1" dirty="0">
              <a:solidFill>
                <a:schemeClr val="tx2"/>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997152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AB5CF8D0-1867-4657-924C-D9FDFEFE9662}"/>
              </a:ext>
            </a:extLst>
          </p:cNvPr>
          <p:cNvSpPr txBox="1">
            <a:spLocks/>
          </p:cNvSpPr>
          <p:nvPr/>
        </p:nvSpPr>
        <p:spPr>
          <a:xfrm>
            <a:off x="2356339" y="399356"/>
            <a:ext cx="8678008" cy="11040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spc="-60" baseline="0">
                <a:solidFill>
                  <a:srgbClr val="FFFFFF"/>
                </a:solidFill>
                <a:latin typeface="+mj-lt"/>
                <a:ea typeface="+mj-ea"/>
                <a:cs typeface="+mj-cs"/>
              </a:defRPr>
            </a:lvl1pPr>
          </a:lstStyle>
          <a:p>
            <a:pPr marL="0" lvl="1" algn="ctr">
              <a:lnSpc>
                <a:spcPct val="90000"/>
              </a:lnSpc>
              <a:spcBef>
                <a:spcPct val="0"/>
              </a:spcBef>
            </a:pPr>
            <a:r>
              <a:rPr lang="es-MX" sz="2800" b="1" spc="-60" dirty="0">
                <a:solidFill>
                  <a:schemeClr val="tx1">
                    <a:lumMod val="65000"/>
                    <a:lumOff val="35000"/>
                  </a:schemeClr>
                </a:solidFill>
                <a:effectLst>
                  <a:outerShdw blurRad="38100" dist="38100" dir="2700000" algn="tl">
                    <a:srgbClr val="000000">
                      <a:alpha val="43137"/>
                    </a:srgbClr>
                  </a:outerShdw>
                </a:effectLst>
                <a:latin typeface="+mj-lt"/>
                <a:ea typeface="+mj-ea"/>
                <a:cs typeface="+mj-cs"/>
              </a:rPr>
              <a:t>Resultados Probetas de P&amp;O</a:t>
            </a:r>
            <a:endParaRPr lang="es-EC" sz="2800" b="1" spc="-60" dirty="0">
              <a:solidFill>
                <a:schemeClr val="tx1">
                  <a:lumMod val="65000"/>
                  <a:lumOff val="35000"/>
                </a:schemeClr>
              </a:solidFill>
              <a:effectLst>
                <a:outerShdw blurRad="38100" dist="38100" dir="2700000" algn="tl">
                  <a:srgbClr val="000000">
                    <a:alpha val="43137"/>
                  </a:srgbClr>
                </a:outerShdw>
              </a:effectLst>
              <a:latin typeface="+mj-lt"/>
              <a:ea typeface="+mj-ea"/>
              <a:cs typeface="+mj-cs"/>
            </a:endParaRPr>
          </a:p>
        </p:txBody>
      </p:sp>
      <p:pic>
        <p:nvPicPr>
          <p:cNvPr id="8" name="Picture 7">
            <a:extLst>
              <a:ext uri="{FF2B5EF4-FFF2-40B4-BE49-F238E27FC236}">
                <a16:creationId xmlns:a16="http://schemas.microsoft.com/office/drawing/2014/main" id="{6972852D-474C-4607-B3B4-C0890B24D8A5}"/>
              </a:ext>
            </a:extLst>
          </p:cNvPr>
          <p:cNvPicPr>
            <a:picLocks noChangeAspect="1"/>
          </p:cNvPicPr>
          <p:nvPr/>
        </p:nvPicPr>
        <p:blipFill>
          <a:blip r:embed="rId3"/>
          <a:stretch>
            <a:fillRect/>
          </a:stretch>
        </p:blipFill>
        <p:spPr>
          <a:xfrm>
            <a:off x="2356339" y="2191315"/>
            <a:ext cx="8700402" cy="3169260"/>
          </a:xfrm>
          <a:prstGeom prst="rect">
            <a:avLst/>
          </a:prstGeom>
        </p:spPr>
      </p:pic>
      <p:sp>
        <p:nvSpPr>
          <p:cNvPr id="13" name="Marcador de contenido 2">
            <a:extLst>
              <a:ext uri="{FF2B5EF4-FFF2-40B4-BE49-F238E27FC236}">
                <a16:creationId xmlns:a16="http://schemas.microsoft.com/office/drawing/2014/main" id="{D674420A-824C-432F-AAAC-FDB1EA55C616}"/>
              </a:ext>
            </a:extLst>
          </p:cNvPr>
          <p:cNvSpPr txBox="1">
            <a:spLocks/>
          </p:cNvSpPr>
          <p:nvPr/>
        </p:nvSpPr>
        <p:spPr>
          <a:xfrm>
            <a:off x="1" y="1502782"/>
            <a:ext cx="1433146" cy="454632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300" i="0" strike="noStrike" kern="1200" cap="none" spc="0" normalizeH="0" baseline="0" noProof="0" dirty="0">
                <a:ln>
                  <a:noFill/>
                </a:ln>
                <a:solidFill>
                  <a:prstClr val="white"/>
                </a:solidFill>
                <a:uLnTx/>
                <a:uFillTx/>
                <a:latin typeface="+mj-lt"/>
                <a:cs typeface="Times New Roman" panose="02020603050405020304" pitchFamily="18" charset="0"/>
              </a:rPr>
              <a:t>Antecedentes</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300" b="0" i="0" u="none" strike="noStrike" kern="1200" cap="none" spc="0" normalizeH="0" baseline="0" noProof="0" dirty="0">
                <a:ln>
                  <a:noFill/>
                </a:ln>
                <a:solidFill>
                  <a:prstClr val="white"/>
                </a:solidFill>
                <a:uLnTx/>
                <a:uFillTx/>
                <a:latin typeface="+mj-lt"/>
                <a:cs typeface="Times New Roman" panose="02020603050405020304" pitchFamily="18" charset="0"/>
              </a:rPr>
              <a:t>Justificación e Importancia</a:t>
            </a:r>
          </a:p>
          <a:p>
            <a:pPr algn="ctr"/>
            <a:r>
              <a:rPr lang="es-MX" sz="1300" dirty="0">
                <a:solidFill>
                  <a:prstClr val="white"/>
                </a:solidFill>
                <a:latin typeface="+mj-lt"/>
                <a:cs typeface="Times New Roman" panose="02020603050405020304" pitchFamily="18" charset="0"/>
              </a:rPr>
              <a:t>Objetivos </a:t>
            </a:r>
          </a:p>
          <a:p>
            <a:pPr algn="ctr"/>
            <a:r>
              <a:rPr lang="es-MX" sz="1300" dirty="0">
                <a:solidFill>
                  <a:prstClr val="white"/>
                </a:solidFill>
                <a:cs typeface="Times New Roman" panose="02020603050405020304" pitchFamily="18" charset="0"/>
              </a:rPr>
              <a:t>Metodología</a:t>
            </a:r>
            <a:endParaRPr lang="es-MX" sz="1300" dirty="0">
              <a:solidFill>
                <a:prstClr val="white"/>
              </a:solidFill>
              <a:latin typeface="+mj-lt"/>
              <a:cs typeface="Times New Roman" panose="02020603050405020304" pitchFamily="18" charset="0"/>
            </a:endParaRPr>
          </a:p>
          <a:p>
            <a:pPr algn="ctr">
              <a:lnSpc>
                <a:spcPct val="100000"/>
              </a:lnSpc>
              <a:buClr>
                <a:srgbClr val="549E39"/>
              </a:buClr>
              <a:defRPr/>
            </a:pPr>
            <a:r>
              <a:rPr lang="es-MX" sz="1300" b="1" u="sng" dirty="0">
                <a:solidFill>
                  <a:prstClr val="white"/>
                </a:solidFill>
                <a:latin typeface="+mj-lt"/>
                <a:cs typeface="Times New Roman" panose="02020603050405020304" pitchFamily="18" charset="0"/>
              </a:rPr>
              <a:t>Análisis y Discusión de Resultados</a:t>
            </a:r>
          </a:p>
          <a:p>
            <a:pPr algn="ctr"/>
            <a:r>
              <a:rPr lang="es-MX" sz="1300" dirty="0">
                <a:solidFill>
                  <a:prstClr val="white"/>
                </a:solidFill>
                <a:latin typeface="+mj-lt"/>
                <a:cs typeface="Times New Roman" panose="02020603050405020304" pitchFamily="18" charset="0"/>
              </a:rPr>
              <a:t>Conclusiones</a:t>
            </a:r>
          </a:p>
          <a:p>
            <a:pPr algn="ctr"/>
            <a:r>
              <a:rPr lang="es-MX" sz="1300" dirty="0">
                <a:solidFill>
                  <a:prstClr val="white"/>
                </a:solidFill>
                <a:latin typeface="+mj-lt"/>
                <a:cs typeface="Times New Roman" panose="02020603050405020304" pitchFamily="18" charset="0"/>
              </a:rPr>
              <a:t>Recomendaciones</a:t>
            </a:r>
          </a:p>
          <a:p>
            <a:pPr algn="ctr"/>
            <a:r>
              <a:rPr lang="es-MX" sz="1300" dirty="0">
                <a:solidFill>
                  <a:prstClr val="white"/>
                </a:solidFill>
                <a:cs typeface="Times New Roman" panose="02020603050405020304" pitchFamily="18" charset="0"/>
              </a:rPr>
              <a:t>Trabajos Futuros</a:t>
            </a:r>
          </a:p>
          <a:p>
            <a:pPr algn="ctr"/>
            <a:endParaRPr lang="es-MX" sz="1300" dirty="0">
              <a:solidFill>
                <a:prstClr val="white"/>
              </a:solidFill>
              <a:latin typeface="+mj-lt"/>
              <a:cs typeface="Times New Roman" panose="02020603050405020304" pitchFamily="18" charset="0"/>
            </a:endParaRPr>
          </a:p>
          <a:p>
            <a:pPr algn="ctr"/>
            <a:endParaRPr lang="es-MX" sz="1300" dirty="0">
              <a:solidFill>
                <a:prstClr val="white"/>
              </a:solidFill>
              <a:latin typeface="+mj-lt"/>
              <a:cs typeface="Times New Roman" panose="02020603050405020304" pitchFamily="18" charset="0"/>
            </a:endParaRP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2200" b="0" i="0" u="none" strike="noStrike" kern="1200" cap="none" spc="0" normalizeH="0" baseline="0" noProof="0" dirty="0">
              <a:ln>
                <a:noFill/>
              </a:ln>
              <a:solidFill>
                <a:prstClr val="black">
                  <a:lumMod val="65000"/>
                  <a:lumOff val="35000"/>
                </a:prstClr>
              </a:solidFill>
              <a:effectLst/>
              <a:uLnTx/>
              <a:uFillTx/>
              <a:latin typeface="+mj-lt"/>
              <a:cs typeface="Times New Roman" panose="02020603050405020304" pitchFamily="18" charset="0"/>
            </a:endParaRPr>
          </a:p>
        </p:txBody>
      </p:sp>
      <p:sp>
        <p:nvSpPr>
          <p:cNvPr id="2" name="Slide Number Placeholder 1">
            <a:extLst>
              <a:ext uri="{FF2B5EF4-FFF2-40B4-BE49-F238E27FC236}">
                <a16:creationId xmlns:a16="http://schemas.microsoft.com/office/drawing/2014/main" id="{E30B34A6-92CC-4A55-9515-03E9FE84EAB7}"/>
              </a:ext>
            </a:extLst>
          </p:cNvPr>
          <p:cNvSpPr>
            <a:spLocks noGrp="1"/>
          </p:cNvSpPr>
          <p:nvPr>
            <p:ph type="sldNum" sz="quarter" idx="12"/>
          </p:nvPr>
        </p:nvSpPr>
        <p:spPr/>
        <p:txBody>
          <a:bodyPr/>
          <a:lstStyle/>
          <a:p>
            <a:fld id="{FE73B57E-1C3D-4B30-85D5-675832EB121F}" type="slidenum">
              <a:rPr lang="es-EC" smtClean="0"/>
              <a:t>18</a:t>
            </a:fld>
            <a:endParaRPr lang="es-EC"/>
          </a:p>
        </p:txBody>
      </p:sp>
      <p:sp>
        <p:nvSpPr>
          <p:cNvPr id="6" name="Título 1">
            <a:extLst>
              <a:ext uri="{FF2B5EF4-FFF2-40B4-BE49-F238E27FC236}">
                <a16:creationId xmlns:a16="http://schemas.microsoft.com/office/drawing/2014/main" id="{AE0BC267-E159-42B8-BAD3-5FB3826EE53C}"/>
              </a:ext>
            </a:extLst>
          </p:cNvPr>
          <p:cNvSpPr txBox="1">
            <a:spLocks/>
          </p:cNvSpPr>
          <p:nvPr/>
        </p:nvSpPr>
        <p:spPr>
          <a:xfrm>
            <a:off x="2356339" y="13592"/>
            <a:ext cx="8678008" cy="771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spc="-60" baseline="0">
                <a:solidFill>
                  <a:srgbClr val="FFFFFF"/>
                </a:solidFill>
                <a:latin typeface="+mj-lt"/>
                <a:ea typeface="+mj-ea"/>
                <a:cs typeface="+mj-cs"/>
              </a:defRPr>
            </a:lvl1pPr>
          </a:lstStyle>
          <a:p>
            <a:pPr algn="ctr"/>
            <a:r>
              <a:rPr lang="es-MX" sz="4400" b="1" dirty="0">
                <a:solidFill>
                  <a:schemeClr val="tx2"/>
                </a:solidFill>
                <a:effectLst>
                  <a:outerShdw blurRad="38100" dist="38100" dir="2700000" algn="tl">
                    <a:srgbClr val="000000">
                      <a:alpha val="43137"/>
                    </a:srgbClr>
                  </a:outerShdw>
                </a:effectLst>
                <a:cs typeface="Times New Roman" panose="02020603050405020304" pitchFamily="18" charset="0"/>
              </a:rPr>
              <a:t>Análisis y discusión de resultados</a:t>
            </a:r>
            <a:endParaRPr lang="es-EC" sz="4400" b="1" dirty="0">
              <a:solidFill>
                <a:schemeClr val="tx2"/>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1993804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AB5CF8D0-1867-4657-924C-D9FDFEFE9662}"/>
              </a:ext>
            </a:extLst>
          </p:cNvPr>
          <p:cNvSpPr txBox="1">
            <a:spLocks/>
          </p:cNvSpPr>
          <p:nvPr/>
        </p:nvSpPr>
        <p:spPr>
          <a:xfrm>
            <a:off x="2356339" y="350622"/>
            <a:ext cx="8678008" cy="11040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spc="-60" baseline="0">
                <a:solidFill>
                  <a:srgbClr val="FFFFFF"/>
                </a:solidFill>
                <a:latin typeface="+mj-lt"/>
                <a:ea typeface="+mj-ea"/>
                <a:cs typeface="+mj-cs"/>
              </a:defRPr>
            </a:lvl1pPr>
          </a:lstStyle>
          <a:p>
            <a:pPr marL="0" lvl="1" algn="ctr">
              <a:lnSpc>
                <a:spcPct val="90000"/>
              </a:lnSpc>
              <a:spcBef>
                <a:spcPct val="0"/>
              </a:spcBef>
            </a:pPr>
            <a:r>
              <a:rPr lang="es-MX" sz="2800" b="1" spc="-60" dirty="0">
                <a:solidFill>
                  <a:schemeClr val="tx1">
                    <a:lumMod val="65000"/>
                    <a:lumOff val="35000"/>
                  </a:schemeClr>
                </a:solidFill>
                <a:effectLst>
                  <a:outerShdw blurRad="38100" dist="38100" dir="2700000" algn="tl">
                    <a:srgbClr val="000000">
                      <a:alpha val="43137"/>
                    </a:srgbClr>
                  </a:outerShdw>
                </a:effectLst>
                <a:latin typeface="+mj-lt"/>
                <a:ea typeface="+mj-ea"/>
                <a:cs typeface="+mj-cs"/>
              </a:rPr>
              <a:t>Otros Estudios</a:t>
            </a:r>
            <a:endParaRPr lang="es-EC" sz="2800" b="1" spc="-60" dirty="0">
              <a:solidFill>
                <a:schemeClr val="tx1">
                  <a:lumMod val="65000"/>
                  <a:lumOff val="35000"/>
                </a:schemeClr>
              </a:solidFill>
              <a:effectLst>
                <a:outerShdw blurRad="38100" dist="38100" dir="2700000" algn="tl">
                  <a:srgbClr val="000000">
                    <a:alpha val="43137"/>
                  </a:srgbClr>
                </a:outerShdw>
              </a:effectLst>
              <a:latin typeface="+mj-lt"/>
              <a:ea typeface="+mj-ea"/>
              <a:cs typeface="+mj-cs"/>
            </a:endParaRPr>
          </a:p>
        </p:txBody>
      </p:sp>
      <p:sp>
        <p:nvSpPr>
          <p:cNvPr id="2" name="Rectangle 2">
            <a:extLst>
              <a:ext uri="{FF2B5EF4-FFF2-40B4-BE49-F238E27FC236}">
                <a16:creationId xmlns:a16="http://schemas.microsoft.com/office/drawing/2014/main" id="{79162F0D-BBAC-4EC3-AE2C-B53FF5909BDA}"/>
              </a:ext>
            </a:extLst>
          </p:cNvPr>
          <p:cNvSpPr>
            <a:spLocks noChangeArrowheads="1"/>
          </p:cNvSpPr>
          <p:nvPr/>
        </p:nvSpPr>
        <p:spPr bwMode="auto">
          <a:xfrm>
            <a:off x="3595687" y="21242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a:extLst>
              <a:ext uri="{FF2B5EF4-FFF2-40B4-BE49-F238E27FC236}">
                <a16:creationId xmlns:a16="http://schemas.microsoft.com/office/drawing/2014/main" id="{215EBBE6-09D1-40FA-8141-AE4A2316E528}"/>
              </a:ext>
            </a:extLst>
          </p:cNvPr>
          <p:cNvGraphicFramePr>
            <a:graphicFrameLocks noChangeAspect="1"/>
          </p:cNvGraphicFramePr>
          <p:nvPr>
            <p:extLst>
              <p:ext uri="{D42A27DB-BD31-4B8C-83A1-F6EECF244321}">
                <p14:modId xmlns:p14="http://schemas.microsoft.com/office/powerpoint/2010/main" val="2588973718"/>
              </p:ext>
            </p:extLst>
          </p:nvPr>
        </p:nvGraphicFramePr>
        <p:xfrm>
          <a:off x="2914739" y="1117640"/>
          <a:ext cx="7561208" cy="4911184"/>
        </p:xfrm>
        <a:graphic>
          <a:graphicData uri="http://schemas.openxmlformats.org/presentationml/2006/ole">
            <mc:AlternateContent xmlns:mc="http://schemas.openxmlformats.org/markup-compatibility/2006">
              <mc:Choice xmlns:v="urn:schemas-microsoft-com:vml" Requires="v">
                <p:oleObj spid="_x0000_s2120" name="Prism 8" r:id="rId4" imgW="4116351" imgH="2666581" progId="Prism8.Document">
                  <p:embed/>
                </p:oleObj>
              </mc:Choice>
              <mc:Fallback>
                <p:oleObj name="Prism 8" r:id="rId4" imgW="4116351" imgH="2666581" progId="Prism8.Document">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4739" y="1117640"/>
                        <a:ext cx="7561208" cy="4911184"/>
                      </a:xfrm>
                      <a:prstGeom prst="rect">
                        <a:avLst/>
                      </a:prstGeom>
                      <a:noFill/>
                    </p:spPr>
                  </p:pic>
                </p:oleObj>
              </mc:Fallback>
            </mc:AlternateContent>
          </a:graphicData>
        </a:graphic>
      </p:graphicFrame>
      <p:sp>
        <p:nvSpPr>
          <p:cNvPr id="9" name="Marcador de contenido 2">
            <a:extLst>
              <a:ext uri="{FF2B5EF4-FFF2-40B4-BE49-F238E27FC236}">
                <a16:creationId xmlns:a16="http://schemas.microsoft.com/office/drawing/2014/main" id="{A3E6FDA7-EF65-4445-8114-3861DD73CCC6}"/>
              </a:ext>
            </a:extLst>
          </p:cNvPr>
          <p:cNvSpPr txBox="1">
            <a:spLocks/>
          </p:cNvSpPr>
          <p:nvPr/>
        </p:nvSpPr>
        <p:spPr>
          <a:xfrm>
            <a:off x="1" y="1502782"/>
            <a:ext cx="1433146" cy="454632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300" i="0" strike="noStrike" kern="1200" cap="none" spc="0" normalizeH="0" baseline="0" noProof="0" dirty="0">
                <a:ln>
                  <a:noFill/>
                </a:ln>
                <a:solidFill>
                  <a:prstClr val="white"/>
                </a:solidFill>
                <a:uLnTx/>
                <a:uFillTx/>
                <a:latin typeface="+mj-lt"/>
                <a:cs typeface="Times New Roman" panose="02020603050405020304" pitchFamily="18" charset="0"/>
              </a:rPr>
              <a:t>Antecedentes</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300" b="0" i="0" u="none" strike="noStrike" kern="1200" cap="none" spc="0" normalizeH="0" baseline="0" noProof="0" dirty="0">
                <a:ln>
                  <a:noFill/>
                </a:ln>
                <a:solidFill>
                  <a:prstClr val="white"/>
                </a:solidFill>
                <a:uLnTx/>
                <a:uFillTx/>
                <a:latin typeface="+mj-lt"/>
                <a:cs typeface="Times New Roman" panose="02020603050405020304" pitchFamily="18" charset="0"/>
              </a:rPr>
              <a:t>Justificación e Importancia</a:t>
            </a:r>
          </a:p>
          <a:p>
            <a:pPr algn="ctr"/>
            <a:r>
              <a:rPr lang="es-MX" sz="1300" dirty="0">
                <a:solidFill>
                  <a:prstClr val="white"/>
                </a:solidFill>
                <a:latin typeface="+mj-lt"/>
                <a:cs typeface="Times New Roman" panose="02020603050405020304" pitchFamily="18" charset="0"/>
              </a:rPr>
              <a:t>Objetivos </a:t>
            </a:r>
          </a:p>
          <a:p>
            <a:pPr algn="ctr"/>
            <a:r>
              <a:rPr lang="es-MX" sz="1300" dirty="0">
                <a:solidFill>
                  <a:prstClr val="white"/>
                </a:solidFill>
                <a:cs typeface="Times New Roman" panose="02020603050405020304" pitchFamily="18" charset="0"/>
              </a:rPr>
              <a:t>Metodología</a:t>
            </a:r>
            <a:endParaRPr lang="es-MX" sz="1300" dirty="0">
              <a:solidFill>
                <a:prstClr val="white"/>
              </a:solidFill>
              <a:latin typeface="+mj-lt"/>
              <a:cs typeface="Times New Roman" panose="02020603050405020304" pitchFamily="18" charset="0"/>
            </a:endParaRPr>
          </a:p>
          <a:p>
            <a:pPr algn="ctr">
              <a:lnSpc>
                <a:spcPct val="100000"/>
              </a:lnSpc>
              <a:buClr>
                <a:srgbClr val="549E39"/>
              </a:buClr>
              <a:defRPr/>
            </a:pPr>
            <a:r>
              <a:rPr lang="es-MX" sz="1300" b="1" u="sng" dirty="0">
                <a:solidFill>
                  <a:prstClr val="white"/>
                </a:solidFill>
                <a:latin typeface="+mj-lt"/>
                <a:cs typeface="Times New Roman" panose="02020603050405020304" pitchFamily="18" charset="0"/>
              </a:rPr>
              <a:t>Análisis y Discusión de Resultados</a:t>
            </a:r>
          </a:p>
          <a:p>
            <a:pPr algn="ctr"/>
            <a:r>
              <a:rPr lang="es-MX" sz="1300" dirty="0">
                <a:solidFill>
                  <a:prstClr val="white"/>
                </a:solidFill>
                <a:latin typeface="+mj-lt"/>
                <a:cs typeface="Times New Roman" panose="02020603050405020304" pitchFamily="18" charset="0"/>
              </a:rPr>
              <a:t>Conclusiones</a:t>
            </a:r>
          </a:p>
          <a:p>
            <a:pPr algn="ctr"/>
            <a:r>
              <a:rPr lang="es-MX" sz="1300" dirty="0">
                <a:solidFill>
                  <a:prstClr val="white"/>
                </a:solidFill>
                <a:latin typeface="+mj-lt"/>
                <a:cs typeface="Times New Roman" panose="02020603050405020304" pitchFamily="18" charset="0"/>
              </a:rPr>
              <a:t>Recomendaciones</a:t>
            </a:r>
          </a:p>
          <a:p>
            <a:pPr algn="ctr"/>
            <a:r>
              <a:rPr lang="es-MX" sz="1300" dirty="0">
                <a:solidFill>
                  <a:prstClr val="white"/>
                </a:solidFill>
                <a:cs typeface="Times New Roman" panose="02020603050405020304" pitchFamily="18" charset="0"/>
              </a:rPr>
              <a:t>Trabajos Futuros</a:t>
            </a:r>
          </a:p>
          <a:p>
            <a:pPr algn="ctr"/>
            <a:endParaRPr lang="es-MX" sz="1300" dirty="0">
              <a:solidFill>
                <a:prstClr val="white"/>
              </a:solidFill>
              <a:latin typeface="+mj-lt"/>
              <a:cs typeface="Times New Roman" panose="02020603050405020304" pitchFamily="18" charset="0"/>
            </a:endParaRPr>
          </a:p>
          <a:p>
            <a:pPr algn="ctr"/>
            <a:endParaRPr lang="es-MX" sz="1300" dirty="0">
              <a:solidFill>
                <a:prstClr val="white"/>
              </a:solidFill>
              <a:latin typeface="+mj-lt"/>
              <a:cs typeface="Times New Roman" panose="02020603050405020304" pitchFamily="18" charset="0"/>
            </a:endParaRP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2200" b="0" i="0" u="none" strike="noStrike" kern="1200" cap="none" spc="0" normalizeH="0" baseline="0" noProof="0" dirty="0">
              <a:ln>
                <a:noFill/>
              </a:ln>
              <a:solidFill>
                <a:prstClr val="black">
                  <a:lumMod val="65000"/>
                  <a:lumOff val="35000"/>
                </a:prstClr>
              </a:solidFill>
              <a:effectLst/>
              <a:uLnTx/>
              <a:uFillTx/>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5CBFA421-7888-4BB9-9524-25B4F282A39A}"/>
              </a:ext>
            </a:extLst>
          </p:cNvPr>
          <p:cNvSpPr>
            <a:spLocks noGrp="1"/>
          </p:cNvSpPr>
          <p:nvPr>
            <p:ph type="sldNum" sz="quarter" idx="12"/>
          </p:nvPr>
        </p:nvSpPr>
        <p:spPr/>
        <p:txBody>
          <a:bodyPr/>
          <a:lstStyle/>
          <a:p>
            <a:fld id="{FE73B57E-1C3D-4B30-85D5-675832EB121F}" type="slidenum">
              <a:rPr lang="es-EC" smtClean="0"/>
              <a:t>19</a:t>
            </a:fld>
            <a:endParaRPr lang="es-EC"/>
          </a:p>
        </p:txBody>
      </p:sp>
      <p:sp>
        <p:nvSpPr>
          <p:cNvPr id="7" name="Título 1">
            <a:extLst>
              <a:ext uri="{FF2B5EF4-FFF2-40B4-BE49-F238E27FC236}">
                <a16:creationId xmlns:a16="http://schemas.microsoft.com/office/drawing/2014/main" id="{BB774A3D-D606-4F35-9CB6-471F875AA0DA}"/>
              </a:ext>
            </a:extLst>
          </p:cNvPr>
          <p:cNvSpPr txBox="1">
            <a:spLocks/>
          </p:cNvSpPr>
          <p:nvPr/>
        </p:nvSpPr>
        <p:spPr>
          <a:xfrm>
            <a:off x="2356339" y="13592"/>
            <a:ext cx="8678008" cy="771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spc="-60" baseline="0">
                <a:solidFill>
                  <a:srgbClr val="FFFFFF"/>
                </a:solidFill>
                <a:latin typeface="+mj-lt"/>
                <a:ea typeface="+mj-ea"/>
                <a:cs typeface="+mj-cs"/>
              </a:defRPr>
            </a:lvl1pPr>
          </a:lstStyle>
          <a:p>
            <a:pPr algn="ctr"/>
            <a:r>
              <a:rPr lang="es-MX" sz="4400" b="1" dirty="0">
                <a:solidFill>
                  <a:schemeClr val="tx2"/>
                </a:solidFill>
                <a:effectLst>
                  <a:outerShdw blurRad="38100" dist="38100" dir="2700000" algn="tl">
                    <a:srgbClr val="000000">
                      <a:alpha val="43137"/>
                    </a:srgbClr>
                  </a:outerShdw>
                </a:effectLst>
                <a:cs typeface="Times New Roman" panose="02020603050405020304" pitchFamily="18" charset="0"/>
              </a:rPr>
              <a:t>Análisis y discusión de resultados</a:t>
            </a:r>
            <a:endParaRPr lang="es-EC" sz="4400" b="1" dirty="0">
              <a:solidFill>
                <a:schemeClr val="tx2"/>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927893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9DE954-0D2A-49B0-A1EC-F3CE78F6620A}"/>
              </a:ext>
            </a:extLst>
          </p:cNvPr>
          <p:cNvSpPr>
            <a:spLocks noGrp="1"/>
          </p:cNvSpPr>
          <p:nvPr>
            <p:ph type="title"/>
          </p:nvPr>
        </p:nvSpPr>
        <p:spPr>
          <a:xfrm>
            <a:off x="728869" y="2876976"/>
            <a:ext cx="6540824" cy="1104048"/>
          </a:xfrm>
        </p:spPr>
        <p:txBody>
          <a:bodyPr>
            <a:normAutofit/>
          </a:bodyPr>
          <a:lstStyle/>
          <a:p>
            <a:pPr algn="ctr"/>
            <a:r>
              <a:rPr lang="es-EC" sz="4400" b="1">
                <a:solidFill>
                  <a:schemeClr val="tx1">
                    <a:lumMod val="65000"/>
                    <a:lumOff val="35000"/>
                  </a:schemeClr>
                </a:solidFill>
                <a:effectLst>
                  <a:outerShdw blurRad="38100" dist="38100" dir="2700000" algn="tl">
                    <a:srgbClr val="000000">
                      <a:alpha val="43137"/>
                    </a:srgbClr>
                  </a:outerShdw>
                </a:effectLst>
                <a:cs typeface="Times New Roman" panose="02020603050405020304" pitchFamily="18" charset="0"/>
              </a:rPr>
              <a:t>CONTENIDO</a:t>
            </a:r>
          </a:p>
        </p:txBody>
      </p:sp>
      <p:sp>
        <p:nvSpPr>
          <p:cNvPr id="3" name="Marcador de contenido 2">
            <a:extLst>
              <a:ext uri="{FF2B5EF4-FFF2-40B4-BE49-F238E27FC236}">
                <a16:creationId xmlns:a16="http://schemas.microsoft.com/office/drawing/2014/main" id="{433F4D12-1F61-438B-A18F-A7B4EC91F9A2}"/>
              </a:ext>
            </a:extLst>
          </p:cNvPr>
          <p:cNvSpPr>
            <a:spLocks noGrp="1"/>
          </p:cNvSpPr>
          <p:nvPr>
            <p:ph idx="1"/>
          </p:nvPr>
        </p:nvSpPr>
        <p:spPr>
          <a:xfrm>
            <a:off x="6656048" y="125896"/>
            <a:ext cx="4926352" cy="6606209"/>
          </a:xfrm>
        </p:spPr>
        <p:txBody>
          <a:bodyPr>
            <a:noAutofit/>
          </a:bodyPr>
          <a:lstStyle/>
          <a:p>
            <a:pPr>
              <a:lnSpc>
                <a:spcPct val="100000"/>
              </a:lnSpc>
              <a:buClr>
                <a:srgbClr val="549E39"/>
              </a:buClr>
              <a:defRPr/>
            </a:pPr>
            <a:r>
              <a:rPr lang="es-EC" sz="2400" dirty="0">
                <a:cs typeface="Times New Roman" panose="02020603050405020304" pitchFamily="18" charset="0"/>
              </a:rPr>
              <a:t>Antecedentes</a:t>
            </a:r>
          </a:p>
          <a:p>
            <a:pPr>
              <a:lnSpc>
                <a:spcPct val="100000"/>
              </a:lnSpc>
              <a:buClr>
                <a:srgbClr val="549E39"/>
              </a:buClr>
              <a:defRPr/>
            </a:pPr>
            <a:r>
              <a:rPr lang="es-EC" sz="2400" dirty="0">
                <a:cs typeface="Times New Roman" panose="02020603050405020304" pitchFamily="18" charset="0"/>
              </a:rPr>
              <a:t>Justificación e Importancia</a:t>
            </a:r>
          </a:p>
          <a:p>
            <a:r>
              <a:rPr lang="es-MX" sz="2400" dirty="0">
                <a:cs typeface="Times New Roman" panose="02020603050405020304" pitchFamily="18" charset="0"/>
              </a:rPr>
              <a:t>Objetivos </a:t>
            </a:r>
          </a:p>
          <a:p>
            <a:r>
              <a:rPr lang="es-MX" sz="2400" dirty="0">
                <a:cs typeface="Times New Roman" panose="02020603050405020304" pitchFamily="18" charset="0"/>
              </a:rPr>
              <a:t>Metodología</a:t>
            </a:r>
          </a:p>
          <a:p>
            <a:r>
              <a:rPr lang="es-MX" sz="2400" dirty="0">
                <a:cs typeface="Times New Roman" panose="02020603050405020304" pitchFamily="18" charset="0"/>
              </a:rPr>
              <a:t>Análisis y Discusión de Resultados</a:t>
            </a:r>
          </a:p>
          <a:p>
            <a:r>
              <a:rPr lang="es-MX" sz="2400" dirty="0">
                <a:cs typeface="Times New Roman" panose="02020603050405020304" pitchFamily="18" charset="0"/>
              </a:rPr>
              <a:t>Conclusiones</a:t>
            </a:r>
          </a:p>
          <a:p>
            <a:r>
              <a:rPr lang="es-MX" sz="2400" dirty="0">
                <a:cs typeface="Times New Roman" panose="02020603050405020304" pitchFamily="18" charset="0"/>
              </a:rPr>
              <a:t>Recomendaciones</a:t>
            </a:r>
          </a:p>
          <a:p>
            <a:r>
              <a:rPr lang="es-MX" sz="2400" dirty="0">
                <a:cs typeface="Times New Roman" panose="02020603050405020304" pitchFamily="18" charset="0"/>
              </a:rPr>
              <a:t>Trabajos Futuros</a:t>
            </a:r>
          </a:p>
        </p:txBody>
      </p:sp>
      <p:sp>
        <p:nvSpPr>
          <p:cNvPr id="4" name="Slide Number Placeholder 3">
            <a:extLst>
              <a:ext uri="{FF2B5EF4-FFF2-40B4-BE49-F238E27FC236}">
                <a16:creationId xmlns:a16="http://schemas.microsoft.com/office/drawing/2014/main" id="{2013B0F0-2EC3-4E98-8B9C-75F127264798}"/>
              </a:ext>
            </a:extLst>
          </p:cNvPr>
          <p:cNvSpPr>
            <a:spLocks noGrp="1"/>
          </p:cNvSpPr>
          <p:nvPr>
            <p:ph type="sldNum" sz="quarter" idx="12"/>
          </p:nvPr>
        </p:nvSpPr>
        <p:spPr/>
        <p:txBody>
          <a:bodyPr/>
          <a:lstStyle/>
          <a:p>
            <a:fld id="{FE73B57E-1C3D-4B30-85D5-675832EB121F}" type="slidenum">
              <a:rPr lang="es-EC" smtClean="0"/>
              <a:t>2</a:t>
            </a:fld>
            <a:endParaRPr lang="es-EC"/>
          </a:p>
        </p:txBody>
      </p:sp>
    </p:spTree>
    <p:extLst>
      <p:ext uri="{BB962C8B-B14F-4D97-AF65-F5344CB8AC3E}">
        <p14:creationId xmlns:p14="http://schemas.microsoft.com/office/powerpoint/2010/main" val="3324518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AB5CF8D0-1867-4657-924C-D9FDFEFE9662}"/>
              </a:ext>
            </a:extLst>
          </p:cNvPr>
          <p:cNvSpPr txBox="1">
            <a:spLocks/>
          </p:cNvSpPr>
          <p:nvPr/>
        </p:nvSpPr>
        <p:spPr>
          <a:xfrm>
            <a:off x="2356339" y="364295"/>
            <a:ext cx="8678008" cy="11040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spc="-60" baseline="0">
                <a:solidFill>
                  <a:srgbClr val="FFFFFF"/>
                </a:solidFill>
                <a:latin typeface="+mj-lt"/>
                <a:ea typeface="+mj-ea"/>
                <a:cs typeface="+mj-cs"/>
              </a:defRPr>
            </a:lvl1pPr>
          </a:lstStyle>
          <a:p>
            <a:pPr marL="0" lvl="1" algn="ctr">
              <a:lnSpc>
                <a:spcPct val="90000"/>
              </a:lnSpc>
              <a:spcBef>
                <a:spcPct val="0"/>
              </a:spcBef>
            </a:pPr>
            <a:r>
              <a:rPr lang="es-MX" sz="2800" b="1" spc="-60" dirty="0">
                <a:solidFill>
                  <a:schemeClr val="tx1">
                    <a:lumMod val="65000"/>
                    <a:lumOff val="35000"/>
                  </a:schemeClr>
                </a:solidFill>
                <a:effectLst>
                  <a:outerShdw blurRad="38100" dist="38100" dir="2700000" algn="tl">
                    <a:srgbClr val="000000">
                      <a:alpha val="43137"/>
                    </a:srgbClr>
                  </a:outerShdw>
                </a:effectLst>
                <a:latin typeface="+mj-lt"/>
                <a:ea typeface="+mj-ea"/>
                <a:cs typeface="+mj-cs"/>
              </a:rPr>
              <a:t>Otros Estudios</a:t>
            </a:r>
            <a:endParaRPr lang="es-EC" sz="2800" b="1" spc="-60" dirty="0">
              <a:solidFill>
                <a:schemeClr val="tx1">
                  <a:lumMod val="65000"/>
                  <a:lumOff val="35000"/>
                </a:schemeClr>
              </a:solidFill>
              <a:effectLst>
                <a:outerShdw blurRad="38100" dist="38100" dir="2700000" algn="tl">
                  <a:srgbClr val="000000">
                    <a:alpha val="43137"/>
                  </a:srgbClr>
                </a:outerShdw>
              </a:effectLst>
              <a:latin typeface="+mj-lt"/>
              <a:ea typeface="+mj-ea"/>
              <a:cs typeface="+mj-cs"/>
            </a:endParaRPr>
          </a:p>
        </p:txBody>
      </p:sp>
      <p:sp>
        <p:nvSpPr>
          <p:cNvPr id="2" name="Rectangle 2">
            <a:extLst>
              <a:ext uri="{FF2B5EF4-FFF2-40B4-BE49-F238E27FC236}">
                <a16:creationId xmlns:a16="http://schemas.microsoft.com/office/drawing/2014/main" id="{79162F0D-BBAC-4EC3-AE2C-B53FF5909BDA}"/>
              </a:ext>
            </a:extLst>
          </p:cNvPr>
          <p:cNvSpPr>
            <a:spLocks noChangeArrowheads="1"/>
          </p:cNvSpPr>
          <p:nvPr/>
        </p:nvSpPr>
        <p:spPr bwMode="auto">
          <a:xfrm>
            <a:off x="3595687" y="21242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1">
            <a:extLst>
              <a:ext uri="{FF2B5EF4-FFF2-40B4-BE49-F238E27FC236}">
                <a16:creationId xmlns:a16="http://schemas.microsoft.com/office/drawing/2014/main" id="{B7CE92BB-6688-4242-AF0B-AFB4AFEDF53F}"/>
              </a:ext>
            </a:extLst>
          </p:cNvPr>
          <p:cNvSpPr>
            <a:spLocks noChangeArrowheads="1"/>
          </p:cNvSpPr>
          <p:nvPr/>
        </p:nvSpPr>
        <p:spPr bwMode="auto">
          <a:xfrm>
            <a:off x="2091398" y="1300959"/>
            <a:ext cx="975969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3810" lvl="0" indent="144145" algn="just" fontAlgn="base">
              <a:lnSpc>
                <a:spcPct val="100000"/>
              </a:lnSpc>
              <a:spcBef>
                <a:spcPct val="0"/>
              </a:spcBef>
              <a:spcAft>
                <a:spcPts val="600"/>
              </a:spcAft>
              <a:buClrTx/>
              <a:buSzTx/>
              <a:buFontTx/>
              <a:buNone/>
              <a:tabLst/>
            </a:pPr>
            <a:r>
              <a:rPr lang="es-EC" altLang="en-US" dirty="0">
                <a:latin typeface="Times New Roman" panose="02020603050405020304" pitchFamily="18" charset="0"/>
                <a:cs typeface="Times New Roman" panose="02020603050405020304" pitchFamily="18" charset="0"/>
              </a:rPr>
              <a:t>Lyle (2014) modeló un ensayo de tracción para evaluar prótesis de mano impresas con ABS. En los datos obtenidos, las prótesis que presentan la mayor carga están alrededor de los 450 N.</a:t>
            </a:r>
          </a:p>
        </p:txBody>
      </p:sp>
      <p:pic>
        <p:nvPicPr>
          <p:cNvPr id="9" name="Picture 8">
            <a:extLst>
              <a:ext uri="{FF2B5EF4-FFF2-40B4-BE49-F238E27FC236}">
                <a16:creationId xmlns:a16="http://schemas.microsoft.com/office/drawing/2014/main" id="{AEFCD103-DA4A-4105-9308-4AFA9C986483}"/>
              </a:ext>
            </a:extLst>
          </p:cNvPr>
          <p:cNvPicPr/>
          <p:nvPr/>
        </p:nvPicPr>
        <p:blipFill>
          <a:blip r:embed="rId3"/>
          <a:stretch>
            <a:fillRect/>
          </a:stretch>
        </p:blipFill>
        <p:spPr>
          <a:xfrm>
            <a:off x="2954069" y="1916512"/>
            <a:ext cx="2743346" cy="3644326"/>
          </a:xfrm>
          <a:prstGeom prst="rect">
            <a:avLst/>
          </a:prstGeom>
        </p:spPr>
      </p:pic>
      <p:pic>
        <p:nvPicPr>
          <p:cNvPr id="10" name="Picture 9">
            <a:extLst>
              <a:ext uri="{FF2B5EF4-FFF2-40B4-BE49-F238E27FC236}">
                <a16:creationId xmlns:a16="http://schemas.microsoft.com/office/drawing/2014/main" id="{7E81A7C2-C256-40FD-9D8F-C2A3ACF89511}"/>
              </a:ext>
            </a:extLst>
          </p:cNvPr>
          <p:cNvPicPr/>
          <p:nvPr/>
        </p:nvPicPr>
        <p:blipFill rotWithShape="1">
          <a:blip r:embed="rId4"/>
          <a:srcRect l="4622" b="1201"/>
          <a:stretch/>
        </p:blipFill>
        <p:spPr bwMode="auto">
          <a:xfrm>
            <a:off x="6754954" y="1916512"/>
            <a:ext cx="4597675" cy="4327856"/>
          </a:xfrm>
          <a:prstGeom prst="rect">
            <a:avLst/>
          </a:prstGeom>
          <a:ln>
            <a:no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CF07FBCF-4BED-48EE-996D-097B6BD47141}"/>
              </a:ext>
            </a:extLst>
          </p:cNvPr>
          <p:cNvSpPr/>
          <p:nvPr/>
        </p:nvSpPr>
        <p:spPr>
          <a:xfrm>
            <a:off x="2230319" y="5517854"/>
            <a:ext cx="4126523" cy="584775"/>
          </a:xfrm>
          <a:prstGeom prst="rect">
            <a:avLst/>
          </a:prstGeom>
        </p:spPr>
        <p:txBody>
          <a:bodyPr wrap="square">
            <a:spAutoFit/>
          </a:bodyPr>
          <a:lstStyle/>
          <a:p>
            <a:pPr marR="3810" indent="144145" algn="ctr" fontAlgn="base">
              <a:spcBef>
                <a:spcPct val="0"/>
              </a:spcBef>
              <a:spcAft>
                <a:spcPts val="600"/>
              </a:spcAft>
            </a:pPr>
            <a:r>
              <a:rPr lang="en-US" sz="1600" dirty="0">
                <a:latin typeface="Times New Roman" panose="02020603050405020304" pitchFamily="18" charset="0"/>
                <a:cs typeface="Times New Roman" panose="02020603050405020304" pitchFamily="18" charset="0"/>
              </a:rPr>
              <a:t>Experimento diseñado para evaluar prótesis de mano  </a:t>
            </a:r>
          </a:p>
        </p:txBody>
      </p:sp>
      <p:sp>
        <p:nvSpPr>
          <p:cNvPr id="12" name="Rectangle 11">
            <a:extLst>
              <a:ext uri="{FF2B5EF4-FFF2-40B4-BE49-F238E27FC236}">
                <a16:creationId xmlns:a16="http://schemas.microsoft.com/office/drawing/2014/main" id="{38CA26C4-E745-4F6E-9E62-33B861D0DE3D}"/>
              </a:ext>
            </a:extLst>
          </p:cNvPr>
          <p:cNvSpPr/>
          <p:nvPr/>
        </p:nvSpPr>
        <p:spPr>
          <a:xfrm>
            <a:off x="6535912" y="6189030"/>
            <a:ext cx="4897320" cy="646331"/>
          </a:xfrm>
          <a:prstGeom prst="rect">
            <a:avLst/>
          </a:prstGeom>
        </p:spPr>
        <p:txBody>
          <a:bodyPr wrap="square">
            <a:spAutoFit/>
          </a:bodyPr>
          <a:lstStyle/>
          <a:p>
            <a:pPr algn="ctr"/>
            <a:r>
              <a:rPr lang="en-US" dirty="0">
                <a:latin typeface="Times New Roman" panose="02020603050405020304" pitchFamily="18" charset="0"/>
                <a:ea typeface="Calibri" panose="020F0502020204030204" pitchFamily="34" charset="0"/>
              </a:rPr>
              <a:t>Datos de media y desviación estándar de los diferentes diseños de prótesis </a:t>
            </a:r>
            <a:endParaRPr lang="en-US" dirty="0"/>
          </a:p>
        </p:txBody>
      </p:sp>
      <p:sp>
        <p:nvSpPr>
          <p:cNvPr id="15" name="Marcador de contenido 2">
            <a:extLst>
              <a:ext uri="{FF2B5EF4-FFF2-40B4-BE49-F238E27FC236}">
                <a16:creationId xmlns:a16="http://schemas.microsoft.com/office/drawing/2014/main" id="{52C92E76-7CB4-4CD7-9216-FA06B648BB70}"/>
              </a:ext>
            </a:extLst>
          </p:cNvPr>
          <p:cNvSpPr txBox="1">
            <a:spLocks/>
          </p:cNvSpPr>
          <p:nvPr/>
        </p:nvSpPr>
        <p:spPr>
          <a:xfrm>
            <a:off x="1" y="1502782"/>
            <a:ext cx="1433146" cy="454632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300" i="0" strike="noStrike" kern="1200" cap="none" spc="0" normalizeH="0" baseline="0" noProof="0" dirty="0">
                <a:ln>
                  <a:noFill/>
                </a:ln>
                <a:solidFill>
                  <a:prstClr val="white"/>
                </a:solidFill>
                <a:uLnTx/>
                <a:uFillTx/>
                <a:latin typeface="+mj-lt"/>
                <a:cs typeface="Times New Roman" panose="02020603050405020304" pitchFamily="18" charset="0"/>
              </a:rPr>
              <a:t>Antecedentes</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300" b="0" i="0" u="none" strike="noStrike" kern="1200" cap="none" spc="0" normalizeH="0" baseline="0" noProof="0" dirty="0">
                <a:ln>
                  <a:noFill/>
                </a:ln>
                <a:solidFill>
                  <a:prstClr val="white"/>
                </a:solidFill>
                <a:uLnTx/>
                <a:uFillTx/>
                <a:latin typeface="+mj-lt"/>
                <a:cs typeface="Times New Roman" panose="02020603050405020304" pitchFamily="18" charset="0"/>
              </a:rPr>
              <a:t>Justificación e Importancia</a:t>
            </a:r>
          </a:p>
          <a:p>
            <a:pPr algn="ctr"/>
            <a:r>
              <a:rPr lang="es-MX" sz="1300" dirty="0">
                <a:solidFill>
                  <a:prstClr val="white"/>
                </a:solidFill>
                <a:latin typeface="+mj-lt"/>
                <a:cs typeface="Times New Roman" panose="02020603050405020304" pitchFamily="18" charset="0"/>
              </a:rPr>
              <a:t>Objetivos </a:t>
            </a:r>
          </a:p>
          <a:p>
            <a:pPr algn="ctr"/>
            <a:r>
              <a:rPr lang="es-MX" sz="1300" dirty="0">
                <a:solidFill>
                  <a:prstClr val="white"/>
                </a:solidFill>
                <a:cs typeface="Times New Roman" panose="02020603050405020304" pitchFamily="18" charset="0"/>
              </a:rPr>
              <a:t>Metodología</a:t>
            </a:r>
            <a:endParaRPr lang="es-MX" sz="1300" dirty="0">
              <a:solidFill>
                <a:prstClr val="white"/>
              </a:solidFill>
              <a:latin typeface="+mj-lt"/>
              <a:cs typeface="Times New Roman" panose="02020603050405020304" pitchFamily="18" charset="0"/>
            </a:endParaRPr>
          </a:p>
          <a:p>
            <a:pPr algn="ctr">
              <a:lnSpc>
                <a:spcPct val="100000"/>
              </a:lnSpc>
              <a:buClr>
                <a:srgbClr val="549E39"/>
              </a:buClr>
              <a:defRPr/>
            </a:pPr>
            <a:r>
              <a:rPr lang="es-MX" sz="1300" b="1" u="sng" dirty="0">
                <a:solidFill>
                  <a:prstClr val="white"/>
                </a:solidFill>
                <a:latin typeface="+mj-lt"/>
                <a:cs typeface="Times New Roman" panose="02020603050405020304" pitchFamily="18" charset="0"/>
              </a:rPr>
              <a:t>Análisis y Discusión de Resultados</a:t>
            </a:r>
          </a:p>
          <a:p>
            <a:pPr algn="ctr"/>
            <a:r>
              <a:rPr lang="es-MX" sz="1300" dirty="0">
                <a:solidFill>
                  <a:prstClr val="white"/>
                </a:solidFill>
                <a:latin typeface="+mj-lt"/>
                <a:cs typeface="Times New Roman" panose="02020603050405020304" pitchFamily="18" charset="0"/>
              </a:rPr>
              <a:t>Conclusiones</a:t>
            </a:r>
          </a:p>
          <a:p>
            <a:pPr algn="ctr"/>
            <a:r>
              <a:rPr lang="es-MX" sz="1300" dirty="0">
                <a:solidFill>
                  <a:prstClr val="white"/>
                </a:solidFill>
                <a:latin typeface="+mj-lt"/>
                <a:cs typeface="Times New Roman" panose="02020603050405020304" pitchFamily="18" charset="0"/>
              </a:rPr>
              <a:t>Recomendaciones</a:t>
            </a:r>
          </a:p>
          <a:p>
            <a:pPr algn="ctr"/>
            <a:r>
              <a:rPr lang="es-MX" sz="1300" dirty="0">
                <a:solidFill>
                  <a:prstClr val="white"/>
                </a:solidFill>
                <a:cs typeface="Times New Roman" panose="02020603050405020304" pitchFamily="18" charset="0"/>
              </a:rPr>
              <a:t>Trabajos Futuros</a:t>
            </a:r>
          </a:p>
          <a:p>
            <a:pPr algn="ctr"/>
            <a:endParaRPr lang="es-MX" sz="1300" dirty="0">
              <a:solidFill>
                <a:prstClr val="white"/>
              </a:solidFill>
              <a:latin typeface="+mj-lt"/>
              <a:cs typeface="Times New Roman" panose="02020603050405020304" pitchFamily="18" charset="0"/>
            </a:endParaRPr>
          </a:p>
          <a:p>
            <a:pPr algn="ctr"/>
            <a:endParaRPr lang="es-MX" sz="1300" dirty="0">
              <a:solidFill>
                <a:prstClr val="white"/>
              </a:solidFill>
              <a:latin typeface="+mj-lt"/>
              <a:cs typeface="Times New Roman" panose="02020603050405020304" pitchFamily="18" charset="0"/>
            </a:endParaRP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2200" b="0" i="0" u="none" strike="noStrike" kern="1200" cap="none" spc="0" normalizeH="0" baseline="0" noProof="0" dirty="0">
              <a:ln>
                <a:noFill/>
              </a:ln>
              <a:solidFill>
                <a:prstClr val="black">
                  <a:lumMod val="65000"/>
                  <a:lumOff val="35000"/>
                </a:prstClr>
              </a:solidFill>
              <a:effectLst/>
              <a:uLnTx/>
              <a:uFillTx/>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9701B12A-6C5B-4DEC-8603-9EDA9CFC0EA5}"/>
              </a:ext>
            </a:extLst>
          </p:cNvPr>
          <p:cNvSpPr>
            <a:spLocks noGrp="1"/>
          </p:cNvSpPr>
          <p:nvPr>
            <p:ph type="sldNum" sz="quarter" idx="12"/>
          </p:nvPr>
        </p:nvSpPr>
        <p:spPr/>
        <p:txBody>
          <a:bodyPr/>
          <a:lstStyle/>
          <a:p>
            <a:fld id="{FE73B57E-1C3D-4B30-85D5-675832EB121F}" type="slidenum">
              <a:rPr lang="es-EC" smtClean="0"/>
              <a:t>20</a:t>
            </a:fld>
            <a:endParaRPr lang="es-EC"/>
          </a:p>
        </p:txBody>
      </p:sp>
      <p:sp>
        <p:nvSpPr>
          <p:cNvPr id="13" name="Título 1">
            <a:extLst>
              <a:ext uri="{FF2B5EF4-FFF2-40B4-BE49-F238E27FC236}">
                <a16:creationId xmlns:a16="http://schemas.microsoft.com/office/drawing/2014/main" id="{313C73F6-9663-4F0C-9DA5-06065F47C122}"/>
              </a:ext>
            </a:extLst>
          </p:cNvPr>
          <p:cNvSpPr txBox="1">
            <a:spLocks/>
          </p:cNvSpPr>
          <p:nvPr/>
        </p:nvSpPr>
        <p:spPr>
          <a:xfrm>
            <a:off x="2356339" y="13592"/>
            <a:ext cx="8678008" cy="771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spc="-60" baseline="0">
                <a:solidFill>
                  <a:srgbClr val="FFFFFF"/>
                </a:solidFill>
                <a:latin typeface="+mj-lt"/>
                <a:ea typeface="+mj-ea"/>
                <a:cs typeface="+mj-cs"/>
              </a:defRPr>
            </a:lvl1pPr>
          </a:lstStyle>
          <a:p>
            <a:pPr algn="ctr"/>
            <a:r>
              <a:rPr lang="es-MX" sz="4400" b="1" dirty="0">
                <a:solidFill>
                  <a:schemeClr val="tx2"/>
                </a:solidFill>
                <a:effectLst>
                  <a:outerShdw blurRad="38100" dist="38100" dir="2700000" algn="tl">
                    <a:srgbClr val="000000">
                      <a:alpha val="43137"/>
                    </a:srgbClr>
                  </a:outerShdw>
                </a:effectLst>
                <a:cs typeface="Times New Roman" panose="02020603050405020304" pitchFamily="18" charset="0"/>
              </a:rPr>
              <a:t>Análisis y discusión de resultados</a:t>
            </a:r>
            <a:endParaRPr lang="es-EC" sz="4400" b="1" dirty="0">
              <a:solidFill>
                <a:schemeClr val="tx2"/>
              </a:solidFill>
              <a:effectLst>
                <a:outerShdw blurRad="38100" dist="38100" dir="2700000" algn="tl">
                  <a:srgbClr val="000000">
                    <a:alpha val="43137"/>
                  </a:srgbClr>
                </a:outerShdw>
              </a:effectLst>
              <a:cs typeface="Times New Roman" panose="02020603050405020304" pitchFamily="18" charset="0"/>
            </a:endParaRPr>
          </a:p>
        </p:txBody>
      </p:sp>
      <p:sp>
        <p:nvSpPr>
          <p:cNvPr id="6" name="Rectangle 5">
            <a:extLst>
              <a:ext uri="{FF2B5EF4-FFF2-40B4-BE49-F238E27FC236}">
                <a16:creationId xmlns:a16="http://schemas.microsoft.com/office/drawing/2014/main" id="{B064AE61-4623-45FD-B357-2C9C0F0A1918}"/>
              </a:ext>
            </a:extLst>
          </p:cNvPr>
          <p:cNvSpPr/>
          <p:nvPr/>
        </p:nvSpPr>
        <p:spPr>
          <a:xfrm>
            <a:off x="2880520" y="5810241"/>
            <a:ext cx="2741135" cy="561949"/>
          </a:xfrm>
          <a:prstGeom prst="rect">
            <a:avLst/>
          </a:prstGeom>
        </p:spPr>
        <p:txBody>
          <a:bodyPr wrap="none">
            <a:spAutoFit/>
          </a:bodyPr>
          <a:lstStyle/>
          <a:p>
            <a:pPr marR="3810" indent="144145" algn="ctr">
              <a:lnSpc>
                <a:spcPct val="200000"/>
              </a:lnSpc>
              <a:spcAft>
                <a:spcPts val="600"/>
              </a:spcAft>
            </a:pPr>
            <a:r>
              <a:rPr lang="es-EC" dirty="0">
                <a:latin typeface="Times New Roman" panose="02020603050405020304" pitchFamily="18" charset="0"/>
                <a:ea typeface="Calibri" panose="020F0502020204030204" pitchFamily="34" charset="0"/>
                <a:cs typeface="Times New Roman" panose="02020603050405020304" pitchFamily="18" charset="0"/>
              </a:rPr>
              <a:t>Fuente : (Yao et al., 2017)</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9390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AB5CF8D0-1867-4657-924C-D9FDFEFE9662}"/>
              </a:ext>
            </a:extLst>
          </p:cNvPr>
          <p:cNvSpPr txBox="1">
            <a:spLocks/>
          </p:cNvSpPr>
          <p:nvPr/>
        </p:nvSpPr>
        <p:spPr>
          <a:xfrm>
            <a:off x="2356339" y="421829"/>
            <a:ext cx="8678008" cy="11040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spc="-60" baseline="0">
                <a:solidFill>
                  <a:srgbClr val="FFFFFF"/>
                </a:solidFill>
                <a:latin typeface="+mj-lt"/>
                <a:ea typeface="+mj-ea"/>
                <a:cs typeface="+mj-cs"/>
              </a:defRPr>
            </a:lvl1pPr>
          </a:lstStyle>
          <a:p>
            <a:pPr marL="0" lvl="1" algn="ctr">
              <a:lnSpc>
                <a:spcPct val="90000"/>
              </a:lnSpc>
              <a:spcBef>
                <a:spcPct val="0"/>
              </a:spcBef>
            </a:pPr>
            <a:r>
              <a:rPr lang="es-MX" sz="2800" b="1" spc="-60" dirty="0">
                <a:solidFill>
                  <a:schemeClr val="tx1">
                    <a:lumMod val="65000"/>
                    <a:lumOff val="35000"/>
                  </a:schemeClr>
                </a:solidFill>
                <a:effectLst>
                  <a:outerShdw blurRad="38100" dist="38100" dir="2700000" algn="tl">
                    <a:srgbClr val="000000">
                      <a:alpha val="43137"/>
                    </a:srgbClr>
                  </a:outerShdw>
                </a:effectLst>
                <a:latin typeface="+mj-lt"/>
                <a:ea typeface="+mj-ea"/>
                <a:cs typeface="+mj-cs"/>
              </a:rPr>
              <a:t>Metrología </a:t>
            </a:r>
            <a:endParaRPr lang="es-EC" sz="2800" b="1" spc="-60" dirty="0">
              <a:solidFill>
                <a:schemeClr val="tx1">
                  <a:lumMod val="65000"/>
                  <a:lumOff val="35000"/>
                </a:schemeClr>
              </a:solidFill>
              <a:effectLst>
                <a:outerShdw blurRad="38100" dist="38100" dir="2700000" algn="tl">
                  <a:srgbClr val="000000">
                    <a:alpha val="43137"/>
                  </a:srgbClr>
                </a:outerShdw>
              </a:effectLst>
              <a:latin typeface="+mj-lt"/>
              <a:ea typeface="+mj-ea"/>
              <a:cs typeface="+mj-cs"/>
            </a:endParaRPr>
          </a:p>
        </p:txBody>
      </p:sp>
      <p:sp>
        <p:nvSpPr>
          <p:cNvPr id="2" name="Rectangle 2">
            <a:extLst>
              <a:ext uri="{FF2B5EF4-FFF2-40B4-BE49-F238E27FC236}">
                <a16:creationId xmlns:a16="http://schemas.microsoft.com/office/drawing/2014/main" id="{79162F0D-BBAC-4EC3-AE2C-B53FF5909BDA}"/>
              </a:ext>
            </a:extLst>
          </p:cNvPr>
          <p:cNvSpPr>
            <a:spLocks noChangeArrowheads="1"/>
          </p:cNvSpPr>
          <p:nvPr/>
        </p:nvSpPr>
        <p:spPr bwMode="auto">
          <a:xfrm>
            <a:off x="3595687" y="21242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a:extLst>
              <a:ext uri="{FF2B5EF4-FFF2-40B4-BE49-F238E27FC236}">
                <a16:creationId xmlns:a16="http://schemas.microsoft.com/office/drawing/2014/main" id="{0944B3F8-3AA7-4339-A002-7682AA1C43AA}"/>
              </a:ext>
            </a:extLst>
          </p:cNvPr>
          <p:cNvPicPr/>
          <p:nvPr/>
        </p:nvPicPr>
        <p:blipFill>
          <a:blip r:embed="rId3"/>
          <a:stretch>
            <a:fillRect/>
          </a:stretch>
        </p:blipFill>
        <p:spPr>
          <a:xfrm>
            <a:off x="3110229" y="1707514"/>
            <a:ext cx="7530077" cy="4341565"/>
          </a:xfrm>
          <a:prstGeom prst="rect">
            <a:avLst/>
          </a:prstGeom>
        </p:spPr>
      </p:pic>
      <p:cxnSp>
        <p:nvCxnSpPr>
          <p:cNvPr id="9" name="Straight Arrow Connector 8">
            <a:extLst>
              <a:ext uri="{FF2B5EF4-FFF2-40B4-BE49-F238E27FC236}">
                <a16:creationId xmlns:a16="http://schemas.microsoft.com/office/drawing/2014/main" id="{3A7BCAEA-D286-4934-AD13-FE0A4049ED1C}"/>
              </a:ext>
            </a:extLst>
          </p:cNvPr>
          <p:cNvCxnSpPr/>
          <p:nvPr/>
        </p:nvCxnSpPr>
        <p:spPr>
          <a:xfrm flipV="1">
            <a:off x="10414881" y="1801641"/>
            <a:ext cx="0" cy="4248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65AE7BFB-8081-4096-9103-5EFFAD816E96}"/>
              </a:ext>
            </a:extLst>
          </p:cNvPr>
          <p:cNvCxnSpPr/>
          <p:nvPr/>
        </p:nvCxnSpPr>
        <p:spPr>
          <a:xfrm>
            <a:off x="10416786" y="2231536"/>
            <a:ext cx="40195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 Box 2">
            <a:extLst>
              <a:ext uri="{FF2B5EF4-FFF2-40B4-BE49-F238E27FC236}">
                <a16:creationId xmlns:a16="http://schemas.microsoft.com/office/drawing/2014/main" id="{F8617743-AE97-4EC7-85E6-10C56AC08F39}"/>
              </a:ext>
            </a:extLst>
          </p:cNvPr>
          <p:cNvSpPr txBox="1">
            <a:spLocks noChangeArrowheads="1"/>
          </p:cNvSpPr>
          <p:nvPr/>
        </p:nvSpPr>
        <p:spPr bwMode="auto">
          <a:xfrm>
            <a:off x="10640306" y="2124221"/>
            <a:ext cx="500380" cy="246380"/>
          </a:xfrm>
          <a:prstGeom prst="rect">
            <a:avLst/>
          </a:prstGeom>
          <a:noFill/>
          <a:ln w="9525">
            <a:noFill/>
            <a:miter lim="800000"/>
            <a:headEnd/>
            <a:tailEnd/>
          </a:ln>
        </p:spPr>
        <p:txBody>
          <a:bodyPr rot="0" vert="horz" wrap="square" lIns="91440" tIns="45720" rIns="91440" bIns="45720" anchor="t" anchorCtr="0">
            <a:noAutofit/>
          </a:bodyPr>
          <a:lstStyle/>
          <a:p>
            <a:pPr marR="3810" indent="144145" algn="just">
              <a:lnSpc>
                <a:spcPct val="200000"/>
              </a:lnSpc>
              <a:spcAft>
                <a:spcPts val="600"/>
              </a:spcAft>
            </a:pPr>
            <a:r>
              <a:rPr lang="es-EC" sz="900" b="1">
                <a:effectLst/>
                <a:latin typeface="Times New Roman" panose="02020603050405020304" pitchFamily="18" charset="0"/>
                <a:ea typeface="Calibri" panose="020F0502020204030204" pitchFamily="34" charset="0"/>
                <a:cs typeface="Times New Roman" panose="02020603050405020304" pitchFamily="18" charset="0"/>
              </a:rPr>
              <a:t>X</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 Box 2">
            <a:extLst>
              <a:ext uri="{FF2B5EF4-FFF2-40B4-BE49-F238E27FC236}">
                <a16:creationId xmlns:a16="http://schemas.microsoft.com/office/drawing/2014/main" id="{E0C4FE6B-A7E4-47EE-8509-28F36103CA64}"/>
              </a:ext>
            </a:extLst>
          </p:cNvPr>
          <p:cNvSpPr txBox="1">
            <a:spLocks noChangeArrowheads="1"/>
          </p:cNvSpPr>
          <p:nvPr/>
        </p:nvSpPr>
        <p:spPr bwMode="auto">
          <a:xfrm>
            <a:off x="9963960" y="1669487"/>
            <a:ext cx="500380" cy="422981"/>
          </a:xfrm>
          <a:prstGeom prst="rect">
            <a:avLst/>
          </a:prstGeom>
          <a:noFill/>
          <a:ln w="9525">
            <a:noFill/>
            <a:miter lim="800000"/>
            <a:headEnd/>
            <a:tailEnd/>
          </a:ln>
        </p:spPr>
        <p:txBody>
          <a:bodyPr rot="0" vert="horz" wrap="square" lIns="91440" tIns="45720" rIns="91440" bIns="45720" anchor="t" anchorCtr="0">
            <a:noAutofit/>
          </a:bodyPr>
          <a:lstStyle/>
          <a:p>
            <a:pPr marR="3810" indent="144145" algn="just">
              <a:lnSpc>
                <a:spcPct val="200000"/>
              </a:lnSpc>
              <a:spcAft>
                <a:spcPts val="600"/>
              </a:spcAft>
            </a:pPr>
            <a:r>
              <a:rPr lang="es-EC" sz="900" b="1" dirty="0">
                <a:effectLst/>
                <a:latin typeface="Times New Roman" panose="02020603050405020304" pitchFamily="18" charset="0"/>
                <a:ea typeface="Calibri" panose="020F0502020204030204" pitchFamily="34" charset="0"/>
                <a:cs typeface="Times New Roman" panose="02020603050405020304" pitchFamily="18" charset="0"/>
              </a:rPr>
              <a:t>Z</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8FB2B677-860C-4DEB-8312-D10E2CBDDEFC}"/>
              </a:ext>
            </a:extLst>
          </p:cNvPr>
          <p:cNvSpPr/>
          <p:nvPr/>
        </p:nvSpPr>
        <p:spPr>
          <a:xfrm>
            <a:off x="3080493" y="6018553"/>
            <a:ext cx="7530076" cy="646331"/>
          </a:xfrm>
          <a:prstGeom prst="rect">
            <a:avLst/>
          </a:prstGeom>
        </p:spPr>
        <p:txBody>
          <a:bodyPr wrap="square">
            <a:spAutoFit/>
          </a:bodyPr>
          <a:lstStyle/>
          <a:p>
            <a:pPr algn="ctr"/>
            <a:r>
              <a:rPr lang="en-US" dirty="0" err="1">
                <a:latin typeface="Times New Roman" panose="02020603050405020304" pitchFamily="18" charset="0"/>
                <a:ea typeface="Calibri" panose="020F0502020204030204" pitchFamily="34" charset="0"/>
              </a:rPr>
              <a:t>Desviaciones</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máximas</a:t>
            </a:r>
            <a:r>
              <a:rPr lang="en-US" dirty="0">
                <a:latin typeface="Times New Roman" panose="02020603050405020304" pitchFamily="18" charset="0"/>
                <a:ea typeface="Calibri" panose="020F0502020204030204" pitchFamily="34" charset="0"/>
              </a:rPr>
              <a:t> y </a:t>
            </a:r>
            <a:r>
              <a:rPr lang="en-US" dirty="0" err="1">
                <a:latin typeface="Times New Roman" panose="02020603050405020304" pitchFamily="18" charset="0"/>
                <a:ea typeface="Calibri" panose="020F0502020204030204" pitchFamily="34" charset="0"/>
              </a:rPr>
              <a:t>mínimas</a:t>
            </a:r>
            <a:r>
              <a:rPr lang="en-US" dirty="0">
                <a:latin typeface="Times New Roman" panose="02020603050405020304" pitchFamily="18" charset="0"/>
                <a:ea typeface="Calibri" panose="020F0502020204030204" pitchFamily="34" charset="0"/>
              </a:rPr>
              <a:t> de </a:t>
            </a:r>
            <a:r>
              <a:rPr lang="en-US" dirty="0" err="1">
                <a:latin typeface="Times New Roman" panose="02020603050405020304" pitchFamily="18" charset="0"/>
                <a:ea typeface="Calibri" panose="020F0502020204030204" pitchFamily="34" charset="0"/>
              </a:rPr>
              <a:t>medidas</a:t>
            </a:r>
            <a:r>
              <a:rPr lang="en-US" dirty="0">
                <a:latin typeface="Times New Roman" panose="02020603050405020304" pitchFamily="18" charset="0"/>
                <a:ea typeface="Calibri" panose="020F0502020204030204" pitchFamily="34" charset="0"/>
              </a:rPr>
              <a:t> de las </a:t>
            </a:r>
            <a:r>
              <a:rPr lang="en-US" dirty="0" err="1">
                <a:latin typeface="Times New Roman" panose="02020603050405020304" pitchFamily="18" charset="0"/>
                <a:ea typeface="Calibri" panose="020F0502020204030204" pitchFamily="34" charset="0"/>
              </a:rPr>
              <a:t>cuatro</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probetas</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después</a:t>
            </a:r>
            <a:r>
              <a:rPr lang="en-US" dirty="0">
                <a:latin typeface="Times New Roman" panose="02020603050405020304" pitchFamily="18" charset="0"/>
                <a:ea typeface="Calibri" panose="020F0502020204030204" pitchFamily="34" charset="0"/>
              </a:rPr>
              <a:t> del </a:t>
            </a:r>
            <a:r>
              <a:rPr lang="en-US" dirty="0" err="1">
                <a:latin typeface="Times New Roman" panose="02020603050405020304" pitchFamily="18" charset="0"/>
                <a:ea typeface="Calibri" panose="020F0502020204030204" pitchFamily="34" charset="0"/>
              </a:rPr>
              <a:t>proceso</a:t>
            </a:r>
            <a:r>
              <a:rPr lang="en-US" dirty="0">
                <a:latin typeface="Times New Roman" panose="02020603050405020304" pitchFamily="18" charset="0"/>
                <a:ea typeface="Calibri" panose="020F0502020204030204" pitchFamily="34" charset="0"/>
              </a:rPr>
              <a:t> de M.A. con </a:t>
            </a:r>
            <a:r>
              <a:rPr lang="en-US" dirty="0" err="1">
                <a:latin typeface="Times New Roman" panose="02020603050405020304" pitchFamily="18" charset="0"/>
                <a:ea typeface="Calibri" panose="020F0502020204030204" pitchFamily="34" charset="0"/>
              </a:rPr>
              <a:t>respecto</a:t>
            </a:r>
            <a:r>
              <a:rPr lang="en-US" dirty="0">
                <a:latin typeface="Times New Roman" panose="02020603050405020304" pitchFamily="18" charset="0"/>
                <a:ea typeface="Calibri" panose="020F0502020204030204" pitchFamily="34" charset="0"/>
              </a:rPr>
              <a:t> a </a:t>
            </a:r>
            <a:r>
              <a:rPr lang="en-US" dirty="0" err="1">
                <a:latin typeface="Times New Roman" panose="02020603050405020304" pitchFamily="18" charset="0"/>
                <a:ea typeface="Calibri" panose="020F0502020204030204" pitchFamily="34" charset="0"/>
              </a:rPr>
              <a:t>medidas</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nominales</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en</a:t>
            </a:r>
            <a:r>
              <a:rPr lang="en-US" dirty="0">
                <a:latin typeface="Times New Roman" panose="02020603050405020304" pitchFamily="18" charset="0"/>
                <a:ea typeface="Calibri" panose="020F0502020204030204" pitchFamily="34" charset="0"/>
              </a:rPr>
              <a:t> el </a:t>
            </a:r>
            <a:r>
              <a:rPr lang="en-US" dirty="0" err="1">
                <a:latin typeface="Times New Roman" panose="02020603050405020304" pitchFamily="18" charset="0"/>
                <a:ea typeface="Calibri" panose="020F0502020204030204" pitchFamily="34" charset="0"/>
              </a:rPr>
              <a:t>plano</a:t>
            </a:r>
            <a:r>
              <a:rPr lang="en-US" dirty="0">
                <a:latin typeface="Times New Roman" panose="02020603050405020304" pitchFamily="18" charset="0"/>
                <a:ea typeface="Calibri" panose="020F0502020204030204" pitchFamily="34" charset="0"/>
              </a:rPr>
              <a:t> XZ</a:t>
            </a:r>
            <a:endParaRPr lang="en-US" dirty="0"/>
          </a:p>
        </p:txBody>
      </p:sp>
      <p:sp>
        <p:nvSpPr>
          <p:cNvPr id="4" name="Slide Number Placeholder 3">
            <a:extLst>
              <a:ext uri="{FF2B5EF4-FFF2-40B4-BE49-F238E27FC236}">
                <a16:creationId xmlns:a16="http://schemas.microsoft.com/office/drawing/2014/main" id="{FD0244B5-4704-4184-9D7E-99EFC3BA3D29}"/>
              </a:ext>
            </a:extLst>
          </p:cNvPr>
          <p:cNvSpPr>
            <a:spLocks noGrp="1"/>
          </p:cNvSpPr>
          <p:nvPr>
            <p:ph type="sldNum" sz="quarter" idx="12"/>
          </p:nvPr>
        </p:nvSpPr>
        <p:spPr/>
        <p:txBody>
          <a:bodyPr/>
          <a:lstStyle/>
          <a:p>
            <a:fld id="{FE73B57E-1C3D-4B30-85D5-675832EB121F}" type="slidenum">
              <a:rPr lang="es-EC" smtClean="0"/>
              <a:t>21</a:t>
            </a:fld>
            <a:endParaRPr lang="es-EC"/>
          </a:p>
        </p:txBody>
      </p:sp>
      <p:sp>
        <p:nvSpPr>
          <p:cNvPr id="13" name="Marcador de contenido 2">
            <a:extLst>
              <a:ext uri="{FF2B5EF4-FFF2-40B4-BE49-F238E27FC236}">
                <a16:creationId xmlns:a16="http://schemas.microsoft.com/office/drawing/2014/main" id="{347B96B4-F8C2-4C8D-8986-990E502D6B21}"/>
              </a:ext>
            </a:extLst>
          </p:cNvPr>
          <p:cNvSpPr txBox="1">
            <a:spLocks/>
          </p:cNvSpPr>
          <p:nvPr/>
        </p:nvSpPr>
        <p:spPr>
          <a:xfrm>
            <a:off x="1" y="1502782"/>
            <a:ext cx="1433146" cy="454632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300" i="0" strike="noStrike" kern="1200" cap="none" spc="0" normalizeH="0" baseline="0" noProof="0" dirty="0">
                <a:ln>
                  <a:noFill/>
                </a:ln>
                <a:solidFill>
                  <a:prstClr val="white"/>
                </a:solidFill>
                <a:uLnTx/>
                <a:uFillTx/>
                <a:latin typeface="+mj-lt"/>
                <a:cs typeface="Times New Roman" panose="02020603050405020304" pitchFamily="18" charset="0"/>
              </a:rPr>
              <a:t>Antecedentes</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300" b="0" i="0" u="none" strike="noStrike" kern="1200" cap="none" spc="0" normalizeH="0" baseline="0" noProof="0" dirty="0">
                <a:ln>
                  <a:noFill/>
                </a:ln>
                <a:solidFill>
                  <a:prstClr val="white"/>
                </a:solidFill>
                <a:uLnTx/>
                <a:uFillTx/>
                <a:latin typeface="+mj-lt"/>
                <a:cs typeface="Times New Roman" panose="02020603050405020304" pitchFamily="18" charset="0"/>
              </a:rPr>
              <a:t>Justificación e Importancia</a:t>
            </a:r>
          </a:p>
          <a:p>
            <a:pPr algn="ctr"/>
            <a:r>
              <a:rPr lang="es-MX" sz="1300" dirty="0">
                <a:solidFill>
                  <a:prstClr val="white"/>
                </a:solidFill>
                <a:latin typeface="+mj-lt"/>
                <a:cs typeface="Times New Roman" panose="02020603050405020304" pitchFamily="18" charset="0"/>
              </a:rPr>
              <a:t>Objetivos </a:t>
            </a:r>
          </a:p>
          <a:p>
            <a:pPr algn="ctr"/>
            <a:r>
              <a:rPr lang="es-MX" sz="1300" dirty="0">
                <a:solidFill>
                  <a:prstClr val="white"/>
                </a:solidFill>
                <a:cs typeface="Times New Roman" panose="02020603050405020304" pitchFamily="18" charset="0"/>
              </a:rPr>
              <a:t>Metodología</a:t>
            </a:r>
            <a:endParaRPr lang="es-MX" sz="1300" dirty="0">
              <a:solidFill>
                <a:prstClr val="white"/>
              </a:solidFill>
              <a:latin typeface="+mj-lt"/>
              <a:cs typeface="Times New Roman" panose="02020603050405020304" pitchFamily="18" charset="0"/>
            </a:endParaRPr>
          </a:p>
          <a:p>
            <a:pPr algn="ctr">
              <a:lnSpc>
                <a:spcPct val="100000"/>
              </a:lnSpc>
              <a:buClr>
                <a:srgbClr val="549E39"/>
              </a:buClr>
              <a:defRPr/>
            </a:pPr>
            <a:r>
              <a:rPr lang="es-MX" sz="1300" b="1" u="sng" dirty="0">
                <a:solidFill>
                  <a:prstClr val="white"/>
                </a:solidFill>
                <a:latin typeface="+mj-lt"/>
                <a:cs typeface="Times New Roman" panose="02020603050405020304" pitchFamily="18" charset="0"/>
              </a:rPr>
              <a:t>Análisis y Discusión de Resultados</a:t>
            </a:r>
          </a:p>
          <a:p>
            <a:pPr algn="ctr"/>
            <a:r>
              <a:rPr lang="es-MX" sz="1300" dirty="0">
                <a:solidFill>
                  <a:prstClr val="white"/>
                </a:solidFill>
                <a:latin typeface="+mj-lt"/>
                <a:cs typeface="Times New Roman" panose="02020603050405020304" pitchFamily="18" charset="0"/>
              </a:rPr>
              <a:t>Conclusiones</a:t>
            </a:r>
          </a:p>
          <a:p>
            <a:pPr algn="ctr"/>
            <a:r>
              <a:rPr lang="es-MX" sz="1300" dirty="0">
                <a:solidFill>
                  <a:prstClr val="white"/>
                </a:solidFill>
                <a:latin typeface="+mj-lt"/>
                <a:cs typeface="Times New Roman" panose="02020603050405020304" pitchFamily="18" charset="0"/>
              </a:rPr>
              <a:t>Recomendaciones</a:t>
            </a:r>
          </a:p>
          <a:p>
            <a:pPr algn="ctr"/>
            <a:r>
              <a:rPr lang="es-MX" sz="1300" dirty="0">
                <a:solidFill>
                  <a:prstClr val="white"/>
                </a:solidFill>
                <a:cs typeface="Times New Roman" panose="02020603050405020304" pitchFamily="18" charset="0"/>
              </a:rPr>
              <a:t>Trabajos Futuros</a:t>
            </a:r>
          </a:p>
          <a:p>
            <a:pPr algn="ctr"/>
            <a:endParaRPr lang="es-MX" sz="1300" dirty="0">
              <a:solidFill>
                <a:prstClr val="white"/>
              </a:solidFill>
              <a:latin typeface="+mj-lt"/>
              <a:cs typeface="Times New Roman" panose="02020603050405020304" pitchFamily="18" charset="0"/>
            </a:endParaRPr>
          </a:p>
          <a:p>
            <a:pPr algn="ctr"/>
            <a:endParaRPr lang="es-MX" sz="1300" dirty="0">
              <a:solidFill>
                <a:prstClr val="white"/>
              </a:solidFill>
              <a:latin typeface="+mj-lt"/>
              <a:cs typeface="Times New Roman" panose="02020603050405020304" pitchFamily="18" charset="0"/>
            </a:endParaRP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2200" b="0" i="0" u="none" strike="noStrike" kern="1200" cap="none" spc="0" normalizeH="0" baseline="0" noProof="0" dirty="0">
              <a:ln>
                <a:noFill/>
              </a:ln>
              <a:solidFill>
                <a:prstClr val="black">
                  <a:lumMod val="65000"/>
                  <a:lumOff val="35000"/>
                </a:prstClr>
              </a:solidFill>
              <a:effectLst/>
              <a:uLnTx/>
              <a:uFillTx/>
              <a:latin typeface="+mj-lt"/>
              <a:cs typeface="Times New Roman" panose="02020603050405020304" pitchFamily="18" charset="0"/>
            </a:endParaRPr>
          </a:p>
        </p:txBody>
      </p:sp>
      <p:sp>
        <p:nvSpPr>
          <p:cNvPr id="15" name="Título 1">
            <a:extLst>
              <a:ext uri="{FF2B5EF4-FFF2-40B4-BE49-F238E27FC236}">
                <a16:creationId xmlns:a16="http://schemas.microsoft.com/office/drawing/2014/main" id="{60D4AD7B-2C32-41E2-BAF1-03A1C9A78A0D}"/>
              </a:ext>
            </a:extLst>
          </p:cNvPr>
          <p:cNvSpPr txBox="1">
            <a:spLocks/>
          </p:cNvSpPr>
          <p:nvPr/>
        </p:nvSpPr>
        <p:spPr>
          <a:xfrm>
            <a:off x="2356339" y="13592"/>
            <a:ext cx="8678008" cy="771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spc="-60" baseline="0">
                <a:solidFill>
                  <a:srgbClr val="FFFFFF"/>
                </a:solidFill>
                <a:latin typeface="+mj-lt"/>
                <a:ea typeface="+mj-ea"/>
                <a:cs typeface="+mj-cs"/>
              </a:defRPr>
            </a:lvl1pPr>
          </a:lstStyle>
          <a:p>
            <a:pPr algn="ctr"/>
            <a:r>
              <a:rPr lang="es-MX" sz="4400" b="1" dirty="0">
                <a:solidFill>
                  <a:schemeClr val="tx2"/>
                </a:solidFill>
                <a:effectLst>
                  <a:outerShdw blurRad="38100" dist="38100" dir="2700000" algn="tl">
                    <a:srgbClr val="000000">
                      <a:alpha val="43137"/>
                    </a:srgbClr>
                  </a:outerShdw>
                </a:effectLst>
                <a:cs typeface="Times New Roman" panose="02020603050405020304" pitchFamily="18" charset="0"/>
              </a:rPr>
              <a:t>Análisis y discusión de resultados</a:t>
            </a:r>
            <a:endParaRPr lang="es-EC" sz="4400" b="1" dirty="0">
              <a:solidFill>
                <a:schemeClr val="tx2"/>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501520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E0500E1-65A6-4518-99BB-DED971855516}"/>
              </a:ext>
            </a:extLst>
          </p:cNvPr>
          <p:cNvPicPr/>
          <p:nvPr/>
        </p:nvPicPr>
        <p:blipFill rotWithShape="1">
          <a:blip r:embed="rId3"/>
          <a:srcRect l="6699" t="10945" b="11037"/>
          <a:stretch/>
        </p:blipFill>
        <p:spPr bwMode="auto">
          <a:xfrm>
            <a:off x="2288759" y="1878565"/>
            <a:ext cx="9044339" cy="3579697"/>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5" name="Título 1">
                <a:extLst>
                  <a:ext uri="{FF2B5EF4-FFF2-40B4-BE49-F238E27FC236}">
                    <a16:creationId xmlns:a16="http://schemas.microsoft.com/office/drawing/2014/main" id="{AB5CF8D0-1867-4657-924C-D9FDFEFE9662}"/>
                  </a:ext>
                </a:extLst>
              </p:cNvPr>
              <p:cNvSpPr txBox="1">
                <a:spLocks/>
              </p:cNvSpPr>
              <p:nvPr/>
            </p:nvSpPr>
            <p:spPr>
              <a:xfrm>
                <a:off x="2356339" y="1020173"/>
                <a:ext cx="8678008" cy="11040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spc="-60" baseline="0">
                    <a:solidFill>
                      <a:srgbClr val="FFFFFF"/>
                    </a:solidFill>
                    <a:latin typeface="+mj-lt"/>
                    <a:ea typeface="+mj-ea"/>
                    <a:cs typeface="+mj-cs"/>
                  </a:defRPr>
                </a:lvl1pPr>
              </a:lstStyle>
              <a:p>
                <a:pPr algn="ctr"/>
                <a:r>
                  <a:rPr lang="es-EC" sz="2800" b="1" dirty="0">
                    <a:solidFill>
                      <a:schemeClr val="tx1">
                        <a:lumMod val="65000"/>
                        <a:lumOff val="35000"/>
                      </a:schemeClr>
                    </a:solidFill>
                    <a:effectLst>
                      <a:outerShdw blurRad="38100" dist="38100" dir="2700000" algn="tl">
                        <a:srgbClr val="000000">
                          <a:alpha val="43137"/>
                        </a:srgbClr>
                      </a:outerShdw>
                    </a:effectLst>
                  </a:rPr>
                  <a:t>Simulaciones Mecánicas </a:t>
                </a:r>
                <a14:m>
                  <m:oMath xmlns:m="http://schemas.openxmlformats.org/officeDocument/2006/math">
                    <m:sSub>
                      <m:sSubPr>
                        <m:ctrlPr>
                          <a:rPr lang="en-US" sz="2800" b="1" i="1">
                            <a:solidFill>
                              <a:schemeClr val="tx1">
                                <a:lumMod val="65000"/>
                                <a:lumOff val="35000"/>
                              </a:schemeClr>
                            </a:solidFill>
                            <a:effectLst>
                              <a:outerShdw blurRad="38100" dist="38100" dir="2700000" algn="tl">
                                <a:srgbClr val="000000">
                                  <a:alpha val="43137"/>
                                </a:srgbClr>
                              </a:outerShdw>
                            </a:effectLst>
                            <a:latin typeface="Cambria Math" panose="02040503050406030204" pitchFamily="18" charset="0"/>
                          </a:rPr>
                        </m:ctrlPr>
                      </m:sSubPr>
                      <m:e>
                        <m:r>
                          <a:rPr lang="es-EC" sz="2800" b="1">
                            <a:solidFill>
                              <a:schemeClr val="tx1">
                                <a:lumMod val="65000"/>
                                <a:lumOff val="35000"/>
                              </a:schemeClr>
                            </a:solidFill>
                            <a:effectLst>
                              <a:outerShdw blurRad="38100" dist="38100" dir="2700000" algn="tl">
                                <a:srgbClr val="000000">
                                  <a:alpha val="43137"/>
                                </a:srgbClr>
                              </a:outerShdw>
                            </a:effectLst>
                            <a:latin typeface="Cambria Math" panose="02040503050406030204" pitchFamily="18" charset="0"/>
                          </a:rPr>
                          <m:t>𝑺</m:t>
                        </m:r>
                      </m:e>
                      <m:sub>
                        <m:r>
                          <a:rPr lang="es-EC" sz="2800" b="1">
                            <a:solidFill>
                              <a:schemeClr val="tx1">
                                <a:lumMod val="65000"/>
                                <a:lumOff val="35000"/>
                              </a:schemeClr>
                            </a:solidFill>
                            <a:effectLst>
                              <a:outerShdw blurRad="38100" dist="38100" dir="2700000" algn="tl">
                                <a:srgbClr val="000000">
                                  <a:alpha val="43137"/>
                                </a:srgbClr>
                              </a:outerShdw>
                            </a:effectLst>
                            <a:latin typeface="Cambria Math" panose="02040503050406030204" pitchFamily="18" charset="0"/>
                          </a:rPr>
                          <m:t>𝒖𝒕</m:t>
                        </m:r>
                      </m:sub>
                    </m:sSub>
                  </m:oMath>
                </a14:m>
                <a:r>
                  <a:rPr lang="es-EC" sz="2800" b="1" dirty="0">
                    <a:solidFill>
                      <a:schemeClr val="tx1">
                        <a:lumMod val="65000"/>
                        <a:lumOff val="35000"/>
                      </a:schemeClr>
                    </a:solidFill>
                    <a:effectLst>
                      <a:outerShdw blurRad="38100" dist="38100" dir="2700000" algn="tl">
                        <a:srgbClr val="000000">
                          <a:alpha val="43137"/>
                        </a:srgbClr>
                      </a:outerShdw>
                    </a:effectLst>
                  </a:rPr>
                  <a:t> de probetas de P&amp;O</a:t>
                </a:r>
                <a:endParaRPr lang="en-US" sz="2800" b="1" dirty="0">
                  <a:solidFill>
                    <a:schemeClr val="tx1">
                      <a:lumMod val="65000"/>
                      <a:lumOff val="35000"/>
                    </a:schemeClr>
                  </a:solidFill>
                  <a:effectLst>
                    <a:outerShdw blurRad="38100" dist="38100" dir="2700000" algn="tl">
                      <a:srgbClr val="000000">
                        <a:alpha val="43137"/>
                      </a:srgbClr>
                    </a:outerShdw>
                  </a:effectLst>
                </a:endParaRPr>
              </a:p>
              <a:p>
                <a:pPr algn="ctr"/>
                <a:endParaRPr lang="es-EC" sz="4100" b="1" dirty="0">
                  <a:solidFill>
                    <a:schemeClr val="tx1">
                      <a:lumMod val="65000"/>
                      <a:lumOff val="35000"/>
                    </a:schemeClr>
                  </a:solidFill>
                  <a:effectLst>
                    <a:outerShdw blurRad="38100" dist="38100" dir="2700000" algn="tl">
                      <a:srgbClr val="000000">
                        <a:alpha val="43137"/>
                      </a:srgbClr>
                    </a:outerShdw>
                  </a:effectLst>
                </a:endParaRPr>
              </a:p>
            </p:txBody>
          </p:sp>
        </mc:Choice>
        <mc:Fallback xmlns="">
          <p:sp>
            <p:nvSpPr>
              <p:cNvPr id="5" name="Título 1">
                <a:extLst>
                  <a:ext uri="{FF2B5EF4-FFF2-40B4-BE49-F238E27FC236}">
                    <a16:creationId xmlns:a16="http://schemas.microsoft.com/office/drawing/2014/main" id="{AB5CF8D0-1867-4657-924C-D9FDFEFE9662}"/>
                  </a:ext>
                </a:extLst>
              </p:cNvPr>
              <p:cNvSpPr txBox="1">
                <a:spLocks noRot="1" noChangeAspect="1" noMove="1" noResize="1" noEditPoints="1" noAdjustHandles="1" noChangeArrowheads="1" noChangeShapeType="1" noTextEdit="1"/>
              </p:cNvSpPr>
              <p:nvPr/>
            </p:nvSpPr>
            <p:spPr>
              <a:xfrm>
                <a:off x="2356339" y="1020173"/>
                <a:ext cx="8678008" cy="1104048"/>
              </a:xfrm>
              <a:prstGeom prst="rect">
                <a:avLst/>
              </a:prstGeom>
              <a:blipFill>
                <a:blip r:embed="rId4"/>
                <a:stretch>
                  <a:fillRect t="-6630"/>
                </a:stretch>
              </a:blipFill>
            </p:spPr>
            <p:txBody>
              <a:bodyPr/>
              <a:lstStyle/>
              <a:p>
                <a:r>
                  <a:rPr lang="en-US">
                    <a:noFill/>
                  </a:rPr>
                  <a:t> </a:t>
                </a:r>
              </a:p>
            </p:txBody>
          </p:sp>
        </mc:Fallback>
      </mc:AlternateContent>
      <p:sp>
        <p:nvSpPr>
          <p:cNvPr id="2" name="Rectangle 2">
            <a:extLst>
              <a:ext uri="{FF2B5EF4-FFF2-40B4-BE49-F238E27FC236}">
                <a16:creationId xmlns:a16="http://schemas.microsoft.com/office/drawing/2014/main" id="{79162F0D-BBAC-4EC3-AE2C-B53FF5909BDA}"/>
              </a:ext>
            </a:extLst>
          </p:cNvPr>
          <p:cNvSpPr>
            <a:spLocks noChangeArrowheads="1"/>
          </p:cNvSpPr>
          <p:nvPr/>
        </p:nvSpPr>
        <p:spPr bwMode="auto">
          <a:xfrm>
            <a:off x="3595687" y="21242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 Box 2">
            <a:extLst>
              <a:ext uri="{FF2B5EF4-FFF2-40B4-BE49-F238E27FC236}">
                <a16:creationId xmlns:a16="http://schemas.microsoft.com/office/drawing/2014/main" id="{E4C1F82B-B93C-47C3-969F-A40247F71403}"/>
              </a:ext>
            </a:extLst>
          </p:cNvPr>
          <p:cNvSpPr txBox="1">
            <a:spLocks noChangeArrowheads="1"/>
          </p:cNvSpPr>
          <p:nvPr/>
        </p:nvSpPr>
        <p:spPr bwMode="auto">
          <a:xfrm>
            <a:off x="7645657" y="5123312"/>
            <a:ext cx="790420" cy="436819"/>
          </a:xfrm>
          <a:prstGeom prst="rect">
            <a:avLst/>
          </a:prstGeom>
          <a:noFill/>
          <a:ln w="9525">
            <a:noFill/>
            <a:miter lim="800000"/>
            <a:headEnd/>
            <a:tailEnd/>
          </a:ln>
        </p:spPr>
        <p:txBody>
          <a:bodyPr rot="0" vert="horz" wrap="square" lIns="91440" tIns="45720" rIns="91440" bIns="45720" anchor="t" anchorCtr="0">
            <a:noAutofit/>
          </a:bodyPr>
          <a:lstStyle/>
          <a:p>
            <a:pPr marR="3810" indent="144145" algn="just">
              <a:lnSpc>
                <a:spcPct val="200000"/>
              </a:lnSpc>
              <a:spcAft>
                <a:spcPts val="600"/>
              </a:spcAft>
            </a:pPr>
            <a:r>
              <a:rPr lang="en-US" sz="13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(cm)</a:t>
            </a:r>
            <a:endParaRPr lang="en-US" sz="13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Text Box 2">
            <a:extLst>
              <a:ext uri="{FF2B5EF4-FFF2-40B4-BE49-F238E27FC236}">
                <a16:creationId xmlns:a16="http://schemas.microsoft.com/office/drawing/2014/main" id="{7227E838-7B7A-4E27-86E0-F47E2BBFD16E}"/>
              </a:ext>
            </a:extLst>
          </p:cNvPr>
          <p:cNvSpPr txBox="1">
            <a:spLocks noChangeArrowheads="1"/>
          </p:cNvSpPr>
          <p:nvPr/>
        </p:nvSpPr>
        <p:spPr bwMode="auto">
          <a:xfrm rot="16200000" flipH="1">
            <a:off x="1961248" y="2581212"/>
            <a:ext cx="1160780" cy="652780"/>
          </a:xfrm>
          <a:prstGeom prst="rect">
            <a:avLst/>
          </a:prstGeom>
          <a:noFill/>
          <a:ln w="9525">
            <a:noFill/>
            <a:miter lim="800000"/>
            <a:headEnd/>
            <a:tailEnd/>
          </a:ln>
        </p:spPr>
        <p:txBody>
          <a:bodyPr rot="0" vert="horz" wrap="square" lIns="91440" tIns="45720" rIns="91440" bIns="45720" anchor="t" anchorCtr="0">
            <a:noAutofit/>
          </a:bodyPr>
          <a:lstStyle/>
          <a:p>
            <a:pPr marR="3810" indent="144145" algn="just">
              <a:lnSpc>
                <a:spcPct val="200000"/>
              </a:lnSpc>
              <a:spcAft>
                <a:spcPts val="600"/>
              </a:spcAft>
            </a:pPr>
            <a:r>
              <a:rPr lang="en-US" sz="1300" b="1" dirty="0">
                <a:solidFill>
                  <a:srgbClr val="7F7F7F"/>
                </a:solidFill>
                <a:effectLst/>
                <a:latin typeface="Arial" panose="020B0604020202020204" pitchFamily="34" charset="0"/>
                <a:ea typeface="Calibri" panose="020F0502020204030204" pitchFamily="34" charset="0"/>
                <a:cs typeface="Arial" panose="020B0604020202020204" pitchFamily="34" charset="0"/>
              </a:rPr>
              <a:t>(</a:t>
            </a:r>
            <a:r>
              <a:rPr lang="en-US" sz="1300" b="1" dirty="0">
                <a:solidFill>
                  <a:srgbClr val="404040"/>
                </a:solidFill>
                <a:latin typeface="Arial" panose="020B0604020202020204" pitchFamily="34" charset="0"/>
                <a:cs typeface="Arial" panose="020B0604020202020204" pitchFamily="34" charset="0"/>
              </a:rPr>
              <a:t>MPa)</a:t>
            </a:r>
          </a:p>
        </p:txBody>
      </p:sp>
      <p:sp>
        <p:nvSpPr>
          <p:cNvPr id="3" name="Slide Number Placeholder 2">
            <a:extLst>
              <a:ext uri="{FF2B5EF4-FFF2-40B4-BE49-F238E27FC236}">
                <a16:creationId xmlns:a16="http://schemas.microsoft.com/office/drawing/2014/main" id="{02228557-6E58-4D11-910F-923D02EF3F08}"/>
              </a:ext>
            </a:extLst>
          </p:cNvPr>
          <p:cNvSpPr>
            <a:spLocks noGrp="1"/>
          </p:cNvSpPr>
          <p:nvPr>
            <p:ph type="sldNum" sz="quarter" idx="12"/>
          </p:nvPr>
        </p:nvSpPr>
        <p:spPr/>
        <p:txBody>
          <a:bodyPr/>
          <a:lstStyle/>
          <a:p>
            <a:fld id="{FE73B57E-1C3D-4B30-85D5-675832EB121F}" type="slidenum">
              <a:rPr lang="es-EC" smtClean="0"/>
              <a:t>22</a:t>
            </a:fld>
            <a:endParaRPr lang="es-EC"/>
          </a:p>
        </p:txBody>
      </p:sp>
      <p:sp>
        <p:nvSpPr>
          <p:cNvPr id="9" name="Marcador de contenido 2">
            <a:extLst>
              <a:ext uri="{FF2B5EF4-FFF2-40B4-BE49-F238E27FC236}">
                <a16:creationId xmlns:a16="http://schemas.microsoft.com/office/drawing/2014/main" id="{0C3E26BC-7217-47B3-9A6E-85D8541B66E3}"/>
              </a:ext>
            </a:extLst>
          </p:cNvPr>
          <p:cNvSpPr txBox="1">
            <a:spLocks/>
          </p:cNvSpPr>
          <p:nvPr/>
        </p:nvSpPr>
        <p:spPr>
          <a:xfrm>
            <a:off x="1" y="1502782"/>
            <a:ext cx="1433146" cy="454632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300" i="0" strike="noStrike" kern="1200" cap="none" spc="0" normalizeH="0" baseline="0" noProof="0" dirty="0">
                <a:ln>
                  <a:noFill/>
                </a:ln>
                <a:solidFill>
                  <a:prstClr val="white"/>
                </a:solidFill>
                <a:uLnTx/>
                <a:uFillTx/>
                <a:latin typeface="+mj-lt"/>
                <a:cs typeface="Times New Roman" panose="02020603050405020304" pitchFamily="18" charset="0"/>
              </a:rPr>
              <a:t>Antecedentes</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300" b="0" i="0" u="none" strike="noStrike" kern="1200" cap="none" spc="0" normalizeH="0" baseline="0" noProof="0" dirty="0">
                <a:ln>
                  <a:noFill/>
                </a:ln>
                <a:solidFill>
                  <a:prstClr val="white"/>
                </a:solidFill>
                <a:uLnTx/>
                <a:uFillTx/>
                <a:latin typeface="+mj-lt"/>
                <a:cs typeface="Times New Roman" panose="02020603050405020304" pitchFamily="18" charset="0"/>
              </a:rPr>
              <a:t>Justificación e Importancia</a:t>
            </a:r>
          </a:p>
          <a:p>
            <a:pPr algn="ctr"/>
            <a:r>
              <a:rPr lang="es-MX" sz="1300" dirty="0">
                <a:solidFill>
                  <a:prstClr val="white"/>
                </a:solidFill>
                <a:latin typeface="+mj-lt"/>
                <a:cs typeface="Times New Roman" panose="02020603050405020304" pitchFamily="18" charset="0"/>
              </a:rPr>
              <a:t>Objetivos </a:t>
            </a:r>
          </a:p>
          <a:p>
            <a:pPr algn="ctr"/>
            <a:r>
              <a:rPr lang="es-MX" sz="1300" dirty="0">
                <a:solidFill>
                  <a:prstClr val="white"/>
                </a:solidFill>
                <a:cs typeface="Times New Roman" panose="02020603050405020304" pitchFamily="18" charset="0"/>
              </a:rPr>
              <a:t>Metodología</a:t>
            </a:r>
            <a:endParaRPr lang="es-MX" sz="1300" dirty="0">
              <a:solidFill>
                <a:prstClr val="white"/>
              </a:solidFill>
              <a:latin typeface="+mj-lt"/>
              <a:cs typeface="Times New Roman" panose="02020603050405020304" pitchFamily="18" charset="0"/>
            </a:endParaRPr>
          </a:p>
          <a:p>
            <a:pPr algn="ctr">
              <a:lnSpc>
                <a:spcPct val="100000"/>
              </a:lnSpc>
              <a:buClr>
                <a:srgbClr val="549E39"/>
              </a:buClr>
              <a:defRPr/>
            </a:pPr>
            <a:r>
              <a:rPr lang="es-MX" sz="1300" b="1" u="sng" dirty="0">
                <a:solidFill>
                  <a:prstClr val="white"/>
                </a:solidFill>
                <a:latin typeface="+mj-lt"/>
                <a:cs typeface="Times New Roman" panose="02020603050405020304" pitchFamily="18" charset="0"/>
              </a:rPr>
              <a:t>Análisis y Discusión de Resultados</a:t>
            </a:r>
          </a:p>
          <a:p>
            <a:pPr algn="ctr"/>
            <a:r>
              <a:rPr lang="es-MX" sz="1300" dirty="0">
                <a:solidFill>
                  <a:prstClr val="white"/>
                </a:solidFill>
                <a:latin typeface="+mj-lt"/>
                <a:cs typeface="Times New Roman" panose="02020603050405020304" pitchFamily="18" charset="0"/>
              </a:rPr>
              <a:t>Conclusiones</a:t>
            </a:r>
          </a:p>
          <a:p>
            <a:pPr algn="ctr"/>
            <a:r>
              <a:rPr lang="es-MX" sz="1300" dirty="0">
                <a:solidFill>
                  <a:prstClr val="white"/>
                </a:solidFill>
                <a:latin typeface="+mj-lt"/>
                <a:cs typeface="Times New Roman" panose="02020603050405020304" pitchFamily="18" charset="0"/>
              </a:rPr>
              <a:t>Recomendaciones</a:t>
            </a:r>
          </a:p>
          <a:p>
            <a:pPr algn="ctr"/>
            <a:r>
              <a:rPr lang="es-MX" sz="1300" dirty="0">
                <a:solidFill>
                  <a:prstClr val="white"/>
                </a:solidFill>
                <a:cs typeface="Times New Roman" panose="02020603050405020304" pitchFamily="18" charset="0"/>
              </a:rPr>
              <a:t>Trabajos Futuros</a:t>
            </a:r>
          </a:p>
          <a:p>
            <a:pPr algn="ctr"/>
            <a:endParaRPr lang="es-MX" sz="1300" dirty="0">
              <a:solidFill>
                <a:prstClr val="white"/>
              </a:solidFill>
              <a:latin typeface="+mj-lt"/>
              <a:cs typeface="Times New Roman" panose="02020603050405020304" pitchFamily="18" charset="0"/>
            </a:endParaRPr>
          </a:p>
          <a:p>
            <a:pPr algn="ctr"/>
            <a:endParaRPr lang="es-MX" sz="1300" dirty="0">
              <a:solidFill>
                <a:prstClr val="white"/>
              </a:solidFill>
              <a:latin typeface="+mj-lt"/>
              <a:cs typeface="Times New Roman" panose="02020603050405020304" pitchFamily="18" charset="0"/>
            </a:endParaRP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2200" b="0" i="0" u="none" strike="noStrike" kern="1200" cap="none" spc="0" normalizeH="0" baseline="0" noProof="0" dirty="0">
              <a:ln>
                <a:noFill/>
              </a:ln>
              <a:solidFill>
                <a:prstClr val="black">
                  <a:lumMod val="65000"/>
                  <a:lumOff val="35000"/>
                </a:prstClr>
              </a:solidFill>
              <a:effectLst/>
              <a:uLnTx/>
              <a:uFillTx/>
              <a:latin typeface="+mj-lt"/>
              <a:cs typeface="Times New Roman" panose="02020603050405020304" pitchFamily="18" charset="0"/>
            </a:endParaRPr>
          </a:p>
        </p:txBody>
      </p:sp>
      <p:sp>
        <p:nvSpPr>
          <p:cNvPr id="11" name="Título 1">
            <a:extLst>
              <a:ext uri="{FF2B5EF4-FFF2-40B4-BE49-F238E27FC236}">
                <a16:creationId xmlns:a16="http://schemas.microsoft.com/office/drawing/2014/main" id="{8B0AD7BD-F67C-4CC6-AB21-7395BED54653}"/>
              </a:ext>
            </a:extLst>
          </p:cNvPr>
          <p:cNvSpPr txBox="1">
            <a:spLocks/>
          </p:cNvSpPr>
          <p:nvPr/>
        </p:nvSpPr>
        <p:spPr>
          <a:xfrm>
            <a:off x="2356339" y="-1156"/>
            <a:ext cx="8678008" cy="771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spc="-60" baseline="0">
                <a:solidFill>
                  <a:srgbClr val="FFFFFF"/>
                </a:solidFill>
                <a:latin typeface="+mj-lt"/>
                <a:ea typeface="+mj-ea"/>
                <a:cs typeface="+mj-cs"/>
              </a:defRPr>
            </a:lvl1pPr>
          </a:lstStyle>
          <a:p>
            <a:pPr algn="ctr"/>
            <a:r>
              <a:rPr lang="es-MX" sz="4400" b="1" dirty="0">
                <a:solidFill>
                  <a:schemeClr val="tx2"/>
                </a:solidFill>
                <a:effectLst>
                  <a:outerShdw blurRad="38100" dist="38100" dir="2700000" algn="tl">
                    <a:srgbClr val="000000">
                      <a:alpha val="43137"/>
                    </a:srgbClr>
                  </a:outerShdw>
                </a:effectLst>
                <a:cs typeface="Times New Roman" panose="02020603050405020304" pitchFamily="18" charset="0"/>
              </a:rPr>
              <a:t>Análisis y discusión de resultados</a:t>
            </a:r>
            <a:endParaRPr lang="es-EC" sz="4400" b="1" dirty="0">
              <a:solidFill>
                <a:schemeClr val="tx2"/>
              </a:solidFill>
              <a:effectLst>
                <a:outerShdw blurRad="38100" dist="38100" dir="2700000" algn="tl">
                  <a:srgbClr val="000000">
                    <a:alpha val="43137"/>
                  </a:srgbClr>
                </a:outerShdw>
              </a:effectLst>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08E1B5F6-F663-4EB9-827E-C388946002F4}"/>
                  </a:ext>
                </a:extLst>
              </p:cNvPr>
              <p:cNvSpPr/>
              <p:nvPr/>
            </p:nvSpPr>
            <p:spPr>
              <a:xfrm>
                <a:off x="2401379" y="5514661"/>
                <a:ext cx="8819098" cy="646331"/>
              </a:xfrm>
              <a:prstGeom prst="rect">
                <a:avLst/>
              </a:prstGeom>
            </p:spPr>
            <p:txBody>
              <a:bodyPr wrap="square">
                <a:spAutoFit/>
              </a:bodyPr>
              <a:lstStyle/>
              <a:p>
                <a:pPr marR="3810" indent="144145" algn="ctr">
                  <a:spcAft>
                    <a:spcPts val="600"/>
                  </a:spcAft>
                </a:pPr>
                <a:r>
                  <a:rPr lang="en-US" dirty="0" err="1">
                    <a:latin typeface="Times New Roman" panose="02020603050405020304" pitchFamily="18" charset="0"/>
                    <a:ea typeface="Calibri" panose="020F0502020204030204" pitchFamily="34" charset="0"/>
                  </a:rPr>
                  <a:t>Distribución</a:t>
                </a:r>
                <a:r>
                  <a:rPr lang="en-US" dirty="0">
                    <a:latin typeface="Times New Roman" panose="02020603050405020304" pitchFamily="18" charset="0"/>
                    <a:ea typeface="Calibri" panose="020F0502020204030204" pitchFamily="34" charset="0"/>
                  </a:rPr>
                  <a:t> de </a:t>
                </a:r>
                <a:r>
                  <a:rPr lang="en-US" dirty="0" err="1">
                    <a:latin typeface="Times New Roman" panose="02020603050405020304" pitchFamily="18" charset="0"/>
                    <a:ea typeface="Calibri" panose="020F0502020204030204" pitchFamily="34" charset="0"/>
                  </a:rPr>
                  <a:t>cargas</a:t>
                </a:r>
                <a:r>
                  <a:rPr lang="en-US" dirty="0">
                    <a:latin typeface="Times New Roman" panose="02020603050405020304" pitchFamily="18" charset="0"/>
                    <a:ea typeface="Calibri" panose="020F0502020204030204" pitchFamily="34" charset="0"/>
                  </a:rPr>
                  <a:t> a lo largo de la </a:t>
                </a:r>
                <a:r>
                  <a:rPr lang="en-US" dirty="0" err="1">
                    <a:latin typeface="Times New Roman" panose="02020603050405020304" pitchFamily="18" charset="0"/>
                    <a:ea typeface="Calibri" panose="020F0502020204030204" pitchFamily="34" charset="0"/>
                  </a:rPr>
                  <a:t>probeta</a:t>
                </a:r>
                <a:r>
                  <a:rPr lang="en-US" dirty="0">
                    <a:latin typeface="Times New Roman" panose="02020603050405020304" pitchFamily="18" charset="0"/>
                    <a:ea typeface="Calibri" panose="020F0502020204030204" pitchFamily="34" charset="0"/>
                  </a:rPr>
                  <a:t> 1 al </a:t>
                </a:r>
                <a:r>
                  <a:rPr lang="en-US" dirty="0" err="1">
                    <a:latin typeface="Times New Roman" panose="02020603050405020304" pitchFamily="18" charset="0"/>
                    <a:ea typeface="Calibri" panose="020F0502020204030204" pitchFamily="34" charset="0"/>
                  </a:rPr>
                  <a:t>aplicar</a:t>
                </a:r>
                <a:r>
                  <a:rPr lang="en-US" dirty="0">
                    <a:latin typeface="Times New Roman" panose="02020603050405020304" pitchFamily="18" charset="0"/>
                    <a:ea typeface="Calibri" panose="020F0502020204030204" pitchFamily="34" charset="0"/>
                  </a:rPr>
                  <a:t> </a:t>
                </a:r>
                <a14:m>
                  <m:oMath xmlns:m="http://schemas.openxmlformats.org/officeDocument/2006/math">
                    <m:sSub>
                      <m:sSubPr>
                        <m:ctrlPr>
                          <a:rPr lang="en-US" i="1">
                            <a:effectLst/>
                            <a:latin typeface="Cambria Math" panose="020405030504060302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𝑺</m:t>
                        </m:r>
                      </m:e>
                      <m:sub>
                        <m:r>
                          <a:rPr lang="en-US" i="1">
                            <a:latin typeface="Cambria Math" panose="02040503050406030204" pitchFamily="18" charset="0"/>
                            <a:ea typeface="Calibri" panose="020F0502020204030204" pitchFamily="34" charset="0"/>
                            <a:cs typeface="Times New Roman" panose="02020603050405020304" pitchFamily="18" charset="0"/>
                          </a:rPr>
                          <m:t>𝒖𝒕</m:t>
                        </m:r>
                      </m:sub>
                    </m:sSub>
                  </m:oMath>
                </a14:m>
                <a:r>
                  <a:rPr lang="en-US" dirty="0">
                    <a:latin typeface="Times New Roman" panose="02020603050405020304" pitchFamily="18" charset="0"/>
                    <a:ea typeface="Calibri" panose="020F0502020204030204" pitchFamily="34" charset="0"/>
                  </a:rPr>
                  <a:t> para </a:t>
                </a:r>
                <a:r>
                  <a:rPr lang="en-US" dirty="0" err="1">
                    <a:latin typeface="Times New Roman" panose="02020603050405020304" pitchFamily="18" charset="0"/>
                    <a:ea typeface="Calibri" panose="020F0502020204030204" pitchFamily="34" charset="0"/>
                  </a:rPr>
                  <a:t>compararlo</a:t>
                </a:r>
                <a:r>
                  <a:rPr lang="en-US" dirty="0">
                    <a:latin typeface="Times New Roman" panose="02020603050405020304" pitchFamily="18" charset="0"/>
                    <a:ea typeface="Calibri" panose="020F0502020204030204" pitchFamily="34" charset="0"/>
                  </a:rPr>
                  <a:t> con </a:t>
                </a:r>
                <a:r>
                  <a:rPr lang="en-US" dirty="0" err="1">
                    <a:latin typeface="Times New Roman" panose="02020603050405020304" pitchFamily="18" charset="0"/>
                    <a:ea typeface="Calibri" panose="020F0502020204030204" pitchFamily="34" charset="0"/>
                  </a:rPr>
                  <a:t>resultados</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obtenidos</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en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pruebas</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físicas</a:t>
                </a:r>
                <a:r>
                  <a:rPr lang="en-US" dirty="0">
                    <a:latin typeface="Times New Roman" panose="02020603050405020304" pitchFamily="18" charset="0"/>
                    <a:ea typeface="Calibri" panose="020F0502020204030204" pitchFamily="34" charset="0"/>
                  </a:rPr>
                  <a:t> </a:t>
                </a:r>
                <a:r>
                  <a:rPr lang="en-US" sz="1050" dirty="0">
                    <a:effectLst/>
                    <a:latin typeface="Times New Roman" panose="02020603050405020304" pitchFamily="18" charset="0"/>
                    <a:ea typeface="Calibri" panose="020F0502020204030204" pitchFamily="34" charset="0"/>
                  </a:rPr>
                  <a:t> </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08E1B5F6-F663-4EB9-827E-C388946002F4}"/>
                  </a:ext>
                </a:extLst>
              </p:cNvPr>
              <p:cNvSpPr>
                <a:spLocks noRot="1" noChangeAspect="1" noMove="1" noResize="1" noEditPoints="1" noAdjustHandles="1" noChangeArrowheads="1" noChangeShapeType="1" noTextEdit="1"/>
              </p:cNvSpPr>
              <p:nvPr/>
            </p:nvSpPr>
            <p:spPr>
              <a:xfrm>
                <a:off x="2401379" y="5514661"/>
                <a:ext cx="8819098" cy="646331"/>
              </a:xfrm>
              <a:prstGeom prst="rect">
                <a:avLst/>
              </a:prstGeom>
              <a:blipFill>
                <a:blip r:embed="rId5"/>
                <a:stretch>
                  <a:fillRect t="-5660" b="-14151"/>
                </a:stretch>
              </a:blipFill>
            </p:spPr>
            <p:txBody>
              <a:bodyPr/>
              <a:lstStyle/>
              <a:p>
                <a:r>
                  <a:rPr lang="en-US">
                    <a:noFill/>
                  </a:rPr>
                  <a:t> </a:t>
                </a:r>
              </a:p>
            </p:txBody>
          </p:sp>
        </mc:Fallback>
      </mc:AlternateContent>
    </p:spTree>
    <p:extLst>
      <p:ext uri="{BB962C8B-B14F-4D97-AF65-F5344CB8AC3E}">
        <p14:creationId xmlns:p14="http://schemas.microsoft.com/office/powerpoint/2010/main" val="3951950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AB5CF8D0-1867-4657-924C-D9FDFEFE9662}"/>
              </a:ext>
            </a:extLst>
          </p:cNvPr>
          <p:cNvSpPr txBox="1">
            <a:spLocks/>
          </p:cNvSpPr>
          <p:nvPr/>
        </p:nvSpPr>
        <p:spPr>
          <a:xfrm>
            <a:off x="2356339" y="13592"/>
            <a:ext cx="8678008" cy="11040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spc="-60" baseline="0">
                <a:solidFill>
                  <a:srgbClr val="FFFFFF"/>
                </a:solidFill>
                <a:latin typeface="+mj-lt"/>
                <a:ea typeface="+mj-ea"/>
                <a:cs typeface="+mj-cs"/>
              </a:defRPr>
            </a:lvl1pPr>
          </a:lstStyle>
          <a:p>
            <a:pPr algn="ctr"/>
            <a:r>
              <a:rPr lang="es-MX" sz="4400" b="1" dirty="0">
                <a:solidFill>
                  <a:schemeClr val="tx2"/>
                </a:solidFill>
                <a:effectLst>
                  <a:outerShdw blurRad="38100" dist="38100" dir="2700000" algn="tl">
                    <a:srgbClr val="000000">
                      <a:alpha val="43137"/>
                    </a:srgbClr>
                  </a:outerShdw>
                </a:effectLst>
                <a:cs typeface="Times New Roman" panose="02020603050405020304" pitchFamily="18" charset="0"/>
              </a:rPr>
              <a:t>Conclusiones</a:t>
            </a:r>
            <a:endParaRPr lang="es-EC" sz="4400" b="1" dirty="0">
              <a:solidFill>
                <a:schemeClr val="tx2"/>
              </a:solidFill>
              <a:effectLst>
                <a:outerShdw blurRad="38100" dist="38100" dir="2700000" algn="tl">
                  <a:srgbClr val="000000">
                    <a:alpha val="43137"/>
                  </a:srgbClr>
                </a:outerShdw>
              </a:effectLst>
              <a:cs typeface="Times New Roman" panose="02020603050405020304" pitchFamily="18" charset="0"/>
            </a:endParaRPr>
          </a:p>
        </p:txBody>
      </p:sp>
      <p:graphicFrame>
        <p:nvGraphicFramePr>
          <p:cNvPr id="6" name="Marcador de contenido 4">
            <a:extLst>
              <a:ext uri="{FF2B5EF4-FFF2-40B4-BE49-F238E27FC236}">
                <a16:creationId xmlns:a16="http://schemas.microsoft.com/office/drawing/2014/main" id="{8FA37D6C-BE31-4640-8912-333090F2B785}"/>
              </a:ext>
            </a:extLst>
          </p:cNvPr>
          <p:cNvGraphicFramePr>
            <a:graphicFrameLocks/>
          </p:cNvGraphicFramePr>
          <p:nvPr>
            <p:extLst>
              <p:ext uri="{D42A27DB-BD31-4B8C-83A1-F6EECF244321}">
                <p14:modId xmlns:p14="http://schemas.microsoft.com/office/powerpoint/2010/main" val="874247348"/>
              </p:ext>
            </p:extLst>
          </p:nvPr>
        </p:nvGraphicFramePr>
        <p:xfrm>
          <a:off x="1696065" y="1117640"/>
          <a:ext cx="10309121" cy="5474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E240C9E8-8778-4560-A107-88A2A5509DB3}"/>
              </a:ext>
            </a:extLst>
          </p:cNvPr>
          <p:cNvSpPr>
            <a:spLocks noGrp="1"/>
          </p:cNvSpPr>
          <p:nvPr>
            <p:ph type="sldNum" sz="quarter" idx="12"/>
          </p:nvPr>
        </p:nvSpPr>
        <p:spPr/>
        <p:txBody>
          <a:bodyPr/>
          <a:lstStyle/>
          <a:p>
            <a:fld id="{FE73B57E-1C3D-4B30-85D5-675832EB121F}" type="slidenum">
              <a:rPr lang="es-EC" smtClean="0"/>
              <a:t>23</a:t>
            </a:fld>
            <a:endParaRPr lang="es-EC"/>
          </a:p>
        </p:txBody>
      </p:sp>
      <p:sp>
        <p:nvSpPr>
          <p:cNvPr id="7" name="Marcador de contenido 2">
            <a:extLst>
              <a:ext uri="{FF2B5EF4-FFF2-40B4-BE49-F238E27FC236}">
                <a16:creationId xmlns:a16="http://schemas.microsoft.com/office/drawing/2014/main" id="{5C429010-ED14-4B31-BA7C-9885EC079F55}"/>
              </a:ext>
            </a:extLst>
          </p:cNvPr>
          <p:cNvSpPr txBox="1">
            <a:spLocks/>
          </p:cNvSpPr>
          <p:nvPr/>
        </p:nvSpPr>
        <p:spPr>
          <a:xfrm>
            <a:off x="1" y="1502782"/>
            <a:ext cx="1433146" cy="454632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300" i="0" strike="noStrike" kern="1200" cap="none" spc="0" normalizeH="0" baseline="0" noProof="0" dirty="0">
                <a:ln>
                  <a:noFill/>
                </a:ln>
                <a:solidFill>
                  <a:prstClr val="white"/>
                </a:solidFill>
                <a:uLnTx/>
                <a:uFillTx/>
                <a:latin typeface="+mj-lt"/>
                <a:cs typeface="Times New Roman" panose="02020603050405020304" pitchFamily="18" charset="0"/>
              </a:rPr>
              <a:t>Antecedentes</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300" b="0" i="0" u="none" strike="noStrike" kern="1200" cap="none" spc="0" normalizeH="0" baseline="0" noProof="0" dirty="0">
                <a:ln>
                  <a:noFill/>
                </a:ln>
                <a:solidFill>
                  <a:prstClr val="white"/>
                </a:solidFill>
                <a:uLnTx/>
                <a:uFillTx/>
                <a:latin typeface="+mj-lt"/>
                <a:cs typeface="Times New Roman" panose="02020603050405020304" pitchFamily="18" charset="0"/>
              </a:rPr>
              <a:t>Justificación e Importancia</a:t>
            </a:r>
          </a:p>
          <a:p>
            <a:pPr algn="ctr"/>
            <a:r>
              <a:rPr lang="es-MX" sz="1300" dirty="0">
                <a:solidFill>
                  <a:prstClr val="white"/>
                </a:solidFill>
                <a:latin typeface="+mj-lt"/>
                <a:cs typeface="Times New Roman" panose="02020603050405020304" pitchFamily="18" charset="0"/>
              </a:rPr>
              <a:t>Objetivos </a:t>
            </a:r>
          </a:p>
          <a:p>
            <a:pPr algn="ctr"/>
            <a:r>
              <a:rPr lang="es-MX" sz="1300" dirty="0">
                <a:solidFill>
                  <a:prstClr val="white"/>
                </a:solidFill>
                <a:cs typeface="Times New Roman" panose="02020603050405020304" pitchFamily="18" charset="0"/>
              </a:rPr>
              <a:t>Metodología</a:t>
            </a:r>
            <a:endParaRPr lang="es-MX" sz="1300" dirty="0">
              <a:solidFill>
                <a:prstClr val="white"/>
              </a:solidFill>
              <a:latin typeface="+mj-lt"/>
              <a:cs typeface="Times New Roman" panose="02020603050405020304" pitchFamily="18" charset="0"/>
            </a:endParaRPr>
          </a:p>
          <a:p>
            <a:pPr algn="ctr">
              <a:lnSpc>
                <a:spcPct val="100000"/>
              </a:lnSpc>
              <a:buClr>
                <a:srgbClr val="549E39"/>
              </a:buClr>
              <a:defRPr/>
            </a:pPr>
            <a:r>
              <a:rPr lang="es-MX" sz="1300" dirty="0">
                <a:solidFill>
                  <a:prstClr val="white"/>
                </a:solidFill>
                <a:latin typeface="+mj-lt"/>
                <a:cs typeface="Times New Roman" panose="02020603050405020304" pitchFamily="18" charset="0"/>
              </a:rPr>
              <a:t>Análisis y Discusión de Resultados</a:t>
            </a:r>
          </a:p>
          <a:p>
            <a:pPr algn="ctr">
              <a:lnSpc>
                <a:spcPct val="100000"/>
              </a:lnSpc>
              <a:buClr>
                <a:srgbClr val="549E39"/>
              </a:buClr>
              <a:defRPr/>
            </a:pPr>
            <a:r>
              <a:rPr lang="es-MX" sz="1300" b="1" u="sng" dirty="0">
                <a:solidFill>
                  <a:prstClr val="white"/>
                </a:solidFill>
                <a:latin typeface="+mj-lt"/>
                <a:cs typeface="Times New Roman" panose="02020603050405020304" pitchFamily="18" charset="0"/>
              </a:rPr>
              <a:t>Conclusiones</a:t>
            </a:r>
          </a:p>
          <a:p>
            <a:pPr algn="ctr"/>
            <a:r>
              <a:rPr lang="es-MX" sz="1300" dirty="0">
                <a:solidFill>
                  <a:prstClr val="white"/>
                </a:solidFill>
                <a:latin typeface="+mj-lt"/>
                <a:cs typeface="Times New Roman" panose="02020603050405020304" pitchFamily="18" charset="0"/>
              </a:rPr>
              <a:t>Recomendaciones</a:t>
            </a:r>
          </a:p>
          <a:p>
            <a:pPr algn="ctr"/>
            <a:r>
              <a:rPr lang="es-MX" sz="1300" dirty="0">
                <a:solidFill>
                  <a:prstClr val="white"/>
                </a:solidFill>
                <a:cs typeface="Times New Roman" panose="02020603050405020304" pitchFamily="18" charset="0"/>
              </a:rPr>
              <a:t>Trabajos Futuros</a:t>
            </a:r>
          </a:p>
          <a:p>
            <a:pPr algn="ctr"/>
            <a:endParaRPr lang="es-MX" sz="1300" dirty="0">
              <a:solidFill>
                <a:prstClr val="white"/>
              </a:solidFill>
              <a:latin typeface="+mj-lt"/>
              <a:cs typeface="Times New Roman" panose="02020603050405020304" pitchFamily="18" charset="0"/>
            </a:endParaRPr>
          </a:p>
          <a:p>
            <a:pPr algn="ctr"/>
            <a:endParaRPr lang="es-MX" sz="1300" dirty="0">
              <a:solidFill>
                <a:prstClr val="white"/>
              </a:solidFill>
              <a:latin typeface="+mj-lt"/>
              <a:cs typeface="Times New Roman" panose="02020603050405020304" pitchFamily="18" charset="0"/>
            </a:endParaRP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2200" b="0" i="0" u="none" strike="noStrike" kern="1200" cap="none" spc="0" normalizeH="0" baseline="0" noProof="0" dirty="0">
              <a:ln>
                <a:noFill/>
              </a:ln>
              <a:solidFill>
                <a:prstClr val="black">
                  <a:lumMod val="65000"/>
                  <a:lumOff val="35000"/>
                </a:prstClr>
              </a:solidFill>
              <a:effectLst/>
              <a:uLnTx/>
              <a:uFillTx/>
              <a:latin typeface="+mj-lt"/>
              <a:cs typeface="Times New Roman" panose="02020603050405020304" pitchFamily="18" charset="0"/>
            </a:endParaRPr>
          </a:p>
        </p:txBody>
      </p:sp>
    </p:spTree>
    <p:extLst>
      <p:ext uri="{BB962C8B-B14F-4D97-AF65-F5344CB8AC3E}">
        <p14:creationId xmlns:p14="http://schemas.microsoft.com/office/powerpoint/2010/main" val="2374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5BF29510-4C14-40ED-83F0-D610D6EFC40A}"/>
                                            </p:graphicEl>
                                          </p:spTgt>
                                        </p:tgtEl>
                                        <p:attrNameLst>
                                          <p:attrName>style.visibility</p:attrName>
                                        </p:attrNameLst>
                                      </p:cBhvr>
                                      <p:to>
                                        <p:strVal val="visible"/>
                                      </p:to>
                                    </p:set>
                                    <p:animEffect transition="in" filter="fade">
                                      <p:cBhvr>
                                        <p:cTn id="7" dur="500"/>
                                        <p:tgtEl>
                                          <p:spTgt spid="6">
                                            <p:graphicEl>
                                              <a:dgm id="{5BF29510-4C14-40ED-83F0-D610D6EFC40A}"/>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DAAC23D6-0C5A-4794-9498-388BE4F59DAD}"/>
                                            </p:graphicEl>
                                          </p:spTgt>
                                        </p:tgtEl>
                                        <p:attrNameLst>
                                          <p:attrName>style.visibility</p:attrName>
                                        </p:attrNameLst>
                                      </p:cBhvr>
                                      <p:to>
                                        <p:strVal val="visible"/>
                                      </p:to>
                                    </p:set>
                                    <p:animEffect transition="in" filter="fade">
                                      <p:cBhvr>
                                        <p:cTn id="10" dur="500"/>
                                        <p:tgtEl>
                                          <p:spTgt spid="6">
                                            <p:graphicEl>
                                              <a:dgm id="{DAAC23D6-0C5A-4794-9498-388BE4F59DAD}"/>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graphicEl>
                                              <a:dgm id="{35B50224-1A0E-4E0F-AEA7-24CBFF914E3C}"/>
                                            </p:graphicEl>
                                          </p:spTgt>
                                        </p:tgtEl>
                                        <p:attrNameLst>
                                          <p:attrName>style.visibility</p:attrName>
                                        </p:attrNameLst>
                                      </p:cBhvr>
                                      <p:to>
                                        <p:strVal val="visible"/>
                                      </p:to>
                                    </p:set>
                                    <p:animEffect transition="in" filter="fade">
                                      <p:cBhvr>
                                        <p:cTn id="13" dur="500"/>
                                        <p:tgtEl>
                                          <p:spTgt spid="6">
                                            <p:graphicEl>
                                              <a:dgm id="{35B50224-1A0E-4E0F-AEA7-24CBFF914E3C}"/>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graphicEl>
                                              <a:dgm id="{B449CDE3-25E6-43F5-89A1-EBBACB78F3EF}"/>
                                            </p:graphicEl>
                                          </p:spTgt>
                                        </p:tgtEl>
                                        <p:attrNameLst>
                                          <p:attrName>style.visibility</p:attrName>
                                        </p:attrNameLst>
                                      </p:cBhvr>
                                      <p:to>
                                        <p:strVal val="visible"/>
                                      </p:to>
                                    </p:set>
                                    <p:animEffect transition="in" filter="fade">
                                      <p:cBhvr>
                                        <p:cTn id="18" dur="500"/>
                                        <p:tgtEl>
                                          <p:spTgt spid="6">
                                            <p:graphicEl>
                                              <a:dgm id="{B449CDE3-25E6-43F5-89A1-EBBACB78F3EF}"/>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graphicEl>
                                              <a:dgm id="{28BFFD73-C57D-4841-B109-91E8592DBFD0}"/>
                                            </p:graphicEl>
                                          </p:spTgt>
                                        </p:tgtEl>
                                        <p:attrNameLst>
                                          <p:attrName>style.visibility</p:attrName>
                                        </p:attrNameLst>
                                      </p:cBhvr>
                                      <p:to>
                                        <p:strVal val="visible"/>
                                      </p:to>
                                    </p:set>
                                    <p:animEffect transition="in" filter="fade">
                                      <p:cBhvr>
                                        <p:cTn id="21" dur="500"/>
                                        <p:tgtEl>
                                          <p:spTgt spid="6">
                                            <p:graphicEl>
                                              <a:dgm id="{28BFFD73-C57D-4841-B109-91E8592DBFD0}"/>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graphicEl>
                                              <a:dgm id="{C0EBB31D-FD6F-4453-9584-B9DAE7A3EB75}"/>
                                            </p:graphicEl>
                                          </p:spTgt>
                                        </p:tgtEl>
                                        <p:attrNameLst>
                                          <p:attrName>style.visibility</p:attrName>
                                        </p:attrNameLst>
                                      </p:cBhvr>
                                      <p:to>
                                        <p:strVal val="visible"/>
                                      </p:to>
                                    </p:set>
                                    <p:animEffect transition="in" filter="fade">
                                      <p:cBhvr>
                                        <p:cTn id="26" dur="500"/>
                                        <p:tgtEl>
                                          <p:spTgt spid="6">
                                            <p:graphicEl>
                                              <a:dgm id="{C0EBB31D-FD6F-4453-9584-B9DAE7A3EB75}"/>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graphicEl>
                                              <a:dgm id="{B7A44EB6-7FFC-4330-A423-1EA338FA03B5}"/>
                                            </p:graphicEl>
                                          </p:spTgt>
                                        </p:tgtEl>
                                        <p:attrNameLst>
                                          <p:attrName>style.visibility</p:attrName>
                                        </p:attrNameLst>
                                      </p:cBhvr>
                                      <p:to>
                                        <p:strVal val="visible"/>
                                      </p:to>
                                    </p:set>
                                    <p:animEffect transition="in" filter="fade">
                                      <p:cBhvr>
                                        <p:cTn id="29" dur="500"/>
                                        <p:tgtEl>
                                          <p:spTgt spid="6">
                                            <p:graphicEl>
                                              <a:dgm id="{B7A44EB6-7FFC-4330-A423-1EA338FA03B5}"/>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graphicEl>
                                              <a:dgm id="{61A08867-E1BB-4302-BAAB-A142B8943BC9}"/>
                                            </p:graphicEl>
                                          </p:spTgt>
                                        </p:tgtEl>
                                        <p:attrNameLst>
                                          <p:attrName>style.visibility</p:attrName>
                                        </p:attrNameLst>
                                      </p:cBhvr>
                                      <p:to>
                                        <p:strVal val="visible"/>
                                      </p:to>
                                    </p:set>
                                    <p:animEffect transition="in" filter="fade">
                                      <p:cBhvr>
                                        <p:cTn id="34" dur="500"/>
                                        <p:tgtEl>
                                          <p:spTgt spid="6">
                                            <p:graphicEl>
                                              <a:dgm id="{61A08867-E1BB-4302-BAAB-A142B8943BC9}"/>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graphicEl>
                                              <a:dgm id="{660E1F05-C917-42DA-97A0-D950D3C31E7A}"/>
                                            </p:graphicEl>
                                          </p:spTgt>
                                        </p:tgtEl>
                                        <p:attrNameLst>
                                          <p:attrName>style.visibility</p:attrName>
                                        </p:attrNameLst>
                                      </p:cBhvr>
                                      <p:to>
                                        <p:strVal val="visible"/>
                                      </p:to>
                                    </p:set>
                                    <p:animEffect transition="in" filter="fade">
                                      <p:cBhvr>
                                        <p:cTn id="37" dur="500"/>
                                        <p:tgtEl>
                                          <p:spTgt spid="6">
                                            <p:graphicEl>
                                              <a:dgm id="{660E1F05-C917-42DA-97A0-D950D3C31E7A}"/>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graphicEl>
                                              <a:dgm id="{8F147186-B9FA-41B5-A9F7-ED4DAE89C6EE}"/>
                                            </p:graphicEl>
                                          </p:spTgt>
                                        </p:tgtEl>
                                        <p:attrNameLst>
                                          <p:attrName>style.visibility</p:attrName>
                                        </p:attrNameLst>
                                      </p:cBhvr>
                                      <p:to>
                                        <p:strVal val="visible"/>
                                      </p:to>
                                    </p:set>
                                    <p:animEffect transition="in" filter="fade">
                                      <p:cBhvr>
                                        <p:cTn id="42" dur="500"/>
                                        <p:tgtEl>
                                          <p:spTgt spid="6">
                                            <p:graphicEl>
                                              <a:dgm id="{8F147186-B9FA-41B5-A9F7-ED4DAE89C6EE}"/>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
                                            <p:graphicEl>
                                              <a:dgm id="{11BB3863-4C9A-4D3A-93D7-8E7A031890BD}"/>
                                            </p:graphicEl>
                                          </p:spTgt>
                                        </p:tgtEl>
                                        <p:attrNameLst>
                                          <p:attrName>style.visibility</p:attrName>
                                        </p:attrNameLst>
                                      </p:cBhvr>
                                      <p:to>
                                        <p:strVal val="visible"/>
                                      </p:to>
                                    </p:set>
                                    <p:animEffect transition="in" filter="fade">
                                      <p:cBhvr>
                                        <p:cTn id="45" dur="500"/>
                                        <p:tgtEl>
                                          <p:spTgt spid="6">
                                            <p:graphicEl>
                                              <a:dgm id="{11BB3863-4C9A-4D3A-93D7-8E7A031890B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14186705-63CF-45BB-BC9C-366322804EFF}"/>
              </a:ext>
            </a:extLst>
          </p:cNvPr>
          <p:cNvSpPr txBox="1">
            <a:spLocks/>
          </p:cNvSpPr>
          <p:nvPr/>
        </p:nvSpPr>
        <p:spPr>
          <a:xfrm>
            <a:off x="2356339" y="-16888"/>
            <a:ext cx="8678008" cy="11040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spc="-60" baseline="0">
                <a:solidFill>
                  <a:srgbClr val="FFFFFF"/>
                </a:solidFill>
                <a:latin typeface="+mj-lt"/>
                <a:ea typeface="+mj-ea"/>
                <a:cs typeface="+mj-cs"/>
              </a:defRPr>
            </a:lvl1pPr>
          </a:lstStyle>
          <a:p>
            <a:pPr algn="ctr"/>
            <a:r>
              <a:rPr lang="es-MX" sz="4400" b="1" dirty="0">
                <a:solidFill>
                  <a:schemeClr val="tx2"/>
                </a:solidFill>
                <a:effectLst>
                  <a:outerShdw blurRad="38100" dist="38100" dir="2700000" algn="tl">
                    <a:srgbClr val="000000">
                      <a:alpha val="43137"/>
                    </a:srgbClr>
                  </a:outerShdw>
                </a:effectLst>
                <a:cs typeface="Times New Roman" panose="02020603050405020304" pitchFamily="18" charset="0"/>
              </a:rPr>
              <a:t>Recomendaciones</a:t>
            </a:r>
            <a:endParaRPr lang="es-EC" sz="4400" b="1" dirty="0">
              <a:solidFill>
                <a:schemeClr val="tx2"/>
              </a:solidFill>
              <a:effectLst>
                <a:outerShdw blurRad="38100" dist="38100" dir="2700000" algn="tl">
                  <a:srgbClr val="000000">
                    <a:alpha val="43137"/>
                  </a:srgbClr>
                </a:outerShdw>
              </a:effectLst>
              <a:cs typeface="Times New Roman" panose="02020603050405020304" pitchFamily="18" charset="0"/>
            </a:endParaRPr>
          </a:p>
        </p:txBody>
      </p:sp>
      <p:graphicFrame>
        <p:nvGraphicFramePr>
          <p:cNvPr id="6" name="Marcador de contenido 4">
            <a:extLst>
              <a:ext uri="{FF2B5EF4-FFF2-40B4-BE49-F238E27FC236}">
                <a16:creationId xmlns:a16="http://schemas.microsoft.com/office/drawing/2014/main" id="{E2091560-E284-47D1-923B-446BE092532C}"/>
              </a:ext>
            </a:extLst>
          </p:cNvPr>
          <p:cNvGraphicFramePr>
            <a:graphicFrameLocks/>
          </p:cNvGraphicFramePr>
          <p:nvPr>
            <p:extLst>
              <p:ext uri="{D42A27DB-BD31-4B8C-83A1-F6EECF244321}">
                <p14:modId xmlns:p14="http://schemas.microsoft.com/office/powerpoint/2010/main" val="3254861125"/>
              </p:ext>
            </p:extLst>
          </p:nvPr>
        </p:nvGraphicFramePr>
        <p:xfrm>
          <a:off x="1802424" y="680720"/>
          <a:ext cx="10099524" cy="5904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D2D1953E-9409-4285-B411-9FE1FC75F5ED}"/>
              </a:ext>
            </a:extLst>
          </p:cNvPr>
          <p:cNvSpPr>
            <a:spLocks noGrp="1"/>
          </p:cNvSpPr>
          <p:nvPr>
            <p:ph type="sldNum" sz="quarter" idx="12"/>
          </p:nvPr>
        </p:nvSpPr>
        <p:spPr/>
        <p:txBody>
          <a:bodyPr/>
          <a:lstStyle/>
          <a:p>
            <a:fld id="{FE73B57E-1C3D-4B30-85D5-675832EB121F}" type="slidenum">
              <a:rPr lang="es-EC" smtClean="0"/>
              <a:t>24</a:t>
            </a:fld>
            <a:endParaRPr lang="es-EC"/>
          </a:p>
        </p:txBody>
      </p:sp>
      <p:sp>
        <p:nvSpPr>
          <p:cNvPr id="7" name="Marcador de contenido 2">
            <a:extLst>
              <a:ext uri="{FF2B5EF4-FFF2-40B4-BE49-F238E27FC236}">
                <a16:creationId xmlns:a16="http://schemas.microsoft.com/office/drawing/2014/main" id="{52D1D5F4-63EB-459D-B871-2B24BF2F21B0}"/>
              </a:ext>
            </a:extLst>
          </p:cNvPr>
          <p:cNvSpPr txBox="1">
            <a:spLocks/>
          </p:cNvSpPr>
          <p:nvPr/>
        </p:nvSpPr>
        <p:spPr>
          <a:xfrm>
            <a:off x="-103239" y="1502782"/>
            <a:ext cx="1575048" cy="454632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300" i="0" strike="noStrike" kern="1200" cap="none" spc="0" normalizeH="0" baseline="0" noProof="0" dirty="0">
                <a:ln>
                  <a:noFill/>
                </a:ln>
                <a:solidFill>
                  <a:prstClr val="white"/>
                </a:solidFill>
                <a:uLnTx/>
                <a:uFillTx/>
                <a:latin typeface="+mj-lt"/>
                <a:cs typeface="Times New Roman" panose="02020603050405020304" pitchFamily="18" charset="0"/>
              </a:rPr>
              <a:t>Antecedentes</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300" b="0" i="0" u="none" strike="noStrike" kern="1200" cap="none" spc="0" normalizeH="0" baseline="0" noProof="0" dirty="0">
                <a:ln>
                  <a:noFill/>
                </a:ln>
                <a:solidFill>
                  <a:prstClr val="white"/>
                </a:solidFill>
                <a:uLnTx/>
                <a:uFillTx/>
                <a:latin typeface="+mj-lt"/>
                <a:cs typeface="Times New Roman" panose="02020603050405020304" pitchFamily="18" charset="0"/>
              </a:rPr>
              <a:t>Justificación e Importancia</a:t>
            </a:r>
          </a:p>
          <a:p>
            <a:pPr algn="ctr"/>
            <a:r>
              <a:rPr lang="es-MX" sz="1300" dirty="0">
                <a:solidFill>
                  <a:prstClr val="white"/>
                </a:solidFill>
                <a:latin typeface="+mj-lt"/>
                <a:cs typeface="Times New Roman" panose="02020603050405020304" pitchFamily="18" charset="0"/>
              </a:rPr>
              <a:t>Objetivos </a:t>
            </a:r>
          </a:p>
          <a:p>
            <a:pPr algn="ctr"/>
            <a:r>
              <a:rPr lang="es-MX" sz="1300" dirty="0">
                <a:solidFill>
                  <a:prstClr val="white"/>
                </a:solidFill>
                <a:cs typeface="Times New Roman" panose="02020603050405020304" pitchFamily="18" charset="0"/>
              </a:rPr>
              <a:t>Metodología</a:t>
            </a:r>
            <a:endParaRPr lang="es-MX" sz="1300" dirty="0">
              <a:solidFill>
                <a:prstClr val="white"/>
              </a:solidFill>
              <a:latin typeface="+mj-lt"/>
              <a:cs typeface="Times New Roman" panose="02020603050405020304" pitchFamily="18" charset="0"/>
            </a:endParaRPr>
          </a:p>
          <a:p>
            <a:pPr algn="ctr">
              <a:lnSpc>
                <a:spcPct val="100000"/>
              </a:lnSpc>
              <a:buClr>
                <a:srgbClr val="549E39"/>
              </a:buClr>
              <a:defRPr/>
            </a:pPr>
            <a:r>
              <a:rPr lang="es-MX" sz="1300" dirty="0">
                <a:solidFill>
                  <a:prstClr val="white"/>
                </a:solidFill>
                <a:latin typeface="+mj-lt"/>
                <a:cs typeface="Times New Roman" panose="02020603050405020304" pitchFamily="18" charset="0"/>
              </a:rPr>
              <a:t>Análisis y Discusión de Resultados</a:t>
            </a:r>
          </a:p>
          <a:p>
            <a:pPr algn="ctr">
              <a:lnSpc>
                <a:spcPct val="100000"/>
              </a:lnSpc>
              <a:buClr>
                <a:srgbClr val="549E39"/>
              </a:buClr>
              <a:defRPr/>
            </a:pPr>
            <a:r>
              <a:rPr lang="es-MX" sz="1300" dirty="0">
                <a:solidFill>
                  <a:prstClr val="white"/>
                </a:solidFill>
                <a:latin typeface="+mj-lt"/>
                <a:cs typeface="Times New Roman" panose="02020603050405020304" pitchFamily="18" charset="0"/>
              </a:rPr>
              <a:t>Conclusiones</a:t>
            </a:r>
          </a:p>
          <a:p>
            <a:pPr algn="ctr">
              <a:lnSpc>
                <a:spcPct val="100000"/>
              </a:lnSpc>
              <a:buClr>
                <a:srgbClr val="549E39"/>
              </a:buClr>
              <a:defRPr/>
            </a:pPr>
            <a:r>
              <a:rPr lang="es-MX" sz="1300" b="1" u="sng" dirty="0">
                <a:solidFill>
                  <a:prstClr val="white"/>
                </a:solidFill>
                <a:latin typeface="+mj-lt"/>
                <a:cs typeface="Times New Roman" panose="02020603050405020304" pitchFamily="18" charset="0"/>
              </a:rPr>
              <a:t>Recomendaciones</a:t>
            </a:r>
          </a:p>
          <a:p>
            <a:pPr algn="ctr"/>
            <a:r>
              <a:rPr lang="es-MX" sz="1300" dirty="0">
                <a:solidFill>
                  <a:prstClr val="white"/>
                </a:solidFill>
                <a:cs typeface="Times New Roman" panose="02020603050405020304" pitchFamily="18" charset="0"/>
              </a:rPr>
              <a:t>Trabajos Futuros</a:t>
            </a:r>
          </a:p>
          <a:p>
            <a:pPr algn="ctr"/>
            <a:endParaRPr lang="es-MX" sz="1300" dirty="0">
              <a:solidFill>
                <a:prstClr val="white"/>
              </a:solidFill>
              <a:latin typeface="+mj-lt"/>
              <a:cs typeface="Times New Roman" panose="02020603050405020304" pitchFamily="18" charset="0"/>
            </a:endParaRPr>
          </a:p>
          <a:p>
            <a:pPr algn="ctr"/>
            <a:endParaRPr lang="es-MX" sz="1300" dirty="0">
              <a:solidFill>
                <a:prstClr val="white"/>
              </a:solidFill>
              <a:latin typeface="+mj-lt"/>
              <a:cs typeface="Times New Roman" panose="02020603050405020304" pitchFamily="18" charset="0"/>
            </a:endParaRP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2200" b="0" i="0" u="none" strike="noStrike" kern="1200" cap="none" spc="0" normalizeH="0" baseline="0" noProof="0" dirty="0">
              <a:ln>
                <a:noFill/>
              </a:ln>
              <a:solidFill>
                <a:prstClr val="black">
                  <a:lumMod val="65000"/>
                  <a:lumOff val="35000"/>
                </a:prstClr>
              </a:solidFill>
              <a:effectLst/>
              <a:uLnTx/>
              <a:uFillTx/>
              <a:latin typeface="+mj-lt"/>
              <a:cs typeface="Times New Roman" panose="02020603050405020304" pitchFamily="18" charset="0"/>
            </a:endParaRPr>
          </a:p>
        </p:txBody>
      </p:sp>
    </p:spTree>
    <p:extLst>
      <p:ext uri="{BB962C8B-B14F-4D97-AF65-F5344CB8AC3E}">
        <p14:creationId xmlns:p14="http://schemas.microsoft.com/office/powerpoint/2010/main" val="257007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5BF29510-4C14-40ED-83F0-D610D6EFC40A}"/>
                                            </p:graphicEl>
                                          </p:spTgt>
                                        </p:tgtEl>
                                        <p:attrNameLst>
                                          <p:attrName>style.visibility</p:attrName>
                                        </p:attrNameLst>
                                      </p:cBhvr>
                                      <p:to>
                                        <p:strVal val="visible"/>
                                      </p:to>
                                    </p:set>
                                    <p:animEffect transition="in" filter="fade">
                                      <p:cBhvr>
                                        <p:cTn id="7" dur="500"/>
                                        <p:tgtEl>
                                          <p:spTgt spid="6">
                                            <p:graphicEl>
                                              <a:dgm id="{5BF29510-4C14-40ED-83F0-D610D6EFC40A}"/>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DAAC23D6-0C5A-4794-9498-388BE4F59DAD}"/>
                                            </p:graphicEl>
                                          </p:spTgt>
                                        </p:tgtEl>
                                        <p:attrNameLst>
                                          <p:attrName>style.visibility</p:attrName>
                                        </p:attrNameLst>
                                      </p:cBhvr>
                                      <p:to>
                                        <p:strVal val="visible"/>
                                      </p:to>
                                    </p:set>
                                    <p:animEffect transition="in" filter="fade">
                                      <p:cBhvr>
                                        <p:cTn id="10" dur="500"/>
                                        <p:tgtEl>
                                          <p:spTgt spid="6">
                                            <p:graphicEl>
                                              <a:dgm id="{DAAC23D6-0C5A-4794-9498-388BE4F59DAD}"/>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graphicEl>
                                              <a:dgm id="{35B50224-1A0E-4E0F-AEA7-24CBFF914E3C}"/>
                                            </p:graphicEl>
                                          </p:spTgt>
                                        </p:tgtEl>
                                        <p:attrNameLst>
                                          <p:attrName>style.visibility</p:attrName>
                                        </p:attrNameLst>
                                      </p:cBhvr>
                                      <p:to>
                                        <p:strVal val="visible"/>
                                      </p:to>
                                    </p:set>
                                    <p:animEffect transition="in" filter="fade">
                                      <p:cBhvr>
                                        <p:cTn id="13" dur="500"/>
                                        <p:tgtEl>
                                          <p:spTgt spid="6">
                                            <p:graphicEl>
                                              <a:dgm id="{35B50224-1A0E-4E0F-AEA7-24CBFF914E3C}"/>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graphicEl>
                                              <a:dgm id="{DB9C23E0-E78D-44E0-B80E-65C7454AC493}"/>
                                            </p:graphicEl>
                                          </p:spTgt>
                                        </p:tgtEl>
                                        <p:attrNameLst>
                                          <p:attrName>style.visibility</p:attrName>
                                        </p:attrNameLst>
                                      </p:cBhvr>
                                      <p:to>
                                        <p:strVal val="visible"/>
                                      </p:to>
                                    </p:set>
                                    <p:animEffect transition="in" filter="fade">
                                      <p:cBhvr>
                                        <p:cTn id="18" dur="500"/>
                                        <p:tgtEl>
                                          <p:spTgt spid="6">
                                            <p:graphicEl>
                                              <a:dgm id="{DB9C23E0-E78D-44E0-B80E-65C7454AC493}"/>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graphicEl>
                                              <a:dgm id="{2F9C20C7-5EDE-4CE8-B785-B53AF2A788AD}"/>
                                            </p:graphicEl>
                                          </p:spTgt>
                                        </p:tgtEl>
                                        <p:attrNameLst>
                                          <p:attrName>style.visibility</p:attrName>
                                        </p:attrNameLst>
                                      </p:cBhvr>
                                      <p:to>
                                        <p:strVal val="visible"/>
                                      </p:to>
                                    </p:set>
                                    <p:animEffect transition="in" filter="fade">
                                      <p:cBhvr>
                                        <p:cTn id="21" dur="500"/>
                                        <p:tgtEl>
                                          <p:spTgt spid="6">
                                            <p:graphicEl>
                                              <a:dgm id="{2F9C20C7-5EDE-4CE8-B785-B53AF2A788AD}"/>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graphicEl>
                                              <a:dgm id="{44F335A9-B089-40C4-A0A5-FACE8DDCCC02}"/>
                                            </p:graphicEl>
                                          </p:spTgt>
                                        </p:tgtEl>
                                        <p:attrNameLst>
                                          <p:attrName>style.visibility</p:attrName>
                                        </p:attrNameLst>
                                      </p:cBhvr>
                                      <p:to>
                                        <p:strVal val="visible"/>
                                      </p:to>
                                    </p:set>
                                    <p:animEffect transition="in" filter="fade">
                                      <p:cBhvr>
                                        <p:cTn id="26" dur="500"/>
                                        <p:tgtEl>
                                          <p:spTgt spid="6">
                                            <p:graphicEl>
                                              <a:dgm id="{44F335A9-B089-40C4-A0A5-FACE8DDCCC02}"/>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graphicEl>
                                              <a:dgm id="{8E81D107-AEB5-4593-B1AE-04BFCEF537DA}"/>
                                            </p:graphicEl>
                                          </p:spTgt>
                                        </p:tgtEl>
                                        <p:attrNameLst>
                                          <p:attrName>style.visibility</p:attrName>
                                        </p:attrNameLst>
                                      </p:cBhvr>
                                      <p:to>
                                        <p:strVal val="visible"/>
                                      </p:to>
                                    </p:set>
                                    <p:animEffect transition="in" filter="fade">
                                      <p:cBhvr>
                                        <p:cTn id="29" dur="500"/>
                                        <p:tgtEl>
                                          <p:spTgt spid="6">
                                            <p:graphicEl>
                                              <a:dgm id="{8E81D107-AEB5-4593-B1AE-04BFCEF537D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5A2CC981-E9D7-4AB6-B528-E0894727666E}"/>
              </a:ext>
            </a:extLst>
          </p:cNvPr>
          <p:cNvSpPr txBox="1">
            <a:spLocks/>
          </p:cNvSpPr>
          <p:nvPr/>
        </p:nvSpPr>
        <p:spPr>
          <a:xfrm>
            <a:off x="2356339" y="-16888"/>
            <a:ext cx="8678008" cy="11040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spc="-60" baseline="0">
                <a:solidFill>
                  <a:srgbClr val="FFFFFF"/>
                </a:solidFill>
                <a:latin typeface="+mj-lt"/>
                <a:ea typeface="+mj-ea"/>
                <a:cs typeface="+mj-cs"/>
              </a:defRPr>
            </a:lvl1pPr>
          </a:lstStyle>
          <a:p>
            <a:pPr algn="ctr"/>
            <a:r>
              <a:rPr lang="es-MX" sz="4400" b="1" dirty="0">
                <a:solidFill>
                  <a:schemeClr val="tx2"/>
                </a:solidFill>
                <a:effectLst>
                  <a:outerShdw blurRad="38100" dist="38100" dir="2700000" algn="tl">
                    <a:srgbClr val="000000">
                      <a:alpha val="43137"/>
                    </a:srgbClr>
                  </a:outerShdw>
                </a:effectLst>
                <a:cs typeface="Times New Roman" panose="02020603050405020304" pitchFamily="18" charset="0"/>
              </a:rPr>
              <a:t>Trabajos Futuros</a:t>
            </a:r>
            <a:endParaRPr lang="es-EC" sz="4400" b="1" dirty="0">
              <a:solidFill>
                <a:schemeClr val="tx2"/>
              </a:solidFill>
              <a:effectLst>
                <a:outerShdw blurRad="38100" dist="38100" dir="2700000" algn="tl">
                  <a:srgbClr val="000000">
                    <a:alpha val="43137"/>
                  </a:srgbClr>
                </a:outerShdw>
              </a:effectLst>
              <a:cs typeface="Times New Roman" panose="02020603050405020304" pitchFamily="18" charset="0"/>
            </a:endParaRPr>
          </a:p>
        </p:txBody>
      </p:sp>
      <p:graphicFrame>
        <p:nvGraphicFramePr>
          <p:cNvPr id="6" name="Marcador de contenido 4">
            <a:extLst>
              <a:ext uri="{FF2B5EF4-FFF2-40B4-BE49-F238E27FC236}">
                <a16:creationId xmlns:a16="http://schemas.microsoft.com/office/drawing/2014/main" id="{E2EB2C43-D180-4A79-82C8-7E962F6AF137}"/>
              </a:ext>
            </a:extLst>
          </p:cNvPr>
          <p:cNvGraphicFramePr>
            <a:graphicFrameLocks/>
          </p:cNvGraphicFramePr>
          <p:nvPr>
            <p:extLst>
              <p:ext uri="{D42A27DB-BD31-4B8C-83A1-F6EECF244321}">
                <p14:modId xmlns:p14="http://schemas.microsoft.com/office/powerpoint/2010/main" val="1967310949"/>
              </p:ext>
            </p:extLst>
          </p:nvPr>
        </p:nvGraphicFramePr>
        <p:xfrm>
          <a:off x="1822744" y="737419"/>
          <a:ext cx="10032022" cy="5984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176DFA20-CC25-4318-9734-43B1ACAF2507}"/>
              </a:ext>
            </a:extLst>
          </p:cNvPr>
          <p:cNvSpPr>
            <a:spLocks noGrp="1"/>
          </p:cNvSpPr>
          <p:nvPr>
            <p:ph type="sldNum" sz="quarter" idx="12"/>
          </p:nvPr>
        </p:nvSpPr>
        <p:spPr/>
        <p:txBody>
          <a:bodyPr/>
          <a:lstStyle/>
          <a:p>
            <a:fld id="{FE73B57E-1C3D-4B30-85D5-675832EB121F}" type="slidenum">
              <a:rPr lang="es-EC" smtClean="0"/>
              <a:t>25</a:t>
            </a:fld>
            <a:endParaRPr lang="es-EC"/>
          </a:p>
        </p:txBody>
      </p:sp>
      <p:sp>
        <p:nvSpPr>
          <p:cNvPr id="7" name="Marcador de contenido 2">
            <a:extLst>
              <a:ext uri="{FF2B5EF4-FFF2-40B4-BE49-F238E27FC236}">
                <a16:creationId xmlns:a16="http://schemas.microsoft.com/office/drawing/2014/main" id="{C856F2E5-294D-4093-905A-538739C6C2E2}"/>
              </a:ext>
            </a:extLst>
          </p:cNvPr>
          <p:cNvSpPr txBox="1">
            <a:spLocks/>
          </p:cNvSpPr>
          <p:nvPr/>
        </p:nvSpPr>
        <p:spPr>
          <a:xfrm>
            <a:off x="1" y="1502782"/>
            <a:ext cx="1433146" cy="454632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300" i="0" strike="noStrike" kern="1200" cap="none" spc="0" normalizeH="0" baseline="0" noProof="0" dirty="0">
                <a:ln>
                  <a:noFill/>
                </a:ln>
                <a:solidFill>
                  <a:prstClr val="white"/>
                </a:solidFill>
                <a:uLnTx/>
                <a:uFillTx/>
                <a:latin typeface="+mj-lt"/>
                <a:cs typeface="Times New Roman" panose="02020603050405020304" pitchFamily="18" charset="0"/>
              </a:rPr>
              <a:t>Antecedentes</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300" b="0" i="0" u="none" strike="noStrike" kern="1200" cap="none" spc="0" normalizeH="0" baseline="0" noProof="0" dirty="0">
                <a:ln>
                  <a:noFill/>
                </a:ln>
                <a:solidFill>
                  <a:prstClr val="white"/>
                </a:solidFill>
                <a:uLnTx/>
                <a:uFillTx/>
                <a:latin typeface="+mj-lt"/>
                <a:cs typeface="Times New Roman" panose="02020603050405020304" pitchFamily="18" charset="0"/>
              </a:rPr>
              <a:t>Justificación e Importancia</a:t>
            </a:r>
          </a:p>
          <a:p>
            <a:pPr algn="ctr"/>
            <a:r>
              <a:rPr lang="es-MX" sz="1300" dirty="0">
                <a:solidFill>
                  <a:prstClr val="white"/>
                </a:solidFill>
                <a:latin typeface="+mj-lt"/>
                <a:cs typeface="Times New Roman" panose="02020603050405020304" pitchFamily="18" charset="0"/>
              </a:rPr>
              <a:t>Objetivos </a:t>
            </a:r>
          </a:p>
          <a:p>
            <a:pPr algn="ctr"/>
            <a:r>
              <a:rPr lang="es-MX" sz="1300" dirty="0">
                <a:solidFill>
                  <a:prstClr val="white"/>
                </a:solidFill>
                <a:cs typeface="Times New Roman" panose="02020603050405020304" pitchFamily="18" charset="0"/>
              </a:rPr>
              <a:t>Metodología</a:t>
            </a:r>
            <a:endParaRPr lang="es-MX" sz="1300" dirty="0">
              <a:solidFill>
                <a:prstClr val="white"/>
              </a:solidFill>
              <a:latin typeface="+mj-lt"/>
              <a:cs typeface="Times New Roman" panose="02020603050405020304" pitchFamily="18" charset="0"/>
            </a:endParaRPr>
          </a:p>
          <a:p>
            <a:pPr algn="ctr">
              <a:lnSpc>
                <a:spcPct val="100000"/>
              </a:lnSpc>
              <a:buClr>
                <a:srgbClr val="549E39"/>
              </a:buClr>
              <a:defRPr/>
            </a:pPr>
            <a:r>
              <a:rPr lang="es-MX" sz="1300" dirty="0">
                <a:solidFill>
                  <a:prstClr val="white"/>
                </a:solidFill>
                <a:latin typeface="+mj-lt"/>
                <a:cs typeface="Times New Roman" panose="02020603050405020304" pitchFamily="18" charset="0"/>
              </a:rPr>
              <a:t>Análisis y Discusión de Resultados</a:t>
            </a:r>
          </a:p>
          <a:p>
            <a:pPr algn="ctr">
              <a:lnSpc>
                <a:spcPct val="100000"/>
              </a:lnSpc>
              <a:buClr>
                <a:srgbClr val="549E39"/>
              </a:buClr>
              <a:defRPr/>
            </a:pPr>
            <a:r>
              <a:rPr lang="es-MX" sz="1300" dirty="0">
                <a:solidFill>
                  <a:prstClr val="white"/>
                </a:solidFill>
                <a:latin typeface="+mj-lt"/>
                <a:cs typeface="Times New Roman" panose="02020603050405020304" pitchFamily="18" charset="0"/>
              </a:rPr>
              <a:t>Conclusiones</a:t>
            </a:r>
          </a:p>
          <a:p>
            <a:pPr algn="ctr"/>
            <a:r>
              <a:rPr lang="es-MX" sz="1300" dirty="0">
                <a:solidFill>
                  <a:prstClr val="white"/>
                </a:solidFill>
                <a:latin typeface="+mj-lt"/>
                <a:cs typeface="Times New Roman" panose="02020603050405020304" pitchFamily="18" charset="0"/>
              </a:rPr>
              <a:t>Recomendaciones</a:t>
            </a:r>
          </a:p>
          <a:p>
            <a:pPr algn="ctr">
              <a:lnSpc>
                <a:spcPct val="100000"/>
              </a:lnSpc>
              <a:buClr>
                <a:srgbClr val="549E39"/>
              </a:buClr>
              <a:defRPr/>
            </a:pPr>
            <a:r>
              <a:rPr lang="es-MX" sz="1300" b="1" u="sng" dirty="0">
                <a:solidFill>
                  <a:prstClr val="white"/>
                </a:solidFill>
                <a:latin typeface="+mj-lt"/>
                <a:cs typeface="Times New Roman" panose="02020603050405020304" pitchFamily="18" charset="0"/>
              </a:rPr>
              <a:t>Trabajos Futuros</a:t>
            </a:r>
          </a:p>
          <a:p>
            <a:pPr algn="ctr"/>
            <a:endParaRPr lang="es-MX" sz="1300" dirty="0">
              <a:solidFill>
                <a:prstClr val="white"/>
              </a:solidFill>
              <a:latin typeface="+mj-lt"/>
              <a:cs typeface="Times New Roman" panose="02020603050405020304" pitchFamily="18" charset="0"/>
            </a:endParaRPr>
          </a:p>
          <a:p>
            <a:pPr algn="ctr"/>
            <a:endParaRPr lang="es-MX" sz="1300" dirty="0">
              <a:solidFill>
                <a:prstClr val="white"/>
              </a:solidFill>
              <a:latin typeface="+mj-lt"/>
              <a:cs typeface="Times New Roman" panose="02020603050405020304" pitchFamily="18" charset="0"/>
            </a:endParaRP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2200" b="0" i="0" u="none" strike="noStrike" kern="1200" cap="none" spc="0" normalizeH="0" baseline="0" noProof="0" dirty="0">
              <a:ln>
                <a:noFill/>
              </a:ln>
              <a:solidFill>
                <a:prstClr val="black">
                  <a:lumMod val="65000"/>
                  <a:lumOff val="35000"/>
                </a:prstClr>
              </a:solidFill>
              <a:effectLst/>
              <a:uLnTx/>
              <a:uFillTx/>
              <a:latin typeface="+mj-lt"/>
              <a:cs typeface="Times New Roman" panose="02020603050405020304" pitchFamily="18" charset="0"/>
            </a:endParaRPr>
          </a:p>
        </p:txBody>
      </p:sp>
    </p:spTree>
    <p:extLst>
      <p:ext uri="{BB962C8B-B14F-4D97-AF65-F5344CB8AC3E}">
        <p14:creationId xmlns:p14="http://schemas.microsoft.com/office/powerpoint/2010/main" val="23658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5BF29510-4C14-40ED-83F0-D610D6EFC40A}"/>
                                            </p:graphicEl>
                                          </p:spTgt>
                                        </p:tgtEl>
                                        <p:attrNameLst>
                                          <p:attrName>style.visibility</p:attrName>
                                        </p:attrNameLst>
                                      </p:cBhvr>
                                      <p:to>
                                        <p:strVal val="visible"/>
                                      </p:to>
                                    </p:set>
                                    <p:animEffect transition="in" filter="fade">
                                      <p:cBhvr>
                                        <p:cTn id="7" dur="500"/>
                                        <p:tgtEl>
                                          <p:spTgt spid="6">
                                            <p:graphicEl>
                                              <a:dgm id="{5BF29510-4C14-40ED-83F0-D610D6EFC40A}"/>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02DCBA78-AFD9-49C1-8A5B-3B7CAB7FDCFE}"/>
                                            </p:graphicEl>
                                          </p:spTgt>
                                        </p:tgtEl>
                                        <p:attrNameLst>
                                          <p:attrName>style.visibility</p:attrName>
                                        </p:attrNameLst>
                                      </p:cBhvr>
                                      <p:to>
                                        <p:strVal val="visible"/>
                                      </p:to>
                                    </p:set>
                                    <p:animEffect transition="in" filter="fade">
                                      <p:cBhvr>
                                        <p:cTn id="10" dur="500"/>
                                        <p:tgtEl>
                                          <p:spTgt spid="6">
                                            <p:graphicEl>
                                              <a:dgm id="{02DCBA78-AFD9-49C1-8A5B-3B7CAB7FDCFE}"/>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graphicEl>
                                              <a:dgm id="{0386A8D7-EC3E-4810-9384-D53BA63C8B1C}"/>
                                            </p:graphicEl>
                                          </p:spTgt>
                                        </p:tgtEl>
                                        <p:attrNameLst>
                                          <p:attrName>style.visibility</p:attrName>
                                        </p:attrNameLst>
                                      </p:cBhvr>
                                      <p:to>
                                        <p:strVal val="visible"/>
                                      </p:to>
                                    </p:set>
                                    <p:animEffect transition="in" filter="fade">
                                      <p:cBhvr>
                                        <p:cTn id="13" dur="500"/>
                                        <p:tgtEl>
                                          <p:spTgt spid="6">
                                            <p:graphicEl>
                                              <a:dgm id="{0386A8D7-EC3E-4810-9384-D53BA63C8B1C}"/>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graphicEl>
                                              <a:dgm id="{D4CFF634-FE24-4567-A607-1F9CE98F7EE7}"/>
                                            </p:graphicEl>
                                          </p:spTgt>
                                        </p:tgtEl>
                                        <p:attrNameLst>
                                          <p:attrName>style.visibility</p:attrName>
                                        </p:attrNameLst>
                                      </p:cBhvr>
                                      <p:to>
                                        <p:strVal val="visible"/>
                                      </p:to>
                                    </p:set>
                                    <p:animEffect transition="in" filter="fade">
                                      <p:cBhvr>
                                        <p:cTn id="18" dur="500"/>
                                        <p:tgtEl>
                                          <p:spTgt spid="6">
                                            <p:graphicEl>
                                              <a:dgm id="{D4CFF634-FE24-4567-A607-1F9CE98F7EE7}"/>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graphicEl>
                                              <a:dgm id="{CF3984A6-9A93-4877-AA84-6A8A04EB9119}"/>
                                            </p:graphicEl>
                                          </p:spTgt>
                                        </p:tgtEl>
                                        <p:attrNameLst>
                                          <p:attrName>style.visibility</p:attrName>
                                        </p:attrNameLst>
                                      </p:cBhvr>
                                      <p:to>
                                        <p:strVal val="visible"/>
                                      </p:to>
                                    </p:set>
                                    <p:animEffect transition="in" filter="fade">
                                      <p:cBhvr>
                                        <p:cTn id="21" dur="500"/>
                                        <p:tgtEl>
                                          <p:spTgt spid="6">
                                            <p:graphicEl>
                                              <a:dgm id="{CF3984A6-9A93-4877-AA84-6A8A04EB9119}"/>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graphicEl>
                                              <a:dgm id="{E264759A-1440-4975-9321-D3DF2E42D031}"/>
                                            </p:graphicEl>
                                          </p:spTgt>
                                        </p:tgtEl>
                                        <p:attrNameLst>
                                          <p:attrName>style.visibility</p:attrName>
                                        </p:attrNameLst>
                                      </p:cBhvr>
                                      <p:to>
                                        <p:strVal val="visible"/>
                                      </p:to>
                                    </p:set>
                                    <p:animEffect transition="in" filter="fade">
                                      <p:cBhvr>
                                        <p:cTn id="26" dur="500"/>
                                        <p:tgtEl>
                                          <p:spTgt spid="6">
                                            <p:graphicEl>
                                              <a:dgm id="{E264759A-1440-4975-9321-D3DF2E42D031}"/>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graphicEl>
                                              <a:dgm id="{BD517521-4068-4528-B6EC-43743AFBEE50}"/>
                                            </p:graphicEl>
                                          </p:spTgt>
                                        </p:tgtEl>
                                        <p:attrNameLst>
                                          <p:attrName>style.visibility</p:attrName>
                                        </p:attrNameLst>
                                      </p:cBhvr>
                                      <p:to>
                                        <p:strVal val="visible"/>
                                      </p:to>
                                    </p:set>
                                    <p:animEffect transition="in" filter="fade">
                                      <p:cBhvr>
                                        <p:cTn id="29" dur="500"/>
                                        <p:tgtEl>
                                          <p:spTgt spid="6">
                                            <p:graphicEl>
                                              <a:dgm id="{BD517521-4068-4528-B6EC-43743AFBEE50}"/>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graphicEl>
                                              <a:dgm id="{ADD18039-FEB7-4EF1-98F1-485AED926259}"/>
                                            </p:graphicEl>
                                          </p:spTgt>
                                        </p:tgtEl>
                                        <p:attrNameLst>
                                          <p:attrName>style.visibility</p:attrName>
                                        </p:attrNameLst>
                                      </p:cBhvr>
                                      <p:to>
                                        <p:strVal val="visible"/>
                                      </p:to>
                                    </p:set>
                                    <p:animEffect transition="in" filter="fade">
                                      <p:cBhvr>
                                        <p:cTn id="34" dur="500"/>
                                        <p:tgtEl>
                                          <p:spTgt spid="6">
                                            <p:graphicEl>
                                              <a:dgm id="{ADD18039-FEB7-4EF1-98F1-485AED926259}"/>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graphicEl>
                                              <a:dgm id="{51AA28DD-D2DF-43D8-9666-BB7C7EC63648}"/>
                                            </p:graphicEl>
                                          </p:spTgt>
                                        </p:tgtEl>
                                        <p:attrNameLst>
                                          <p:attrName>style.visibility</p:attrName>
                                        </p:attrNameLst>
                                      </p:cBhvr>
                                      <p:to>
                                        <p:strVal val="visible"/>
                                      </p:to>
                                    </p:set>
                                    <p:animEffect transition="in" filter="fade">
                                      <p:cBhvr>
                                        <p:cTn id="37" dur="500"/>
                                        <p:tgtEl>
                                          <p:spTgt spid="6">
                                            <p:graphicEl>
                                              <a:dgm id="{51AA28DD-D2DF-43D8-9666-BB7C7EC6364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Resultado de imagen para gracias presentacion png">
            <a:extLst>
              <a:ext uri="{FF2B5EF4-FFF2-40B4-BE49-F238E27FC236}">
                <a16:creationId xmlns:a16="http://schemas.microsoft.com/office/drawing/2014/main" id="{9E0058ED-CD24-4EA7-92B4-3D890B424E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6916" y="858126"/>
            <a:ext cx="10139729" cy="544083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1C9A74FA-2F8F-466E-9756-FC7961C47F27}"/>
              </a:ext>
            </a:extLst>
          </p:cNvPr>
          <p:cNvSpPr>
            <a:spLocks noGrp="1"/>
          </p:cNvSpPr>
          <p:nvPr>
            <p:ph type="sldNum" sz="quarter" idx="12"/>
          </p:nvPr>
        </p:nvSpPr>
        <p:spPr/>
        <p:txBody>
          <a:bodyPr/>
          <a:lstStyle/>
          <a:p>
            <a:fld id="{FE73B57E-1C3D-4B30-85D5-675832EB121F}" type="slidenum">
              <a:rPr lang="es-EC" smtClean="0"/>
              <a:t>26</a:t>
            </a:fld>
            <a:endParaRPr lang="es-EC"/>
          </a:p>
        </p:txBody>
      </p:sp>
    </p:spTree>
    <p:extLst>
      <p:ext uri="{BB962C8B-B14F-4D97-AF65-F5344CB8AC3E}">
        <p14:creationId xmlns:p14="http://schemas.microsoft.com/office/powerpoint/2010/main" val="3169023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E6E808-D755-433D-B1DB-E1D8B75FD6F6}"/>
              </a:ext>
            </a:extLst>
          </p:cNvPr>
          <p:cNvSpPr>
            <a:spLocks noGrp="1"/>
          </p:cNvSpPr>
          <p:nvPr>
            <p:ph type="title"/>
          </p:nvPr>
        </p:nvSpPr>
        <p:spPr>
          <a:xfrm>
            <a:off x="3125215" y="243750"/>
            <a:ext cx="7315200" cy="1346897"/>
          </a:xfrm>
        </p:spPr>
        <p:txBody>
          <a:bodyPr/>
          <a:lstStyle/>
          <a:p>
            <a:r>
              <a:rPr lang="es-MX" dirty="0">
                <a:cs typeface="Times New Roman" panose="02020603050405020304" pitchFamily="18" charset="0"/>
              </a:rPr>
              <a:t>Antecedentes</a:t>
            </a:r>
          </a:p>
        </p:txBody>
      </p:sp>
      <p:sp>
        <p:nvSpPr>
          <p:cNvPr id="10" name="Marcador de contenido 2">
            <a:extLst>
              <a:ext uri="{FF2B5EF4-FFF2-40B4-BE49-F238E27FC236}">
                <a16:creationId xmlns:a16="http://schemas.microsoft.com/office/drawing/2014/main" id="{B8B77925-8480-46EC-82A0-74028E3B6F70}"/>
              </a:ext>
            </a:extLst>
          </p:cNvPr>
          <p:cNvSpPr txBox="1">
            <a:spLocks/>
          </p:cNvSpPr>
          <p:nvPr/>
        </p:nvSpPr>
        <p:spPr>
          <a:xfrm>
            <a:off x="1" y="1502782"/>
            <a:ext cx="1433146" cy="454632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300" b="1" i="0" u="sng" strike="noStrike" kern="1200" cap="none" spc="0" normalizeH="0" baseline="0" noProof="0" dirty="0">
                <a:ln>
                  <a:noFill/>
                </a:ln>
                <a:solidFill>
                  <a:prstClr val="white"/>
                </a:solidFill>
                <a:uLnTx/>
                <a:uFillTx/>
                <a:latin typeface="+mj-lt"/>
                <a:cs typeface="Times New Roman" panose="02020603050405020304" pitchFamily="18" charset="0"/>
              </a:rPr>
              <a:t>Antecedentes</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300" b="0" i="0" u="none" strike="noStrike" kern="1200" cap="none" spc="0" normalizeH="0" baseline="0" noProof="0" dirty="0">
                <a:ln>
                  <a:noFill/>
                </a:ln>
                <a:solidFill>
                  <a:prstClr val="white"/>
                </a:solidFill>
                <a:uLnTx/>
                <a:uFillTx/>
                <a:latin typeface="+mj-lt"/>
                <a:cs typeface="Times New Roman" panose="02020603050405020304" pitchFamily="18" charset="0"/>
              </a:rPr>
              <a:t>Justificación e Importancia</a:t>
            </a:r>
          </a:p>
          <a:p>
            <a:pPr algn="ctr"/>
            <a:r>
              <a:rPr lang="es-MX" sz="1300" dirty="0">
                <a:solidFill>
                  <a:prstClr val="white"/>
                </a:solidFill>
                <a:latin typeface="+mj-lt"/>
                <a:cs typeface="Times New Roman" panose="02020603050405020304" pitchFamily="18" charset="0"/>
              </a:rPr>
              <a:t>Objetivos </a:t>
            </a:r>
          </a:p>
          <a:p>
            <a:pPr algn="ctr"/>
            <a:r>
              <a:rPr lang="es-MX" sz="1300" dirty="0">
                <a:solidFill>
                  <a:prstClr val="white"/>
                </a:solidFill>
                <a:cs typeface="Times New Roman" panose="02020603050405020304" pitchFamily="18" charset="0"/>
              </a:rPr>
              <a:t>Metodología</a:t>
            </a:r>
            <a:endParaRPr lang="es-MX" sz="1300" dirty="0">
              <a:solidFill>
                <a:prstClr val="white"/>
              </a:solidFill>
              <a:latin typeface="+mj-lt"/>
              <a:cs typeface="Times New Roman" panose="02020603050405020304" pitchFamily="18" charset="0"/>
            </a:endParaRPr>
          </a:p>
          <a:p>
            <a:pPr algn="ctr"/>
            <a:r>
              <a:rPr lang="es-MX" sz="1300" dirty="0">
                <a:solidFill>
                  <a:prstClr val="white"/>
                </a:solidFill>
                <a:latin typeface="+mj-lt"/>
                <a:cs typeface="Times New Roman" panose="02020603050405020304" pitchFamily="18" charset="0"/>
              </a:rPr>
              <a:t>Análisis y Discusión de Resultados</a:t>
            </a:r>
          </a:p>
          <a:p>
            <a:pPr algn="ctr"/>
            <a:r>
              <a:rPr lang="es-MX" sz="1300" dirty="0">
                <a:solidFill>
                  <a:prstClr val="white"/>
                </a:solidFill>
                <a:latin typeface="+mj-lt"/>
                <a:cs typeface="Times New Roman" panose="02020603050405020304" pitchFamily="18" charset="0"/>
              </a:rPr>
              <a:t>Conclusiones</a:t>
            </a:r>
          </a:p>
          <a:p>
            <a:pPr algn="ctr"/>
            <a:r>
              <a:rPr lang="es-MX" sz="1300" dirty="0">
                <a:solidFill>
                  <a:prstClr val="white"/>
                </a:solidFill>
                <a:latin typeface="+mj-lt"/>
                <a:cs typeface="Times New Roman" panose="02020603050405020304" pitchFamily="18" charset="0"/>
              </a:rPr>
              <a:t>Recomendaciones</a:t>
            </a:r>
          </a:p>
          <a:p>
            <a:pPr algn="ctr"/>
            <a:r>
              <a:rPr lang="es-MX" sz="1300" dirty="0">
                <a:solidFill>
                  <a:prstClr val="white"/>
                </a:solidFill>
                <a:cs typeface="Times New Roman" panose="02020603050405020304" pitchFamily="18" charset="0"/>
              </a:rPr>
              <a:t>Trabajos Futuros</a:t>
            </a:r>
          </a:p>
          <a:p>
            <a:pPr algn="ctr"/>
            <a:endParaRPr lang="es-MX" sz="1300" dirty="0">
              <a:solidFill>
                <a:prstClr val="white"/>
              </a:solidFill>
              <a:latin typeface="+mj-lt"/>
              <a:cs typeface="Times New Roman" panose="02020603050405020304" pitchFamily="18" charset="0"/>
            </a:endParaRPr>
          </a:p>
          <a:p>
            <a:pPr algn="ctr"/>
            <a:endParaRPr lang="es-MX" sz="1300" dirty="0">
              <a:solidFill>
                <a:prstClr val="white"/>
              </a:solidFill>
              <a:latin typeface="+mj-lt"/>
              <a:cs typeface="Times New Roman" panose="02020603050405020304" pitchFamily="18" charset="0"/>
            </a:endParaRP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2200" b="0" i="0" u="none" strike="noStrike" kern="1200" cap="none" spc="0" normalizeH="0" baseline="0" noProof="0" dirty="0">
              <a:ln>
                <a:noFill/>
              </a:ln>
              <a:solidFill>
                <a:prstClr val="black">
                  <a:lumMod val="65000"/>
                  <a:lumOff val="35000"/>
                </a:prstClr>
              </a:solidFill>
              <a:effectLst/>
              <a:uLnTx/>
              <a:uFillTx/>
              <a:latin typeface="+mj-lt"/>
              <a:cs typeface="Times New Roman" panose="02020603050405020304" pitchFamily="18" charset="0"/>
            </a:endParaRPr>
          </a:p>
        </p:txBody>
      </p:sp>
      <p:pic>
        <p:nvPicPr>
          <p:cNvPr id="6" name="Picture 5">
            <a:extLst>
              <a:ext uri="{FF2B5EF4-FFF2-40B4-BE49-F238E27FC236}">
                <a16:creationId xmlns:a16="http://schemas.microsoft.com/office/drawing/2014/main" id="{DF8A7C23-2364-4545-97D6-DA63BF674ABD}"/>
              </a:ext>
            </a:extLst>
          </p:cNvPr>
          <p:cNvPicPr/>
          <p:nvPr/>
        </p:nvPicPr>
        <p:blipFill>
          <a:blip r:embed="rId3"/>
          <a:stretch>
            <a:fillRect/>
          </a:stretch>
        </p:blipFill>
        <p:spPr>
          <a:xfrm>
            <a:off x="1920989" y="1622883"/>
            <a:ext cx="4591050" cy="2533015"/>
          </a:xfrm>
          <a:prstGeom prst="rect">
            <a:avLst/>
          </a:prstGeom>
        </p:spPr>
      </p:pic>
      <p:pic>
        <p:nvPicPr>
          <p:cNvPr id="7" name="Picture 6">
            <a:extLst>
              <a:ext uri="{FF2B5EF4-FFF2-40B4-BE49-F238E27FC236}">
                <a16:creationId xmlns:a16="http://schemas.microsoft.com/office/drawing/2014/main" id="{5429E314-C26E-4372-94B7-1BD85841E4BC}"/>
              </a:ext>
            </a:extLst>
          </p:cNvPr>
          <p:cNvPicPr/>
          <p:nvPr/>
        </p:nvPicPr>
        <p:blipFill>
          <a:blip r:embed="rId4"/>
          <a:stretch>
            <a:fillRect/>
          </a:stretch>
        </p:blipFill>
        <p:spPr>
          <a:xfrm>
            <a:off x="7284504" y="1619086"/>
            <a:ext cx="4216050" cy="2531493"/>
          </a:xfrm>
          <a:prstGeom prst="rect">
            <a:avLst/>
          </a:prstGeom>
        </p:spPr>
      </p:pic>
      <p:sp>
        <p:nvSpPr>
          <p:cNvPr id="3" name="TextBox 2">
            <a:extLst>
              <a:ext uri="{FF2B5EF4-FFF2-40B4-BE49-F238E27FC236}">
                <a16:creationId xmlns:a16="http://schemas.microsoft.com/office/drawing/2014/main" id="{547C1B19-45C5-458B-B92B-911FCBD374EC}"/>
              </a:ext>
            </a:extLst>
          </p:cNvPr>
          <p:cNvSpPr txBox="1"/>
          <p:nvPr/>
        </p:nvSpPr>
        <p:spPr>
          <a:xfrm>
            <a:off x="2551316" y="1126654"/>
            <a:ext cx="2519537" cy="561949"/>
          </a:xfrm>
          <a:prstGeom prst="rect">
            <a:avLst/>
          </a:prstGeom>
          <a:noFill/>
        </p:spPr>
        <p:txBody>
          <a:bodyPr wrap="none" rtlCol="0">
            <a:spAutoFit/>
          </a:bodyPr>
          <a:lstStyle/>
          <a:p>
            <a:pPr marR="3810" indent="144145" algn="ctr">
              <a:lnSpc>
                <a:spcPct val="200000"/>
              </a:lnSpc>
              <a:spcAft>
                <a:spcPts val="600"/>
              </a:spcAft>
            </a:pPr>
            <a:r>
              <a:rPr lang="es-EC" dirty="0">
                <a:latin typeface="Times New Roman" panose="02020603050405020304" pitchFamily="18" charset="0"/>
                <a:cs typeface="Times New Roman" panose="02020603050405020304" pitchFamily="18" charset="0"/>
              </a:rPr>
              <a:t>Universidad de Toronto</a:t>
            </a:r>
            <a:endParaRPr lang="en-US"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A52CD21F-1EBD-4C43-9A0B-771007A944F9}"/>
              </a:ext>
            </a:extLst>
          </p:cNvPr>
          <p:cNvSpPr/>
          <p:nvPr/>
        </p:nvSpPr>
        <p:spPr>
          <a:xfrm>
            <a:off x="2698931" y="3959775"/>
            <a:ext cx="2601098" cy="561949"/>
          </a:xfrm>
          <a:prstGeom prst="rect">
            <a:avLst/>
          </a:prstGeom>
        </p:spPr>
        <p:txBody>
          <a:bodyPr wrap="none">
            <a:spAutoFit/>
          </a:bodyPr>
          <a:lstStyle/>
          <a:p>
            <a:pPr marR="3810" indent="144145" algn="ctr">
              <a:lnSpc>
                <a:spcPct val="200000"/>
              </a:lnSpc>
              <a:spcAft>
                <a:spcPts val="600"/>
              </a:spcAft>
            </a:pPr>
            <a:r>
              <a:rPr lang="es-EC" dirty="0">
                <a:latin typeface="Times New Roman" panose="02020603050405020304" pitchFamily="18" charset="0"/>
                <a:ea typeface="Calibri" panose="020F0502020204030204" pitchFamily="34" charset="0"/>
                <a:cs typeface="Times New Roman" panose="02020603050405020304" pitchFamily="18" charset="0"/>
              </a:rPr>
              <a:t>Fuente: (Fournier, 2016)</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57F5706E-0699-45D7-8E2C-E736CD17C998}"/>
              </a:ext>
            </a:extLst>
          </p:cNvPr>
          <p:cNvSpPr/>
          <p:nvPr/>
        </p:nvSpPr>
        <p:spPr>
          <a:xfrm>
            <a:off x="8091980" y="3959775"/>
            <a:ext cx="2601098" cy="561949"/>
          </a:xfrm>
          <a:prstGeom prst="rect">
            <a:avLst/>
          </a:prstGeom>
        </p:spPr>
        <p:txBody>
          <a:bodyPr wrap="none">
            <a:spAutoFit/>
          </a:bodyPr>
          <a:lstStyle/>
          <a:p>
            <a:pPr marR="3810" indent="144145" algn="ctr">
              <a:lnSpc>
                <a:spcPct val="200000"/>
              </a:lnSpc>
              <a:spcAft>
                <a:spcPts val="600"/>
              </a:spcAft>
            </a:pPr>
            <a:r>
              <a:rPr lang="es-EC" dirty="0">
                <a:latin typeface="Times New Roman" panose="02020603050405020304" pitchFamily="18" charset="0"/>
                <a:ea typeface="Calibri" panose="020F0502020204030204" pitchFamily="34" charset="0"/>
                <a:cs typeface="Times New Roman" panose="02020603050405020304" pitchFamily="18" charset="0"/>
              </a:rPr>
              <a:t>Fuente: (Fournier, 2016)</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B56751DA-FBF6-400E-A7DC-149D19055399}"/>
              </a:ext>
            </a:extLst>
          </p:cNvPr>
          <p:cNvSpPr txBox="1"/>
          <p:nvPr/>
        </p:nvSpPr>
        <p:spPr>
          <a:xfrm>
            <a:off x="8131450" y="1071465"/>
            <a:ext cx="2522165" cy="614079"/>
          </a:xfrm>
          <a:prstGeom prst="rect">
            <a:avLst/>
          </a:prstGeom>
          <a:noFill/>
        </p:spPr>
        <p:txBody>
          <a:bodyPr wrap="none" rtlCol="0">
            <a:spAutoFit/>
          </a:bodyPr>
          <a:lstStyle/>
          <a:p>
            <a:pPr marR="3810" indent="144145" algn="ctr">
              <a:lnSpc>
                <a:spcPct val="200000"/>
              </a:lnSpc>
              <a:spcAft>
                <a:spcPts val="600"/>
              </a:spcAft>
            </a:pPr>
            <a:r>
              <a:rPr lang="es-EC" sz="2000" dirty="0">
                <a:latin typeface="Times New Roman" panose="02020603050405020304" pitchFamily="18" charset="0"/>
                <a:cs typeface="Times New Roman" panose="02020603050405020304" pitchFamily="18" charset="0"/>
              </a:rPr>
              <a:t>Impresiones en metal</a:t>
            </a:r>
            <a:endParaRPr lang="en-US" sz="2000" dirty="0">
              <a:latin typeface="Times New Roman" panose="02020603050405020304" pitchFamily="18" charset="0"/>
              <a:cs typeface="Times New Roman" panose="02020603050405020304" pitchFamily="18" charset="0"/>
            </a:endParaRPr>
          </a:p>
        </p:txBody>
      </p:sp>
      <p:graphicFrame>
        <p:nvGraphicFramePr>
          <p:cNvPr id="15" name="Diagram 14">
            <a:extLst>
              <a:ext uri="{FF2B5EF4-FFF2-40B4-BE49-F238E27FC236}">
                <a16:creationId xmlns:a16="http://schemas.microsoft.com/office/drawing/2014/main" id="{DF23DC1A-7340-496F-A63E-6071F7A1776C}"/>
              </a:ext>
            </a:extLst>
          </p:cNvPr>
          <p:cNvGraphicFramePr/>
          <p:nvPr>
            <p:extLst>
              <p:ext uri="{D42A27DB-BD31-4B8C-83A1-F6EECF244321}">
                <p14:modId xmlns:p14="http://schemas.microsoft.com/office/powerpoint/2010/main" val="2999058837"/>
              </p:ext>
            </p:extLst>
          </p:nvPr>
        </p:nvGraphicFramePr>
        <p:xfrm>
          <a:off x="1800665" y="4691549"/>
          <a:ext cx="10016197" cy="11674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Rectangle 7">
            <a:extLst>
              <a:ext uri="{FF2B5EF4-FFF2-40B4-BE49-F238E27FC236}">
                <a16:creationId xmlns:a16="http://schemas.microsoft.com/office/drawing/2014/main" id="{0439D69B-5386-42CB-9C02-B0A09C71F67C}"/>
              </a:ext>
            </a:extLst>
          </p:cNvPr>
          <p:cNvSpPr/>
          <p:nvPr/>
        </p:nvSpPr>
        <p:spPr>
          <a:xfrm>
            <a:off x="3623984" y="6049108"/>
            <a:ext cx="6019597" cy="369332"/>
          </a:xfrm>
          <a:prstGeom prst="rect">
            <a:avLst/>
          </a:prstGeom>
        </p:spPr>
        <p:txBody>
          <a:bodyPr wrap="none">
            <a:spAutoFit/>
          </a:bodyPr>
          <a:lstStyle/>
          <a:p>
            <a:r>
              <a:rPr lang="en-US" dirty="0" err="1">
                <a:latin typeface="Times New Roman" panose="02020603050405020304" pitchFamily="18" charset="0"/>
                <a:ea typeface="Calibri" panose="020F0502020204030204" pitchFamily="34" charset="0"/>
              </a:rPr>
              <a:t>Ruta</a:t>
            </a:r>
            <a:r>
              <a:rPr lang="en-US" dirty="0">
                <a:latin typeface="Times New Roman" panose="02020603050405020304" pitchFamily="18" charset="0"/>
                <a:ea typeface="Calibri" panose="020F0502020204030204" pitchFamily="34" charset="0"/>
              </a:rPr>
              <a:t> para </a:t>
            </a:r>
            <a:r>
              <a:rPr lang="en-US" dirty="0" err="1">
                <a:latin typeface="Times New Roman" panose="02020603050405020304" pitchFamily="18" charset="0"/>
                <a:ea typeface="Calibri" panose="020F0502020204030204" pitchFamily="34" charset="0"/>
              </a:rPr>
              <a:t>evaluación</a:t>
            </a:r>
            <a:r>
              <a:rPr lang="en-US" dirty="0">
                <a:latin typeface="Times New Roman" panose="02020603050405020304" pitchFamily="18" charset="0"/>
                <a:ea typeface="Calibri" panose="020F0502020204030204" pitchFamily="34" charset="0"/>
              </a:rPr>
              <a:t> de </a:t>
            </a:r>
            <a:r>
              <a:rPr lang="en-US" dirty="0" err="1">
                <a:latin typeface="Times New Roman" panose="02020603050405020304" pitchFamily="18" charset="0"/>
                <a:ea typeface="Calibri" panose="020F0502020204030204" pitchFamily="34" charset="0"/>
              </a:rPr>
              <a:t>calidad</a:t>
            </a:r>
            <a:r>
              <a:rPr lang="en-US" dirty="0">
                <a:latin typeface="Times New Roman" panose="02020603050405020304" pitchFamily="18" charset="0"/>
                <a:ea typeface="Calibri" panose="020F0502020204030204" pitchFamily="34" charset="0"/>
              </a:rPr>
              <a:t> de </a:t>
            </a:r>
            <a:r>
              <a:rPr lang="en-US" dirty="0" err="1">
                <a:latin typeface="Times New Roman" panose="02020603050405020304" pitchFamily="18" charset="0"/>
                <a:ea typeface="Calibri" panose="020F0502020204030204" pitchFamily="34" charset="0"/>
              </a:rPr>
              <a:t>dispositivos</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mediante</a:t>
            </a:r>
            <a:r>
              <a:rPr lang="en-US" dirty="0">
                <a:latin typeface="Times New Roman" panose="02020603050405020304" pitchFamily="18" charset="0"/>
                <a:ea typeface="Calibri" panose="020F0502020204030204" pitchFamily="34" charset="0"/>
              </a:rPr>
              <a:t> M.A.</a:t>
            </a:r>
            <a:endParaRPr lang="en-US" dirty="0"/>
          </a:p>
        </p:txBody>
      </p:sp>
      <p:sp>
        <p:nvSpPr>
          <p:cNvPr id="9" name="Rectangle 8">
            <a:extLst>
              <a:ext uri="{FF2B5EF4-FFF2-40B4-BE49-F238E27FC236}">
                <a16:creationId xmlns:a16="http://schemas.microsoft.com/office/drawing/2014/main" id="{EE224DA5-F8A3-4869-B976-1D467DF030E5}"/>
              </a:ext>
            </a:extLst>
          </p:cNvPr>
          <p:cNvSpPr/>
          <p:nvPr/>
        </p:nvSpPr>
        <p:spPr>
          <a:xfrm>
            <a:off x="5068418" y="6203141"/>
            <a:ext cx="3270768" cy="561949"/>
          </a:xfrm>
          <a:prstGeom prst="rect">
            <a:avLst/>
          </a:prstGeom>
        </p:spPr>
        <p:txBody>
          <a:bodyPr wrap="none">
            <a:spAutoFit/>
          </a:bodyPr>
          <a:lstStyle/>
          <a:p>
            <a:pPr marR="3810" indent="144145" algn="ctr">
              <a:lnSpc>
                <a:spcPct val="200000"/>
              </a:lnSpc>
              <a:spcAft>
                <a:spcPts val="600"/>
              </a:spcAft>
            </a:pPr>
            <a:r>
              <a:rPr lang="es-EC" dirty="0">
                <a:latin typeface="Times New Roman" panose="02020603050405020304" pitchFamily="18" charset="0"/>
                <a:cs typeface="Times New Roman" panose="02020603050405020304" pitchFamily="18" charset="0"/>
              </a:rPr>
              <a:t>Fuente: (Pellegrino et al., 2016)</a:t>
            </a: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E2A22DC7-20DC-4FF8-B794-8B19C6FF2C40}"/>
              </a:ext>
            </a:extLst>
          </p:cNvPr>
          <p:cNvSpPr>
            <a:spLocks noGrp="1"/>
          </p:cNvSpPr>
          <p:nvPr>
            <p:ph type="sldNum" sz="quarter" idx="12"/>
          </p:nvPr>
        </p:nvSpPr>
        <p:spPr/>
        <p:txBody>
          <a:bodyPr/>
          <a:lstStyle/>
          <a:p>
            <a:fld id="{FE73B57E-1C3D-4B30-85D5-675832EB121F}" type="slidenum">
              <a:rPr lang="es-EC" smtClean="0"/>
              <a:t>3</a:t>
            </a:fld>
            <a:endParaRPr lang="es-EC"/>
          </a:p>
        </p:txBody>
      </p:sp>
    </p:spTree>
    <p:extLst>
      <p:ext uri="{BB962C8B-B14F-4D97-AF65-F5344CB8AC3E}">
        <p14:creationId xmlns:p14="http://schemas.microsoft.com/office/powerpoint/2010/main" val="649560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BA9615-7DB5-4D57-B0E9-14BDBBE81C4C}"/>
              </a:ext>
            </a:extLst>
          </p:cNvPr>
          <p:cNvSpPr>
            <a:spLocks noGrp="1"/>
          </p:cNvSpPr>
          <p:nvPr>
            <p:ph type="title"/>
          </p:nvPr>
        </p:nvSpPr>
        <p:spPr>
          <a:xfrm>
            <a:off x="3167426" y="472108"/>
            <a:ext cx="7315200" cy="1346897"/>
          </a:xfrm>
        </p:spPr>
        <p:txBody>
          <a:bodyPr/>
          <a:lstStyle/>
          <a:p>
            <a:r>
              <a:rPr lang="es-MX">
                <a:cs typeface="Times New Roman" panose="02020603050405020304" pitchFamily="18" charset="0"/>
              </a:rPr>
              <a:t>Justificación e Importancia</a:t>
            </a:r>
          </a:p>
        </p:txBody>
      </p:sp>
      <p:graphicFrame>
        <p:nvGraphicFramePr>
          <p:cNvPr id="9" name="Marcador de contenido 4">
            <a:extLst>
              <a:ext uri="{FF2B5EF4-FFF2-40B4-BE49-F238E27FC236}">
                <a16:creationId xmlns:a16="http://schemas.microsoft.com/office/drawing/2014/main" id="{FC9C0977-A25A-4690-ACDC-B3B2A3B1FB70}"/>
              </a:ext>
            </a:extLst>
          </p:cNvPr>
          <p:cNvGraphicFramePr>
            <a:graphicFrameLocks/>
          </p:cNvGraphicFramePr>
          <p:nvPr>
            <p:extLst>
              <p:ext uri="{D42A27DB-BD31-4B8C-83A1-F6EECF244321}">
                <p14:modId xmlns:p14="http://schemas.microsoft.com/office/powerpoint/2010/main" val="2402776428"/>
              </p:ext>
            </p:extLst>
          </p:nvPr>
        </p:nvGraphicFramePr>
        <p:xfrm>
          <a:off x="2180493" y="1502781"/>
          <a:ext cx="9462868" cy="5218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Marcador de contenido 2">
            <a:extLst>
              <a:ext uri="{FF2B5EF4-FFF2-40B4-BE49-F238E27FC236}">
                <a16:creationId xmlns:a16="http://schemas.microsoft.com/office/drawing/2014/main" id="{80EBD995-304F-4A53-AC7F-0DBE056B574C}"/>
              </a:ext>
            </a:extLst>
          </p:cNvPr>
          <p:cNvSpPr txBox="1">
            <a:spLocks/>
          </p:cNvSpPr>
          <p:nvPr/>
        </p:nvSpPr>
        <p:spPr>
          <a:xfrm>
            <a:off x="1" y="1516850"/>
            <a:ext cx="1433146" cy="454632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300" i="0" strike="noStrike" kern="1200" cap="none" spc="0" normalizeH="0" baseline="0" noProof="0" dirty="0">
                <a:ln>
                  <a:noFill/>
                </a:ln>
                <a:solidFill>
                  <a:prstClr val="white"/>
                </a:solidFill>
                <a:uLnTx/>
                <a:uFillTx/>
                <a:latin typeface="+mj-lt"/>
                <a:cs typeface="Times New Roman" panose="02020603050405020304" pitchFamily="18" charset="0"/>
              </a:rPr>
              <a:t>Antecedentes</a:t>
            </a:r>
          </a:p>
          <a:p>
            <a:pPr algn="ctr">
              <a:lnSpc>
                <a:spcPct val="100000"/>
              </a:lnSpc>
              <a:buClr>
                <a:srgbClr val="549E39"/>
              </a:buClr>
              <a:defRPr/>
            </a:pPr>
            <a:r>
              <a:rPr lang="es-EC" sz="1300" b="1" u="sng" dirty="0">
                <a:solidFill>
                  <a:prstClr val="white"/>
                </a:solidFill>
                <a:latin typeface="+mj-lt"/>
                <a:cs typeface="Times New Roman" panose="02020603050405020304" pitchFamily="18" charset="0"/>
              </a:rPr>
              <a:t>Justificación e Importancia</a:t>
            </a:r>
          </a:p>
          <a:p>
            <a:pPr algn="ctr"/>
            <a:r>
              <a:rPr lang="es-MX" sz="1300" dirty="0">
                <a:solidFill>
                  <a:prstClr val="white"/>
                </a:solidFill>
                <a:latin typeface="+mj-lt"/>
                <a:cs typeface="Times New Roman" panose="02020603050405020304" pitchFamily="18" charset="0"/>
              </a:rPr>
              <a:t>Objetivos </a:t>
            </a:r>
          </a:p>
          <a:p>
            <a:pPr algn="ctr"/>
            <a:r>
              <a:rPr lang="es-MX" sz="1300" dirty="0">
                <a:solidFill>
                  <a:prstClr val="white"/>
                </a:solidFill>
                <a:cs typeface="Times New Roman" panose="02020603050405020304" pitchFamily="18" charset="0"/>
              </a:rPr>
              <a:t>Metodología</a:t>
            </a:r>
            <a:endParaRPr lang="es-MX" sz="1300" dirty="0">
              <a:solidFill>
                <a:prstClr val="white"/>
              </a:solidFill>
              <a:latin typeface="+mj-lt"/>
              <a:cs typeface="Times New Roman" panose="02020603050405020304" pitchFamily="18" charset="0"/>
            </a:endParaRPr>
          </a:p>
          <a:p>
            <a:pPr algn="ctr"/>
            <a:r>
              <a:rPr lang="es-MX" sz="1300" dirty="0">
                <a:solidFill>
                  <a:prstClr val="white"/>
                </a:solidFill>
                <a:latin typeface="+mj-lt"/>
                <a:cs typeface="Times New Roman" panose="02020603050405020304" pitchFamily="18" charset="0"/>
              </a:rPr>
              <a:t>Análisis y Discusión de Resultados</a:t>
            </a:r>
          </a:p>
          <a:p>
            <a:pPr algn="ctr"/>
            <a:r>
              <a:rPr lang="es-MX" sz="1300" dirty="0">
                <a:solidFill>
                  <a:prstClr val="white"/>
                </a:solidFill>
                <a:latin typeface="+mj-lt"/>
                <a:cs typeface="Times New Roman" panose="02020603050405020304" pitchFamily="18" charset="0"/>
              </a:rPr>
              <a:t>Conclusiones</a:t>
            </a:r>
          </a:p>
          <a:p>
            <a:pPr algn="ctr"/>
            <a:r>
              <a:rPr lang="es-MX" sz="1300" dirty="0">
                <a:solidFill>
                  <a:prstClr val="white"/>
                </a:solidFill>
                <a:latin typeface="+mj-lt"/>
                <a:cs typeface="Times New Roman" panose="02020603050405020304" pitchFamily="18" charset="0"/>
              </a:rPr>
              <a:t>Recomendaciones</a:t>
            </a:r>
          </a:p>
          <a:p>
            <a:pPr algn="ctr"/>
            <a:r>
              <a:rPr lang="es-MX" sz="1300" dirty="0">
                <a:solidFill>
                  <a:prstClr val="white"/>
                </a:solidFill>
                <a:cs typeface="Times New Roman" panose="02020603050405020304" pitchFamily="18" charset="0"/>
              </a:rPr>
              <a:t>Trabajos Futuros</a:t>
            </a:r>
          </a:p>
          <a:p>
            <a:pPr algn="ctr"/>
            <a:endParaRPr lang="es-MX" sz="1300" dirty="0">
              <a:solidFill>
                <a:prstClr val="white"/>
              </a:solidFill>
              <a:latin typeface="+mj-lt"/>
              <a:cs typeface="Times New Roman" panose="02020603050405020304" pitchFamily="18" charset="0"/>
            </a:endParaRPr>
          </a:p>
          <a:p>
            <a:pPr algn="ctr"/>
            <a:endParaRPr lang="es-MX" sz="1300" dirty="0">
              <a:solidFill>
                <a:prstClr val="white"/>
              </a:solidFill>
              <a:latin typeface="+mj-lt"/>
              <a:cs typeface="Times New Roman" panose="02020603050405020304" pitchFamily="18" charset="0"/>
            </a:endParaRP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2200" b="0" i="0" u="none" strike="noStrike" kern="1200" cap="none" spc="0" normalizeH="0" baseline="0" noProof="0" dirty="0">
              <a:ln>
                <a:noFill/>
              </a:ln>
              <a:solidFill>
                <a:prstClr val="black">
                  <a:lumMod val="65000"/>
                  <a:lumOff val="35000"/>
                </a:prstClr>
              </a:solidFill>
              <a:effectLst/>
              <a:uLnTx/>
              <a:uFillTx/>
              <a:latin typeface="+mj-lt"/>
              <a:cs typeface="Times New Roman" panose="02020603050405020304" pitchFamily="18" charset="0"/>
            </a:endParaRPr>
          </a:p>
        </p:txBody>
      </p:sp>
      <p:sp>
        <p:nvSpPr>
          <p:cNvPr id="3" name="Slide Number Placeholder 2">
            <a:extLst>
              <a:ext uri="{FF2B5EF4-FFF2-40B4-BE49-F238E27FC236}">
                <a16:creationId xmlns:a16="http://schemas.microsoft.com/office/drawing/2014/main" id="{12D24BFE-7C0B-4045-9194-2EDCB9AE3E1B}"/>
              </a:ext>
            </a:extLst>
          </p:cNvPr>
          <p:cNvSpPr>
            <a:spLocks noGrp="1"/>
          </p:cNvSpPr>
          <p:nvPr>
            <p:ph type="sldNum" sz="quarter" idx="12"/>
          </p:nvPr>
        </p:nvSpPr>
        <p:spPr/>
        <p:txBody>
          <a:bodyPr/>
          <a:lstStyle/>
          <a:p>
            <a:fld id="{FE73B57E-1C3D-4B30-85D5-675832EB121F}" type="slidenum">
              <a:rPr lang="es-EC" smtClean="0"/>
              <a:t>4</a:t>
            </a:fld>
            <a:endParaRPr lang="es-EC"/>
          </a:p>
        </p:txBody>
      </p:sp>
    </p:spTree>
    <p:extLst>
      <p:ext uri="{BB962C8B-B14F-4D97-AF65-F5344CB8AC3E}">
        <p14:creationId xmlns:p14="http://schemas.microsoft.com/office/powerpoint/2010/main" val="35294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5BF29510-4C14-40ED-83F0-D610D6EFC40A}"/>
                                            </p:graphicEl>
                                          </p:spTgt>
                                        </p:tgtEl>
                                        <p:attrNameLst>
                                          <p:attrName>style.visibility</p:attrName>
                                        </p:attrNameLst>
                                      </p:cBhvr>
                                      <p:to>
                                        <p:strVal val="visible"/>
                                      </p:to>
                                    </p:set>
                                    <p:animEffect transition="in" filter="fade">
                                      <p:cBhvr>
                                        <p:cTn id="7" dur="500"/>
                                        <p:tgtEl>
                                          <p:spTgt spid="9">
                                            <p:graphicEl>
                                              <a:dgm id="{5BF29510-4C14-40ED-83F0-D610D6EFC40A}"/>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graphicEl>
                                              <a:dgm id="{DAAC23D6-0C5A-4794-9498-388BE4F59DAD}"/>
                                            </p:graphicEl>
                                          </p:spTgt>
                                        </p:tgtEl>
                                        <p:attrNameLst>
                                          <p:attrName>style.visibility</p:attrName>
                                        </p:attrNameLst>
                                      </p:cBhvr>
                                      <p:to>
                                        <p:strVal val="visible"/>
                                      </p:to>
                                    </p:set>
                                    <p:animEffect transition="in" filter="fade">
                                      <p:cBhvr>
                                        <p:cTn id="10" dur="500"/>
                                        <p:tgtEl>
                                          <p:spTgt spid="9">
                                            <p:graphicEl>
                                              <a:dgm id="{DAAC23D6-0C5A-4794-9498-388BE4F59DAD}"/>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graphicEl>
                                              <a:dgm id="{35B50224-1A0E-4E0F-AEA7-24CBFF914E3C}"/>
                                            </p:graphicEl>
                                          </p:spTgt>
                                        </p:tgtEl>
                                        <p:attrNameLst>
                                          <p:attrName>style.visibility</p:attrName>
                                        </p:attrNameLst>
                                      </p:cBhvr>
                                      <p:to>
                                        <p:strVal val="visible"/>
                                      </p:to>
                                    </p:set>
                                    <p:animEffect transition="in" filter="fade">
                                      <p:cBhvr>
                                        <p:cTn id="13" dur="500"/>
                                        <p:tgtEl>
                                          <p:spTgt spid="9">
                                            <p:graphicEl>
                                              <a:dgm id="{35B50224-1A0E-4E0F-AEA7-24CBFF914E3C}"/>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graphicEl>
                                              <a:dgm id="{E6612262-D2EF-4E37-8510-F1D399E6FCB7}"/>
                                            </p:graphicEl>
                                          </p:spTgt>
                                        </p:tgtEl>
                                        <p:attrNameLst>
                                          <p:attrName>style.visibility</p:attrName>
                                        </p:attrNameLst>
                                      </p:cBhvr>
                                      <p:to>
                                        <p:strVal val="visible"/>
                                      </p:to>
                                    </p:set>
                                    <p:animEffect transition="in" filter="fade">
                                      <p:cBhvr>
                                        <p:cTn id="18" dur="500"/>
                                        <p:tgtEl>
                                          <p:spTgt spid="9">
                                            <p:graphicEl>
                                              <a:dgm id="{E6612262-D2EF-4E37-8510-F1D399E6FCB7}"/>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graphicEl>
                                              <a:dgm id="{225AB871-4167-4D82-918E-B39CC9057089}"/>
                                            </p:graphicEl>
                                          </p:spTgt>
                                        </p:tgtEl>
                                        <p:attrNameLst>
                                          <p:attrName>style.visibility</p:attrName>
                                        </p:attrNameLst>
                                      </p:cBhvr>
                                      <p:to>
                                        <p:strVal val="visible"/>
                                      </p:to>
                                    </p:set>
                                    <p:animEffect transition="in" filter="fade">
                                      <p:cBhvr>
                                        <p:cTn id="21" dur="500"/>
                                        <p:tgtEl>
                                          <p:spTgt spid="9">
                                            <p:graphicEl>
                                              <a:dgm id="{225AB871-4167-4D82-918E-B39CC9057089}"/>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graphicEl>
                                              <a:dgm id="{8787332E-9EF3-4CA6-88A0-FCC6A16ADB93}"/>
                                            </p:graphicEl>
                                          </p:spTgt>
                                        </p:tgtEl>
                                        <p:attrNameLst>
                                          <p:attrName>style.visibility</p:attrName>
                                        </p:attrNameLst>
                                      </p:cBhvr>
                                      <p:to>
                                        <p:strVal val="visible"/>
                                      </p:to>
                                    </p:set>
                                    <p:animEffect transition="in" filter="fade">
                                      <p:cBhvr>
                                        <p:cTn id="26" dur="500"/>
                                        <p:tgtEl>
                                          <p:spTgt spid="9">
                                            <p:graphicEl>
                                              <a:dgm id="{8787332E-9EF3-4CA6-88A0-FCC6A16ADB93}"/>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graphicEl>
                                              <a:dgm id="{B3AB048D-8AC2-412F-9A3F-9F8ED23C7475}"/>
                                            </p:graphicEl>
                                          </p:spTgt>
                                        </p:tgtEl>
                                        <p:attrNameLst>
                                          <p:attrName>style.visibility</p:attrName>
                                        </p:attrNameLst>
                                      </p:cBhvr>
                                      <p:to>
                                        <p:strVal val="visible"/>
                                      </p:to>
                                    </p:set>
                                    <p:animEffect transition="in" filter="fade">
                                      <p:cBhvr>
                                        <p:cTn id="29" dur="500"/>
                                        <p:tgtEl>
                                          <p:spTgt spid="9">
                                            <p:graphicEl>
                                              <a:dgm id="{B3AB048D-8AC2-412F-9A3F-9F8ED23C7475}"/>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graphicEl>
                                              <a:dgm id="{033C26D9-BE0F-4E53-94BA-D8B34921D5E4}"/>
                                            </p:graphicEl>
                                          </p:spTgt>
                                        </p:tgtEl>
                                        <p:attrNameLst>
                                          <p:attrName>style.visibility</p:attrName>
                                        </p:attrNameLst>
                                      </p:cBhvr>
                                      <p:to>
                                        <p:strVal val="visible"/>
                                      </p:to>
                                    </p:set>
                                    <p:animEffect transition="in" filter="fade">
                                      <p:cBhvr>
                                        <p:cTn id="34" dur="500"/>
                                        <p:tgtEl>
                                          <p:spTgt spid="9">
                                            <p:graphicEl>
                                              <a:dgm id="{033C26D9-BE0F-4E53-94BA-D8B34921D5E4}"/>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graphicEl>
                                              <a:dgm id="{D7D5C106-EFE6-4955-A120-66EEB7FA8708}"/>
                                            </p:graphicEl>
                                          </p:spTgt>
                                        </p:tgtEl>
                                        <p:attrNameLst>
                                          <p:attrName>style.visibility</p:attrName>
                                        </p:attrNameLst>
                                      </p:cBhvr>
                                      <p:to>
                                        <p:strVal val="visible"/>
                                      </p:to>
                                    </p:set>
                                    <p:animEffect transition="in" filter="fade">
                                      <p:cBhvr>
                                        <p:cTn id="37" dur="500"/>
                                        <p:tgtEl>
                                          <p:spTgt spid="9">
                                            <p:graphicEl>
                                              <a:dgm id="{D7D5C106-EFE6-4955-A120-66EEB7FA870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3EF2D9-FF31-40F0-A986-11EA7E7BCB18}"/>
              </a:ext>
            </a:extLst>
          </p:cNvPr>
          <p:cNvSpPr>
            <a:spLocks noGrp="1"/>
          </p:cNvSpPr>
          <p:nvPr>
            <p:ph type="title"/>
          </p:nvPr>
        </p:nvSpPr>
        <p:spPr>
          <a:xfrm>
            <a:off x="3114417" y="273325"/>
            <a:ext cx="7315200" cy="1346897"/>
          </a:xfrm>
        </p:spPr>
        <p:txBody>
          <a:bodyPr/>
          <a:lstStyle/>
          <a:p>
            <a:r>
              <a:rPr lang="es-MX" dirty="0">
                <a:cs typeface="Times New Roman" panose="02020603050405020304" pitchFamily="18" charset="0"/>
              </a:rPr>
              <a:t>Objetivos</a:t>
            </a:r>
          </a:p>
        </p:txBody>
      </p:sp>
      <p:graphicFrame>
        <p:nvGraphicFramePr>
          <p:cNvPr id="7" name="Marcador de contenido 5">
            <a:extLst>
              <a:ext uri="{FF2B5EF4-FFF2-40B4-BE49-F238E27FC236}">
                <a16:creationId xmlns:a16="http://schemas.microsoft.com/office/drawing/2014/main" id="{4BCB1C9A-E6DA-4F0C-A192-F7DD9965B091}"/>
              </a:ext>
            </a:extLst>
          </p:cNvPr>
          <p:cNvGraphicFramePr>
            <a:graphicFrameLocks/>
          </p:cNvGraphicFramePr>
          <p:nvPr>
            <p:extLst>
              <p:ext uri="{D42A27DB-BD31-4B8C-83A1-F6EECF244321}">
                <p14:modId xmlns:p14="http://schemas.microsoft.com/office/powerpoint/2010/main" val="3412004921"/>
              </p:ext>
            </p:extLst>
          </p:nvPr>
        </p:nvGraphicFramePr>
        <p:xfrm>
          <a:off x="1904540" y="886266"/>
          <a:ext cx="9560629" cy="1688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Marcador de contenido 4">
            <a:extLst>
              <a:ext uri="{FF2B5EF4-FFF2-40B4-BE49-F238E27FC236}">
                <a16:creationId xmlns:a16="http://schemas.microsoft.com/office/drawing/2014/main" id="{C157B59F-9F23-4387-8204-78C8632E8B6D}"/>
              </a:ext>
            </a:extLst>
          </p:cNvPr>
          <p:cNvGraphicFramePr>
            <a:graphicFrameLocks/>
          </p:cNvGraphicFramePr>
          <p:nvPr>
            <p:extLst>
              <p:ext uri="{D42A27DB-BD31-4B8C-83A1-F6EECF244321}">
                <p14:modId xmlns:p14="http://schemas.microsoft.com/office/powerpoint/2010/main" val="199198192"/>
              </p:ext>
            </p:extLst>
          </p:nvPr>
        </p:nvGraphicFramePr>
        <p:xfrm>
          <a:off x="1904540" y="2378534"/>
          <a:ext cx="9734954" cy="41805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Marcador de contenido 2">
            <a:extLst>
              <a:ext uri="{FF2B5EF4-FFF2-40B4-BE49-F238E27FC236}">
                <a16:creationId xmlns:a16="http://schemas.microsoft.com/office/drawing/2014/main" id="{67EAF554-210B-455E-9F6B-7144D1C6F564}"/>
              </a:ext>
            </a:extLst>
          </p:cNvPr>
          <p:cNvSpPr txBox="1">
            <a:spLocks/>
          </p:cNvSpPr>
          <p:nvPr/>
        </p:nvSpPr>
        <p:spPr>
          <a:xfrm>
            <a:off x="1" y="1502782"/>
            <a:ext cx="1433146" cy="454632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300" i="0" strike="noStrike" kern="1200" cap="none" spc="0" normalizeH="0" baseline="0" noProof="0" dirty="0">
                <a:ln>
                  <a:noFill/>
                </a:ln>
                <a:solidFill>
                  <a:prstClr val="white"/>
                </a:solidFill>
                <a:uLnTx/>
                <a:uFillTx/>
                <a:latin typeface="+mj-lt"/>
                <a:cs typeface="Times New Roman" panose="02020603050405020304" pitchFamily="18" charset="0"/>
              </a:rPr>
              <a:t>Antecedentes</a:t>
            </a:r>
          </a:p>
          <a:p>
            <a:pPr algn="ctr">
              <a:lnSpc>
                <a:spcPct val="100000"/>
              </a:lnSpc>
              <a:buClr>
                <a:srgbClr val="549E39"/>
              </a:buClr>
              <a:defRPr/>
            </a:pPr>
            <a:r>
              <a:rPr lang="es-EC" sz="1300" dirty="0">
                <a:solidFill>
                  <a:prstClr val="white"/>
                </a:solidFill>
                <a:latin typeface="+mj-lt"/>
                <a:cs typeface="Times New Roman" panose="02020603050405020304" pitchFamily="18" charset="0"/>
              </a:rPr>
              <a:t>Justificación e Importancia</a:t>
            </a:r>
          </a:p>
          <a:p>
            <a:pPr algn="ctr"/>
            <a:r>
              <a:rPr lang="es-MX" sz="1300" b="1" u="sng" dirty="0">
                <a:solidFill>
                  <a:prstClr val="white"/>
                </a:solidFill>
                <a:latin typeface="+mj-lt"/>
                <a:cs typeface="Times New Roman" panose="02020603050405020304" pitchFamily="18" charset="0"/>
              </a:rPr>
              <a:t>Objetivos </a:t>
            </a:r>
          </a:p>
          <a:p>
            <a:pPr algn="ctr"/>
            <a:r>
              <a:rPr lang="es-MX" sz="1300" dirty="0">
                <a:solidFill>
                  <a:prstClr val="white"/>
                </a:solidFill>
                <a:cs typeface="Times New Roman" panose="02020603050405020304" pitchFamily="18" charset="0"/>
              </a:rPr>
              <a:t>Metodología</a:t>
            </a:r>
            <a:endParaRPr lang="es-MX" sz="1300" dirty="0">
              <a:solidFill>
                <a:prstClr val="white"/>
              </a:solidFill>
              <a:latin typeface="+mj-lt"/>
              <a:cs typeface="Times New Roman" panose="02020603050405020304" pitchFamily="18" charset="0"/>
            </a:endParaRPr>
          </a:p>
          <a:p>
            <a:pPr algn="ctr"/>
            <a:r>
              <a:rPr lang="es-MX" sz="1300" dirty="0">
                <a:solidFill>
                  <a:prstClr val="white"/>
                </a:solidFill>
                <a:latin typeface="+mj-lt"/>
                <a:cs typeface="Times New Roman" panose="02020603050405020304" pitchFamily="18" charset="0"/>
              </a:rPr>
              <a:t>Análisis y Discusión de Resultados</a:t>
            </a:r>
          </a:p>
          <a:p>
            <a:pPr algn="ctr"/>
            <a:r>
              <a:rPr lang="es-MX" sz="1300" dirty="0">
                <a:solidFill>
                  <a:prstClr val="white"/>
                </a:solidFill>
                <a:latin typeface="+mj-lt"/>
                <a:cs typeface="Times New Roman" panose="02020603050405020304" pitchFamily="18" charset="0"/>
              </a:rPr>
              <a:t>Conclusiones</a:t>
            </a:r>
          </a:p>
          <a:p>
            <a:pPr algn="ctr"/>
            <a:r>
              <a:rPr lang="es-MX" sz="1300" dirty="0">
                <a:solidFill>
                  <a:prstClr val="white"/>
                </a:solidFill>
                <a:latin typeface="+mj-lt"/>
                <a:cs typeface="Times New Roman" panose="02020603050405020304" pitchFamily="18" charset="0"/>
              </a:rPr>
              <a:t>Recomendaciones</a:t>
            </a:r>
          </a:p>
          <a:p>
            <a:pPr algn="ctr"/>
            <a:r>
              <a:rPr lang="es-MX" sz="1300" dirty="0">
                <a:solidFill>
                  <a:prstClr val="white"/>
                </a:solidFill>
                <a:cs typeface="Times New Roman" panose="02020603050405020304" pitchFamily="18" charset="0"/>
              </a:rPr>
              <a:t>Trabajos Futuros</a:t>
            </a:r>
          </a:p>
          <a:p>
            <a:pPr algn="ctr"/>
            <a:endParaRPr lang="es-MX" sz="1300" dirty="0">
              <a:solidFill>
                <a:prstClr val="white"/>
              </a:solidFill>
              <a:latin typeface="+mj-lt"/>
              <a:cs typeface="Times New Roman" panose="02020603050405020304" pitchFamily="18" charset="0"/>
            </a:endParaRPr>
          </a:p>
          <a:p>
            <a:pPr algn="ctr"/>
            <a:endParaRPr lang="es-MX" sz="1300" dirty="0">
              <a:solidFill>
                <a:prstClr val="white"/>
              </a:solidFill>
              <a:latin typeface="+mj-lt"/>
              <a:cs typeface="Times New Roman" panose="02020603050405020304" pitchFamily="18" charset="0"/>
            </a:endParaRP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2200" b="0" i="0" u="none" strike="noStrike" kern="1200" cap="none" spc="0" normalizeH="0" baseline="0" noProof="0" dirty="0">
              <a:ln>
                <a:noFill/>
              </a:ln>
              <a:solidFill>
                <a:prstClr val="black">
                  <a:lumMod val="65000"/>
                  <a:lumOff val="35000"/>
                </a:prstClr>
              </a:solidFill>
              <a:effectLst/>
              <a:uLnTx/>
              <a:uFillTx/>
              <a:latin typeface="+mj-lt"/>
              <a:cs typeface="Times New Roman" panose="02020603050405020304" pitchFamily="18" charset="0"/>
            </a:endParaRPr>
          </a:p>
        </p:txBody>
      </p:sp>
      <p:sp>
        <p:nvSpPr>
          <p:cNvPr id="3" name="Slide Number Placeholder 2">
            <a:extLst>
              <a:ext uri="{FF2B5EF4-FFF2-40B4-BE49-F238E27FC236}">
                <a16:creationId xmlns:a16="http://schemas.microsoft.com/office/drawing/2014/main" id="{BA5CCAD5-BB80-4FF0-A198-2C451FBFF97F}"/>
              </a:ext>
            </a:extLst>
          </p:cNvPr>
          <p:cNvSpPr>
            <a:spLocks noGrp="1"/>
          </p:cNvSpPr>
          <p:nvPr>
            <p:ph type="sldNum" sz="quarter" idx="12"/>
          </p:nvPr>
        </p:nvSpPr>
        <p:spPr/>
        <p:txBody>
          <a:bodyPr/>
          <a:lstStyle/>
          <a:p>
            <a:fld id="{FE73B57E-1C3D-4B30-85D5-675832EB121F}" type="slidenum">
              <a:rPr lang="es-EC" smtClean="0"/>
              <a:t>5</a:t>
            </a:fld>
            <a:endParaRPr lang="es-EC"/>
          </a:p>
        </p:txBody>
      </p:sp>
    </p:spTree>
    <p:extLst>
      <p:ext uri="{BB962C8B-B14F-4D97-AF65-F5344CB8AC3E}">
        <p14:creationId xmlns:p14="http://schemas.microsoft.com/office/powerpoint/2010/main" val="40264072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5BF29510-4C14-40ED-83F0-D610D6EFC40A}"/>
                                            </p:graphicEl>
                                          </p:spTgt>
                                        </p:tgtEl>
                                        <p:attrNameLst>
                                          <p:attrName>style.visibility</p:attrName>
                                        </p:attrNameLst>
                                      </p:cBhvr>
                                      <p:to>
                                        <p:strVal val="visible"/>
                                      </p:to>
                                    </p:set>
                                    <p:animEffect transition="in" filter="fade">
                                      <p:cBhvr>
                                        <p:cTn id="12" dur="500"/>
                                        <p:tgtEl>
                                          <p:spTgt spid="8">
                                            <p:graphicEl>
                                              <a:dgm id="{5BF29510-4C14-40ED-83F0-D610D6EFC40A}"/>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graphicEl>
                                              <a:dgm id="{DAAC23D6-0C5A-4794-9498-388BE4F59DAD}"/>
                                            </p:graphicEl>
                                          </p:spTgt>
                                        </p:tgtEl>
                                        <p:attrNameLst>
                                          <p:attrName>style.visibility</p:attrName>
                                        </p:attrNameLst>
                                      </p:cBhvr>
                                      <p:to>
                                        <p:strVal val="visible"/>
                                      </p:to>
                                    </p:set>
                                    <p:animEffect transition="in" filter="fade">
                                      <p:cBhvr>
                                        <p:cTn id="15" dur="500"/>
                                        <p:tgtEl>
                                          <p:spTgt spid="8">
                                            <p:graphicEl>
                                              <a:dgm id="{DAAC23D6-0C5A-4794-9498-388BE4F59DAD}"/>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graphicEl>
                                              <a:dgm id="{35B50224-1A0E-4E0F-AEA7-24CBFF914E3C}"/>
                                            </p:graphicEl>
                                          </p:spTgt>
                                        </p:tgtEl>
                                        <p:attrNameLst>
                                          <p:attrName>style.visibility</p:attrName>
                                        </p:attrNameLst>
                                      </p:cBhvr>
                                      <p:to>
                                        <p:strVal val="visible"/>
                                      </p:to>
                                    </p:set>
                                    <p:animEffect transition="in" filter="fade">
                                      <p:cBhvr>
                                        <p:cTn id="18" dur="500"/>
                                        <p:tgtEl>
                                          <p:spTgt spid="8">
                                            <p:graphicEl>
                                              <a:dgm id="{35B50224-1A0E-4E0F-AEA7-24CBFF914E3C}"/>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graphicEl>
                                              <a:dgm id="{2578496A-E6C7-4CF9-9114-8794EE49D68D}"/>
                                            </p:graphicEl>
                                          </p:spTgt>
                                        </p:tgtEl>
                                        <p:attrNameLst>
                                          <p:attrName>style.visibility</p:attrName>
                                        </p:attrNameLst>
                                      </p:cBhvr>
                                      <p:to>
                                        <p:strVal val="visible"/>
                                      </p:to>
                                    </p:set>
                                    <p:animEffect transition="in" filter="fade">
                                      <p:cBhvr>
                                        <p:cTn id="23" dur="500"/>
                                        <p:tgtEl>
                                          <p:spTgt spid="8">
                                            <p:graphicEl>
                                              <a:dgm id="{2578496A-E6C7-4CF9-9114-8794EE49D68D}"/>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graphicEl>
                                              <a:dgm id="{EF8E5B16-BCAB-4363-BAC7-303C20A07DB5}"/>
                                            </p:graphicEl>
                                          </p:spTgt>
                                        </p:tgtEl>
                                        <p:attrNameLst>
                                          <p:attrName>style.visibility</p:attrName>
                                        </p:attrNameLst>
                                      </p:cBhvr>
                                      <p:to>
                                        <p:strVal val="visible"/>
                                      </p:to>
                                    </p:set>
                                    <p:animEffect transition="in" filter="fade">
                                      <p:cBhvr>
                                        <p:cTn id="26" dur="500"/>
                                        <p:tgtEl>
                                          <p:spTgt spid="8">
                                            <p:graphicEl>
                                              <a:dgm id="{EF8E5B16-BCAB-4363-BAC7-303C20A07DB5}"/>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graphicEl>
                                              <a:dgm id="{1C85ECA5-13FE-4E6B-9C7B-3D96FE0829E5}"/>
                                            </p:graphicEl>
                                          </p:spTgt>
                                        </p:tgtEl>
                                        <p:attrNameLst>
                                          <p:attrName>style.visibility</p:attrName>
                                        </p:attrNameLst>
                                      </p:cBhvr>
                                      <p:to>
                                        <p:strVal val="visible"/>
                                      </p:to>
                                    </p:set>
                                    <p:animEffect transition="in" filter="fade">
                                      <p:cBhvr>
                                        <p:cTn id="31" dur="500"/>
                                        <p:tgtEl>
                                          <p:spTgt spid="8">
                                            <p:graphicEl>
                                              <a:dgm id="{1C85ECA5-13FE-4E6B-9C7B-3D96FE0829E5}"/>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graphicEl>
                                              <a:dgm id="{D0E2E3CE-20B5-455F-8AC9-1EA5E3D94911}"/>
                                            </p:graphicEl>
                                          </p:spTgt>
                                        </p:tgtEl>
                                        <p:attrNameLst>
                                          <p:attrName>style.visibility</p:attrName>
                                        </p:attrNameLst>
                                      </p:cBhvr>
                                      <p:to>
                                        <p:strVal val="visible"/>
                                      </p:to>
                                    </p:set>
                                    <p:animEffect transition="in" filter="fade">
                                      <p:cBhvr>
                                        <p:cTn id="34" dur="500"/>
                                        <p:tgtEl>
                                          <p:spTgt spid="8">
                                            <p:graphicEl>
                                              <a:dgm id="{D0E2E3CE-20B5-455F-8AC9-1EA5E3D94911}"/>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graphicEl>
                                              <a:dgm id="{8E95868F-3C20-4BB0-8EAB-B7FFD9F23C5F}"/>
                                            </p:graphicEl>
                                          </p:spTgt>
                                        </p:tgtEl>
                                        <p:attrNameLst>
                                          <p:attrName>style.visibility</p:attrName>
                                        </p:attrNameLst>
                                      </p:cBhvr>
                                      <p:to>
                                        <p:strVal val="visible"/>
                                      </p:to>
                                    </p:set>
                                    <p:animEffect transition="in" filter="fade">
                                      <p:cBhvr>
                                        <p:cTn id="39" dur="500"/>
                                        <p:tgtEl>
                                          <p:spTgt spid="8">
                                            <p:graphicEl>
                                              <a:dgm id="{8E95868F-3C20-4BB0-8EAB-B7FFD9F23C5F}"/>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
                                            <p:graphicEl>
                                              <a:dgm id="{92B663F7-922C-4BC2-BE97-187EC06EF378}"/>
                                            </p:graphicEl>
                                          </p:spTgt>
                                        </p:tgtEl>
                                        <p:attrNameLst>
                                          <p:attrName>style.visibility</p:attrName>
                                        </p:attrNameLst>
                                      </p:cBhvr>
                                      <p:to>
                                        <p:strVal val="visible"/>
                                      </p:to>
                                    </p:set>
                                    <p:animEffect transition="in" filter="fade">
                                      <p:cBhvr>
                                        <p:cTn id="42" dur="500"/>
                                        <p:tgtEl>
                                          <p:spTgt spid="8">
                                            <p:graphicEl>
                                              <a:dgm id="{92B663F7-922C-4BC2-BE97-187EC06EF37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2">
            <a:extLst>
              <a:ext uri="{FF2B5EF4-FFF2-40B4-BE49-F238E27FC236}">
                <a16:creationId xmlns:a16="http://schemas.microsoft.com/office/drawing/2014/main" id="{FC5A81DF-1A83-460C-AF68-AB19DC05A681}"/>
              </a:ext>
            </a:extLst>
          </p:cNvPr>
          <p:cNvSpPr txBox="1">
            <a:spLocks/>
          </p:cNvSpPr>
          <p:nvPr/>
        </p:nvSpPr>
        <p:spPr>
          <a:xfrm>
            <a:off x="1" y="1530918"/>
            <a:ext cx="1433146" cy="454632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300" i="0" strike="noStrike" kern="1200" cap="none" spc="0" normalizeH="0" baseline="0" noProof="0" dirty="0">
                <a:ln>
                  <a:noFill/>
                </a:ln>
                <a:solidFill>
                  <a:prstClr val="white"/>
                </a:solidFill>
                <a:uLnTx/>
                <a:uFillTx/>
                <a:latin typeface="+mj-lt"/>
                <a:cs typeface="Times New Roman" panose="02020603050405020304" pitchFamily="18" charset="0"/>
              </a:rPr>
              <a:t>Antecedentes</a:t>
            </a:r>
          </a:p>
          <a:p>
            <a:pPr algn="ctr">
              <a:lnSpc>
                <a:spcPct val="100000"/>
              </a:lnSpc>
              <a:buClr>
                <a:srgbClr val="549E39"/>
              </a:buClr>
              <a:defRPr/>
            </a:pPr>
            <a:r>
              <a:rPr lang="es-EC" sz="1300" dirty="0">
                <a:solidFill>
                  <a:prstClr val="white"/>
                </a:solidFill>
                <a:latin typeface="+mj-lt"/>
                <a:cs typeface="Times New Roman" panose="02020603050405020304" pitchFamily="18" charset="0"/>
              </a:rPr>
              <a:t>Justificación e Importancia</a:t>
            </a:r>
          </a:p>
          <a:p>
            <a:pPr algn="ctr"/>
            <a:r>
              <a:rPr lang="es-MX" sz="1300" dirty="0">
                <a:solidFill>
                  <a:prstClr val="white"/>
                </a:solidFill>
                <a:latin typeface="+mj-lt"/>
                <a:cs typeface="Times New Roman" panose="02020603050405020304" pitchFamily="18" charset="0"/>
              </a:rPr>
              <a:t>Objetivos </a:t>
            </a:r>
          </a:p>
          <a:p>
            <a:pPr algn="ctr"/>
            <a:r>
              <a:rPr lang="es-MX" sz="1300" b="1" u="sng" dirty="0">
                <a:solidFill>
                  <a:prstClr val="white"/>
                </a:solidFill>
                <a:cs typeface="Times New Roman" panose="02020603050405020304" pitchFamily="18" charset="0"/>
              </a:rPr>
              <a:t>Metodología</a:t>
            </a:r>
            <a:endParaRPr lang="es-MX" sz="1300" b="1" u="sng" dirty="0">
              <a:solidFill>
                <a:prstClr val="white"/>
              </a:solidFill>
              <a:latin typeface="+mj-lt"/>
              <a:cs typeface="Times New Roman" panose="02020603050405020304" pitchFamily="18" charset="0"/>
            </a:endParaRPr>
          </a:p>
          <a:p>
            <a:pPr algn="ctr"/>
            <a:r>
              <a:rPr lang="es-MX" sz="1300" dirty="0">
                <a:solidFill>
                  <a:prstClr val="white"/>
                </a:solidFill>
                <a:latin typeface="+mj-lt"/>
                <a:cs typeface="Times New Roman" panose="02020603050405020304" pitchFamily="18" charset="0"/>
              </a:rPr>
              <a:t>Análisis y Discusión de Resultados</a:t>
            </a:r>
          </a:p>
          <a:p>
            <a:pPr algn="ctr"/>
            <a:r>
              <a:rPr lang="es-MX" sz="1300" dirty="0">
                <a:solidFill>
                  <a:prstClr val="white"/>
                </a:solidFill>
                <a:latin typeface="+mj-lt"/>
                <a:cs typeface="Times New Roman" panose="02020603050405020304" pitchFamily="18" charset="0"/>
              </a:rPr>
              <a:t>Conclusiones</a:t>
            </a:r>
          </a:p>
          <a:p>
            <a:pPr algn="ctr"/>
            <a:r>
              <a:rPr lang="es-MX" sz="1300" dirty="0">
                <a:solidFill>
                  <a:prstClr val="white"/>
                </a:solidFill>
                <a:latin typeface="+mj-lt"/>
                <a:cs typeface="Times New Roman" panose="02020603050405020304" pitchFamily="18" charset="0"/>
              </a:rPr>
              <a:t>Recomendaciones</a:t>
            </a:r>
          </a:p>
          <a:p>
            <a:pPr algn="ctr"/>
            <a:r>
              <a:rPr lang="es-MX" sz="1300" dirty="0">
                <a:solidFill>
                  <a:prstClr val="white"/>
                </a:solidFill>
                <a:cs typeface="Times New Roman" panose="02020603050405020304" pitchFamily="18" charset="0"/>
              </a:rPr>
              <a:t>Trabajos Futuros</a:t>
            </a:r>
          </a:p>
          <a:p>
            <a:pPr algn="ctr"/>
            <a:endParaRPr lang="es-MX" sz="1300" dirty="0">
              <a:solidFill>
                <a:prstClr val="white"/>
              </a:solidFill>
              <a:latin typeface="+mj-lt"/>
              <a:cs typeface="Times New Roman" panose="02020603050405020304" pitchFamily="18" charset="0"/>
            </a:endParaRPr>
          </a:p>
          <a:p>
            <a:pPr algn="ctr"/>
            <a:endParaRPr lang="es-MX" sz="1300" dirty="0">
              <a:solidFill>
                <a:prstClr val="white"/>
              </a:solidFill>
              <a:latin typeface="+mj-lt"/>
              <a:cs typeface="Times New Roman" panose="02020603050405020304" pitchFamily="18" charset="0"/>
            </a:endParaRP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2200" b="0" i="0" u="none" strike="noStrike" kern="1200" cap="none" spc="0" normalizeH="0" baseline="0" noProof="0" dirty="0">
              <a:ln>
                <a:noFill/>
              </a:ln>
              <a:solidFill>
                <a:prstClr val="black">
                  <a:lumMod val="65000"/>
                  <a:lumOff val="35000"/>
                </a:prstClr>
              </a:solidFill>
              <a:effectLst/>
              <a:uLnTx/>
              <a:uFillTx/>
              <a:latin typeface="+mj-lt"/>
              <a:cs typeface="Times New Roman" panose="02020603050405020304" pitchFamily="18" charset="0"/>
            </a:endParaRPr>
          </a:p>
        </p:txBody>
      </p:sp>
      <p:sp>
        <p:nvSpPr>
          <p:cNvPr id="5" name="Título 1">
            <a:extLst>
              <a:ext uri="{FF2B5EF4-FFF2-40B4-BE49-F238E27FC236}">
                <a16:creationId xmlns:a16="http://schemas.microsoft.com/office/drawing/2014/main" id="{6C6E2034-6145-4E71-8DA0-77ED9FD2CCB6}"/>
              </a:ext>
            </a:extLst>
          </p:cNvPr>
          <p:cNvSpPr>
            <a:spLocks noGrp="1"/>
          </p:cNvSpPr>
          <p:nvPr>
            <p:ph type="title"/>
          </p:nvPr>
        </p:nvSpPr>
        <p:spPr>
          <a:xfrm>
            <a:off x="3114417" y="273325"/>
            <a:ext cx="7315200" cy="700069"/>
          </a:xfrm>
        </p:spPr>
        <p:txBody>
          <a:bodyPr/>
          <a:lstStyle/>
          <a:p>
            <a:r>
              <a:rPr lang="es-MX" dirty="0">
                <a:cs typeface="Times New Roman" panose="02020603050405020304" pitchFamily="18" charset="0"/>
              </a:rPr>
              <a:t>Metodología</a:t>
            </a:r>
          </a:p>
        </p:txBody>
      </p:sp>
      <p:sp>
        <p:nvSpPr>
          <p:cNvPr id="3" name="Slide Number Placeholder 2">
            <a:extLst>
              <a:ext uri="{FF2B5EF4-FFF2-40B4-BE49-F238E27FC236}">
                <a16:creationId xmlns:a16="http://schemas.microsoft.com/office/drawing/2014/main" id="{1402AB91-AFBB-4614-B710-6C85B9FAF649}"/>
              </a:ext>
            </a:extLst>
          </p:cNvPr>
          <p:cNvSpPr>
            <a:spLocks noGrp="1"/>
          </p:cNvSpPr>
          <p:nvPr>
            <p:ph type="sldNum" sz="quarter" idx="12"/>
          </p:nvPr>
        </p:nvSpPr>
        <p:spPr/>
        <p:txBody>
          <a:bodyPr/>
          <a:lstStyle/>
          <a:p>
            <a:fld id="{FE73B57E-1C3D-4B30-85D5-675832EB121F}" type="slidenum">
              <a:rPr lang="es-EC" smtClean="0"/>
              <a:t>6</a:t>
            </a:fld>
            <a:endParaRPr lang="es-EC"/>
          </a:p>
        </p:txBody>
      </p:sp>
      <p:pic>
        <p:nvPicPr>
          <p:cNvPr id="7" name="Picture 6">
            <a:extLst>
              <a:ext uri="{FF2B5EF4-FFF2-40B4-BE49-F238E27FC236}">
                <a16:creationId xmlns:a16="http://schemas.microsoft.com/office/drawing/2014/main" id="{96D7C96E-AE07-4D0B-A85A-2913733A470D}"/>
              </a:ext>
            </a:extLst>
          </p:cNvPr>
          <p:cNvPicPr>
            <a:picLocks noChangeAspect="1"/>
          </p:cNvPicPr>
          <p:nvPr/>
        </p:nvPicPr>
        <p:blipFill>
          <a:blip r:embed="rId2"/>
          <a:stretch>
            <a:fillRect/>
          </a:stretch>
        </p:blipFill>
        <p:spPr>
          <a:xfrm>
            <a:off x="2333624" y="1185861"/>
            <a:ext cx="4422938" cy="5273933"/>
          </a:xfrm>
          <a:prstGeom prst="rect">
            <a:avLst/>
          </a:prstGeom>
        </p:spPr>
      </p:pic>
      <p:pic>
        <p:nvPicPr>
          <p:cNvPr id="10" name="Picture 9">
            <a:extLst>
              <a:ext uri="{FF2B5EF4-FFF2-40B4-BE49-F238E27FC236}">
                <a16:creationId xmlns:a16="http://schemas.microsoft.com/office/drawing/2014/main" id="{B959432D-75CD-498A-8B4B-053AF9ACA3DF}"/>
              </a:ext>
            </a:extLst>
          </p:cNvPr>
          <p:cNvPicPr>
            <a:picLocks noChangeAspect="1"/>
          </p:cNvPicPr>
          <p:nvPr/>
        </p:nvPicPr>
        <p:blipFill rotWithShape="1">
          <a:blip r:embed="rId3"/>
          <a:srcRect b="2174"/>
          <a:stretch/>
        </p:blipFill>
        <p:spPr>
          <a:xfrm>
            <a:off x="7407300" y="973394"/>
            <a:ext cx="3639242" cy="5722049"/>
          </a:xfrm>
          <a:prstGeom prst="rect">
            <a:avLst/>
          </a:prstGeom>
        </p:spPr>
      </p:pic>
    </p:spTree>
    <p:extLst>
      <p:ext uri="{BB962C8B-B14F-4D97-AF65-F5344CB8AC3E}">
        <p14:creationId xmlns:p14="http://schemas.microsoft.com/office/powerpoint/2010/main" val="772412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Marcador de contenido 2">
            <a:extLst>
              <a:ext uri="{FF2B5EF4-FFF2-40B4-BE49-F238E27FC236}">
                <a16:creationId xmlns:a16="http://schemas.microsoft.com/office/drawing/2014/main" id="{FC5A81DF-1A83-460C-AF68-AB19DC05A681}"/>
              </a:ext>
            </a:extLst>
          </p:cNvPr>
          <p:cNvSpPr txBox="1">
            <a:spLocks/>
          </p:cNvSpPr>
          <p:nvPr/>
        </p:nvSpPr>
        <p:spPr>
          <a:xfrm>
            <a:off x="1" y="1530918"/>
            <a:ext cx="1433146" cy="454632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300" i="0" strike="noStrike" kern="1200" cap="none" spc="0" normalizeH="0" baseline="0" noProof="0" dirty="0">
                <a:ln>
                  <a:noFill/>
                </a:ln>
                <a:solidFill>
                  <a:prstClr val="white"/>
                </a:solidFill>
                <a:uLnTx/>
                <a:uFillTx/>
                <a:latin typeface="+mj-lt"/>
                <a:cs typeface="Times New Roman" panose="02020603050405020304" pitchFamily="18" charset="0"/>
              </a:rPr>
              <a:t>Antecedentes</a:t>
            </a:r>
          </a:p>
          <a:p>
            <a:pPr algn="ctr">
              <a:lnSpc>
                <a:spcPct val="100000"/>
              </a:lnSpc>
              <a:buClr>
                <a:srgbClr val="549E39"/>
              </a:buClr>
              <a:defRPr/>
            </a:pPr>
            <a:r>
              <a:rPr lang="es-EC" sz="1300" dirty="0">
                <a:solidFill>
                  <a:prstClr val="white"/>
                </a:solidFill>
                <a:latin typeface="+mj-lt"/>
                <a:cs typeface="Times New Roman" panose="02020603050405020304" pitchFamily="18" charset="0"/>
              </a:rPr>
              <a:t>Justificación e Importancia</a:t>
            </a:r>
          </a:p>
          <a:p>
            <a:pPr algn="ctr"/>
            <a:r>
              <a:rPr lang="es-MX" sz="1300" dirty="0">
                <a:solidFill>
                  <a:prstClr val="white"/>
                </a:solidFill>
                <a:latin typeface="+mj-lt"/>
                <a:cs typeface="Times New Roman" panose="02020603050405020304" pitchFamily="18" charset="0"/>
              </a:rPr>
              <a:t>Objetivos </a:t>
            </a:r>
          </a:p>
          <a:p>
            <a:pPr algn="ctr"/>
            <a:r>
              <a:rPr lang="es-MX" sz="1300" b="1" u="sng" dirty="0">
                <a:solidFill>
                  <a:prstClr val="white"/>
                </a:solidFill>
                <a:cs typeface="Times New Roman" panose="02020603050405020304" pitchFamily="18" charset="0"/>
              </a:rPr>
              <a:t>Metodología</a:t>
            </a:r>
            <a:endParaRPr lang="es-MX" sz="1300" b="1" u="sng" dirty="0">
              <a:solidFill>
                <a:prstClr val="white"/>
              </a:solidFill>
              <a:latin typeface="+mj-lt"/>
              <a:cs typeface="Times New Roman" panose="02020603050405020304" pitchFamily="18" charset="0"/>
            </a:endParaRPr>
          </a:p>
          <a:p>
            <a:pPr algn="ctr"/>
            <a:r>
              <a:rPr lang="es-MX" sz="1300" dirty="0">
                <a:solidFill>
                  <a:prstClr val="white"/>
                </a:solidFill>
                <a:latin typeface="+mj-lt"/>
                <a:cs typeface="Times New Roman" panose="02020603050405020304" pitchFamily="18" charset="0"/>
              </a:rPr>
              <a:t>Análisis y Discusión de Resultados</a:t>
            </a:r>
          </a:p>
          <a:p>
            <a:pPr algn="ctr"/>
            <a:r>
              <a:rPr lang="es-MX" sz="1300" dirty="0">
                <a:solidFill>
                  <a:prstClr val="white"/>
                </a:solidFill>
                <a:latin typeface="+mj-lt"/>
                <a:cs typeface="Times New Roman" panose="02020603050405020304" pitchFamily="18" charset="0"/>
              </a:rPr>
              <a:t>Conclusiones</a:t>
            </a:r>
          </a:p>
          <a:p>
            <a:pPr algn="ctr"/>
            <a:r>
              <a:rPr lang="es-MX" sz="1300" dirty="0">
                <a:solidFill>
                  <a:prstClr val="white"/>
                </a:solidFill>
                <a:latin typeface="+mj-lt"/>
                <a:cs typeface="Times New Roman" panose="02020603050405020304" pitchFamily="18" charset="0"/>
              </a:rPr>
              <a:t>Recomendaciones</a:t>
            </a:r>
          </a:p>
          <a:p>
            <a:pPr algn="ctr"/>
            <a:r>
              <a:rPr lang="es-MX" sz="1300" dirty="0">
                <a:solidFill>
                  <a:prstClr val="white"/>
                </a:solidFill>
                <a:cs typeface="Times New Roman" panose="02020603050405020304" pitchFamily="18" charset="0"/>
              </a:rPr>
              <a:t>Trabajos Futuros</a:t>
            </a:r>
          </a:p>
          <a:p>
            <a:pPr algn="ctr"/>
            <a:endParaRPr lang="es-MX" sz="1300" dirty="0">
              <a:solidFill>
                <a:prstClr val="white"/>
              </a:solidFill>
              <a:latin typeface="+mj-lt"/>
              <a:cs typeface="Times New Roman" panose="02020603050405020304" pitchFamily="18" charset="0"/>
            </a:endParaRPr>
          </a:p>
          <a:p>
            <a:pPr algn="ctr"/>
            <a:endParaRPr lang="es-MX" sz="1300" dirty="0">
              <a:solidFill>
                <a:prstClr val="white"/>
              </a:solidFill>
              <a:latin typeface="+mj-lt"/>
              <a:cs typeface="Times New Roman" panose="02020603050405020304" pitchFamily="18" charset="0"/>
            </a:endParaRP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2200" b="0" i="0" u="none" strike="noStrike" kern="1200" cap="none" spc="0" normalizeH="0" baseline="0" noProof="0" dirty="0">
              <a:ln>
                <a:noFill/>
              </a:ln>
              <a:solidFill>
                <a:prstClr val="black">
                  <a:lumMod val="65000"/>
                  <a:lumOff val="35000"/>
                </a:prstClr>
              </a:solidFill>
              <a:effectLst/>
              <a:uLnTx/>
              <a:uFillTx/>
              <a:latin typeface="+mj-lt"/>
              <a:cs typeface="Times New Roman" panose="02020603050405020304" pitchFamily="18" charset="0"/>
            </a:endParaRPr>
          </a:p>
        </p:txBody>
      </p:sp>
      <p:sp>
        <p:nvSpPr>
          <p:cNvPr id="2" name="Slide Number Placeholder 1">
            <a:extLst>
              <a:ext uri="{FF2B5EF4-FFF2-40B4-BE49-F238E27FC236}">
                <a16:creationId xmlns:a16="http://schemas.microsoft.com/office/drawing/2014/main" id="{6240C8CF-F257-473F-872F-7843F5B02E0E}"/>
              </a:ext>
            </a:extLst>
          </p:cNvPr>
          <p:cNvSpPr>
            <a:spLocks noGrp="1"/>
          </p:cNvSpPr>
          <p:nvPr>
            <p:ph type="sldNum" sz="quarter" idx="12"/>
          </p:nvPr>
        </p:nvSpPr>
        <p:spPr/>
        <p:txBody>
          <a:bodyPr/>
          <a:lstStyle/>
          <a:p>
            <a:fld id="{FE73B57E-1C3D-4B30-85D5-675832EB121F}" type="slidenum">
              <a:rPr lang="es-EC" smtClean="0"/>
              <a:t>7</a:t>
            </a:fld>
            <a:endParaRPr lang="es-EC"/>
          </a:p>
        </p:txBody>
      </p:sp>
      <p:sp>
        <p:nvSpPr>
          <p:cNvPr id="10" name="Título 1">
            <a:extLst>
              <a:ext uri="{FF2B5EF4-FFF2-40B4-BE49-F238E27FC236}">
                <a16:creationId xmlns:a16="http://schemas.microsoft.com/office/drawing/2014/main" id="{60F3EA21-CA3F-4437-873B-7916F66F2CC3}"/>
              </a:ext>
            </a:extLst>
          </p:cNvPr>
          <p:cNvSpPr>
            <a:spLocks noGrp="1"/>
          </p:cNvSpPr>
          <p:nvPr>
            <p:ph type="title"/>
          </p:nvPr>
        </p:nvSpPr>
        <p:spPr>
          <a:xfrm>
            <a:off x="3114417" y="273325"/>
            <a:ext cx="7315200" cy="700069"/>
          </a:xfrm>
        </p:spPr>
        <p:txBody>
          <a:bodyPr/>
          <a:lstStyle/>
          <a:p>
            <a:r>
              <a:rPr lang="es-MX" dirty="0">
                <a:cs typeface="Times New Roman" panose="02020603050405020304" pitchFamily="18" charset="0"/>
              </a:rPr>
              <a:t>Metodología</a:t>
            </a:r>
          </a:p>
        </p:txBody>
      </p:sp>
      <p:pic>
        <p:nvPicPr>
          <p:cNvPr id="7" name="Picture 6">
            <a:extLst>
              <a:ext uri="{FF2B5EF4-FFF2-40B4-BE49-F238E27FC236}">
                <a16:creationId xmlns:a16="http://schemas.microsoft.com/office/drawing/2014/main" id="{79379AB4-F419-4C7E-899E-A0452D5FDB1E}"/>
              </a:ext>
            </a:extLst>
          </p:cNvPr>
          <p:cNvPicPr>
            <a:picLocks noChangeAspect="1"/>
          </p:cNvPicPr>
          <p:nvPr/>
        </p:nvPicPr>
        <p:blipFill>
          <a:blip r:embed="rId3"/>
          <a:stretch>
            <a:fillRect/>
          </a:stretch>
        </p:blipFill>
        <p:spPr>
          <a:xfrm>
            <a:off x="2070618" y="821538"/>
            <a:ext cx="4348026" cy="5899937"/>
          </a:xfrm>
          <a:prstGeom prst="rect">
            <a:avLst/>
          </a:prstGeom>
        </p:spPr>
      </p:pic>
      <p:pic>
        <p:nvPicPr>
          <p:cNvPr id="8" name="Picture 7">
            <a:extLst>
              <a:ext uri="{FF2B5EF4-FFF2-40B4-BE49-F238E27FC236}">
                <a16:creationId xmlns:a16="http://schemas.microsoft.com/office/drawing/2014/main" id="{190F82EF-B844-4439-82B5-ECDC146EF696}"/>
              </a:ext>
            </a:extLst>
          </p:cNvPr>
          <p:cNvPicPr>
            <a:picLocks noChangeAspect="1"/>
          </p:cNvPicPr>
          <p:nvPr/>
        </p:nvPicPr>
        <p:blipFill>
          <a:blip r:embed="rId4"/>
          <a:stretch>
            <a:fillRect/>
          </a:stretch>
        </p:blipFill>
        <p:spPr>
          <a:xfrm>
            <a:off x="8598069" y="623359"/>
            <a:ext cx="2305291" cy="5960021"/>
          </a:xfrm>
          <a:prstGeom prst="rect">
            <a:avLst/>
          </a:prstGeom>
        </p:spPr>
      </p:pic>
    </p:spTree>
    <p:extLst>
      <p:ext uri="{BB962C8B-B14F-4D97-AF65-F5344CB8AC3E}">
        <p14:creationId xmlns:p14="http://schemas.microsoft.com/office/powerpoint/2010/main" val="13014129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ítulo 1">
                <a:extLst>
                  <a:ext uri="{FF2B5EF4-FFF2-40B4-BE49-F238E27FC236}">
                    <a16:creationId xmlns:a16="http://schemas.microsoft.com/office/drawing/2014/main" id="{74A5AD55-B9D6-462D-B8A5-DC1706147505}"/>
                  </a:ext>
                </a:extLst>
              </p:cNvPr>
              <p:cNvSpPr txBox="1">
                <a:spLocks/>
              </p:cNvSpPr>
              <p:nvPr/>
            </p:nvSpPr>
            <p:spPr>
              <a:xfrm>
                <a:off x="2356338" y="1235072"/>
                <a:ext cx="8678008" cy="11040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spc="-60" baseline="0">
                    <a:solidFill>
                      <a:srgbClr val="FFFFFF"/>
                    </a:solidFill>
                    <a:latin typeface="+mj-lt"/>
                    <a:ea typeface="+mj-ea"/>
                    <a:cs typeface="+mj-cs"/>
                  </a:defRPr>
                </a:lvl1pPr>
              </a:lstStyle>
              <a:p>
                <a:pPr marL="0" lvl="1" algn="ctr">
                  <a:lnSpc>
                    <a:spcPct val="90000"/>
                  </a:lnSpc>
                  <a:spcBef>
                    <a:spcPct val="0"/>
                  </a:spcBef>
                </a:pPr>
                <a:r>
                  <a:rPr lang="es-EC" sz="2800" b="1" spc="-60" dirty="0">
                    <a:solidFill>
                      <a:schemeClr val="tx1">
                        <a:lumMod val="65000"/>
                        <a:lumOff val="35000"/>
                      </a:schemeClr>
                    </a:solidFill>
                    <a:effectLst>
                      <a:outerShdw blurRad="38100" dist="38100" dir="2700000" algn="tl">
                        <a:srgbClr val="000000">
                          <a:alpha val="43137"/>
                        </a:srgbClr>
                      </a:outerShdw>
                    </a:effectLst>
                    <a:latin typeface="+mj-lt"/>
                    <a:ea typeface="+mj-ea"/>
                    <a:cs typeface="+mj-cs"/>
                  </a:rPr>
                  <a:t>Caracterizaciones Mecánicas (</a:t>
                </a:r>
                <a14:m>
                  <m:oMath xmlns:m="http://schemas.openxmlformats.org/officeDocument/2006/math">
                    <m:sSub>
                      <m:sSubPr>
                        <m:ctrlPr>
                          <a:rPr lang="en-US" sz="2800" b="1" i="1" spc="-60">
                            <a:solidFill>
                              <a:schemeClr val="tx1">
                                <a:lumMod val="65000"/>
                                <a:lumOff val="35000"/>
                              </a:schemeClr>
                            </a:solidFill>
                            <a:effectLst>
                              <a:outerShdw blurRad="38100" dist="38100" dir="2700000" algn="tl">
                                <a:srgbClr val="000000">
                                  <a:alpha val="43137"/>
                                </a:srgbClr>
                              </a:outerShdw>
                            </a:effectLst>
                            <a:latin typeface="Cambria Math" panose="02040503050406030204" pitchFamily="18" charset="0"/>
                            <a:ea typeface="+mj-ea"/>
                            <a:cs typeface="+mj-cs"/>
                          </a:rPr>
                        </m:ctrlPr>
                      </m:sSubPr>
                      <m:e>
                        <m:r>
                          <a:rPr lang="es-EC" sz="2800" b="1" spc="-60">
                            <a:solidFill>
                              <a:schemeClr val="tx1">
                                <a:lumMod val="65000"/>
                                <a:lumOff val="35000"/>
                              </a:schemeClr>
                            </a:solidFill>
                            <a:effectLst>
                              <a:outerShdw blurRad="38100" dist="38100" dir="2700000" algn="tl">
                                <a:srgbClr val="000000">
                                  <a:alpha val="43137"/>
                                </a:srgbClr>
                              </a:outerShdw>
                            </a:effectLst>
                            <a:latin typeface="Cambria Math" panose="02040503050406030204" pitchFamily="18" charset="0"/>
                            <a:ea typeface="+mj-ea"/>
                            <a:cs typeface="+mj-cs"/>
                          </a:rPr>
                          <m:t>𝑺</m:t>
                        </m:r>
                      </m:e>
                      <m:sub>
                        <m:r>
                          <a:rPr lang="es-EC" sz="2800" b="1" spc="-60">
                            <a:solidFill>
                              <a:schemeClr val="tx1">
                                <a:lumMod val="65000"/>
                                <a:lumOff val="35000"/>
                              </a:schemeClr>
                            </a:solidFill>
                            <a:effectLst>
                              <a:outerShdw blurRad="38100" dist="38100" dir="2700000" algn="tl">
                                <a:srgbClr val="000000">
                                  <a:alpha val="43137"/>
                                </a:srgbClr>
                              </a:outerShdw>
                            </a:effectLst>
                            <a:latin typeface="Cambria Math" panose="02040503050406030204" pitchFamily="18" charset="0"/>
                            <a:ea typeface="+mj-ea"/>
                            <a:cs typeface="+mj-cs"/>
                          </a:rPr>
                          <m:t>𝒖𝒕</m:t>
                        </m:r>
                      </m:sub>
                    </m:sSub>
                  </m:oMath>
                </a14:m>
                <a:r>
                  <a:rPr lang="es-EC" sz="2800" b="1" spc="-60" dirty="0">
                    <a:solidFill>
                      <a:schemeClr val="tx1">
                        <a:lumMod val="65000"/>
                        <a:lumOff val="35000"/>
                      </a:schemeClr>
                    </a:solidFill>
                    <a:effectLst>
                      <a:outerShdw blurRad="38100" dist="38100" dir="2700000" algn="tl">
                        <a:srgbClr val="000000">
                          <a:alpha val="43137"/>
                        </a:srgbClr>
                      </a:outerShdw>
                    </a:effectLst>
                    <a:latin typeface="+mj-lt"/>
                    <a:ea typeface="+mj-ea"/>
                    <a:cs typeface="+mj-cs"/>
                  </a:rPr>
                  <a:t>) del material</a:t>
                </a:r>
                <a:endParaRPr lang="en-US" sz="2800" b="1" spc="-60" dirty="0">
                  <a:solidFill>
                    <a:schemeClr val="tx1">
                      <a:lumMod val="65000"/>
                      <a:lumOff val="35000"/>
                    </a:schemeClr>
                  </a:solidFill>
                  <a:effectLst>
                    <a:outerShdw blurRad="38100" dist="38100" dir="2700000" algn="tl">
                      <a:srgbClr val="000000">
                        <a:alpha val="43137"/>
                      </a:srgbClr>
                    </a:outerShdw>
                  </a:effectLst>
                  <a:latin typeface="+mj-lt"/>
                  <a:ea typeface="+mj-ea"/>
                  <a:cs typeface="+mj-cs"/>
                </a:endParaRPr>
              </a:p>
            </p:txBody>
          </p:sp>
        </mc:Choice>
        <mc:Fallback xmlns="">
          <p:sp>
            <p:nvSpPr>
              <p:cNvPr id="8" name="Título 1">
                <a:extLst>
                  <a:ext uri="{FF2B5EF4-FFF2-40B4-BE49-F238E27FC236}">
                    <a16:creationId xmlns:a16="http://schemas.microsoft.com/office/drawing/2014/main" id="{74A5AD55-B9D6-462D-B8A5-DC1706147505}"/>
                  </a:ext>
                </a:extLst>
              </p:cNvPr>
              <p:cNvSpPr txBox="1">
                <a:spLocks noRot="1" noChangeAspect="1" noMove="1" noResize="1" noEditPoints="1" noAdjustHandles="1" noChangeArrowheads="1" noChangeShapeType="1" noTextEdit="1"/>
              </p:cNvSpPr>
              <p:nvPr/>
            </p:nvSpPr>
            <p:spPr>
              <a:xfrm>
                <a:off x="2356338" y="1235072"/>
                <a:ext cx="8678008" cy="1104048"/>
              </a:xfrm>
              <a:prstGeom prst="rect">
                <a:avLst/>
              </a:prstGeom>
              <a:blipFill>
                <a:blip r:embed="rId3"/>
                <a:stretch>
                  <a:fillRect/>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F702C61D-F278-4586-968A-482CBB77B4FB}"/>
              </a:ext>
            </a:extLst>
          </p:cNvPr>
          <p:cNvSpPr>
            <a:spLocks noChangeArrowheads="1"/>
          </p:cNvSpPr>
          <p:nvPr/>
        </p:nvSpPr>
        <p:spPr bwMode="auto">
          <a:xfrm>
            <a:off x="2698954" y="1010604"/>
            <a:ext cx="1558742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 name="Rectangle 1">
            <a:extLst>
              <a:ext uri="{FF2B5EF4-FFF2-40B4-BE49-F238E27FC236}">
                <a16:creationId xmlns:a16="http://schemas.microsoft.com/office/drawing/2014/main" id="{44DDC56E-7421-4A11-A637-A7F9D2E00AF4}"/>
              </a:ext>
            </a:extLst>
          </p:cNvPr>
          <p:cNvSpPr/>
          <p:nvPr/>
        </p:nvSpPr>
        <p:spPr>
          <a:xfrm>
            <a:off x="2157653" y="2494000"/>
            <a:ext cx="9075379" cy="1938992"/>
          </a:xfrm>
          <a:prstGeom prst="rect">
            <a:avLst/>
          </a:prstGeom>
        </p:spPr>
        <p:txBody>
          <a:bodyPr wrap="square">
            <a:spAutoFit/>
          </a:bodyPr>
          <a:lstStyle/>
          <a:p>
            <a:pPr marL="742950" lvl="1" indent="-285750">
              <a:buFont typeface="Arial" panose="020B0604020202020204" pitchFamily="34" charset="0"/>
              <a:buChar char="•"/>
            </a:pPr>
            <a:r>
              <a:rPr lang="es-ES_tradnl" sz="2800" dirty="0"/>
              <a:t>Probetas </a:t>
            </a:r>
            <a:r>
              <a:rPr lang="es-ES_tradnl" sz="2800" dirty="0" err="1"/>
              <a:t>Bulk</a:t>
            </a:r>
            <a:r>
              <a:rPr lang="es-ES_tradnl" sz="2800" dirty="0"/>
              <a:t> Material</a:t>
            </a:r>
          </a:p>
          <a:p>
            <a:pPr marL="742950" lvl="1" indent="-285750">
              <a:buFont typeface="Arial" panose="020B0604020202020204" pitchFamily="34" charset="0"/>
              <a:buChar char="•"/>
            </a:pPr>
            <a:r>
              <a:rPr lang="es-ES_tradnl" sz="2800" dirty="0"/>
              <a:t>Probetas Rectangulares</a:t>
            </a:r>
          </a:p>
          <a:p>
            <a:pPr marL="742950" lvl="1" indent="-285750">
              <a:buFont typeface="Arial" panose="020B0604020202020204" pitchFamily="34" charset="0"/>
              <a:buChar char="•"/>
            </a:pPr>
            <a:r>
              <a:rPr lang="es-ES_tradnl" sz="2800" dirty="0"/>
              <a:t>Se utilizó la Norma ASTM D3039</a:t>
            </a:r>
          </a:p>
          <a:p>
            <a:pPr marL="285750" indent="-285750">
              <a:buFont typeface="Arial" panose="020B0604020202020204" pitchFamily="34" charset="0"/>
              <a:buChar char="•"/>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D29942DB-6D2E-4458-868A-DEE202939539}"/>
              </a:ext>
            </a:extLst>
          </p:cNvPr>
          <p:cNvPicPr/>
          <p:nvPr/>
        </p:nvPicPr>
        <p:blipFill rotWithShape="1">
          <a:blip r:embed="rId4"/>
          <a:srcRect b="2941"/>
          <a:stretch/>
        </p:blipFill>
        <p:spPr bwMode="auto">
          <a:xfrm>
            <a:off x="2830316" y="4225730"/>
            <a:ext cx="7408065" cy="1621666"/>
          </a:xfrm>
          <a:prstGeom prst="rect">
            <a:avLst/>
          </a:prstGeom>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09D20C9D-EC16-47D4-AC75-F598E8AD9D38}"/>
              </a:ext>
            </a:extLst>
          </p:cNvPr>
          <p:cNvSpPr/>
          <p:nvPr/>
        </p:nvSpPr>
        <p:spPr>
          <a:xfrm>
            <a:off x="3114417" y="5899224"/>
            <a:ext cx="6455303" cy="369332"/>
          </a:xfrm>
          <a:prstGeom prst="rect">
            <a:avLst/>
          </a:prstGeom>
        </p:spPr>
        <p:txBody>
          <a:bodyPr wrap="square">
            <a:spAutoFit/>
          </a:bodyPr>
          <a:lstStyle/>
          <a:p>
            <a:pPr algn="ctr"/>
            <a:r>
              <a:rPr lang="en-US" dirty="0" err="1">
                <a:latin typeface="Times New Roman" panose="02020603050405020304" pitchFamily="18" charset="0"/>
                <a:ea typeface="Calibri" panose="020F0502020204030204" pitchFamily="34" charset="0"/>
              </a:rPr>
              <a:t>Direcciones</a:t>
            </a:r>
            <a:r>
              <a:rPr lang="en-US" dirty="0">
                <a:latin typeface="Times New Roman" panose="02020603050405020304" pitchFamily="18" charset="0"/>
                <a:ea typeface="Calibri" panose="020F0502020204030204" pitchFamily="34" charset="0"/>
              </a:rPr>
              <a:t> de </a:t>
            </a:r>
            <a:r>
              <a:rPr lang="en-US" dirty="0" err="1">
                <a:latin typeface="Times New Roman" panose="02020603050405020304" pitchFamily="18" charset="0"/>
                <a:ea typeface="Calibri" panose="020F0502020204030204" pitchFamily="34" charset="0"/>
              </a:rPr>
              <a:t>impresión</a:t>
            </a:r>
            <a:r>
              <a:rPr lang="en-US" dirty="0">
                <a:latin typeface="Times New Roman" panose="02020603050405020304" pitchFamily="18" charset="0"/>
                <a:ea typeface="Calibri" panose="020F0502020204030204" pitchFamily="34" charset="0"/>
              </a:rPr>
              <a:t> a) 0° b) 45° c) 90° (imagen </a:t>
            </a:r>
            <a:r>
              <a:rPr lang="en-US" dirty="0" err="1">
                <a:latin typeface="Times New Roman" panose="02020603050405020304" pitchFamily="18" charset="0"/>
                <a:ea typeface="Calibri" panose="020F0502020204030204" pitchFamily="34" charset="0"/>
              </a:rPr>
              <a:t>referencial</a:t>
            </a:r>
            <a:r>
              <a:rPr lang="en-US" dirty="0">
                <a:latin typeface="Times New Roman" panose="02020603050405020304" pitchFamily="18" charset="0"/>
                <a:ea typeface="Calibri" panose="020F0502020204030204" pitchFamily="34" charset="0"/>
              </a:rPr>
              <a:t>)</a:t>
            </a:r>
            <a:endParaRPr lang="en-US" dirty="0"/>
          </a:p>
        </p:txBody>
      </p:sp>
      <p:sp>
        <p:nvSpPr>
          <p:cNvPr id="11" name="Título 1">
            <a:extLst>
              <a:ext uri="{FF2B5EF4-FFF2-40B4-BE49-F238E27FC236}">
                <a16:creationId xmlns:a16="http://schemas.microsoft.com/office/drawing/2014/main" id="{96C05D56-837A-45A7-9E69-E49BE41921C1}"/>
              </a:ext>
            </a:extLst>
          </p:cNvPr>
          <p:cNvSpPr txBox="1">
            <a:spLocks/>
          </p:cNvSpPr>
          <p:nvPr/>
        </p:nvSpPr>
        <p:spPr>
          <a:xfrm>
            <a:off x="3114417" y="273325"/>
            <a:ext cx="7315200"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MX">
                <a:cs typeface="Times New Roman" panose="02020603050405020304" pitchFamily="18" charset="0"/>
              </a:rPr>
              <a:t>Metodología</a:t>
            </a:r>
            <a:endParaRPr lang="es-MX" dirty="0">
              <a:cs typeface="Times New Roman" panose="02020603050405020304" pitchFamily="18" charset="0"/>
            </a:endParaRPr>
          </a:p>
        </p:txBody>
      </p:sp>
      <p:sp>
        <p:nvSpPr>
          <p:cNvPr id="7" name="Slide Number Placeholder 6">
            <a:extLst>
              <a:ext uri="{FF2B5EF4-FFF2-40B4-BE49-F238E27FC236}">
                <a16:creationId xmlns:a16="http://schemas.microsoft.com/office/drawing/2014/main" id="{BD81B44C-BF99-462F-8FDD-4A72BA50B666}"/>
              </a:ext>
            </a:extLst>
          </p:cNvPr>
          <p:cNvSpPr>
            <a:spLocks noGrp="1"/>
          </p:cNvSpPr>
          <p:nvPr>
            <p:ph type="sldNum" sz="quarter" idx="12"/>
          </p:nvPr>
        </p:nvSpPr>
        <p:spPr/>
        <p:txBody>
          <a:bodyPr/>
          <a:lstStyle/>
          <a:p>
            <a:fld id="{FE73B57E-1C3D-4B30-85D5-675832EB121F}" type="slidenum">
              <a:rPr lang="es-EC" smtClean="0"/>
              <a:t>8</a:t>
            </a:fld>
            <a:endParaRPr lang="es-EC"/>
          </a:p>
        </p:txBody>
      </p:sp>
      <p:sp>
        <p:nvSpPr>
          <p:cNvPr id="13" name="Marcador de contenido 2">
            <a:extLst>
              <a:ext uri="{FF2B5EF4-FFF2-40B4-BE49-F238E27FC236}">
                <a16:creationId xmlns:a16="http://schemas.microsoft.com/office/drawing/2014/main" id="{D136A493-4A4E-4CF2-AF03-7F38E45D0D11}"/>
              </a:ext>
            </a:extLst>
          </p:cNvPr>
          <p:cNvSpPr txBox="1">
            <a:spLocks/>
          </p:cNvSpPr>
          <p:nvPr/>
        </p:nvSpPr>
        <p:spPr>
          <a:xfrm>
            <a:off x="1" y="1530918"/>
            <a:ext cx="1433146" cy="454632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300" i="0" strike="noStrike" kern="1200" cap="none" spc="0" normalizeH="0" baseline="0" noProof="0" dirty="0">
                <a:ln>
                  <a:noFill/>
                </a:ln>
                <a:solidFill>
                  <a:prstClr val="white"/>
                </a:solidFill>
                <a:uLnTx/>
                <a:uFillTx/>
                <a:latin typeface="+mj-lt"/>
                <a:cs typeface="Times New Roman" panose="02020603050405020304" pitchFamily="18" charset="0"/>
              </a:rPr>
              <a:t>Antecedentes</a:t>
            </a:r>
          </a:p>
          <a:p>
            <a:pPr algn="ctr">
              <a:lnSpc>
                <a:spcPct val="100000"/>
              </a:lnSpc>
              <a:buClr>
                <a:srgbClr val="549E39"/>
              </a:buClr>
              <a:defRPr/>
            </a:pPr>
            <a:r>
              <a:rPr lang="es-EC" sz="1300" dirty="0">
                <a:solidFill>
                  <a:prstClr val="white"/>
                </a:solidFill>
                <a:latin typeface="+mj-lt"/>
                <a:cs typeface="Times New Roman" panose="02020603050405020304" pitchFamily="18" charset="0"/>
              </a:rPr>
              <a:t>Justificación e Importancia</a:t>
            </a:r>
          </a:p>
          <a:p>
            <a:pPr algn="ctr"/>
            <a:r>
              <a:rPr lang="es-MX" sz="1300" dirty="0">
                <a:solidFill>
                  <a:prstClr val="white"/>
                </a:solidFill>
                <a:latin typeface="+mj-lt"/>
                <a:cs typeface="Times New Roman" panose="02020603050405020304" pitchFamily="18" charset="0"/>
              </a:rPr>
              <a:t>Objetivos </a:t>
            </a:r>
          </a:p>
          <a:p>
            <a:pPr algn="ctr"/>
            <a:r>
              <a:rPr lang="es-MX" sz="1300" b="1" u="sng" dirty="0">
                <a:solidFill>
                  <a:prstClr val="white"/>
                </a:solidFill>
                <a:cs typeface="Times New Roman" panose="02020603050405020304" pitchFamily="18" charset="0"/>
              </a:rPr>
              <a:t>Metodología</a:t>
            </a:r>
            <a:endParaRPr lang="es-MX" sz="1300" b="1" u="sng" dirty="0">
              <a:solidFill>
                <a:prstClr val="white"/>
              </a:solidFill>
              <a:latin typeface="+mj-lt"/>
              <a:cs typeface="Times New Roman" panose="02020603050405020304" pitchFamily="18" charset="0"/>
            </a:endParaRPr>
          </a:p>
          <a:p>
            <a:pPr algn="ctr"/>
            <a:r>
              <a:rPr lang="es-MX" sz="1300" dirty="0">
                <a:solidFill>
                  <a:prstClr val="white"/>
                </a:solidFill>
                <a:latin typeface="+mj-lt"/>
                <a:cs typeface="Times New Roman" panose="02020603050405020304" pitchFamily="18" charset="0"/>
              </a:rPr>
              <a:t>Análisis y Discusión de Resultados</a:t>
            </a:r>
          </a:p>
          <a:p>
            <a:pPr algn="ctr"/>
            <a:r>
              <a:rPr lang="es-MX" sz="1300" dirty="0">
                <a:solidFill>
                  <a:prstClr val="white"/>
                </a:solidFill>
                <a:latin typeface="+mj-lt"/>
                <a:cs typeface="Times New Roman" panose="02020603050405020304" pitchFamily="18" charset="0"/>
              </a:rPr>
              <a:t>Conclusiones</a:t>
            </a:r>
          </a:p>
          <a:p>
            <a:pPr algn="ctr"/>
            <a:r>
              <a:rPr lang="es-MX" sz="1300" dirty="0">
                <a:solidFill>
                  <a:prstClr val="white"/>
                </a:solidFill>
                <a:latin typeface="+mj-lt"/>
                <a:cs typeface="Times New Roman" panose="02020603050405020304" pitchFamily="18" charset="0"/>
              </a:rPr>
              <a:t>Recomendaciones</a:t>
            </a:r>
          </a:p>
          <a:p>
            <a:pPr algn="ctr"/>
            <a:r>
              <a:rPr lang="es-MX" sz="1300" dirty="0">
                <a:solidFill>
                  <a:prstClr val="white"/>
                </a:solidFill>
                <a:cs typeface="Times New Roman" panose="02020603050405020304" pitchFamily="18" charset="0"/>
              </a:rPr>
              <a:t>Trabajos Futuros</a:t>
            </a:r>
          </a:p>
          <a:p>
            <a:pPr algn="ctr"/>
            <a:endParaRPr lang="es-MX" sz="1300" dirty="0">
              <a:solidFill>
                <a:prstClr val="white"/>
              </a:solidFill>
              <a:latin typeface="+mj-lt"/>
              <a:cs typeface="Times New Roman" panose="02020603050405020304" pitchFamily="18" charset="0"/>
            </a:endParaRPr>
          </a:p>
          <a:p>
            <a:pPr algn="ctr"/>
            <a:endParaRPr lang="es-MX" sz="1300" dirty="0">
              <a:solidFill>
                <a:prstClr val="white"/>
              </a:solidFill>
              <a:latin typeface="+mj-lt"/>
              <a:cs typeface="Times New Roman" panose="02020603050405020304" pitchFamily="18" charset="0"/>
            </a:endParaRP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2200" b="0" i="0" u="none" strike="noStrike" kern="1200" cap="none" spc="0" normalizeH="0" baseline="0" noProof="0" dirty="0">
              <a:ln>
                <a:noFill/>
              </a:ln>
              <a:solidFill>
                <a:prstClr val="black">
                  <a:lumMod val="65000"/>
                  <a:lumOff val="35000"/>
                </a:prstClr>
              </a:solidFill>
              <a:effectLst/>
              <a:uLnTx/>
              <a:uFillTx/>
              <a:latin typeface="+mj-lt"/>
              <a:cs typeface="Times New Roman" panose="02020603050405020304" pitchFamily="18" charset="0"/>
            </a:endParaRPr>
          </a:p>
        </p:txBody>
      </p:sp>
      <p:sp>
        <p:nvSpPr>
          <p:cNvPr id="9" name="Rectangle 8">
            <a:extLst>
              <a:ext uri="{FF2B5EF4-FFF2-40B4-BE49-F238E27FC236}">
                <a16:creationId xmlns:a16="http://schemas.microsoft.com/office/drawing/2014/main" id="{CA00E30C-80E8-410F-AAF3-EBBD4FCB5D21}"/>
              </a:ext>
            </a:extLst>
          </p:cNvPr>
          <p:cNvSpPr/>
          <p:nvPr/>
        </p:nvSpPr>
        <p:spPr>
          <a:xfrm>
            <a:off x="4512047" y="6268556"/>
            <a:ext cx="3660041"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Fuente: (O. A. Mohamed et al., 2017)</a:t>
            </a:r>
            <a:endParaRPr lang="en-US" dirty="0"/>
          </a:p>
        </p:txBody>
      </p:sp>
    </p:spTree>
    <p:extLst>
      <p:ext uri="{BB962C8B-B14F-4D97-AF65-F5344CB8AC3E}">
        <p14:creationId xmlns:p14="http://schemas.microsoft.com/office/powerpoint/2010/main" val="1334834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ítulo 1">
                <a:extLst>
                  <a:ext uri="{FF2B5EF4-FFF2-40B4-BE49-F238E27FC236}">
                    <a16:creationId xmlns:a16="http://schemas.microsoft.com/office/drawing/2014/main" id="{74A5AD55-B9D6-462D-B8A5-DC1706147505}"/>
                  </a:ext>
                </a:extLst>
              </p:cNvPr>
              <p:cNvSpPr txBox="1">
                <a:spLocks/>
              </p:cNvSpPr>
              <p:nvPr/>
            </p:nvSpPr>
            <p:spPr>
              <a:xfrm>
                <a:off x="2418867" y="1025884"/>
                <a:ext cx="8678008" cy="11040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spc="-60" baseline="0">
                    <a:solidFill>
                      <a:srgbClr val="FFFFFF"/>
                    </a:solidFill>
                    <a:latin typeface="+mj-lt"/>
                    <a:ea typeface="+mj-ea"/>
                    <a:cs typeface="+mj-cs"/>
                  </a:defRPr>
                </a:lvl1pPr>
              </a:lstStyle>
              <a:p>
                <a:pPr marL="0" lvl="1" algn="ctr">
                  <a:lnSpc>
                    <a:spcPct val="90000"/>
                  </a:lnSpc>
                  <a:spcBef>
                    <a:spcPct val="0"/>
                  </a:spcBef>
                </a:pPr>
                <a:r>
                  <a:rPr lang="es-EC" sz="2800" b="1" spc="-60" dirty="0">
                    <a:solidFill>
                      <a:schemeClr val="tx1">
                        <a:lumMod val="65000"/>
                        <a:lumOff val="35000"/>
                      </a:schemeClr>
                    </a:solidFill>
                    <a:effectLst>
                      <a:outerShdw blurRad="38100" dist="38100" dir="2700000" algn="tl">
                        <a:srgbClr val="000000">
                          <a:alpha val="43137"/>
                        </a:srgbClr>
                      </a:outerShdw>
                    </a:effectLst>
                    <a:latin typeface="+mj-lt"/>
                    <a:ea typeface="+mj-ea"/>
                    <a:cs typeface="+mj-cs"/>
                  </a:rPr>
                  <a:t>Caracterización Mecánica (</a:t>
                </a:r>
                <a14:m>
                  <m:oMath xmlns:m="http://schemas.openxmlformats.org/officeDocument/2006/math">
                    <m:sSub>
                      <m:sSubPr>
                        <m:ctrlPr>
                          <a:rPr lang="en-US" sz="2800" b="1" i="1" spc="-60">
                            <a:solidFill>
                              <a:schemeClr val="tx1">
                                <a:lumMod val="65000"/>
                                <a:lumOff val="35000"/>
                              </a:schemeClr>
                            </a:solidFill>
                            <a:effectLst>
                              <a:outerShdw blurRad="38100" dist="38100" dir="2700000" algn="tl">
                                <a:srgbClr val="000000">
                                  <a:alpha val="43137"/>
                                </a:srgbClr>
                              </a:outerShdw>
                            </a:effectLst>
                            <a:latin typeface="Cambria Math" panose="02040503050406030204" pitchFamily="18" charset="0"/>
                            <a:ea typeface="+mj-ea"/>
                            <a:cs typeface="+mj-cs"/>
                          </a:rPr>
                        </m:ctrlPr>
                      </m:sSubPr>
                      <m:e>
                        <m:r>
                          <a:rPr lang="es-EC" sz="2800" b="1" spc="-60">
                            <a:solidFill>
                              <a:schemeClr val="tx1">
                                <a:lumMod val="65000"/>
                                <a:lumOff val="35000"/>
                              </a:schemeClr>
                            </a:solidFill>
                            <a:effectLst>
                              <a:outerShdw blurRad="38100" dist="38100" dir="2700000" algn="tl">
                                <a:srgbClr val="000000">
                                  <a:alpha val="43137"/>
                                </a:srgbClr>
                              </a:outerShdw>
                            </a:effectLst>
                            <a:latin typeface="Cambria Math" panose="02040503050406030204" pitchFamily="18" charset="0"/>
                            <a:ea typeface="+mj-ea"/>
                            <a:cs typeface="+mj-cs"/>
                          </a:rPr>
                          <m:t>𝑺</m:t>
                        </m:r>
                      </m:e>
                      <m:sub>
                        <m:r>
                          <a:rPr lang="es-EC" sz="2800" b="1" spc="-60">
                            <a:solidFill>
                              <a:schemeClr val="tx1">
                                <a:lumMod val="65000"/>
                                <a:lumOff val="35000"/>
                              </a:schemeClr>
                            </a:solidFill>
                            <a:effectLst>
                              <a:outerShdw blurRad="38100" dist="38100" dir="2700000" algn="tl">
                                <a:srgbClr val="000000">
                                  <a:alpha val="43137"/>
                                </a:srgbClr>
                              </a:outerShdw>
                            </a:effectLst>
                            <a:latin typeface="Cambria Math" panose="02040503050406030204" pitchFamily="18" charset="0"/>
                            <a:ea typeface="+mj-ea"/>
                            <a:cs typeface="+mj-cs"/>
                          </a:rPr>
                          <m:t>𝒖𝒕</m:t>
                        </m:r>
                      </m:sub>
                    </m:sSub>
                  </m:oMath>
                </a14:m>
                <a:r>
                  <a:rPr lang="es-EC" sz="2800" b="1" spc="-60" dirty="0">
                    <a:solidFill>
                      <a:schemeClr val="tx1">
                        <a:lumMod val="65000"/>
                        <a:lumOff val="35000"/>
                      </a:schemeClr>
                    </a:solidFill>
                    <a:effectLst>
                      <a:outerShdw blurRad="38100" dist="38100" dir="2700000" algn="tl">
                        <a:srgbClr val="000000">
                          <a:alpha val="43137"/>
                        </a:srgbClr>
                      </a:outerShdw>
                    </a:effectLst>
                    <a:latin typeface="+mj-lt"/>
                    <a:ea typeface="+mj-ea"/>
                    <a:cs typeface="+mj-cs"/>
                  </a:rPr>
                  <a:t>) de probetas de P&amp;O</a:t>
                </a:r>
                <a:endParaRPr lang="en-US" sz="2800" b="1" spc="-60" dirty="0">
                  <a:solidFill>
                    <a:schemeClr val="tx1">
                      <a:lumMod val="65000"/>
                      <a:lumOff val="35000"/>
                    </a:schemeClr>
                  </a:solidFill>
                  <a:effectLst>
                    <a:outerShdw blurRad="38100" dist="38100" dir="2700000" algn="tl">
                      <a:srgbClr val="000000">
                        <a:alpha val="43137"/>
                      </a:srgbClr>
                    </a:outerShdw>
                  </a:effectLst>
                  <a:latin typeface="+mj-lt"/>
                  <a:ea typeface="+mj-ea"/>
                  <a:cs typeface="+mj-cs"/>
                </a:endParaRPr>
              </a:p>
            </p:txBody>
          </p:sp>
        </mc:Choice>
        <mc:Fallback xmlns="">
          <p:sp>
            <p:nvSpPr>
              <p:cNvPr id="8" name="Título 1">
                <a:extLst>
                  <a:ext uri="{FF2B5EF4-FFF2-40B4-BE49-F238E27FC236}">
                    <a16:creationId xmlns:a16="http://schemas.microsoft.com/office/drawing/2014/main" id="{74A5AD55-B9D6-462D-B8A5-DC1706147505}"/>
                  </a:ext>
                </a:extLst>
              </p:cNvPr>
              <p:cNvSpPr txBox="1">
                <a:spLocks noRot="1" noChangeAspect="1" noMove="1" noResize="1" noEditPoints="1" noAdjustHandles="1" noChangeArrowheads="1" noChangeShapeType="1" noTextEdit="1"/>
              </p:cNvSpPr>
              <p:nvPr/>
            </p:nvSpPr>
            <p:spPr>
              <a:xfrm>
                <a:off x="2418867" y="1025884"/>
                <a:ext cx="8678008" cy="1104048"/>
              </a:xfrm>
              <a:prstGeom prst="rect">
                <a:avLst/>
              </a:prstGeom>
              <a:blipFill>
                <a:blip r:embed="rId3"/>
                <a:stretch>
                  <a:fillRect/>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F702C61D-F278-4586-968A-482CBB77B4FB}"/>
              </a:ext>
            </a:extLst>
          </p:cNvPr>
          <p:cNvSpPr>
            <a:spLocks noChangeArrowheads="1"/>
          </p:cNvSpPr>
          <p:nvPr/>
        </p:nvSpPr>
        <p:spPr bwMode="auto">
          <a:xfrm>
            <a:off x="6912908" y="1014008"/>
            <a:ext cx="1558742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9" name="Picture 8">
            <a:extLst>
              <a:ext uri="{FF2B5EF4-FFF2-40B4-BE49-F238E27FC236}">
                <a16:creationId xmlns:a16="http://schemas.microsoft.com/office/drawing/2014/main" id="{B76C7ED0-8A26-4C4D-882F-5432592CF7CC}"/>
              </a:ext>
            </a:extLst>
          </p:cNvPr>
          <p:cNvPicPr/>
          <p:nvPr/>
        </p:nvPicPr>
        <p:blipFill rotWithShape="1">
          <a:blip r:embed="rId4"/>
          <a:srcRect b="6982"/>
          <a:stretch/>
        </p:blipFill>
        <p:spPr bwMode="auto">
          <a:xfrm>
            <a:off x="4085785" y="1798598"/>
            <a:ext cx="5219114" cy="4107430"/>
          </a:xfrm>
          <a:prstGeom prst="rect">
            <a:avLst/>
          </a:prstGeom>
          <a:ln>
            <a:noFill/>
          </a:ln>
          <a:extLst>
            <a:ext uri="{53640926-AAD7-44D8-BBD7-CCE9431645EC}">
              <a14:shadowObscured xmlns:a14="http://schemas.microsoft.com/office/drawing/2010/main"/>
            </a:ext>
          </a:extLst>
        </p:spPr>
      </p:pic>
      <p:sp>
        <p:nvSpPr>
          <p:cNvPr id="10" name="Text Box 2">
            <a:extLst>
              <a:ext uri="{FF2B5EF4-FFF2-40B4-BE49-F238E27FC236}">
                <a16:creationId xmlns:a16="http://schemas.microsoft.com/office/drawing/2014/main" id="{56B7C28A-C2E2-42D7-9F5E-4101437198ED}"/>
              </a:ext>
            </a:extLst>
          </p:cNvPr>
          <p:cNvSpPr txBox="1">
            <a:spLocks noChangeArrowheads="1"/>
          </p:cNvSpPr>
          <p:nvPr/>
        </p:nvSpPr>
        <p:spPr bwMode="auto">
          <a:xfrm>
            <a:off x="5843587" y="4500505"/>
            <a:ext cx="504825" cy="333375"/>
          </a:xfrm>
          <a:prstGeom prst="rect">
            <a:avLst/>
          </a:prstGeom>
          <a:noFill/>
          <a:ln w="9525">
            <a:noFill/>
            <a:miter lim="800000"/>
            <a:headEnd/>
            <a:tailEnd/>
          </a:ln>
        </p:spPr>
        <p:txBody>
          <a:bodyPr rot="0" vert="horz" wrap="square" lIns="91440" tIns="45720" rIns="91440" bIns="45720" anchor="t" anchorCtr="0">
            <a:noAutofit/>
          </a:bodyPr>
          <a:lstStyle/>
          <a:p>
            <a:pPr marR="3810" indent="144145" algn="just">
              <a:lnSpc>
                <a:spcPct val="200000"/>
              </a:lnSpc>
              <a:spcAft>
                <a:spcPts val="6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a)</a:t>
            </a:r>
          </a:p>
        </p:txBody>
      </p:sp>
      <p:sp>
        <p:nvSpPr>
          <p:cNvPr id="11" name="Text Box 2">
            <a:extLst>
              <a:ext uri="{FF2B5EF4-FFF2-40B4-BE49-F238E27FC236}">
                <a16:creationId xmlns:a16="http://schemas.microsoft.com/office/drawing/2014/main" id="{3E2158BF-1A3D-4B71-B66B-3610E419A0B2}"/>
              </a:ext>
            </a:extLst>
          </p:cNvPr>
          <p:cNvSpPr txBox="1">
            <a:spLocks noChangeArrowheads="1"/>
          </p:cNvSpPr>
          <p:nvPr/>
        </p:nvSpPr>
        <p:spPr bwMode="auto">
          <a:xfrm>
            <a:off x="7229673" y="4609212"/>
            <a:ext cx="504825" cy="333375"/>
          </a:xfrm>
          <a:prstGeom prst="rect">
            <a:avLst/>
          </a:prstGeom>
          <a:noFill/>
          <a:ln w="9525">
            <a:noFill/>
            <a:miter lim="800000"/>
            <a:headEnd/>
            <a:tailEnd/>
          </a:ln>
        </p:spPr>
        <p:txBody>
          <a:bodyPr rot="0" vert="horz" wrap="square" lIns="91440" tIns="45720" rIns="91440" bIns="45720" anchor="t" anchorCtr="0">
            <a:noAutofit/>
          </a:bodyPr>
          <a:lstStyle/>
          <a:p>
            <a:pPr marR="3810" indent="144145" algn="just">
              <a:lnSpc>
                <a:spcPct val="200000"/>
              </a:lnSpc>
              <a:spcAft>
                <a:spcPts val="6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b)</a:t>
            </a:r>
          </a:p>
        </p:txBody>
      </p:sp>
      <p:sp>
        <p:nvSpPr>
          <p:cNvPr id="12" name="Text Box 2">
            <a:extLst>
              <a:ext uri="{FF2B5EF4-FFF2-40B4-BE49-F238E27FC236}">
                <a16:creationId xmlns:a16="http://schemas.microsoft.com/office/drawing/2014/main" id="{24C98FF8-995A-4B73-B5C7-A670535EFA74}"/>
              </a:ext>
            </a:extLst>
          </p:cNvPr>
          <p:cNvSpPr txBox="1">
            <a:spLocks noChangeArrowheads="1"/>
          </p:cNvSpPr>
          <p:nvPr/>
        </p:nvSpPr>
        <p:spPr bwMode="auto">
          <a:xfrm>
            <a:off x="8615759" y="4667192"/>
            <a:ext cx="504825" cy="333375"/>
          </a:xfrm>
          <a:prstGeom prst="rect">
            <a:avLst/>
          </a:prstGeom>
          <a:noFill/>
          <a:ln w="9525">
            <a:noFill/>
            <a:miter lim="800000"/>
            <a:headEnd/>
            <a:tailEnd/>
          </a:ln>
        </p:spPr>
        <p:txBody>
          <a:bodyPr rot="0" vert="horz" wrap="square" lIns="91440" tIns="45720" rIns="91440" bIns="45720" anchor="t" anchorCtr="0">
            <a:noAutofit/>
          </a:bodyPr>
          <a:lstStyle/>
          <a:p>
            <a:pPr marR="3810" indent="144145" algn="just">
              <a:lnSpc>
                <a:spcPct val="200000"/>
              </a:lnSpc>
              <a:spcAft>
                <a:spcPts val="60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c)</a:t>
            </a:r>
          </a:p>
        </p:txBody>
      </p:sp>
      <p:sp>
        <p:nvSpPr>
          <p:cNvPr id="4" name="Oval 3">
            <a:extLst>
              <a:ext uri="{FF2B5EF4-FFF2-40B4-BE49-F238E27FC236}">
                <a16:creationId xmlns:a16="http://schemas.microsoft.com/office/drawing/2014/main" id="{12A2B334-BAE6-4089-85D0-D0E7599CD12E}"/>
              </a:ext>
            </a:extLst>
          </p:cNvPr>
          <p:cNvSpPr/>
          <p:nvPr/>
        </p:nvSpPr>
        <p:spPr>
          <a:xfrm>
            <a:off x="6348412" y="1830774"/>
            <a:ext cx="1557631" cy="41074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ítulo 1">
            <a:extLst>
              <a:ext uri="{FF2B5EF4-FFF2-40B4-BE49-F238E27FC236}">
                <a16:creationId xmlns:a16="http://schemas.microsoft.com/office/drawing/2014/main" id="{5A177011-443C-4533-8C28-937482FD79AD}"/>
              </a:ext>
            </a:extLst>
          </p:cNvPr>
          <p:cNvSpPr txBox="1">
            <a:spLocks/>
          </p:cNvSpPr>
          <p:nvPr/>
        </p:nvSpPr>
        <p:spPr>
          <a:xfrm>
            <a:off x="3114417" y="273325"/>
            <a:ext cx="7315200" cy="1346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r>
              <a:rPr lang="es-MX">
                <a:cs typeface="Times New Roman" panose="02020603050405020304" pitchFamily="18" charset="0"/>
              </a:rPr>
              <a:t>Metodología</a:t>
            </a:r>
            <a:endParaRPr lang="es-MX" dirty="0">
              <a:cs typeface="Times New Roman" panose="02020603050405020304" pitchFamily="18" charset="0"/>
            </a:endParaRPr>
          </a:p>
        </p:txBody>
      </p:sp>
      <p:sp>
        <p:nvSpPr>
          <p:cNvPr id="6" name="Slide Number Placeholder 5">
            <a:extLst>
              <a:ext uri="{FF2B5EF4-FFF2-40B4-BE49-F238E27FC236}">
                <a16:creationId xmlns:a16="http://schemas.microsoft.com/office/drawing/2014/main" id="{AD4417C4-BF04-4694-9D7C-176567FD46D4}"/>
              </a:ext>
            </a:extLst>
          </p:cNvPr>
          <p:cNvSpPr>
            <a:spLocks noGrp="1"/>
          </p:cNvSpPr>
          <p:nvPr>
            <p:ph type="sldNum" sz="quarter" idx="12"/>
          </p:nvPr>
        </p:nvSpPr>
        <p:spPr/>
        <p:txBody>
          <a:bodyPr/>
          <a:lstStyle/>
          <a:p>
            <a:fld id="{FE73B57E-1C3D-4B30-85D5-675832EB121F}" type="slidenum">
              <a:rPr lang="es-EC" smtClean="0"/>
              <a:t>9</a:t>
            </a:fld>
            <a:endParaRPr lang="es-EC"/>
          </a:p>
        </p:txBody>
      </p:sp>
      <p:sp>
        <p:nvSpPr>
          <p:cNvPr id="15" name="Marcador de contenido 2">
            <a:extLst>
              <a:ext uri="{FF2B5EF4-FFF2-40B4-BE49-F238E27FC236}">
                <a16:creationId xmlns:a16="http://schemas.microsoft.com/office/drawing/2014/main" id="{846F0E7C-694A-476E-8A74-E673073E4883}"/>
              </a:ext>
            </a:extLst>
          </p:cNvPr>
          <p:cNvSpPr txBox="1">
            <a:spLocks/>
          </p:cNvSpPr>
          <p:nvPr/>
        </p:nvSpPr>
        <p:spPr>
          <a:xfrm>
            <a:off x="1" y="1530918"/>
            <a:ext cx="1433146" cy="454632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300" i="0" strike="noStrike" kern="1200" cap="none" spc="0" normalizeH="0" baseline="0" noProof="0" dirty="0">
                <a:ln>
                  <a:noFill/>
                </a:ln>
                <a:solidFill>
                  <a:prstClr val="white"/>
                </a:solidFill>
                <a:uLnTx/>
                <a:uFillTx/>
                <a:latin typeface="+mj-lt"/>
                <a:cs typeface="Times New Roman" panose="02020603050405020304" pitchFamily="18" charset="0"/>
              </a:rPr>
              <a:t>Antecedentes</a:t>
            </a:r>
          </a:p>
          <a:p>
            <a:pPr algn="ctr">
              <a:lnSpc>
                <a:spcPct val="100000"/>
              </a:lnSpc>
              <a:buClr>
                <a:srgbClr val="549E39"/>
              </a:buClr>
              <a:defRPr/>
            </a:pPr>
            <a:r>
              <a:rPr lang="es-EC" sz="1300" dirty="0">
                <a:solidFill>
                  <a:prstClr val="white"/>
                </a:solidFill>
                <a:latin typeface="+mj-lt"/>
                <a:cs typeface="Times New Roman" panose="02020603050405020304" pitchFamily="18" charset="0"/>
              </a:rPr>
              <a:t>Justificación e Importancia</a:t>
            </a:r>
          </a:p>
          <a:p>
            <a:pPr algn="ctr"/>
            <a:r>
              <a:rPr lang="es-MX" sz="1300" dirty="0">
                <a:solidFill>
                  <a:prstClr val="white"/>
                </a:solidFill>
                <a:latin typeface="+mj-lt"/>
                <a:cs typeface="Times New Roman" panose="02020603050405020304" pitchFamily="18" charset="0"/>
              </a:rPr>
              <a:t>Objetivos </a:t>
            </a:r>
          </a:p>
          <a:p>
            <a:pPr algn="ctr"/>
            <a:r>
              <a:rPr lang="es-MX" sz="1300" b="1" u="sng" dirty="0">
                <a:solidFill>
                  <a:prstClr val="white"/>
                </a:solidFill>
                <a:cs typeface="Times New Roman" panose="02020603050405020304" pitchFamily="18" charset="0"/>
              </a:rPr>
              <a:t>Metodología</a:t>
            </a:r>
            <a:endParaRPr lang="es-MX" sz="1300" b="1" u="sng" dirty="0">
              <a:solidFill>
                <a:prstClr val="white"/>
              </a:solidFill>
              <a:latin typeface="+mj-lt"/>
              <a:cs typeface="Times New Roman" panose="02020603050405020304" pitchFamily="18" charset="0"/>
            </a:endParaRPr>
          </a:p>
          <a:p>
            <a:pPr algn="ctr"/>
            <a:r>
              <a:rPr lang="es-MX" sz="1300" dirty="0">
                <a:solidFill>
                  <a:prstClr val="white"/>
                </a:solidFill>
                <a:latin typeface="+mj-lt"/>
                <a:cs typeface="Times New Roman" panose="02020603050405020304" pitchFamily="18" charset="0"/>
              </a:rPr>
              <a:t>Análisis y Discusión de Resultados</a:t>
            </a:r>
          </a:p>
          <a:p>
            <a:pPr algn="ctr"/>
            <a:r>
              <a:rPr lang="es-MX" sz="1300" dirty="0">
                <a:solidFill>
                  <a:prstClr val="white"/>
                </a:solidFill>
                <a:latin typeface="+mj-lt"/>
                <a:cs typeface="Times New Roman" panose="02020603050405020304" pitchFamily="18" charset="0"/>
              </a:rPr>
              <a:t>Conclusiones</a:t>
            </a:r>
          </a:p>
          <a:p>
            <a:pPr algn="ctr"/>
            <a:r>
              <a:rPr lang="es-MX" sz="1300" dirty="0">
                <a:solidFill>
                  <a:prstClr val="white"/>
                </a:solidFill>
                <a:latin typeface="+mj-lt"/>
                <a:cs typeface="Times New Roman" panose="02020603050405020304" pitchFamily="18" charset="0"/>
              </a:rPr>
              <a:t>Recomendaciones</a:t>
            </a:r>
          </a:p>
          <a:p>
            <a:pPr algn="ctr"/>
            <a:r>
              <a:rPr lang="es-MX" sz="1300" dirty="0">
                <a:solidFill>
                  <a:prstClr val="white"/>
                </a:solidFill>
                <a:cs typeface="Times New Roman" panose="02020603050405020304" pitchFamily="18" charset="0"/>
              </a:rPr>
              <a:t>Trabajos Futuros</a:t>
            </a:r>
          </a:p>
          <a:p>
            <a:pPr algn="ctr"/>
            <a:endParaRPr lang="es-MX" sz="1300" dirty="0">
              <a:solidFill>
                <a:prstClr val="white"/>
              </a:solidFill>
              <a:latin typeface="+mj-lt"/>
              <a:cs typeface="Times New Roman" panose="02020603050405020304" pitchFamily="18" charset="0"/>
            </a:endParaRPr>
          </a:p>
          <a:p>
            <a:pPr algn="ctr"/>
            <a:endParaRPr lang="es-MX" sz="1300" dirty="0">
              <a:solidFill>
                <a:prstClr val="white"/>
              </a:solidFill>
              <a:latin typeface="+mj-lt"/>
              <a:cs typeface="Times New Roman" panose="02020603050405020304" pitchFamily="18" charset="0"/>
            </a:endParaRP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2200" b="0" i="0" u="none" strike="noStrike" kern="1200" cap="none" spc="0" normalizeH="0" baseline="0" noProof="0" dirty="0">
              <a:ln>
                <a:noFill/>
              </a:ln>
              <a:solidFill>
                <a:prstClr val="black">
                  <a:lumMod val="65000"/>
                  <a:lumOff val="35000"/>
                </a:prstClr>
              </a:solidFill>
              <a:effectLst/>
              <a:uLnTx/>
              <a:uFillTx/>
              <a:latin typeface="+mj-lt"/>
              <a:cs typeface="Times New Roman" panose="02020603050405020304" pitchFamily="18" charset="0"/>
            </a:endParaRPr>
          </a:p>
        </p:txBody>
      </p:sp>
      <p:sp>
        <p:nvSpPr>
          <p:cNvPr id="7" name="Rectangle 6">
            <a:extLst>
              <a:ext uri="{FF2B5EF4-FFF2-40B4-BE49-F238E27FC236}">
                <a16:creationId xmlns:a16="http://schemas.microsoft.com/office/drawing/2014/main" id="{E1DFA9D4-2303-407C-8D60-ACF679F340BB}"/>
              </a:ext>
            </a:extLst>
          </p:cNvPr>
          <p:cNvSpPr/>
          <p:nvPr/>
        </p:nvSpPr>
        <p:spPr>
          <a:xfrm>
            <a:off x="3864908" y="5843992"/>
            <a:ext cx="6096000" cy="646331"/>
          </a:xfrm>
          <a:prstGeom prst="rect">
            <a:avLst/>
          </a:prstGeom>
        </p:spPr>
        <p:txBody>
          <a:bodyPr>
            <a:spAutoFit/>
          </a:bodyPr>
          <a:lstStyle/>
          <a:p>
            <a:pPr algn="ctr"/>
            <a:r>
              <a:rPr lang="en-US" dirty="0" err="1">
                <a:latin typeface="Times New Roman" panose="02020603050405020304" pitchFamily="18" charset="0"/>
                <a:ea typeface="Calibri" panose="020F0502020204030204" pitchFamily="34" charset="0"/>
              </a:rPr>
              <a:t>Disposiciones</a:t>
            </a:r>
            <a:r>
              <a:rPr lang="en-US" dirty="0">
                <a:latin typeface="Times New Roman" panose="02020603050405020304" pitchFamily="18" charset="0"/>
                <a:ea typeface="Calibri" panose="020F0502020204030204" pitchFamily="34" charset="0"/>
              </a:rPr>
              <a:t> de </a:t>
            </a:r>
            <a:r>
              <a:rPr lang="en-US" dirty="0" err="1">
                <a:latin typeface="Times New Roman" panose="02020603050405020304" pitchFamily="18" charset="0"/>
                <a:ea typeface="Calibri" panose="020F0502020204030204" pitchFamily="34" charset="0"/>
              </a:rPr>
              <a:t>probetas</a:t>
            </a:r>
            <a:r>
              <a:rPr lang="en-US" dirty="0">
                <a:latin typeface="Times New Roman" panose="02020603050405020304" pitchFamily="18" charset="0"/>
                <a:ea typeface="Calibri" panose="020F0502020204030204" pitchFamily="34" charset="0"/>
              </a:rPr>
              <a:t> para </a:t>
            </a:r>
            <a:r>
              <a:rPr lang="en-US" dirty="0" err="1">
                <a:latin typeface="Times New Roman" panose="02020603050405020304" pitchFamily="18" charset="0"/>
                <a:ea typeface="Calibri" panose="020F0502020204030204" pitchFamily="34" charset="0"/>
              </a:rPr>
              <a:t>ensayo</a:t>
            </a:r>
            <a:r>
              <a:rPr lang="en-US" dirty="0">
                <a:latin typeface="Times New Roman" panose="02020603050405020304" pitchFamily="18" charset="0"/>
                <a:ea typeface="Calibri" panose="020F0502020204030204" pitchFamily="34" charset="0"/>
              </a:rPr>
              <a:t> de </a:t>
            </a:r>
            <a:r>
              <a:rPr lang="en-US" dirty="0" err="1">
                <a:latin typeface="Times New Roman" panose="02020603050405020304" pitchFamily="18" charset="0"/>
                <a:ea typeface="Calibri" panose="020F0502020204030204" pitchFamily="34" charset="0"/>
              </a:rPr>
              <a:t>tracción</a:t>
            </a:r>
            <a:r>
              <a:rPr lang="en-US" dirty="0">
                <a:latin typeface="Times New Roman" panose="02020603050405020304" pitchFamily="18" charset="0"/>
                <a:ea typeface="Calibri" panose="020F0502020204030204" pitchFamily="34" charset="0"/>
              </a:rPr>
              <a:t> a) </a:t>
            </a:r>
            <a:r>
              <a:rPr lang="en-US" dirty="0" err="1">
                <a:latin typeface="Times New Roman" panose="02020603050405020304" pitchFamily="18" charset="0"/>
                <a:ea typeface="Calibri" panose="020F0502020204030204" pitchFamily="34" charset="0"/>
              </a:rPr>
              <a:t>completo</a:t>
            </a:r>
            <a:r>
              <a:rPr lang="en-US" dirty="0">
                <a:latin typeface="Times New Roman" panose="02020603050405020304" pitchFamily="18" charset="0"/>
                <a:ea typeface="Calibri" panose="020F0502020204030204" pitchFamily="34" charset="0"/>
              </a:rPr>
              <a:t>, b) solo </a:t>
            </a:r>
            <a:r>
              <a:rPr lang="en-US" dirty="0" err="1">
                <a:latin typeface="Times New Roman" panose="02020603050405020304" pitchFamily="18" charset="0"/>
                <a:ea typeface="Calibri" panose="020F0502020204030204" pitchFamily="34" charset="0"/>
              </a:rPr>
              <a:t>antebrazo</a:t>
            </a:r>
            <a:r>
              <a:rPr lang="en-US" dirty="0">
                <a:latin typeface="Times New Roman" panose="02020603050405020304" pitchFamily="18" charset="0"/>
                <a:ea typeface="Calibri" panose="020F0502020204030204" pitchFamily="34" charset="0"/>
              </a:rPr>
              <a:t> y c) </a:t>
            </a:r>
            <a:r>
              <a:rPr lang="en-US" dirty="0" err="1">
                <a:latin typeface="Times New Roman" panose="02020603050405020304" pitchFamily="18" charset="0"/>
                <a:ea typeface="Calibri" panose="020F0502020204030204" pitchFamily="34" charset="0"/>
              </a:rPr>
              <a:t>antebrazo</a:t>
            </a:r>
            <a:r>
              <a:rPr lang="en-US" dirty="0">
                <a:latin typeface="Times New Roman" panose="02020603050405020304" pitchFamily="18" charset="0"/>
                <a:ea typeface="Calibri" panose="020F0502020204030204" pitchFamily="34" charset="0"/>
              </a:rPr>
              <a:t>-mano</a:t>
            </a:r>
            <a:endParaRPr lang="en-US" dirty="0"/>
          </a:p>
        </p:txBody>
      </p:sp>
      <p:sp>
        <p:nvSpPr>
          <p:cNvPr id="14" name="Rectangle 13">
            <a:extLst>
              <a:ext uri="{FF2B5EF4-FFF2-40B4-BE49-F238E27FC236}">
                <a16:creationId xmlns:a16="http://schemas.microsoft.com/office/drawing/2014/main" id="{921F0851-51ED-4AFE-869E-B35991D05E81}"/>
              </a:ext>
            </a:extLst>
          </p:cNvPr>
          <p:cNvSpPr/>
          <p:nvPr/>
        </p:nvSpPr>
        <p:spPr>
          <a:xfrm>
            <a:off x="3209071" y="6224304"/>
            <a:ext cx="6972541" cy="561949"/>
          </a:xfrm>
          <a:prstGeom prst="rect">
            <a:avLst/>
          </a:prstGeom>
        </p:spPr>
        <p:txBody>
          <a:bodyPr wrap="square">
            <a:spAutoFit/>
          </a:bodyPr>
          <a:lstStyle/>
          <a:p>
            <a:pPr marR="3810" indent="144145" algn="ctr">
              <a:lnSpc>
                <a:spcPct val="200000"/>
              </a:lnSpc>
              <a:spcAft>
                <a:spcPts val="600"/>
              </a:spcAft>
            </a:pPr>
            <a:r>
              <a:rPr lang="en-US" dirty="0">
                <a:latin typeface="Times New Roman" panose="02020603050405020304" pitchFamily="18" charset="0"/>
              </a:rPr>
              <a:t>Fuente: (International Organization for Standardization ISO, 2006)</a:t>
            </a:r>
          </a:p>
        </p:txBody>
      </p:sp>
    </p:spTree>
    <p:extLst>
      <p:ext uri="{BB962C8B-B14F-4D97-AF65-F5344CB8AC3E}">
        <p14:creationId xmlns:p14="http://schemas.microsoft.com/office/powerpoint/2010/main" val="1342832435"/>
      </p:ext>
    </p:extLst>
  </p:cSld>
  <p:clrMapOvr>
    <a:masterClrMapping/>
  </p:clrMapOvr>
</p:sld>
</file>

<file path=ppt/theme/theme1.xml><?xml version="1.0" encoding="utf-8"?>
<a:theme xmlns:a="http://schemas.openxmlformats.org/drawingml/2006/main" name="1_Marco">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Marco">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rco">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Plantilla_Pres_Defensa.potx" id="{7031A1AD-54DE-44AF-B77F-9C74CDE7D9C2}" vid="{326108A4-772F-4B2F-8E1F-73AE1A3F8B43}"/>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docProps/app.xml><?xml version="1.0" encoding="utf-8"?>
<Properties xmlns="http://schemas.openxmlformats.org/officeDocument/2006/extended-properties" xmlns:vt="http://schemas.openxmlformats.org/officeDocument/2006/docPropsVTypes">
  <Template/>
  <TotalTime>3072</TotalTime>
  <Words>1700</Words>
  <Application>Microsoft Office PowerPoint</Application>
  <PresentationFormat>Widescreen</PresentationFormat>
  <Paragraphs>406</Paragraphs>
  <Slides>26</Slides>
  <Notes>18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5" baseType="lpstr">
      <vt:lpstr>Arial</vt:lpstr>
      <vt:lpstr>Calibri</vt:lpstr>
      <vt:lpstr>Cambria Math</vt:lpstr>
      <vt:lpstr>Corbel</vt:lpstr>
      <vt:lpstr>Symbol</vt:lpstr>
      <vt:lpstr>Times New Roman</vt:lpstr>
      <vt:lpstr>Wingdings 2</vt:lpstr>
      <vt:lpstr>1_Marco</vt:lpstr>
      <vt:lpstr>Prism 8</vt:lpstr>
      <vt:lpstr>PowerPoint Presentation</vt:lpstr>
      <vt:lpstr>CONTENIDO</vt:lpstr>
      <vt:lpstr>Antecedentes</vt:lpstr>
      <vt:lpstr>Justificación e Importancia</vt:lpstr>
      <vt:lpstr>Objetivos</vt:lpstr>
      <vt:lpstr>Metodología</vt:lpstr>
      <vt:lpstr>Metodología</vt:lpstr>
      <vt:lpstr>PowerPoint Presentation</vt:lpstr>
      <vt:lpstr>PowerPoint Presentation</vt:lpstr>
      <vt:lpstr>Metodología</vt:lpstr>
      <vt:lpstr>Metodología</vt:lpstr>
      <vt:lpstr>Metodología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alex verdugo cabrera</dc:creator>
  <cp:lastModifiedBy>Sergio Portugal</cp:lastModifiedBy>
  <cp:revision>76</cp:revision>
  <dcterms:created xsi:type="dcterms:W3CDTF">2018-06-27T21:04:07Z</dcterms:created>
  <dcterms:modified xsi:type="dcterms:W3CDTF">2020-02-03T20:27:15Z</dcterms:modified>
</cp:coreProperties>
</file>