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7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8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9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30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1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2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3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4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5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11.xml" ContentType="application/vnd.openxmlformats-officedocument.presentationml.notesSlide+xml"/>
  <Override PartName="/ppt/diagrams/data36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12.xml" ContentType="application/vnd.openxmlformats-officedocument.presentationml.notesSlide+xml"/>
  <Override PartName="/ppt/diagrams/data37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8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15.xml" ContentType="application/vnd.openxmlformats-officedocument.presentationml.notesSlide+xml"/>
  <Override PartName="/ppt/diagrams/data39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16.xml" ContentType="application/vnd.openxmlformats-officedocument.presentationml.notesSlide+xml"/>
  <Override PartName="/ppt/diagrams/data40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17.xml" ContentType="application/vnd.openxmlformats-officedocument.presentationml.notesSlide+xml"/>
  <Override PartName="/ppt/diagrams/data41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18.xml" ContentType="application/vnd.openxmlformats-officedocument.presentationml.notesSlide+xml"/>
  <Override PartName="/ppt/diagrams/data42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19.xml" ContentType="application/vnd.openxmlformats-officedocument.presentationml.notesSlide+xml"/>
  <Override PartName="/ppt/diagrams/data43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20.xml" ContentType="application/vnd.openxmlformats-officedocument.presentationml.notesSlide+xml"/>
  <Override PartName="/ppt/diagrams/data44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21.xml" ContentType="application/vnd.openxmlformats-officedocument.presentationml.notesSlide+xml"/>
  <Override PartName="/ppt/diagrams/data45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22.xml" ContentType="application/vnd.openxmlformats-officedocument.presentationml.notesSlide+xml"/>
  <Override PartName="/ppt/diagrams/data46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6.xml" ContentType="application/vnd.openxmlformats-officedocument.drawingml.diagramData+xml"/>
  <Override PartName="/ppt/diagrams/layout250.xml" ContentType="application/vnd.openxmlformats-officedocument.drawingml.diagramLayout+xml"/>
  <Override PartName="/ppt/diagrams/quickStyle250.xml" ContentType="application/vnd.openxmlformats-officedocument.drawingml.diagramStyle+xml"/>
  <Override PartName="/ppt/diagrams/colors25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handoutMasterIdLst>
    <p:handoutMasterId r:id="rId91"/>
  </p:handoutMasterIdLst>
  <p:sldIdLst>
    <p:sldId id="256" r:id="rId2"/>
    <p:sldId id="315" r:id="rId3"/>
    <p:sldId id="316" r:id="rId4"/>
    <p:sldId id="339" r:id="rId5"/>
    <p:sldId id="340" r:id="rId6"/>
    <p:sldId id="338" r:id="rId7"/>
    <p:sldId id="318" r:id="rId8"/>
    <p:sldId id="321" r:id="rId9"/>
    <p:sldId id="320" r:id="rId10"/>
    <p:sldId id="341" r:id="rId11"/>
    <p:sldId id="365" r:id="rId12"/>
    <p:sldId id="366" r:id="rId13"/>
    <p:sldId id="322" r:id="rId14"/>
    <p:sldId id="367" r:id="rId15"/>
    <p:sldId id="368" r:id="rId16"/>
    <p:sldId id="369" r:id="rId17"/>
    <p:sldId id="370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7" r:id="rId27"/>
    <p:sldId id="388" r:id="rId28"/>
    <p:sldId id="389" r:id="rId29"/>
    <p:sldId id="392" r:id="rId30"/>
    <p:sldId id="393" r:id="rId31"/>
    <p:sldId id="394" r:id="rId32"/>
    <p:sldId id="396" r:id="rId33"/>
    <p:sldId id="397" r:id="rId34"/>
    <p:sldId id="398" r:id="rId35"/>
    <p:sldId id="440" r:id="rId36"/>
    <p:sldId id="400" r:id="rId37"/>
    <p:sldId id="401" r:id="rId38"/>
    <p:sldId id="402" r:id="rId39"/>
    <p:sldId id="345" r:id="rId40"/>
    <p:sldId id="346" r:id="rId41"/>
    <p:sldId id="347" r:id="rId42"/>
    <p:sldId id="348" r:id="rId43"/>
    <p:sldId id="349" r:id="rId44"/>
    <p:sldId id="373" r:id="rId45"/>
    <p:sldId id="351" r:id="rId46"/>
    <p:sldId id="371" r:id="rId47"/>
    <p:sldId id="374" r:id="rId48"/>
    <p:sldId id="372" r:id="rId49"/>
    <p:sldId id="355" r:id="rId50"/>
    <p:sldId id="376" r:id="rId51"/>
    <p:sldId id="375" r:id="rId52"/>
    <p:sldId id="377" r:id="rId53"/>
    <p:sldId id="356" r:id="rId54"/>
    <p:sldId id="357" r:id="rId55"/>
    <p:sldId id="442" r:id="rId56"/>
    <p:sldId id="358" r:id="rId57"/>
    <p:sldId id="359" r:id="rId58"/>
    <p:sldId id="443" r:id="rId59"/>
    <p:sldId id="395" r:id="rId60"/>
    <p:sldId id="408" r:id="rId61"/>
    <p:sldId id="412" r:id="rId62"/>
    <p:sldId id="411" r:id="rId63"/>
    <p:sldId id="409" r:id="rId64"/>
    <p:sldId id="413" r:id="rId65"/>
    <p:sldId id="414" r:id="rId66"/>
    <p:sldId id="415" r:id="rId67"/>
    <p:sldId id="423" r:id="rId68"/>
    <p:sldId id="416" r:id="rId69"/>
    <p:sldId id="418" r:id="rId70"/>
    <p:sldId id="419" r:id="rId71"/>
    <p:sldId id="422" r:id="rId72"/>
    <p:sldId id="421" r:id="rId73"/>
    <p:sldId id="420" r:id="rId74"/>
    <p:sldId id="424" r:id="rId75"/>
    <p:sldId id="426" r:id="rId76"/>
    <p:sldId id="427" r:id="rId77"/>
    <p:sldId id="428" r:id="rId78"/>
    <p:sldId id="429" r:id="rId79"/>
    <p:sldId id="431" r:id="rId80"/>
    <p:sldId id="432" r:id="rId81"/>
    <p:sldId id="434" r:id="rId82"/>
    <p:sldId id="435" r:id="rId83"/>
    <p:sldId id="360" r:id="rId84"/>
    <p:sldId id="438" r:id="rId85"/>
    <p:sldId id="439" r:id="rId86"/>
    <p:sldId id="436" r:id="rId87"/>
    <p:sldId id="437" r:id="rId88"/>
    <p:sldId id="314" r:id="rId89"/>
  </p:sldIdLst>
  <p:sldSz cx="9144000" cy="6858000" type="screen4x3"/>
  <p:notesSz cx="9945688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 autoAdjust="0"/>
    <p:restoredTop sz="93392" autoAdjust="0"/>
  </p:normalViewPr>
  <p:slideViewPr>
    <p:cSldViewPr>
      <p:cViewPr varScale="1">
        <p:scale>
          <a:sx n="82" d="100"/>
          <a:sy n="82" d="100"/>
        </p:scale>
        <p:origin x="139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2.%20Estudios%20de%20Suelos\Programas\4.%20CB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2.%20Estudios%20de%20Suelos\Programas\4.%20CB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ownloads\2.%20Estudios%20de%20Suelos\Programas\5.%20Triaxial%20UU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2.%20Estudios%20de%20Suelos\Programas\6.%20Cote%20Direct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0802289398415"/>
          <c:y val="9.0216083645282039E-2"/>
          <c:w val="0.8466019403057482"/>
          <c:h val="0.77901708188115826"/>
        </c:manualLayout>
      </c:layout>
      <c:scatterChart>
        <c:scatterStyle val="smoothMarker"/>
        <c:varyColors val="0"/>
        <c:ser>
          <c:idx val="0"/>
          <c:order val="0"/>
          <c:tx>
            <c:v>Molde 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'Muestra 1'!$A$101:$A$109</c:f>
              <c:numCache>
                <c:formatCode>0.00_)</c:formatCode>
                <c:ptCount val="9"/>
                <c:pt idx="0">
                  <c:v>0</c:v>
                </c:pt>
                <c:pt idx="1">
                  <c:v>0.64</c:v>
                </c:pt>
                <c:pt idx="2">
                  <c:v>1.27</c:v>
                </c:pt>
                <c:pt idx="3">
                  <c:v>1.91</c:v>
                </c:pt>
                <c:pt idx="4">
                  <c:v>2.54</c:v>
                </c:pt>
                <c:pt idx="5">
                  <c:v>5.08</c:v>
                </c:pt>
                <c:pt idx="6">
                  <c:v>7.62</c:v>
                </c:pt>
                <c:pt idx="7">
                  <c:v>10.16</c:v>
                </c:pt>
                <c:pt idx="8">
                  <c:v>12.7</c:v>
                </c:pt>
              </c:numCache>
            </c:numRef>
          </c:xVal>
          <c:yVal>
            <c:numRef>
              <c:f>'Muestra 1'!$E$101:$E$109</c:f>
              <c:numCache>
                <c:formatCode>0.000</c:formatCode>
                <c:ptCount val="9"/>
                <c:pt idx="0">
                  <c:v>0</c:v>
                </c:pt>
                <c:pt idx="1">
                  <c:v>0.30604616557215253</c:v>
                </c:pt>
                <c:pt idx="2">
                  <c:v>0.3969521123789948</c:v>
                </c:pt>
                <c:pt idx="3">
                  <c:v>0.53331103258925805</c:v>
                </c:pt>
                <c:pt idx="4">
                  <c:v>0.62421697939610021</c:v>
                </c:pt>
                <c:pt idx="5">
                  <c:v>1.0332937400268902</c:v>
                </c:pt>
                <c:pt idx="6">
                  <c:v>1.3514645538508379</c:v>
                </c:pt>
                <c:pt idx="7">
                  <c:v>1.6696353676747857</c:v>
                </c:pt>
                <c:pt idx="8">
                  <c:v>1.8514472612884698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683-4681-981B-716BA183B7CC}"/>
            </c:ext>
          </c:extLst>
        </c:ser>
        <c:ser>
          <c:idx val="1"/>
          <c:order val="1"/>
          <c:tx>
            <c:v>Molde 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'Muestra 1'!$A$101:$A$109</c:f>
              <c:numCache>
                <c:formatCode>0.00_)</c:formatCode>
                <c:ptCount val="9"/>
                <c:pt idx="0">
                  <c:v>0</c:v>
                </c:pt>
                <c:pt idx="1">
                  <c:v>0.64</c:v>
                </c:pt>
                <c:pt idx="2">
                  <c:v>1.27</c:v>
                </c:pt>
                <c:pt idx="3">
                  <c:v>1.91</c:v>
                </c:pt>
                <c:pt idx="4">
                  <c:v>2.54</c:v>
                </c:pt>
                <c:pt idx="5">
                  <c:v>5.08</c:v>
                </c:pt>
                <c:pt idx="6">
                  <c:v>7.62</c:v>
                </c:pt>
                <c:pt idx="7">
                  <c:v>10.16</c:v>
                </c:pt>
                <c:pt idx="8">
                  <c:v>12.7</c:v>
                </c:pt>
              </c:numCache>
            </c:numRef>
          </c:xVal>
          <c:yVal>
            <c:numRef>
              <c:f>'Muestra 1'!$H$101:$H$109</c:f>
              <c:numCache>
                <c:formatCode>0.000</c:formatCode>
                <c:ptCount val="9"/>
                <c:pt idx="0">
                  <c:v>0</c:v>
                </c:pt>
                <c:pt idx="1">
                  <c:v>0.3969521123789948</c:v>
                </c:pt>
                <c:pt idx="2">
                  <c:v>0.66966995279952135</c:v>
                </c:pt>
                <c:pt idx="3">
                  <c:v>0.94238779322004806</c:v>
                </c:pt>
                <c:pt idx="4">
                  <c:v>1.1241996868337325</c:v>
                </c:pt>
                <c:pt idx="5">
                  <c:v>1.3969175272542591</c:v>
                </c:pt>
                <c:pt idx="6">
                  <c:v>1.6696353676747857</c:v>
                </c:pt>
                <c:pt idx="7">
                  <c:v>1.8969002346918913</c:v>
                </c:pt>
                <c:pt idx="8">
                  <c:v>2.0332591549021544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683-4681-981B-716BA183B7CC}"/>
            </c:ext>
          </c:extLst>
        </c:ser>
        <c:ser>
          <c:idx val="2"/>
          <c:order val="2"/>
          <c:tx>
            <c:v>Molde 3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'Muestra 1'!$A$101:$A$109</c:f>
              <c:numCache>
                <c:formatCode>0.00_)</c:formatCode>
                <c:ptCount val="9"/>
                <c:pt idx="0">
                  <c:v>0</c:v>
                </c:pt>
                <c:pt idx="1">
                  <c:v>0.64</c:v>
                </c:pt>
                <c:pt idx="2">
                  <c:v>1.27</c:v>
                </c:pt>
                <c:pt idx="3">
                  <c:v>1.91</c:v>
                </c:pt>
                <c:pt idx="4">
                  <c:v>2.54</c:v>
                </c:pt>
                <c:pt idx="5">
                  <c:v>5.08</c:v>
                </c:pt>
                <c:pt idx="6">
                  <c:v>7.62</c:v>
                </c:pt>
                <c:pt idx="7">
                  <c:v>10.16</c:v>
                </c:pt>
                <c:pt idx="8">
                  <c:v>12.7</c:v>
                </c:pt>
              </c:numCache>
            </c:numRef>
          </c:xVal>
          <c:yVal>
            <c:numRef>
              <c:f>'Muestra 1'!$K$101:$K$109</c:f>
              <c:numCache>
                <c:formatCode>0.000</c:formatCode>
                <c:ptCount val="9"/>
                <c:pt idx="0">
                  <c:v>0</c:v>
                </c:pt>
                <c:pt idx="1">
                  <c:v>0.85148184641320579</c:v>
                </c:pt>
                <c:pt idx="2">
                  <c:v>1.3060115804474171</c:v>
                </c:pt>
                <c:pt idx="3">
                  <c:v>1.760541314481628</c:v>
                </c:pt>
                <c:pt idx="4">
                  <c:v>2.1241651017089969</c:v>
                </c:pt>
                <c:pt idx="5">
                  <c:v>3.3059424101979453</c:v>
                </c:pt>
                <c:pt idx="6">
                  <c:v>4.2150018782663672</c:v>
                </c:pt>
                <c:pt idx="7">
                  <c:v>4.8513435059142624</c:v>
                </c:pt>
                <c:pt idx="8">
                  <c:v>5.4876851335621577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1683-4681-981B-716BA183B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19344256"/>
        <c:axId val="-1945237584"/>
      </c:scatterChart>
      <c:valAx>
        <c:axId val="-1919344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Penetración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45237584"/>
        <c:crosses val="autoZero"/>
        <c:crossBetween val="midCat"/>
        <c:minorUnit val="0.5"/>
      </c:valAx>
      <c:valAx>
        <c:axId val="-194523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Esfuerzo (kg/cm2)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9344256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CBR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'Muestra 1'!$H$143:$H$145</c:f>
              <c:numCache>
                <c:formatCode>0.00</c:formatCode>
                <c:ptCount val="3"/>
                <c:pt idx="0">
                  <c:v>0.97979683294793318</c:v>
                </c:pt>
                <c:pt idx="1">
                  <c:v>1.598918627270278</c:v>
                </c:pt>
                <c:pt idx="2">
                  <c:v>3.1347832450198614</c:v>
                </c:pt>
              </c:numCache>
            </c:numRef>
          </c:xVal>
          <c:yVal>
            <c:numRef>
              <c:f>'Muestra 1'!$B$143:$B$145</c:f>
              <c:numCache>
                <c:formatCode>0.00</c:formatCode>
                <c:ptCount val="3"/>
                <c:pt idx="0">
                  <c:v>1.4671302642126818</c:v>
                </c:pt>
                <c:pt idx="1">
                  <c:v>1.5264911333823836</c:v>
                </c:pt>
                <c:pt idx="2">
                  <c:v>1.6618239589817037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57C-4FBB-AA1C-A4EBA84AB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45240304"/>
        <c:axId val="-1945244112"/>
      </c:scatterChart>
      <c:valAx>
        <c:axId val="-1945240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CBR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45244112"/>
        <c:crosses val="autoZero"/>
        <c:crossBetween val="midCat"/>
      </c:valAx>
      <c:valAx>
        <c:axId val="-194524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Densidad Seca (gr/cm3)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4524030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63508192927194"/>
          <c:y val="3.5685072816762531E-2"/>
          <c:w val="0.80366269359281473"/>
          <c:h val="0.84778077426904863"/>
        </c:manualLayout>
      </c:layout>
      <c:scatterChart>
        <c:scatterStyle val="smoothMarker"/>
        <c:varyColors val="0"/>
        <c:ser>
          <c:idx val="3"/>
          <c:order val="0"/>
          <c:tx>
            <c:v>Recta</c:v>
          </c:tx>
          <c:dPt>
            <c:idx val="1"/>
            <c:bubble3D val="0"/>
            <c:spPr>
              <a:ln>
                <a:solidFill>
                  <a:srgbClr val="7030A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13-438F-B0F9-E1ACBAC38807}"/>
              </c:ext>
            </c:extLst>
          </c:dPt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1"/>
            <c:trendlineLbl>
              <c:layout/>
              <c:numFmt formatCode="General" sourceLinked="0"/>
            </c:trendlineLbl>
          </c:trendline>
          <c:xVal>
            <c:numRef>
              <c:f>'Circulo de Mohr '!$G$85:$G$86</c:f>
              <c:numCache>
                <c:formatCode>0.00</c:formatCode>
                <c:ptCount val="2"/>
                <c:pt idx="0" formatCode="General">
                  <c:v>0</c:v>
                </c:pt>
                <c:pt idx="1">
                  <c:v>5.0669284138275241</c:v>
                </c:pt>
              </c:numCache>
            </c:numRef>
          </c:xVal>
          <c:yVal>
            <c:numRef>
              <c:f>'Circulo de Mohr '!$H$85:$H$86</c:f>
              <c:numCache>
                <c:formatCode>0.00</c:formatCode>
                <c:ptCount val="2"/>
                <c:pt idx="0">
                  <c:v>0.68986993622344195</c:v>
                </c:pt>
                <c:pt idx="1">
                  <c:v>2.5369176285304769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9213-438F-B0F9-E1ACBAC38807}"/>
            </c:ext>
          </c:extLst>
        </c:ser>
        <c:ser>
          <c:idx val="0"/>
          <c:order val="1"/>
          <c:tx>
            <c:v>Muestra 1</c:v>
          </c:tx>
          <c:marker>
            <c:symbol val="none"/>
          </c:marker>
          <c:xVal>
            <c:numRef>
              <c:f>'Circulo de Mohr '!$D$15:$D$51</c:f>
              <c:numCache>
                <c:formatCode>0.00</c:formatCode>
                <c:ptCount val="37"/>
                <c:pt idx="0">
                  <c:v>0.51573374999999988</c:v>
                </c:pt>
                <c:pt idx="1">
                  <c:v>0.5205070688753568</c:v>
                </c:pt>
                <c:pt idx="2">
                  <c:v>0.53479069772390764</c:v>
                </c:pt>
                <c:pt idx="3">
                  <c:v>0.55847592968894966</c:v>
                </c:pt>
                <c:pt idx="4">
                  <c:v>0.59138250615801713</c:v>
                </c:pt>
                <c:pt idx="5">
                  <c:v>0.6332599886374517</c:v>
                </c:pt>
                <c:pt idx="6">
                  <c:v>0.68378966473733782</c:v>
                </c:pt>
                <c:pt idx="7">
                  <c:v>0.74258697376114058</c:v>
                </c:pt>
                <c:pt idx="8">
                  <c:v>0.80920443343986803</c:v>
                </c:pt>
                <c:pt idx="9">
                  <c:v>0.88313504553658695</c:v>
                </c:pt>
                <c:pt idx="10">
                  <c:v>0.96381615440262491</c:v>
                </c:pt>
                <c:pt idx="11">
                  <c:v>1.0506337291195682</c:v>
                </c:pt>
                <c:pt idx="12">
                  <c:v>1.1429270366374233</c:v>
                </c:pt>
                <c:pt idx="13">
                  <c:v>1.2399936703436008</c:v>
                </c:pt>
                <c:pt idx="14">
                  <c:v>1.3410948957923341</c:v>
                </c:pt>
                <c:pt idx="15">
                  <c:v>1.4454612729103828</c:v>
                </c:pt>
                <c:pt idx="16">
                  <c:v>1.5522985118907029</c:v>
                </c:pt>
                <c:pt idx="17">
                  <c:v>1.6607935182072779</c:v>
                </c:pt>
                <c:pt idx="18">
                  <c:v>1.7701205807449769</c:v>
                </c:pt>
                <c:pt idx="19">
                  <c:v>1.879447655949106</c:v>
                </c:pt>
                <c:pt idx="20">
                  <c:v>1.9879427001685732</c:v>
                </c:pt>
                <c:pt idx="21">
                  <c:v>2.0947800019997826</c:v>
                </c:pt>
                <c:pt idx="22">
                  <c:v>2.1991464664383873</c:v>
                </c:pt>
                <c:pt idx="23">
                  <c:v>2.3002478030127804</c:v>
                </c:pt>
                <c:pt idx="24">
                  <c:v>2.3973145708039905</c:v>
                </c:pt>
                <c:pt idx="25">
                  <c:v>2.4896080343457845</c:v>
                </c:pt>
                <c:pt idx="26">
                  <c:v>2.576425785838139</c:v>
                </c:pt>
                <c:pt idx="27">
                  <c:v>2.6571070908856944</c:v>
                </c:pt>
                <c:pt idx="28">
                  <c:v>2.7310379170769807</c:v>
                </c:pt>
                <c:pt idx="29">
                  <c:v>2.7976556071339385</c:v>
                </c:pt>
                <c:pt idx="30">
                  <c:v>2.85645316106632</c:v>
                </c:pt>
                <c:pt idx="31">
                  <c:v>2.9069830947412347</c:v>
                </c:pt>
                <c:pt idx="32">
                  <c:v>2.9488608455018488</c:v>
                </c:pt>
                <c:pt idx="33">
                  <c:v>2.9817676989164696</c:v>
                </c:pt>
                <c:pt idx="34">
                  <c:v>3.0054532143837185</c:v>
                </c:pt>
                <c:pt idx="35">
                  <c:v>3.0197371311335108</c:v>
                </c:pt>
                <c:pt idx="36">
                  <c:v>3.0245107401180449</c:v>
                </c:pt>
              </c:numCache>
            </c:numRef>
          </c:xVal>
          <c:yVal>
            <c:numRef>
              <c:f>'Circulo de Mohr '!$E$15:$E$51</c:f>
              <c:numCache>
                <c:formatCode>0.0</c:formatCode>
                <c:ptCount val="37"/>
                <c:pt idx="0">
                  <c:v>0</c:v>
                </c:pt>
                <c:pt idx="1">
                  <c:v>0.10932706887101021</c:v>
                </c:pt>
                <c:pt idx="2">
                  <c:v>0.21782209413912695</c:v>
                </c:pt>
                <c:pt idx="3">
                  <c:v>0.32465936454498578</c:v>
                </c:pt>
                <c:pt idx="4">
                  <c:v>0.42902578532340402</c:v>
                </c:pt>
                <c:pt idx="5">
                  <c:v>0.53012706633505646</c:v>
                </c:pt>
                <c:pt idx="6">
                  <c:v>0.62719376708383545</c:v>
                </c:pt>
                <c:pt idx="7">
                  <c:v>0.71948715261374174</c:v>
                </c:pt>
                <c:pt idx="8">
                  <c:v>0.80630481571846702</c:v>
                </c:pt>
                <c:pt idx="9">
                  <c:v>0.88698602267533466</c:v>
                </c:pt>
                <c:pt idx="10">
                  <c:v>0.96091674181940212</c:v>
                </c:pt>
                <c:pt idx="11">
                  <c:v>1.0275343166873034</c:v>
                </c:pt>
                <c:pt idx="12">
                  <c:v>1.0863317481654471</c:v>
                </c:pt>
                <c:pt idx="13">
                  <c:v>1.136861553052892</c:v>
                </c:pt>
                <c:pt idx="14">
                  <c:v>1.1787391696729534</c:v>
                </c:pt>
                <c:pt idx="15">
                  <c:v>1.2116458846148266</c:v>
                </c:pt>
                <c:pt idx="16">
                  <c:v>1.2353312583309928</c:v>
                </c:pt>
                <c:pt idx="17">
                  <c:v>1.249615031130177</c:v>
                </c:pt>
                <c:pt idx="18">
                  <c:v>1.2543884950601267</c:v>
                </c:pt>
                <c:pt idx="19">
                  <c:v>1.249615321239371</c:v>
                </c:pt>
                <c:pt idx="20">
                  <c:v>1.2353318363414785</c:v>
                </c:pt>
                <c:pt idx="21">
                  <c:v>1.2116467461276026</c:v>
                </c:pt>
                <c:pt idx="22">
                  <c:v>1.1787403081313983</c:v>
                </c:pt>
                <c:pt idx="23">
                  <c:v>1.1368629597926645</c:v>
                </c:pt>
                <c:pt idx="24">
                  <c:v>1.086333412480426</c:v>
                </c:pt>
                <c:pt idx="25">
                  <c:v>1.0275362259110683</c:v>
                </c:pt>
                <c:pt idx="26">
                  <c:v>0.96091888142163151</c:v>
                </c:pt>
                <c:pt idx="27">
                  <c:v>0.88698837637239147</c:v>
                </c:pt>
                <c:pt idx="28">
                  <c:v>0.80630736559732519</c:v>
                </c:pt>
                <c:pt idx="29">
                  <c:v>0.71948987926831642</c:v>
                </c:pt>
                <c:pt idx="30">
                  <c:v>0.62719664976267442</c:v>
                </c:pt>
                <c:pt idx="31">
                  <c:v>0.53013008309927001</c:v>
                </c:pt>
                <c:pt idx="32">
                  <c:v>0.42902891321363334</c:v>
                </c:pt>
                <c:pt idx="33">
                  <c:v>0.32466257975613827</c:v>
                </c:pt>
                <c:pt idx="34">
                  <c:v>0.21782537220154558</c:v>
                </c:pt>
                <c:pt idx="35">
                  <c:v>0.10933038483670277</c:v>
                </c:pt>
                <c:pt idx="36">
                  <c:v>3.3286325073936366E-6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9213-438F-B0F9-E1ACBAC38807}"/>
            </c:ext>
          </c:extLst>
        </c:ser>
        <c:ser>
          <c:idx val="1"/>
          <c:order val="2"/>
          <c:tx>
            <c:v>Muestra 2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'Circulo de Mohr '!$F$15:$F$51</c:f>
              <c:numCache>
                <c:formatCode>0.00</c:formatCode>
                <c:ptCount val="37"/>
                <c:pt idx="0">
                  <c:v>1.0187302200000001</c:v>
                </c:pt>
                <c:pt idx="1">
                  <c:v>1.0238794274051988</c:v>
                </c:pt>
                <c:pt idx="2">
                  <c:v>1.0392878611094247</c:v>
                </c:pt>
                <c:pt idx="3">
                  <c:v>1.0648382538262999</c:v>
                </c:pt>
                <c:pt idx="4">
                  <c:v>1.1003361519677874</c:v>
                </c:pt>
                <c:pt idx="5">
                  <c:v>1.1455113955509137</c:v>
                </c:pt>
                <c:pt idx="6">
                  <c:v>1.200020174274893</c:v>
                </c:pt>
                <c:pt idx="7">
                  <c:v>1.2634476441206997</c:v>
                </c:pt>
                <c:pt idx="8">
                  <c:v>1.3353110845592098</c:v>
                </c:pt>
                <c:pt idx="9">
                  <c:v>1.4150635723397023</c:v>
                </c:pt>
                <c:pt idx="10">
                  <c:v>1.5020981438990093</c:v>
                </c:pt>
                <c:pt idx="11">
                  <c:v>1.5957524147129298</c:v>
                </c:pt>
                <c:pt idx="12">
                  <c:v>1.6953136204339039</c:v>
                </c:pt>
                <c:pt idx="13">
                  <c:v>1.8000240414489221</c:v>
                </c:pt>
                <c:pt idx="14">
                  <c:v>1.9090867695735654</c:v>
                </c:pt>
                <c:pt idx="15">
                  <c:v>2.0216717729942371</c:v>
                </c:pt>
                <c:pt idx="16">
                  <c:v>2.1369222133007857</c:v>
                </c:pt>
                <c:pt idx="17">
                  <c:v>2.2539609665331715</c:v>
                </c:pt>
                <c:pt idx="18">
                  <c:v>2.371897298613153</c:v>
                </c:pt>
                <c:pt idx="19">
                  <c:v>2.4898336443570193</c:v>
                </c:pt>
                <c:pt idx="20">
                  <c:v>2.6068724384770672</c:v>
                </c:pt>
                <c:pt idx="21">
                  <c:v>2.7221229465838772</c:v>
                </c:pt>
                <c:pt idx="22">
                  <c:v>2.8347080442014092</c:v>
                </c:pt>
                <c:pt idx="23">
                  <c:v>2.9437708922026173</c:v>
                </c:pt>
                <c:pt idx="24">
                  <c:v>3.0484814578615742</c:v>
                </c:pt>
                <c:pt idx="25">
                  <c:v>3.1480428318930351</c:v>
                </c:pt>
                <c:pt idx="26">
                  <c:v>3.2416972934030479</c:v>
                </c:pt>
                <c:pt idx="27">
                  <c:v>3.3287320765927424</c:v>
                </c:pt>
                <c:pt idx="28">
                  <c:v>3.4084847953272854</c:v>
                </c:pt>
                <c:pt idx="29">
                  <c:v>3.4803484842858134</c:v>
                </c:pt>
                <c:pt idx="30">
                  <c:v>3.5437762183262187</c:v>
                </c:pt>
                <c:pt idx="31">
                  <c:v>3.5982852749087026</c:v>
                </c:pt>
                <c:pt idx="32">
                  <c:v>3.6434608078995714</c:v>
                </c:pt>
                <c:pt idx="33">
                  <c:v>3.6789590047954746</c:v>
                </c:pt>
                <c:pt idx="34">
                  <c:v>3.7045097033397418</c:v>
                </c:pt>
                <c:pt idx="35">
                  <c:v>3.7199184476168088</c:v>
                </c:pt>
                <c:pt idx="36">
                  <c:v>3.7250679679766545</c:v>
                </c:pt>
              </c:numCache>
            </c:numRef>
          </c:xVal>
          <c:yVal>
            <c:numRef>
              <c:f>'Circulo de Mohr '!$G$15:$G$51</c:f>
              <c:numCache>
                <c:formatCode>0.0</c:formatCode>
                <c:ptCount val="37"/>
                <c:pt idx="0">
                  <c:v>0</c:v>
                </c:pt>
                <c:pt idx="1">
                  <c:v>0.11793633891202762</c:v>
                </c:pt>
                <c:pt idx="2">
                  <c:v>0.23497511258834766</c:v>
                </c:pt>
                <c:pt idx="3">
                  <c:v>0.35022558679512844</c:v>
                </c:pt>
                <c:pt idx="4">
                  <c:v>0.46281063731432914</c:v>
                </c:pt>
                <c:pt idx="5">
                  <c:v>0.57187342537735097</c:v>
                </c:pt>
                <c:pt idx="6">
                  <c:v>0.67658391871443069</c:v>
                </c:pt>
                <c:pt idx="7">
                  <c:v>0.7761452085907361</c:v>
                </c:pt>
                <c:pt idx="8">
                  <c:v>0.86979957475278491</c:v>
                </c:pt>
                <c:pt idx="9">
                  <c:v>0.95683425212736239</c:v>
                </c:pt>
                <c:pt idx="10">
                  <c:v>1.0365868553849504</c:v>
                </c:pt>
                <c:pt idx="11">
                  <c:v>1.1084504200835323</c:v>
                </c:pt>
                <c:pt idx="12">
                  <c:v>1.1718780220266942</c:v>
                </c:pt>
                <c:pt idx="13">
                  <c:v>1.226386939679974</c:v>
                </c:pt>
                <c:pt idx="14">
                  <c:v>1.271562327967011</c:v>
                </c:pt>
                <c:pt idx="15">
                  <c:v>1.3070603754857377</c:v>
                </c:pt>
                <c:pt idx="16">
                  <c:v>1.3326109211163315</c:v>
                </c:pt>
                <c:pt idx="17">
                  <c:v>1.3480195101069916</c:v>
                </c:pt>
                <c:pt idx="18">
                  <c:v>1.3531688739895182</c:v>
                </c:pt>
                <c:pt idx="19">
                  <c:v>1.3480198230616567</c:v>
                </c:pt>
                <c:pt idx="20">
                  <c:v>1.332611544643892</c:v>
                </c:pt>
                <c:pt idx="21">
                  <c:v>1.3070613048407802</c:v>
                </c:pt>
                <c:pt idx="22">
                  <c:v>1.2715635560765943</c:v>
                </c:pt>
                <c:pt idx="23">
                  <c:v>1.2263884571974588</c:v>
                </c:pt>
                <c:pt idx="24">
                  <c:v>1.1718798174028753</c:v>
                </c:pt>
                <c:pt idx="25">
                  <c:v>1.1084524796545363</c:v>
                </c:pt>
                <c:pt idx="26">
                  <c:v>1.0365891634762243</c:v>
                </c:pt>
                <c:pt idx="27">
                  <c:v>0.95683679117296794</c:v>
                </c:pt>
                <c:pt idx="28">
                  <c:v>0.8698023254290842</c:v>
                </c:pt>
                <c:pt idx="29">
                  <c:v>0.77614814996345682</c:v>
                </c:pt>
                <c:pt idx="30">
                  <c:v>0.67658702839798879</c:v>
                </c:pt>
                <c:pt idx="31">
                  <c:v>0.57187667970521683</c:v>
                </c:pt>
                <c:pt idx="32">
                  <c:v>0.46281401151914386</c:v>
                </c:pt>
                <c:pt idx="33">
                  <c:v>0.35022905519720005</c:v>
                </c:pt>
                <c:pt idx="34">
                  <c:v>0.23497864879108657</c:v>
                </c:pt>
                <c:pt idx="35">
                  <c:v>0.11793991600284125</c:v>
                </c:pt>
                <c:pt idx="36">
                  <c:v>3.5907551127044208E-6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9213-438F-B0F9-E1ACBAC38807}"/>
            </c:ext>
          </c:extLst>
        </c:ser>
        <c:ser>
          <c:idx val="2"/>
          <c:order val="3"/>
          <c:tx>
            <c:v>Muestra 3</c:v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'Circulo de Mohr '!$H$15:$H$51</c:f>
              <c:numCache>
                <c:formatCode>0.00</c:formatCode>
                <c:ptCount val="37"/>
                <c:pt idx="0">
                  <c:v>1.5160590099999998</c:v>
                </c:pt>
                <c:pt idx="1">
                  <c:v>1.5228150636532261</c:v>
                </c:pt>
                <c:pt idx="2">
                  <c:v>1.5430318070519931</c:v>
                </c:pt>
                <c:pt idx="3">
                  <c:v>1.5765553788315907</c:v>
                </c:pt>
                <c:pt idx="4">
                  <c:v>1.6231306447994218</c:v>
                </c:pt>
                <c:pt idx="5">
                  <c:v>1.6824031396569861</c:v>
                </c:pt>
                <c:pt idx="6">
                  <c:v>1.7539217646902769</c:v>
                </c:pt>
                <c:pt idx="7">
                  <c:v>1.8371422208975821</c:v>
                </c:pt>
                <c:pt idx="8">
                  <c:v>1.9314311514265472</c:v>
                </c:pt>
                <c:pt idx="9">
                  <c:v>2.0360709617941195</c:v>
                </c:pt>
                <c:pt idx="10">
                  <c:v>2.1502652812046348</c:v>
                </c:pt>
                <c:pt idx="11">
                  <c:v>2.2731450234022059</c:v>
                </c:pt>
                <c:pt idx="12">
                  <c:v>2.4037750009307293</c:v>
                </c:pt>
                <c:pt idx="13">
                  <c:v>2.5411610424630942</c:v>
                </c:pt>
                <c:pt idx="14">
                  <c:v>2.6842575590325017</c:v>
                </c:pt>
                <c:pt idx="15">
                  <c:v>2.831975501582416</c:v>
                </c:pt>
                <c:pt idx="16">
                  <c:v>2.9831906492734737</c:v>
                </c:pt>
                <c:pt idx="17">
                  <c:v>3.1367521654684518</c:v>
                </c:pt>
                <c:pt idx="18">
                  <c:v>3.2914913562791854</c:v>
                </c:pt>
                <c:pt idx="19">
                  <c:v>3.4462305650177139</c:v>
                </c:pt>
                <c:pt idx="20">
                  <c:v>3.5997921348596362</c:v>
                </c:pt>
                <c:pt idx="21">
                  <c:v>3.7510073715085013</c:v>
                </c:pt>
                <c:pt idx="22">
                  <c:v>3.8987254376500662</c:v>
                </c:pt>
                <c:pt idx="23">
                  <c:v>4.0418221115043611</c:v>
                </c:pt>
                <c:pt idx="24">
                  <c:v>4.1792083428178186</c:v>
                </c:pt>
                <c:pt idx="25">
                  <c:v>4.3098385411792961</c:v>
                </c:pt>
                <c:pt idx="26">
                  <c:v>4.4327185335810109</c:v>
                </c:pt>
                <c:pt idx="27">
                  <c:v>4.5469131306626593</c:v>
                </c:pt>
                <c:pt idx="28">
                  <c:v>4.6515532440551119</c:v>
                </c:pt>
                <c:pt idx="29">
                  <c:v>4.745842500656507</c:v>
                </c:pt>
                <c:pt idx="30">
                  <c:v>4.8290633035021866</c:v>
                </c:pt>
                <c:pt idx="31">
                  <c:v>4.9005822931016754</c:v>
                </c:pt>
                <c:pt idx="32">
                  <c:v>4.9598551676786951</c:v>
                </c:pt>
                <c:pt idx="33">
                  <c:v>5.0064308256293515</c:v>
                </c:pt>
                <c:pt idx="34">
                  <c:v>5.0399547986719213</c:v>
                </c:pt>
                <c:pt idx="35">
                  <c:v>5.06017194955996</c:v>
                </c:pt>
                <c:pt idx="36">
                  <c:v>5.0669284138275241</c:v>
                </c:pt>
              </c:numCache>
            </c:numRef>
          </c:xVal>
          <c:yVal>
            <c:numRef>
              <c:f>'Circulo de Mohr '!$I$15:$I$51</c:f>
              <c:numCache>
                <c:formatCode>0.0</c:formatCode>
                <c:ptCount val="37"/>
                <c:pt idx="0">
                  <c:v>0</c:v>
                </c:pt>
                <c:pt idx="1">
                  <c:v>0.15473919977476694</c:v>
                </c:pt>
                <c:pt idx="2">
                  <c:v>0.30830074279335251</c:v>
                </c:pt>
                <c:pt idx="3">
                  <c:v>0.45951593496344723</c:v>
                </c:pt>
                <c:pt idx="4">
                  <c:v>0.60723393930931657</c:v>
                </c:pt>
                <c:pt idx="5">
                  <c:v>0.75033053452129406</c:v>
                </c:pt>
                <c:pt idx="6">
                  <c:v>0.88771667094432627</c:v>
                </c:pt>
                <c:pt idx="7">
                  <c:v>1.0183467588894415</c:v>
                </c:pt>
                <c:pt idx="8">
                  <c:v>1.1412266261891928</c:v>
                </c:pt>
                <c:pt idx="9">
                  <c:v>1.255421084435375</c:v>
                </c:pt>
                <c:pt idx="10">
                  <c:v>1.3600610463154794</c:v>
                </c:pt>
                <c:pt idx="11">
                  <c:v>1.4543501398807426</c:v>
                </c:pt>
                <c:pt idx="12">
                  <c:v>1.537570769407308</c:v>
                </c:pt>
                <c:pt idx="13">
                  <c:v>1.609089576723761</c:v>
                </c:pt>
                <c:pt idx="14">
                  <c:v>1.6683622614411051</c:v>
                </c:pt>
                <c:pt idx="15">
                  <c:v>1.7149377234003897</c:v>
                </c:pt>
                <c:pt idx="16">
                  <c:v>1.748461495811503</c:v>
                </c:pt>
                <c:pt idx="17">
                  <c:v>1.7686784429549238</c:v>
                </c:pt>
                <c:pt idx="18">
                  <c:v>1.7754347019153247</c:v>
                </c:pt>
                <c:pt idx="19">
                  <c:v>1.768678853569285</c:v>
                </c:pt>
                <c:pt idx="20">
                  <c:v>1.7484623139152073</c:v>
                </c:pt>
                <c:pt idx="21">
                  <c:v>1.7149389427671846</c:v>
                </c:pt>
                <c:pt idx="22">
                  <c:v>1.6683638727908885</c:v>
                </c:pt>
                <c:pt idx="23">
                  <c:v>1.6090915677932089</c:v>
                </c:pt>
                <c:pt idx="24">
                  <c:v>1.5375731250432056</c:v>
                </c:pt>
                <c:pt idx="25">
                  <c:v>1.4543528421553085</c:v>
                </c:pt>
                <c:pt idx="26">
                  <c:v>1.3600640746628065</c:v>
                </c:pt>
                <c:pt idx="27">
                  <c:v>1.2554244158079513</c:v>
                </c:pt>
                <c:pt idx="28">
                  <c:v>1.1412302352333035</c:v>
                </c:pt>
                <c:pt idx="29">
                  <c:v>1.0183506181381281</c:v>
                </c:pt>
                <c:pt idx="30">
                  <c:v>0.88772075102642622</c:v>
                </c:pt>
                <c:pt idx="31">
                  <c:v>0.75033480438497147</c:v>
                </c:pt>
                <c:pt idx="32">
                  <c:v>0.60723836645838469</c:v>
                </c:pt>
                <c:pt idx="33">
                  <c:v>0.45952048570468618</c:v>
                </c:pt>
                <c:pt idx="34">
                  <c:v>0.30830538249293205</c:v>
                </c:pt>
                <c:pt idx="35">
                  <c:v>0.15474389312183134</c:v>
                </c:pt>
                <c:pt idx="36">
                  <c:v>4.7112754037709888E-6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9213-438F-B0F9-E1ACBAC38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45246288"/>
        <c:axId val="-1945243568"/>
      </c:scatterChart>
      <c:valAx>
        <c:axId val="-194524628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Esfuerzo Normal [kg/cm2]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945243568"/>
        <c:crosses val="autoZero"/>
        <c:crossBetween val="midCat"/>
      </c:valAx>
      <c:valAx>
        <c:axId val="-19452435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Esfuerzo Cortante [kg/cm2]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-1945246288"/>
        <c:crosses val="autoZero"/>
        <c:crossBetween val="midCat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6205234580230365"/>
          <c:y val="6.2343721844623813E-2"/>
          <c:w val="0.20727039712211073"/>
          <c:h val="0.23248419249621896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C" sz="16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Esfuerzo de Corte vs Esfuerzo Normal</a:t>
            </a:r>
            <a:endParaRPr lang="es-EC" sz="12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2787942051482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6031001230894842"/>
          <c:y val="0.11406104729203712"/>
          <c:w val="0.79262007410110669"/>
          <c:h val="0.7084718276222468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backward val="1"/>
            <c:dispRSqr val="0"/>
            <c:dispEq val="1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Tabulacion!$B$9:$B$11</c:f>
              <c:numCache>
                <c:formatCode>0.00_)</c:formatCode>
                <c:ptCount val="3"/>
                <c:pt idx="0">
                  <c:v>0.50985999999999998</c:v>
                </c:pt>
                <c:pt idx="1">
                  <c:v>1.01972</c:v>
                </c:pt>
                <c:pt idx="2">
                  <c:v>1.5295799999999999</c:v>
                </c:pt>
              </c:numCache>
            </c:numRef>
          </c:xVal>
          <c:yVal>
            <c:numRef>
              <c:f>Tabulacion!$C$9:$C$11</c:f>
              <c:numCache>
                <c:formatCode>0.00_)</c:formatCode>
                <c:ptCount val="3"/>
                <c:pt idx="0">
                  <c:v>0.49316550639645595</c:v>
                </c:pt>
                <c:pt idx="1">
                  <c:v>0.77451016245868198</c:v>
                </c:pt>
                <c:pt idx="2">
                  <c:v>1.0344443153738967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8C1-4EBF-8964-CB09E18652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45252272"/>
        <c:axId val="-1945239760"/>
      </c:scatterChart>
      <c:valAx>
        <c:axId val="-1945252272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000" b="1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Esfuerzo Normal [kg/cm2]</a:t>
                </a:r>
                <a:endParaRPr lang="es-EC" sz="10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45239760"/>
        <c:crossesAt val="0"/>
        <c:crossBetween val="midCat"/>
      </c:valAx>
      <c:valAx>
        <c:axId val="-19452397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000" b="1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Esfuerzo Cortante [kg/cm2]</a:t>
                </a:r>
                <a:endParaRPr lang="es-EC" sz="10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8.9065827828533981E-3"/>
              <c:y val="0.209993804551832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45252272"/>
        <c:crossesAt val="0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ata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0.png"/><Relationship Id="rId1" Type="http://schemas.openxmlformats.org/officeDocument/2006/relationships/image" Target="../media/image460.png"/></Relationships>
</file>

<file path=ppt/diagrams/_rels/data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iagrams/_rels/data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iagrams/_rels/data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iagrams/_rels/data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iagrams/_rels/data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iagrams/_rels/data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iagrams/_rels/data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iagrams/_rels/data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iagrams/_rels/data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iagrams/_rels/data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diagrams/_rels/drawing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iagrams/_rels/drawing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iagrams/_rels/drawing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iagrams/_rels/drawing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iagrams/_rels/drawing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_rels/drawing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iagrams/_rels/drawing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iagrams/_rels/drawing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iagrams/_rels/drawing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iagrams/_rels/drawing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iagrams/_rels/drawing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960371-7AC9-41AD-A880-535D7E2FD59C}" type="doc">
      <dgm:prSet loTypeId="urn:microsoft.com/office/officeart/2005/8/layout/default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E489049-AF46-4962-A386-57383ADE0D73}">
      <dgm:prSet phldrT="[Texto]"/>
      <dgm:spPr/>
      <dgm:t>
        <a:bodyPr/>
        <a:lstStyle/>
        <a:p>
          <a:pPr algn="just">
            <a:buNone/>
          </a:pPr>
          <a:r>
            <a:rPr lang="es-ES" dirty="0"/>
            <a:t>El presente proyecto se da </a:t>
          </a:r>
          <a:r>
            <a:rPr lang="es-EC" dirty="0"/>
            <a:t>debido a la necesidad de la comunidad Toglla por tener un cementerio local que le ayude a resolver un problema social y con proyección al mejoramiento turístico, el mismo contempla el diseño del camino de ingreso y del puente en mampostería sobre la quebrada “Togllahuaycu”, para conectar el cementerio.</a:t>
          </a:r>
        </a:p>
      </dgm:t>
    </dgm:pt>
    <dgm:pt modelId="{6FC89B68-8A40-4AC5-92FD-579189CCA921}" type="parTrans" cxnId="{C41020EA-8903-4446-80BD-EC6062EB1302}">
      <dgm:prSet/>
      <dgm:spPr/>
      <dgm:t>
        <a:bodyPr/>
        <a:lstStyle/>
        <a:p>
          <a:endParaRPr lang="es-EC"/>
        </a:p>
      </dgm:t>
    </dgm:pt>
    <dgm:pt modelId="{01E6E2CF-9CFA-4C17-99B3-23B3B2D3705C}" type="sibTrans" cxnId="{C41020EA-8903-4446-80BD-EC6062EB1302}">
      <dgm:prSet/>
      <dgm:spPr/>
      <dgm:t>
        <a:bodyPr/>
        <a:lstStyle/>
        <a:p>
          <a:endParaRPr lang="es-EC"/>
        </a:p>
      </dgm:t>
    </dgm:pt>
    <dgm:pt modelId="{F245995A-D4BE-4235-9E4A-EC854C9B05EA}" type="pres">
      <dgm:prSet presAssocID="{66960371-7AC9-41AD-A880-535D7E2FD5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7C524F4-D029-4E64-9B64-EF5ABF7408EE}" type="pres">
      <dgm:prSet presAssocID="{7E489049-AF46-4962-A386-57383ADE0D73}" presName="node" presStyleLbl="node1" presStyleIdx="0" presStyleCnt="1" custScaleX="1053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41020EA-8903-4446-80BD-EC6062EB1302}" srcId="{66960371-7AC9-41AD-A880-535D7E2FD59C}" destId="{7E489049-AF46-4962-A386-57383ADE0D73}" srcOrd="0" destOrd="0" parTransId="{6FC89B68-8A40-4AC5-92FD-579189CCA921}" sibTransId="{01E6E2CF-9CFA-4C17-99B3-23B3B2D3705C}"/>
    <dgm:cxn modelId="{9FF94C01-AC84-4053-AE21-99B45BA137AF}" type="presOf" srcId="{7E489049-AF46-4962-A386-57383ADE0D73}" destId="{A7C524F4-D029-4E64-9B64-EF5ABF7408EE}" srcOrd="0" destOrd="0" presId="urn:microsoft.com/office/officeart/2005/8/layout/default"/>
    <dgm:cxn modelId="{9C4FAA4C-ED55-4E7A-B4A6-54271CE4453F}" type="presOf" srcId="{66960371-7AC9-41AD-A880-535D7E2FD59C}" destId="{F245995A-D4BE-4235-9E4A-EC854C9B05EA}" srcOrd="0" destOrd="0" presId="urn:microsoft.com/office/officeart/2005/8/layout/default"/>
    <dgm:cxn modelId="{CB3D51DC-E6F8-4442-9FA6-B2617F0E2FFF}" type="presParOf" srcId="{F245995A-D4BE-4235-9E4A-EC854C9B05EA}" destId="{A7C524F4-D029-4E64-9B64-EF5ABF7408E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0E3D10-A6EA-4852-B45E-32384FA3416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CB71AB9D-06B3-4692-8942-8CD440D5310B}">
      <dgm:prSet phldrT="[Texto]"/>
      <dgm:spPr/>
      <dgm:t>
        <a:bodyPr/>
        <a:lstStyle/>
        <a:p>
          <a:r>
            <a:rPr lang="es-ES" dirty="0"/>
            <a:t>PROGRAMA TRAFFIC SURF</a:t>
          </a:r>
          <a:endParaRPr lang="es-EC" dirty="0"/>
        </a:p>
      </dgm:t>
    </dgm:pt>
    <dgm:pt modelId="{E6B04A48-B41E-4DA1-9018-7EBF3D05E6C0}" type="parTrans" cxnId="{B71D0573-C5A1-4110-8402-C96DB2E8AF94}">
      <dgm:prSet/>
      <dgm:spPr/>
      <dgm:t>
        <a:bodyPr/>
        <a:lstStyle/>
        <a:p>
          <a:endParaRPr lang="es-EC"/>
        </a:p>
      </dgm:t>
    </dgm:pt>
    <dgm:pt modelId="{F04238CA-4813-40AF-8F48-E4F6DFDD629A}" type="sibTrans" cxnId="{B71D0573-C5A1-4110-8402-C96DB2E8AF94}">
      <dgm:prSet/>
      <dgm:spPr/>
      <dgm:t>
        <a:bodyPr/>
        <a:lstStyle/>
        <a:p>
          <a:endParaRPr lang="es-EC"/>
        </a:p>
      </dgm:t>
    </dgm:pt>
    <dgm:pt modelId="{52CF2CA4-1183-4303-83A2-48FA751683AB}">
      <dgm:prSet phldrT="[Texto]"/>
      <dgm:spPr/>
      <dgm:t>
        <a:bodyPr/>
        <a:lstStyle/>
        <a:p>
          <a:r>
            <a:rPr lang="es-EC" dirty="0"/>
            <a:t>Nos permite obtener el resultado de vehículos que circulan se utilizó la aplicación traffic surf. </a:t>
          </a:r>
        </a:p>
      </dgm:t>
    </dgm:pt>
    <dgm:pt modelId="{DD9C8B9C-2677-4A4C-90DF-E848E9CEF096}" type="parTrans" cxnId="{2CC791A4-9020-4ED6-9C25-7EB51CF15BF8}">
      <dgm:prSet/>
      <dgm:spPr/>
      <dgm:t>
        <a:bodyPr/>
        <a:lstStyle/>
        <a:p>
          <a:endParaRPr lang="es-EC"/>
        </a:p>
      </dgm:t>
    </dgm:pt>
    <dgm:pt modelId="{C83D8F54-74FA-452D-AE2A-0F3798BFE9F7}" type="sibTrans" cxnId="{2CC791A4-9020-4ED6-9C25-7EB51CF15BF8}">
      <dgm:prSet/>
      <dgm:spPr/>
      <dgm:t>
        <a:bodyPr/>
        <a:lstStyle/>
        <a:p>
          <a:endParaRPr lang="es-EC"/>
        </a:p>
      </dgm:t>
    </dgm:pt>
    <dgm:pt modelId="{E7D492C8-F3AB-4FB5-A452-255A81FC2B11}">
      <dgm:prSet phldrT="[Texto]"/>
      <dgm:spPr/>
      <dgm:t>
        <a:bodyPr/>
        <a:lstStyle/>
        <a:p>
          <a:r>
            <a:rPr lang="es-ES" dirty="0"/>
            <a:t>CONTEO AUTOMÁTICO</a:t>
          </a:r>
          <a:endParaRPr lang="es-EC" dirty="0"/>
        </a:p>
      </dgm:t>
    </dgm:pt>
    <dgm:pt modelId="{26BD189C-2756-4E39-A984-8AD8BF6346DA}" type="parTrans" cxnId="{04A0D91B-A316-4069-AE6D-20B9621627C5}">
      <dgm:prSet/>
      <dgm:spPr/>
      <dgm:t>
        <a:bodyPr/>
        <a:lstStyle/>
        <a:p>
          <a:endParaRPr lang="es-EC"/>
        </a:p>
      </dgm:t>
    </dgm:pt>
    <dgm:pt modelId="{4456FA19-1DB9-4C14-BC30-0538B70F4583}" type="sibTrans" cxnId="{04A0D91B-A316-4069-AE6D-20B9621627C5}">
      <dgm:prSet/>
      <dgm:spPr/>
      <dgm:t>
        <a:bodyPr/>
        <a:lstStyle/>
        <a:p>
          <a:endParaRPr lang="es-EC"/>
        </a:p>
      </dgm:t>
    </dgm:pt>
    <dgm:pt modelId="{EE5F2966-8DD7-40EC-97C9-DCDB112D4A17}">
      <dgm:prSet phldrT="[Texto]"/>
      <dgm:spPr/>
      <dgm:t>
        <a:bodyPr/>
        <a:lstStyle/>
        <a:p>
          <a:r>
            <a:rPr lang="es-EC" dirty="0"/>
            <a:t>Por cada impulso percibido se registra un vehículo </a:t>
          </a:r>
          <a:endParaRPr lang="es-ES" dirty="0"/>
        </a:p>
        <a:p>
          <a:endParaRPr lang="es-EC" dirty="0"/>
        </a:p>
      </dgm:t>
    </dgm:pt>
    <dgm:pt modelId="{F414DF9B-E370-4557-8984-FFAE296A95ED}" type="parTrans" cxnId="{2A2676FE-CA7F-428C-8226-11998901A170}">
      <dgm:prSet/>
      <dgm:spPr/>
      <dgm:t>
        <a:bodyPr/>
        <a:lstStyle/>
        <a:p>
          <a:endParaRPr lang="es-EC"/>
        </a:p>
      </dgm:t>
    </dgm:pt>
    <dgm:pt modelId="{6BD7809D-F153-4442-AE54-2A4DF23412E4}" type="sibTrans" cxnId="{2A2676FE-CA7F-428C-8226-11998901A170}">
      <dgm:prSet/>
      <dgm:spPr/>
      <dgm:t>
        <a:bodyPr/>
        <a:lstStyle/>
        <a:p>
          <a:endParaRPr lang="es-EC"/>
        </a:p>
      </dgm:t>
    </dgm:pt>
    <dgm:pt modelId="{7DEC487B-B89E-4ED7-9148-5D3B5090A87E}" type="pres">
      <dgm:prSet presAssocID="{FB0E3D10-A6EA-4852-B45E-32384FA3416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78B8BBE-78CA-4F56-AC24-1156A81D0816}" type="pres">
      <dgm:prSet presAssocID="{CB71AB9D-06B3-4692-8942-8CD440D5310B}" presName="composite" presStyleCnt="0">
        <dgm:presLayoutVars>
          <dgm:chMax val="1"/>
          <dgm:chPref val="1"/>
        </dgm:presLayoutVars>
      </dgm:prSet>
      <dgm:spPr/>
    </dgm:pt>
    <dgm:pt modelId="{7168CB74-81C5-4299-931C-4A90EB05848C}" type="pres">
      <dgm:prSet presAssocID="{CB71AB9D-06B3-4692-8942-8CD440D5310B}" presName="Accent" presStyleLbl="trAlignAcc1" presStyleIdx="0" presStyleCnt="2" custLinFactNeighborX="-7647" custLinFactNeighborY="-7036">
        <dgm:presLayoutVars>
          <dgm:chMax val="0"/>
          <dgm:chPref val="0"/>
        </dgm:presLayoutVars>
      </dgm:prSet>
      <dgm:spPr/>
    </dgm:pt>
    <dgm:pt modelId="{7A78586C-A0EA-49C0-9938-4CDE431F12D2}" type="pres">
      <dgm:prSet presAssocID="{CB71AB9D-06B3-4692-8942-8CD440D5310B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</dgm:spPr>
    </dgm:pt>
    <dgm:pt modelId="{1F991B68-02DD-4615-ABDC-3AB53B3B7FE5}" type="pres">
      <dgm:prSet presAssocID="{CB71AB9D-06B3-4692-8942-8CD440D5310B}" presName="ChildComposite" presStyleCnt="0"/>
      <dgm:spPr/>
    </dgm:pt>
    <dgm:pt modelId="{39EDBC40-C342-42C1-B233-2B7AF1574667}" type="pres">
      <dgm:prSet presAssocID="{CB71AB9D-06B3-4692-8942-8CD440D5310B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5076F2-697D-4829-98B4-82E589A558AD}" type="pres">
      <dgm:prSet presAssocID="{CB71AB9D-06B3-4692-8942-8CD440D5310B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9CF8C0-6DB3-45F5-94F9-B1F570FF2CB0}" type="pres">
      <dgm:prSet presAssocID="{F04238CA-4813-40AF-8F48-E4F6DFDD629A}" presName="sibTrans" presStyleCnt="0"/>
      <dgm:spPr/>
    </dgm:pt>
    <dgm:pt modelId="{3940A2CF-9D69-4E01-9143-8685732F1720}" type="pres">
      <dgm:prSet presAssocID="{E7D492C8-F3AB-4FB5-A452-255A81FC2B11}" presName="composite" presStyleCnt="0">
        <dgm:presLayoutVars>
          <dgm:chMax val="1"/>
          <dgm:chPref val="1"/>
        </dgm:presLayoutVars>
      </dgm:prSet>
      <dgm:spPr/>
    </dgm:pt>
    <dgm:pt modelId="{AD1F24A4-77A8-4743-93B6-456506FE3858}" type="pres">
      <dgm:prSet presAssocID="{E7D492C8-F3AB-4FB5-A452-255A81FC2B11}" presName="Accent" presStyleLbl="trAlignAcc1" presStyleIdx="1" presStyleCnt="2">
        <dgm:presLayoutVars>
          <dgm:chMax val="0"/>
          <dgm:chPref val="0"/>
        </dgm:presLayoutVars>
      </dgm:prSet>
      <dgm:spPr/>
    </dgm:pt>
    <dgm:pt modelId="{A808038C-28E6-4FA5-A7F8-0BF0F47C77D9}" type="pres">
      <dgm:prSet presAssocID="{E7D492C8-F3AB-4FB5-A452-255A81FC2B11}" presName="Image" presStyleLbl="alignImgPlace1" presStyleIdx="1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/>
          <a:srcRect/>
          <a:stretch>
            <a:fillRect t="-77000" b="-77000"/>
          </a:stretch>
        </a:blipFill>
      </dgm:spPr>
    </dgm:pt>
    <dgm:pt modelId="{7AF2CD71-A712-4047-9A0E-8417A2CDA465}" type="pres">
      <dgm:prSet presAssocID="{E7D492C8-F3AB-4FB5-A452-255A81FC2B11}" presName="ChildComposite" presStyleCnt="0"/>
      <dgm:spPr/>
    </dgm:pt>
    <dgm:pt modelId="{83A4D9B3-4107-4EB3-9FCD-ADB623A2F64E}" type="pres">
      <dgm:prSet presAssocID="{E7D492C8-F3AB-4FB5-A452-255A81FC2B11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9F9F7F-CD2E-44BE-85D6-AE9CBA173950}" type="pres">
      <dgm:prSet presAssocID="{E7D492C8-F3AB-4FB5-A452-255A81FC2B11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71D0573-C5A1-4110-8402-C96DB2E8AF94}" srcId="{FB0E3D10-A6EA-4852-B45E-32384FA34160}" destId="{CB71AB9D-06B3-4692-8942-8CD440D5310B}" srcOrd="0" destOrd="0" parTransId="{E6B04A48-B41E-4DA1-9018-7EBF3D05E6C0}" sibTransId="{F04238CA-4813-40AF-8F48-E4F6DFDD629A}"/>
    <dgm:cxn modelId="{089B64FA-C7BB-45F7-9F7E-B8EA6A65F895}" type="presOf" srcId="{E7D492C8-F3AB-4FB5-A452-255A81FC2B11}" destId="{929F9F7F-CD2E-44BE-85D6-AE9CBA173950}" srcOrd="0" destOrd="0" presId="urn:microsoft.com/office/officeart/2008/layout/CaptionedPictures"/>
    <dgm:cxn modelId="{2A2676FE-CA7F-428C-8226-11998901A170}" srcId="{E7D492C8-F3AB-4FB5-A452-255A81FC2B11}" destId="{EE5F2966-8DD7-40EC-97C9-DCDB112D4A17}" srcOrd="0" destOrd="0" parTransId="{F414DF9B-E370-4557-8984-FFAE296A95ED}" sibTransId="{6BD7809D-F153-4442-AE54-2A4DF23412E4}"/>
    <dgm:cxn modelId="{86C7A48A-0AFE-4D8A-84B9-A524A30EB3E0}" type="presOf" srcId="{EE5F2966-8DD7-40EC-97C9-DCDB112D4A17}" destId="{83A4D9B3-4107-4EB3-9FCD-ADB623A2F64E}" srcOrd="0" destOrd="0" presId="urn:microsoft.com/office/officeart/2008/layout/CaptionedPictures"/>
    <dgm:cxn modelId="{2CC791A4-9020-4ED6-9C25-7EB51CF15BF8}" srcId="{CB71AB9D-06B3-4692-8942-8CD440D5310B}" destId="{52CF2CA4-1183-4303-83A2-48FA751683AB}" srcOrd="0" destOrd="0" parTransId="{DD9C8B9C-2677-4A4C-90DF-E848E9CEF096}" sibTransId="{C83D8F54-74FA-452D-AE2A-0F3798BFE9F7}"/>
    <dgm:cxn modelId="{472CC77B-04D4-4A92-AB2E-B7E70CF58609}" type="presOf" srcId="{52CF2CA4-1183-4303-83A2-48FA751683AB}" destId="{39EDBC40-C342-42C1-B233-2B7AF1574667}" srcOrd="0" destOrd="0" presId="urn:microsoft.com/office/officeart/2008/layout/CaptionedPictures"/>
    <dgm:cxn modelId="{04A0D91B-A316-4069-AE6D-20B9621627C5}" srcId="{FB0E3D10-A6EA-4852-B45E-32384FA34160}" destId="{E7D492C8-F3AB-4FB5-A452-255A81FC2B11}" srcOrd="1" destOrd="0" parTransId="{26BD189C-2756-4E39-A984-8AD8BF6346DA}" sibTransId="{4456FA19-1DB9-4C14-BC30-0538B70F4583}"/>
    <dgm:cxn modelId="{BEC163A1-B4AE-4B28-952F-901119542007}" type="presOf" srcId="{FB0E3D10-A6EA-4852-B45E-32384FA34160}" destId="{7DEC487B-B89E-4ED7-9148-5D3B5090A87E}" srcOrd="0" destOrd="0" presId="urn:microsoft.com/office/officeart/2008/layout/CaptionedPictures"/>
    <dgm:cxn modelId="{18BD9347-BDFB-47A2-903A-F47C08A08FC3}" type="presOf" srcId="{CB71AB9D-06B3-4692-8942-8CD440D5310B}" destId="{5F5076F2-697D-4829-98B4-82E589A558AD}" srcOrd="0" destOrd="0" presId="urn:microsoft.com/office/officeart/2008/layout/CaptionedPictures"/>
    <dgm:cxn modelId="{3D8C36DE-AF25-4F94-A04F-C0F8151ECC46}" type="presParOf" srcId="{7DEC487B-B89E-4ED7-9148-5D3B5090A87E}" destId="{278B8BBE-78CA-4F56-AC24-1156A81D0816}" srcOrd="0" destOrd="0" presId="urn:microsoft.com/office/officeart/2008/layout/CaptionedPictures"/>
    <dgm:cxn modelId="{968BFE32-273C-4E1C-80C1-60615AB446F1}" type="presParOf" srcId="{278B8BBE-78CA-4F56-AC24-1156A81D0816}" destId="{7168CB74-81C5-4299-931C-4A90EB05848C}" srcOrd="0" destOrd="0" presId="urn:microsoft.com/office/officeart/2008/layout/CaptionedPictures"/>
    <dgm:cxn modelId="{86919279-4777-4835-A87A-09229F38A482}" type="presParOf" srcId="{278B8BBE-78CA-4F56-AC24-1156A81D0816}" destId="{7A78586C-A0EA-49C0-9938-4CDE431F12D2}" srcOrd="1" destOrd="0" presId="urn:microsoft.com/office/officeart/2008/layout/CaptionedPictures"/>
    <dgm:cxn modelId="{A1669E36-3AF2-4D1B-BB2F-C6586DDD6571}" type="presParOf" srcId="{278B8BBE-78CA-4F56-AC24-1156A81D0816}" destId="{1F991B68-02DD-4615-ABDC-3AB53B3B7FE5}" srcOrd="2" destOrd="0" presId="urn:microsoft.com/office/officeart/2008/layout/CaptionedPictures"/>
    <dgm:cxn modelId="{2B9BD63D-2CA3-4889-8572-9B3AE35C5CD3}" type="presParOf" srcId="{1F991B68-02DD-4615-ABDC-3AB53B3B7FE5}" destId="{39EDBC40-C342-42C1-B233-2B7AF1574667}" srcOrd="0" destOrd="0" presId="urn:microsoft.com/office/officeart/2008/layout/CaptionedPictures"/>
    <dgm:cxn modelId="{4ABF3A82-3BD5-46A3-B4C4-809423C2B08D}" type="presParOf" srcId="{1F991B68-02DD-4615-ABDC-3AB53B3B7FE5}" destId="{5F5076F2-697D-4829-98B4-82E589A558AD}" srcOrd="1" destOrd="0" presId="urn:microsoft.com/office/officeart/2008/layout/CaptionedPictures"/>
    <dgm:cxn modelId="{D3455550-469D-492E-9A11-C7274665B6A3}" type="presParOf" srcId="{7DEC487B-B89E-4ED7-9148-5D3B5090A87E}" destId="{5C9CF8C0-6DB3-45F5-94F9-B1F570FF2CB0}" srcOrd="1" destOrd="0" presId="urn:microsoft.com/office/officeart/2008/layout/CaptionedPictures"/>
    <dgm:cxn modelId="{47C7EC85-C174-4BB0-BA4D-8CB944F5F3F9}" type="presParOf" srcId="{7DEC487B-B89E-4ED7-9148-5D3B5090A87E}" destId="{3940A2CF-9D69-4E01-9143-8685732F1720}" srcOrd="2" destOrd="0" presId="urn:microsoft.com/office/officeart/2008/layout/CaptionedPictures"/>
    <dgm:cxn modelId="{EC886CFA-A797-4648-A264-8BA37FA7B548}" type="presParOf" srcId="{3940A2CF-9D69-4E01-9143-8685732F1720}" destId="{AD1F24A4-77A8-4743-93B6-456506FE3858}" srcOrd="0" destOrd="0" presId="urn:microsoft.com/office/officeart/2008/layout/CaptionedPictures"/>
    <dgm:cxn modelId="{52F31B61-1DE8-4E2A-A9F9-C94000C32C34}" type="presParOf" srcId="{3940A2CF-9D69-4E01-9143-8685732F1720}" destId="{A808038C-28E6-4FA5-A7F8-0BF0F47C77D9}" srcOrd="1" destOrd="0" presId="urn:microsoft.com/office/officeart/2008/layout/CaptionedPictures"/>
    <dgm:cxn modelId="{84F10FC2-D91D-4AB7-AF80-55E8CE58560B}" type="presParOf" srcId="{3940A2CF-9D69-4E01-9143-8685732F1720}" destId="{7AF2CD71-A712-4047-9A0E-8417A2CDA465}" srcOrd="2" destOrd="0" presId="urn:microsoft.com/office/officeart/2008/layout/CaptionedPictures"/>
    <dgm:cxn modelId="{49E021E5-7510-40FC-A4B2-4D72DD57189D}" type="presParOf" srcId="{7AF2CD71-A712-4047-9A0E-8417A2CDA465}" destId="{83A4D9B3-4107-4EB3-9FCD-ADB623A2F64E}" srcOrd="0" destOrd="0" presId="urn:microsoft.com/office/officeart/2008/layout/CaptionedPictures"/>
    <dgm:cxn modelId="{A7D4135D-0451-47C9-B70D-C414F4074E44}" type="presParOf" srcId="{7AF2CD71-A712-4047-9A0E-8417A2CDA465}" destId="{929F9F7F-CD2E-44BE-85D6-AE9CBA17395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/>
      <dgm:spPr/>
      <dgm:t>
        <a:bodyPr/>
        <a:lstStyle/>
        <a:p>
          <a:r>
            <a:rPr lang="es-ES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Volumen de hora pico (VHP).</a:t>
          </a:r>
          <a:endParaRPr lang="es-EC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85F888D0-8CD1-4D75-8447-FBA3DBD92FBD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Se determina de acuerdo al mayor número de vehículos mixtos, que circulan por la vía durante una hora. En este caso se tomó en intervalos de 4 cuartos de hora el sábado 29 de noviembre del 2019</a:t>
          </a:r>
          <a:endParaRPr lang="es-EC" dirty="0"/>
        </a:p>
      </dgm:t>
    </dgm:pt>
    <dgm:pt modelId="{898550C8-A841-47C3-BDFB-E173085B75FC}" type="parTrans" cxnId="{DC205FA7-5D08-45F6-A9FA-D5E2FDE36933}">
      <dgm:prSet/>
      <dgm:spPr/>
      <dgm:t>
        <a:bodyPr/>
        <a:lstStyle/>
        <a:p>
          <a:endParaRPr lang="es-EC"/>
        </a:p>
      </dgm:t>
    </dgm:pt>
    <dgm:pt modelId="{1EFA29BF-E8BD-4A0C-BE78-AC1139C16B4A}" type="sibTrans" cxnId="{DC205FA7-5D08-45F6-A9FA-D5E2FDE36933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0254E7-863F-402F-82F2-BB3D5F5DF33D}" type="pres">
      <dgm:prSet presAssocID="{7C97686D-C4B8-4ECC-BF15-EF3D2AC70602}" presName="parentLin" presStyleCnt="0"/>
      <dgm:spPr/>
    </dgm:pt>
    <dgm:pt modelId="{44C8C1AB-D40E-4CC1-8FB6-16E72C9237F1}" type="pres">
      <dgm:prSet presAssocID="{7C97686D-C4B8-4ECC-BF15-EF3D2AC70602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080D7B4A-231B-4ADB-A29F-5DF7CC6E5AB2}" type="pres">
      <dgm:prSet presAssocID="{7C97686D-C4B8-4ECC-BF15-EF3D2AC706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7B9DF-651A-4703-B1BE-247939B54E8D}" type="pres">
      <dgm:prSet presAssocID="{7C97686D-C4B8-4ECC-BF15-EF3D2AC70602}" presName="negativeSpace" presStyleCnt="0"/>
      <dgm:spPr/>
    </dgm:pt>
    <dgm:pt modelId="{3CC93EB9-6109-4685-B731-16E5B77D56C4}" type="pres">
      <dgm:prSet presAssocID="{7C97686D-C4B8-4ECC-BF15-EF3D2AC7060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C0B97711-7DAE-409B-88FC-416A873D42EB}" type="presOf" srcId="{7C97686D-C4B8-4ECC-BF15-EF3D2AC70602}" destId="{44C8C1AB-D40E-4CC1-8FB6-16E72C9237F1}" srcOrd="0" destOrd="0" presId="urn:microsoft.com/office/officeart/2005/8/layout/list1"/>
    <dgm:cxn modelId="{DC205FA7-5D08-45F6-A9FA-D5E2FDE36933}" srcId="{7C97686D-C4B8-4ECC-BF15-EF3D2AC70602}" destId="{85F888D0-8CD1-4D75-8447-FBA3DBD92FBD}" srcOrd="0" destOrd="0" parTransId="{898550C8-A841-47C3-BDFB-E173085B75FC}" sibTransId="{1EFA29BF-E8BD-4A0C-BE78-AC1139C16B4A}"/>
    <dgm:cxn modelId="{997B662E-A219-419B-AE71-C1FBDA8E4DB8}" type="presOf" srcId="{85F888D0-8CD1-4D75-8447-FBA3DBD92FBD}" destId="{3CC93EB9-6109-4685-B731-16E5B77D56C4}" srcOrd="0" destOrd="0" presId="urn:microsoft.com/office/officeart/2005/8/layout/list1"/>
    <dgm:cxn modelId="{A39466E7-1C80-49C7-BDE7-DE559D9CD426}" type="presOf" srcId="{7C97686D-C4B8-4ECC-BF15-EF3D2AC70602}" destId="{080D7B4A-231B-4ADB-A29F-5DF7CC6E5AB2}" srcOrd="1" destOrd="0" presId="urn:microsoft.com/office/officeart/2005/8/layout/list1"/>
    <dgm:cxn modelId="{58C4D38F-D3E8-44B2-9A9D-8D751BF2C216}" type="presParOf" srcId="{BD4BF200-0580-4886-81A4-14A701E0ADEB}" destId="{CC0254E7-863F-402F-82F2-BB3D5F5DF33D}" srcOrd="0" destOrd="0" presId="urn:microsoft.com/office/officeart/2005/8/layout/list1"/>
    <dgm:cxn modelId="{38F342D2-C117-4BE6-AAC8-EAA8E5AE0DC0}" type="presParOf" srcId="{CC0254E7-863F-402F-82F2-BB3D5F5DF33D}" destId="{44C8C1AB-D40E-4CC1-8FB6-16E72C9237F1}" srcOrd="0" destOrd="0" presId="urn:microsoft.com/office/officeart/2005/8/layout/list1"/>
    <dgm:cxn modelId="{E2C873F6-A3C6-4FB1-A801-6C1B1A81BF57}" type="presParOf" srcId="{CC0254E7-863F-402F-82F2-BB3D5F5DF33D}" destId="{080D7B4A-231B-4ADB-A29F-5DF7CC6E5AB2}" srcOrd="1" destOrd="0" presId="urn:microsoft.com/office/officeart/2005/8/layout/list1"/>
    <dgm:cxn modelId="{688A8D3A-39A8-475A-AD6D-8B8DCD5D3AF0}" type="presParOf" srcId="{BD4BF200-0580-4886-81A4-14A701E0ADEB}" destId="{AAB7B9DF-651A-4703-B1BE-247939B54E8D}" srcOrd="1" destOrd="0" presId="urn:microsoft.com/office/officeart/2005/8/layout/list1"/>
    <dgm:cxn modelId="{11EEC179-BCA5-4AB1-8384-6635404F9DD4}" type="presParOf" srcId="{BD4BF200-0580-4886-81A4-14A701E0ADEB}" destId="{3CC93EB9-6109-4685-B731-16E5B77D56C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/>
      <dgm:spPr/>
      <dgm:t>
        <a:bodyPr/>
        <a:lstStyle/>
        <a:p>
          <a:r>
            <a:rPr lang="es-ES" b="1" dirty="0"/>
            <a:t>Método de la treintava hora.</a:t>
          </a:r>
          <a:endParaRPr lang="es-EC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A58F8454-3B25-4C3D-B0D1-4A56E8DDAF4F}">
      <dgm:prSet phldrT="[Texto]"/>
      <dgm:spPr/>
      <dgm:t>
        <a:bodyPr/>
        <a:lstStyle/>
        <a:p>
          <a:r>
            <a:rPr lang="es-ES" dirty="0"/>
            <a:t>Esta curva muestra que el volumen horario que se debe usar en el diseño significa que solo 30 horas al año la vía estará congestionada.</a:t>
          </a:r>
          <a:endParaRPr lang="es-EC" dirty="0"/>
        </a:p>
      </dgm:t>
    </dgm:pt>
    <dgm:pt modelId="{76F475A9-4B4F-4762-B4CA-9B44334AB48B}" type="parTrans" cxnId="{E5EC5C8C-82D4-4231-B34D-C9D427081CD6}">
      <dgm:prSet/>
      <dgm:spPr/>
      <dgm:t>
        <a:bodyPr/>
        <a:lstStyle/>
        <a:p>
          <a:endParaRPr lang="es-EC"/>
        </a:p>
      </dgm:t>
    </dgm:pt>
    <dgm:pt modelId="{286D8967-B0F5-42CC-A235-6518D7D866B4}" type="sibTrans" cxnId="{E5EC5C8C-82D4-4231-B34D-C9D427081CD6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0254E7-863F-402F-82F2-BB3D5F5DF33D}" type="pres">
      <dgm:prSet presAssocID="{7C97686D-C4B8-4ECC-BF15-EF3D2AC70602}" presName="parentLin" presStyleCnt="0"/>
      <dgm:spPr/>
    </dgm:pt>
    <dgm:pt modelId="{44C8C1AB-D40E-4CC1-8FB6-16E72C9237F1}" type="pres">
      <dgm:prSet presAssocID="{7C97686D-C4B8-4ECC-BF15-EF3D2AC70602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080D7B4A-231B-4ADB-A29F-5DF7CC6E5AB2}" type="pres">
      <dgm:prSet presAssocID="{7C97686D-C4B8-4ECC-BF15-EF3D2AC706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7B9DF-651A-4703-B1BE-247939B54E8D}" type="pres">
      <dgm:prSet presAssocID="{7C97686D-C4B8-4ECC-BF15-EF3D2AC70602}" presName="negativeSpace" presStyleCnt="0"/>
      <dgm:spPr/>
    </dgm:pt>
    <dgm:pt modelId="{3CC93EB9-6109-4685-B731-16E5B77D56C4}" type="pres">
      <dgm:prSet presAssocID="{7C97686D-C4B8-4ECC-BF15-EF3D2AC7060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AD5096B5-37D6-4C52-8C3A-0DA6B7534385}" type="presOf" srcId="{A58F8454-3B25-4C3D-B0D1-4A56E8DDAF4F}" destId="{3CC93EB9-6109-4685-B731-16E5B77D56C4}" srcOrd="0" destOrd="0" presId="urn:microsoft.com/office/officeart/2005/8/layout/list1"/>
    <dgm:cxn modelId="{C0B97711-7DAE-409B-88FC-416A873D42EB}" type="presOf" srcId="{7C97686D-C4B8-4ECC-BF15-EF3D2AC70602}" destId="{44C8C1AB-D40E-4CC1-8FB6-16E72C9237F1}" srcOrd="0" destOrd="0" presId="urn:microsoft.com/office/officeart/2005/8/layout/list1"/>
    <dgm:cxn modelId="{E5EC5C8C-82D4-4231-B34D-C9D427081CD6}" srcId="{7C97686D-C4B8-4ECC-BF15-EF3D2AC70602}" destId="{A58F8454-3B25-4C3D-B0D1-4A56E8DDAF4F}" srcOrd="0" destOrd="0" parTransId="{76F475A9-4B4F-4762-B4CA-9B44334AB48B}" sibTransId="{286D8967-B0F5-42CC-A235-6518D7D866B4}"/>
    <dgm:cxn modelId="{A39466E7-1C80-49C7-BDE7-DE559D9CD426}" type="presOf" srcId="{7C97686D-C4B8-4ECC-BF15-EF3D2AC70602}" destId="{080D7B4A-231B-4ADB-A29F-5DF7CC6E5AB2}" srcOrd="1" destOrd="0" presId="urn:microsoft.com/office/officeart/2005/8/layout/list1"/>
    <dgm:cxn modelId="{58C4D38F-D3E8-44B2-9A9D-8D751BF2C216}" type="presParOf" srcId="{BD4BF200-0580-4886-81A4-14A701E0ADEB}" destId="{CC0254E7-863F-402F-82F2-BB3D5F5DF33D}" srcOrd="0" destOrd="0" presId="urn:microsoft.com/office/officeart/2005/8/layout/list1"/>
    <dgm:cxn modelId="{38F342D2-C117-4BE6-AAC8-EAA8E5AE0DC0}" type="presParOf" srcId="{CC0254E7-863F-402F-82F2-BB3D5F5DF33D}" destId="{44C8C1AB-D40E-4CC1-8FB6-16E72C9237F1}" srcOrd="0" destOrd="0" presId="urn:microsoft.com/office/officeart/2005/8/layout/list1"/>
    <dgm:cxn modelId="{E2C873F6-A3C6-4FB1-A801-6C1B1A81BF57}" type="presParOf" srcId="{CC0254E7-863F-402F-82F2-BB3D5F5DF33D}" destId="{080D7B4A-231B-4ADB-A29F-5DF7CC6E5AB2}" srcOrd="1" destOrd="0" presId="urn:microsoft.com/office/officeart/2005/8/layout/list1"/>
    <dgm:cxn modelId="{688A8D3A-39A8-475A-AD6D-8B8DCD5D3AF0}" type="presParOf" srcId="{BD4BF200-0580-4886-81A4-14A701E0ADEB}" destId="{AAB7B9DF-651A-4703-B1BE-247939B54E8D}" srcOrd="1" destOrd="0" presId="urn:microsoft.com/office/officeart/2005/8/layout/list1"/>
    <dgm:cxn modelId="{11EEC179-BCA5-4AB1-8384-6635404F9DD4}" type="presParOf" srcId="{BD4BF200-0580-4886-81A4-14A701E0ADEB}" destId="{3CC93EB9-6109-4685-B731-16E5B77D56C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/>
      <dgm:spPr/>
      <dgm:t>
        <a:bodyPr/>
        <a:lstStyle/>
        <a:p>
          <a:r>
            <a:rPr lang="es-ES" b="1" dirty="0"/>
            <a:t>Tráfico actual (TPDA actual).-</a:t>
          </a:r>
          <a:endParaRPr lang="es-EC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4DDA7737-1DC9-435E-AAC0-E40B544906A5}">
      <dgm:prSet phldrT="[Texto]"/>
      <dgm:spPr/>
      <dgm:t>
        <a:bodyPr/>
        <a:lstStyle/>
        <a:p>
          <a:r>
            <a:rPr lang="es-ES" dirty="0"/>
            <a:t>Es aquel volumen determinado en el conteo vehicular manual y clasificado como livianos, motos, buses y pesados antes de que la vía sea mejorada.</a:t>
          </a:r>
          <a:endParaRPr lang="es-EC" dirty="0"/>
        </a:p>
      </dgm:t>
    </dgm:pt>
    <dgm:pt modelId="{7D50D974-435B-400C-B6BE-DCEDB73DEE59}" type="parTrans" cxnId="{026F9C0F-4232-4A9D-A390-BE5EEF70F60D}">
      <dgm:prSet/>
      <dgm:spPr/>
      <dgm:t>
        <a:bodyPr/>
        <a:lstStyle/>
        <a:p>
          <a:endParaRPr lang="es-EC"/>
        </a:p>
      </dgm:t>
    </dgm:pt>
    <dgm:pt modelId="{497D3DD0-1E30-413B-83C3-D874A49109C9}" type="sibTrans" cxnId="{026F9C0F-4232-4A9D-A390-BE5EEF70F60D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0254E7-863F-402F-82F2-BB3D5F5DF33D}" type="pres">
      <dgm:prSet presAssocID="{7C97686D-C4B8-4ECC-BF15-EF3D2AC70602}" presName="parentLin" presStyleCnt="0"/>
      <dgm:spPr/>
    </dgm:pt>
    <dgm:pt modelId="{44C8C1AB-D40E-4CC1-8FB6-16E72C9237F1}" type="pres">
      <dgm:prSet presAssocID="{7C97686D-C4B8-4ECC-BF15-EF3D2AC70602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080D7B4A-231B-4ADB-A29F-5DF7CC6E5AB2}" type="pres">
      <dgm:prSet presAssocID="{7C97686D-C4B8-4ECC-BF15-EF3D2AC706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7B9DF-651A-4703-B1BE-247939B54E8D}" type="pres">
      <dgm:prSet presAssocID="{7C97686D-C4B8-4ECC-BF15-EF3D2AC70602}" presName="negativeSpace" presStyleCnt="0"/>
      <dgm:spPr/>
    </dgm:pt>
    <dgm:pt modelId="{3CC93EB9-6109-4685-B731-16E5B77D56C4}" type="pres">
      <dgm:prSet presAssocID="{7C97686D-C4B8-4ECC-BF15-EF3D2AC7060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026F9C0F-4232-4A9D-A390-BE5EEF70F60D}" srcId="{7C97686D-C4B8-4ECC-BF15-EF3D2AC70602}" destId="{4DDA7737-1DC9-435E-AAC0-E40B544906A5}" srcOrd="0" destOrd="0" parTransId="{7D50D974-435B-400C-B6BE-DCEDB73DEE59}" sibTransId="{497D3DD0-1E30-413B-83C3-D874A49109C9}"/>
    <dgm:cxn modelId="{33AA1560-D751-4FD2-8FD2-D8AD1AF86D6F}" type="presOf" srcId="{4DDA7737-1DC9-435E-AAC0-E40B544906A5}" destId="{3CC93EB9-6109-4685-B731-16E5B77D56C4}" srcOrd="0" destOrd="0" presId="urn:microsoft.com/office/officeart/2005/8/layout/list1"/>
    <dgm:cxn modelId="{C0B97711-7DAE-409B-88FC-416A873D42EB}" type="presOf" srcId="{7C97686D-C4B8-4ECC-BF15-EF3D2AC70602}" destId="{44C8C1AB-D40E-4CC1-8FB6-16E72C9237F1}" srcOrd="0" destOrd="0" presId="urn:microsoft.com/office/officeart/2005/8/layout/list1"/>
    <dgm:cxn modelId="{A39466E7-1C80-49C7-BDE7-DE559D9CD426}" type="presOf" srcId="{7C97686D-C4B8-4ECC-BF15-EF3D2AC70602}" destId="{080D7B4A-231B-4ADB-A29F-5DF7CC6E5AB2}" srcOrd="1" destOrd="0" presId="urn:microsoft.com/office/officeart/2005/8/layout/list1"/>
    <dgm:cxn modelId="{58C4D38F-D3E8-44B2-9A9D-8D751BF2C216}" type="presParOf" srcId="{BD4BF200-0580-4886-81A4-14A701E0ADEB}" destId="{CC0254E7-863F-402F-82F2-BB3D5F5DF33D}" srcOrd="0" destOrd="0" presId="urn:microsoft.com/office/officeart/2005/8/layout/list1"/>
    <dgm:cxn modelId="{38F342D2-C117-4BE6-AAC8-EAA8E5AE0DC0}" type="presParOf" srcId="{CC0254E7-863F-402F-82F2-BB3D5F5DF33D}" destId="{44C8C1AB-D40E-4CC1-8FB6-16E72C9237F1}" srcOrd="0" destOrd="0" presId="urn:microsoft.com/office/officeart/2005/8/layout/list1"/>
    <dgm:cxn modelId="{E2C873F6-A3C6-4FB1-A801-6C1B1A81BF57}" type="presParOf" srcId="{CC0254E7-863F-402F-82F2-BB3D5F5DF33D}" destId="{080D7B4A-231B-4ADB-A29F-5DF7CC6E5AB2}" srcOrd="1" destOrd="0" presId="urn:microsoft.com/office/officeart/2005/8/layout/list1"/>
    <dgm:cxn modelId="{688A8D3A-39A8-475A-AD6D-8B8DCD5D3AF0}" type="presParOf" srcId="{BD4BF200-0580-4886-81A4-14A701E0ADEB}" destId="{AAB7B9DF-651A-4703-B1BE-247939B54E8D}" srcOrd="1" destOrd="0" presId="urn:microsoft.com/office/officeart/2005/8/layout/list1"/>
    <dgm:cxn modelId="{11EEC179-BCA5-4AB1-8384-6635404F9DD4}" type="presParOf" srcId="{BD4BF200-0580-4886-81A4-14A701E0ADEB}" destId="{3CC93EB9-6109-4685-B731-16E5B77D56C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1191EAA2-1182-44DB-9808-A7FFCE5F499C}">
      <dgm:prSet/>
      <dgm:spPr/>
      <dgm:t>
        <a:bodyPr/>
        <a:lstStyle/>
        <a:p>
          <a:r>
            <a:rPr lang="es-EC" b="1" dirty="0"/>
            <a:t>Tráfico Atraído (Ta). -</a:t>
          </a:r>
          <a:endParaRPr lang="es-EC" dirty="0"/>
        </a:p>
      </dgm:t>
    </dgm:pt>
    <dgm:pt modelId="{5E484BF0-A31A-47DE-914D-1E620689A2C1}" type="parTrans" cxnId="{DBDB24D1-8579-4E33-97FA-8AB668A4991E}">
      <dgm:prSet/>
      <dgm:spPr/>
      <dgm:t>
        <a:bodyPr/>
        <a:lstStyle/>
        <a:p>
          <a:endParaRPr lang="es-EC"/>
        </a:p>
      </dgm:t>
    </dgm:pt>
    <dgm:pt modelId="{EB5DECA2-2972-4F82-B4D6-97EF6E5FA3E3}" type="sibTrans" cxnId="{DBDB24D1-8579-4E33-97FA-8AB668A4991E}">
      <dgm:prSet/>
      <dgm:spPr/>
      <dgm:t>
        <a:bodyPr/>
        <a:lstStyle/>
        <a:p>
          <a:endParaRPr lang="es-EC"/>
        </a:p>
      </dgm:t>
    </dgm:pt>
    <dgm:pt modelId="{CC6D26E8-347C-4CF0-84C4-64746F20F14E}">
      <dgm:prSet/>
      <dgm:spPr/>
      <dgm:t>
        <a:bodyPr/>
        <a:lstStyle/>
        <a:p>
          <a:r>
            <a:rPr lang="es-EC" dirty="0"/>
            <a:t>Se define como aquel tráfico que viene de otras vías al terminar de realizarse las mejoras en la vía propuesta.</a:t>
          </a:r>
        </a:p>
      </dgm:t>
    </dgm:pt>
    <dgm:pt modelId="{1C2222B6-7D02-4D6F-BBFC-7236E89CB968}" type="parTrans" cxnId="{624B5BFE-89D2-47C5-85BD-376DF806D2CD}">
      <dgm:prSet/>
      <dgm:spPr/>
      <dgm:t>
        <a:bodyPr/>
        <a:lstStyle/>
        <a:p>
          <a:endParaRPr lang="es-EC"/>
        </a:p>
      </dgm:t>
    </dgm:pt>
    <dgm:pt modelId="{139BDF34-7AF7-4786-A6FF-D958F04139E4}" type="sibTrans" cxnId="{624B5BFE-89D2-47C5-85BD-376DF806D2CD}">
      <dgm:prSet/>
      <dgm:spPr/>
      <dgm:t>
        <a:bodyPr/>
        <a:lstStyle/>
        <a:p>
          <a:endParaRPr lang="es-EC"/>
        </a:p>
      </dgm:t>
    </dgm:pt>
    <dgm:pt modelId="{532275CC-236E-45D4-B248-939FB1AA1CC3}">
      <dgm:prSet/>
      <dgm:spPr/>
      <dgm:t>
        <a:bodyPr/>
        <a:lstStyle/>
        <a:p>
          <a:r>
            <a:rPr lang="es-ES" b="1" dirty="0"/>
            <a:t>Tráfico generado (</a:t>
          </a:r>
          <a:r>
            <a:rPr lang="es-ES" b="1" dirty="0" err="1"/>
            <a:t>Tg</a:t>
          </a:r>
          <a:r>
            <a:rPr lang="es-ES" b="1" dirty="0"/>
            <a:t>).-</a:t>
          </a:r>
          <a:endParaRPr lang="es-EC" dirty="0"/>
        </a:p>
      </dgm:t>
    </dgm:pt>
    <dgm:pt modelId="{C655EF63-CB00-4289-A194-27B297F2607F}" type="parTrans" cxnId="{801FD6C6-40D8-4444-9B83-3F5A8C322E2D}">
      <dgm:prSet/>
      <dgm:spPr/>
      <dgm:t>
        <a:bodyPr/>
        <a:lstStyle/>
        <a:p>
          <a:endParaRPr lang="es-EC"/>
        </a:p>
      </dgm:t>
    </dgm:pt>
    <dgm:pt modelId="{60D93DA2-201F-4724-A703-CFB06282D414}" type="sibTrans" cxnId="{801FD6C6-40D8-4444-9B83-3F5A8C322E2D}">
      <dgm:prSet/>
      <dgm:spPr/>
      <dgm:t>
        <a:bodyPr/>
        <a:lstStyle/>
        <a:p>
          <a:endParaRPr lang="es-EC"/>
        </a:p>
      </dgm:t>
    </dgm:pt>
    <dgm:pt modelId="{1B923148-8769-491E-AFD0-C7D0D4F7E710}">
      <dgm:prSet/>
      <dgm:spPr/>
      <dgm:t>
        <a:bodyPr/>
        <a:lstStyle/>
        <a:p>
          <a:r>
            <a:rPr lang="es-ES" dirty="0"/>
            <a:t>Consiste en los viajes de vehículos de los diferentes tipos que se habrían realizado si la vía fuese mejorada.</a:t>
          </a:r>
          <a:endParaRPr lang="es-EC" dirty="0"/>
        </a:p>
      </dgm:t>
    </dgm:pt>
    <dgm:pt modelId="{EDD25692-240F-4278-B09B-BFEF123584DE}" type="parTrans" cxnId="{14142516-DC92-4E72-BA79-76D198456395}">
      <dgm:prSet/>
      <dgm:spPr/>
      <dgm:t>
        <a:bodyPr/>
        <a:lstStyle/>
        <a:p>
          <a:endParaRPr lang="es-EC"/>
        </a:p>
      </dgm:t>
    </dgm:pt>
    <dgm:pt modelId="{65385E50-77BD-47B7-825B-55843A4E6995}" type="sibTrans" cxnId="{14142516-DC92-4E72-BA79-76D198456395}">
      <dgm:prSet/>
      <dgm:spPr/>
      <dgm:t>
        <a:bodyPr/>
        <a:lstStyle/>
        <a:p>
          <a:endParaRPr lang="es-EC"/>
        </a:p>
      </dgm:t>
    </dgm:pt>
    <dgm:pt modelId="{8EAB4506-7AE6-4C38-845C-9FBD6C203483}">
      <dgm:prSet/>
      <dgm:spPr/>
      <dgm:t>
        <a:bodyPr/>
        <a:lstStyle/>
        <a:p>
          <a:r>
            <a:rPr lang="es-ES" b="1" dirty="0"/>
            <a:t>Tráfico proyectado.-</a:t>
          </a:r>
          <a:endParaRPr lang="es-EC" dirty="0"/>
        </a:p>
      </dgm:t>
    </dgm:pt>
    <dgm:pt modelId="{A130227B-C8F3-42D4-BC4A-794522B4D82D}" type="parTrans" cxnId="{447C3151-9296-4C2E-B243-5272276749D4}">
      <dgm:prSet/>
      <dgm:spPr/>
      <dgm:t>
        <a:bodyPr/>
        <a:lstStyle/>
        <a:p>
          <a:endParaRPr lang="es-EC"/>
        </a:p>
      </dgm:t>
    </dgm:pt>
    <dgm:pt modelId="{F7993ADC-0FF2-46AA-961F-F5A21734F416}" type="sibTrans" cxnId="{447C3151-9296-4C2E-B243-5272276749D4}">
      <dgm:prSet/>
      <dgm:spPr/>
      <dgm:t>
        <a:bodyPr/>
        <a:lstStyle/>
        <a:p>
          <a:endParaRPr lang="es-EC"/>
        </a:p>
      </dgm:t>
    </dgm:pt>
    <dgm:pt modelId="{456DA961-1DD0-4B82-9A3C-2C95ED469A69}">
      <dgm:prSet/>
      <dgm:spPr/>
      <dgm:t>
        <a:bodyPr/>
        <a:lstStyle/>
        <a:p>
          <a:r>
            <a:rPr lang="es-ES" dirty="0"/>
            <a:t>Los diseños se basan en una predicción del tráfico a 15 o 20 años y el crecimiento normal del tráfico.</a:t>
          </a:r>
          <a:endParaRPr lang="es-EC" dirty="0"/>
        </a:p>
      </dgm:t>
    </dgm:pt>
    <dgm:pt modelId="{D26BA96C-183B-421F-A6E0-B6C0E6B229E5}" type="parTrans" cxnId="{13175A63-70FD-4D6B-BE8F-4E0FC87193CB}">
      <dgm:prSet/>
      <dgm:spPr/>
      <dgm:t>
        <a:bodyPr/>
        <a:lstStyle/>
        <a:p>
          <a:endParaRPr lang="es-EC"/>
        </a:p>
      </dgm:t>
    </dgm:pt>
    <dgm:pt modelId="{552FEB09-A040-4AD2-94CB-406831A7405C}" type="sibTrans" cxnId="{13175A63-70FD-4D6B-BE8F-4E0FC87193CB}">
      <dgm:prSet/>
      <dgm:spPr/>
      <dgm:t>
        <a:bodyPr/>
        <a:lstStyle/>
        <a:p>
          <a:endParaRPr lang="es-EC"/>
        </a:p>
      </dgm:t>
    </dgm:pt>
    <dgm:pt modelId="{7355D58A-633A-4084-8E9E-731BB0DF0BA5}">
      <dgm:prSet/>
      <dgm:spPr/>
      <dgm:t>
        <a:bodyPr/>
        <a:lstStyle/>
        <a:p>
          <a:endParaRPr lang="es-EC" dirty="0"/>
        </a:p>
      </dgm:t>
    </dgm:pt>
    <dgm:pt modelId="{3B0C53BD-B1BA-49F9-9BF4-36550DC1861C}" type="parTrans" cxnId="{D62A5EBC-9AF6-4C14-82F9-7978280529B5}">
      <dgm:prSet/>
      <dgm:spPr/>
      <dgm:t>
        <a:bodyPr/>
        <a:lstStyle/>
        <a:p>
          <a:endParaRPr lang="es-EC"/>
        </a:p>
      </dgm:t>
    </dgm:pt>
    <dgm:pt modelId="{469E0E30-74BB-4F6B-935A-C6635E479FA7}" type="sibTrans" cxnId="{D62A5EBC-9AF6-4C14-82F9-7978280529B5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6E02290-26EF-49DA-B2B8-79EC8B05E76A}" type="pres">
      <dgm:prSet presAssocID="{1191EAA2-1182-44DB-9808-A7FFCE5F499C}" presName="parentLin" presStyleCnt="0"/>
      <dgm:spPr/>
    </dgm:pt>
    <dgm:pt modelId="{7FF14B88-DD55-4F3C-B376-D51F05415C93}" type="pres">
      <dgm:prSet presAssocID="{1191EAA2-1182-44DB-9808-A7FFCE5F499C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9D9BD4B6-2CBC-4850-8B78-BB01FEB1A599}" type="pres">
      <dgm:prSet presAssocID="{1191EAA2-1182-44DB-9808-A7FFCE5F499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A0CEA7-2B85-4406-86AE-CAB2C40D1E26}" type="pres">
      <dgm:prSet presAssocID="{1191EAA2-1182-44DB-9808-A7FFCE5F499C}" presName="negativeSpace" presStyleCnt="0"/>
      <dgm:spPr/>
    </dgm:pt>
    <dgm:pt modelId="{6B436244-E699-4D9F-BA1A-E742BF27102A}" type="pres">
      <dgm:prSet presAssocID="{1191EAA2-1182-44DB-9808-A7FFCE5F499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5F0E4E-F543-4CDE-8A42-1B8C7E1B83BA}" type="pres">
      <dgm:prSet presAssocID="{EB5DECA2-2972-4F82-B4D6-97EF6E5FA3E3}" presName="spaceBetweenRectangles" presStyleCnt="0"/>
      <dgm:spPr/>
    </dgm:pt>
    <dgm:pt modelId="{46B03F11-90C8-4F34-9981-9E2CAD8A6A1E}" type="pres">
      <dgm:prSet presAssocID="{532275CC-236E-45D4-B248-939FB1AA1CC3}" presName="parentLin" presStyleCnt="0"/>
      <dgm:spPr/>
    </dgm:pt>
    <dgm:pt modelId="{EC25FD03-9B5D-4531-9474-BEB85EDF84A4}" type="pres">
      <dgm:prSet presAssocID="{532275CC-236E-45D4-B248-939FB1AA1CC3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5A5CFF2F-8E09-4072-949F-0BC1E8150071}" type="pres">
      <dgm:prSet presAssocID="{532275CC-236E-45D4-B248-939FB1AA1CC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CD4C52-EA8A-4807-B3B4-F29B8975FA43}" type="pres">
      <dgm:prSet presAssocID="{532275CC-236E-45D4-B248-939FB1AA1CC3}" presName="negativeSpace" presStyleCnt="0"/>
      <dgm:spPr/>
    </dgm:pt>
    <dgm:pt modelId="{85722136-447A-46E4-B110-297EA57961C7}" type="pres">
      <dgm:prSet presAssocID="{532275CC-236E-45D4-B248-939FB1AA1CC3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4ABF86-D0A7-42AD-8551-B6230AAC1501}" type="pres">
      <dgm:prSet presAssocID="{60D93DA2-201F-4724-A703-CFB06282D414}" presName="spaceBetweenRectangles" presStyleCnt="0"/>
      <dgm:spPr/>
    </dgm:pt>
    <dgm:pt modelId="{C943FD75-5E5C-4881-A1D7-4E2FA865C0AE}" type="pres">
      <dgm:prSet presAssocID="{8EAB4506-7AE6-4C38-845C-9FBD6C203483}" presName="parentLin" presStyleCnt="0"/>
      <dgm:spPr/>
    </dgm:pt>
    <dgm:pt modelId="{24FBCFB5-CA26-4E95-9718-E1B0E810BE24}" type="pres">
      <dgm:prSet presAssocID="{8EAB4506-7AE6-4C38-845C-9FBD6C203483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F35F84E1-8D93-4A52-9D65-68C5BAD32082}" type="pres">
      <dgm:prSet presAssocID="{8EAB4506-7AE6-4C38-845C-9FBD6C20348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B139B2-CFE7-4FC5-A6C0-5EB9B179884E}" type="pres">
      <dgm:prSet presAssocID="{8EAB4506-7AE6-4C38-845C-9FBD6C203483}" presName="negativeSpace" presStyleCnt="0"/>
      <dgm:spPr/>
    </dgm:pt>
    <dgm:pt modelId="{5DAB3FD0-1024-4846-BF24-9C5C4DB6763B}" type="pres">
      <dgm:prSet presAssocID="{8EAB4506-7AE6-4C38-845C-9FBD6C203483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C198B737-B854-4578-8DE6-1EA33BEE3551}" type="presOf" srcId="{8EAB4506-7AE6-4C38-845C-9FBD6C203483}" destId="{24FBCFB5-CA26-4E95-9718-E1B0E810BE24}" srcOrd="0" destOrd="0" presId="urn:microsoft.com/office/officeart/2005/8/layout/list1"/>
    <dgm:cxn modelId="{D62A5EBC-9AF6-4C14-82F9-7978280529B5}" srcId="{CC6D26E8-347C-4CF0-84C4-64746F20F14E}" destId="{7355D58A-633A-4084-8E9E-731BB0DF0BA5}" srcOrd="0" destOrd="0" parTransId="{3B0C53BD-B1BA-49F9-9BF4-36550DC1861C}" sibTransId="{469E0E30-74BB-4F6B-935A-C6635E479FA7}"/>
    <dgm:cxn modelId="{54D46141-63C5-4D03-8D4A-3FD4795BE4FA}" type="presOf" srcId="{1B923148-8769-491E-AFD0-C7D0D4F7E710}" destId="{85722136-447A-46E4-B110-297EA57961C7}" srcOrd="0" destOrd="0" presId="urn:microsoft.com/office/officeart/2005/8/layout/list1"/>
    <dgm:cxn modelId="{9F9489BA-2D66-4EFB-87B0-A89617A3F917}" type="presOf" srcId="{532275CC-236E-45D4-B248-939FB1AA1CC3}" destId="{5A5CFF2F-8E09-4072-949F-0BC1E8150071}" srcOrd="1" destOrd="0" presId="urn:microsoft.com/office/officeart/2005/8/layout/list1"/>
    <dgm:cxn modelId="{839B74C7-6797-4CA6-AB2C-4D0E187A4CFB}" type="presOf" srcId="{1191EAA2-1182-44DB-9808-A7FFCE5F499C}" destId="{9D9BD4B6-2CBC-4850-8B78-BB01FEB1A599}" srcOrd="1" destOrd="0" presId="urn:microsoft.com/office/officeart/2005/8/layout/list1"/>
    <dgm:cxn modelId="{624B5BFE-89D2-47C5-85BD-376DF806D2CD}" srcId="{1191EAA2-1182-44DB-9808-A7FFCE5F499C}" destId="{CC6D26E8-347C-4CF0-84C4-64746F20F14E}" srcOrd="0" destOrd="0" parTransId="{1C2222B6-7D02-4D6F-BBFC-7236E89CB968}" sibTransId="{139BDF34-7AF7-4786-A6FF-D958F04139E4}"/>
    <dgm:cxn modelId="{3A52C7D1-C1CD-4750-933F-D764A3D8C496}" type="presOf" srcId="{7355D58A-633A-4084-8E9E-731BB0DF0BA5}" destId="{6B436244-E699-4D9F-BA1A-E742BF27102A}" srcOrd="0" destOrd="1" presId="urn:microsoft.com/office/officeart/2005/8/layout/list1"/>
    <dgm:cxn modelId="{30F0EEDD-2C5A-40E5-AD4B-5C0D25BFC28B}" type="presOf" srcId="{8EAB4506-7AE6-4C38-845C-9FBD6C203483}" destId="{F35F84E1-8D93-4A52-9D65-68C5BAD32082}" srcOrd="1" destOrd="0" presId="urn:microsoft.com/office/officeart/2005/8/layout/list1"/>
    <dgm:cxn modelId="{447C3151-9296-4C2E-B243-5272276749D4}" srcId="{BBE5F622-84E9-47ED-86BD-7306CAE9C1D6}" destId="{8EAB4506-7AE6-4C38-845C-9FBD6C203483}" srcOrd="2" destOrd="0" parTransId="{A130227B-C8F3-42D4-BC4A-794522B4D82D}" sibTransId="{F7993ADC-0FF2-46AA-961F-F5A21734F416}"/>
    <dgm:cxn modelId="{08F1D164-1688-43F6-84AC-D67B86F1A716}" type="presOf" srcId="{456DA961-1DD0-4B82-9A3C-2C95ED469A69}" destId="{5DAB3FD0-1024-4846-BF24-9C5C4DB6763B}" srcOrd="0" destOrd="0" presId="urn:microsoft.com/office/officeart/2005/8/layout/list1"/>
    <dgm:cxn modelId="{13175A63-70FD-4D6B-BE8F-4E0FC87193CB}" srcId="{8EAB4506-7AE6-4C38-845C-9FBD6C203483}" destId="{456DA961-1DD0-4B82-9A3C-2C95ED469A69}" srcOrd="0" destOrd="0" parTransId="{D26BA96C-183B-421F-A6E0-B6C0E6B229E5}" sibTransId="{552FEB09-A040-4AD2-94CB-406831A7405C}"/>
    <dgm:cxn modelId="{801FD6C6-40D8-4444-9B83-3F5A8C322E2D}" srcId="{BBE5F622-84E9-47ED-86BD-7306CAE9C1D6}" destId="{532275CC-236E-45D4-B248-939FB1AA1CC3}" srcOrd="1" destOrd="0" parTransId="{C655EF63-CB00-4289-A194-27B297F2607F}" sibTransId="{60D93DA2-201F-4724-A703-CFB06282D414}"/>
    <dgm:cxn modelId="{DBDB24D1-8579-4E33-97FA-8AB668A4991E}" srcId="{BBE5F622-84E9-47ED-86BD-7306CAE9C1D6}" destId="{1191EAA2-1182-44DB-9808-A7FFCE5F499C}" srcOrd="0" destOrd="0" parTransId="{5E484BF0-A31A-47DE-914D-1E620689A2C1}" sibTransId="{EB5DECA2-2972-4F82-B4D6-97EF6E5FA3E3}"/>
    <dgm:cxn modelId="{A485F9EE-8428-4F62-930C-8035AA63E2B5}" type="presOf" srcId="{1191EAA2-1182-44DB-9808-A7FFCE5F499C}" destId="{7FF14B88-DD55-4F3C-B376-D51F05415C93}" srcOrd="0" destOrd="0" presId="urn:microsoft.com/office/officeart/2005/8/layout/list1"/>
    <dgm:cxn modelId="{76309F49-E194-4FD4-8EA4-A651E4C02156}" type="presOf" srcId="{532275CC-236E-45D4-B248-939FB1AA1CC3}" destId="{EC25FD03-9B5D-4531-9474-BEB85EDF84A4}" srcOrd="0" destOrd="0" presId="urn:microsoft.com/office/officeart/2005/8/layout/list1"/>
    <dgm:cxn modelId="{14142516-DC92-4E72-BA79-76D198456395}" srcId="{532275CC-236E-45D4-B248-939FB1AA1CC3}" destId="{1B923148-8769-491E-AFD0-C7D0D4F7E710}" srcOrd="0" destOrd="0" parTransId="{EDD25692-240F-4278-B09B-BFEF123584DE}" sibTransId="{65385E50-77BD-47B7-825B-55843A4E6995}"/>
    <dgm:cxn modelId="{46A50D36-88B8-493C-A5C9-B41C87A5AE58}" type="presOf" srcId="{CC6D26E8-347C-4CF0-84C4-64746F20F14E}" destId="{6B436244-E699-4D9F-BA1A-E742BF27102A}" srcOrd="0" destOrd="0" presId="urn:microsoft.com/office/officeart/2005/8/layout/list1"/>
    <dgm:cxn modelId="{88441D88-8C24-44FF-BB58-E19FB48BF223}" type="presParOf" srcId="{BD4BF200-0580-4886-81A4-14A701E0ADEB}" destId="{B6E02290-26EF-49DA-B2B8-79EC8B05E76A}" srcOrd="0" destOrd="0" presId="urn:microsoft.com/office/officeart/2005/8/layout/list1"/>
    <dgm:cxn modelId="{B2958E2B-2A01-4C1E-AE3B-D747C39D2844}" type="presParOf" srcId="{B6E02290-26EF-49DA-B2B8-79EC8B05E76A}" destId="{7FF14B88-DD55-4F3C-B376-D51F05415C93}" srcOrd="0" destOrd="0" presId="urn:microsoft.com/office/officeart/2005/8/layout/list1"/>
    <dgm:cxn modelId="{765FD7CD-BF47-4D04-8DB1-34DD98C41FBD}" type="presParOf" srcId="{B6E02290-26EF-49DA-B2B8-79EC8B05E76A}" destId="{9D9BD4B6-2CBC-4850-8B78-BB01FEB1A599}" srcOrd="1" destOrd="0" presId="urn:microsoft.com/office/officeart/2005/8/layout/list1"/>
    <dgm:cxn modelId="{8DEEE2D9-8414-468F-89F6-79DB23A0E16F}" type="presParOf" srcId="{BD4BF200-0580-4886-81A4-14A701E0ADEB}" destId="{4FA0CEA7-2B85-4406-86AE-CAB2C40D1E26}" srcOrd="1" destOrd="0" presId="urn:microsoft.com/office/officeart/2005/8/layout/list1"/>
    <dgm:cxn modelId="{EDE35CBF-B0CF-4376-A7EC-26CB084B9AD7}" type="presParOf" srcId="{BD4BF200-0580-4886-81A4-14A701E0ADEB}" destId="{6B436244-E699-4D9F-BA1A-E742BF27102A}" srcOrd="2" destOrd="0" presId="urn:microsoft.com/office/officeart/2005/8/layout/list1"/>
    <dgm:cxn modelId="{B843F0EC-B7A6-4533-9DBA-BA1081E45AF8}" type="presParOf" srcId="{BD4BF200-0580-4886-81A4-14A701E0ADEB}" destId="{1A5F0E4E-F543-4CDE-8A42-1B8C7E1B83BA}" srcOrd="3" destOrd="0" presId="urn:microsoft.com/office/officeart/2005/8/layout/list1"/>
    <dgm:cxn modelId="{8182E77D-DFE4-435D-95E3-4613A2DA071B}" type="presParOf" srcId="{BD4BF200-0580-4886-81A4-14A701E0ADEB}" destId="{46B03F11-90C8-4F34-9981-9E2CAD8A6A1E}" srcOrd="4" destOrd="0" presId="urn:microsoft.com/office/officeart/2005/8/layout/list1"/>
    <dgm:cxn modelId="{5F4431BD-1410-419B-98E4-BF88B12AD75D}" type="presParOf" srcId="{46B03F11-90C8-4F34-9981-9E2CAD8A6A1E}" destId="{EC25FD03-9B5D-4531-9474-BEB85EDF84A4}" srcOrd="0" destOrd="0" presId="urn:microsoft.com/office/officeart/2005/8/layout/list1"/>
    <dgm:cxn modelId="{1A83652E-8C45-4E4C-A742-6976B21DDB82}" type="presParOf" srcId="{46B03F11-90C8-4F34-9981-9E2CAD8A6A1E}" destId="{5A5CFF2F-8E09-4072-949F-0BC1E8150071}" srcOrd="1" destOrd="0" presId="urn:microsoft.com/office/officeart/2005/8/layout/list1"/>
    <dgm:cxn modelId="{6D57DE0C-567F-4283-9D81-C07405068164}" type="presParOf" srcId="{BD4BF200-0580-4886-81A4-14A701E0ADEB}" destId="{08CD4C52-EA8A-4807-B3B4-F29B8975FA43}" srcOrd="5" destOrd="0" presId="urn:microsoft.com/office/officeart/2005/8/layout/list1"/>
    <dgm:cxn modelId="{F6843F97-8405-41D2-A842-0270E485E892}" type="presParOf" srcId="{BD4BF200-0580-4886-81A4-14A701E0ADEB}" destId="{85722136-447A-46E4-B110-297EA57961C7}" srcOrd="6" destOrd="0" presId="urn:microsoft.com/office/officeart/2005/8/layout/list1"/>
    <dgm:cxn modelId="{59A03F81-9610-42B8-8D78-C051F2C43277}" type="presParOf" srcId="{BD4BF200-0580-4886-81A4-14A701E0ADEB}" destId="{B24ABF86-D0A7-42AD-8551-B6230AAC1501}" srcOrd="7" destOrd="0" presId="urn:microsoft.com/office/officeart/2005/8/layout/list1"/>
    <dgm:cxn modelId="{23243C44-10F2-49F1-B709-26C5A01A9C79}" type="presParOf" srcId="{BD4BF200-0580-4886-81A4-14A701E0ADEB}" destId="{C943FD75-5E5C-4881-A1D7-4E2FA865C0AE}" srcOrd="8" destOrd="0" presId="urn:microsoft.com/office/officeart/2005/8/layout/list1"/>
    <dgm:cxn modelId="{81E9CCB8-FB9D-4DE0-ACB2-58E9025662C7}" type="presParOf" srcId="{C943FD75-5E5C-4881-A1D7-4E2FA865C0AE}" destId="{24FBCFB5-CA26-4E95-9718-E1B0E810BE24}" srcOrd="0" destOrd="0" presId="urn:microsoft.com/office/officeart/2005/8/layout/list1"/>
    <dgm:cxn modelId="{7773A35D-8289-48C8-A2C4-16550FD8F18C}" type="presParOf" srcId="{C943FD75-5E5C-4881-A1D7-4E2FA865C0AE}" destId="{F35F84E1-8D93-4A52-9D65-68C5BAD32082}" srcOrd="1" destOrd="0" presId="urn:microsoft.com/office/officeart/2005/8/layout/list1"/>
    <dgm:cxn modelId="{14E21AE9-193F-46FB-A8D2-CE76458CD749}" type="presParOf" srcId="{BD4BF200-0580-4886-81A4-14A701E0ADEB}" destId="{DAB139B2-CFE7-4FC5-A6C0-5EB9B179884E}" srcOrd="9" destOrd="0" presId="urn:microsoft.com/office/officeart/2005/8/layout/list1"/>
    <dgm:cxn modelId="{B9EB067B-3D64-4181-A124-7593B2D31956}" type="presParOf" srcId="{BD4BF200-0580-4886-81A4-14A701E0ADEB}" destId="{5DAB3FD0-1024-4846-BF24-9C5C4DB6763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CDCDC0-F304-4195-9AF3-284296098F8D}" type="doc">
      <dgm:prSet loTypeId="urn:microsoft.com/office/officeart/2008/layout/AlternatingPictureCircles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C490A83-2429-498C-87A1-6A6DC65E7D54}">
      <dgm:prSet phldrT="[Texto]"/>
      <dgm:spPr/>
      <dgm:t>
        <a:bodyPr/>
        <a:lstStyle/>
        <a:p>
          <a:pPr algn="just"/>
          <a:r>
            <a:rPr lang="es-EC" dirty="0"/>
            <a:t>El estudio de suelos es muy importante para determinar las propiedades físicas y mecánicas del terreno donde se implanta los proyectos estructurales o viales, a partir de estas se pueden realizar los diferentes cálculos y diseños.</a:t>
          </a:r>
        </a:p>
      </dgm:t>
    </dgm:pt>
    <dgm:pt modelId="{8DE3B423-4C59-4995-9878-235AC3773AB5}" type="parTrans" cxnId="{54407926-9452-46EF-9645-421EB160851A}">
      <dgm:prSet/>
      <dgm:spPr/>
      <dgm:t>
        <a:bodyPr/>
        <a:lstStyle/>
        <a:p>
          <a:endParaRPr lang="es-EC"/>
        </a:p>
      </dgm:t>
    </dgm:pt>
    <dgm:pt modelId="{A5B65C3B-621A-4832-B53E-B07C3B3B7604}" type="sibTrans" cxnId="{54407926-9452-46EF-9645-421EB160851A}">
      <dgm:prSet/>
      <dgm:spPr/>
      <dgm:t>
        <a:bodyPr/>
        <a:lstStyle/>
        <a:p>
          <a:endParaRPr lang="es-EC"/>
        </a:p>
      </dgm:t>
    </dgm:pt>
    <dgm:pt modelId="{496D3921-FB2C-4F3D-90E6-63B38CF14ECF}" type="pres">
      <dgm:prSet presAssocID="{8CCDCDC0-F304-4195-9AF3-284296098F8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DD22E2C9-9ED6-40D4-BB1A-73EA076D969F}" type="pres">
      <dgm:prSet presAssocID="{BC490A83-2429-498C-87A1-6A6DC65E7D54}" presName="composite" presStyleCnt="0"/>
      <dgm:spPr/>
    </dgm:pt>
    <dgm:pt modelId="{8582CD09-4B1E-4C8F-810A-7A779F8DD950}" type="pres">
      <dgm:prSet presAssocID="{BC490A83-2429-498C-87A1-6A6DC65E7D54}" presName="Accent" presStyleLbl="alignNode1" presStyleIdx="0" presStyleCnt="1">
        <dgm:presLayoutVars>
          <dgm:chMax val="0"/>
          <dgm:chPref val="0"/>
        </dgm:presLayoutVars>
      </dgm:prSet>
      <dgm:spPr/>
    </dgm:pt>
    <dgm:pt modelId="{EDA89A79-838A-47C5-8DC4-7D95AF30D607}" type="pres">
      <dgm:prSet presAssocID="{BC490A83-2429-498C-87A1-6A6DC65E7D5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13000" b="-13000"/>
          </a:stretch>
        </a:blipFill>
      </dgm:spPr>
    </dgm:pt>
    <dgm:pt modelId="{64D92F8A-037F-4078-B1BC-7CB7558A78ED}" type="pres">
      <dgm:prSet presAssocID="{BC490A83-2429-498C-87A1-6A6DC65E7D5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B86304-1A84-40BE-ADCF-E2D5765BF527}" type="pres">
      <dgm:prSet presAssocID="{BC490A83-2429-498C-87A1-6A6DC65E7D54}" presName="Space" presStyleCnt="0">
        <dgm:presLayoutVars>
          <dgm:chMax val="0"/>
          <dgm:chPref val="0"/>
        </dgm:presLayoutVars>
      </dgm:prSet>
      <dgm:spPr/>
    </dgm:pt>
  </dgm:ptLst>
  <dgm:cxnLst>
    <dgm:cxn modelId="{BE72B293-3CB5-4C0A-87BB-DB1871714127}" type="presOf" srcId="{8CCDCDC0-F304-4195-9AF3-284296098F8D}" destId="{496D3921-FB2C-4F3D-90E6-63B38CF14ECF}" srcOrd="0" destOrd="0" presId="urn:microsoft.com/office/officeart/2008/layout/AlternatingPictureCircles"/>
    <dgm:cxn modelId="{5F12EC23-E70E-40B2-81B9-5EC7313C5C7A}" type="presOf" srcId="{BC490A83-2429-498C-87A1-6A6DC65E7D54}" destId="{64D92F8A-037F-4078-B1BC-7CB7558A78ED}" srcOrd="0" destOrd="0" presId="urn:microsoft.com/office/officeart/2008/layout/AlternatingPictureCircles"/>
    <dgm:cxn modelId="{54407926-9452-46EF-9645-421EB160851A}" srcId="{8CCDCDC0-F304-4195-9AF3-284296098F8D}" destId="{BC490A83-2429-498C-87A1-6A6DC65E7D54}" srcOrd="0" destOrd="0" parTransId="{8DE3B423-4C59-4995-9878-235AC3773AB5}" sibTransId="{A5B65C3B-621A-4832-B53E-B07C3B3B7604}"/>
    <dgm:cxn modelId="{F5C04210-88D6-4D80-AB87-9E091E02C78F}" type="presParOf" srcId="{496D3921-FB2C-4F3D-90E6-63B38CF14ECF}" destId="{DD22E2C9-9ED6-40D4-BB1A-73EA076D969F}" srcOrd="0" destOrd="0" presId="urn:microsoft.com/office/officeart/2008/layout/AlternatingPictureCircles"/>
    <dgm:cxn modelId="{62055884-540C-4DC3-B6CF-EE4E36A793C2}" type="presParOf" srcId="{DD22E2C9-9ED6-40D4-BB1A-73EA076D969F}" destId="{8582CD09-4B1E-4C8F-810A-7A779F8DD950}" srcOrd="0" destOrd="0" presId="urn:microsoft.com/office/officeart/2008/layout/AlternatingPictureCircles"/>
    <dgm:cxn modelId="{94CD063A-AF39-4BF6-996B-CD0F7DD77CC8}" type="presParOf" srcId="{DD22E2C9-9ED6-40D4-BB1A-73EA076D969F}" destId="{EDA89A79-838A-47C5-8DC4-7D95AF30D607}" srcOrd="1" destOrd="0" presId="urn:microsoft.com/office/officeart/2008/layout/AlternatingPictureCircles"/>
    <dgm:cxn modelId="{D5FA0963-9A1D-4533-BFA5-4604623BCDA1}" type="presParOf" srcId="{DD22E2C9-9ED6-40D4-BB1A-73EA076D969F}" destId="{64D92F8A-037F-4078-B1BC-7CB7558A78ED}" srcOrd="2" destOrd="0" presId="urn:microsoft.com/office/officeart/2008/layout/AlternatingPictureCircles"/>
    <dgm:cxn modelId="{99894D73-59B3-41D4-B66F-81FE446B387E}" type="presParOf" srcId="{DD22E2C9-9ED6-40D4-BB1A-73EA076D969F}" destId="{ADB86304-1A84-40BE-ADCF-E2D5765BF527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CALICATAS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pPr algn="just"/>
          <a:r>
            <a:rPr lang="es-EC" dirty="0"/>
            <a:t>Se realiza 2 calicatas por cada Km de vía, en lugares donde se de un cambio brusco de pendiente o se determine características de suelos diferentes. 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/>
            <a:t>TOMA DE MUESTRAS</a:t>
          </a:r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pPr algn="just"/>
          <a:r>
            <a:rPr lang="es-EC" dirty="0"/>
            <a:t>Muestras alteradas e inalteradas para realizar los diferentes ensayos necesarios.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es-EC"/>
        </a:p>
      </dgm:t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DC8A6BC-5E33-4F92-B55B-3D0D9E39237D}" type="presOf" srcId="{39E9CA9D-E59C-41C9-8567-4576672324A7}" destId="{9D877315-E38E-417F-89B0-E18B5931F28E}" srcOrd="0" destOrd="0" presId="urn:microsoft.com/office/officeart/2008/layout/CaptionedPictures"/>
    <dgm:cxn modelId="{AE12F608-DB03-4B12-8576-23275EBCD23C}" type="presOf" srcId="{DC9A3B35-09F6-46AA-B8DC-1BC27F84E564}" destId="{0984FAFB-8503-45DA-898D-090DC5EE49CF}" srcOrd="0" destOrd="0" presId="urn:microsoft.com/office/officeart/2008/layout/CaptionedPictures"/>
    <dgm:cxn modelId="{B7F9C9B6-7B7E-4395-9967-736DE1071F45}" type="presOf" srcId="{E9DE77E1-B4A6-4C4C-83F8-C06B3DD29300}" destId="{59191F91-2564-42B2-94B4-23A81AD218F1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54538337-D427-4011-BD40-3445E4C0F416}" type="presOf" srcId="{ABCE3BBE-740D-4947-81EA-6B9FA8D5299D}" destId="{3FEF3C8A-72BE-4880-BA56-B3F2D74CCA77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82208D58-78BD-4253-B2DF-A53DA69ED474}" type="presOf" srcId="{9F11F86F-C076-4A69-A22D-F4FDD110802A}" destId="{624959DB-4A84-4291-9BD6-5E1DF54DCFAC}" srcOrd="0" destOrd="0" presId="urn:microsoft.com/office/officeart/2008/layout/CaptionedPictures"/>
    <dgm:cxn modelId="{6F37CF3A-B58C-434A-88B3-44D0FCB31C31}" type="presParOf" srcId="{59191F91-2564-42B2-94B4-23A81AD218F1}" destId="{25E549DD-D1F9-4AAA-BFE0-AA8D37D5AA00}" srcOrd="0" destOrd="0" presId="urn:microsoft.com/office/officeart/2008/layout/CaptionedPictures"/>
    <dgm:cxn modelId="{B235145F-806F-4506-AE6B-9C3D05987208}" type="presParOf" srcId="{25E549DD-D1F9-4AAA-BFE0-AA8D37D5AA00}" destId="{0CB48584-3FBF-4DA3-B158-19F0ED240D4F}" srcOrd="0" destOrd="0" presId="urn:microsoft.com/office/officeart/2008/layout/CaptionedPictures"/>
    <dgm:cxn modelId="{CDCB1AE6-BFE8-4885-A156-630B8B804638}" type="presParOf" srcId="{25E549DD-D1F9-4AAA-BFE0-AA8D37D5AA00}" destId="{B36EAD82-7E30-4F41-BB21-0E244C716EF1}" srcOrd="1" destOrd="0" presId="urn:microsoft.com/office/officeart/2008/layout/CaptionedPictures"/>
    <dgm:cxn modelId="{1ADA0EAA-5BB4-4087-9A72-7E74C886A15C}" type="presParOf" srcId="{25E549DD-D1F9-4AAA-BFE0-AA8D37D5AA00}" destId="{A930F8B2-9E8F-4B34-A335-69BA02F3BDE2}" srcOrd="2" destOrd="0" presId="urn:microsoft.com/office/officeart/2008/layout/CaptionedPictures"/>
    <dgm:cxn modelId="{3B53B3CA-E4E0-4E31-A3D6-34B51E80F39D}" type="presParOf" srcId="{A930F8B2-9E8F-4B34-A335-69BA02F3BDE2}" destId="{0984FAFB-8503-45DA-898D-090DC5EE49CF}" srcOrd="0" destOrd="0" presId="urn:microsoft.com/office/officeart/2008/layout/CaptionedPictures"/>
    <dgm:cxn modelId="{223964DB-6978-4E63-A735-F1F865D4722B}" type="presParOf" srcId="{A930F8B2-9E8F-4B34-A335-69BA02F3BDE2}" destId="{3FEF3C8A-72BE-4880-BA56-B3F2D74CCA77}" srcOrd="1" destOrd="0" presId="urn:microsoft.com/office/officeart/2008/layout/CaptionedPictures"/>
    <dgm:cxn modelId="{27ABBA89-4D17-4D6C-A831-84A4AA376484}" type="presParOf" srcId="{59191F91-2564-42B2-94B4-23A81AD218F1}" destId="{74519394-F9D9-42B3-AE77-B252E35D9389}" srcOrd="1" destOrd="0" presId="urn:microsoft.com/office/officeart/2008/layout/CaptionedPictures"/>
    <dgm:cxn modelId="{1F541C80-FCFF-4146-B5B0-A0B949E45F22}" type="presParOf" srcId="{59191F91-2564-42B2-94B4-23A81AD218F1}" destId="{781F9860-DF23-45F1-B5FB-A79B89664117}" srcOrd="2" destOrd="0" presId="urn:microsoft.com/office/officeart/2008/layout/CaptionedPictures"/>
    <dgm:cxn modelId="{DEB4114D-1470-40F5-ABF7-BA714393CC4A}" type="presParOf" srcId="{781F9860-DF23-45F1-B5FB-A79B89664117}" destId="{35D98096-EA53-446A-9293-ABB9A615F04C}" srcOrd="0" destOrd="0" presId="urn:microsoft.com/office/officeart/2008/layout/CaptionedPictures"/>
    <dgm:cxn modelId="{BE150531-3861-4C1E-99B8-807D6730189E}" type="presParOf" srcId="{781F9860-DF23-45F1-B5FB-A79B89664117}" destId="{D6F47A9D-FCC6-4FD5-A1A9-E88E1955A0FB}" srcOrd="1" destOrd="0" presId="urn:microsoft.com/office/officeart/2008/layout/CaptionedPictures"/>
    <dgm:cxn modelId="{E28740F8-6B10-4B01-A1D1-41930AC69F26}" type="presParOf" srcId="{781F9860-DF23-45F1-B5FB-A79B89664117}" destId="{BB1D6940-CA4B-466D-85D0-0018CAC090F5}" srcOrd="2" destOrd="0" presId="urn:microsoft.com/office/officeart/2008/layout/CaptionedPictures"/>
    <dgm:cxn modelId="{7BCB774A-59DD-4561-B0C0-2C3B44621517}" type="presParOf" srcId="{BB1D6940-CA4B-466D-85D0-0018CAC090F5}" destId="{624959DB-4A84-4291-9BD6-5E1DF54DCFAC}" srcOrd="0" destOrd="0" presId="urn:microsoft.com/office/officeart/2008/layout/CaptionedPictures"/>
    <dgm:cxn modelId="{A4CCC97E-8177-4A7B-AC1E-DBE55D8DF492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GRANULOMETRÍA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Norma ASTM D 422 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/>
            <a:t>CONTENIDO DE HUMEDAD</a:t>
          </a:r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Norma ASTM D 2216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s-EC"/>
        </a:p>
      </dgm:t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s-EC"/>
        </a:p>
      </dgm:t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0680422-E0F9-4811-95AD-3AB00D88B36A}" type="presOf" srcId="{DC9A3B35-09F6-46AA-B8DC-1BC27F84E564}" destId="{0984FAFB-8503-45DA-898D-090DC5EE49CF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81EB86C9-2662-4A73-8D9C-F82883BC2950}" type="presOf" srcId="{E9DE77E1-B4A6-4C4C-83F8-C06B3DD29300}" destId="{59191F91-2564-42B2-94B4-23A81AD218F1}" srcOrd="0" destOrd="0" presId="urn:microsoft.com/office/officeart/2008/layout/CaptionedPictures"/>
    <dgm:cxn modelId="{CB6EBC9D-734D-4FD3-A53B-E2BBAB82A1FF}" type="presOf" srcId="{39E9CA9D-E59C-41C9-8567-4576672324A7}" destId="{9D877315-E38E-417F-89B0-E18B5931F28E}" srcOrd="0" destOrd="0" presId="urn:microsoft.com/office/officeart/2008/layout/CaptionedPictures"/>
    <dgm:cxn modelId="{69F48851-9DCF-4F7A-9582-56C312DC6370}" type="presOf" srcId="{9F11F86F-C076-4A69-A22D-F4FDD110802A}" destId="{624959DB-4A84-4291-9BD6-5E1DF54DCFAC}" srcOrd="0" destOrd="0" presId="urn:microsoft.com/office/officeart/2008/layout/CaptionedPictures"/>
    <dgm:cxn modelId="{851F7D14-E82B-4845-9F54-FBCE82FB3BA0}" type="presOf" srcId="{ABCE3BBE-740D-4947-81EA-6B9FA8D5299D}" destId="{3FEF3C8A-72BE-4880-BA56-B3F2D74CCA77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C5B9DC4C-37BB-4B42-BAC3-C254A1F8903B}" type="presParOf" srcId="{59191F91-2564-42B2-94B4-23A81AD218F1}" destId="{25E549DD-D1F9-4AAA-BFE0-AA8D37D5AA00}" srcOrd="0" destOrd="0" presId="urn:microsoft.com/office/officeart/2008/layout/CaptionedPictures"/>
    <dgm:cxn modelId="{DD27C00A-2AAF-46AA-9991-E43CBD184760}" type="presParOf" srcId="{25E549DD-D1F9-4AAA-BFE0-AA8D37D5AA00}" destId="{0CB48584-3FBF-4DA3-B158-19F0ED240D4F}" srcOrd="0" destOrd="0" presId="urn:microsoft.com/office/officeart/2008/layout/CaptionedPictures"/>
    <dgm:cxn modelId="{026A152C-38A2-4F15-952E-4C340C49DA5A}" type="presParOf" srcId="{25E549DD-D1F9-4AAA-BFE0-AA8D37D5AA00}" destId="{B36EAD82-7E30-4F41-BB21-0E244C716EF1}" srcOrd="1" destOrd="0" presId="urn:microsoft.com/office/officeart/2008/layout/CaptionedPictures"/>
    <dgm:cxn modelId="{F69092E7-A9A4-42AD-B308-F102E03F7E0D}" type="presParOf" srcId="{25E549DD-D1F9-4AAA-BFE0-AA8D37D5AA00}" destId="{A930F8B2-9E8F-4B34-A335-69BA02F3BDE2}" srcOrd="2" destOrd="0" presId="urn:microsoft.com/office/officeart/2008/layout/CaptionedPictures"/>
    <dgm:cxn modelId="{1B717080-5FF9-40F1-9D1F-D40004AF1D0B}" type="presParOf" srcId="{A930F8B2-9E8F-4B34-A335-69BA02F3BDE2}" destId="{0984FAFB-8503-45DA-898D-090DC5EE49CF}" srcOrd="0" destOrd="0" presId="urn:microsoft.com/office/officeart/2008/layout/CaptionedPictures"/>
    <dgm:cxn modelId="{DF19A673-A9DC-4750-A321-F72FC6A16D2B}" type="presParOf" srcId="{A930F8B2-9E8F-4B34-A335-69BA02F3BDE2}" destId="{3FEF3C8A-72BE-4880-BA56-B3F2D74CCA77}" srcOrd="1" destOrd="0" presId="urn:microsoft.com/office/officeart/2008/layout/CaptionedPictures"/>
    <dgm:cxn modelId="{4F64C65C-BEFF-4F18-85D4-868B3414C42D}" type="presParOf" srcId="{59191F91-2564-42B2-94B4-23A81AD218F1}" destId="{74519394-F9D9-42B3-AE77-B252E35D9389}" srcOrd="1" destOrd="0" presId="urn:microsoft.com/office/officeart/2008/layout/CaptionedPictures"/>
    <dgm:cxn modelId="{DF177306-E4A4-4FC4-926F-A09BA2608241}" type="presParOf" srcId="{59191F91-2564-42B2-94B4-23A81AD218F1}" destId="{781F9860-DF23-45F1-B5FB-A79B89664117}" srcOrd="2" destOrd="0" presId="urn:microsoft.com/office/officeart/2008/layout/CaptionedPictures"/>
    <dgm:cxn modelId="{9EAF7EE7-095C-431A-BEA2-6074601FF5EF}" type="presParOf" srcId="{781F9860-DF23-45F1-B5FB-A79B89664117}" destId="{35D98096-EA53-446A-9293-ABB9A615F04C}" srcOrd="0" destOrd="0" presId="urn:microsoft.com/office/officeart/2008/layout/CaptionedPictures"/>
    <dgm:cxn modelId="{1D8EE4AA-1086-4DA3-8BCE-A955D1D1EEB7}" type="presParOf" srcId="{781F9860-DF23-45F1-B5FB-A79B89664117}" destId="{D6F47A9D-FCC6-4FD5-A1A9-E88E1955A0FB}" srcOrd="1" destOrd="0" presId="urn:microsoft.com/office/officeart/2008/layout/CaptionedPictures"/>
    <dgm:cxn modelId="{0953DE3C-90CF-4B30-8821-EAD23CFE545F}" type="presParOf" srcId="{781F9860-DF23-45F1-B5FB-A79B89664117}" destId="{BB1D6940-CA4B-466D-85D0-0018CAC090F5}" srcOrd="2" destOrd="0" presId="urn:microsoft.com/office/officeart/2008/layout/CaptionedPictures"/>
    <dgm:cxn modelId="{7E50A73F-2790-4157-A79C-6CBD890E7873}" type="presParOf" srcId="{BB1D6940-CA4B-466D-85D0-0018CAC090F5}" destId="{624959DB-4A84-4291-9BD6-5E1DF54DCFAC}" srcOrd="0" destOrd="0" presId="urn:microsoft.com/office/officeart/2008/layout/CaptionedPictures"/>
    <dgm:cxn modelId="{5EE1AF8F-7518-4D7D-AECD-052370B1D67A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LIMITES DE CONSISTENCIA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Norma ASTM D 4318 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1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1" custLinFactNeighborX="211" custLinFactNeighborY="20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7496261-9A7A-49E7-949E-59FEBBDA84B3}" type="presOf" srcId="{ABCE3BBE-740D-4947-81EA-6B9FA8D5299D}" destId="{3FEF3C8A-72BE-4880-BA56-B3F2D74CCA77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597DC770-A2AD-426A-947D-22C5C949A717}" type="presOf" srcId="{DC9A3B35-09F6-46AA-B8DC-1BC27F84E564}" destId="{0984FAFB-8503-45DA-898D-090DC5EE49CF}" srcOrd="0" destOrd="0" presId="urn:microsoft.com/office/officeart/2008/layout/CaptionedPictures"/>
    <dgm:cxn modelId="{B40FF2D8-534F-4B4C-99E5-A5105245D4A5}" type="presOf" srcId="{E9DE77E1-B4A6-4C4C-83F8-C06B3DD29300}" destId="{59191F91-2564-42B2-94B4-23A81AD218F1}" srcOrd="0" destOrd="0" presId="urn:microsoft.com/office/officeart/2008/layout/CaptionedPictures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EB034A5E-6467-40A4-A7DC-52D17C66F426}" type="presParOf" srcId="{59191F91-2564-42B2-94B4-23A81AD218F1}" destId="{25E549DD-D1F9-4AAA-BFE0-AA8D37D5AA00}" srcOrd="0" destOrd="0" presId="urn:microsoft.com/office/officeart/2008/layout/CaptionedPictures"/>
    <dgm:cxn modelId="{B2A3A72E-5648-4774-9C62-A40CEC79C2AE}" type="presParOf" srcId="{25E549DD-D1F9-4AAA-BFE0-AA8D37D5AA00}" destId="{0CB48584-3FBF-4DA3-B158-19F0ED240D4F}" srcOrd="0" destOrd="0" presId="urn:microsoft.com/office/officeart/2008/layout/CaptionedPictures"/>
    <dgm:cxn modelId="{940021C0-CC3B-46D2-9EF6-1CB868E1F5EF}" type="presParOf" srcId="{25E549DD-D1F9-4AAA-BFE0-AA8D37D5AA00}" destId="{B36EAD82-7E30-4F41-BB21-0E244C716EF1}" srcOrd="1" destOrd="0" presId="urn:microsoft.com/office/officeart/2008/layout/CaptionedPictures"/>
    <dgm:cxn modelId="{F225D927-4910-4AE1-A738-53A06F759AA5}" type="presParOf" srcId="{25E549DD-D1F9-4AAA-BFE0-AA8D37D5AA00}" destId="{A930F8B2-9E8F-4B34-A335-69BA02F3BDE2}" srcOrd="2" destOrd="0" presId="urn:microsoft.com/office/officeart/2008/layout/CaptionedPictures"/>
    <dgm:cxn modelId="{70095283-230A-45A6-BE1F-FC0F48583E96}" type="presParOf" srcId="{A930F8B2-9E8F-4B34-A335-69BA02F3BDE2}" destId="{0984FAFB-8503-45DA-898D-090DC5EE49CF}" srcOrd="0" destOrd="0" presId="urn:microsoft.com/office/officeart/2008/layout/CaptionedPictures"/>
    <dgm:cxn modelId="{780F5F20-8927-4ACD-9D64-3AD1E14FD18B}" type="presParOf" srcId="{A930F8B2-9E8F-4B34-A335-69BA02F3BDE2}" destId="{3FEF3C8A-72BE-4880-BA56-B3F2D74CCA7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/>
            <a:t>PROCTOR MODIFICADO</a:t>
          </a:r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Norma ASTM D 1557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0" presStyleCnt="1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0" presStyleCnt="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9865A8C-C319-42A5-B503-0037CB88103B}" type="presOf" srcId="{9F11F86F-C076-4A69-A22D-F4FDD110802A}" destId="{624959DB-4A84-4291-9BD6-5E1DF54DCFAC}" srcOrd="0" destOrd="0" presId="urn:microsoft.com/office/officeart/2008/layout/CaptionedPictures"/>
    <dgm:cxn modelId="{FA67C283-17E4-4879-AF5B-AAAF8BF6B0D6}" type="presOf" srcId="{E9DE77E1-B4A6-4C4C-83F8-C06B3DD29300}" destId="{59191F91-2564-42B2-94B4-23A81AD218F1}" srcOrd="0" destOrd="0" presId="urn:microsoft.com/office/officeart/2008/layout/CaptionedPictures"/>
    <dgm:cxn modelId="{A028F15A-33E4-47CD-84F9-3E2AFC891FEC}" type="presOf" srcId="{39E9CA9D-E59C-41C9-8567-4576672324A7}" destId="{9D877315-E38E-417F-89B0-E18B5931F28E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6B2777CD-BD76-4A13-ACC0-ED011BB3257B}" srcId="{E9DE77E1-B4A6-4C4C-83F8-C06B3DD29300}" destId="{39E9CA9D-E59C-41C9-8567-4576672324A7}" srcOrd="0" destOrd="0" parTransId="{0E8CC188-AE7F-4A41-A483-8EE00FE535AB}" sibTransId="{44BC617F-2E2C-4605-B992-824AD9FB2850}"/>
    <dgm:cxn modelId="{18F5F9CC-D2E7-4C67-9598-2328F025B171}" type="presParOf" srcId="{59191F91-2564-42B2-94B4-23A81AD218F1}" destId="{781F9860-DF23-45F1-B5FB-A79B89664117}" srcOrd="0" destOrd="0" presId="urn:microsoft.com/office/officeart/2008/layout/CaptionedPictures"/>
    <dgm:cxn modelId="{0AEAE4CB-ECCE-4AFF-8953-FA26D11DFA2A}" type="presParOf" srcId="{781F9860-DF23-45F1-B5FB-A79B89664117}" destId="{35D98096-EA53-446A-9293-ABB9A615F04C}" srcOrd="0" destOrd="0" presId="urn:microsoft.com/office/officeart/2008/layout/CaptionedPictures"/>
    <dgm:cxn modelId="{1A1639ED-8837-444D-8BB6-88BE11AD0267}" type="presParOf" srcId="{781F9860-DF23-45F1-B5FB-A79B89664117}" destId="{D6F47A9D-FCC6-4FD5-A1A9-E88E1955A0FB}" srcOrd="1" destOrd="0" presId="urn:microsoft.com/office/officeart/2008/layout/CaptionedPictures"/>
    <dgm:cxn modelId="{2097F3EB-C846-4D6D-A857-1A9AC20BE152}" type="presParOf" srcId="{781F9860-DF23-45F1-B5FB-A79B89664117}" destId="{BB1D6940-CA4B-466D-85D0-0018CAC090F5}" srcOrd="2" destOrd="0" presId="urn:microsoft.com/office/officeart/2008/layout/CaptionedPictures"/>
    <dgm:cxn modelId="{050AEE9C-F6F9-49A8-B8D0-FFA045907541}" type="presParOf" srcId="{BB1D6940-CA4B-466D-85D0-0018CAC090F5}" destId="{624959DB-4A84-4291-9BD6-5E1DF54DCFAC}" srcOrd="0" destOrd="0" presId="urn:microsoft.com/office/officeart/2008/layout/CaptionedPictures"/>
    <dgm:cxn modelId="{4DE76CD8-9449-4E03-A9DD-FA48DC850B06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E1F92-056E-4323-BBFC-C4BA954C45B4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E5E6E474-3E7A-4A47-8881-AD4FDCEC3836}">
      <dgm:prSet phldrT="[Texto]" custT="1"/>
      <dgm:spPr/>
      <dgm:t>
        <a:bodyPr/>
        <a:lstStyle/>
        <a:p>
          <a:pPr algn="l"/>
          <a:r>
            <a:rPr lang="es-EC" sz="1800" b="1" dirty="0"/>
            <a:t> UBICACIÓN: </a:t>
          </a:r>
        </a:p>
        <a:p>
          <a:pPr algn="l"/>
          <a:r>
            <a:rPr lang="es-EC" sz="1800" dirty="0"/>
            <a:t>Al nororiente del cantón Quito, parroquia de Guangopolo perteneciente al DMQ de la provincia de Pichincha-Ecuador.</a:t>
          </a:r>
        </a:p>
      </dgm:t>
    </dgm:pt>
    <dgm:pt modelId="{E062F98D-6D13-49F6-B2B6-EBBCBAAD4B1B}" type="parTrans" cxnId="{BA5203DE-225F-44B2-BF93-E63F18ED71A6}">
      <dgm:prSet/>
      <dgm:spPr/>
      <dgm:t>
        <a:bodyPr/>
        <a:lstStyle/>
        <a:p>
          <a:pPr algn="l"/>
          <a:endParaRPr lang="es-EC" sz="1600"/>
        </a:p>
      </dgm:t>
    </dgm:pt>
    <dgm:pt modelId="{A62ADEBC-44D6-4EE7-9526-C939DC04BFFA}" type="sibTrans" cxnId="{BA5203DE-225F-44B2-BF93-E63F18ED71A6}">
      <dgm:prSet/>
      <dgm:spPr/>
      <dgm:t>
        <a:bodyPr/>
        <a:lstStyle/>
        <a:p>
          <a:pPr algn="l"/>
          <a:endParaRPr lang="es-EC" sz="1600"/>
        </a:p>
      </dgm:t>
    </dgm:pt>
    <dgm:pt modelId="{10037AF5-4C7C-4CBC-A872-101B4DCD12CD}">
      <dgm:prSet phldrT="[Texto]" custT="1"/>
      <dgm:spPr/>
      <dgm:t>
        <a:bodyPr/>
        <a:lstStyle/>
        <a:p>
          <a:pPr algn="l"/>
          <a:r>
            <a:rPr lang="es-ES" sz="1800" b="1" dirty="0"/>
            <a:t>POBLACION</a:t>
          </a:r>
          <a:r>
            <a:rPr lang="en-US" sz="1800" b="1" dirty="0"/>
            <a:t>: </a:t>
          </a:r>
          <a:r>
            <a:rPr lang="es-ES" sz="1800" dirty="0"/>
            <a:t>Aproximadamente 700 habitantes abarca 150 familias. </a:t>
          </a:r>
        </a:p>
      </dgm:t>
    </dgm:pt>
    <dgm:pt modelId="{099446A3-B98E-4283-ACC1-8724FE6237D0}" type="parTrans" cxnId="{4BA67ADC-F52A-4488-9150-F8C522061332}">
      <dgm:prSet/>
      <dgm:spPr/>
      <dgm:t>
        <a:bodyPr/>
        <a:lstStyle/>
        <a:p>
          <a:pPr algn="l"/>
          <a:endParaRPr lang="es-EC" sz="1600"/>
        </a:p>
      </dgm:t>
    </dgm:pt>
    <dgm:pt modelId="{6E7889D6-EC3D-453A-8E37-268A8319F023}" type="sibTrans" cxnId="{4BA67ADC-F52A-4488-9150-F8C522061332}">
      <dgm:prSet/>
      <dgm:spPr/>
      <dgm:t>
        <a:bodyPr/>
        <a:lstStyle/>
        <a:p>
          <a:pPr algn="l"/>
          <a:endParaRPr lang="es-EC" sz="1600"/>
        </a:p>
      </dgm:t>
    </dgm:pt>
    <dgm:pt modelId="{9E178933-7593-4398-9DAE-17DD1444B29C}">
      <dgm:prSet phldrT="[Texto]" custT="1"/>
      <dgm:spPr/>
      <dgm:t>
        <a:bodyPr/>
        <a:lstStyle/>
        <a:p>
          <a:pPr algn="l"/>
          <a:r>
            <a:rPr lang="en-US" sz="1800" b="1"/>
            <a:t>EXTENSIÓN</a:t>
          </a:r>
          <a:r>
            <a:rPr lang="en-US" sz="1800" b="1" dirty="0"/>
            <a:t>: </a:t>
          </a:r>
          <a:r>
            <a:rPr lang="es-EC" sz="1800" dirty="0"/>
            <a:t>551 hectáreas</a:t>
          </a:r>
        </a:p>
      </dgm:t>
    </dgm:pt>
    <dgm:pt modelId="{BF219475-71B6-42F6-BA66-ACDB34EBBB88}" type="parTrans" cxnId="{02D92BD2-9535-4191-A59F-2E1D8ED3E219}">
      <dgm:prSet/>
      <dgm:spPr/>
      <dgm:t>
        <a:bodyPr/>
        <a:lstStyle/>
        <a:p>
          <a:endParaRPr lang="es-EC" sz="1600"/>
        </a:p>
      </dgm:t>
    </dgm:pt>
    <dgm:pt modelId="{AF0BE08B-723F-4DA9-9179-2F0BFD4C5674}" type="sibTrans" cxnId="{02D92BD2-9535-4191-A59F-2E1D8ED3E219}">
      <dgm:prSet/>
      <dgm:spPr/>
      <dgm:t>
        <a:bodyPr/>
        <a:lstStyle/>
        <a:p>
          <a:endParaRPr lang="es-EC" sz="1600"/>
        </a:p>
      </dgm:t>
    </dgm:pt>
    <dgm:pt modelId="{53C748D8-AD9B-48AD-8D08-7E3CEC51C6BC}" type="pres">
      <dgm:prSet presAssocID="{6F9E1F92-056E-4323-BBFC-C4BA954C45B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C47DFD3-C24A-4619-B078-033E8BCADC44}" type="pres">
      <dgm:prSet presAssocID="{E5E6E474-3E7A-4A47-8881-AD4FDCEC3836}" presName="thickLine" presStyleLbl="alignNode1" presStyleIdx="0" presStyleCnt="3"/>
      <dgm:spPr/>
    </dgm:pt>
    <dgm:pt modelId="{DF9E9DE2-EDB0-4A79-BE32-3FB174ABB0FF}" type="pres">
      <dgm:prSet presAssocID="{E5E6E474-3E7A-4A47-8881-AD4FDCEC3836}" presName="horz1" presStyleCnt="0"/>
      <dgm:spPr/>
    </dgm:pt>
    <dgm:pt modelId="{4540DCC3-6996-4740-BC98-76133893A888}" type="pres">
      <dgm:prSet presAssocID="{E5E6E474-3E7A-4A47-8881-AD4FDCEC3836}" presName="tx1" presStyleLbl="revTx" presStyleIdx="0" presStyleCnt="3" custScaleY="81937"/>
      <dgm:spPr/>
      <dgm:t>
        <a:bodyPr/>
        <a:lstStyle/>
        <a:p>
          <a:endParaRPr lang="es-EC"/>
        </a:p>
      </dgm:t>
    </dgm:pt>
    <dgm:pt modelId="{0A1C7082-2FBA-4A86-9090-DC9A310A7BB6}" type="pres">
      <dgm:prSet presAssocID="{E5E6E474-3E7A-4A47-8881-AD4FDCEC3836}" presName="vert1" presStyleCnt="0"/>
      <dgm:spPr/>
    </dgm:pt>
    <dgm:pt modelId="{61CE0268-289E-48D4-93AB-DA546A676861}" type="pres">
      <dgm:prSet presAssocID="{10037AF5-4C7C-4CBC-A872-101B4DCD12CD}" presName="thickLine" presStyleLbl="alignNode1" presStyleIdx="1" presStyleCnt="3"/>
      <dgm:spPr/>
    </dgm:pt>
    <dgm:pt modelId="{BC908812-B42A-4FB0-B105-9D49DC77EAE6}" type="pres">
      <dgm:prSet presAssocID="{10037AF5-4C7C-4CBC-A872-101B4DCD12CD}" presName="horz1" presStyleCnt="0"/>
      <dgm:spPr/>
    </dgm:pt>
    <dgm:pt modelId="{5A1E6F99-FE9C-48F5-B656-C6BC4BF9A277}" type="pres">
      <dgm:prSet presAssocID="{10037AF5-4C7C-4CBC-A872-101B4DCD12CD}" presName="tx1" presStyleLbl="revTx" presStyleIdx="1" presStyleCnt="3" custScaleX="100087" custScaleY="59049"/>
      <dgm:spPr/>
      <dgm:t>
        <a:bodyPr/>
        <a:lstStyle/>
        <a:p>
          <a:endParaRPr lang="es-EC"/>
        </a:p>
      </dgm:t>
    </dgm:pt>
    <dgm:pt modelId="{FF75F67E-61E8-4C88-8829-5AE59C6D5DCD}" type="pres">
      <dgm:prSet presAssocID="{10037AF5-4C7C-4CBC-A872-101B4DCD12CD}" presName="vert1" presStyleCnt="0"/>
      <dgm:spPr/>
    </dgm:pt>
    <dgm:pt modelId="{D7D3C0B8-2CA3-45E6-B0E0-06ADC7619903}" type="pres">
      <dgm:prSet presAssocID="{9E178933-7593-4398-9DAE-17DD1444B29C}" presName="thickLine" presStyleLbl="alignNode1" presStyleIdx="2" presStyleCnt="3"/>
      <dgm:spPr/>
    </dgm:pt>
    <dgm:pt modelId="{0539A741-E6EF-4FD2-A61D-47679587878F}" type="pres">
      <dgm:prSet presAssocID="{9E178933-7593-4398-9DAE-17DD1444B29C}" presName="horz1" presStyleCnt="0"/>
      <dgm:spPr/>
    </dgm:pt>
    <dgm:pt modelId="{41FAD4BD-A92C-4F72-937C-3B5B9F0A5AC8}" type="pres">
      <dgm:prSet presAssocID="{9E178933-7593-4398-9DAE-17DD1444B29C}" presName="tx1" presStyleLbl="revTx" presStyleIdx="2" presStyleCnt="3" custScaleY="29031"/>
      <dgm:spPr/>
      <dgm:t>
        <a:bodyPr/>
        <a:lstStyle/>
        <a:p>
          <a:endParaRPr lang="es-EC"/>
        </a:p>
      </dgm:t>
    </dgm:pt>
    <dgm:pt modelId="{C7530FD9-F03A-4A4B-BDB0-5C5065ADA2E8}" type="pres">
      <dgm:prSet presAssocID="{9E178933-7593-4398-9DAE-17DD1444B29C}" presName="vert1" presStyleCnt="0"/>
      <dgm:spPr/>
    </dgm:pt>
  </dgm:ptLst>
  <dgm:cxnLst>
    <dgm:cxn modelId="{BA5203DE-225F-44B2-BF93-E63F18ED71A6}" srcId="{6F9E1F92-056E-4323-BBFC-C4BA954C45B4}" destId="{E5E6E474-3E7A-4A47-8881-AD4FDCEC3836}" srcOrd="0" destOrd="0" parTransId="{E062F98D-6D13-49F6-B2B6-EBBCBAAD4B1B}" sibTransId="{A62ADEBC-44D6-4EE7-9526-C939DC04BFFA}"/>
    <dgm:cxn modelId="{6C8549E1-7CF3-43FA-BDBB-D38D284E8DCC}" type="presOf" srcId="{6F9E1F92-056E-4323-BBFC-C4BA954C45B4}" destId="{53C748D8-AD9B-48AD-8D08-7E3CEC51C6BC}" srcOrd="0" destOrd="0" presId="urn:microsoft.com/office/officeart/2008/layout/LinedList"/>
    <dgm:cxn modelId="{DDC0801E-CC00-47B7-8F10-EFAA503443D5}" type="presOf" srcId="{9E178933-7593-4398-9DAE-17DD1444B29C}" destId="{41FAD4BD-A92C-4F72-937C-3B5B9F0A5AC8}" srcOrd="0" destOrd="0" presId="urn:microsoft.com/office/officeart/2008/layout/LinedList"/>
    <dgm:cxn modelId="{0D2181FE-42EA-42AE-A8FF-87B48E231453}" type="presOf" srcId="{E5E6E474-3E7A-4A47-8881-AD4FDCEC3836}" destId="{4540DCC3-6996-4740-BC98-76133893A888}" srcOrd="0" destOrd="0" presId="urn:microsoft.com/office/officeart/2008/layout/LinedList"/>
    <dgm:cxn modelId="{02D92BD2-9535-4191-A59F-2E1D8ED3E219}" srcId="{6F9E1F92-056E-4323-BBFC-C4BA954C45B4}" destId="{9E178933-7593-4398-9DAE-17DD1444B29C}" srcOrd="2" destOrd="0" parTransId="{BF219475-71B6-42F6-BA66-ACDB34EBBB88}" sibTransId="{AF0BE08B-723F-4DA9-9179-2F0BFD4C5674}"/>
    <dgm:cxn modelId="{43D3C6CF-6FBF-42D9-9A25-D3F57432A15C}" type="presOf" srcId="{10037AF5-4C7C-4CBC-A872-101B4DCD12CD}" destId="{5A1E6F99-FE9C-48F5-B656-C6BC4BF9A277}" srcOrd="0" destOrd="0" presId="urn:microsoft.com/office/officeart/2008/layout/LinedList"/>
    <dgm:cxn modelId="{4BA67ADC-F52A-4488-9150-F8C522061332}" srcId="{6F9E1F92-056E-4323-BBFC-C4BA954C45B4}" destId="{10037AF5-4C7C-4CBC-A872-101B4DCD12CD}" srcOrd="1" destOrd="0" parTransId="{099446A3-B98E-4283-ACC1-8724FE6237D0}" sibTransId="{6E7889D6-EC3D-453A-8E37-268A8319F023}"/>
    <dgm:cxn modelId="{13F237A0-EBC7-462F-8965-8700B46FF524}" type="presParOf" srcId="{53C748D8-AD9B-48AD-8D08-7E3CEC51C6BC}" destId="{2C47DFD3-C24A-4619-B078-033E8BCADC44}" srcOrd="0" destOrd="0" presId="urn:microsoft.com/office/officeart/2008/layout/LinedList"/>
    <dgm:cxn modelId="{EC5C45C8-27AF-473A-A6B9-740A87EABD80}" type="presParOf" srcId="{53C748D8-AD9B-48AD-8D08-7E3CEC51C6BC}" destId="{DF9E9DE2-EDB0-4A79-BE32-3FB174ABB0FF}" srcOrd="1" destOrd="0" presId="urn:microsoft.com/office/officeart/2008/layout/LinedList"/>
    <dgm:cxn modelId="{A89341F7-0C51-412B-9997-C23615416DC1}" type="presParOf" srcId="{DF9E9DE2-EDB0-4A79-BE32-3FB174ABB0FF}" destId="{4540DCC3-6996-4740-BC98-76133893A888}" srcOrd="0" destOrd="0" presId="urn:microsoft.com/office/officeart/2008/layout/LinedList"/>
    <dgm:cxn modelId="{EA503FCA-3670-4D5C-8F6A-93D9C11DFC9A}" type="presParOf" srcId="{DF9E9DE2-EDB0-4A79-BE32-3FB174ABB0FF}" destId="{0A1C7082-2FBA-4A86-9090-DC9A310A7BB6}" srcOrd="1" destOrd="0" presId="urn:microsoft.com/office/officeart/2008/layout/LinedList"/>
    <dgm:cxn modelId="{B97301F9-0728-40F4-AF2A-A65549754CEA}" type="presParOf" srcId="{53C748D8-AD9B-48AD-8D08-7E3CEC51C6BC}" destId="{61CE0268-289E-48D4-93AB-DA546A676861}" srcOrd="2" destOrd="0" presId="urn:microsoft.com/office/officeart/2008/layout/LinedList"/>
    <dgm:cxn modelId="{938EFC04-079F-4E93-9713-918523B33722}" type="presParOf" srcId="{53C748D8-AD9B-48AD-8D08-7E3CEC51C6BC}" destId="{BC908812-B42A-4FB0-B105-9D49DC77EAE6}" srcOrd="3" destOrd="0" presId="urn:microsoft.com/office/officeart/2008/layout/LinedList"/>
    <dgm:cxn modelId="{D131A451-B3D0-40F5-B1AC-774C4D945A62}" type="presParOf" srcId="{BC908812-B42A-4FB0-B105-9D49DC77EAE6}" destId="{5A1E6F99-FE9C-48F5-B656-C6BC4BF9A277}" srcOrd="0" destOrd="0" presId="urn:microsoft.com/office/officeart/2008/layout/LinedList"/>
    <dgm:cxn modelId="{E3A1C32D-52B0-4A5F-905D-D42A0BEBA5EF}" type="presParOf" srcId="{BC908812-B42A-4FB0-B105-9D49DC77EAE6}" destId="{FF75F67E-61E8-4C88-8829-5AE59C6D5DCD}" srcOrd="1" destOrd="0" presId="urn:microsoft.com/office/officeart/2008/layout/LinedList"/>
    <dgm:cxn modelId="{064899C4-3C9E-4BA3-BC99-E8B56ABF39D1}" type="presParOf" srcId="{53C748D8-AD9B-48AD-8D08-7E3CEC51C6BC}" destId="{D7D3C0B8-2CA3-45E6-B0E0-06ADC7619903}" srcOrd="4" destOrd="0" presId="urn:microsoft.com/office/officeart/2008/layout/LinedList"/>
    <dgm:cxn modelId="{ECE16D4A-43DA-4319-9E03-6541D25A040F}" type="presParOf" srcId="{53C748D8-AD9B-48AD-8D08-7E3CEC51C6BC}" destId="{0539A741-E6EF-4FD2-A61D-47679587878F}" srcOrd="5" destOrd="0" presId="urn:microsoft.com/office/officeart/2008/layout/LinedList"/>
    <dgm:cxn modelId="{441DAB97-8E34-49E5-BEFC-B1EF52EEDF7E}" type="presParOf" srcId="{0539A741-E6EF-4FD2-A61D-47679587878F}" destId="{41FAD4BD-A92C-4F72-937C-3B5B9F0A5AC8}" srcOrd="0" destOrd="0" presId="urn:microsoft.com/office/officeart/2008/layout/LinedList"/>
    <dgm:cxn modelId="{00EA4EBD-921C-411E-8183-3CA5E5FBB408}" type="presParOf" srcId="{0539A741-E6EF-4FD2-A61D-47679587878F}" destId="{C7530FD9-F03A-4A4B-BDB0-5C5065ADA2E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E227BC1-D419-4ED5-91A8-66866826199C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1FE95CDD-41B8-4F41-86EB-2023FA7A21CC}">
      <dgm:prSet phldrT="[Texto]"/>
      <dgm:spPr/>
      <dgm:t>
        <a:bodyPr/>
        <a:lstStyle/>
        <a:p>
          <a:r>
            <a:rPr lang="es-EC" dirty="0"/>
            <a:t>Curva de Compactación </a:t>
          </a:r>
        </a:p>
      </dgm:t>
    </dgm:pt>
    <dgm:pt modelId="{796C2AA0-EA62-4A21-938A-B4C98AC01B62}" type="parTrans" cxnId="{2C68D9E4-376D-486B-AE83-81B95366739A}">
      <dgm:prSet/>
      <dgm:spPr/>
      <dgm:t>
        <a:bodyPr/>
        <a:lstStyle/>
        <a:p>
          <a:endParaRPr lang="es-EC"/>
        </a:p>
      </dgm:t>
    </dgm:pt>
    <dgm:pt modelId="{859BC9A4-7391-4EBF-B0EC-894A4068E62F}" type="sibTrans" cxnId="{2C68D9E4-376D-486B-AE83-81B95366739A}">
      <dgm:prSet/>
      <dgm:spPr/>
      <dgm:t>
        <a:bodyPr/>
        <a:lstStyle/>
        <a:p>
          <a:endParaRPr lang="es-EC"/>
        </a:p>
      </dgm:t>
    </dgm:pt>
    <dgm:pt modelId="{328AE811-E019-4C19-BD15-6692E246ED26}" type="pres">
      <dgm:prSet presAssocID="{DE227BC1-D419-4ED5-91A8-66866826199C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B06314C0-E42E-405A-829D-05F0C2DE05BD}" type="pres">
      <dgm:prSet presAssocID="{1FE95CDD-41B8-4F41-86EB-2023FA7A21CC}" presName="composite" presStyleCnt="0"/>
      <dgm:spPr/>
    </dgm:pt>
    <dgm:pt modelId="{537EF45E-7C50-4FDE-AA0F-697B61D1AE2C}" type="pres">
      <dgm:prSet presAssocID="{1FE95CDD-41B8-4F41-86EB-2023FA7A21CC}" presName="Image" presStyleLbl="alignNode1" presStyleIdx="0" presStyleCnt="1" custScaleX="1377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BC110A-41A3-4A9C-8AC3-1ED38A6125DD}" type="pres">
      <dgm:prSet presAssocID="{1FE95CDD-41B8-4F41-86EB-2023FA7A21CC}" presName="Parent" presStyleLbl="revTx" presStyleIdx="0" presStyleCnt="1" custLinFactX="-19009" custLinFactNeighborX="-100000" custLinFactNeighborY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A7E822-5882-493C-894A-AD6059A71E31}" type="presOf" srcId="{DE227BC1-D419-4ED5-91A8-66866826199C}" destId="{328AE811-E019-4C19-BD15-6692E246ED26}" srcOrd="0" destOrd="0" presId="urn:microsoft.com/office/officeart/2008/layout/PictureAccentBlocks"/>
    <dgm:cxn modelId="{DAB047CC-1715-4957-AEA1-68544DB92545}" type="presOf" srcId="{1FE95CDD-41B8-4F41-86EB-2023FA7A21CC}" destId="{FEBC110A-41A3-4A9C-8AC3-1ED38A6125DD}" srcOrd="0" destOrd="0" presId="urn:microsoft.com/office/officeart/2008/layout/PictureAccentBlocks"/>
    <dgm:cxn modelId="{2C68D9E4-376D-486B-AE83-81B95366739A}" srcId="{DE227BC1-D419-4ED5-91A8-66866826199C}" destId="{1FE95CDD-41B8-4F41-86EB-2023FA7A21CC}" srcOrd="0" destOrd="0" parTransId="{796C2AA0-EA62-4A21-938A-B4C98AC01B62}" sibTransId="{859BC9A4-7391-4EBF-B0EC-894A4068E62F}"/>
    <dgm:cxn modelId="{F9455078-0EB9-4E92-BF8F-74F210B3FD65}" type="presParOf" srcId="{328AE811-E019-4C19-BD15-6692E246ED26}" destId="{B06314C0-E42E-405A-829D-05F0C2DE05BD}" srcOrd="0" destOrd="0" presId="urn:microsoft.com/office/officeart/2008/layout/PictureAccentBlocks"/>
    <dgm:cxn modelId="{61E570A8-DC6B-4067-8363-8A9721772EB6}" type="presParOf" srcId="{B06314C0-E42E-405A-829D-05F0C2DE05BD}" destId="{537EF45E-7C50-4FDE-AA0F-697B61D1AE2C}" srcOrd="0" destOrd="0" presId="urn:microsoft.com/office/officeart/2008/layout/PictureAccentBlocks"/>
    <dgm:cxn modelId="{608265B9-A0FA-49C1-969B-1F0E697BFD0B}" type="presParOf" srcId="{B06314C0-E42E-405A-829D-05F0C2DE05BD}" destId="{FEBC110A-41A3-4A9C-8AC3-1ED38A6125DD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HINCHAMIENTO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Saturar 3 especímenes con humedades óptimas pero con diferentes numero de golpes para su compactación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/>
            <a:t>PENETRACIÓN</a:t>
          </a:r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Realizar el ensayo de penetración de cada muestra. 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s-EC"/>
        </a:p>
      </dgm:t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7FD1EAA-B08C-4A3C-9058-BE4ECE6CC5F2}" type="presOf" srcId="{DC9A3B35-09F6-46AA-B8DC-1BC27F84E564}" destId="{0984FAFB-8503-45DA-898D-090DC5EE49CF}" srcOrd="0" destOrd="0" presId="urn:microsoft.com/office/officeart/2008/layout/CaptionedPictures"/>
    <dgm:cxn modelId="{722AA73A-3023-475E-AF62-A81245C7B304}" type="presOf" srcId="{E9DE77E1-B4A6-4C4C-83F8-C06B3DD29300}" destId="{59191F91-2564-42B2-94B4-23A81AD218F1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FB88A1D4-888F-4742-9DBA-68A0C223AE93}" type="presOf" srcId="{39E9CA9D-E59C-41C9-8567-4576672324A7}" destId="{9D877315-E38E-417F-89B0-E18B5931F28E}" srcOrd="0" destOrd="0" presId="urn:microsoft.com/office/officeart/2008/layout/CaptionedPictures"/>
    <dgm:cxn modelId="{689FB20D-D50B-4C4A-82FA-673BD3E9E783}" type="presOf" srcId="{9F11F86F-C076-4A69-A22D-F4FDD110802A}" destId="{624959DB-4A84-4291-9BD6-5E1DF54DCFAC}" srcOrd="0" destOrd="0" presId="urn:microsoft.com/office/officeart/2008/layout/CaptionedPictures"/>
    <dgm:cxn modelId="{069BA489-9D38-4FC8-8DD9-2C759718C8DC}" type="presOf" srcId="{ABCE3BBE-740D-4947-81EA-6B9FA8D5299D}" destId="{3FEF3C8A-72BE-4880-BA56-B3F2D74CCA77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B078F01E-7FFA-461D-BE83-B61A29F0506E}" type="presParOf" srcId="{59191F91-2564-42B2-94B4-23A81AD218F1}" destId="{25E549DD-D1F9-4AAA-BFE0-AA8D37D5AA00}" srcOrd="0" destOrd="0" presId="urn:microsoft.com/office/officeart/2008/layout/CaptionedPictures"/>
    <dgm:cxn modelId="{A2C5A9CB-FC4C-437D-826D-0DD3DB261D60}" type="presParOf" srcId="{25E549DD-D1F9-4AAA-BFE0-AA8D37D5AA00}" destId="{0CB48584-3FBF-4DA3-B158-19F0ED240D4F}" srcOrd="0" destOrd="0" presId="urn:microsoft.com/office/officeart/2008/layout/CaptionedPictures"/>
    <dgm:cxn modelId="{9C342DAD-8F67-42A5-9390-61A96F286ED8}" type="presParOf" srcId="{25E549DD-D1F9-4AAA-BFE0-AA8D37D5AA00}" destId="{B36EAD82-7E30-4F41-BB21-0E244C716EF1}" srcOrd="1" destOrd="0" presId="urn:microsoft.com/office/officeart/2008/layout/CaptionedPictures"/>
    <dgm:cxn modelId="{DB81A241-056E-45CD-945E-780BAE3AA67F}" type="presParOf" srcId="{25E549DD-D1F9-4AAA-BFE0-AA8D37D5AA00}" destId="{A930F8B2-9E8F-4B34-A335-69BA02F3BDE2}" srcOrd="2" destOrd="0" presId="urn:microsoft.com/office/officeart/2008/layout/CaptionedPictures"/>
    <dgm:cxn modelId="{08612B03-4993-4C60-8C44-EF96C290401C}" type="presParOf" srcId="{A930F8B2-9E8F-4B34-A335-69BA02F3BDE2}" destId="{0984FAFB-8503-45DA-898D-090DC5EE49CF}" srcOrd="0" destOrd="0" presId="urn:microsoft.com/office/officeart/2008/layout/CaptionedPictures"/>
    <dgm:cxn modelId="{8A60B808-B273-4F9F-8545-7669B0B0F74C}" type="presParOf" srcId="{A930F8B2-9E8F-4B34-A335-69BA02F3BDE2}" destId="{3FEF3C8A-72BE-4880-BA56-B3F2D74CCA77}" srcOrd="1" destOrd="0" presId="urn:microsoft.com/office/officeart/2008/layout/CaptionedPictures"/>
    <dgm:cxn modelId="{E161FE1A-5122-4144-9EC5-EF584409FF12}" type="presParOf" srcId="{59191F91-2564-42B2-94B4-23A81AD218F1}" destId="{74519394-F9D9-42B3-AE77-B252E35D9389}" srcOrd="1" destOrd="0" presId="urn:microsoft.com/office/officeart/2008/layout/CaptionedPictures"/>
    <dgm:cxn modelId="{E7670C30-5CBE-4B6F-A9B9-475FDF050014}" type="presParOf" srcId="{59191F91-2564-42B2-94B4-23A81AD218F1}" destId="{781F9860-DF23-45F1-B5FB-A79B89664117}" srcOrd="2" destOrd="0" presId="urn:microsoft.com/office/officeart/2008/layout/CaptionedPictures"/>
    <dgm:cxn modelId="{38D8D0A3-3904-4757-8EFC-C7E4F20930EA}" type="presParOf" srcId="{781F9860-DF23-45F1-B5FB-A79B89664117}" destId="{35D98096-EA53-446A-9293-ABB9A615F04C}" srcOrd="0" destOrd="0" presId="urn:microsoft.com/office/officeart/2008/layout/CaptionedPictures"/>
    <dgm:cxn modelId="{5DC4A998-DEED-4A67-9CB2-791767BEFC2F}" type="presParOf" srcId="{781F9860-DF23-45F1-B5FB-A79B89664117}" destId="{D6F47A9D-FCC6-4FD5-A1A9-E88E1955A0FB}" srcOrd="1" destOrd="0" presId="urn:microsoft.com/office/officeart/2008/layout/CaptionedPictures"/>
    <dgm:cxn modelId="{BFDFFFB3-BBB3-48A6-8051-ECCAB1151016}" type="presParOf" srcId="{781F9860-DF23-45F1-B5FB-A79B89664117}" destId="{BB1D6940-CA4B-466D-85D0-0018CAC090F5}" srcOrd="2" destOrd="0" presId="urn:microsoft.com/office/officeart/2008/layout/CaptionedPictures"/>
    <dgm:cxn modelId="{34CA24FA-3690-4DBD-A48F-D9B402BC404D}" type="presParOf" srcId="{BB1D6940-CA4B-466D-85D0-0018CAC090F5}" destId="{624959DB-4A84-4291-9BD6-5E1DF54DCFAC}" srcOrd="0" destOrd="0" presId="urn:microsoft.com/office/officeart/2008/layout/CaptionedPictures"/>
    <dgm:cxn modelId="{DAC663DE-1102-488B-9372-AB7C146F599C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TRIAXIAL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Norma ASTM D 4318 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/>
            <a:t>CORTE DIRECTO</a:t>
          </a:r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Norma ASTM D 1557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s-EC"/>
        </a:p>
      </dgm:t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es-EC"/>
        </a:p>
      </dgm:t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897F55-7F35-4F81-82B9-18512BAA2E9D}" type="presOf" srcId="{E9DE77E1-B4A6-4C4C-83F8-C06B3DD29300}" destId="{59191F91-2564-42B2-94B4-23A81AD218F1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9F022268-9757-4EE4-9DBD-D4BA3B12512E}" type="presOf" srcId="{DC9A3B35-09F6-46AA-B8DC-1BC27F84E564}" destId="{0984FAFB-8503-45DA-898D-090DC5EE49CF}" srcOrd="0" destOrd="0" presId="urn:microsoft.com/office/officeart/2008/layout/CaptionedPictures"/>
    <dgm:cxn modelId="{3CD1E172-742F-4154-9AAA-BF79A36B6DFB}" type="presOf" srcId="{9F11F86F-C076-4A69-A22D-F4FDD110802A}" destId="{624959DB-4A84-4291-9BD6-5E1DF54DCFAC}" srcOrd="0" destOrd="0" presId="urn:microsoft.com/office/officeart/2008/layout/CaptionedPictures"/>
    <dgm:cxn modelId="{7D49DB5E-D2E4-4B98-9D6E-ADA93CFDADF9}" type="presOf" srcId="{39E9CA9D-E59C-41C9-8567-4576672324A7}" destId="{9D877315-E38E-417F-89B0-E18B5931F28E}" srcOrd="0" destOrd="0" presId="urn:microsoft.com/office/officeart/2008/layout/CaptionedPictures"/>
    <dgm:cxn modelId="{6D0E8F37-6129-42BA-9C12-833BB8F6DDEB}" type="presOf" srcId="{ABCE3BBE-740D-4947-81EA-6B9FA8D5299D}" destId="{3FEF3C8A-72BE-4880-BA56-B3F2D74CCA77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9ADB0043-1474-499C-849E-B681B4B793C6}" type="presParOf" srcId="{59191F91-2564-42B2-94B4-23A81AD218F1}" destId="{25E549DD-D1F9-4AAA-BFE0-AA8D37D5AA00}" srcOrd="0" destOrd="0" presId="urn:microsoft.com/office/officeart/2008/layout/CaptionedPictures"/>
    <dgm:cxn modelId="{BAC9EC70-B50C-43B2-8641-3E5EDA263CE7}" type="presParOf" srcId="{25E549DD-D1F9-4AAA-BFE0-AA8D37D5AA00}" destId="{0CB48584-3FBF-4DA3-B158-19F0ED240D4F}" srcOrd="0" destOrd="0" presId="urn:microsoft.com/office/officeart/2008/layout/CaptionedPictures"/>
    <dgm:cxn modelId="{03E74493-39C7-47D2-81BF-5776074321AA}" type="presParOf" srcId="{25E549DD-D1F9-4AAA-BFE0-AA8D37D5AA00}" destId="{B36EAD82-7E30-4F41-BB21-0E244C716EF1}" srcOrd="1" destOrd="0" presId="urn:microsoft.com/office/officeart/2008/layout/CaptionedPictures"/>
    <dgm:cxn modelId="{40B6714E-6B19-4E12-8C3A-FAF8DD53552F}" type="presParOf" srcId="{25E549DD-D1F9-4AAA-BFE0-AA8D37D5AA00}" destId="{A930F8B2-9E8F-4B34-A335-69BA02F3BDE2}" srcOrd="2" destOrd="0" presId="urn:microsoft.com/office/officeart/2008/layout/CaptionedPictures"/>
    <dgm:cxn modelId="{0F33BB9A-8A54-48A7-9D60-E59570FF40B6}" type="presParOf" srcId="{A930F8B2-9E8F-4B34-A335-69BA02F3BDE2}" destId="{0984FAFB-8503-45DA-898D-090DC5EE49CF}" srcOrd="0" destOrd="0" presId="urn:microsoft.com/office/officeart/2008/layout/CaptionedPictures"/>
    <dgm:cxn modelId="{F74D870F-EDD7-4B42-B1F2-BE71E4EFC0E1}" type="presParOf" srcId="{A930F8B2-9E8F-4B34-A335-69BA02F3BDE2}" destId="{3FEF3C8A-72BE-4880-BA56-B3F2D74CCA77}" srcOrd="1" destOrd="0" presId="urn:microsoft.com/office/officeart/2008/layout/CaptionedPictures"/>
    <dgm:cxn modelId="{76672BF5-5336-4DE1-BF9D-F9011983607B}" type="presParOf" srcId="{59191F91-2564-42B2-94B4-23A81AD218F1}" destId="{74519394-F9D9-42B3-AE77-B252E35D9389}" srcOrd="1" destOrd="0" presId="urn:microsoft.com/office/officeart/2008/layout/CaptionedPictures"/>
    <dgm:cxn modelId="{9E19450E-7019-4177-906D-5AAF5DFD1C62}" type="presParOf" srcId="{59191F91-2564-42B2-94B4-23A81AD218F1}" destId="{781F9860-DF23-45F1-B5FB-A79B89664117}" srcOrd="2" destOrd="0" presId="urn:microsoft.com/office/officeart/2008/layout/CaptionedPictures"/>
    <dgm:cxn modelId="{B077C1DE-38AA-43C7-9E6B-ADD3345C9DBF}" type="presParOf" srcId="{781F9860-DF23-45F1-B5FB-A79B89664117}" destId="{35D98096-EA53-446A-9293-ABB9A615F04C}" srcOrd="0" destOrd="0" presId="urn:microsoft.com/office/officeart/2008/layout/CaptionedPictures"/>
    <dgm:cxn modelId="{28B99D53-EDEE-4680-B969-47099F43174F}" type="presParOf" srcId="{781F9860-DF23-45F1-B5FB-A79B89664117}" destId="{D6F47A9D-FCC6-4FD5-A1A9-E88E1955A0FB}" srcOrd="1" destOrd="0" presId="urn:microsoft.com/office/officeart/2008/layout/CaptionedPictures"/>
    <dgm:cxn modelId="{0C4D3437-8386-4CA8-904E-6B2886613E30}" type="presParOf" srcId="{781F9860-DF23-45F1-B5FB-A79B89664117}" destId="{BB1D6940-CA4B-466D-85D0-0018CAC090F5}" srcOrd="2" destOrd="0" presId="urn:microsoft.com/office/officeart/2008/layout/CaptionedPictures"/>
    <dgm:cxn modelId="{227AFF95-5744-4145-9348-1D7C72E51EE7}" type="presParOf" srcId="{BB1D6940-CA4B-466D-85D0-0018CAC090F5}" destId="{624959DB-4A84-4291-9BD6-5E1DF54DCFAC}" srcOrd="0" destOrd="0" presId="urn:microsoft.com/office/officeart/2008/layout/CaptionedPictures"/>
    <dgm:cxn modelId="{A4E93C0B-CDCE-44A6-BB43-F8AB9FE6AA8E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CCDCDC0-F304-4195-9AF3-284296098F8D}" type="doc">
      <dgm:prSet loTypeId="urn:microsoft.com/office/officeart/2008/layout/AlternatingPictureCircles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C490A83-2429-498C-87A1-6A6DC65E7D54}">
      <dgm:prSet phldrT="[Texto]"/>
      <dgm:spPr/>
      <dgm:t>
        <a:bodyPr/>
        <a:lstStyle/>
        <a:p>
          <a:pPr algn="just"/>
          <a:r>
            <a:rPr lang="es-EC" dirty="0"/>
            <a:t>El estudio hidrológico se realiza para determinar el máximo caudal que puede pasar a través de la Quebrada Togllahuaycu.  Se determina los parámetros morfométricos correspondientes a la red hidrográfica, sistema fluvial, superficie y de forma de la manera más precisa posible.</a:t>
          </a:r>
        </a:p>
      </dgm:t>
    </dgm:pt>
    <dgm:pt modelId="{8DE3B423-4C59-4995-9878-235AC3773AB5}" type="parTrans" cxnId="{54407926-9452-46EF-9645-421EB160851A}">
      <dgm:prSet/>
      <dgm:spPr/>
      <dgm:t>
        <a:bodyPr/>
        <a:lstStyle/>
        <a:p>
          <a:endParaRPr lang="es-EC"/>
        </a:p>
      </dgm:t>
    </dgm:pt>
    <dgm:pt modelId="{A5B65C3B-621A-4832-B53E-B07C3B3B7604}" type="sibTrans" cxnId="{54407926-9452-46EF-9645-421EB160851A}">
      <dgm:prSet/>
      <dgm:spPr/>
      <dgm:t>
        <a:bodyPr/>
        <a:lstStyle/>
        <a:p>
          <a:endParaRPr lang="es-EC"/>
        </a:p>
      </dgm:t>
    </dgm:pt>
    <dgm:pt modelId="{496D3921-FB2C-4F3D-90E6-63B38CF14ECF}" type="pres">
      <dgm:prSet presAssocID="{8CCDCDC0-F304-4195-9AF3-284296098F8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DD22E2C9-9ED6-40D4-BB1A-73EA076D969F}" type="pres">
      <dgm:prSet presAssocID="{BC490A83-2429-498C-87A1-6A6DC65E7D54}" presName="composite" presStyleCnt="0"/>
      <dgm:spPr/>
    </dgm:pt>
    <dgm:pt modelId="{8582CD09-4B1E-4C8F-810A-7A779F8DD950}" type="pres">
      <dgm:prSet presAssocID="{BC490A83-2429-498C-87A1-6A6DC65E7D54}" presName="Accent" presStyleLbl="alignNode1" presStyleIdx="0" presStyleCnt="1">
        <dgm:presLayoutVars>
          <dgm:chMax val="0"/>
          <dgm:chPref val="0"/>
        </dgm:presLayoutVars>
      </dgm:prSet>
      <dgm:spPr/>
    </dgm:pt>
    <dgm:pt modelId="{EDA89A79-838A-47C5-8DC4-7D95AF30D607}" type="pres">
      <dgm:prSet presAssocID="{BC490A83-2429-498C-87A1-6A6DC65E7D5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4D92F8A-037F-4078-B1BC-7CB7558A78ED}" type="pres">
      <dgm:prSet presAssocID="{BC490A83-2429-498C-87A1-6A6DC65E7D5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B86304-1A84-40BE-ADCF-E2D5765BF527}" type="pres">
      <dgm:prSet presAssocID="{BC490A83-2429-498C-87A1-6A6DC65E7D54}" presName="Space" presStyleCnt="0">
        <dgm:presLayoutVars>
          <dgm:chMax val="0"/>
          <dgm:chPref val="0"/>
        </dgm:presLayoutVars>
      </dgm:prSet>
      <dgm:spPr/>
    </dgm:pt>
  </dgm:ptLst>
  <dgm:cxnLst>
    <dgm:cxn modelId="{B44EB7C3-0227-4921-86BC-7EC7BD39A3FA}" type="presOf" srcId="{BC490A83-2429-498C-87A1-6A6DC65E7D54}" destId="{64D92F8A-037F-4078-B1BC-7CB7558A78ED}" srcOrd="0" destOrd="0" presId="urn:microsoft.com/office/officeart/2008/layout/AlternatingPictureCircles"/>
    <dgm:cxn modelId="{54407926-9452-46EF-9645-421EB160851A}" srcId="{8CCDCDC0-F304-4195-9AF3-284296098F8D}" destId="{BC490A83-2429-498C-87A1-6A6DC65E7D54}" srcOrd="0" destOrd="0" parTransId="{8DE3B423-4C59-4995-9878-235AC3773AB5}" sibTransId="{A5B65C3B-621A-4832-B53E-B07C3B3B7604}"/>
    <dgm:cxn modelId="{7EDFA03D-03C5-4B3E-B367-1147172F7BCE}" type="presOf" srcId="{8CCDCDC0-F304-4195-9AF3-284296098F8D}" destId="{496D3921-FB2C-4F3D-90E6-63B38CF14ECF}" srcOrd="0" destOrd="0" presId="urn:microsoft.com/office/officeart/2008/layout/AlternatingPictureCircles"/>
    <dgm:cxn modelId="{3423D784-E60B-4254-B374-D90A6CE7BF23}" type="presParOf" srcId="{496D3921-FB2C-4F3D-90E6-63B38CF14ECF}" destId="{DD22E2C9-9ED6-40D4-BB1A-73EA076D969F}" srcOrd="0" destOrd="0" presId="urn:microsoft.com/office/officeart/2008/layout/AlternatingPictureCircles"/>
    <dgm:cxn modelId="{8BACADBB-1CFF-4ABD-BE7A-113C52B46486}" type="presParOf" srcId="{DD22E2C9-9ED6-40D4-BB1A-73EA076D969F}" destId="{8582CD09-4B1E-4C8F-810A-7A779F8DD950}" srcOrd="0" destOrd="0" presId="urn:microsoft.com/office/officeart/2008/layout/AlternatingPictureCircles"/>
    <dgm:cxn modelId="{3FDB23E9-0550-4451-A627-17312EB1F060}" type="presParOf" srcId="{DD22E2C9-9ED6-40D4-BB1A-73EA076D969F}" destId="{EDA89A79-838A-47C5-8DC4-7D95AF30D607}" srcOrd="1" destOrd="0" presId="urn:microsoft.com/office/officeart/2008/layout/AlternatingPictureCircles"/>
    <dgm:cxn modelId="{F1DBA799-A3DB-46E2-B6EC-B1D2636102F7}" type="presParOf" srcId="{DD22E2C9-9ED6-40D4-BB1A-73EA076D969F}" destId="{64D92F8A-037F-4078-B1BC-7CB7558A78ED}" srcOrd="2" destOrd="0" presId="urn:microsoft.com/office/officeart/2008/layout/AlternatingPictureCircles"/>
    <dgm:cxn modelId="{F0E717D7-580C-4043-8E80-5158795F22E5}" type="presParOf" srcId="{DD22E2C9-9ED6-40D4-BB1A-73EA076D969F}" destId="{ADB86304-1A84-40BE-ADCF-E2D5765BF527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4E9734B-5FFA-4DD0-9683-01C98E00F6DB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EF44E14F-36C6-4728-94CE-F704043CE5B5}">
      <dgm:prSet phldrT="[Texto]"/>
      <dgm:spPr/>
      <dgm:t>
        <a:bodyPr/>
        <a:lstStyle/>
        <a:p>
          <a:r>
            <a:rPr lang="es-EC" dirty="0"/>
            <a:t>Método Racional </a:t>
          </a:r>
        </a:p>
      </dgm:t>
    </dgm:pt>
    <dgm:pt modelId="{7E9C8D3B-762F-4290-9034-4CB80DE5D8C0}" type="parTrans" cxnId="{C81271D9-0F2A-4C6E-AF2A-E3F79095E21F}">
      <dgm:prSet/>
      <dgm:spPr/>
      <dgm:t>
        <a:bodyPr/>
        <a:lstStyle/>
        <a:p>
          <a:endParaRPr lang="es-EC"/>
        </a:p>
      </dgm:t>
    </dgm:pt>
    <dgm:pt modelId="{07310CBF-E09B-4C28-B4A2-442031E81D46}" type="sibTrans" cxnId="{C81271D9-0F2A-4C6E-AF2A-E3F79095E21F}">
      <dgm:prSet/>
      <dgm:spPr/>
      <dgm:t>
        <a:bodyPr/>
        <a:lstStyle/>
        <a:p>
          <a:endParaRPr lang="es-EC"/>
        </a:p>
      </dgm:t>
    </dgm:pt>
    <dgm:pt modelId="{6F26B288-1059-466D-AED8-040838C1D444}">
      <dgm:prSet phldrT="[Texto]"/>
      <dgm:spPr/>
      <dgm:t>
        <a:bodyPr/>
        <a:lstStyle/>
        <a:p>
          <a:r>
            <a:rPr lang="es-EC" dirty="0"/>
            <a:t>Método del Cauce </a:t>
          </a:r>
        </a:p>
      </dgm:t>
    </dgm:pt>
    <dgm:pt modelId="{4570067E-70DE-448F-B01C-E8F6D769D4B1}" type="parTrans" cxnId="{FB4B4AF6-74DE-41EC-966D-DA9AE86C1A17}">
      <dgm:prSet/>
      <dgm:spPr/>
      <dgm:t>
        <a:bodyPr/>
        <a:lstStyle/>
        <a:p>
          <a:endParaRPr lang="es-EC"/>
        </a:p>
      </dgm:t>
    </dgm:pt>
    <dgm:pt modelId="{33353D1A-CECD-49A5-8307-3CDC598282F3}" type="sibTrans" cxnId="{FB4B4AF6-74DE-41EC-966D-DA9AE86C1A17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98986131-A97F-4E2C-8ADC-5C6B73691C32}">
          <dgm:prSet phldrT="[Texto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s-EC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C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̅"/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m:oMathPara>
              </a14:m>
              <a:endParaRPr lang="es-EC" dirty="0"/>
            </a:p>
          </dgm:t>
        </dgm:pt>
      </mc:Choice>
      <mc:Fallback xmlns="">
        <dgm:pt modelId="{98986131-A97F-4E2C-8ADC-5C6B73691C32}">
          <dgm:prSet phldrT="[Texto]"/>
          <dgm:spPr/>
          <dgm:t>
            <a:bodyPr/>
            <a:lstStyle/>
            <a:p>
              <a:r>
                <a:rPr lang="es-EC" i="0" smtClean="0"/>
                <a:t>𝑄=𝐴×</a:t>
              </a:r>
              <a:r>
                <a:rPr lang="es-EC" i="0"/>
                <a:t>𝑉 ̅</a:t>
              </a:r>
              <a:endParaRPr lang="es-EC" dirty="0"/>
            </a:p>
          </dgm:t>
        </dgm:pt>
      </mc:Fallback>
    </mc:AlternateContent>
    <dgm:pt modelId="{31A93DBB-1FB8-478C-9A25-4ABC7637A2F5}" type="parTrans" cxnId="{19BC4E7A-C52F-48D4-B85B-185582EA0429}">
      <dgm:prSet/>
      <dgm:spPr/>
      <dgm:t>
        <a:bodyPr/>
        <a:lstStyle/>
        <a:p>
          <a:endParaRPr lang="es-EC"/>
        </a:p>
      </dgm:t>
    </dgm:pt>
    <dgm:pt modelId="{BB7663B9-2390-402B-9F75-B63EB409784B}" type="sibTrans" cxnId="{19BC4E7A-C52F-48D4-B85B-185582EA0429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F81BD854-9679-4A14-96C1-8CACBD45B533}">
          <dgm:prSet phldrT="[Texto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s-EC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s-EC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s-EC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m:oMathPara>
              </a14:m>
              <a:endParaRPr lang="es-EC" dirty="0"/>
            </a:p>
          </dgm:t>
        </dgm:pt>
      </mc:Choice>
      <mc:Fallback xmlns="">
        <dgm:pt modelId="{F81BD854-9679-4A14-96C1-8CACBD45B533}">
          <dgm:prSet phldrT="[Texto]"/>
          <dgm:spPr/>
          <dgm:t>
            <a:bodyPr/>
            <a:lstStyle/>
            <a:p>
              <a:r>
                <a:rPr lang="es-EC" i="0" smtClean="0"/>
                <a:t>𝑄=</a:t>
              </a:r>
              <a:r>
                <a:rPr lang="es-EC" i="0"/>
                <a:t>1/𝑛×𝐴×𝑅^(2⁄3)×𝐼^(1⁄2)</a:t>
              </a:r>
              <a:endParaRPr lang="es-EC" dirty="0"/>
            </a:p>
          </dgm:t>
        </dgm:pt>
      </mc:Fallback>
    </mc:AlternateContent>
    <dgm:pt modelId="{7AA6FAC5-FADD-42BB-9B64-76B4E5FD6FFD}" type="parTrans" cxnId="{22132FBD-4342-48E0-8308-C822BFC0AEC1}">
      <dgm:prSet/>
      <dgm:spPr/>
      <dgm:t>
        <a:bodyPr/>
        <a:lstStyle/>
        <a:p>
          <a:endParaRPr lang="es-EC"/>
        </a:p>
      </dgm:t>
    </dgm:pt>
    <dgm:pt modelId="{4A1979FE-EC24-420C-94B7-D5756A94F1BE}" type="sibTrans" cxnId="{22132FBD-4342-48E0-8308-C822BFC0AEC1}">
      <dgm:prSet/>
      <dgm:spPr/>
      <dgm:t>
        <a:bodyPr/>
        <a:lstStyle/>
        <a:p>
          <a:endParaRPr lang="es-EC"/>
        </a:p>
      </dgm:t>
    </dgm:pt>
    <dgm:pt modelId="{85DB55F3-9970-4872-BA28-7CE02E0DD2AB}">
      <dgm:prSet phldrT="[Texto]"/>
      <dgm:spPr/>
      <dgm:t>
        <a:bodyPr/>
        <a:lstStyle/>
        <a:p>
          <a:r>
            <a:rPr lang="es-EC" dirty="0"/>
            <a:t>Método de Manning</a:t>
          </a:r>
        </a:p>
      </dgm:t>
    </dgm:pt>
    <dgm:pt modelId="{7099B0B1-6CCA-4FEC-927A-1214FBC9157A}" type="sibTrans" cxnId="{7431F72C-6EB7-4F1F-B923-1C38E69BD7EA}">
      <dgm:prSet/>
      <dgm:spPr/>
      <dgm:t>
        <a:bodyPr/>
        <a:lstStyle/>
        <a:p>
          <a:endParaRPr lang="es-EC"/>
        </a:p>
      </dgm:t>
    </dgm:pt>
    <dgm:pt modelId="{CD5CB608-ABAD-432F-A63F-B314D81DFA4D}" type="parTrans" cxnId="{7431F72C-6EB7-4F1F-B923-1C38E69BD7EA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AFBC4144-FF59-4851-830C-F17C5CEB2287}">
          <dgm:prSet phldrT="[Texto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%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=16.67×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𝐴</m:t>
                    </m:r>
                  </m:oMath>
                </m:oMathPara>
              </a14:m>
              <a:endParaRPr lang="es-EC" dirty="0"/>
            </a:p>
          </dgm:t>
        </dgm:pt>
      </mc:Choice>
      <mc:Fallback xmlns="">
        <dgm:pt modelId="{AFBC4144-FF59-4851-830C-F17C5CEB2287}">
          <dgm:prSet phldrT="[Texto]"/>
          <dgm:spPr/>
          <dgm:t>
            <a:bodyPr/>
            <a:lstStyle/>
            <a:p>
              <a:pPr/>
              <a:r>
                <a:rPr lang="es-EC" i="0">
                  <a:latin typeface="Cambria Math" panose="02040503050406030204" pitchFamily="18" charset="0"/>
                </a:rPr>
                <a:t>𝑄</a:t>
              </a:r>
              <a:r>
                <a:rPr lang="es-EC" i="0" smtClean="0">
                  <a:latin typeface="Cambria Math" panose="02040503050406030204" pitchFamily="18" charset="0"/>
                </a:rPr>
                <a:t>_</a:t>
              </a:r>
              <a:r>
                <a:rPr lang="es-EC" i="0">
                  <a:latin typeface="Cambria Math" panose="02040503050406030204" pitchFamily="18" charset="0"/>
                </a:rPr>
                <a:t>%=16.67×𝐶×𝑖×𝐴</a:t>
              </a:r>
              <a:endParaRPr lang="es-EC" dirty="0"/>
            </a:p>
          </dgm:t>
        </dgm:pt>
      </mc:Fallback>
    </mc:AlternateContent>
    <dgm:pt modelId="{062DD6C2-37E0-4279-9125-4DF85EE4070D}" type="sibTrans" cxnId="{17D1D553-086F-471A-AA25-2C3967BC4295}">
      <dgm:prSet/>
      <dgm:spPr/>
      <dgm:t>
        <a:bodyPr/>
        <a:lstStyle/>
        <a:p>
          <a:endParaRPr lang="es-EC"/>
        </a:p>
      </dgm:t>
    </dgm:pt>
    <dgm:pt modelId="{2A056336-A532-47DE-9828-6A6D519D3879}" type="parTrans" cxnId="{17D1D553-086F-471A-AA25-2C3967BC4295}">
      <dgm:prSet/>
      <dgm:spPr/>
      <dgm:t>
        <a:bodyPr/>
        <a:lstStyle/>
        <a:p>
          <a:endParaRPr lang="es-EC"/>
        </a:p>
      </dgm:t>
    </dgm:pt>
    <dgm:pt modelId="{CC3D68E6-D07C-4C10-8816-EA21248FE54F}" type="pres">
      <dgm:prSet presAssocID="{C4E9734B-5FFA-4DD0-9683-01C98E00F6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E23B362-AE8A-414E-B81E-35FA60014DA4}" type="pres">
      <dgm:prSet presAssocID="{EF44E14F-36C6-4728-94CE-F704043CE5B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906135-63D5-427E-A0F0-8DF90C0A52B6}" type="pres">
      <dgm:prSet presAssocID="{EF44E14F-36C6-4728-94CE-F704043CE5B5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421F0D-B6E6-432B-9C88-44D6A762E4E3}" type="pres">
      <dgm:prSet presAssocID="{6F26B288-1059-466D-AED8-040838C1D44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E47DD7-B56D-4F1F-B856-4004EA42695C}" type="pres">
      <dgm:prSet presAssocID="{6F26B288-1059-466D-AED8-040838C1D444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BE41D0-D72F-4F22-8776-D8B240B2FA7A}" type="pres">
      <dgm:prSet presAssocID="{85DB55F3-9970-4872-BA28-7CE02E0DD2A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90DD0F-413C-48D6-B02E-388F729C8A2A}" type="pres">
      <dgm:prSet presAssocID="{85DB55F3-9970-4872-BA28-7CE02E0DD2AB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04EA886-F59E-4093-B0C4-9A40968C2265}" type="presOf" srcId="{C4E9734B-5FFA-4DD0-9683-01C98E00F6DB}" destId="{CC3D68E6-D07C-4C10-8816-EA21248FE54F}" srcOrd="0" destOrd="0" presId="urn:microsoft.com/office/officeart/2005/8/layout/vList2"/>
    <dgm:cxn modelId="{97B3DEAB-B544-4775-83AB-38FDC1F6DE63}" type="presOf" srcId="{F81BD854-9679-4A14-96C1-8CACBD45B533}" destId="{0190DD0F-413C-48D6-B02E-388F729C8A2A}" srcOrd="0" destOrd="0" presId="urn:microsoft.com/office/officeart/2005/8/layout/vList2"/>
    <dgm:cxn modelId="{19BC4E7A-C52F-48D4-B85B-185582EA0429}" srcId="{6F26B288-1059-466D-AED8-040838C1D444}" destId="{98986131-A97F-4E2C-8ADC-5C6B73691C32}" srcOrd="0" destOrd="0" parTransId="{31A93DBB-1FB8-478C-9A25-4ABC7637A2F5}" sibTransId="{BB7663B9-2390-402B-9F75-B63EB409784B}"/>
    <dgm:cxn modelId="{7431F72C-6EB7-4F1F-B923-1C38E69BD7EA}" srcId="{C4E9734B-5FFA-4DD0-9683-01C98E00F6DB}" destId="{85DB55F3-9970-4872-BA28-7CE02E0DD2AB}" srcOrd="2" destOrd="0" parTransId="{CD5CB608-ABAD-432F-A63F-B314D81DFA4D}" sibTransId="{7099B0B1-6CCA-4FEC-927A-1214FBC9157A}"/>
    <dgm:cxn modelId="{17D1D553-086F-471A-AA25-2C3967BC4295}" srcId="{EF44E14F-36C6-4728-94CE-F704043CE5B5}" destId="{AFBC4144-FF59-4851-830C-F17C5CEB2287}" srcOrd="0" destOrd="0" parTransId="{2A056336-A532-47DE-9828-6A6D519D3879}" sibTransId="{062DD6C2-37E0-4279-9125-4DF85EE4070D}"/>
    <dgm:cxn modelId="{22132FBD-4342-48E0-8308-C822BFC0AEC1}" srcId="{85DB55F3-9970-4872-BA28-7CE02E0DD2AB}" destId="{F81BD854-9679-4A14-96C1-8CACBD45B533}" srcOrd="0" destOrd="0" parTransId="{7AA6FAC5-FADD-42BB-9B64-76B4E5FD6FFD}" sibTransId="{4A1979FE-EC24-420C-94B7-D5756A94F1BE}"/>
    <dgm:cxn modelId="{D768CF97-654D-4BF2-9E03-4C5B849664B9}" type="presOf" srcId="{6F26B288-1059-466D-AED8-040838C1D444}" destId="{01421F0D-B6E6-432B-9C88-44D6A762E4E3}" srcOrd="0" destOrd="0" presId="urn:microsoft.com/office/officeart/2005/8/layout/vList2"/>
    <dgm:cxn modelId="{C81271D9-0F2A-4C6E-AF2A-E3F79095E21F}" srcId="{C4E9734B-5FFA-4DD0-9683-01C98E00F6DB}" destId="{EF44E14F-36C6-4728-94CE-F704043CE5B5}" srcOrd="0" destOrd="0" parTransId="{7E9C8D3B-762F-4290-9034-4CB80DE5D8C0}" sibTransId="{07310CBF-E09B-4C28-B4A2-442031E81D46}"/>
    <dgm:cxn modelId="{FB4B4AF6-74DE-41EC-966D-DA9AE86C1A17}" srcId="{C4E9734B-5FFA-4DD0-9683-01C98E00F6DB}" destId="{6F26B288-1059-466D-AED8-040838C1D444}" srcOrd="1" destOrd="0" parTransId="{4570067E-70DE-448F-B01C-E8F6D769D4B1}" sibTransId="{33353D1A-CECD-49A5-8307-3CDC598282F3}"/>
    <dgm:cxn modelId="{BD8D6471-90F4-4B7E-8E5C-81487A1B2B4E}" type="presOf" srcId="{98986131-A97F-4E2C-8ADC-5C6B73691C32}" destId="{D1E47DD7-B56D-4F1F-B856-4004EA42695C}" srcOrd="0" destOrd="0" presId="urn:microsoft.com/office/officeart/2005/8/layout/vList2"/>
    <dgm:cxn modelId="{79C57DAF-CAE7-408D-9A52-6996B332EB0E}" type="presOf" srcId="{AFBC4144-FF59-4851-830C-F17C5CEB2287}" destId="{B2906135-63D5-427E-A0F0-8DF90C0A52B6}" srcOrd="0" destOrd="0" presId="urn:microsoft.com/office/officeart/2005/8/layout/vList2"/>
    <dgm:cxn modelId="{91D75A72-0B6B-4F12-97C7-5EBDB436E448}" type="presOf" srcId="{85DB55F3-9970-4872-BA28-7CE02E0DD2AB}" destId="{70BE41D0-D72F-4F22-8776-D8B240B2FA7A}" srcOrd="0" destOrd="0" presId="urn:microsoft.com/office/officeart/2005/8/layout/vList2"/>
    <dgm:cxn modelId="{CC485690-24CC-4AF9-B56B-EB60CCED4030}" type="presOf" srcId="{EF44E14F-36C6-4728-94CE-F704043CE5B5}" destId="{DE23B362-AE8A-414E-B81E-35FA60014DA4}" srcOrd="0" destOrd="0" presId="urn:microsoft.com/office/officeart/2005/8/layout/vList2"/>
    <dgm:cxn modelId="{FA731299-10AF-471B-BAC8-AE334E51C863}" type="presParOf" srcId="{CC3D68E6-D07C-4C10-8816-EA21248FE54F}" destId="{DE23B362-AE8A-414E-B81E-35FA60014DA4}" srcOrd="0" destOrd="0" presId="urn:microsoft.com/office/officeart/2005/8/layout/vList2"/>
    <dgm:cxn modelId="{3580B94F-9A0A-49C0-A498-B1854D35F6F1}" type="presParOf" srcId="{CC3D68E6-D07C-4C10-8816-EA21248FE54F}" destId="{B2906135-63D5-427E-A0F0-8DF90C0A52B6}" srcOrd="1" destOrd="0" presId="urn:microsoft.com/office/officeart/2005/8/layout/vList2"/>
    <dgm:cxn modelId="{72159DE4-0ADE-4F7B-918C-36FB5284D438}" type="presParOf" srcId="{CC3D68E6-D07C-4C10-8816-EA21248FE54F}" destId="{01421F0D-B6E6-432B-9C88-44D6A762E4E3}" srcOrd="2" destOrd="0" presId="urn:microsoft.com/office/officeart/2005/8/layout/vList2"/>
    <dgm:cxn modelId="{B801D91E-19FE-41B1-93A5-79865419EBA5}" type="presParOf" srcId="{CC3D68E6-D07C-4C10-8816-EA21248FE54F}" destId="{D1E47DD7-B56D-4F1F-B856-4004EA42695C}" srcOrd="3" destOrd="0" presId="urn:microsoft.com/office/officeart/2005/8/layout/vList2"/>
    <dgm:cxn modelId="{DC2233C3-9400-47A9-9384-947CDD506FB6}" type="presParOf" srcId="{CC3D68E6-D07C-4C10-8816-EA21248FE54F}" destId="{70BE41D0-D72F-4F22-8776-D8B240B2FA7A}" srcOrd="4" destOrd="0" presId="urn:microsoft.com/office/officeart/2005/8/layout/vList2"/>
    <dgm:cxn modelId="{5EC97CC6-487A-4319-98CF-D5746BBAA1C3}" type="presParOf" srcId="{CC3D68E6-D07C-4C10-8816-EA21248FE54F}" destId="{0190DD0F-413C-48D6-B02E-388F729C8A2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 custT="1"/>
      <dgm:spPr/>
      <dgm:t>
        <a:bodyPr/>
        <a:lstStyle/>
        <a:p>
          <a:r>
            <a:rPr lang="es-ES" sz="2000" b="1" dirty="0"/>
            <a:t>Trazado de línea de ceros.</a:t>
          </a:r>
          <a:endParaRPr lang="es-EC" sz="2000" b="1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85F888D0-8CD1-4D75-8447-FBA3DBD92FBD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Es una línea que une los puntos obligados del proyecto conservando una pendiente especificada, constante y uniforme</a:t>
          </a:r>
          <a:endParaRPr lang="es-EC" dirty="0"/>
        </a:p>
      </dgm:t>
    </dgm:pt>
    <dgm:pt modelId="{898550C8-A841-47C3-BDFB-E173085B75FC}" type="parTrans" cxnId="{DC205FA7-5D08-45F6-A9FA-D5E2FDE36933}">
      <dgm:prSet/>
      <dgm:spPr/>
      <dgm:t>
        <a:bodyPr/>
        <a:lstStyle/>
        <a:p>
          <a:endParaRPr lang="es-EC"/>
        </a:p>
      </dgm:t>
    </dgm:pt>
    <dgm:pt modelId="{1EFA29BF-E8BD-4A0C-BE78-AC1139C16B4A}" type="sibTrans" cxnId="{DC205FA7-5D08-45F6-A9FA-D5E2FDE36933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0254E7-863F-402F-82F2-BB3D5F5DF33D}" type="pres">
      <dgm:prSet presAssocID="{7C97686D-C4B8-4ECC-BF15-EF3D2AC70602}" presName="parentLin" presStyleCnt="0"/>
      <dgm:spPr/>
    </dgm:pt>
    <dgm:pt modelId="{44C8C1AB-D40E-4CC1-8FB6-16E72C9237F1}" type="pres">
      <dgm:prSet presAssocID="{7C97686D-C4B8-4ECC-BF15-EF3D2AC70602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080D7B4A-231B-4ADB-A29F-5DF7CC6E5AB2}" type="pres">
      <dgm:prSet presAssocID="{7C97686D-C4B8-4ECC-BF15-EF3D2AC706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7B9DF-651A-4703-B1BE-247939B54E8D}" type="pres">
      <dgm:prSet presAssocID="{7C97686D-C4B8-4ECC-BF15-EF3D2AC70602}" presName="negativeSpace" presStyleCnt="0"/>
      <dgm:spPr/>
    </dgm:pt>
    <dgm:pt modelId="{3CC93EB9-6109-4685-B731-16E5B77D56C4}" type="pres">
      <dgm:prSet presAssocID="{7C97686D-C4B8-4ECC-BF15-EF3D2AC7060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C0B97711-7DAE-409B-88FC-416A873D42EB}" type="presOf" srcId="{7C97686D-C4B8-4ECC-BF15-EF3D2AC70602}" destId="{44C8C1AB-D40E-4CC1-8FB6-16E72C9237F1}" srcOrd="0" destOrd="0" presId="urn:microsoft.com/office/officeart/2005/8/layout/list1"/>
    <dgm:cxn modelId="{DC205FA7-5D08-45F6-A9FA-D5E2FDE36933}" srcId="{7C97686D-C4B8-4ECC-BF15-EF3D2AC70602}" destId="{85F888D0-8CD1-4D75-8447-FBA3DBD92FBD}" srcOrd="0" destOrd="0" parTransId="{898550C8-A841-47C3-BDFB-E173085B75FC}" sibTransId="{1EFA29BF-E8BD-4A0C-BE78-AC1139C16B4A}"/>
    <dgm:cxn modelId="{997B662E-A219-419B-AE71-C1FBDA8E4DB8}" type="presOf" srcId="{85F888D0-8CD1-4D75-8447-FBA3DBD92FBD}" destId="{3CC93EB9-6109-4685-B731-16E5B77D56C4}" srcOrd="0" destOrd="0" presId="urn:microsoft.com/office/officeart/2005/8/layout/list1"/>
    <dgm:cxn modelId="{A39466E7-1C80-49C7-BDE7-DE559D9CD426}" type="presOf" srcId="{7C97686D-C4B8-4ECC-BF15-EF3D2AC70602}" destId="{080D7B4A-231B-4ADB-A29F-5DF7CC6E5AB2}" srcOrd="1" destOrd="0" presId="urn:microsoft.com/office/officeart/2005/8/layout/list1"/>
    <dgm:cxn modelId="{58C4D38F-D3E8-44B2-9A9D-8D751BF2C216}" type="presParOf" srcId="{BD4BF200-0580-4886-81A4-14A701E0ADEB}" destId="{CC0254E7-863F-402F-82F2-BB3D5F5DF33D}" srcOrd="0" destOrd="0" presId="urn:microsoft.com/office/officeart/2005/8/layout/list1"/>
    <dgm:cxn modelId="{38F342D2-C117-4BE6-AAC8-EAA8E5AE0DC0}" type="presParOf" srcId="{CC0254E7-863F-402F-82F2-BB3D5F5DF33D}" destId="{44C8C1AB-D40E-4CC1-8FB6-16E72C9237F1}" srcOrd="0" destOrd="0" presId="urn:microsoft.com/office/officeart/2005/8/layout/list1"/>
    <dgm:cxn modelId="{E2C873F6-A3C6-4FB1-A801-6C1B1A81BF57}" type="presParOf" srcId="{CC0254E7-863F-402F-82F2-BB3D5F5DF33D}" destId="{080D7B4A-231B-4ADB-A29F-5DF7CC6E5AB2}" srcOrd="1" destOrd="0" presId="urn:microsoft.com/office/officeart/2005/8/layout/list1"/>
    <dgm:cxn modelId="{688A8D3A-39A8-475A-AD6D-8B8DCD5D3AF0}" type="presParOf" srcId="{BD4BF200-0580-4886-81A4-14A701E0ADEB}" destId="{AAB7B9DF-651A-4703-B1BE-247939B54E8D}" srcOrd="1" destOrd="0" presId="urn:microsoft.com/office/officeart/2005/8/layout/list1"/>
    <dgm:cxn modelId="{11EEC179-BCA5-4AB1-8384-6635404F9DD4}" type="presParOf" srcId="{BD4BF200-0580-4886-81A4-14A701E0ADEB}" destId="{3CC93EB9-6109-4685-B731-16E5B77D56C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4E9734B-5FFA-4DD0-9683-01C98E00F6DB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EF44E14F-36C6-4728-94CE-F704043CE5B5}">
      <dgm:prSet phldrT="[Texto]"/>
      <dgm:spPr/>
      <dgm:t>
        <a:bodyPr/>
        <a:lstStyle/>
        <a:p>
          <a:r>
            <a:rPr lang="es-EC" dirty="0" smtClean="0"/>
            <a:t>Método Racional </a:t>
          </a:r>
          <a:endParaRPr lang="es-EC" dirty="0"/>
        </a:p>
      </dgm:t>
    </dgm:pt>
    <dgm:pt modelId="{7E9C8D3B-762F-4290-9034-4CB80DE5D8C0}" type="parTrans" cxnId="{C81271D9-0F2A-4C6E-AF2A-E3F79095E21F}">
      <dgm:prSet/>
      <dgm:spPr/>
      <dgm:t>
        <a:bodyPr/>
        <a:lstStyle/>
        <a:p>
          <a:endParaRPr lang="es-EC"/>
        </a:p>
      </dgm:t>
    </dgm:pt>
    <dgm:pt modelId="{07310CBF-E09B-4C28-B4A2-442031E81D46}" type="sibTrans" cxnId="{C81271D9-0F2A-4C6E-AF2A-E3F79095E21F}">
      <dgm:prSet/>
      <dgm:spPr/>
      <dgm:t>
        <a:bodyPr/>
        <a:lstStyle/>
        <a:p>
          <a:endParaRPr lang="es-EC"/>
        </a:p>
      </dgm:t>
    </dgm:pt>
    <dgm:pt modelId="{AFBC4144-FF59-4851-830C-F17C5CEB2287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2A056336-A532-47DE-9828-6A6D519D3879}" type="parTrans" cxnId="{17D1D553-086F-471A-AA25-2C3967BC4295}">
      <dgm:prSet/>
      <dgm:spPr/>
      <dgm:t>
        <a:bodyPr/>
        <a:lstStyle/>
        <a:p>
          <a:endParaRPr lang="es-EC"/>
        </a:p>
      </dgm:t>
    </dgm:pt>
    <dgm:pt modelId="{062DD6C2-37E0-4279-9125-4DF85EE4070D}" type="sibTrans" cxnId="{17D1D553-086F-471A-AA25-2C3967BC4295}">
      <dgm:prSet/>
      <dgm:spPr/>
      <dgm:t>
        <a:bodyPr/>
        <a:lstStyle/>
        <a:p>
          <a:endParaRPr lang="es-EC"/>
        </a:p>
      </dgm:t>
    </dgm:pt>
    <dgm:pt modelId="{6F26B288-1059-466D-AED8-040838C1D444}">
      <dgm:prSet phldrT="[Texto]"/>
      <dgm:spPr/>
      <dgm:t>
        <a:bodyPr/>
        <a:lstStyle/>
        <a:p>
          <a:r>
            <a:rPr lang="es-EC" dirty="0" smtClean="0"/>
            <a:t>Método del Cauce </a:t>
          </a:r>
          <a:endParaRPr lang="es-EC" dirty="0"/>
        </a:p>
      </dgm:t>
    </dgm:pt>
    <dgm:pt modelId="{4570067E-70DE-448F-B01C-E8F6D769D4B1}" type="parTrans" cxnId="{FB4B4AF6-74DE-41EC-966D-DA9AE86C1A17}">
      <dgm:prSet/>
      <dgm:spPr/>
      <dgm:t>
        <a:bodyPr/>
        <a:lstStyle/>
        <a:p>
          <a:endParaRPr lang="es-EC"/>
        </a:p>
      </dgm:t>
    </dgm:pt>
    <dgm:pt modelId="{33353D1A-CECD-49A5-8307-3CDC598282F3}" type="sibTrans" cxnId="{FB4B4AF6-74DE-41EC-966D-DA9AE86C1A17}">
      <dgm:prSet/>
      <dgm:spPr/>
      <dgm:t>
        <a:bodyPr/>
        <a:lstStyle/>
        <a:p>
          <a:endParaRPr lang="es-EC"/>
        </a:p>
      </dgm:t>
    </dgm:pt>
    <dgm:pt modelId="{98986131-A97F-4E2C-8ADC-5C6B73691C32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1A93DBB-1FB8-478C-9A25-4ABC7637A2F5}" type="parTrans" cxnId="{19BC4E7A-C52F-48D4-B85B-185582EA0429}">
      <dgm:prSet/>
      <dgm:spPr/>
      <dgm:t>
        <a:bodyPr/>
        <a:lstStyle/>
        <a:p>
          <a:endParaRPr lang="es-EC"/>
        </a:p>
      </dgm:t>
    </dgm:pt>
    <dgm:pt modelId="{BB7663B9-2390-402B-9F75-B63EB409784B}" type="sibTrans" cxnId="{19BC4E7A-C52F-48D4-B85B-185582EA0429}">
      <dgm:prSet/>
      <dgm:spPr/>
      <dgm:t>
        <a:bodyPr/>
        <a:lstStyle/>
        <a:p>
          <a:endParaRPr lang="es-EC"/>
        </a:p>
      </dgm:t>
    </dgm:pt>
    <dgm:pt modelId="{F81BD854-9679-4A14-96C1-8CACBD45B533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7AA6FAC5-FADD-42BB-9B64-76B4E5FD6FFD}" type="parTrans" cxnId="{22132FBD-4342-48E0-8308-C822BFC0AEC1}">
      <dgm:prSet/>
      <dgm:spPr/>
      <dgm:t>
        <a:bodyPr/>
        <a:lstStyle/>
        <a:p>
          <a:endParaRPr lang="es-EC"/>
        </a:p>
      </dgm:t>
    </dgm:pt>
    <dgm:pt modelId="{4A1979FE-EC24-420C-94B7-D5756A94F1BE}" type="sibTrans" cxnId="{22132FBD-4342-48E0-8308-C822BFC0AEC1}">
      <dgm:prSet/>
      <dgm:spPr/>
      <dgm:t>
        <a:bodyPr/>
        <a:lstStyle/>
        <a:p>
          <a:endParaRPr lang="es-EC"/>
        </a:p>
      </dgm:t>
    </dgm:pt>
    <dgm:pt modelId="{85DB55F3-9970-4872-BA28-7CE02E0DD2AB}">
      <dgm:prSet phldrT="[Texto]"/>
      <dgm:spPr/>
      <dgm:t>
        <a:bodyPr/>
        <a:lstStyle/>
        <a:p>
          <a:r>
            <a:rPr lang="es-EC" dirty="0" smtClean="0"/>
            <a:t>Método de Manning</a:t>
          </a:r>
          <a:endParaRPr lang="es-EC" dirty="0"/>
        </a:p>
      </dgm:t>
    </dgm:pt>
    <dgm:pt modelId="{7099B0B1-6CCA-4FEC-927A-1214FBC9157A}" type="sibTrans" cxnId="{7431F72C-6EB7-4F1F-B923-1C38E69BD7EA}">
      <dgm:prSet/>
      <dgm:spPr/>
      <dgm:t>
        <a:bodyPr/>
        <a:lstStyle/>
        <a:p>
          <a:endParaRPr lang="es-EC"/>
        </a:p>
      </dgm:t>
    </dgm:pt>
    <dgm:pt modelId="{CD5CB608-ABAD-432F-A63F-B314D81DFA4D}" type="parTrans" cxnId="{7431F72C-6EB7-4F1F-B923-1C38E69BD7EA}">
      <dgm:prSet/>
      <dgm:spPr/>
      <dgm:t>
        <a:bodyPr/>
        <a:lstStyle/>
        <a:p>
          <a:endParaRPr lang="es-EC"/>
        </a:p>
      </dgm:t>
    </dgm:pt>
    <dgm:pt modelId="{CC3D68E6-D07C-4C10-8816-EA21248FE54F}" type="pres">
      <dgm:prSet presAssocID="{C4E9734B-5FFA-4DD0-9683-01C98E00F6DB}" presName="linear" presStyleCnt="0">
        <dgm:presLayoutVars>
          <dgm:animLvl val="lvl"/>
          <dgm:resizeHandles val="exact"/>
        </dgm:presLayoutVars>
      </dgm:prSet>
      <dgm:spPr/>
    </dgm:pt>
    <dgm:pt modelId="{DE23B362-AE8A-414E-B81E-35FA60014DA4}" type="pres">
      <dgm:prSet presAssocID="{EF44E14F-36C6-4728-94CE-F704043CE5B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906135-63D5-427E-A0F0-8DF90C0A52B6}" type="pres">
      <dgm:prSet presAssocID="{EF44E14F-36C6-4728-94CE-F704043CE5B5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421F0D-B6E6-432B-9C88-44D6A762E4E3}" type="pres">
      <dgm:prSet presAssocID="{6F26B288-1059-466D-AED8-040838C1D44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1E47DD7-B56D-4F1F-B856-4004EA42695C}" type="pres">
      <dgm:prSet presAssocID="{6F26B288-1059-466D-AED8-040838C1D444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BE41D0-D72F-4F22-8776-D8B240B2FA7A}" type="pres">
      <dgm:prSet presAssocID="{85DB55F3-9970-4872-BA28-7CE02E0DD2A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90DD0F-413C-48D6-B02E-388F729C8A2A}" type="pres">
      <dgm:prSet presAssocID="{85DB55F3-9970-4872-BA28-7CE02E0DD2AB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9719A5-30A5-4E65-A106-ABE6EE64525C}" type="presOf" srcId="{AFBC4144-FF59-4851-830C-F17C5CEB2287}" destId="{B2906135-63D5-427E-A0F0-8DF90C0A52B6}" srcOrd="0" destOrd="0" presId="urn:microsoft.com/office/officeart/2005/8/layout/vList2"/>
    <dgm:cxn modelId="{17D1D553-086F-471A-AA25-2C3967BC4295}" srcId="{EF44E14F-36C6-4728-94CE-F704043CE5B5}" destId="{AFBC4144-FF59-4851-830C-F17C5CEB2287}" srcOrd="0" destOrd="0" parTransId="{2A056336-A532-47DE-9828-6A6D519D3879}" sibTransId="{062DD6C2-37E0-4279-9125-4DF85EE4070D}"/>
    <dgm:cxn modelId="{22132FBD-4342-48E0-8308-C822BFC0AEC1}" srcId="{85DB55F3-9970-4872-BA28-7CE02E0DD2AB}" destId="{F81BD854-9679-4A14-96C1-8CACBD45B533}" srcOrd="0" destOrd="0" parTransId="{7AA6FAC5-FADD-42BB-9B64-76B4E5FD6FFD}" sibTransId="{4A1979FE-EC24-420C-94B7-D5756A94F1BE}"/>
    <dgm:cxn modelId="{EF15B347-1F91-4AA9-9370-83DE888F6C05}" type="presOf" srcId="{F81BD854-9679-4A14-96C1-8CACBD45B533}" destId="{0190DD0F-413C-48D6-B02E-388F729C8A2A}" srcOrd="0" destOrd="0" presId="urn:microsoft.com/office/officeart/2005/8/layout/vList2"/>
    <dgm:cxn modelId="{C81271D9-0F2A-4C6E-AF2A-E3F79095E21F}" srcId="{C4E9734B-5FFA-4DD0-9683-01C98E00F6DB}" destId="{EF44E14F-36C6-4728-94CE-F704043CE5B5}" srcOrd="0" destOrd="0" parTransId="{7E9C8D3B-762F-4290-9034-4CB80DE5D8C0}" sibTransId="{07310CBF-E09B-4C28-B4A2-442031E81D46}"/>
    <dgm:cxn modelId="{3549A279-E3F7-4FE6-BBCA-915B3EB65520}" type="presOf" srcId="{C4E9734B-5FFA-4DD0-9683-01C98E00F6DB}" destId="{CC3D68E6-D07C-4C10-8816-EA21248FE54F}" srcOrd="0" destOrd="0" presId="urn:microsoft.com/office/officeart/2005/8/layout/vList2"/>
    <dgm:cxn modelId="{C613FBD0-8B6A-41CB-8A62-1AEB6CDA62A0}" type="presOf" srcId="{98986131-A97F-4E2C-8ADC-5C6B73691C32}" destId="{D1E47DD7-B56D-4F1F-B856-4004EA42695C}" srcOrd="0" destOrd="0" presId="urn:microsoft.com/office/officeart/2005/8/layout/vList2"/>
    <dgm:cxn modelId="{7431F72C-6EB7-4F1F-B923-1C38E69BD7EA}" srcId="{C4E9734B-5FFA-4DD0-9683-01C98E00F6DB}" destId="{85DB55F3-9970-4872-BA28-7CE02E0DD2AB}" srcOrd="2" destOrd="0" parTransId="{CD5CB608-ABAD-432F-A63F-B314D81DFA4D}" sibTransId="{7099B0B1-6CCA-4FEC-927A-1214FBC9157A}"/>
    <dgm:cxn modelId="{19BC4E7A-C52F-48D4-B85B-185582EA0429}" srcId="{6F26B288-1059-466D-AED8-040838C1D444}" destId="{98986131-A97F-4E2C-8ADC-5C6B73691C32}" srcOrd="0" destOrd="0" parTransId="{31A93DBB-1FB8-478C-9A25-4ABC7637A2F5}" sibTransId="{BB7663B9-2390-402B-9F75-B63EB409784B}"/>
    <dgm:cxn modelId="{9F7735B3-00CA-400B-B9A5-859FFCD3EC67}" type="presOf" srcId="{EF44E14F-36C6-4728-94CE-F704043CE5B5}" destId="{DE23B362-AE8A-414E-B81E-35FA60014DA4}" srcOrd="0" destOrd="0" presId="urn:microsoft.com/office/officeart/2005/8/layout/vList2"/>
    <dgm:cxn modelId="{43DD1194-96C2-45A9-B0ED-B71D1F4F5D4C}" type="presOf" srcId="{85DB55F3-9970-4872-BA28-7CE02E0DD2AB}" destId="{70BE41D0-D72F-4F22-8776-D8B240B2FA7A}" srcOrd="0" destOrd="0" presId="urn:microsoft.com/office/officeart/2005/8/layout/vList2"/>
    <dgm:cxn modelId="{FB4B4AF6-74DE-41EC-966D-DA9AE86C1A17}" srcId="{C4E9734B-5FFA-4DD0-9683-01C98E00F6DB}" destId="{6F26B288-1059-466D-AED8-040838C1D444}" srcOrd="1" destOrd="0" parTransId="{4570067E-70DE-448F-B01C-E8F6D769D4B1}" sibTransId="{33353D1A-CECD-49A5-8307-3CDC598282F3}"/>
    <dgm:cxn modelId="{A596D367-468E-4345-B5AA-B3B15636A9C1}" type="presOf" srcId="{6F26B288-1059-466D-AED8-040838C1D444}" destId="{01421F0D-B6E6-432B-9C88-44D6A762E4E3}" srcOrd="0" destOrd="0" presId="urn:microsoft.com/office/officeart/2005/8/layout/vList2"/>
    <dgm:cxn modelId="{95FD0C8D-6086-47BC-AF18-0365113FF67E}" type="presParOf" srcId="{CC3D68E6-D07C-4C10-8816-EA21248FE54F}" destId="{DE23B362-AE8A-414E-B81E-35FA60014DA4}" srcOrd="0" destOrd="0" presId="urn:microsoft.com/office/officeart/2005/8/layout/vList2"/>
    <dgm:cxn modelId="{30440A32-33EA-4D23-A0AA-212449E9E542}" type="presParOf" srcId="{CC3D68E6-D07C-4C10-8816-EA21248FE54F}" destId="{B2906135-63D5-427E-A0F0-8DF90C0A52B6}" srcOrd="1" destOrd="0" presId="urn:microsoft.com/office/officeart/2005/8/layout/vList2"/>
    <dgm:cxn modelId="{AC061786-87D5-44E9-853D-0B39D3CD3D0D}" type="presParOf" srcId="{CC3D68E6-D07C-4C10-8816-EA21248FE54F}" destId="{01421F0D-B6E6-432B-9C88-44D6A762E4E3}" srcOrd="2" destOrd="0" presId="urn:microsoft.com/office/officeart/2005/8/layout/vList2"/>
    <dgm:cxn modelId="{89B7B1FD-38D0-4C4F-9F84-07D8B1389793}" type="presParOf" srcId="{CC3D68E6-D07C-4C10-8816-EA21248FE54F}" destId="{D1E47DD7-B56D-4F1F-B856-4004EA42695C}" srcOrd="3" destOrd="0" presId="urn:microsoft.com/office/officeart/2005/8/layout/vList2"/>
    <dgm:cxn modelId="{29C3AE3A-44DD-4B2A-94B9-7BC61EF4DAA4}" type="presParOf" srcId="{CC3D68E6-D07C-4C10-8816-EA21248FE54F}" destId="{70BE41D0-D72F-4F22-8776-D8B240B2FA7A}" srcOrd="4" destOrd="0" presId="urn:microsoft.com/office/officeart/2005/8/layout/vList2"/>
    <dgm:cxn modelId="{747E795F-0DC8-4864-AFB2-44E7CB079307}" type="presParOf" srcId="{CC3D68E6-D07C-4C10-8816-EA21248FE54F}" destId="{0190DD0F-413C-48D6-B02E-388F729C8A2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F9E1F92-056E-4323-BBFC-C4BA954C45B4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E5E6E474-3E7A-4A47-8881-AD4FDCEC3836}">
      <dgm:prSet phldrT="[Texto]" custT="1"/>
      <dgm:spPr/>
      <dgm:t>
        <a:bodyPr/>
        <a:lstStyle/>
        <a:p>
          <a:pPr algn="l"/>
          <a:r>
            <a:rPr lang="es-EC" sz="1000" b="1" dirty="0"/>
            <a:t> </a:t>
          </a:r>
          <a:r>
            <a:rPr lang="es-EC" sz="1000" b="1" dirty="0">
              <a:latin typeface="+mn-lt"/>
            </a:rPr>
            <a:t>TRAMO 1: </a:t>
          </a:r>
        </a:p>
        <a:p>
          <a:pPr algn="l"/>
          <a:r>
            <a:rPr lang="es-EC" sz="1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Se toma una pendiente de diseño del </a:t>
          </a:r>
          <a:r>
            <a:rPr lang="es-EC" sz="10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GDT1=3% </a:t>
          </a:r>
          <a:r>
            <a:rPr lang="es-EC" sz="1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por condiciones del terreno. </a:t>
          </a:r>
          <a:r>
            <a:rPr lang="es-EC" sz="1000" b="1" dirty="0">
              <a:latin typeface="+mn-lt"/>
            </a:rPr>
            <a:t>Abertura del compás: 33.33m</a:t>
          </a:r>
          <a:endParaRPr lang="es-EC" sz="1000" dirty="0">
            <a:latin typeface="+mn-lt"/>
          </a:endParaRPr>
        </a:p>
      </dgm:t>
    </dgm:pt>
    <dgm:pt modelId="{E062F98D-6D13-49F6-B2B6-EBBCBAAD4B1B}" type="parTrans" cxnId="{BA5203DE-225F-44B2-BF93-E63F18ED71A6}">
      <dgm:prSet/>
      <dgm:spPr/>
      <dgm:t>
        <a:bodyPr/>
        <a:lstStyle/>
        <a:p>
          <a:pPr algn="l"/>
          <a:endParaRPr lang="es-EC" sz="1600"/>
        </a:p>
      </dgm:t>
    </dgm:pt>
    <dgm:pt modelId="{A62ADEBC-44D6-4EE7-9526-C939DC04BFFA}" type="sibTrans" cxnId="{BA5203DE-225F-44B2-BF93-E63F18ED71A6}">
      <dgm:prSet/>
      <dgm:spPr/>
      <dgm:t>
        <a:bodyPr/>
        <a:lstStyle/>
        <a:p>
          <a:pPr algn="l"/>
          <a:endParaRPr lang="es-EC" sz="1600"/>
        </a:p>
      </dgm:t>
    </dgm:pt>
    <dgm:pt modelId="{4F8218BB-B0ED-4A2C-A410-78BCA4A4412C}">
      <dgm:prSet phldrT="[Texto]" custT="1"/>
      <dgm:spPr/>
      <dgm:t>
        <a:bodyPr/>
        <a:lstStyle/>
        <a:p>
          <a:pPr algn="l"/>
          <a:r>
            <a:rPr lang="es-EC" sz="1000" b="1" dirty="0"/>
            <a:t>TRAMO 2</a:t>
          </a:r>
          <a:r>
            <a:rPr lang="en-US" sz="1000" b="1" dirty="0"/>
            <a:t>:</a:t>
          </a:r>
        </a:p>
        <a:p>
          <a:pPr algn="l"/>
          <a:r>
            <a:rPr lang="es-EC" sz="1000" dirty="0"/>
            <a:t>Se toma una pendiente de diseño del </a:t>
          </a:r>
          <a:r>
            <a:rPr lang="es-EC" sz="1000" b="1" dirty="0"/>
            <a:t>GDT2= 8% </a:t>
          </a:r>
          <a:r>
            <a:rPr lang="es-EC" sz="1000" dirty="0"/>
            <a:t>por condiciones del terreno. </a:t>
          </a:r>
          <a:r>
            <a:rPr lang="es-EC" sz="1000" b="1" dirty="0"/>
            <a:t>Abertura del compás: 12.5m</a:t>
          </a:r>
          <a:endParaRPr lang="es-EC" sz="1000" dirty="0"/>
        </a:p>
      </dgm:t>
    </dgm:pt>
    <dgm:pt modelId="{20D051C6-9541-427F-B581-7BA7D8F8A8D8}" type="parTrans" cxnId="{C0A6914A-5D7B-4111-82D9-AFFCDE7ED59A}">
      <dgm:prSet/>
      <dgm:spPr/>
      <dgm:t>
        <a:bodyPr/>
        <a:lstStyle/>
        <a:p>
          <a:endParaRPr lang="es-EC"/>
        </a:p>
      </dgm:t>
    </dgm:pt>
    <dgm:pt modelId="{65D8B0EF-A666-4AAA-AAC3-22A29941137F}" type="sibTrans" cxnId="{C0A6914A-5D7B-4111-82D9-AFFCDE7ED59A}">
      <dgm:prSet/>
      <dgm:spPr/>
      <dgm:t>
        <a:bodyPr/>
        <a:lstStyle/>
        <a:p>
          <a:endParaRPr lang="es-EC"/>
        </a:p>
      </dgm:t>
    </dgm:pt>
    <dgm:pt modelId="{9E7C5CD1-633E-4AF0-BC17-927B9CAF07D0}">
      <dgm:prSet phldrT="[Texto]" custT="1"/>
      <dgm:spPr/>
      <dgm:t>
        <a:bodyPr/>
        <a:lstStyle/>
        <a:p>
          <a:pPr algn="l"/>
          <a:r>
            <a:rPr lang="es-EC" sz="1000" b="1" dirty="0"/>
            <a:t>TRAMO 3</a:t>
          </a:r>
          <a:r>
            <a:rPr lang="en-US" sz="1000" b="1" dirty="0"/>
            <a:t>:</a:t>
          </a:r>
        </a:p>
        <a:p>
          <a:pPr algn="l"/>
          <a:r>
            <a:rPr lang="es-EC" sz="1000" dirty="0"/>
            <a:t>Se toma una pendiente de diseño del </a:t>
          </a:r>
          <a:r>
            <a:rPr lang="es-EC" sz="1000" b="1" dirty="0"/>
            <a:t>GDT3= 12% </a:t>
          </a:r>
          <a:r>
            <a:rPr lang="es-EC" sz="1000" dirty="0"/>
            <a:t>por condiciones del terreno. </a:t>
          </a:r>
          <a:r>
            <a:rPr lang="es-EC" sz="1000" b="1" dirty="0"/>
            <a:t>Abertura del compás: 8.33m</a:t>
          </a:r>
          <a:endParaRPr lang="es-EC" sz="1000" dirty="0"/>
        </a:p>
      </dgm:t>
    </dgm:pt>
    <dgm:pt modelId="{527057E0-8E06-46C0-AF29-A1CF0BE6BE21}" type="parTrans" cxnId="{2D815A83-6C0D-4EC5-9133-D05E6A1671AD}">
      <dgm:prSet/>
      <dgm:spPr/>
      <dgm:t>
        <a:bodyPr/>
        <a:lstStyle/>
        <a:p>
          <a:endParaRPr lang="es-EC"/>
        </a:p>
      </dgm:t>
    </dgm:pt>
    <dgm:pt modelId="{8848E576-91D4-4D17-8056-B076E33BE38E}" type="sibTrans" cxnId="{2D815A83-6C0D-4EC5-9133-D05E6A1671AD}">
      <dgm:prSet/>
      <dgm:spPr/>
      <dgm:t>
        <a:bodyPr/>
        <a:lstStyle/>
        <a:p>
          <a:endParaRPr lang="es-EC"/>
        </a:p>
      </dgm:t>
    </dgm:pt>
    <dgm:pt modelId="{EEA0940C-B4A1-4D4B-8700-7D545C31D5FD}">
      <dgm:prSet phldrT="[Texto]" custT="1"/>
      <dgm:spPr/>
      <dgm:t>
        <a:bodyPr/>
        <a:lstStyle/>
        <a:p>
          <a:pPr algn="l"/>
          <a:r>
            <a:rPr lang="es-EC" sz="1000" b="1" dirty="0"/>
            <a:t>TRAMO 4</a:t>
          </a:r>
          <a:r>
            <a:rPr lang="en-US" sz="1000" b="1" dirty="0"/>
            <a:t>:</a:t>
          </a:r>
        </a:p>
        <a:p>
          <a:pPr algn="l"/>
          <a:r>
            <a:rPr lang="es-EC" sz="1000" dirty="0"/>
            <a:t>Se toma una pendiente de diseño del </a:t>
          </a:r>
          <a:r>
            <a:rPr lang="es-EC" sz="1000" b="1" dirty="0"/>
            <a:t>GDT4= 14% </a:t>
          </a:r>
          <a:r>
            <a:rPr lang="es-EC" sz="1000" dirty="0"/>
            <a:t>por condiciones del terreno. </a:t>
          </a:r>
          <a:r>
            <a:rPr lang="es-EC" sz="1000" b="1" dirty="0"/>
            <a:t>Abertura del compás: 7.14m</a:t>
          </a:r>
          <a:endParaRPr lang="es-EC" sz="1000" dirty="0"/>
        </a:p>
      </dgm:t>
    </dgm:pt>
    <dgm:pt modelId="{719A2C33-1A4B-4525-B696-4659F861898D}" type="parTrans" cxnId="{4E9213AB-D7E9-4209-BFF2-897F8974C339}">
      <dgm:prSet/>
      <dgm:spPr/>
      <dgm:t>
        <a:bodyPr/>
        <a:lstStyle/>
        <a:p>
          <a:endParaRPr lang="es-EC"/>
        </a:p>
      </dgm:t>
    </dgm:pt>
    <dgm:pt modelId="{AE52C0A6-57E5-4E69-B636-2F5F777C66AF}" type="sibTrans" cxnId="{4E9213AB-D7E9-4209-BFF2-897F8974C339}">
      <dgm:prSet/>
      <dgm:spPr/>
      <dgm:t>
        <a:bodyPr/>
        <a:lstStyle/>
        <a:p>
          <a:endParaRPr lang="es-EC"/>
        </a:p>
      </dgm:t>
    </dgm:pt>
    <dgm:pt modelId="{53C748D8-AD9B-48AD-8D08-7E3CEC51C6BC}" type="pres">
      <dgm:prSet presAssocID="{6F9E1F92-056E-4323-BBFC-C4BA954C45B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C47DFD3-C24A-4619-B078-033E8BCADC44}" type="pres">
      <dgm:prSet presAssocID="{E5E6E474-3E7A-4A47-8881-AD4FDCEC3836}" presName="thickLine" presStyleLbl="alignNode1" presStyleIdx="0" presStyleCnt="4"/>
      <dgm:spPr/>
    </dgm:pt>
    <dgm:pt modelId="{DF9E9DE2-EDB0-4A79-BE32-3FB174ABB0FF}" type="pres">
      <dgm:prSet presAssocID="{E5E6E474-3E7A-4A47-8881-AD4FDCEC3836}" presName="horz1" presStyleCnt="0"/>
      <dgm:spPr/>
    </dgm:pt>
    <dgm:pt modelId="{4540DCC3-6996-4740-BC98-76133893A888}" type="pres">
      <dgm:prSet presAssocID="{E5E6E474-3E7A-4A47-8881-AD4FDCEC3836}" presName="tx1" presStyleLbl="revTx" presStyleIdx="0" presStyleCnt="4" custScaleX="68627" custScaleY="382090"/>
      <dgm:spPr/>
      <dgm:t>
        <a:bodyPr/>
        <a:lstStyle/>
        <a:p>
          <a:endParaRPr lang="es-EC"/>
        </a:p>
      </dgm:t>
    </dgm:pt>
    <dgm:pt modelId="{0A1C7082-2FBA-4A86-9090-DC9A310A7BB6}" type="pres">
      <dgm:prSet presAssocID="{E5E6E474-3E7A-4A47-8881-AD4FDCEC3836}" presName="vert1" presStyleCnt="0"/>
      <dgm:spPr/>
    </dgm:pt>
    <dgm:pt modelId="{2D84B4AF-3E70-41C3-97FC-D3DC27455DBE}" type="pres">
      <dgm:prSet presAssocID="{4F8218BB-B0ED-4A2C-A410-78BCA4A4412C}" presName="thickLine" presStyleLbl="alignNode1" presStyleIdx="1" presStyleCnt="4"/>
      <dgm:spPr/>
    </dgm:pt>
    <dgm:pt modelId="{2DE435B8-6738-43AA-92A7-64A74317ADF4}" type="pres">
      <dgm:prSet presAssocID="{4F8218BB-B0ED-4A2C-A410-78BCA4A4412C}" presName="horz1" presStyleCnt="0"/>
      <dgm:spPr/>
    </dgm:pt>
    <dgm:pt modelId="{54DAC244-A1AA-45C2-9532-4586ACD97657}" type="pres">
      <dgm:prSet presAssocID="{4F8218BB-B0ED-4A2C-A410-78BCA4A4412C}" presName="tx1" presStyleLbl="revTx" presStyleIdx="1" presStyleCnt="4" custScaleX="68627" custScaleY="382090"/>
      <dgm:spPr/>
      <dgm:t>
        <a:bodyPr/>
        <a:lstStyle/>
        <a:p>
          <a:endParaRPr lang="es-EC"/>
        </a:p>
      </dgm:t>
    </dgm:pt>
    <dgm:pt modelId="{B49E9919-8BF9-42BF-947A-10292FD5C21E}" type="pres">
      <dgm:prSet presAssocID="{4F8218BB-B0ED-4A2C-A410-78BCA4A4412C}" presName="vert1" presStyleCnt="0"/>
      <dgm:spPr/>
    </dgm:pt>
    <dgm:pt modelId="{47039E89-1445-453F-A36C-08CB32FCFC92}" type="pres">
      <dgm:prSet presAssocID="{9E7C5CD1-633E-4AF0-BC17-927B9CAF07D0}" presName="thickLine" presStyleLbl="alignNode1" presStyleIdx="2" presStyleCnt="4"/>
      <dgm:spPr/>
    </dgm:pt>
    <dgm:pt modelId="{3D5C32AC-2F3D-41E2-A4EB-8F88E9CFA850}" type="pres">
      <dgm:prSet presAssocID="{9E7C5CD1-633E-4AF0-BC17-927B9CAF07D0}" presName="horz1" presStyleCnt="0"/>
      <dgm:spPr/>
    </dgm:pt>
    <dgm:pt modelId="{3D416ED0-75D8-4592-8689-D5B0AF538841}" type="pres">
      <dgm:prSet presAssocID="{9E7C5CD1-633E-4AF0-BC17-927B9CAF07D0}" presName="tx1" presStyleLbl="revTx" presStyleIdx="2" presStyleCnt="4" custScaleX="68627" custScaleY="382090"/>
      <dgm:spPr/>
      <dgm:t>
        <a:bodyPr/>
        <a:lstStyle/>
        <a:p>
          <a:endParaRPr lang="es-EC"/>
        </a:p>
      </dgm:t>
    </dgm:pt>
    <dgm:pt modelId="{481EADCF-57D1-4A4C-BBBF-A44B35E81D77}" type="pres">
      <dgm:prSet presAssocID="{9E7C5CD1-633E-4AF0-BC17-927B9CAF07D0}" presName="vert1" presStyleCnt="0"/>
      <dgm:spPr/>
    </dgm:pt>
    <dgm:pt modelId="{6D772EA9-FE5E-4B4E-B994-5D3938DF4FFA}" type="pres">
      <dgm:prSet presAssocID="{EEA0940C-B4A1-4D4B-8700-7D545C31D5FD}" presName="thickLine" presStyleLbl="alignNode1" presStyleIdx="3" presStyleCnt="4"/>
      <dgm:spPr/>
    </dgm:pt>
    <dgm:pt modelId="{C65E85B9-D7C7-45A0-99AD-0564EF6454DC}" type="pres">
      <dgm:prSet presAssocID="{EEA0940C-B4A1-4D4B-8700-7D545C31D5FD}" presName="horz1" presStyleCnt="0"/>
      <dgm:spPr/>
    </dgm:pt>
    <dgm:pt modelId="{84307854-104B-4EC6-BE06-625DCD83841A}" type="pres">
      <dgm:prSet presAssocID="{EEA0940C-B4A1-4D4B-8700-7D545C31D5FD}" presName="tx1" presStyleLbl="revTx" presStyleIdx="3" presStyleCnt="4" custScaleX="68627" custScaleY="382090"/>
      <dgm:spPr/>
      <dgm:t>
        <a:bodyPr/>
        <a:lstStyle/>
        <a:p>
          <a:endParaRPr lang="es-EC"/>
        </a:p>
      </dgm:t>
    </dgm:pt>
    <dgm:pt modelId="{718B148A-EC79-4F1E-A948-DEBD2ED777C2}" type="pres">
      <dgm:prSet presAssocID="{EEA0940C-B4A1-4D4B-8700-7D545C31D5FD}" presName="vert1" presStyleCnt="0"/>
      <dgm:spPr/>
    </dgm:pt>
  </dgm:ptLst>
  <dgm:cxnLst>
    <dgm:cxn modelId="{BA5203DE-225F-44B2-BF93-E63F18ED71A6}" srcId="{6F9E1F92-056E-4323-BBFC-C4BA954C45B4}" destId="{E5E6E474-3E7A-4A47-8881-AD4FDCEC3836}" srcOrd="0" destOrd="0" parTransId="{E062F98D-6D13-49F6-B2B6-EBBCBAAD4B1B}" sibTransId="{A62ADEBC-44D6-4EE7-9526-C939DC04BFFA}"/>
    <dgm:cxn modelId="{6C8549E1-7CF3-43FA-BDBB-D38D284E8DCC}" type="presOf" srcId="{6F9E1F92-056E-4323-BBFC-C4BA954C45B4}" destId="{53C748D8-AD9B-48AD-8D08-7E3CEC51C6BC}" srcOrd="0" destOrd="0" presId="urn:microsoft.com/office/officeart/2008/layout/LinedList"/>
    <dgm:cxn modelId="{4E9213AB-D7E9-4209-BFF2-897F8974C339}" srcId="{6F9E1F92-056E-4323-BBFC-C4BA954C45B4}" destId="{EEA0940C-B4A1-4D4B-8700-7D545C31D5FD}" srcOrd="3" destOrd="0" parTransId="{719A2C33-1A4B-4525-B696-4659F861898D}" sibTransId="{AE52C0A6-57E5-4E69-B636-2F5F777C66AF}"/>
    <dgm:cxn modelId="{C05FC898-2D60-4CDE-9F31-4712C40231DC}" type="presOf" srcId="{EEA0940C-B4A1-4D4B-8700-7D545C31D5FD}" destId="{84307854-104B-4EC6-BE06-625DCD83841A}" srcOrd="0" destOrd="0" presId="urn:microsoft.com/office/officeart/2008/layout/LinedList"/>
    <dgm:cxn modelId="{2D815A83-6C0D-4EC5-9133-D05E6A1671AD}" srcId="{6F9E1F92-056E-4323-BBFC-C4BA954C45B4}" destId="{9E7C5CD1-633E-4AF0-BC17-927B9CAF07D0}" srcOrd="2" destOrd="0" parTransId="{527057E0-8E06-46C0-AF29-A1CF0BE6BE21}" sibTransId="{8848E576-91D4-4D17-8056-B076E33BE38E}"/>
    <dgm:cxn modelId="{0D2181FE-42EA-42AE-A8FF-87B48E231453}" type="presOf" srcId="{E5E6E474-3E7A-4A47-8881-AD4FDCEC3836}" destId="{4540DCC3-6996-4740-BC98-76133893A888}" srcOrd="0" destOrd="0" presId="urn:microsoft.com/office/officeart/2008/layout/LinedList"/>
    <dgm:cxn modelId="{C0A6914A-5D7B-4111-82D9-AFFCDE7ED59A}" srcId="{6F9E1F92-056E-4323-BBFC-C4BA954C45B4}" destId="{4F8218BB-B0ED-4A2C-A410-78BCA4A4412C}" srcOrd="1" destOrd="0" parTransId="{20D051C6-9541-427F-B581-7BA7D8F8A8D8}" sibTransId="{65D8B0EF-A666-4AAA-AAC3-22A29941137F}"/>
    <dgm:cxn modelId="{DBC23D8C-D07B-4480-B2A6-EEE8E8EF9884}" type="presOf" srcId="{9E7C5CD1-633E-4AF0-BC17-927B9CAF07D0}" destId="{3D416ED0-75D8-4592-8689-D5B0AF538841}" srcOrd="0" destOrd="0" presId="urn:microsoft.com/office/officeart/2008/layout/LinedList"/>
    <dgm:cxn modelId="{895E38B0-2DC6-414F-88E9-9D81CE00203C}" type="presOf" srcId="{4F8218BB-B0ED-4A2C-A410-78BCA4A4412C}" destId="{54DAC244-A1AA-45C2-9532-4586ACD97657}" srcOrd="0" destOrd="0" presId="urn:microsoft.com/office/officeart/2008/layout/LinedList"/>
    <dgm:cxn modelId="{13F237A0-EBC7-462F-8965-8700B46FF524}" type="presParOf" srcId="{53C748D8-AD9B-48AD-8D08-7E3CEC51C6BC}" destId="{2C47DFD3-C24A-4619-B078-033E8BCADC44}" srcOrd="0" destOrd="0" presId="urn:microsoft.com/office/officeart/2008/layout/LinedList"/>
    <dgm:cxn modelId="{EC5C45C8-27AF-473A-A6B9-740A87EABD80}" type="presParOf" srcId="{53C748D8-AD9B-48AD-8D08-7E3CEC51C6BC}" destId="{DF9E9DE2-EDB0-4A79-BE32-3FB174ABB0FF}" srcOrd="1" destOrd="0" presId="urn:microsoft.com/office/officeart/2008/layout/LinedList"/>
    <dgm:cxn modelId="{A89341F7-0C51-412B-9997-C23615416DC1}" type="presParOf" srcId="{DF9E9DE2-EDB0-4A79-BE32-3FB174ABB0FF}" destId="{4540DCC3-6996-4740-BC98-76133893A888}" srcOrd="0" destOrd="0" presId="urn:microsoft.com/office/officeart/2008/layout/LinedList"/>
    <dgm:cxn modelId="{EA503FCA-3670-4D5C-8F6A-93D9C11DFC9A}" type="presParOf" srcId="{DF9E9DE2-EDB0-4A79-BE32-3FB174ABB0FF}" destId="{0A1C7082-2FBA-4A86-9090-DC9A310A7BB6}" srcOrd="1" destOrd="0" presId="urn:microsoft.com/office/officeart/2008/layout/LinedList"/>
    <dgm:cxn modelId="{040D37E5-4BBD-4D1B-B443-1D34843B59D7}" type="presParOf" srcId="{53C748D8-AD9B-48AD-8D08-7E3CEC51C6BC}" destId="{2D84B4AF-3E70-41C3-97FC-D3DC27455DBE}" srcOrd="2" destOrd="0" presId="urn:microsoft.com/office/officeart/2008/layout/LinedList"/>
    <dgm:cxn modelId="{9FEA7792-660D-4B3D-8944-864B5D39E7CE}" type="presParOf" srcId="{53C748D8-AD9B-48AD-8D08-7E3CEC51C6BC}" destId="{2DE435B8-6738-43AA-92A7-64A74317ADF4}" srcOrd="3" destOrd="0" presId="urn:microsoft.com/office/officeart/2008/layout/LinedList"/>
    <dgm:cxn modelId="{91677F6B-6FFF-48C7-990B-680BF2A2B3F2}" type="presParOf" srcId="{2DE435B8-6738-43AA-92A7-64A74317ADF4}" destId="{54DAC244-A1AA-45C2-9532-4586ACD97657}" srcOrd="0" destOrd="0" presId="urn:microsoft.com/office/officeart/2008/layout/LinedList"/>
    <dgm:cxn modelId="{519C30D1-E4DB-44BF-90E9-2556AC44E1CD}" type="presParOf" srcId="{2DE435B8-6738-43AA-92A7-64A74317ADF4}" destId="{B49E9919-8BF9-42BF-947A-10292FD5C21E}" srcOrd="1" destOrd="0" presId="urn:microsoft.com/office/officeart/2008/layout/LinedList"/>
    <dgm:cxn modelId="{AC3956FB-5777-4107-8168-7B9D18FDD506}" type="presParOf" srcId="{53C748D8-AD9B-48AD-8D08-7E3CEC51C6BC}" destId="{47039E89-1445-453F-A36C-08CB32FCFC92}" srcOrd="4" destOrd="0" presId="urn:microsoft.com/office/officeart/2008/layout/LinedList"/>
    <dgm:cxn modelId="{1AE95AEB-B850-486A-B1AC-6945731B50D7}" type="presParOf" srcId="{53C748D8-AD9B-48AD-8D08-7E3CEC51C6BC}" destId="{3D5C32AC-2F3D-41E2-A4EB-8F88E9CFA850}" srcOrd="5" destOrd="0" presId="urn:microsoft.com/office/officeart/2008/layout/LinedList"/>
    <dgm:cxn modelId="{260D5942-72F7-4B97-8FDA-E25A7C5D2C6B}" type="presParOf" srcId="{3D5C32AC-2F3D-41E2-A4EB-8F88E9CFA850}" destId="{3D416ED0-75D8-4592-8689-D5B0AF538841}" srcOrd="0" destOrd="0" presId="urn:microsoft.com/office/officeart/2008/layout/LinedList"/>
    <dgm:cxn modelId="{D29FA0F5-7D32-4479-B62F-0C83D6A3FD6A}" type="presParOf" srcId="{3D5C32AC-2F3D-41E2-A4EB-8F88E9CFA850}" destId="{481EADCF-57D1-4A4C-BBBF-A44B35E81D77}" srcOrd="1" destOrd="0" presId="urn:microsoft.com/office/officeart/2008/layout/LinedList"/>
    <dgm:cxn modelId="{B90AA1B3-FC18-41A1-9500-DF4DE3D49132}" type="presParOf" srcId="{53C748D8-AD9B-48AD-8D08-7E3CEC51C6BC}" destId="{6D772EA9-FE5E-4B4E-B994-5D3938DF4FFA}" srcOrd="6" destOrd="0" presId="urn:microsoft.com/office/officeart/2008/layout/LinedList"/>
    <dgm:cxn modelId="{4BE68598-BABA-41B1-964F-A90CD2179307}" type="presParOf" srcId="{53C748D8-AD9B-48AD-8D08-7E3CEC51C6BC}" destId="{C65E85B9-D7C7-45A0-99AD-0564EF6454DC}" srcOrd="7" destOrd="0" presId="urn:microsoft.com/office/officeart/2008/layout/LinedList"/>
    <dgm:cxn modelId="{008E793E-7E9A-4DD9-B844-EE2761907FD2}" type="presParOf" srcId="{C65E85B9-D7C7-45A0-99AD-0564EF6454DC}" destId="{84307854-104B-4EC6-BE06-625DCD83841A}" srcOrd="0" destOrd="0" presId="urn:microsoft.com/office/officeart/2008/layout/LinedList"/>
    <dgm:cxn modelId="{E3424381-5F3D-4EE5-AEA6-ECEC08F3F972}" type="presParOf" srcId="{C65E85B9-D7C7-45A0-99AD-0564EF6454DC}" destId="{718B148A-EC79-4F1E-A948-DEBD2ED777C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 custT="1"/>
      <dgm:spPr/>
      <dgm:t>
        <a:bodyPr/>
        <a:lstStyle/>
        <a:p>
          <a:r>
            <a:rPr lang="es-EC" sz="20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Curvas Espirales</a:t>
          </a:r>
          <a:endParaRPr lang="es-EC" sz="2000" b="1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85F888D0-8CD1-4D75-8447-FBA3DBD92FBD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Las curvas espirales de transición se utilizan para mejorar la comodidad y la seguridad de los usuarios en las carreteras. La más utilizada en el diseño de vías es la clotoide.</a:t>
          </a:r>
          <a:endParaRPr lang="es-EC" dirty="0"/>
        </a:p>
      </dgm:t>
    </dgm:pt>
    <dgm:pt modelId="{898550C8-A841-47C3-BDFB-E173085B75FC}" type="parTrans" cxnId="{DC205FA7-5D08-45F6-A9FA-D5E2FDE36933}">
      <dgm:prSet/>
      <dgm:spPr/>
      <dgm:t>
        <a:bodyPr/>
        <a:lstStyle/>
        <a:p>
          <a:endParaRPr lang="es-EC"/>
        </a:p>
      </dgm:t>
    </dgm:pt>
    <dgm:pt modelId="{1EFA29BF-E8BD-4A0C-BE78-AC1139C16B4A}" type="sibTrans" cxnId="{DC205FA7-5D08-45F6-A9FA-D5E2FDE36933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0254E7-863F-402F-82F2-BB3D5F5DF33D}" type="pres">
      <dgm:prSet presAssocID="{7C97686D-C4B8-4ECC-BF15-EF3D2AC70602}" presName="parentLin" presStyleCnt="0"/>
      <dgm:spPr/>
    </dgm:pt>
    <dgm:pt modelId="{44C8C1AB-D40E-4CC1-8FB6-16E72C9237F1}" type="pres">
      <dgm:prSet presAssocID="{7C97686D-C4B8-4ECC-BF15-EF3D2AC70602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080D7B4A-231B-4ADB-A29F-5DF7CC6E5AB2}" type="pres">
      <dgm:prSet presAssocID="{7C97686D-C4B8-4ECC-BF15-EF3D2AC706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7B9DF-651A-4703-B1BE-247939B54E8D}" type="pres">
      <dgm:prSet presAssocID="{7C97686D-C4B8-4ECC-BF15-EF3D2AC70602}" presName="negativeSpace" presStyleCnt="0"/>
      <dgm:spPr/>
    </dgm:pt>
    <dgm:pt modelId="{3CC93EB9-6109-4685-B731-16E5B77D56C4}" type="pres">
      <dgm:prSet presAssocID="{7C97686D-C4B8-4ECC-BF15-EF3D2AC7060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C0B97711-7DAE-409B-88FC-416A873D42EB}" type="presOf" srcId="{7C97686D-C4B8-4ECC-BF15-EF3D2AC70602}" destId="{44C8C1AB-D40E-4CC1-8FB6-16E72C9237F1}" srcOrd="0" destOrd="0" presId="urn:microsoft.com/office/officeart/2005/8/layout/list1"/>
    <dgm:cxn modelId="{DC205FA7-5D08-45F6-A9FA-D5E2FDE36933}" srcId="{7C97686D-C4B8-4ECC-BF15-EF3D2AC70602}" destId="{85F888D0-8CD1-4D75-8447-FBA3DBD92FBD}" srcOrd="0" destOrd="0" parTransId="{898550C8-A841-47C3-BDFB-E173085B75FC}" sibTransId="{1EFA29BF-E8BD-4A0C-BE78-AC1139C16B4A}"/>
    <dgm:cxn modelId="{997B662E-A219-419B-AE71-C1FBDA8E4DB8}" type="presOf" srcId="{85F888D0-8CD1-4D75-8447-FBA3DBD92FBD}" destId="{3CC93EB9-6109-4685-B731-16E5B77D56C4}" srcOrd="0" destOrd="0" presId="urn:microsoft.com/office/officeart/2005/8/layout/list1"/>
    <dgm:cxn modelId="{A39466E7-1C80-49C7-BDE7-DE559D9CD426}" type="presOf" srcId="{7C97686D-C4B8-4ECC-BF15-EF3D2AC70602}" destId="{080D7B4A-231B-4ADB-A29F-5DF7CC6E5AB2}" srcOrd="1" destOrd="0" presId="urn:microsoft.com/office/officeart/2005/8/layout/list1"/>
    <dgm:cxn modelId="{58C4D38F-D3E8-44B2-9A9D-8D751BF2C216}" type="presParOf" srcId="{BD4BF200-0580-4886-81A4-14A701E0ADEB}" destId="{CC0254E7-863F-402F-82F2-BB3D5F5DF33D}" srcOrd="0" destOrd="0" presId="urn:microsoft.com/office/officeart/2005/8/layout/list1"/>
    <dgm:cxn modelId="{38F342D2-C117-4BE6-AAC8-EAA8E5AE0DC0}" type="presParOf" srcId="{CC0254E7-863F-402F-82F2-BB3D5F5DF33D}" destId="{44C8C1AB-D40E-4CC1-8FB6-16E72C9237F1}" srcOrd="0" destOrd="0" presId="urn:microsoft.com/office/officeart/2005/8/layout/list1"/>
    <dgm:cxn modelId="{E2C873F6-A3C6-4FB1-A801-6C1B1A81BF57}" type="presParOf" srcId="{CC0254E7-863F-402F-82F2-BB3D5F5DF33D}" destId="{080D7B4A-231B-4ADB-A29F-5DF7CC6E5AB2}" srcOrd="1" destOrd="0" presId="urn:microsoft.com/office/officeart/2005/8/layout/list1"/>
    <dgm:cxn modelId="{688A8D3A-39A8-475A-AD6D-8B8DCD5D3AF0}" type="presParOf" srcId="{BD4BF200-0580-4886-81A4-14A701E0ADEB}" destId="{AAB7B9DF-651A-4703-B1BE-247939B54E8D}" srcOrd="1" destOrd="0" presId="urn:microsoft.com/office/officeart/2005/8/layout/list1"/>
    <dgm:cxn modelId="{11EEC179-BCA5-4AB1-8384-6635404F9DD4}" type="presParOf" srcId="{BD4BF200-0580-4886-81A4-14A701E0ADEB}" destId="{3CC93EB9-6109-4685-B731-16E5B77D56C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 custT="1"/>
      <dgm:spPr/>
      <dgm:t>
        <a:bodyPr/>
        <a:lstStyle/>
        <a:p>
          <a:r>
            <a:rPr lang="es-EC" sz="20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Curvas Circulares Simples </a:t>
          </a:r>
          <a:r>
            <a:rPr lang="es-ES" sz="2000" b="1" dirty="0"/>
            <a:t>.</a:t>
          </a:r>
          <a:endParaRPr lang="es-EC" sz="2000" b="1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85F888D0-8CD1-4D75-8447-FBA3DBD92FBD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Las curvas horizontales circulares simples son arcos de circunferencia de un solo radio que unen dos tangentes consecutivas, conformando la proyección horizontal de las curvas reales o espaciales. </a:t>
          </a:r>
          <a:endParaRPr lang="es-EC" dirty="0"/>
        </a:p>
      </dgm:t>
    </dgm:pt>
    <dgm:pt modelId="{898550C8-A841-47C3-BDFB-E173085B75FC}" type="parTrans" cxnId="{DC205FA7-5D08-45F6-A9FA-D5E2FDE36933}">
      <dgm:prSet/>
      <dgm:spPr/>
      <dgm:t>
        <a:bodyPr/>
        <a:lstStyle/>
        <a:p>
          <a:endParaRPr lang="es-EC"/>
        </a:p>
      </dgm:t>
    </dgm:pt>
    <dgm:pt modelId="{1EFA29BF-E8BD-4A0C-BE78-AC1139C16B4A}" type="sibTrans" cxnId="{DC205FA7-5D08-45F6-A9FA-D5E2FDE36933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0254E7-863F-402F-82F2-BB3D5F5DF33D}" type="pres">
      <dgm:prSet presAssocID="{7C97686D-C4B8-4ECC-BF15-EF3D2AC70602}" presName="parentLin" presStyleCnt="0"/>
      <dgm:spPr/>
    </dgm:pt>
    <dgm:pt modelId="{44C8C1AB-D40E-4CC1-8FB6-16E72C9237F1}" type="pres">
      <dgm:prSet presAssocID="{7C97686D-C4B8-4ECC-BF15-EF3D2AC70602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080D7B4A-231B-4ADB-A29F-5DF7CC6E5AB2}" type="pres">
      <dgm:prSet presAssocID="{7C97686D-C4B8-4ECC-BF15-EF3D2AC706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7B9DF-651A-4703-B1BE-247939B54E8D}" type="pres">
      <dgm:prSet presAssocID="{7C97686D-C4B8-4ECC-BF15-EF3D2AC70602}" presName="negativeSpace" presStyleCnt="0"/>
      <dgm:spPr/>
    </dgm:pt>
    <dgm:pt modelId="{3CC93EB9-6109-4685-B731-16E5B77D56C4}" type="pres">
      <dgm:prSet presAssocID="{7C97686D-C4B8-4ECC-BF15-EF3D2AC7060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C0B97711-7DAE-409B-88FC-416A873D42EB}" type="presOf" srcId="{7C97686D-C4B8-4ECC-BF15-EF3D2AC70602}" destId="{44C8C1AB-D40E-4CC1-8FB6-16E72C9237F1}" srcOrd="0" destOrd="0" presId="urn:microsoft.com/office/officeart/2005/8/layout/list1"/>
    <dgm:cxn modelId="{DC205FA7-5D08-45F6-A9FA-D5E2FDE36933}" srcId="{7C97686D-C4B8-4ECC-BF15-EF3D2AC70602}" destId="{85F888D0-8CD1-4D75-8447-FBA3DBD92FBD}" srcOrd="0" destOrd="0" parTransId="{898550C8-A841-47C3-BDFB-E173085B75FC}" sibTransId="{1EFA29BF-E8BD-4A0C-BE78-AC1139C16B4A}"/>
    <dgm:cxn modelId="{997B662E-A219-419B-AE71-C1FBDA8E4DB8}" type="presOf" srcId="{85F888D0-8CD1-4D75-8447-FBA3DBD92FBD}" destId="{3CC93EB9-6109-4685-B731-16E5B77D56C4}" srcOrd="0" destOrd="0" presId="urn:microsoft.com/office/officeart/2005/8/layout/list1"/>
    <dgm:cxn modelId="{A39466E7-1C80-49C7-BDE7-DE559D9CD426}" type="presOf" srcId="{7C97686D-C4B8-4ECC-BF15-EF3D2AC70602}" destId="{080D7B4A-231B-4ADB-A29F-5DF7CC6E5AB2}" srcOrd="1" destOrd="0" presId="urn:microsoft.com/office/officeart/2005/8/layout/list1"/>
    <dgm:cxn modelId="{58C4D38F-D3E8-44B2-9A9D-8D751BF2C216}" type="presParOf" srcId="{BD4BF200-0580-4886-81A4-14A701E0ADEB}" destId="{CC0254E7-863F-402F-82F2-BB3D5F5DF33D}" srcOrd="0" destOrd="0" presId="urn:microsoft.com/office/officeart/2005/8/layout/list1"/>
    <dgm:cxn modelId="{38F342D2-C117-4BE6-AAC8-EAA8E5AE0DC0}" type="presParOf" srcId="{CC0254E7-863F-402F-82F2-BB3D5F5DF33D}" destId="{44C8C1AB-D40E-4CC1-8FB6-16E72C9237F1}" srcOrd="0" destOrd="0" presId="urn:microsoft.com/office/officeart/2005/8/layout/list1"/>
    <dgm:cxn modelId="{E2C873F6-A3C6-4FB1-A801-6C1B1A81BF57}" type="presParOf" srcId="{CC0254E7-863F-402F-82F2-BB3D5F5DF33D}" destId="{080D7B4A-231B-4ADB-A29F-5DF7CC6E5AB2}" srcOrd="1" destOrd="0" presId="urn:microsoft.com/office/officeart/2005/8/layout/list1"/>
    <dgm:cxn modelId="{688A8D3A-39A8-475A-AD6D-8B8DCD5D3AF0}" type="presParOf" srcId="{BD4BF200-0580-4886-81A4-14A701E0ADEB}" destId="{AAB7B9DF-651A-4703-B1BE-247939B54E8D}" srcOrd="1" destOrd="0" presId="urn:microsoft.com/office/officeart/2005/8/layout/list1"/>
    <dgm:cxn modelId="{11EEC179-BCA5-4AB1-8384-6635404F9DD4}" type="presParOf" srcId="{BD4BF200-0580-4886-81A4-14A701E0ADEB}" destId="{3CC93EB9-6109-4685-B731-16E5B77D56C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960371-7AC9-41AD-A880-535D7E2FD59C}" type="doc">
      <dgm:prSet loTypeId="urn:microsoft.com/office/officeart/2005/8/layout/vList2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E489049-AF46-4962-A386-57383ADE0D73}">
      <dgm:prSet phldrT="[Texto]"/>
      <dgm:spPr/>
      <dgm:t>
        <a:bodyPr/>
        <a:lstStyle/>
        <a:p>
          <a:r>
            <a:rPr lang="es-EC" dirty="0"/>
            <a:t>El diseño del camino y un puente de acceso al cementerio, permitirá que los habitantes puedan trasladarse a realizar la inhumación de una persona. Este proyecto es turístico, sostenible y saludable con el medio ambiente, con el fin de incrementar nivel de ingresos económicos de las familias de la comunidad la Toglla y evitar la migración a las ciudades.</a:t>
          </a:r>
        </a:p>
      </dgm:t>
    </dgm:pt>
    <dgm:pt modelId="{01E6E2CF-9CFA-4C17-99B3-23B3B2D3705C}" type="sibTrans" cxnId="{C41020EA-8903-4446-80BD-EC6062EB1302}">
      <dgm:prSet/>
      <dgm:spPr/>
      <dgm:t>
        <a:bodyPr/>
        <a:lstStyle/>
        <a:p>
          <a:endParaRPr lang="es-EC"/>
        </a:p>
      </dgm:t>
    </dgm:pt>
    <dgm:pt modelId="{6FC89B68-8A40-4AC5-92FD-579189CCA921}" type="parTrans" cxnId="{C41020EA-8903-4446-80BD-EC6062EB1302}">
      <dgm:prSet/>
      <dgm:spPr/>
      <dgm:t>
        <a:bodyPr/>
        <a:lstStyle/>
        <a:p>
          <a:endParaRPr lang="es-EC"/>
        </a:p>
      </dgm:t>
    </dgm:pt>
    <dgm:pt modelId="{C08017CB-6989-41FC-BC10-A6009FB6C3BD}" type="pres">
      <dgm:prSet presAssocID="{66960371-7AC9-41AD-A880-535D7E2FD5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052E600-4F2B-4FC6-B33E-11F8F4F2997F}" type="pres">
      <dgm:prSet presAssocID="{7E489049-AF46-4962-A386-57383ADE0D73}" presName="parentText" presStyleLbl="node1" presStyleIdx="0" presStyleCnt="1" custLinFactNeighborX="3019" custLinFactNeighborY="553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41020EA-8903-4446-80BD-EC6062EB1302}" srcId="{66960371-7AC9-41AD-A880-535D7E2FD59C}" destId="{7E489049-AF46-4962-A386-57383ADE0D73}" srcOrd="0" destOrd="0" parTransId="{6FC89B68-8A40-4AC5-92FD-579189CCA921}" sibTransId="{01E6E2CF-9CFA-4C17-99B3-23B3B2D3705C}"/>
    <dgm:cxn modelId="{1AC5AE93-0F8A-4818-9250-BCEBA4D012F3}" type="presOf" srcId="{66960371-7AC9-41AD-A880-535D7E2FD59C}" destId="{C08017CB-6989-41FC-BC10-A6009FB6C3BD}" srcOrd="0" destOrd="0" presId="urn:microsoft.com/office/officeart/2005/8/layout/vList2"/>
    <dgm:cxn modelId="{5C0B4707-C4A2-4976-8A8E-85913791762C}" type="presOf" srcId="{7E489049-AF46-4962-A386-57383ADE0D73}" destId="{5052E600-4F2B-4FC6-B33E-11F8F4F2997F}" srcOrd="0" destOrd="0" presId="urn:microsoft.com/office/officeart/2005/8/layout/vList2"/>
    <dgm:cxn modelId="{F917B0A1-5205-4AB7-B7C2-100978A2E353}" type="presParOf" srcId="{C08017CB-6989-41FC-BC10-A6009FB6C3BD}" destId="{5052E600-4F2B-4FC6-B33E-11F8F4F2997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h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 custT="1"/>
      <dgm:spPr/>
      <dgm:t>
        <a:bodyPr/>
        <a:lstStyle/>
        <a:p>
          <a:r>
            <a:rPr lang="es-EC" sz="18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Primer tramo:</a:t>
          </a:r>
          <a:endParaRPr lang="es-EC" sz="1800" b="1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7933C024-CE00-41EC-80D5-3E2A24D1A39C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espiral izquierda: 60m</a:t>
          </a:r>
        </a:p>
      </dgm:t>
    </dgm:pt>
    <dgm:pt modelId="{32D1142A-7DD8-470C-8A7A-0B037FF38E64}" type="parTrans" cxnId="{8F737840-EE81-436D-875B-0E4B431FE975}">
      <dgm:prSet/>
      <dgm:spPr/>
      <dgm:t>
        <a:bodyPr/>
        <a:lstStyle/>
        <a:p>
          <a:endParaRPr lang="es-EC"/>
        </a:p>
      </dgm:t>
    </dgm:pt>
    <dgm:pt modelId="{4B216660-6A2B-48B4-AD14-212ACD5F5F17}" type="sibTrans" cxnId="{8F737840-EE81-436D-875B-0E4B431FE975}">
      <dgm:prSet/>
      <dgm:spPr/>
      <dgm:t>
        <a:bodyPr/>
        <a:lstStyle/>
        <a:p>
          <a:endParaRPr lang="es-EC"/>
        </a:p>
      </dgm:t>
    </dgm:pt>
    <dgm:pt modelId="{1E43B5AF-F844-475B-9139-B1F264C628FC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espiral derecha: 55m</a:t>
          </a:r>
        </a:p>
      </dgm:t>
    </dgm:pt>
    <dgm:pt modelId="{F34E4307-36D7-4529-9DCD-38CE205723B9}" type="parTrans" cxnId="{8FCC3E54-3EC9-4741-9764-457083D217AF}">
      <dgm:prSet/>
      <dgm:spPr/>
      <dgm:t>
        <a:bodyPr/>
        <a:lstStyle/>
        <a:p>
          <a:endParaRPr lang="es-EC"/>
        </a:p>
      </dgm:t>
    </dgm:pt>
    <dgm:pt modelId="{6B45BB4E-F404-4976-8432-C6A7947F238E}" type="sibTrans" cxnId="{8FCC3E54-3EC9-4741-9764-457083D217AF}">
      <dgm:prSet/>
      <dgm:spPr/>
      <dgm:t>
        <a:bodyPr/>
        <a:lstStyle/>
        <a:p>
          <a:endParaRPr lang="es-EC"/>
        </a:p>
      </dgm:t>
    </dgm:pt>
    <dgm:pt modelId="{28FC1261-90A3-4EBD-8F9A-4E1423277623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circular: 80m</a:t>
          </a:r>
        </a:p>
      </dgm:t>
    </dgm:pt>
    <dgm:pt modelId="{05880571-8483-44C1-8E39-64682DD98CD1}" type="parTrans" cxnId="{84246491-96EC-481C-98A2-E7B483CBF60E}">
      <dgm:prSet/>
      <dgm:spPr/>
      <dgm:t>
        <a:bodyPr/>
        <a:lstStyle/>
        <a:p>
          <a:endParaRPr lang="es-EC"/>
        </a:p>
      </dgm:t>
    </dgm:pt>
    <dgm:pt modelId="{3E6DBFBB-1D3D-41B6-B32F-1E22FF6E957C}" type="sibTrans" cxnId="{84246491-96EC-481C-98A2-E7B483CBF60E}">
      <dgm:prSet/>
      <dgm:spPr/>
      <dgm:t>
        <a:bodyPr/>
        <a:lstStyle/>
        <a:p>
          <a:endParaRPr lang="es-EC"/>
        </a:p>
      </dgm:t>
    </dgm:pt>
    <dgm:pt modelId="{321EE345-6FE9-4596-BBE4-4D269F0ED9EA}">
      <dgm:prSet custT="1"/>
      <dgm:spPr/>
      <dgm:t>
        <a:bodyPr/>
        <a:lstStyle/>
        <a:p>
          <a:r>
            <a:rPr lang="es-EC" sz="18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Segundo tramo:</a:t>
          </a:r>
          <a:endParaRPr lang="es-EC" sz="1800" dirty="0">
            <a:latin typeface="Arial" panose="020B060402020202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DD88008-BD8F-4DA9-B983-4432DF9FFB7E}" type="parTrans" cxnId="{D14C5109-5CA3-42B1-B60C-DA330D5C3CC3}">
      <dgm:prSet/>
      <dgm:spPr/>
      <dgm:t>
        <a:bodyPr/>
        <a:lstStyle/>
        <a:p>
          <a:endParaRPr lang="es-EC"/>
        </a:p>
      </dgm:t>
    </dgm:pt>
    <dgm:pt modelId="{9B68F5F2-8E8A-4928-B715-2DF0EE07FC5C}" type="sibTrans" cxnId="{D14C5109-5CA3-42B1-B60C-DA330D5C3CC3}">
      <dgm:prSet/>
      <dgm:spPr/>
      <dgm:t>
        <a:bodyPr/>
        <a:lstStyle/>
        <a:p>
          <a:endParaRPr lang="es-EC"/>
        </a:p>
      </dgm:t>
    </dgm:pt>
    <dgm:pt modelId="{2D5AE068-20DA-4E4F-B7E0-4C921F568ABF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circular izquierda: 52m</a:t>
          </a:r>
        </a:p>
      </dgm:t>
    </dgm:pt>
    <dgm:pt modelId="{1A4DC67D-81C3-4D16-B354-3B993567D946}" type="parTrans" cxnId="{E7EF3682-0908-4EEE-999B-0EA85DEBD9DC}">
      <dgm:prSet/>
      <dgm:spPr/>
      <dgm:t>
        <a:bodyPr/>
        <a:lstStyle/>
        <a:p>
          <a:endParaRPr lang="es-EC"/>
        </a:p>
      </dgm:t>
    </dgm:pt>
    <dgm:pt modelId="{491E51A9-12BF-4C6F-AFB4-93035B20D8A6}" type="sibTrans" cxnId="{E7EF3682-0908-4EEE-999B-0EA85DEBD9DC}">
      <dgm:prSet/>
      <dgm:spPr/>
      <dgm:t>
        <a:bodyPr/>
        <a:lstStyle/>
        <a:p>
          <a:endParaRPr lang="es-EC"/>
        </a:p>
      </dgm:t>
    </dgm:pt>
    <dgm:pt modelId="{0726813B-5EC2-4EFF-8346-F449B9239F14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circular derecha: 48m</a:t>
          </a:r>
        </a:p>
      </dgm:t>
    </dgm:pt>
    <dgm:pt modelId="{9FD25AB6-2BC5-489C-8C92-6A4133FEBC34}" type="parTrans" cxnId="{0AC3645F-4B58-4D89-B678-37697BD29CF2}">
      <dgm:prSet/>
      <dgm:spPr/>
      <dgm:t>
        <a:bodyPr/>
        <a:lstStyle/>
        <a:p>
          <a:endParaRPr lang="es-EC"/>
        </a:p>
      </dgm:t>
    </dgm:pt>
    <dgm:pt modelId="{4D510BBA-5FA4-4A90-8516-4C19B82F56CB}" type="sibTrans" cxnId="{0AC3645F-4B58-4D89-B678-37697BD29CF2}">
      <dgm:prSet/>
      <dgm:spPr/>
      <dgm:t>
        <a:bodyPr/>
        <a:lstStyle/>
        <a:p>
          <a:endParaRPr lang="es-EC"/>
        </a:p>
      </dgm:t>
    </dgm:pt>
    <dgm:pt modelId="{F0CED08E-08C2-4644-A61B-2DC18FCE1777}" type="pres">
      <dgm:prSet presAssocID="{BBE5F622-84E9-47ED-86BD-7306CAE9C1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BECF197-9817-42D2-BB70-5569F334496C}" type="pres">
      <dgm:prSet presAssocID="{7C97686D-C4B8-4ECC-BF15-EF3D2AC70602}" presName="composite" presStyleCnt="0"/>
      <dgm:spPr/>
    </dgm:pt>
    <dgm:pt modelId="{5AFB4FC7-5396-4492-BCF6-112C4DDE102C}" type="pres">
      <dgm:prSet presAssocID="{7C97686D-C4B8-4ECC-BF15-EF3D2AC7060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7D7C67-76B0-4037-9CE5-87B8AF1496B1}" type="pres">
      <dgm:prSet presAssocID="{7C97686D-C4B8-4ECC-BF15-EF3D2AC7060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73A245-1E88-4110-ADDA-DE841D4AAD2F}" type="pres">
      <dgm:prSet presAssocID="{DE6EFDA1-8027-48F0-9AA6-11267AEA56BA}" presName="space" presStyleCnt="0"/>
      <dgm:spPr/>
    </dgm:pt>
    <dgm:pt modelId="{BCA48244-4143-44C8-A330-CB665472A5FF}" type="pres">
      <dgm:prSet presAssocID="{321EE345-6FE9-4596-BBE4-4D269F0ED9EA}" presName="composite" presStyleCnt="0"/>
      <dgm:spPr/>
    </dgm:pt>
    <dgm:pt modelId="{326B8609-74FC-42D9-90B1-E2EDCDD136D8}" type="pres">
      <dgm:prSet presAssocID="{321EE345-6FE9-4596-BBE4-4D269F0ED9E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045014-C8C7-4A97-B1C3-1FB262FA19A3}" type="pres">
      <dgm:prSet presAssocID="{321EE345-6FE9-4596-BBE4-4D269F0ED9E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F737840-EE81-436D-875B-0E4B431FE975}" srcId="{7C97686D-C4B8-4ECC-BF15-EF3D2AC70602}" destId="{7933C024-CE00-41EC-80D5-3E2A24D1A39C}" srcOrd="0" destOrd="0" parTransId="{32D1142A-7DD8-470C-8A7A-0B037FF38E64}" sibTransId="{4B216660-6A2B-48B4-AD14-212ACD5F5F17}"/>
    <dgm:cxn modelId="{668D2AB3-A423-4989-A72B-430CABDF16B6}" type="presOf" srcId="{321EE345-6FE9-4596-BBE4-4D269F0ED9EA}" destId="{326B8609-74FC-42D9-90B1-E2EDCDD136D8}" srcOrd="0" destOrd="0" presId="urn:microsoft.com/office/officeart/2005/8/layout/hList1"/>
    <dgm:cxn modelId="{2C1F3D6C-AAB4-4864-9A52-E2C3C5724A00}" type="presOf" srcId="{1E43B5AF-F844-475B-9139-B1F264C628FC}" destId="{FC7D7C67-76B0-4037-9CE5-87B8AF1496B1}" srcOrd="0" destOrd="1" presId="urn:microsoft.com/office/officeart/2005/8/layout/hList1"/>
    <dgm:cxn modelId="{8FCC3E54-3EC9-4741-9764-457083D217AF}" srcId="{7C97686D-C4B8-4ECC-BF15-EF3D2AC70602}" destId="{1E43B5AF-F844-475B-9139-B1F264C628FC}" srcOrd="1" destOrd="0" parTransId="{F34E4307-36D7-4529-9DCD-38CE205723B9}" sibTransId="{6B45BB4E-F404-4976-8432-C6A7947F238E}"/>
    <dgm:cxn modelId="{42013C69-1C0E-4B68-830A-A11972EB6AC3}" type="presOf" srcId="{BBE5F622-84E9-47ED-86BD-7306CAE9C1D6}" destId="{F0CED08E-08C2-4644-A61B-2DC18FCE1777}" srcOrd="0" destOrd="0" presId="urn:microsoft.com/office/officeart/2005/8/layout/hList1"/>
    <dgm:cxn modelId="{84246491-96EC-481C-98A2-E7B483CBF60E}" srcId="{7C97686D-C4B8-4ECC-BF15-EF3D2AC70602}" destId="{28FC1261-90A3-4EBD-8F9A-4E1423277623}" srcOrd="2" destOrd="0" parTransId="{05880571-8483-44C1-8E39-64682DD98CD1}" sibTransId="{3E6DBFBB-1D3D-41B6-B32F-1E22FF6E957C}"/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3AC322FB-D817-40C4-A84B-F765D7470A2D}" type="presOf" srcId="{7C97686D-C4B8-4ECC-BF15-EF3D2AC70602}" destId="{5AFB4FC7-5396-4492-BCF6-112C4DDE102C}" srcOrd="0" destOrd="0" presId="urn:microsoft.com/office/officeart/2005/8/layout/hList1"/>
    <dgm:cxn modelId="{D14C5109-5CA3-42B1-B60C-DA330D5C3CC3}" srcId="{BBE5F622-84E9-47ED-86BD-7306CAE9C1D6}" destId="{321EE345-6FE9-4596-BBE4-4D269F0ED9EA}" srcOrd="1" destOrd="0" parTransId="{7DD88008-BD8F-4DA9-B983-4432DF9FFB7E}" sibTransId="{9B68F5F2-8E8A-4928-B715-2DF0EE07FC5C}"/>
    <dgm:cxn modelId="{33689816-EA99-474E-9169-AFFA393F8B7A}" type="presOf" srcId="{2D5AE068-20DA-4E4F-B7E0-4C921F568ABF}" destId="{3C045014-C8C7-4A97-B1C3-1FB262FA19A3}" srcOrd="0" destOrd="0" presId="urn:microsoft.com/office/officeart/2005/8/layout/hList1"/>
    <dgm:cxn modelId="{E7EF3682-0908-4EEE-999B-0EA85DEBD9DC}" srcId="{321EE345-6FE9-4596-BBE4-4D269F0ED9EA}" destId="{2D5AE068-20DA-4E4F-B7E0-4C921F568ABF}" srcOrd="0" destOrd="0" parTransId="{1A4DC67D-81C3-4D16-B354-3B993567D946}" sibTransId="{491E51A9-12BF-4C6F-AFB4-93035B20D8A6}"/>
    <dgm:cxn modelId="{AE2617CA-F018-4F2D-A851-1AAE7624B72C}" type="presOf" srcId="{28FC1261-90A3-4EBD-8F9A-4E1423277623}" destId="{FC7D7C67-76B0-4037-9CE5-87B8AF1496B1}" srcOrd="0" destOrd="2" presId="urn:microsoft.com/office/officeart/2005/8/layout/hList1"/>
    <dgm:cxn modelId="{0AC3645F-4B58-4D89-B678-37697BD29CF2}" srcId="{321EE345-6FE9-4596-BBE4-4D269F0ED9EA}" destId="{0726813B-5EC2-4EFF-8346-F449B9239F14}" srcOrd="1" destOrd="0" parTransId="{9FD25AB6-2BC5-489C-8C92-6A4133FEBC34}" sibTransId="{4D510BBA-5FA4-4A90-8516-4C19B82F56CB}"/>
    <dgm:cxn modelId="{EC705D9D-8451-4116-A7DC-5EEB5A0F9B64}" type="presOf" srcId="{0726813B-5EC2-4EFF-8346-F449B9239F14}" destId="{3C045014-C8C7-4A97-B1C3-1FB262FA19A3}" srcOrd="0" destOrd="1" presId="urn:microsoft.com/office/officeart/2005/8/layout/hList1"/>
    <dgm:cxn modelId="{580A3F62-4E6C-43DF-A991-BD37800951E9}" type="presOf" srcId="{7933C024-CE00-41EC-80D5-3E2A24D1A39C}" destId="{FC7D7C67-76B0-4037-9CE5-87B8AF1496B1}" srcOrd="0" destOrd="0" presId="urn:microsoft.com/office/officeart/2005/8/layout/hList1"/>
    <dgm:cxn modelId="{D6BD59D8-6DC1-427B-84A5-45ED56C31FB5}" type="presParOf" srcId="{F0CED08E-08C2-4644-A61B-2DC18FCE1777}" destId="{7BECF197-9817-42D2-BB70-5569F334496C}" srcOrd="0" destOrd="0" presId="urn:microsoft.com/office/officeart/2005/8/layout/hList1"/>
    <dgm:cxn modelId="{5FB31203-9E0B-4398-95DA-FA9CB1B7F0E2}" type="presParOf" srcId="{7BECF197-9817-42D2-BB70-5569F334496C}" destId="{5AFB4FC7-5396-4492-BCF6-112C4DDE102C}" srcOrd="0" destOrd="0" presId="urn:microsoft.com/office/officeart/2005/8/layout/hList1"/>
    <dgm:cxn modelId="{A7EDE453-6F08-44CC-9450-61F16C5BCC50}" type="presParOf" srcId="{7BECF197-9817-42D2-BB70-5569F334496C}" destId="{FC7D7C67-76B0-4037-9CE5-87B8AF1496B1}" srcOrd="1" destOrd="0" presId="urn:microsoft.com/office/officeart/2005/8/layout/hList1"/>
    <dgm:cxn modelId="{2E741852-B0D7-49A1-809A-64F5262AD855}" type="presParOf" srcId="{F0CED08E-08C2-4644-A61B-2DC18FCE1777}" destId="{5573A245-1E88-4110-ADDA-DE841D4AAD2F}" srcOrd="1" destOrd="0" presId="urn:microsoft.com/office/officeart/2005/8/layout/hList1"/>
    <dgm:cxn modelId="{95D31B66-E7B0-4E83-97CC-2B8F78B83CD1}" type="presParOf" srcId="{F0CED08E-08C2-4644-A61B-2DC18FCE1777}" destId="{BCA48244-4143-44C8-A330-CB665472A5FF}" srcOrd="2" destOrd="0" presId="urn:microsoft.com/office/officeart/2005/8/layout/hList1"/>
    <dgm:cxn modelId="{D8310A0C-7665-4D19-A1D1-8F9D6CEDB374}" type="presParOf" srcId="{BCA48244-4143-44C8-A330-CB665472A5FF}" destId="{326B8609-74FC-42D9-90B1-E2EDCDD136D8}" srcOrd="0" destOrd="0" presId="urn:microsoft.com/office/officeart/2005/8/layout/hList1"/>
    <dgm:cxn modelId="{9A7C6A85-FB13-40B4-A485-E45960323C2B}" type="presParOf" srcId="{BCA48244-4143-44C8-A330-CB665472A5FF}" destId="{3C045014-C8C7-4A97-B1C3-1FB262FA19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F286D1C-D29F-41B4-9459-946B164DC1EE}" type="doc">
      <dgm:prSet loTypeId="urn:microsoft.com/office/officeart/2005/8/layout/default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5D85706-BD37-47D1-9B6D-1D5F61DA4182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Curva Horizontal Espiral Izquierda 1</a:t>
          </a:r>
          <a:endParaRPr lang="es-EC" dirty="0"/>
        </a:p>
      </dgm:t>
    </dgm:pt>
    <dgm:pt modelId="{105CD79F-4EB9-45BB-AC15-7F148324D3FA}" type="parTrans" cxnId="{889C694D-1167-4062-B532-B0E498BB42B1}">
      <dgm:prSet/>
      <dgm:spPr/>
      <dgm:t>
        <a:bodyPr/>
        <a:lstStyle/>
        <a:p>
          <a:endParaRPr lang="es-EC"/>
        </a:p>
      </dgm:t>
    </dgm:pt>
    <dgm:pt modelId="{0DF86EB3-EF1F-4937-A698-3CF440224DA8}" type="sibTrans" cxnId="{889C694D-1167-4062-B532-B0E498BB42B1}">
      <dgm:prSet/>
      <dgm:spPr/>
      <dgm:t>
        <a:bodyPr/>
        <a:lstStyle/>
        <a:p>
          <a:endParaRPr lang="es-EC"/>
        </a:p>
      </dgm:t>
    </dgm:pt>
    <dgm:pt modelId="{5AA399FB-8416-4937-AD24-59E7ED0A38EB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Curva Horizontal Espiral Derecha 2</a:t>
          </a:r>
          <a:endParaRPr lang="es-EC" dirty="0"/>
        </a:p>
      </dgm:t>
    </dgm:pt>
    <dgm:pt modelId="{F09DA84A-8703-4063-8D1F-0DFC1892EE4E}" type="parTrans" cxnId="{5A4C7266-5BCC-4976-B4B5-92D5D6787BB6}">
      <dgm:prSet/>
      <dgm:spPr/>
      <dgm:t>
        <a:bodyPr/>
        <a:lstStyle/>
        <a:p>
          <a:endParaRPr lang="es-EC"/>
        </a:p>
      </dgm:t>
    </dgm:pt>
    <dgm:pt modelId="{C70E7568-51DD-4C96-9315-6CDEABCBEFDC}" type="sibTrans" cxnId="{5A4C7266-5BCC-4976-B4B5-92D5D6787BB6}">
      <dgm:prSet/>
      <dgm:spPr/>
      <dgm:t>
        <a:bodyPr/>
        <a:lstStyle/>
        <a:p>
          <a:endParaRPr lang="es-EC"/>
        </a:p>
      </dgm:t>
    </dgm:pt>
    <dgm:pt modelId="{0FC0358C-2867-4C72-A275-039877739092}" type="pres">
      <dgm:prSet presAssocID="{1F286D1C-D29F-41B4-9459-946B164DC1E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F06C177-18BB-4A2C-A424-3C6AA6C050F6}" type="pres">
      <dgm:prSet presAssocID="{A5D85706-BD37-47D1-9B6D-1D5F61DA4182}" presName="node" presStyleLbl="node1" presStyleIdx="0" presStyleCnt="2" custLinFactY="-79545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D2D797-55CF-4C3F-BEE1-66D1099178C4}" type="pres">
      <dgm:prSet presAssocID="{0DF86EB3-EF1F-4937-A698-3CF440224DA8}" presName="sibTrans" presStyleCnt="0"/>
      <dgm:spPr/>
    </dgm:pt>
    <dgm:pt modelId="{5E143B02-4141-4C77-B4D8-1FA4C26CED4E}" type="pres">
      <dgm:prSet presAssocID="{5AA399FB-8416-4937-AD24-59E7ED0A38EB}" presName="node" presStyleLbl="node1" presStyleIdx="1" presStyleCnt="2" custLinFactNeighborX="545" custLinFactNeighborY="-120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9C38113-C647-4098-A38E-76FC3E1A5F77}" type="presOf" srcId="{1F286D1C-D29F-41B4-9459-946B164DC1EE}" destId="{0FC0358C-2867-4C72-A275-039877739092}" srcOrd="0" destOrd="0" presId="urn:microsoft.com/office/officeart/2005/8/layout/default"/>
    <dgm:cxn modelId="{889C694D-1167-4062-B532-B0E498BB42B1}" srcId="{1F286D1C-D29F-41B4-9459-946B164DC1EE}" destId="{A5D85706-BD37-47D1-9B6D-1D5F61DA4182}" srcOrd="0" destOrd="0" parTransId="{105CD79F-4EB9-45BB-AC15-7F148324D3FA}" sibTransId="{0DF86EB3-EF1F-4937-A698-3CF440224DA8}"/>
    <dgm:cxn modelId="{6BC4A0F8-B21B-4598-9E8D-E88064738FA7}" type="presOf" srcId="{5AA399FB-8416-4937-AD24-59E7ED0A38EB}" destId="{5E143B02-4141-4C77-B4D8-1FA4C26CED4E}" srcOrd="0" destOrd="0" presId="urn:microsoft.com/office/officeart/2005/8/layout/default"/>
    <dgm:cxn modelId="{5A4C7266-5BCC-4976-B4B5-92D5D6787BB6}" srcId="{1F286D1C-D29F-41B4-9459-946B164DC1EE}" destId="{5AA399FB-8416-4937-AD24-59E7ED0A38EB}" srcOrd="1" destOrd="0" parTransId="{F09DA84A-8703-4063-8D1F-0DFC1892EE4E}" sibTransId="{C70E7568-51DD-4C96-9315-6CDEABCBEFDC}"/>
    <dgm:cxn modelId="{A00FF1D8-B11F-491B-BF6C-F7DF16870A2C}" type="presOf" srcId="{A5D85706-BD37-47D1-9B6D-1D5F61DA4182}" destId="{DF06C177-18BB-4A2C-A424-3C6AA6C050F6}" srcOrd="0" destOrd="0" presId="urn:microsoft.com/office/officeart/2005/8/layout/default"/>
    <dgm:cxn modelId="{8C773A3E-7AF4-4AC8-865F-F3BED2752B7B}" type="presParOf" srcId="{0FC0358C-2867-4C72-A275-039877739092}" destId="{DF06C177-18BB-4A2C-A424-3C6AA6C050F6}" srcOrd="0" destOrd="0" presId="urn:microsoft.com/office/officeart/2005/8/layout/default"/>
    <dgm:cxn modelId="{E9C58515-38BC-4D03-8EB5-88B153908B66}" type="presParOf" srcId="{0FC0358C-2867-4C72-A275-039877739092}" destId="{EAD2D797-55CF-4C3F-BEE1-66D1099178C4}" srcOrd="1" destOrd="0" presId="urn:microsoft.com/office/officeart/2005/8/layout/default"/>
    <dgm:cxn modelId="{25E98778-CFF1-438D-BA20-84975DC33D90}" type="presParOf" srcId="{0FC0358C-2867-4C72-A275-039877739092}" destId="{5E143B02-4141-4C77-B4D8-1FA4C26CED4E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F286D1C-D29F-41B4-9459-946B164DC1EE}" type="doc">
      <dgm:prSet loTypeId="urn:microsoft.com/office/officeart/2005/8/layout/default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5D85706-BD37-47D1-9B6D-1D5F61DA4182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Curva Horizontal Circular 3 </a:t>
          </a:r>
          <a:endParaRPr lang="es-EC" dirty="0"/>
        </a:p>
      </dgm:t>
    </dgm:pt>
    <dgm:pt modelId="{105CD79F-4EB9-45BB-AC15-7F148324D3FA}" type="parTrans" cxnId="{889C694D-1167-4062-B532-B0E498BB42B1}">
      <dgm:prSet/>
      <dgm:spPr/>
      <dgm:t>
        <a:bodyPr/>
        <a:lstStyle/>
        <a:p>
          <a:endParaRPr lang="es-EC"/>
        </a:p>
      </dgm:t>
    </dgm:pt>
    <dgm:pt modelId="{0DF86EB3-EF1F-4937-A698-3CF440224DA8}" type="sibTrans" cxnId="{889C694D-1167-4062-B532-B0E498BB42B1}">
      <dgm:prSet/>
      <dgm:spPr/>
      <dgm:t>
        <a:bodyPr/>
        <a:lstStyle/>
        <a:p>
          <a:endParaRPr lang="es-EC"/>
        </a:p>
      </dgm:t>
    </dgm:pt>
    <dgm:pt modelId="{5AA399FB-8416-4937-AD24-59E7ED0A38EB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Curva Horizontal Circular Derecha 4</a:t>
          </a:r>
          <a:endParaRPr lang="es-EC" dirty="0"/>
        </a:p>
      </dgm:t>
    </dgm:pt>
    <dgm:pt modelId="{F09DA84A-8703-4063-8D1F-0DFC1892EE4E}" type="parTrans" cxnId="{5A4C7266-5BCC-4976-B4B5-92D5D6787BB6}">
      <dgm:prSet/>
      <dgm:spPr/>
      <dgm:t>
        <a:bodyPr/>
        <a:lstStyle/>
        <a:p>
          <a:endParaRPr lang="es-EC"/>
        </a:p>
      </dgm:t>
    </dgm:pt>
    <dgm:pt modelId="{C70E7568-51DD-4C96-9315-6CDEABCBEFDC}" type="sibTrans" cxnId="{5A4C7266-5BCC-4976-B4B5-92D5D6787BB6}">
      <dgm:prSet/>
      <dgm:spPr/>
      <dgm:t>
        <a:bodyPr/>
        <a:lstStyle/>
        <a:p>
          <a:endParaRPr lang="es-EC"/>
        </a:p>
      </dgm:t>
    </dgm:pt>
    <dgm:pt modelId="{3F385154-4E2C-4C23-BA2C-41349495F625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Curva Horizontal Circular Izquierda 5</a:t>
          </a:r>
          <a:endParaRPr lang="es-EC" dirty="0"/>
        </a:p>
      </dgm:t>
    </dgm:pt>
    <dgm:pt modelId="{035E5D7C-F269-452B-8C43-98540B5BAAAA}" type="parTrans" cxnId="{A87A7485-354F-4762-90F1-71306536D27A}">
      <dgm:prSet/>
      <dgm:spPr/>
      <dgm:t>
        <a:bodyPr/>
        <a:lstStyle/>
        <a:p>
          <a:endParaRPr lang="es-EC"/>
        </a:p>
      </dgm:t>
    </dgm:pt>
    <dgm:pt modelId="{46B94E78-A5DB-4275-96E6-A7344B0FFB26}" type="sibTrans" cxnId="{A87A7485-354F-4762-90F1-71306536D27A}">
      <dgm:prSet/>
      <dgm:spPr/>
      <dgm:t>
        <a:bodyPr/>
        <a:lstStyle/>
        <a:p>
          <a:endParaRPr lang="es-EC"/>
        </a:p>
      </dgm:t>
    </dgm:pt>
    <dgm:pt modelId="{0FC0358C-2867-4C72-A275-039877739092}" type="pres">
      <dgm:prSet presAssocID="{1F286D1C-D29F-41B4-9459-946B164DC1E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F06C177-18BB-4A2C-A424-3C6AA6C050F6}" type="pres">
      <dgm:prSet presAssocID="{A5D85706-BD37-47D1-9B6D-1D5F61DA4182}" presName="node" presStyleLbl="node1" presStyleIdx="0" presStyleCnt="3" custLinFactNeighborX="-31818" custLinFactNeighborY="-986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D2D797-55CF-4C3F-BEE1-66D1099178C4}" type="pres">
      <dgm:prSet presAssocID="{0DF86EB3-EF1F-4937-A698-3CF440224DA8}" presName="sibTrans" presStyleCnt="0"/>
      <dgm:spPr/>
    </dgm:pt>
    <dgm:pt modelId="{5E143B02-4141-4C77-B4D8-1FA4C26CED4E}" type="pres">
      <dgm:prSet presAssocID="{5AA399FB-8416-4937-AD24-59E7ED0A38EB}" presName="node" presStyleLbl="node1" presStyleIdx="1" presStyleCnt="3" custLinFactNeighborX="13636" custLinFactNeighborY="-62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564371-1C5E-4A38-A6E2-1859B619A4FF}" type="pres">
      <dgm:prSet presAssocID="{C70E7568-51DD-4C96-9315-6CDEABCBEFDC}" presName="sibTrans" presStyleCnt="0"/>
      <dgm:spPr/>
    </dgm:pt>
    <dgm:pt modelId="{128B80C2-7B3D-429E-80DD-B06F63A36124}" type="pres">
      <dgm:prSet presAssocID="{3F385154-4E2C-4C23-BA2C-41349495F625}" presName="node" presStyleLbl="node1" presStyleIdx="2" presStyleCnt="3" custLinFactY="12016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00FF1D8-B11F-491B-BF6C-F7DF16870A2C}" type="presOf" srcId="{A5D85706-BD37-47D1-9B6D-1D5F61DA4182}" destId="{DF06C177-18BB-4A2C-A424-3C6AA6C050F6}" srcOrd="0" destOrd="0" presId="urn:microsoft.com/office/officeart/2005/8/layout/default"/>
    <dgm:cxn modelId="{FE727EDD-FE14-4BE8-857E-05D25BC337D3}" type="presOf" srcId="{3F385154-4E2C-4C23-BA2C-41349495F625}" destId="{128B80C2-7B3D-429E-80DD-B06F63A36124}" srcOrd="0" destOrd="0" presId="urn:microsoft.com/office/officeart/2005/8/layout/default"/>
    <dgm:cxn modelId="{5A4C7266-5BCC-4976-B4B5-92D5D6787BB6}" srcId="{1F286D1C-D29F-41B4-9459-946B164DC1EE}" destId="{5AA399FB-8416-4937-AD24-59E7ED0A38EB}" srcOrd="1" destOrd="0" parTransId="{F09DA84A-8703-4063-8D1F-0DFC1892EE4E}" sibTransId="{C70E7568-51DD-4C96-9315-6CDEABCBEFDC}"/>
    <dgm:cxn modelId="{A87A7485-354F-4762-90F1-71306536D27A}" srcId="{1F286D1C-D29F-41B4-9459-946B164DC1EE}" destId="{3F385154-4E2C-4C23-BA2C-41349495F625}" srcOrd="2" destOrd="0" parTransId="{035E5D7C-F269-452B-8C43-98540B5BAAAA}" sibTransId="{46B94E78-A5DB-4275-96E6-A7344B0FFB26}"/>
    <dgm:cxn modelId="{6BC4A0F8-B21B-4598-9E8D-E88064738FA7}" type="presOf" srcId="{5AA399FB-8416-4937-AD24-59E7ED0A38EB}" destId="{5E143B02-4141-4C77-B4D8-1FA4C26CED4E}" srcOrd="0" destOrd="0" presId="urn:microsoft.com/office/officeart/2005/8/layout/default"/>
    <dgm:cxn modelId="{29C38113-C647-4098-A38E-76FC3E1A5F77}" type="presOf" srcId="{1F286D1C-D29F-41B4-9459-946B164DC1EE}" destId="{0FC0358C-2867-4C72-A275-039877739092}" srcOrd="0" destOrd="0" presId="urn:microsoft.com/office/officeart/2005/8/layout/default"/>
    <dgm:cxn modelId="{889C694D-1167-4062-B532-B0E498BB42B1}" srcId="{1F286D1C-D29F-41B4-9459-946B164DC1EE}" destId="{A5D85706-BD37-47D1-9B6D-1D5F61DA4182}" srcOrd="0" destOrd="0" parTransId="{105CD79F-4EB9-45BB-AC15-7F148324D3FA}" sibTransId="{0DF86EB3-EF1F-4937-A698-3CF440224DA8}"/>
    <dgm:cxn modelId="{8C773A3E-7AF4-4AC8-865F-F3BED2752B7B}" type="presParOf" srcId="{0FC0358C-2867-4C72-A275-039877739092}" destId="{DF06C177-18BB-4A2C-A424-3C6AA6C050F6}" srcOrd="0" destOrd="0" presId="urn:microsoft.com/office/officeart/2005/8/layout/default"/>
    <dgm:cxn modelId="{E9C58515-38BC-4D03-8EB5-88B153908B66}" type="presParOf" srcId="{0FC0358C-2867-4C72-A275-039877739092}" destId="{EAD2D797-55CF-4C3F-BEE1-66D1099178C4}" srcOrd="1" destOrd="0" presId="urn:microsoft.com/office/officeart/2005/8/layout/default"/>
    <dgm:cxn modelId="{25E98778-CFF1-438D-BA20-84975DC33D90}" type="presParOf" srcId="{0FC0358C-2867-4C72-A275-039877739092}" destId="{5E143B02-4141-4C77-B4D8-1FA4C26CED4E}" srcOrd="2" destOrd="0" presId="urn:microsoft.com/office/officeart/2005/8/layout/default"/>
    <dgm:cxn modelId="{6B3FCEB7-79A5-4E3A-867E-EE71FAA684FD}" type="presParOf" srcId="{0FC0358C-2867-4C72-A275-039877739092}" destId="{84564371-1C5E-4A38-A6E2-1859B619A4FF}" srcOrd="3" destOrd="0" presId="urn:microsoft.com/office/officeart/2005/8/layout/default"/>
    <dgm:cxn modelId="{944A7B1B-ACC7-4C27-8454-7C4F15A9BDC5}" type="presParOf" srcId="{0FC0358C-2867-4C72-A275-039877739092}" destId="{128B80C2-7B3D-429E-80DD-B06F63A3612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 custT="1"/>
      <dgm:spPr/>
      <dgm:t>
        <a:bodyPr/>
        <a:lstStyle/>
        <a:p>
          <a:r>
            <a:rPr lang="es-EC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Estructura típica del pavimento de adoquín</a:t>
          </a:r>
          <a:endParaRPr lang="es-EC" sz="2000" b="1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466D968F-723C-47C8-86C0-275CBA126004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Los pavimentos de adoquín, como prácticamente todos los pavimentos, son estructuras compuestas de varias capas de diferentes materiales que se construyen sobre el terreno natural. </a:t>
          </a:r>
          <a:endParaRPr lang="es-EC" sz="2000" b="1" dirty="0"/>
        </a:p>
      </dgm:t>
    </dgm:pt>
    <dgm:pt modelId="{281ACDFF-BD95-478C-A17F-3A4435F20E26}" type="parTrans" cxnId="{BED00537-8297-4E93-B3A4-BA98F4DC12DA}">
      <dgm:prSet/>
      <dgm:spPr/>
      <dgm:t>
        <a:bodyPr/>
        <a:lstStyle/>
        <a:p>
          <a:endParaRPr lang="es-EC"/>
        </a:p>
      </dgm:t>
    </dgm:pt>
    <dgm:pt modelId="{8F3CE172-C83F-4073-8231-E101C96090FA}" type="sibTrans" cxnId="{BED00537-8297-4E93-B3A4-BA98F4DC12DA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0254E7-863F-402F-82F2-BB3D5F5DF33D}" type="pres">
      <dgm:prSet presAssocID="{7C97686D-C4B8-4ECC-BF15-EF3D2AC70602}" presName="parentLin" presStyleCnt="0"/>
      <dgm:spPr/>
    </dgm:pt>
    <dgm:pt modelId="{44C8C1AB-D40E-4CC1-8FB6-16E72C9237F1}" type="pres">
      <dgm:prSet presAssocID="{7C97686D-C4B8-4ECC-BF15-EF3D2AC70602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080D7B4A-231B-4ADB-A29F-5DF7CC6E5AB2}" type="pres">
      <dgm:prSet presAssocID="{7C97686D-C4B8-4ECC-BF15-EF3D2AC706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7B9DF-651A-4703-B1BE-247939B54E8D}" type="pres">
      <dgm:prSet presAssocID="{7C97686D-C4B8-4ECC-BF15-EF3D2AC70602}" presName="negativeSpace" presStyleCnt="0"/>
      <dgm:spPr/>
    </dgm:pt>
    <dgm:pt modelId="{3CC93EB9-6109-4685-B731-16E5B77D56C4}" type="pres">
      <dgm:prSet presAssocID="{7C97686D-C4B8-4ECC-BF15-EF3D2AC7060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BED00537-8297-4E93-B3A4-BA98F4DC12DA}" srcId="{7C97686D-C4B8-4ECC-BF15-EF3D2AC70602}" destId="{466D968F-723C-47C8-86C0-275CBA126004}" srcOrd="0" destOrd="0" parTransId="{281ACDFF-BD95-478C-A17F-3A4435F20E26}" sibTransId="{8F3CE172-C83F-4073-8231-E101C96090FA}"/>
    <dgm:cxn modelId="{2C44245B-1325-4288-BBFF-E090C8993A94}" type="presOf" srcId="{466D968F-723C-47C8-86C0-275CBA126004}" destId="{3CC93EB9-6109-4685-B731-16E5B77D56C4}" srcOrd="0" destOrd="0" presId="urn:microsoft.com/office/officeart/2005/8/layout/list1"/>
    <dgm:cxn modelId="{C0B97711-7DAE-409B-88FC-416A873D42EB}" type="presOf" srcId="{7C97686D-C4B8-4ECC-BF15-EF3D2AC70602}" destId="{44C8C1AB-D40E-4CC1-8FB6-16E72C9237F1}" srcOrd="0" destOrd="0" presId="urn:microsoft.com/office/officeart/2005/8/layout/list1"/>
    <dgm:cxn modelId="{A39466E7-1C80-49C7-BDE7-DE559D9CD426}" type="presOf" srcId="{7C97686D-C4B8-4ECC-BF15-EF3D2AC70602}" destId="{080D7B4A-231B-4ADB-A29F-5DF7CC6E5AB2}" srcOrd="1" destOrd="0" presId="urn:microsoft.com/office/officeart/2005/8/layout/list1"/>
    <dgm:cxn modelId="{58C4D38F-D3E8-44B2-9A9D-8D751BF2C216}" type="presParOf" srcId="{BD4BF200-0580-4886-81A4-14A701E0ADEB}" destId="{CC0254E7-863F-402F-82F2-BB3D5F5DF33D}" srcOrd="0" destOrd="0" presId="urn:microsoft.com/office/officeart/2005/8/layout/list1"/>
    <dgm:cxn modelId="{38F342D2-C117-4BE6-AAC8-EAA8E5AE0DC0}" type="presParOf" srcId="{CC0254E7-863F-402F-82F2-BB3D5F5DF33D}" destId="{44C8C1AB-D40E-4CC1-8FB6-16E72C9237F1}" srcOrd="0" destOrd="0" presId="urn:microsoft.com/office/officeart/2005/8/layout/list1"/>
    <dgm:cxn modelId="{E2C873F6-A3C6-4FB1-A801-6C1B1A81BF57}" type="presParOf" srcId="{CC0254E7-863F-402F-82F2-BB3D5F5DF33D}" destId="{080D7B4A-231B-4ADB-A29F-5DF7CC6E5AB2}" srcOrd="1" destOrd="0" presId="urn:microsoft.com/office/officeart/2005/8/layout/list1"/>
    <dgm:cxn modelId="{688A8D3A-39A8-475A-AD6D-8B8DCD5D3AF0}" type="presParOf" srcId="{BD4BF200-0580-4886-81A4-14A701E0ADEB}" destId="{AAB7B9DF-651A-4703-B1BE-247939B54E8D}" srcOrd="1" destOrd="0" presId="urn:microsoft.com/office/officeart/2005/8/layout/list1"/>
    <dgm:cxn modelId="{11EEC179-BCA5-4AB1-8384-6635404F9DD4}" type="presParOf" srcId="{BD4BF200-0580-4886-81A4-14A701E0ADEB}" destId="{3CC93EB9-6109-4685-B731-16E5B77D56C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 custT="1"/>
      <dgm:spPr/>
      <dgm:t>
        <a:bodyPr/>
        <a:lstStyle/>
        <a:p>
          <a:r>
            <a:rPr lang="es-ES" sz="1300" b="1" dirty="0"/>
            <a:t>SELLO DE ARENA</a:t>
          </a:r>
          <a:endParaRPr lang="es-EC" sz="1300" b="1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36C3C3CD-3DDC-4B22-BA7D-54E87A7C4031}">
      <dgm:prSet custT="1"/>
      <dgm:spPr/>
      <dgm:t>
        <a:bodyPr/>
        <a:lstStyle/>
        <a:p>
          <a:r>
            <a:rPr lang="es-EC" sz="1300" dirty="0"/>
            <a:t>La arena de sellado, está conformada por arena fina se ubicara en las juntas de los adoquines.</a:t>
          </a:r>
        </a:p>
      </dgm:t>
    </dgm:pt>
    <dgm:pt modelId="{948929C0-1A01-44C2-A12C-4A1063FA5D84}" type="parTrans" cxnId="{13A65C0D-6BDC-4E5D-97CF-05B1384CD103}">
      <dgm:prSet/>
      <dgm:spPr/>
      <dgm:t>
        <a:bodyPr/>
        <a:lstStyle/>
        <a:p>
          <a:endParaRPr lang="es-EC"/>
        </a:p>
      </dgm:t>
    </dgm:pt>
    <dgm:pt modelId="{2898F8F0-88A9-428A-8B87-27DF8EC0A81C}" type="sibTrans" cxnId="{13A65C0D-6BDC-4E5D-97CF-05B1384CD103}">
      <dgm:prSet/>
      <dgm:spPr/>
      <dgm:t>
        <a:bodyPr/>
        <a:lstStyle/>
        <a:p>
          <a:endParaRPr lang="es-EC"/>
        </a:p>
      </dgm:t>
    </dgm:pt>
    <dgm:pt modelId="{E6C4D0F5-D109-4E95-BEB0-8239029CC0B6}">
      <dgm:prSet custT="1"/>
      <dgm:spPr/>
      <dgm:t>
        <a:bodyPr/>
        <a:lstStyle/>
        <a:p>
          <a:r>
            <a:rPr lang="es-ES" sz="1300" b="1" dirty="0"/>
            <a:t>CAMA DE ARENA</a:t>
          </a:r>
          <a:endParaRPr lang="es-EC" sz="1300" b="1" dirty="0"/>
        </a:p>
      </dgm:t>
    </dgm:pt>
    <dgm:pt modelId="{E9E85112-8519-4DDD-AC9B-663FD4D38E91}" type="parTrans" cxnId="{0CD7F525-A93E-4D32-ADF3-B539ACCF3B49}">
      <dgm:prSet/>
      <dgm:spPr/>
      <dgm:t>
        <a:bodyPr/>
        <a:lstStyle/>
        <a:p>
          <a:endParaRPr lang="es-EC"/>
        </a:p>
      </dgm:t>
    </dgm:pt>
    <dgm:pt modelId="{DC1A9B42-30D8-431D-BAC1-BD572E6EA7B6}" type="sibTrans" cxnId="{0CD7F525-A93E-4D32-ADF3-B539ACCF3B49}">
      <dgm:prSet/>
      <dgm:spPr/>
      <dgm:t>
        <a:bodyPr/>
        <a:lstStyle/>
        <a:p>
          <a:endParaRPr lang="es-EC"/>
        </a:p>
      </dgm:t>
    </dgm:pt>
    <dgm:pt modelId="{7E5D5C16-DCFB-48D2-92A5-177DA1728392}">
      <dgm:prSet custT="1"/>
      <dgm:spPr/>
      <dgm:t>
        <a:bodyPr/>
        <a:lstStyle/>
        <a:p>
          <a:r>
            <a:rPr lang="es-EC" sz="1300" dirty="0"/>
            <a:t>Está conformada por arena fina, El espesor de la capa de arena una vez compactada, debe ser de 3cm</a:t>
          </a:r>
        </a:p>
      </dgm:t>
    </dgm:pt>
    <dgm:pt modelId="{A99CD335-14C1-42CD-B27E-345A90DAEDA0}" type="parTrans" cxnId="{696B317A-6F06-4DD2-B5D6-27E49B56EB65}">
      <dgm:prSet/>
      <dgm:spPr/>
      <dgm:t>
        <a:bodyPr/>
        <a:lstStyle/>
        <a:p>
          <a:endParaRPr lang="es-EC"/>
        </a:p>
      </dgm:t>
    </dgm:pt>
    <dgm:pt modelId="{6D650923-9E8D-49A1-9362-8180CA5D6FAD}" type="sibTrans" cxnId="{696B317A-6F06-4DD2-B5D6-27E49B56EB65}">
      <dgm:prSet/>
      <dgm:spPr/>
      <dgm:t>
        <a:bodyPr/>
        <a:lstStyle/>
        <a:p>
          <a:endParaRPr lang="es-EC"/>
        </a:p>
      </dgm:t>
    </dgm:pt>
    <dgm:pt modelId="{BEB41377-2C1A-48E9-BC9A-EFDFE1301D7C}">
      <dgm:prSet custT="1"/>
      <dgm:spPr/>
      <dgm:t>
        <a:bodyPr/>
        <a:lstStyle/>
        <a:p>
          <a:r>
            <a:rPr lang="es-ES" sz="1300" b="1" dirty="0"/>
            <a:t>CAPA BASE</a:t>
          </a:r>
          <a:endParaRPr lang="es-EC" sz="1300" b="1" dirty="0"/>
        </a:p>
      </dgm:t>
    </dgm:pt>
    <dgm:pt modelId="{CF3D72BD-2A60-49DF-A288-2DA175A657DF}" type="parTrans" cxnId="{282232A7-014F-4765-BC2B-706900815211}">
      <dgm:prSet/>
      <dgm:spPr/>
      <dgm:t>
        <a:bodyPr/>
        <a:lstStyle/>
        <a:p>
          <a:endParaRPr lang="es-EC"/>
        </a:p>
      </dgm:t>
    </dgm:pt>
    <dgm:pt modelId="{E318ED5B-CF63-4CFF-BA17-596E5FF75DE6}" type="sibTrans" cxnId="{282232A7-014F-4765-BC2B-706900815211}">
      <dgm:prSet/>
      <dgm:spPr/>
      <dgm:t>
        <a:bodyPr/>
        <a:lstStyle/>
        <a:p>
          <a:endParaRPr lang="es-EC"/>
        </a:p>
      </dgm:t>
    </dgm:pt>
    <dgm:pt modelId="{BF7CA65A-6F4B-49BA-9025-F3E85A0FAED7}">
      <dgm:prSet custT="1"/>
      <dgm:spPr/>
      <dgm:t>
        <a:bodyPr/>
        <a:lstStyle/>
        <a:p>
          <a:r>
            <a:rPr lang="es-ES" sz="1300" dirty="0"/>
            <a:t>Es una de las mas importantes debe emplearse con materiales de alta calidad , absorbe esfuerzos producidos por el trafico. Se utiliza el </a:t>
          </a:r>
          <a:r>
            <a:rPr lang="es-EC" sz="1300" dirty="0"/>
            <a:t>método de MILL para calcular un espesor de 16cm , y se define un material base clase 2 , sección 403 SUBBASE según la especificaciones generales para la construcción de caminos y puentes</a:t>
          </a:r>
        </a:p>
      </dgm:t>
    </dgm:pt>
    <dgm:pt modelId="{B43B1369-055C-4177-BFCA-C142E317443D}" type="parTrans" cxnId="{EEEF0EDB-02CF-481A-A4AE-ADEC2438B5E4}">
      <dgm:prSet/>
      <dgm:spPr/>
      <dgm:t>
        <a:bodyPr/>
        <a:lstStyle/>
        <a:p>
          <a:endParaRPr lang="es-EC"/>
        </a:p>
      </dgm:t>
    </dgm:pt>
    <dgm:pt modelId="{AE7C50E2-41FB-4750-9050-47FC8A39703C}" type="sibTrans" cxnId="{EEEF0EDB-02CF-481A-A4AE-ADEC2438B5E4}">
      <dgm:prSet/>
      <dgm:spPr/>
      <dgm:t>
        <a:bodyPr/>
        <a:lstStyle/>
        <a:p>
          <a:endParaRPr lang="es-EC"/>
        </a:p>
      </dgm:t>
    </dgm:pt>
    <dgm:pt modelId="{33A19A08-36F4-4A04-B764-8795A22A1E8E}">
      <dgm:prSet custT="1"/>
      <dgm:spPr/>
      <dgm:t>
        <a:bodyPr/>
        <a:lstStyle/>
        <a:p>
          <a:r>
            <a:rPr lang="es-ES" sz="1300" b="1" dirty="0"/>
            <a:t>CAPA SUB-BASE</a:t>
          </a:r>
          <a:endParaRPr lang="es-EC" sz="1300" b="1" dirty="0"/>
        </a:p>
      </dgm:t>
    </dgm:pt>
    <dgm:pt modelId="{6DA7DC50-9D3F-4A50-B323-40E1F8DFDDED}" type="parTrans" cxnId="{43B86242-89CC-4551-9194-F3B51CEDA4F2}">
      <dgm:prSet/>
      <dgm:spPr/>
      <dgm:t>
        <a:bodyPr/>
        <a:lstStyle/>
        <a:p>
          <a:endParaRPr lang="es-EC"/>
        </a:p>
      </dgm:t>
    </dgm:pt>
    <dgm:pt modelId="{2C618813-E560-4B25-BEED-1EC5F510B441}" type="sibTrans" cxnId="{43B86242-89CC-4551-9194-F3B51CEDA4F2}">
      <dgm:prSet/>
      <dgm:spPr/>
      <dgm:t>
        <a:bodyPr/>
        <a:lstStyle/>
        <a:p>
          <a:endParaRPr lang="es-EC"/>
        </a:p>
      </dgm:t>
    </dgm:pt>
    <dgm:pt modelId="{24AFE2FF-CE49-4420-AA9A-7B13C218D467}">
      <dgm:prSet custT="1"/>
      <dgm:spPr/>
      <dgm:t>
        <a:bodyPr/>
        <a:lstStyle/>
        <a:p>
          <a:r>
            <a:rPr lang="es-EC" sz="1300" dirty="0"/>
            <a:t>Transmitir y distribuir las cargas provenientes de la base.</a:t>
          </a:r>
          <a:r>
            <a:rPr lang="es-ES" sz="1300" dirty="0"/>
            <a:t> Se utiliza el método del instituto de cemento portland para calcular el espesor de 15cm y se define un material sub-base clase 3 </a:t>
          </a:r>
          <a:r>
            <a:rPr lang="es-EC" sz="1300" dirty="0"/>
            <a:t>sección 403 SUBBASE según la especificaciones generales para la construcción de caminos y puentes</a:t>
          </a:r>
          <a:r>
            <a:rPr lang="es-ES" sz="1300" dirty="0"/>
            <a:t> </a:t>
          </a:r>
          <a:endParaRPr lang="es-EC" sz="1300" dirty="0"/>
        </a:p>
      </dgm:t>
    </dgm:pt>
    <dgm:pt modelId="{4C78A5F1-03DC-44BE-B38D-EC628AE355DC}" type="parTrans" cxnId="{0ADF94A9-3DD1-49B6-AA56-B3B1D7C2039B}">
      <dgm:prSet/>
      <dgm:spPr/>
      <dgm:t>
        <a:bodyPr/>
        <a:lstStyle/>
        <a:p>
          <a:endParaRPr lang="es-EC"/>
        </a:p>
      </dgm:t>
    </dgm:pt>
    <dgm:pt modelId="{28762342-5D92-42A6-AAB2-FB26AFE40F85}" type="sibTrans" cxnId="{0ADF94A9-3DD1-49B6-AA56-B3B1D7C2039B}">
      <dgm:prSet/>
      <dgm:spPr/>
      <dgm:t>
        <a:bodyPr/>
        <a:lstStyle/>
        <a:p>
          <a:endParaRPr lang="es-EC"/>
        </a:p>
      </dgm:t>
    </dgm:pt>
    <dgm:pt modelId="{83E7DA30-FAFC-4F8E-B5AB-11676C839D11}">
      <dgm:prSet phldrT="[Texto]" custT="1"/>
      <dgm:spPr/>
      <dgm:t>
        <a:bodyPr/>
        <a:lstStyle/>
        <a:p>
          <a:r>
            <a:rPr lang="es-ES" sz="1300" b="1" dirty="0"/>
            <a:t>ADOQUIN DE CONCRETO</a:t>
          </a:r>
          <a:endParaRPr lang="es-EC" sz="1300" b="1" dirty="0"/>
        </a:p>
      </dgm:t>
    </dgm:pt>
    <dgm:pt modelId="{0AD23D1D-B684-402D-B63C-2E4BAF335F79}" type="parTrans" cxnId="{D0B1A1B6-3700-41AD-AD5D-30047C73430D}">
      <dgm:prSet/>
      <dgm:spPr/>
      <dgm:t>
        <a:bodyPr/>
        <a:lstStyle/>
        <a:p>
          <a:endParaRPr lang="es-EC"/>
        </a:p>
      </dgm:t>
    </dgm:pt>
    <dgm:pt modelId="{FE56680F-AE64-4953-AAD1-EA8EF5604DAE}" type="sibTrans" cxnId="{D0B1A1B6-3700-41AD-AD5D-30047C73430D}">
      <dgm:prSet/>
      <dgm:spPr/>
      <dgm:t>
        <a:bodyPr/>
        <a:lstStyle/>
        <a:p>
          <a:endParaRPr lang="es-EC"/>
        </a:p>
      </dgm:t>
    </dgm:pt>
    <dgm:pt modelId="{BECF6556-CB12-4D28-94E3-EF1BB3984B43}">
      <dgm:prSet custT="1"/>
      <dgm:spPr/>
      <dgm:t>
        <a:bodyPr/>
        <a:lstStyle/>
        <a:p>
          <a:r>
            <a:rPr lang="es-ES" sz="1300" dirty="0"/>
            <a:t>Según la clasificación del trafico considerado como liviano el espesor del adoquín es de 8mm</a:t>
          </a:r>
          <a:endParaRPr lang="es-EC" sz="1300" dirty="0"/>
        </a:p>
      </dgm:t>
    </dgm:pt>
    <dgm:pt modelId="{E068DBAB-B2E6-4F3B-8CD9-BC5CF6A33500}" type="parTrans" cxnId="{46DF5683-DA99-4F17-B610-ED05A10FD157}">
      <dgm:prSet/>
      <dgm:spPr/>
      <dgm:t>
        <a:bodyPr/>
        <a:lstStyle/>
        <a:p>
          <a:endParaRPr lang="es-EC"/>
        </a:p>
      </dgm:t>
    </dgm:pt>
    <dgm:pt modelId="{AFC68D6C-DA89-49B3-83D0-EFB9CADBAD7C}" type="sibTrans" cxnId="{46DF5683-DA99-4F17-B610-ED05A10FD157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9BC9B88-737A-4340-B3D1-451EFA5D6316}" type="pres">
      <dgm:prSet presAssocID="{83E7DA30-FAFC-4F8E-B5AB-11676C839D11}" presName="parentLin" presStyleCnt="0"/>
      <dgm:spPr/>
    </dgm:pt>
    <dgm:pt modelId="{F45A9E61-E6EE-4C5F-A12E-23E0FC12C74B}" type="pres">
      <dgm:prSet presAssocID="{83E7DA30-FAFC-4F8E-B5AB-11676C839D11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FC3CC64A-3863-479D-B48A-C7D8D97065D1}" type="pres">
      <dgm:prSet presAssocID="{83E7DA30-FAFC-4F8E-B5AB-11676C839D1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7BBAF5-1CCC-4AA2-9AA2-B832D6117767}" type="pres">
      <dgm:prSet presAssocID="{83E7DA30-FAFC-4F8E-B5AB-11676C839D11}" presName="negativeSpace" presStyleCnt="0"/>
      <dgm:spPr/>
    </dgm:pt>
    <dgm:pt modelId="{30629E5D-B9C7-44AD-B465-8E7D48C3EF04}" type="pres">
      <dgm:prSet presAssocID="{83E7DA30-FAFC-4F8E-B5AB-11676C839D1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324FB8-06A5-4CFE-8297-CAAE922A556F}" type="pres">
      <dgm:prSet presAssocID="{FE56680F-AE64-4953-AAD1-EA8EF5604DAE}" presName="spaceBetweenRectangles" presStyleCnt="0"/>
      <dgm:spPr/>
    </dgm:pt>
    <dgm:pt modelId="{CC0254E7-863F-402F-82F2-BB3D5F5DF33D}" type="pres">
      <dgm:prSet presAssocID="{7C97686D-C4B8-4ECC-BF15-EF3D2AC70602}" presName="parentLin" presStyleCnt="0"/>
      <dgm:spPr/>
    </dgm:pt>
    <dgm:pt modelId="{44C8C1AB-D40E-4CC1-8FB6-16E72C9237F1}" type="pres">
      <dgm:prSet presAssocID="{7C97686D-C4B8-4ECC-BF15-EF3D2AC70602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080D7B4A-231B-4ADB-A29F-5DF7CC6E5AB2}" type="pres">
      <dgm:prSet presAssocID="{7C97686D-C4B8-4ECC-BF15-EF3D2AC7060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7B9DF-651A-4703-B1BE-247939B54E8D}" type="pres">
      <dgm:prSet presAssocID="{7C97686D-C4B8-4ECC-BF15-EF3D2AC70602}" presName="negativeSpace" presStyleCnt="0"/>
      <dgm:spPr/>
    </dgm:pt>
    <dgm:pt modelId="{3CC93EB9-6109-4685-B731-16E5B77D56C4}" type="pres">
      <dgm:prSet presAssocID="{7C97686D-C4B8-4ECC-BF15-EF3D2AC70602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24010C-4B6C-4741-8812-F03FFE75450A}" type="pres">
      <dgm:prSet presAssocID="{DE6EFDA1-8027-48F0-9AA6-11267AEA56BA}" presName="spaceBetweenRectangles" presStyleCnt="0"/>
      <dgm:spPr/>
    </dgm:pt>
    <dgm:pt modelId="{9208A541-C893-4DDA-A614-EB27BB39E1FB}" type="pres">
      <dgm:prSet presAssocID="{E6C4D0F5-D109-4E95-BEB0-8239029CC0B6}" presName="parentLin" presStyleCnt="0"/>
      <dgm:spPr/>
    </dgm:pt>
    <dgm:pt modelId="{A85FB8A5-FEBC-4C39-B478-9757C9FD1DE1}" type="pres">
      <dgm:prSet presAssocID="{E6C4D0F5-D109-4E95-BEB0-8239029CC0B6}" presName="parentLeftMargin" presStyleLbl="node1" presStyleIdx="1" presStyleCnt="5"/>
      <dgm:spPr/>
      <dgm:t>
        <a:bodyPr/>
        <a:lstStyle/>
        <a:p>
          <a:endParaRPr lang="es-EC"/>
        </a:p>
      </dgm:t>
    </dgm:pt>
    <dgm:pt modelId="{846A4A7B-A89F-4243-B407-4080C0375112}" type="pres">
      <dgm:prSet presAssocID="{E6C4D0F5-D109-4E95-BEB0-8239029CC0B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90D640-F57F-4FFB-B74A-C21DCDD3A6A9}" type="pres">
      <dgm:prSet presAssocID="{E6C4D0F5-D109-4E95-BEB0-8239029CC0B6}" presName="negativeSpace" presStyleCnt="0"/>
      <dgm:spPr/>
    </dgm:pt>
    <dgm:pt modelId="{942B76F1-9DB2-4372-B68D-9894881C655F}" type="pres">
      <dgm:prSet presAssocID="{E6C4D0F5-D109-4E95-BEB0-8239029CC0B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4152A2-880C-464A-BAAE-5A368CCFBAFD}" type="pres">
      <dgm:prSet presAssocID="{DC1A9B42-30D8-431D-BAC1-BD572E6EA7B6}" presName="spaceBetweenRectangles" presStyleCnt="0"/>
      <dgm:spPr/>
    </dgm:pt>
    <dgm:pt modelId="{95D50845-5562-46FE-826E-6599CB1E8D7D}" type="pres">
      <dgm:prSet presAssocID="{BEB41377-2C1A-48E9-BC9A-EFDFE1301D7C}" presName="parentLin" presStyleCnt="0"/>
      <dgm:spPr/>
    </dgm:pt>
    <dgm:pt modelId="{3EE3F49E-4A99-4CC0-9CDE-4665DEB490C3}" type="pres">
      <dgm:prSet presAssocID="{BEB41377-2C1A-48E9-BC9A-EFDFE1301D7C}" presName="parentLeftMargin" presStyleLbl="node1" presStyleIdx="2" presStyleCnt="5"/>
      <dgm:spPr/>
      <dgm:t>
        <a:bodyPr/>
        <a:lstStyle/>
        <a:p>
          <a:endParaRPr lang="es-EC"/>
        </a:p>
      </dgm:t>
    </dgm:pt>
    <dgm:pt modelId="{705F5FDF-3122-451A-BCA0-DE2AA8FC8620}" type="pres">
      <dgm:prSet presAssocID="{BEB41377-2C1A-48E9-BC9A-EFDFE1301D7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9AE195-B997-4F2F-9A27-5464B345F1EB}" type="pres">
      <dgm:prSet presAssocID="{BEB41377-2C1A-48E9-BC9A-EFDFE1301D7C}" presName="negativeSpace" presStyleCnt="0"/>
      <dgm:spPr/>
    </dgm:pt>
    <dgm:pt modelId="{CB181A85-5B85-4957-BE4E-DCB500028AE7}" type="pres">
      <dgm:prSet presAssocID="{BEB41377-2C1A-48E9-BC9A-EFDFE1301D7C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EE44A2-A039-458F-B567-C5EDE90365B4}" type="pres">
      <dgm:prSet presAssocID="{E318ED5B-CF63-4CFF-BA17-596E5FF75DE6}" presName="spaceBetweenRectangles" presStyleCnt="0"/>
      <dgm:spPr/>
    </dgm:pt>
    <dgm:pt modelId="{10AB7DE0-E498-482E-82EB-EB637E53ED8C}" type="pres">
      <dgm:prSet presAssocID="{33A19A08-36F4-4A04-B764-8795A22A1E8E}" presName="parentLin" presStyleCnt="0"/>
      <dgm:spPr/>
    </dgm:pt>
    <dgm:pt modelId="{5AA0B49E-B845-4CEA-9773-B9A2E81382D3}" type="pres">
      <dgm:prSet presAssocID="{33A19A08-36F4-4A04-B764-8795A22A1E8E}" presName="parentLeftMargin" presStyleLbl="node1" presStyleIdx="3" presStyleCnt="5"/>
      <dgm:spPr/>
      <dgm:t>
        <a:bodyPr/>
        <a:lstStyle/>
        <a:p>
          <a:endParaRPr lang="es-EC"/>
        </a:p>
      </dgm:t>
    </dgm:pt>
    <dgm:pt modelId="{F2433DA0-5664-45B2-922D-B15EC062062B}" type="pres">
      <dgm:prSet presAssocID="{33A19A08-36F4-4A04-B764-8795A22A1E8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E3AF3E-CF95-41BA-AC95-D8B02BAC7F9F}" type="pres">
      <dgm:prSet presAssocID="{33A19A08-36F4-4A04-B764-8795A22A1E8E}" presName="negativeSpace" presStyleCnt="0"/>
      <dgm:spPr/>
    </dgm:pt>
    <dgm:pt modelId="{91AF9392-5C6A-4D6E-9D56-1D4DCA883C71}" type="pres">
      <dgm:prSet presAssocID="{33A19A08-36F4-4A04-B764-8795A22A1E8E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5DCEE67-255D-4126-A069-DDC2B1C91021}" type="presOf" srcId="{33A19A08-36F4-4A04-B764-8795A22A1E8E}" destId="{F2433DA0-5664-45B2-922D-B15EC062062B}" srcOrd="1" destOrd="0" presId="urn:microsoft.com/office/officeart/2005/8/layout/list1"/>
    <dgm:cxn modelId="{EEEF0EDB-02CF-481A-A4AE-ADEC2438B5E4}" srcId="{BEB41377-2C1A-48E9-BC9A-EFDFE1301D7C}" destId="{BF7CA65A-6F4B-49BA-9025-F3E85A0FAED7}" srcOrd="0" destOrd="0" parTransId="{B43B1369-055C-4177-BFCA-C142E317443D}" sibTransId="{AE7C50E2-41FB-4750-9050-47FC8A39703C}"/>
    <dgm:cxn modelId="{76A1AA42-C526-4582-85DA-875EB78E7D81}" type="presOf" srcId="{BECF6556-CB12-4D28-94E3-EF1BB3984B43}" destId="{30629E5D-B9C7-44AD-B465-8E7D48C3EF04}" srcOrd="0" destOrd="0" presId="urn:microsoft.com/office/officeart/2005/8/layout/list1"/>
    <dgm:cxn modelId="{AF34CA2D-38CD-424C-AB04-03967E1578A3}" type="presOf" srcId="{33A19A08-36F4-4A04-B764-8795A22A1E8E}" destId="{5AA0B49E-B845-4CEA-9773-B9A2E81382D3}" srcOrd="0" destOrd="0" presId="urn:microsoft.com/office/officeart/2005/8/layout/list1"/>
    <dgm:cxn modelId="{70399B63-6221-42C6-A674-D1A48075509B}" type="presOf" srcId="{BF7CA65A-6F4B-49BA-9025-F3E85A0FAED7}" destId="{CB181A85-5B85-4957-BE4E-DCB500028AE7}" srcOrd="0" destOrd="0" presId="urn:microsoft.com/office/officeart/2005/8/layout/list1"/>
    <dgm:cxn modelId="{D0D53FDD-A3C4-48AE-B154-35EF38A6DD19}" type="presOf" srcId="{BEB41377-2C1A-48E9-BC9A-EFDFE1301D7C}" destId="{705F5FDF-3122-451A-BCA0-DE2AA8FC8620}" srcOrd="1" destOrd="0" presId="urn:microsoft.com/office/officeart/2005/8/layout/list1"/>
    <dgm:cxn modelId="{E4DECA58-A683-4A46-8DE0-67DE776A5774}" type="presOf" srcId="{24AFE2FF-CE49-4420-AA9A-7B13C218D467}" destId="{91AF9392-5C6A-4D6E-9D56-1D4DCA883C71}" srcOrd="0" destOrd="0" presId="urn:microsoft.com/office/officeart/2005/8/layout/list1"/>
    <dgm:cxn modelId="{8C7AB3EC-9BCF-4207-BFA4-EDCB9B17EF04}" type="presOf" srcId="{7E5D5C16-DCFB-48D2-92A5-177DA1728392}" destId="{942B76F1-9DB2-4372-B68D-9894881C655F}" srcOrd="0" destOrd="0" presId="urn:microsoft.com/office/officeart/2005/8/layout/list1"/>
    <dgm:cxn modelId="{2E057C26-3B30-417D-BAFE-B4DA09E87C5D}" type="presOf" srcId="{E6C4D0F5-D109-4E95-BEB0-8239029CC0B6}" destId="{846A4A7B-A89F-4243-B407-4080C0375112}" srcOrd="1" destOrd="0" presId="urn:microsoft.com/office/officeart/2005/8/layout/list1"/>
    <dgm:cxn modelId="{A6D2AC7E-841E-4A4C-B468-1ABDDA7D8D62}" srcId="{BBE5F622-84E9-47ED-86BD-7306CAE9C1D6}" destId="{7C97686D-C4B8-4ECC-BF15-EF3D2AC70602}" srcOrd="1" destOrd="0" parTransId="{0230F8DB-9D35-4230-981B-BEF308903AAC}" sibTransId="{DE6EFDA1-8027-48F0-9AA6-11267AEA56BA}"/>
    <dgm:cxn modelId="{13A65C0D-6BDC-4E5D-97CF-05B1384CD103}" srcId="{7C97686D-C4B8-4ECC-BF15-EF3D2AC70602}" destId="{36C3C3CD-3DDC-4B22-BA7D-54E87A7C4031}" srcOrd="0" destOrd="0" parTransId="{948929C0-1A01-44C2-A12C-4A1063FA5D84}" sibTransId="{2898F8F0-88A9-428A-8B87-27DF8EC0A81C}"/>
    <dgm:cxn modelId="{A39466E7-1C80-49C7-BDE7-DE559D9CD426}" type="presOf" srcId="{7C97686D-C4B8-4ECC-BF15-EF3D2AC70602}" destId="{080D7B4A-231B-4ADB-A29F-5DF7CC6E5AB2}" srcOrd="1" destOrd="0" presId="urn:microsoft.com/office/officeart/2005/8/layout/list1"/>
    <dgm:cxn modelId="{D0B1A1B6-3700-41AD-AD5D-30047C73430D}" srcId="{BBE5F622-84E9-47ED-86BD-7306CAE9C1D6}" destId="{83E7DA30-FAFC-4F8E-B5AB-11676C839D11}" srcOrd="0" destOrd="0" parTransId="{0AD23D1D-B684-402D-B63C-2E4BAF335F79}" sibTransId="{FE56680F-AE64-4953-AAD1-EA8EF5604DAE}"/>
    <dgm:cxn modelId="{51981D17-FE28-43F5-9239-AC1F062503EF}" type="presOf" srcId="{83E7DA30-FAFC-4F8E-B5AB-11676C839D11}" destId="{FC3CC64A-3863-479D-B48A-C7D8D97065D1}" srcOrd="1" destOrd="0" presId="urn:microsoft.com/office/officeart/2005/8/layout/list1"/>
    <dgm:cxn modelId="{46DF5683-DA99-4F17-B610-ED05A10FD157}" srcId="{83E7DA30-FAFC-4F8E-B5AB-11676C839D11}" destId="{BECF6556-CB12-4D28-94E3-EF1BB3984B43}" srcOrd="0" destOrd="0" parTransId="{E068DBAB-B2E6-4F3B-8CD9-BC5CF6A33500}" sibTransId="{AFC68D6C-DA89-49B3-83D0-EFB9CADBAD7C}"/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A68C3E6A-6768-4D4A-A156-AAE9AF52E59B}" type="presOf" srcId="{36C3C3CD-3DDC-4B22-BA7D-54E87A7C4031}" destId="{3CC93EB9-6109-4685-B731-16E5B77D56C4}" srcOrd="0" destOrd="0" presId="urn:microsoft.com/office/officeart/2005/8/layout/list1"/>
    <dgm:cxn modelId="{0ADF94A9-3DD1-49B6-AA56-B3B1D7C2039B}" srcId="{33A19A08-36F4-4A04-B764-8795A22A1E8E}" destId="{24AFE2FF-CE49-4420-AA9A-7B13C218D467}" srcOrd="0" destOrd="0" parTransId="{4C78A5F1-03DC-44BE-B38D-EC628AE355DC}" sibTransId="{28762342-5D92-42A6-AAB2-FB26AFE40F85}"/>
    <dgm:cxn modelId="{2D672789-00EF-4E8F-A255-708150F3DF7D}" type="presOf" srcId="{BEB41377-2C1A-48E9-BC9A-EFDFE1301D7C}" destId="{3EE3F49E-4A99-4CC0-9CDE-4665DEB490C3}" srcOrd="0" destOrd="0" presId="urn:microsoft.com/office/officeart/2005/8/layout/list1"/>
    <dgm:cxn modelId="{D99B0B0D-260E-46F7-BBFE-5F69FB63CC65}" type="presOf" srcId="{E6C4D0F5-D109-4E95-BEB0-8239029CC0B6}" destId="{A85FB8A5-FEBC-4C39-B478-9757C9FD1DE1}" srcOrd="0" destOrd="0" presId="urn:microsoft.com/office/officeart/2005/8/layout/list1"/>
    <dgm:cxn modelId="{696B317A-6F06-4DD2-B5D6-27E49B56EB65}" srcId="{E6C4D0F5-D109-4E95-BEB0-8239029CC0B6}" destId="{7E5D5C16-DCFB-48D2-92A5-177DA1728392}" srcOrd="0" destOrd="0" parTransId="{A99CD335-14C1-42CD-B27E-345A90DAEDA0}" sibTransId="{6D650923-9E8D-49A1-9362-8180CA5D6FAD}"/>
    <dgm:cxn modelId="{282232A7-014F-4765-BC2B-706900815211}" srcId="{BBE5F622-84E9-47ED-86BD-7306CAE9C1D6}" destId="{BEB41377-2C1A-48E9-BC9A-EFDFE1301D7C}" srcOrd="3" destOrd="0" parTransId="{CF3D72BD-2A60-49DF-A288-2DA175A657DF}" sibTransId="{E318ED5B-CF63-4CFF-BA17-596E5FF75DE6}"/>
    <dgm:cxn modelId="{5E5A2153-E543-495F-A1DD-8E766C3EB67F}" type="presOf" srcId="{83E7DA30-FAFC-4F8E-B5AB-11676C839D11}" destId="{F45A9E61-E6EE-4C5F-A12E-23E0FC12C74B}" srcOrd="0" destOrd="0" presId="urn:microsoft.com/office/officeart/2005/8/layout/list1"/>
    <dgm:cxn modelId="{0CD7F525-A93E-4D32-ADF3-B539ACCF3B49}" srcId="{BBE5F622-84E9-47ED-86BD-7306CAE9C1D6}" destId="{E6C4D0F5-D109-4E95-BEB0-8239029CC0B6}" srcOrd="2" destOrd="0" parTransId="{E9E85112-8519-4DDD-AC9B-663FD4D38E91}" sibTransId="{DC1A9B42-30D8-431D-BAC1-BD572E6EA7B6}"/>
    <dgm:cxn modelId="{43B86242-89CC-4551-9194-F3B51CEDA4F2}" srcId="{BBE5F622-84E9-47ED-86BD-7306CAE9C1D6}" destId="{33A19A08-36F4-4A04-B764-8795A22A1E8E}" srcOrd="4" destOrd="0" parTransId="{6DA7DC50-9D3F-4A50-B323-40E1F8DFDDED}" sibTransId="{2C618813-E560-4B25-BEED-1EC5F510B441}"/>
    <dgm:cxn modelId="{C0B97711-7DAE-409B-88FC-416A873D42EB}" type="presOf" srcId="{7C97686D-C4B8-4ECC-BF15-EF3D2AC70602}" destId="{44C8C1AB-D40E-4CC1-8FB6-16E72C9237F1}" srcOrd="0" destOrd="0" presId="urn:microsoft.com/office/officeart/2005/8/layout/list1"/>
    <dgm:cxn modelId="{FFBD4FA2-9C11-474A-BDA9-2C6A2E21A09F}" type="presParOf" srcId="{BD4BF200-0580-4886-81A4-14A701E0ADEB}" destId="{09BC9B88-737A-4340-B3D1-451EFA5D6316}" srcOrd="0" destOrd="0" presId="urn:microsoft.com/office/officeart/2005/8/layout/list1"/>
    <dgm:cxn modelId="{E464D3B2-49D7-4D88-8710-31F220D1637D}" type="presParOf" srcId="{09BC9B88-737A-4340-B3D1-451EFA5D6316}" destId="{F45A9E61-E6EE-4C5F-A12E-23E0FC12C74B}" srcOrd="0" destOrd="0" presId="urn:microsoft.com/office/officeart/2005/8/layout/list1"/>
    <dgm:cxn modelId="{1ECDBF4B-4914-4BD1-843A-41F9C37498BD}" type="presParOf" srcId="{09BC9B88-737A-4340-B3D1-451EFA5D6316}" destId="{FC3CC64A-3863-479D-B48A-C7D8D97065D1}" srcOrd="1" destOrd="0" presId="urn:microsoft.com/office/officeart/2005/8/layout/list1"/>
    <dgm:cxn modelId="{483D4127-DE49-4704-B571-45F9FC4E24FC}" type="presParOf" srcId="{BD4BF200-0580-4886-81A4-14A701E0ADEB}" destId="{7D7BBAF5-1CCC-4AA2-9AA2-B832D6117767}" srcOrd="1" destOrd="0" presId="urn:microsoft.com/office/officeart/2005/8/layout/list1"/>
    <dgm:cxn modelId="{DB2D04C3-F4B3-40A3-A0B6-CF3D646D9BDB}" type="presParOf" srcId="{BD4BF200-0580-4886-81A4-14A701E0ADEB}" destId="{30629E5D-B9C7-44AD-B465-8E7D48C3EF04}" srcOrd="2" destOrd="0" presId="urn:microsoft.com/office/officeart/2005/8/layout/list1"/>
    <dgm:cxn modelId="{D8CB2823-8FCC-4743-BF71-8993B9D9CC11}" type="presParOf" srcId="{BD4BF200-0580-4886-81A4-14A701E0ADEB}" destId="{22324FB8-06A5-4CFE-8297-CAAE922A556F}" srcOrd="3" destOrd="0" presId="urn:microsoft.com/office/officeart/2005/8/layout/list1"/>
    <dgm:cxn modelId="{58C4D38F-D3E8-44B2-9A9D-8D751BF2C216}" type="presParOf" srcId="{BD4BF200-0580-4886-81A4-14A701E0ADEB}" destId="{CC0254E7-863F-402F-82F2-BB3D5F5DF33D}" srcOrd="4" destOrd="0" presId="urn:microsoft.com/office/officeart/2005/8/layout/list1"/>
    <dgm:cxn modelId="{38F342D2-C117-4BE6-AAC8-EAA8E5AE0DC0}" type="presParOf" srcId="{CC0254E7-863F-402F-82F2-BB3D5F5DF33D}" destId="{44C8C1AB-D40E-4CC1-8FB6-16E72C9237F1}" srcOrd="0" destOrd="0" presId="urn:microsoft.com/office/officeart/2005/8/layout/list1"/>
    <dgm:cxn modelId="{E2C873F6-A3C6-4FB1-A801-6C1B1A81BF57}" type="presParOf" srcId="{CC0254E7-863F-402F-82F2-BB3D5F5DF33D}" destId="{080D7B4A-231B-4ADB-A29F-5DF7CC6E5AB2}" srcOrd="1" destOrd="0" presId="urn:microsoft.com/office/officeart/2005/8/layout/list1"/>
    <dgm:cxn modelId="{688A8D3A-39A8-475A-AD6D-8B8DCD5D3AF0}" type="presParOf" srcId="{BD4BF200-0580-4886-81A4-14A701E0ADEB}" destId="{AAB7B9DF-651A-4703-B1BE-247939B54E8D}" srcOrd="5" destOrd="0" presId="urn:microsoft.com/office/officeart/2005/8/layout/list1"/>
    <dgm:cxn modelId="{11EEC179-BCA5-4AB1-8384-6635404F9DD4}" type="presParOf" srcId="{BD4BF200-0580-4886-81A4-14A701E0ADEB}" destId="{3CC93EB9-6109-4685-B731-16E5B77D56C4}" srcOrd="6" destOrd="0" presId="urn:microsoft.com/office/officeart/2005/8/layout/list1"/>
    <dgm:cxn modelId="{D6EB2307-FC44-4E60-B19D-3B8697DF91F8}" type="presParOf" srcId="{BD4BF200-0580-4886-81A4-14A701E0ADEB}" destId="{4724010C-4B6C-4741-8812-F03FFE75450A}" srcOrd="7" destOrd="0" presId="urn:microsoft.com/office/officeart/2005/8/layout/list1"/>
    <dgm:cxn modelId="{50DB0D11-0EE8-4016-8F3D-426372104CBC}" type="presParOf" srcId="{BD4BF200-0580-4886-81A4-14A701E0ADEB}" destId="{9208A541-C893-4DDA-A614-EB27BB39E1FB}" srcOrd="8" destOrd="0" presId="urn:microsoft.com/office/officeart/2005/8/layout/list1"/>
    <dgm:cxn modelId="{B4760CDD-C744-4A35-B316-6DDE55E9EADC}" type="presParOf" srcId="{9208A541-C893-4DDA-A614-EB27BB39E1FB}" destId="{A85FB8A5-FEBC-4C39-B478-9757C9FD1DE1}" srcOrd="0" destOrd="0" presId="urn:microsoft.com/office/officeart/2005/8/layout/list1"/>
    <dgm:cxn modelId="{05C4997A-7083-42D1-B5D5-363AF2A36121}" type="presParOf" srcId="{9208A541-C893-4DDA-A614-EB27BB39E1FB}" destId="{846A4A7B-A89F-4243-B407-4080C0375112}" srcOrd="1" destOrd="0" presId="urn:microsoft.com/office/officeart/2005/8/layout/list1"/>
    <dgm:cxn modelId="{40923610-EA5E-4AEF-A7F4-408674B6ED0A}" type="presParOf" srcId="{BD4BF200-0580-4886-81A4-14A701E0ADEB}" destId="{7590D640-F57F-4FFB-B74A-C21DCDD3A6A9}" srcOrd="9" destOrd="0" presId="urn:microsoft.com/office/officeart/2005/8/layout/list1"/>
    <dgm:cxn modelId="{13F44FC4-B165-4EAC-9209-33475ECD7C58}" type="presParOf" srcId="{BD4BF200-0580-4886-81A4-14A701E0ADEB}" destId="{942B76F1-9DB2-4372-B68D-9894881C655F}" srcOrd="10" destOrd="0" presId="urn:microsoft.com/office/officeart/2005/8/layout/list1"/>
    <dgm:cxn modelId="{597431EA-D5B4-43DC-A9BC-EE051BE3E68B}" type="presParOf" srcId="{BD4BF200-0580-4886-81A4-14A701E0ADEB}" destId="{C44152A2-880C-464A-BAAE-5A368CCFBAFD}" srcOrd="11" destOrd="0" presId="urn:microsoft.com/office/officeart/2005/8/layout/list1"/>
    <dgm:cxn modelId="{57F8E353-338C-49A6-8E8A-018BA3782DE8}" type="presParOf" srcId="{BD4BF200-0580-4886-81A4-14A701E0ADEB}" destId="{95D50845-5562-46FE-826E-6599CB1E8D7D}" srcOrd="12" destOrd="0" presId="urn:microsoft.com/office/officeart/2005/8/layout/list1"/>
    <dgm:cxn modelId="{6E017E01-C6C6-4868-B5DD-84AA22FFB80A}" type="presParOf" srcId="{95D50845-5562-46FE-826E-6599CB1E8D7D}" destId="{3EE3F49E-4A99-4CC0-9CDE-4665DEB490C3}" srcOrd="0" destOrd="0" presId="urn:microsoft.com/office/officeart/2005/8/layout/list1"/>
    <dgm:cxn modelId="{D87B8687-8F9D-4DAA-BA2D-DF148A7D5199}" type="presParOf" srcId="{95D50845-5562-46FE-826E-6599CB1E8D7D}" destId="{705F5FDF-3122-451A-BCA0-DE2AA8FC8620}" srcOrd="1" destOrd="0" presId="urn:microsoft.com/office/officeart/2005/8/layout/list1"/>
    <dgm:cxn modelId="{38351539-9B3C-499B-BF93-F47A7C2AFEB9}" type="presParOf" srcId="{BD4BF200-0580-4886-81A4-14A701E0ADEB}" destId="{169AE195-B997-4F2F-9A27-5464B345F1EB}" srcOrd="13" destOrd="0" presId="urn:microsoft.com/office/officeart/2005/8/layout/list1"/>
    <dgm:cxn modelId="{B588EF62-6ED6-4E69-B63B-F7DB14A17626}" type="presParOf" srcId="{BD4BF200-0580-4886-81A4-14A701E0ADEB}" destId="{CB181A85-5B85-4957-BE4E-DCB500028AE7}" srcOrd="14" destOrd="0" presId="urn:microsoft.com/office/officeart/2005/8/layout/list1"/>
    <dgm:cxn modelId="{7CE64C3C-13A6-43FA-AF44-FD772807E8F8}" type="presParOf" srcId="{BD4BF200-0580-4886-81A4-14A701E0ADEB}" destId="{B3EE44A2-A039-458F-B567-C5EDE90365B4}" srcOrd="15" destOrd="0" presId="urn:microsoft.com/office/officeart/2005/8/layout/list1"/>
    <dgm:cxn modelId="{92170A2C-6078-4903-AB03-025C46E3AC2F}" type="presParOf" srcId="{BD4BF200-0580-4886-81A4-14A701E0ADEB}" destId="{10AB7DE0-E498-482E-82EB-EB637E53ED8C}" srcOrd="16" destOrd="0" presId="urn:microsoft.com/office/officeart/2005/8/layout/list1"/>
    <dgm:cxn modelId="{59207A47-E008-40D7-A97A-B145343937C2}" type="presParOf" srcId="{10AB7DE0-E498-482E-82EB-EB637E53ED8C}" destId="{5AA0B49E-B845-4CEA-9773-B9A2E81382D3}" srcOrd="0" destOrd="0" presId="urn:microsoft.com/office/officeart/2005/8/layout/list1"/>
    <dgm:cxn modelId="{4E57AAAB-F145-4563-85B7-7BBE3E23A8C6}" type="presParOf" srcId="{10AB7DE0-E498-482E-82EB-EB637E53ED8C}" destId="{F2433DA0-5664-45B2-922D-B15EC062062B}" srcOrd="1" destOrd="0" presId="urn:microsoft.com/office/officeart/2005/8/layout/list1"/>
    <dgm:cxn modelId="{F7F0F617-6BD9-48B1-88D4-4D6072A082E4}" type="presParOf" srcId="{BD4BF200-0580-4886-81A4-14A701E0ADEB}" destId="{53E3AF3E-CF95-41BA-AC95-D8B02BAC7F9F}" srcOrd="17" destOrd="0" presId="urn:microsoft.com/office/officeart/2005/8/layout/list1"/>
    <dgm:cxn modelId="{EA70B5E7-E83B-4F5A-B98C-74CE795FB6FD}" type="presParOf" srcId="{BD4BF200-0580-4886-81A4-14A701E0ADEB}" destId="{91AF9392-5C6A-4D6E-9D56-1D4DCA883C7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D37F92EE-A5A9-4186-BF0D-415B4688EC80}" type="doc">
      <dgm:prSet loTypeId="urn:microsoft.com/office/officeart/2005/8/layout/chevron2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C2D6BBE2-F0FA-4C31-9DC6-6B88CDC8F229}">
      <dgm:prSet phldrT="[Texto]"/>
      <dgm:spPr/>
      <dgm:t>
        <a:bodyPr/>
        <a:lstStyle/>
        <a:p>
          <a:r>
            <a:rPr lang="es-EC" dirty="0"/>
            <a:t>Topografía </a:t>
          </a:r>
        </a:p>
      </dgm:t>
    </dgm:pt>
    <dgm:pt modelId="{8940D62D-1E72-474A-B7DB-07A10CF6840B}" type="parTrans" cxnId="{23526382-4EA5-411D-B698-20FF8DAD0987}">
      <dgm:prSet/>
      <dgm:spPr/>
      <dgm:t>
        <a:bodyPr/>
        <a:lstStyle/>
        <a:p>
          <a:endParaRPr lang="es-EC"/>
        </a:p>
      </dgm:t>
    </dgm:pt>
    <dgm:pt modelId="{C0882506-8E55-40C8-8DE1-E1BE4A682540}" type="sibTrans" cxnId="{23526382-4EA5-411D-B698-20FF8DAD0987}">
      <dgm:prSet/>
      <dgm:spPr/>
      <dgm:t>
        <a:bodyPr/>
        <a:lstStyle/>
        <a:p>
          <a:endParaRPr lang="es-EC"/>
        </a:p>
      </dgm:t>
    </dgm:pt>
    <dgm:pt modelId="{48503472-DE93-41D4-8F88-729F96682744}">
      <dgm:prSet phldrT="[Texto]"/>
      <dgm:spPr/>
      <dgm:t>
        <a:bodyPr/>
        <a:lstStyle/>
        <a:p>
          <a:r>
            <a:rPr lang="es-EC" dirty="0"/>
            <a:t>Determina la ubicación mas conveniente donde implantar el puente.</a:t>
          </a:r>
        </a:p>
      </dgm:t>
    </dgm:pt>
    <dgm:pt modelId="{FF4BC2B8-A780-4721-B7A6-0CDDD855367E}" type="parTrans" cxnId="{94F4E42D-75F0-422B-A35B-D926489B3529}">
      <dgm:prSet/>
      <dgm:spPr/>
      <dgm:t>
        <a:bodyPr/>
        <a:lstStyle/>
        <a:p>
          <a:endParaRPr lang="es-EC"/>
        </a:p>
      </dgm:t>
    </dgm:pt>
    <dgm:pt modelId="{19F1DA00-32E1-4C23-9C15-A72EBB84FF94}" type="sibTrans" cxnId="{94F4E42D-75F0-422B-A35B-D926489B3529}">
      <dgm:prSet/>
      <dgm:spPr/>
      <dgm:t>
        <a:bodyPr/>
        <a:lstStyle/>
        <a:p>
          <a:endParaRPr lang="es-EC"/>
        </a:p>
      </dgm:t>
    </dgm:pt>
    <dgm:pt modelId="{6027BCFF-81F7-4C10-90B2-BE6FD728BB24}">
      <dgm:prSet phldrT="[Texto]"/>
      <dgm:spPr/>
      <dgm:t>
        <a:bodyPr/>
        <a:lstStyle/>
        <a:p>
          <a:r>
            <a:rPr lang="es-EC" dirty="0"/>
            <a:t>Estudio de Suelos</a:t>
          </a:r>
        </a:p>
      </dgm:t>
    </dgm:pt>
    <dgm:pt modelId="{A85E07B0-17F3-40D6-A41F-DA38AE40D16D}" type="parTrans" cxnId="{914CFF86-28EA-478C-B2AB-BEEA9EE25430}">
      <dgm:prSet/>
      <dgm:spPr/>
      <dgm:t>
        <a:bodyPr/>
        <a:lstStyle/>
        <a:p>
          <a:endParaRPr lang="es-EC"/>
        </a:p>
      </dgm:t>
    </dgm:pt>
    <dgm:pt modelId="{8E54B7B8-6A5B-424C-9298-02B45B6C4E37}" type="sibTrans" cxnId="{914CFF86-28EA-478C-B2AB-BEEA9EE25430}">
      <dgm:prSet/>
      <dgm:spPr/>
      <dgm:t>
        <a:bodyPr/>
        <a:lstStyle/>
        <a:p>
          <a:endParaRPr lang="es-EC"/>
        </a:p>
      </dgm:t>
    </dgm:pt>
    <dgm:pt modelId="{841878A9-6E37-4EFD-AC57-EED3E5467C71}">
      <dgm:prSet phldrT="[Texto]"/>
      <dgm:spPr/>
      <dgm:t>
        <a:bodyPr/>
        <a:lstStyle/>
        <a:p>
          <a:r>
            <a:rPr lang="es-EC" dirty="0"/>
            <a:t>Determina características del suelos como densidad, ángulo de fricción y cohesión.</a:t>
          </a:r>
        </a:p>
      </dgm:t>
    </dgm:pt>
    <dgm:pt modelId="{E5FC4F75-5239-4F48-8343-70FECFEF5113}" type="parTrans" cxnId="{F4E34353-57FC-4866-84A6-D1D984E329F4}">
      <dgm:prSet/>
      <dgm:spPr/>
      <dgm:t>
        <a:bodyPr/>
        <a:lstStyle/>
        <a:p>
          <a:endParaRPr lang="es-EC"/>
        </a:p>
      </dgm:t>
    </dgm:pt>
    <dgm:pt modelId="{3EA15B92-C060-4478-8BFA-D605923C012C}" type="sibTrans" cxnId="{F4E34353-57FC-4866-84A6-D1D984E329F4}">
      <dgm:prSet/>
      <dgm:spPr/>
      <dgm:t>
        <a:bodyPr/>
        <a:lstStyle/>
        <a:p>
          <a:endParaRPr lang="es-EC"/>
        </a:p>
      </dgm:t>
    </dgm:pt>
    <dgm:pt modelId="{C35936B0-CF8E-4236-8F95-764A5B6E308F}">
      <dgm:prSet phldrT="[Texto]"/>
      <dgm:spPr/>
      <dgm:t>
        <a:bodyPr/>
        <a:lstStyle/>
        <a:p>
          <a:r>
            <a:rPr lang="es-EC" dirty="0"/>
            <a:t>Estudio Hidrológico</a:t>
          </a:r>
        </a:p>
      </dgm:t>
    </dgm:pt>
    <dgm:pt modelId="{04B54E8C-C139-4CEA-B517-A64203CE1BB7}" type="parTrans" cxnId="{54D1D3BF-5136-490C-B4BF-923FE076BD36}">
      <dgm:prSet/>
      <dgm:spPr/>
      <dgm:t>
        <a:bodyPr/>
        <a:lstStyle/>
        <a:p>
          <a:endParaRPr lang="es-EC"/>
        </a:p>
      </dgm:t>
    </dgm:pt>
    <dgm:pt modelId="{F66F2392-EC2C-40E7-AE75-EDE86129DA4A}" type="sibTrans" cxnId="{54D1D3BF-5136-490C-B4BF-923FE076BD36}">
      <dgm:prSet/>
      <dgm:spPr/>
      <dgm:t>
        <a:bodyPr/>
        <a:lstStyle/>
        <a:p>
          <a:endParaRPr lang="es-EC"/>
        </a:p>
      </dgm:t>
    </dgm:pt>
    <dgm:pt modelId="{0434E19E-1D0E-48E7-9F4E-DA3A56A61C41}">
      <dgm:prSet phldrT="[Texto]"/>
      <dgm:spPr/>
      <dgm:t>
        <a:bodyPr/>
        <a:lstStyle/>
        <a:p>
          <a:r>
            <a:rPr lang="es-EC" dirty="0"/>
            <a:t>Altura mínima del galibo</a:t>
          </a:r>
        </a:p>
      </dgm:t>
    </dgm:pt>
    <dgm:pt modelId="{7176B684-52FF-4BEE-B425-8A5E3062B093}" type="parTrans" cxnId="{4D4FC284-95E5-4BCC-8B57-C4F2783931DC}">
      <dgm:prSet/>
      <dgm:spPr/>
      <dgm:t>
        <a:bodyPr/>
        <a:lstStyle/>
        <a:p>
          <a:endParaRPr lang="es-EC"/>
        </a:p>
      </dgm:t>
    </dgm:pt>
    <dgm:pt modelId="{6BE5B5F4-D3E1-4C7A-9055-6D52A38ED09D}" type="sibTrans" cxnId="{4D4FC284-95E5-4BCC-8B57-C4F2783931DC}">
      <dgm:prSet/>
      <dgm:spPr/>
      <dgm:t>
        <a:bodyPr/>
        <a:lstStyle/>
        <a:p>
          <a:endParaRPr lang="es-EC"/>
        </a:p>
      </dgm:t>
    </dgm:pt>
    <dgm:pt modelId="{8F982B0C-46E3-4CD0-AA04-2292C4A9FF6A}" type="pres">
      <dgm:prSet presAssocID="{D37F92EE-A5A9-4186-BF0D-415B4688EC8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960C19B-FD12-487F-BB15-862D310D94D4}" type="pres">
      <dgm:prSet presAssocID="{C2D6BBE2-F0FA-4C31-9DC6-6B88CDC8F229}" presName="composite" presStyleCnt="0"/>
      <dgm:spPr/>
    </dgm:pt>
    <dgm:pt modelId="{1B9D3B67-B3E1-43A1-98A8-DBD4979C18D9}" type="pres">
      <dgm:prSet presAssocID="{C2D6BBE2-F0FA-4C31-9DC6-6B88CDC8F22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11D3AE-852E-466B-A58E-402E1D7497C5}" type="pres">
      <dgm:prSet presAssocID="{C2D6BBE2-F0FA-4C31-9DC6-6B88CDC8F22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A2797D-FF9B-4AFB-9283-5A6116BFA20C}" type="pres">
      <dgm:prSet presAssocID="{C0882506-8E55-40C8-8DE1-E1BE4A682540}" presName="sp" presStyleCnt="0"/>
      <dgm:spPr/>
    </dgm:pt>
    <dgm:pt modelId="{FFBA8E55-D12D-4527-964F-138735D4C7E0}" type="pres">
      <dgm:prSet presAssocID="{6027BCFF-81F7-4C10-90B2-BE6FD728BB24}" presName="composite" presStyleCnt="0"/>
      <dgm:spPr/>
    </dgm:pt>
    <dgm:pt modelId="{D07BF0F4-04F7-457F-B4F9-1E5A42A0BD2C}" type="pres">
      <dgm:prSet presAssocID="{6027BCFF-81F7-4C10-90B2-BE6FD728BB2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B49382-D91D-49C1-B526-70ECFDDE3CAA}" type="pres">
      <dgm:prSet presAssocID="{6027BCFF-81F7-4C10-90B2-BE6FD728BB2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BD6FE4-8979-4E0D-8859-BA19E24D977F}" type="pres">
      <dgm:prSet presAssocID="{8E54B7B8-6A5B-424C-9298-02B45B6C4E37}" presName="sp" presStyleCnt="0"/>
      <dgm:spPr/>
    </dgm:pt>
    <dgm:pt modelId="{3AC6299B-7B56-4A7C-AA6C-6213DD5F52FB}" type="pres">
      <dgm:prSet presAssocID="{C35936B0-CF8E-4236-8F95-764A5B6E308F}" presName="composite" presStyleCnt="0"/>
      <dgm:spPr/>
    </dgm:pt>
    <dgm:pt modelId="{A0699D8D-B99F-4C1D-84A9-8D9844AF7EE3}" type="pres">
      <dgm:prSet presAssocID="{C35936B0-CF8E-4236-8F95-764A5B6E308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42B046-DFCB-4703-A106-57E5B8111425}" type="pres">
      <dgm:prSet presAssocID="{C35936B0-CF8E-4236-8F95-764A5B6E308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D4FC284-95E5-4BCC-8B57-C4F2783931DC}" srcId="{C35936B0-CF8E-4236-8F95-764A5B6E308F}" destId="{0434E19E-1D0E-48E7-9F4E-DA3A56A61C41}" srcOrd="0" destOrd="0" parTransId="{7176B684-52FF-4BEE-B425-8A5E3062B093}" sibTransId="{6BE5B5F4-D3E1-4C7A-9055-6D52A38ED09D}"/>
    <dgm:cxn modelId="{A5203439-6239-47AF-97B9-B2B3297EFC25}" type="presOf" srcId="{0434E19E-1D0E-48E7-9F4E-DA3A56A61C41}" destId="{2C42B046-DFCB-4703-A106-57E5B8111425}" srcOrd="0" destOrd="0" presId="urn:microsoft.com/office/officeart/2005/8/layout/chevron2"/>
    <dgm:cxn modelId="{914CFF86-28EA-478C-B2AB-BEEA9EE25430}" srcId="{D37F92EE-A5A9-4186-BF0D-415B4688EC80}" destId="{6027BCFF-81F7-4C10-90B2-BE6FD728BB24}" srcOrd="1" destOrd="0" parTransId="{A85E07B0-17F3-40D6-A41F-DA38AE40D16D}" sibTransId="{8E54B7B8-6A5B-424C-9298-02B45B6C4E37}"/>
    <dgm:cxn modelId="{54D1D3BF-5136-490C-B4BF-923FE076BD36}" srcId="{D37F92EE-A5A9-4186-BF0D-415B4688EC80}" destId="{C35936B0-CF8E-4236-8F95-764A5B6E308F}" srcOrd="2" destOrd="0" parTransId="{04B54E8C-C139-4CEA-B517-A64203CE1BB7}" sibTransId="{F66F2392-EC2C-40E7-AE75-EDE86129DA4A}"/>
    <dgm:cxn modelId="{D2071074-D270-491E-BEB3-060FA90CFCBD}" type="presOf" srcId="{C2D6BBE2-F0FA-4C31-9DC6-6B88CDC8F229}" destId="{1B9D3B67-B3E1-43A1-98A8-DBD4979C18D9}" srcOrd="0" destOrd="0" presId="urn:microsoft.com/office/officeart/2005/8/layout/chevron2"/>
    <dgm:cxn modelId="{F4E34353-57FC-4866-84A6-D1D984E329F4}" srcId="{6027BCFF-81F7-4C10-90B2-BE6FD728BB24}" destId="{841878A9-6E37-4EFD-AC57-EED3E5467C71}" srcOrd="0" destOrd="0" parTransId="{E5FC4F75-5239-4F48-8343-70FECFEF5113}" sibTransId="{3EA15B92-C060-4478-8BFA-D605923C012C}"/>
    <dgm:cxn modelId="{23526382-4EA5-411D-B698-20FF8DAD0987}" srcId="{D37F92EE-A5A9-4186-BF0D-415B4688EC80}" destId="{C2D6BBE2-F0FA-4C31-9DC6-6B88CDC8F229}" srcOrd="0" destOrd="0" parTransId="{8940D62D-1E72-474A-B7DB-07A10CF6840B}" sibTransId="{C0882506-8E55-40C8-8DE1-E1BE4A682540}"/>
    <dgm:cxn modelId="{94F4E42D-75F0-422B-A35B-D926489B3529}" srcId="{C2D6BBE2-F0FA-4C31-9DC6-6B88CDC8F229}" destId="{48503472-DE93-41D4-8F88-729F96682744}" srcOrd="0" destOrd="0" parTransId="{FF4BC2B8-A780-4721-B7A6-0CDDD855367E}" sibTransId="{19F1DA00-32E1-4C23-9C15-A72EBB84FF94}"/>
    <dgm:cxn modelId="{B91DF7D0-B5AC-4D45-B762-617854C811C5}" type="presOf" srcId="{C35936B0-CF8E-4236-8F95-764A5B6E308F}" destId="{A0699D8D-B99F-4C1D-84A9-8D9844AF7EE3}" srcOrd="0" destOrd="0" presId="urn:microsoft.com/office/officeart/2005/8/layout/chevron2"/>
    <dgm:cxn modelId="{6DA44A89-4A0B-4A26-9DBA-222A9F81BFB4}" type="presOf" srcId="{D37F92EE-A5A9-4186-BF0D-415B4688EC80}" destId="{8F982B0C-46E3-4CD0-AA04-2292C4A9FF6A}" srcOrd="0" destOrd="0" presId="urn:microsoft.com/office/officeart/2005/8/layout/chevron2"/>
    <dgm:cxn modelId="{0B03BCE5-4AD0-406F-8D7E-8036B8886D1F}" type="presOf" srcId="{841878A9-6E37-4EFD-AC57-EED3E5467C71}" destId="{A5B49382-D91D-49C1-B526-70ECFDDE3CAA}" srcOrd="0" destOrd="0" presId="urn:microsoft.com/office/officeart/2005/8/layout/chevron2"/>
    <dgm:cxn modelId="{2B82AEA5-2EA7-4B3A-A2BF-B9F38F6F20A9}" type="presOf" srcId="{48503472-DE93-41D4-8F88-729F96682744}" destId="{FA11D3AE-852E-466B-A58E-402E1D7497C5}" srcOrd="0" destOrd="0" presId="urn:microsoft.com/office/officeart/2005/8/layout/chevron2"/>
    <dgm:cxn modelId="{BF7C2A4E-4587-40B3-87E6-22E78C958F1D}" type="presOf" srcId="{6027BCFF-81F7-4C10-90B2-BE6FD728BB24}" destId="{D07BF0F4-04F7-457F-B4F9-1E5A42A0BD2C}" srcOrd="0" destOrd="0" presId="urn:microsoft.com/office/officeart/2005/8/layout/chevron2"/>
    <dgm:cxn modelId="{DDFED3F9-A459-4AF7-9BA5-445B12FE1567}" type="presParOf" srcId="{8F982B0C-46E3-4CD0-AA04-2292C4A9FF6A}" destId="{1960C19B-FD12-487F-BB15-862D310D94D4}" srcOrd="0" destOrd="0" presId="urn:microsoft.com/office/officeart/2005/8/layout/chevron2"/>
    <dgm:cxn modelId="{6344EB1A-C6AA-4D50-9615-B52099224015}" type="presParOf" srcId="{1960C19B-FD12-487F-BB15-862D310D94D4}" destId="{1B9D3B67-B3E1-43A1-98A8-DBD4979C18D9}" srcOrd="0" destOrd="0" presId="urn:microsoft.com/office/officeart/2005/8/layout/chevron2"/>
    <dgm:cxn modelId="{22E47110-FA55-4F02-9062-97256C50F31F}" type="presParOf" srcId="{1960C19B-FD12-487F-BB15-862D310D94D4}" destId="{FA11D3AE-852E-466B-A58E-402E1D7497C5}" srcOrd="1" destOrd="0" presId="urn:microsoft.com/office/officeart/2005/8/layout/chevron2"/>
    <dgm:cxn modelId="{D7D32A80-30EF-4015-AEEF-5304558AC78C}" type="presParOf" srcId="{8F982B0C-46E3-4CD0-AA04-2292C4A9FF6A}" destId="{DBA2797D-FF9B-4AFB-9283-5A6116BFA20C}" srcOrd="1" destOrd="0" presId="urn:microsoft.com/office/officeart/2005/8/layout/chevron2"/>
    <dgm:cxn modelId="{33D6F508-38C1-4D91-B908-F384959AD9E5}" type="presParOf" srcId="{8F982B0C-46E3-4CD0-AA04-2292C4A9FF6A}" destId="{FFBA8E55-D12D-4527-964F-138735D4C7E0}" srcOrd="2" destOrd="0" presId="urn:microsoft.com/office/officeart/2005/8/layout/chevron2"/>
    <dgm:cxn modelId="{26F1285F-EED2-49F3-AF57-65EFE3BB36C5}" type="presParOf" srcId="{FFBA8E55-D12D-4527-964F-138735D4C7E0}" destId="{D07BF0F4-04F7-457F-B4F9-1E5A42A0BD2C}" srcOrd="0" destOrd="0" presId="urn:microsoft.com/office/officeart/2005/8/layout/chevron2"/>
    <dgm:cxn modelId="{3042D1C8-50F3-42D3-8425-18999EAAE6E3}" type="presParOf" srcId="{FFBA8E55-D12D-4527-964F-138735D4C7E0}" destId="{A5B49382-D91D-49C1-B526-70ECFDDE3CAA}" srcOrd="1" destOrd="0" presId="urn:microsoft.com/office/officeart/2005/8/layout/chevron2"/>
    <dgm:cxn modelId="{4A2FE89E-5CC9-4E4A-A778-A1332CBE88EB}" type="presParOf" srcId="{8F982B0C-46E3-4CD0-AA04-2292C4A9FF6A}" destId="{42BD6FE4-8979-4E0D-8859-BA19E24D977F}" srcOrd="3" destOrd="0" presId="urn:microsoft.com/office/officeart/2005/8/layout/chevron2"/>
    <dgm:cxn modelId="{B39CFB75-1865-4F22-BEFF-B64913FE89A4}" type="presParOf" srcId="{8F982B0C-46E3-4CD0-AA04-2292C4A9FF6A}" destId="{3AC6299B-7B56-4A7C-AA6C-6213DD5F52FB}" srcOrd="4" destOrd="0" presId="urn:microsoft.com/office/officeart/2005/8/layout/chevron2"/>
    <dgm:cxn modelId="{DDB3043E-0D7B-4442-964A-0A4D653781FE}" type="presParOf" srcId="{3AC6299B-7B56-4A7C-AA6C-6213DD5F52FB}" destId="{A0699D8D-B99F-4C1D-84A9-8D9844AF7EE3}" srcOrd="0" destOrd="0" presId="urn:microsoft.com/office/officeart/2005/8/layout/chevron2"/>
    <dgm:cxn modelId="{7F204963-83BA-45D6-A61F-D626395EF541}" type="presParOf" srcId="{3AC6299B-7B56-4A7C-AA6C-6213DD5F52FB}" destId="{2C42B046-DFCB-4703-A106-57E5B81114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Diseño de Protecciones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Baranda y Columnetas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/>
            <a:t>Diseño de Arco Romano</a:t>
          </a:r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Análisis por Dovelas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230A89D-F731-4217-99B2-AEB21400A516}" type="presOf" srcId="{9F11F86F-C076-4A69-A22D-F4FDD110802A}" destId="{624959DB-4A84-4291-9BD6-5E1DF54DCFAC}" srcOrd="0" destOrd="0" presId="urn:microsoft.com/office/officeart/2008/layout/CaptionedPictures"/>
    <dgm:cxn modelId="{C3BEF861-0726-4F22-A66F-C0CACD31E33A}" type="presOf" srcId="{E9DE77E1-B4A6-4C4C-83F8-C06B3DD29300}" destId="{59191F91-2564-42B2-94B4-23A81AD218F1}" srcOrd="0" destOrd="0" presId="urn:microsoft.com/office/officeart/2008/layout/CaptionedPictures"/>
    <dgm:cxn modelId="{68FAA529-FB0A-4E51-AECF-80C753C52288}" type="presOf" srcId="{DC9A3B35-09F6-46AA-B8DC-1BC27F84E564}" destId="{0984FAFB-8503-45DA-898D-090DC5EE49CF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2C0EA6AF-A525-44D9-B57A-6C2A23137C1F}" type="presOf" srcId="{39E9CA9D-E59C-41C9-8567-4576672324A7}" destId="{9D877315-E38E-417F-89B0-E18B5931F28E}" srcOrd="0" destOrd="0" presId="urn:microsoft.com/office/officeart/2008/layout/CaptionedPictures"/>
    <dgm:cxn modelId="{1788A90B-E65A-46B4-9F03-FEB0B69D56F7}" type="presOf" srcId="{ABCE3BBE-740D-4947-81EA-6B9FA8D5299D}" destId="{3FEF3C8A-72BE-4880-BA56-B3F2D74CCA77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377283BB-2A45-4573-9D6F-29763EAA5121}" type="presParOf" srcId="{59191F91-2564-42B2-94B4-23A81AD218F1}" destId="{25E549DD-D1F9-4AAA-BFE0-AA8D37D5AA00}" srcOrd="0" destOrd="0" presId="urn:microsoft.com/office/officeart/2008/layout/CaptionedPictures"/>
    <dgm:cxn modelId="{A8E52DB5-A0FB-474D-8999-89E24344DC02}" type="presParOf" srcId="{25E549DD-D1F9-4AAA-BFE0-AA8D37D5AA00}" destId="{0CB48584-3FBF-4DA3-B158-19F0ED240D4F}" srcOrd="0" destOrd="0" presId="urn:microsoft.com/office/officeart/2008/layout/CaptionedPictures"/>
    <dgm:cxn modelId="{7F93DFDE-909C-449B-99A0-09CECCED4ADD}" type="presParOf" srcId="{25E549DD-D1F9-4AAA-BFE0-AA8D37D5AA00}" destId="{B36EAD82-7E30-4F41-BB21-0E244C716EF1}" srcOrd="1" destOrd="0" presId="urn:microsoft.com/office/officeart/2008/layout/CaptionedPictures"/>
    <dgm:cxn modelId="{D3EA3051-1998-4058-AC3F-461146D54E44}" type="presParOf" srcId="{25E549DD-D1F9-4AAA-BFE0-AA8D37D5AA00}" destId="{A930F8B2-9E8F-4B34-A335-69BA02F3BDE2}" srcOrd="2" destOrd="0" presId="urn:microsoft.com/office/officeart/2008/layout/CaptionedPictures"/>
    <dgm:cxn modelId="{748410B9-D4E6-407B-AC20-144F39A9FEC4}" type="presParOf" srcId="{A930F8B2-9E8F-4B34-A335-69BA02F3BDE2}" destId="{0984FAFB-8503-45DA-898D-090DC5EE49CF}" srcOrd="0" destOrd="0" presId="urn:microsoft.com/office/officeart/2008/layout/CaptionedPictures"/>
    <dgm:cxn modelId="{439A54DA-671E-45CC-8756-F313D8532BCF}" type="presParOf" srcId="{A930F8B2-9E8F-4B34-A335-69BA02F3BDE2}" destId="{3FEF3C8A-72BE-4880-BA56-B3F2D74CCA77}" srcOrd="1" destOrd="0" presId="urn:microsoft.com/office/officeart/2008/layout/CaptionedPictures"/>
    <dgm:cxn modelId="{E487351A-6466-43C3-9567-FF0333484602}" type="presParOf" srcId="{59191F91-2564-42B2-94B4-23A81AD218F1}" destId="{74519394-F9D9-42B3-AE77-B252E35D9389}" srcOrd="1" destOrd="0" presId="urn:microsoft.com/office/officeart/2008/layout/CaptionedPictures"/>
    <dgm:cxn modelId="{77951917-E52E-4D31-A6CE-5433E5B95F14}" type="presParOf" srcId="{59191F91-2564-42B2-94B4-23A81AD218F1}" destId="{781F9860-DF23-45F1-B5FB-A79B89664117}" srcOrd="2" destOrd="0" presId="urn:microsoft.com/office/officeart/2008/layout/CaptionedPictures"/>
    <dgm:cxn modelId="{0A9906CE-FE26-4B7F-A41C-D14093FDCE10}" type="presParOf" srcId="{781F9860-DF23-45F1-B5FB-A79B89664117}" destId="{35D98096-EA53-446A-9293-ABB9A615F04C}" srcOrd="0" destOrd="0" presId="urn:microsoft.com/office/officeart/2008/layout/CaptionedPictures"/>
    <dgm:cxn modelId="{8D49B0C7-FC09-4069-988E-350D227DF0D3}" type="presParOf" srcId="{781F9860-DF23-45F1-B5FB-A79B89664117}" destId="{D6F47A9D-FCC6-4FD5-A1A9-E88E1955A0FB}" srcOrd="1" destOrd="0" presId="urn:microsoft.com/office/officeart/2008/layout/CaptionedPictures"/>
    <dgm:cxn modelId="{CDA421D5-B85A-4198-8466-1288BA363336}" type="presParOf" srcId="{781F9860-DF23-45F1-B5FB-A79B89664117}" destId="{BB1D6940-CA4B-466D-85D0-0018CAC090F5}" srcOrd="2" destOrd="0" presId="urn:microsoft.com/office/officeart/2008/layout/CaptionedPictures"/>
    <dgm:cxn modelId="{BE3481B4-A5AC-4BA6-AAA2-93EA18C097FE}" type="presParOf" srcId="{BB1D6940-CA4B-466D-85D0-0018CAC090F5}" destId="{624959DB-4A84-4291-9BD6-5E1DF54DCFAC}" srcOrd="0" destOrd="0" presId="urn:microsoft.com/office/officeart/2008/layout/CaptionedPictures"/>
    <dgm:cxn modelId="{96E3D0E2-2BFC-4EC7-A741-1F3597719E30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Camión de 2 Ejes 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Líneas de Influencia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/>
            <a:t>Repartición de carga puntual</a:t>
          </a:r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Se transmite como carga distribuida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3BBFA66-D1EC-4196-80B4-4AF2B97F448F}" type="presOf" srcId="{DC9A3B35-09F6-46AA-B8DC-1BC27F84E564}" destId="{0984FAFB-8503-45DA-898D-090DC5EE49CF}" srcOrd="0" destOrd="0" presId="urn:microsoft.com/office/officeart/2008/layout/CaptionedPictures"/>
    <dgm:cxn modelId="{1658A32A-5961-4AE8-B07E-4B47C9714849}" type="presOf" srcId="{E9DE77E1-B4A6-4C4C-83F8-C06B3DD29300}" destId="{59191F91-2564-42B2-94B4-23A81AD218F1}" srcOrd="0" destOrd="0" presId="urn:microsoft.com/office/officeart/2008/layout/CaptionedPictures"/>
    <dgm:cxn modelId="{DF38A1CF-FAD1-4F07-A8A2-236712187049}" type="presOf" srcId="{39E9CA9D-E59C-41C9-8567-4576672324A7}" destId="{9D877315-E38E-417F-89B0-E18B5931F28E}" srcOrd="0" destOrd="0" presId="urn:microsoft.com/office/officeart/2008/layout/CaptionedPictures"/>
    <dgm:cxn modelId="{6D5FAADF-F9E6-4184-AF8F-1099F9A71B96}" type="presOf" srcId="{9F11F86F-C076-4A69-A22D-F4FDD110802A}" destId="{624959DB-4A84-4291-9BD6-5E1DF54DCFAC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190F5F59-81A3-41BD-8D18-27B66323CC2F}" type="presOf" srcId="{ABCE3BBE-740D-4947-81EA-6B9FA8D5299D}" destId="{3FEF3C8A-72BE-4880-BA56-B3F2D74CCA77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0E77977C-BEEB-4D00-A4B0-98529353915B}" type="presParOf" srcId="{59191F91-2564-42B2-94B4-23A81AD218F1}" destId="{25E549DD-D1F9-4AAA-BFE0-AA8D37D5AA00}" srcOrd="0" destOrd="0" presId="urn:microsoft.com/office/officeart/2008/layout/CaptionedPictures"/>
    <dgm:cxn modelId="{639EB05E-21C6-48A4-A5C4-7747D87CFDC3}" type="presParOf" srcId="{25E549DD-D1F9-4AAA-BFE0-AA8D37D5AA00}" destId="{0CB48584-3FBF-4DA3-B158-19F0ED240D4F}" srcOrd="0" destOrd="0" presId="urn:microsoft.com/office/officeart/2008/layout/CaptionedPictures"/>
    <dgm:cxn modelId="{DC6837A1-8B3B-439B-A79C-346AD8957906}" type="presParOf" srcId="{25E549DD-D1F9-4AAA-BFE0-AA8D37D5AA00}" destId="{B36EAD82-7E30-4F41-BB21-0E244C716EF1}" srcOrd="1" destOrd="0" presId="urn:microsoft.com/office/officeart/2008/layout/CaptionedPictures"/>
    <dgm:cxn modelId="{5467F0B4-5713-40DE-A767-11D704F8CD40}" type="presParOf" srcId="{25E549DD-D1F9-4AAA-BFE0-AA8D37D5AA00}" destId="{A930F8B2-9E8F-4B34-A335-69BA02F3BDE2}" srcOrd="2" destOrd="0" presId="urn:microsoft.com/office/officeart/2008/layout/CaptionedPictures"/>
    <dgm:cxn modelId="{CEA1B25F-EE73-4236-B757-FC46D6EFE839}" type="presParOf" srcId="{A930F8B2-9E8F-4B34-A335-69BA02F3BDE2}" destId="{0984FAFB-8503-45DA-898D-090DC5EE49CF}" srcOrd="0" destOrd="0" presId="urn:microsoft.com/office/officeart/2008/layout/CaptionedPictures"/>
    <dgm:cxn modelId="{EE791992-964B-4416-A9EC-9335751C694B}" type="presParOf" srcId="{A930F8B2-9E8F-4B34-A335-69BA02F3BDE2}" destId="{3FEF3C8A-72BE-4880-BA56-B3F2D74CCA77}" srcOrd="1" destOrd="0" presId="urn:microsoft.com/office/officeart/2008/layout/CaptionedPictures"/>
    <dgm:cxn modelId="{A2297D94-3C4D-48FC-A166-F413AEB9A49B}" type="presParOf" srcId="{59191F91-2564-42B2-94B4-23A81AD218F1}" destId="{74519394-F9D9-42B3-AE77-B252E35D9389}" srcOrd="1" destOrd="0" presId="urn:microsoft.com/office/officeart/2008/layout/CaptionedPictures"/>
    <dgm:cxn modelId="{9758B3E2-B5EF-4BA2-98E3-A256E4899A09}" type="presParOf" srcId="{59191F91-2564-42B2-94B4-23A81AD218F1}" destId="{781F9860-DF23-45F1-B5FB-A79B89664117}" srcOrd="2" destOrd="0" presId="urn:microsoft.com/office/officeart/2008/layout/CaptionedPictures"/>
    <dgm:cxn modelId="{169DDADC-C9DA-4A86-96E4-9E7385357DB5}" type="presParOf" srcId="{781F9860-DF23-45F1-B5FB-A79B89664117}" destId="{35D98096-EA53-446A-9293-ABB9A615F04C}" srcOrd="0" destOrd="0" presId="urn:microsoft.com/office/officeart/2008/layout/CaptionedPictures"/>
    <dgm:cxn modelId="{D9842FE8-C0A8-4EB9-8418-09041E7ECE44}" type="presParOf" srcId="{781F9860-DF23-45F1-B5FB-A79B89664117}" destId="{D6F47A9D-FCC6-4FD5-A1A9-E88E1955A0FB}" srcOrd="1" destOrd="0" presId="urn:microsoft.com/office/officeart/2008/layout/CaptionedPictures"/>
    <dgm:cxn modelId="{501685EE-309B-47CA-A841-9E5C651F8A09}" type="presParOf" srcId="{781F9860-DF23-45F1-B5FB-A79B89664117}" destId="{BB1D6940-CA4B-466D-85D0-0018CAC090F5}" srcOrd="2" destOrd="0" presId="urn:microsoft.com/office/officeart/2008/layout/CaptionedPictures"/>
    <dgm:cxn modelId="{E5A2951D-5945-42BE-9EEB-F792F6CE5656}" type="presParOf" srcId="{BB1D6940-CA4B-466D-85D0-0018CAC090F5}" destId="{624959DB-4A84-4291-9BD6-5E1DF54DCFAC}" srcOrd="0" destOrd="0" presId="urn:microsoft.com/office/officeart/2008/layout/CaptionedPictures"/>
    <dgm:cxn modelId="{55B5ADAB-BCB6-4E97-A8A8-63B44390C7CF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endParaRPr lang="es-EC" dirty="0"/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i="1" dirty="0"/>
            <a:t>Espectro elástico y de diseño (AASHTO)</a:t>
          </a:r>
          <a:r>
            <a:rPr lang="es-EC" dirty="0"/>
            <a:t> 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endParaRPr lang="es-EC" dirty="0"/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i="1" dirty="0"/>
            <a:t>Espectro elástico y de diseño (NEC-15)</a:t>
          </a:r>
          <a:r>
            <a:rPr lang="es-EC" dirty="0"/>
            <a:t>  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84FB5EB-A89E-41A4-AF9B-520BF75D20C8}" type="presOf" srcId="{DC9A3B35-09F6-46AA-B8DC-1BC27F84E564}" destId="{0984FAFB-8503-45DA-898D-090DC5EE49CF}" srcOrd="0" destOrd="0" presId="urn:microsoft.com/office/officeart/2008/layout/CaptionedPictures"/>
    <dgm:cxn modelId="{7EC24E60-85F6-4F8A-8969-2E7602FECD16}" type="presOf" srcId="{9F11F86F-C076-4A69-A22D-F4FDD110802A}" destId="{624959DB-4A84-4291-9BD6-5E1DF54DCFAC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B227A57C-E5E2-4CC9-A063-31752801370E}" type="presOf" srcId="{ABCE3BBE-740D-4947-81EA-6B9FA8D5299D}" destId="{3FEF3C8A-72BE-4880-BA56-B3F2D74CCA77}" srcOrd="0" destOrd="0" presId="urn:microsoft.com/office/officeart/2008/layout/CaptionedPictures"/>
    <dgm:cxn modelId="{4508837D-5CAF-4C14-BA78-FC37E69AF6D0}" type="presOf" srcId="{E9DE77E1-B4A6-4C4C-83F8-C06B3DD29300}" destId="{59191F91-2564-42B2-94B4-23A81AD218F1}" srcOrd="0" destOrd="0" presId="urn:microsoft.com/office/officeart/2008/layout/CaptionedPictures"/>
    <dgm:cxn modelId="{36A821A4-E0D1-421B-A914-CCFA4192C6C5}" type="presOf" srcId="{39E9CA9D-E59C-41C9-8567-4576672324A7}" destId="{9D877315-E38E-417F-89B0-E18B5931F28E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5E16E267-259F-4136-99AE-A835E83BE7CF}" type="presParOf" srcId="{59191F91-2564-42B2-94B4-23A81AD218F1}" destId="{25E549DD-D1F9-4AAA-BFE0-AA8D37D5AA00}" srcOrd="0" destOrd="0" presId="urn:microsoft.com/office/officeart/2008/layout/CaptionedPictures"/>
    <dgm:cxn modelId="{9F89C2AA-AA02-44EA-84A2-3A7191DE1672}" type="presParOf" srcId="{25E549DD-D1F9-4AAA-BFE0-AA8D37D5AA00}" destId="{0CB48584-3FBF-4DA3-B158-19F0ED240D4F}" srcOrd="0" destOrd="0" presId="urn:microsoft.com/office/officeart/2008/layout/CaptionedPictures"/>
    <dgm:cxn modelId="{E4C9F8F9-C536-47D6-BAEC-F02CB5E6275A}" type="presParOf" srcId="{25E549DD-D1F9-4AAA-BFE0-AA8D37D5AA00}" destId="{B36EAD82-7E30-4F41-BB21-0E244C716EF1}" srcOrd="1" destOrd="0" presId="urn:microsoft.com/office/officeart/2008/layout/CaptionedPictures"/>
    <dgm:cxn modelId="{84F7933D-B219-4500-B23A-F21B1233BE16}" type="presParOf" srcId="{25E549DD-D1F9-4AAA-BFE0-AA8D37D5AA00}" destId="{A930F8B2-9E8F-4B34-A335-69BA02F3BDE2}" srcOrd="2" destOrd="0" presId="urn:microsoft.com/office/officeart/2008/layout/CaptionedPictures"/>
    <dgm:cxn modelId="{1799D193-94C2-4031-AA40-F287891EABCF}" type="presParOf" srcId="{A930F8B2-9E8F-4B34-A335-69BA02F3BDE2}" destId="{0984FAFB-8503-45DA-898D-090DC5EE49CF}" srcOrd="0" destOrd="0" presId="urn:microsoft.com/office/officeart/2008/layout/CaptionedPictures"/>
    <dgm:cxn modelId="{A95CF173-6AB2-43E5-858E-B54866270A3E}" type="presParOf" srcId="{A930F8B2-9E8F-4B34-A335-69BA02F3BDE2}" destId="{3FEF3C8A-72BE-4880-BA56-B3F2D74CCA77}" srcOrd="1" destOrd="0" presId="urn:microsoft.com/office/officeart/2008/layout/CaptionedPictures"/>
    <dgm:cxn modelId="{58FC10FF-0D7E-465E-94A7-C25B811068F3}" type="presParOf" srcId="{59191F91-2564-42B2-94B4-23A81AD218F1}" destId="{74519394-F9D9-42B3-AE77-B252E35D9389}" srcOrd="1" destOrd="0" presId="urn:microsoft.com/office/officeart/2008/layout/CaptionedPictures"/>
    <dgm:cxn modelId="{73FF31DF-DE11-49F1-9FE0-0D089C1FA255}" type="presParOf" srcId="{59191F91-2564-42B2-94B4-23A81AD218F1}" destId="{781F9860-DF23-45F1-B5FB-A79B89664117}" srcOrd="2" destOrd="0" presId="urn:microsoft.com/office/officeart/2008/layout/CaptionedPictures"/>
    <dgm:cxn modelId="{C3557471-865F-4B73-A16A-3DDC1432AB21}" type="presParOf" srcId="{781F9860-DF23-45F1-B5FB-A79B89664117}" destId="{35D98096-EA53-446A-9293-ABB9A615F04C}" srcOrd="0" destOrd="0" presId="urn:microsoft.com/office/officeart/2008/layout/CaptionedPictures"/>
    <dgm:cxn modelId="{5D0FEC4D-5BC0-43E0-AB82-1F2D0771F40C}" type="presParOf" srcId="{781F9860-DF23-45F1-B5FB-A79B89664117}" destId="{D6F47A9D-FCC6-4FD5-A1A9-E88E1955A0FB}" srcOrd="1" destOrd="0" presId="urn:microsoft.com/office/officeart/2008/layout/CaptionedPictures"/>
    <dgm:cxn modelId="{EE0B0869-A969-4AA8-8961-61E055ECBBFF}" type="presParOf" srcId="{781F9860-DF23-45F1-B5FB-A79B89664117}" destId="{BB1D6940-CA4B-466D-85D0-0018CAC090F5}" srcOrd="2" destOrd="0" presId="urn:microsoft.com/office/officeart/2008/layout/CaptionedPictures"/>
    <dgm:cxn modelId="{9AFD1F01-ECD8-4B8D-A56E-62575A3E80FA}" type="presParOf" srcId="{BB1D6940-CA4B-466D-85D0-0018CAC090F5}" destId="{624959DB-4A84-4291-9BD6-5E1DF54DCFAC}" srcOrd="0" destOrd="0" presId="urn:microsoft.com/office/officeart/2008/layout/CaptionedPictures"/>
    <dgm:cxn modelId="{31A6FF83-428F-4653-8D5C-37C82F7D03F2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endParaRPr lang="es-EC" dirty="0"/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Geometría y características de los materiales 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/>
            <a:t>Diseño de Arco Romano</a:t>
          </a:r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Cargas Aplicadas en el arco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7B0685D0-B6F9-4E10-8B6C-7E7C2695CC98}" type="presOf" srcId="{E9DE77E1-B4A6-4C4C-83F8-C06B3DD29300}" destId="{59191F91-2564-42B2-94B4-23A81AD218F1}" srcOrd="0" destOrd="0" presId="urn:microsoft.com/office/officeart/2008/layout/CaptionedPictures"/>
    <dgm:cxn modelId="{8E623BC4-C511-4354-828C-7A63E0E3A065}" type="presOf" srcId="{39E9CA9D-E59C-41C9-8567-4576672324A7}" destId="{9D877315-E38E-417F-89B0-E18B5931F28E}" srcOrd="0" destOrd="0" presId="urn:microsoft.com/office/officeart/2008/layout/CaptionedPictures"/>
    <dgm:cxn modelId="{46B4A370-73CD-4C89-BED3-D2171B61C712}" type="presOf" srcId="{ABCE3BBE-740D-4947-81EA-6B9FA8D5299D}" destId="{3FEF3C8A-72BE-4880-BA56-B3F2D74CCA77}" srcOrd="0" destOrd="0" presId="urn:microsoft.com/office/officeart/2008/layout/CaptionedPictures"/>
    <dgm:cxn modelId="{9F776CBB-20B6-4207-B490-E72DDE23E24B}" type="presOf" srcId="{9F11F86F-C076-4A69-A22D-F4FDD110802A}" destId="{624959DB-4A84-4291-9BD6-5E1DF54DCFAC}" srcOrd="0" destOrd="0" presId="urn:microsoft.com/office/officeart/2008/layout/CaptionedPictures"/>
    <dgm:cxn modelId="{56916CBC-3B7B-48C7-AB60-82560205F8FA}" type="presOf" srcId="{DC9A3B35-09F6-46AA-B8DC-1BC27F84E564}" destId="{0984FAFB-8503-45DA-898D-090DC5EE49CF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7FAE61A5-537B-4798-AE5D-FCE699127911}" type="presParOf" srcId="{59191F91-2564-42B2-94B4-23A81AD218F1}" destId="{25E549DD-D1F9-4AAA-BFE0-AA8D37D5AA00}" srcOrd="0" destOrd="0" presId="urn:microsoft.com/office/officeart/2008/layout/CaptionedPictures"/>
    <dgm:cxn modelId="{C1B9B194-5D53-4A91-9261-1953A9B59379}" type="presParOf" srcId="{25E549DD-D1F9-4AAA-BFE0-AA8D37D5AA00}" destId="{0CB48584-3FBF-4DA3-B158-19F0ED240D4F}" srcOrd="0" destOrd="0" presId="urn:microsoft.com/office/officeart/2008/layout/CaptionedPictures"/>
    <dgm:cxn modelId="{44038A50-964B-460E-BEE9-70620AE84898}" type="presParOf" srcId="{25E549DD-D1F9-4AAA-BFE0-AA8D37D5AA00}" destId="{B36EAD82-7E30-4F41-BB21-0E244C716EF1}" srcOrd="1" destOrd="0" presId="urn:microsoft.com/office/officeart/2008/layout/CaptionedPictures"/>
    <dgm:cxn modelId="{28DBC418-33F2-4B5D-BABD-6AC0420733BE}" type="presParOf" srcId="{25E549DD-D1F9-4AAA-BFE0-AA8D37D5AA00}" destId="{A930F8B2-9E8F-4B34-A335-69BA02F3BDE2}" srcOrd="2" destOrd="0" presId="urn:microsoft.com/office/officeart/2008/layout/CaptionedPictures"/>
    <dgm:cxn modelId="{9E6FCAA6-EA85-4FDA-86DA-2FEECC8589B1}" type="presParOf" srcId="{A930F8B2-9E8F-4B34-A335-69BA02F3BDE2}" destId="{0984FAFB-8503-45DA-898D-090DC5EE49CF}" srcOrd="0" destOrd="0" presId="urn:microsoft.com/office/officeart/2008/layout/CaptionedPictures"/>
    <dgm:cxn modelId="{0D604BC7-037C-4E8D-9FE0-609713DBC41F}" type="presParOf" srcId="{A930F8B2-9E8F-4B34-A335-69BA02F3BDE2}" destId="{3FEF3C8A-72BE-4880-BA56-B3F2D74CCA77}" srcOrd="1" destOrd="0" presId="urn:microsoft.com/office/officeart/2008/layout/CaptionedPictures"/>
    <dgm:cxn modelId="{689E77A2-2494-4A1A-B398-7B5E99D85A63}" type="presParOf" srcId="{59191F91-2564-42B2-94B4-23A81AD218F1}" destId="{74519394-F9D9-42B3-AE77-B252E35D9389}" srcOrd="1" destOrd="0" presId="urn:microsoft.com/office/officeart/2008/layout/CaptionedPictures"/>
    <dgm:cxn modelId="{FF194340-18B3-47CE-8546-E349F06E828D}" type="presParOf" srcId="{59191F91-2564-42B2-94B4-23A81AD218F1}" destId="{781F9860-DF23-45F1-B5FB-A79B89664117}" srcOrd="2" destOrd="0" presId="urn:microsoft.com/office/officeart/2008/layout/CaptionedPictures"/>
    <dgm:cxn modelId="{BDC220AE-EA35-4F17-81DB-7C27AEF53416}" type="presParOf" srcId="{781F9860-DF23-45F1-B5FB-A79B89664117}" destId="{35D98096-EA53-446A-9293-ABB9A615F04C}" srcOrd="0" destOrd="0" presId="urn:microsoft.com/office/officeart/2008/layout/CaptionedPictures"/>
    <dgm:cxn modelId="{85F8A562-E9F8-451F-89FC-B491E87A203A}" type="presParOf" srcId="{781F9860-DF23-45F1-B5FB-A79B89664117}" destId="{D6F47A9D-FCC6-4FD5-A1A9-E88E1955A0FB}" srcOrd="1" destOrd="0" presId="urn:microsoft.com/office/officeart/2008/layout/CaptionedPictures"/>
    <dgm:cxn modelId="{BD8BC47E-6438-42FB-A0EB-863DE5895FF7}" type="presParOf" srcId="{781F9860-DF23-45F1-B5FB-A79B89664117}" destId="{BB1D6940-CA4B-466D-85D0-0018CAC090F5}" srcOrd="2" destOrd="0" presId="urn:microsoft.com/office/officeart/2008/layout/CaptionedPictures"/>
    <dgm:cxn modelId="{FC91612C-178D-4D41-ADC7-1239191D55A5}" type="presParOf" srcId="{BB1D6940-CA4B-466D-85D0-0018CAC090F5}" destId="{624959DB-4A84-4291-9BD6-5E1DF54DCFAC}" srcOrd="0" destOrd="0" presId="urn:microsoft.com/office/officeart/2008/layout/CaptionedPictures"/>
    <dgm:cxn modelId="{88BBF711-21E7-4437-B935-09BBD5A1B486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vList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/>
      <dgm:spPr/>
      <dgm:t>
        <a:bodyPr/>
        <a:lstStyle/>
        <a:p>
          <a:r>
            <a:rPr lang="es-ES" dirty="0"/>
            <a:t>OBJETIVO GENERAL</a:t>
          </a:r>
          <a:endParaRPr lang="es-EC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385A0782-A8A6-4806-B514-4868456E61EF}">
      <dgm:prSet phldrT="[Texto]"/>
      <dgm:spPr/>
      <dgm:t>
        <a:bodyPr/>
        <a:lstStyle/>
        <a:p>
          <a:pPr algn="just"/>
          <a:r>
            <a:rPr lang="es-EC" dirty="0"/>
            <a:t>Realizar el diseño geométrico del camino y una alternativa de puente en mampostería sobre la quebrada Togllahuaycu, para el acceso al cementerio de la comunidad “La Toglla” ubicada en la parroquia de Guangopolo y así solventar el problema social generado con las comunidades aledañas al no tener un cementerio local.</a:t>
          </a:r>
        </a:p>
      </dgm:t>
    </dgm:pt>
    <dgm:pt modelId="{9287A6DF-8B28-4087-A582-3D35A62E524D}" type="parTrans" cxnId="{35714540-BD20-4AA8-A16D-C7260C151DB5}">
      <dgm:prSet/>
      <dgm:spPr/>
      <dgm:t>
        <a:bodyPr/>
        <a:lstStyle/>
        <a:p>
          <a:endParaRPr lang="es-EC"/>
        </a:p>
      </dgm:t>
    </dgm:pt>
    <dgm:pt modelId="{C8819955-EE51-49E7-8B9B-C2798B9E862A}" type="sibTrans" cxnId="{35714540-BD20-4AA8-A16D-C7260C151DB5}">
      <dgm:prSet/>
      <dgm:spPr/>
      <dgm:t>
        <a:bodyPr/>
        <a:lstStyle/>
        <a:p>
          <a:endParaRPr lang="es-EC"/>
        </a:p>
      </dgm:t>
    </dgm:pt>
    <dgm:pt modelId="{B74CF153-C318-4459-BE9F-A2C9B87256E1}">
      <dgm:prSet phldrT="[Texto]"/>
      <dgm:spPr/>
      <dgm:t>
        <a:bodyPr/>
        <a:lstStyle/>
        <a:p>
          <a:r>
            <a:rPr lang="es-ES" dirty="0"/>
            <a:t>OBJETIVOS ESPECÍFICO</a:t>
          </a:r>
          <a:endParaRPr lang="es-EC" dirty="0"/>
        </a:p>
      </dgm:t>
    </dgm:pt>
    <dgm:pt modelId="{CD55F5D5-C356-48EE-BB38-B24C207E81A4}" type="parTrans" cxnId="{29A1B037-89FA-4C0D-B0D0-D018D2C86D8C}">
      <dgm:prSet/>
      <dgm:spPr/>
      <dgm:t>
        <a:bodyPr/>
        <a:lstStyle/>
        <a:p>
          <a:endParaRPr lang="es-EC"/>
        </a:p>
      </dgm:t>
    </dgm:pt>
    <dgm:pt modelId="{EA75CCF9-BADA-43E1-85A0-314F73329726}" type="sibTrans" cxnId="{29A1B037-89FA-4C0D-B0D0-D018D2C86D8C}">
      <dgm:prSet/>
      <dgm:spPr/>
      <dgm:t>
        <a:bodyPr/>
        <a:lstStyle/>
        <a:p>
          <a:endParaRPr lang="es-EC"/>
        </a:p>
      </dgm:t>
    </dgm:pt>
    <dgm:pt modelId="{7D161719-31D0-4A0F-958D-AED337FF7684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Realizar el levantamiento topográfico y geoposicionamiento de la calzada y de la quebrada Togllahuaycu.</a:t>
          </a:r>
        </a:p>
      </dgm:t>
    </dgm:pt>
    <dgm:pt modelId="{468EBFFA-1797-47FE-AE40-A4FFDCD0917F}" type="parTrans" cxnId="{F228018E-92C8-4C9E-A0F2-4391963639D2}">
      <dgm:prSet/>
      <dgm:spPr/>
      <dgm:t>
        <a:bodyPr/>
        <a:lstStyle/>
        <a:p>
          <a:endParaRPr lang="es-EC"/>
        </a:p>
      </dgm:t>
    </dgm:pt>
    <dgm:pt modelId="{B8FB61F5-F5BD-477A-9921-16940763B796}" type="sibTrans" cxnId="{F228018E-92C8-4C9E-A0F2-4391963639D2}">
      <dgm:prSet/>
      <dgm:spPr/>
      <dgm:t>
        <a:bodyPr/>
        <a:lstStyle/>
        <a:p>
          <a:endParaRPr lang="es-EC"/>
        </a:p>
      </dgm:t>
    </dgm:pt>
    <dgm:pt modelId="{A6F1EFF0-A6F3-47B3-AA28-B552C4661544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Realizar los estudios de suelos pertinentes para la elaboración del camino y el puente. </a:t>
          </a:r>
        </a:p>
      </dgm:t>
    </dgm:pt>
    <dgm:pt modelId="{0F3C0FAA-DE65-4036-9767-77370A2D9E84}" type="parTrans" cxnId="{B76393C2-D70E-40E5-BACA-7CAD0EBD53B7}">
      <dgm:prSet/>
      <dgm:spPr/>
      <dgm:t>
        <a:bodyPr/>
        <a:lstStyle/>
        <a:p>
          <a:endParaRPr lang="es-EC"/>
        </a:p>
      </dgm:t>
    </dgm:pt>
    <dgm:pt modelId="{9285779C-771F-40B8-9F1E-5994E425466A}" type="sibTrans" cxnId="{B76393C2-D70E-40E5-BACA-7CAD0EBD53B7}">
      <dgm:prSet/>
      <dgm:spPr/>
      <dgm:t>
        <a:bodyPr/>
        <a:lstStyle/>
        <a:p>
          <a:endParaRPr lang="es-EC"/>
        </a:p>
      </dgm:t>
    </dgm:pt>
    <dgm:pt modelId="{54B2514D-7695-4060-8437-BFBE03EF19D3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/>
            <a:t>Elaborar técnicamente el diseño de la vía y un puente en mampostería con parámetros normativos para el ingreso al cementerio.</a:t>
          </a:r>
        </a:p>
      </dgm:t>
    </dgm:pt>
    <dgm:pt modelId="{D16469D8-1D6E-41D2-96B9-C1C6B39CD24E}" type="parTrans" cxnId="{268B6E82-C2D7-46E7-9881-3FB223E90542}">
      <dgm:prSet/>
      <dgm:spPr/>
      <dgm:t>
        <a:bodyPr/>
        <a:lstStyle/>
        <a:p>
          <a:endParaRPr lang="es-EC"/>
        </a:p>
      </dgm:t>
    </dgm:pt>
    <dgm:pt modelId="{12195010-4896-45BF-8194-20B82BDE2A39}" type="sibTrans" cxnId="{268B6E82-C2D7-46E7-9881-3FB223E90542}">
      <dgm:prSet/>
      <dgm:spPr/>
      <dgm:t>
        <a:bodyPr/>
        <a:lstStyle/>
        <a:p>
          <a:endParaRPr lang="es-EC"/>
        </a:p>
      </dgm:t>
    </dgm:pt>
    <dgm:pt modelId="{464D5867-8316-4F97-B64B-20CB907BFC9C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Determinar el presupuesto referencial del proyecto con los análisis de precios unitarios de la CAMICON y Cuerpo de Ingenieros del Ejército. </a:t>
          </a:r>
        </a:p>
      </dgm:t>
    </dgm:pt>
    <dgm:pt modelId="{0D9FB224-CB76-42F6-9CBD-636DAB92BC44}" type="parTrans" cxnId="{FCD6BE10-AFE5-473B-ADAF-72C3AFAF6707}">
      <dgm:prSet/>
      <dgm:spPr/>
      <dgm:t>
        <a:bodyPr/>
        <a:lstStyle/>
        <a:p>
          <a:endParaRPr lang="es-EC"/>
        </a:p>
      </dgm:t>
    </dgm:pt>
    <dgm:pt modelId="{83BAEA72-A3C2-4AE0-BD75-98F730546144}" type="sibTrans" cxnId="{FCD6BE10-AFE5-473B-ADAF-72C3AFAF6707}">
      <dgm:prSet/>
      <dgm:spPr/>
      <dgm:t>
        <a:bodyPr/>
        <a:lstStyle/>
        <a:p>
          <a:endParaRPr lang="es-EC"/>
        </a:p>
      </dgm:t>
    </dgm:pt>
    <dgm:pt modelId="{1C39BD73-A2C0-4832-8535-9BCDE85E4B3F}">
      <dgm:prSet phldrT="[Texto]"/>
      <dgm:spPr/>
      <dgm:t>
        <a:bodyPr/>
        <a:lstStyle/>
        <a:p>
          <a:pPr algn="l"/>
          <a:endParaRPr lang="es-EC" dirty="0"/>
        </a:p>
      </dgm:t>
    </dgm:pt>
    <dgm:pt modelId="{2B75DB27-66A9-4FE0-8986-8C17BEFD1F42}" type="parTrans" cxnId="{DD7DF11E-0A68-42BF-BB14-9452F5494276}">
      <dgm:prSet/>
      <dgm:spPr/>
      <dgm:t>
        <a:bodyPr/>
        <a:lstStyle/>
        <a:p>
          <a:endParaRPr lang="es-EC"/>
        </a:p>
      </dgm:t>
    </dgm:pt>
    <dgm:pt modelId="{972FA8EF-A62B-4FEB-A2B5-14758BBF5913}" type="sibTrans" cxnId="{DD7DF11E-0A68-42BF-BB14-9452F5494276}">
      <dgm:prSet/>
      <dgm:spPr/>
      <dgm:t>
        <a:bodyPr/>
        <a:lstStyle/>
        <a:p>
          <a:endParaRPr lang="es-EC"/>
        </a:p>
      </dgm:t>
    </dgm:pt>
    <dgm:pt modelId="{7CBB57AF-3E6D-4A1E-8058-ADE776879EC7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endParaRPr lang="es-EC" dirty="0"/>
        </a:p>
      </dgm:t>
    </dgm:pt>
    <dgm:pt modelId="{A4568104-1D0E-4574-99A4-FFAB7339BCF5}" type="parTrans" cxnId="{BB206860-9BB9-4A3D-B97E-47191A5B386D}">
      <dgm:prSet/>
      <dgm:spPr/>
      <dgm:t>
        <a:bodyPr/>
        <a:lstStyle/>
        <a:p>
          <a:endParaRPr lang="es-EC"/>
        </a:p>
      </dgm:t>
    </dgm:pt>
    <dgm:pt modelId="{4568EC1F-AF93-48AC-9FFA-38F4DE4E376E}" type="sibTrans" cxnId="{BB206860-9BB9-4A3D-B97E-47191A5B386D}">
      <dgm:prSet/>
      <dgm:spPr/>
      <dgm:t>
        <a:bodyPr/>
        <a:lstStyle/>
        <a:p>
          <a:endParaRPr lang="es-EC"/>
        </a:p>
      </dgm:t>
    </dgm:pt>
    <dgm:pt modelId="{344CDA6F-1A77-4F5C-82AE-78F92E71C82F}">
      <dgm:prSet phldrT="[Texto]"/>
      <dgm:spPr/>
      <dgm:t>
        <a:bodyPr/>
        <a:lstStyle/>
        <a:p>
          <a:pPr algn="l"/>
          <a:endParaRPr lang="es-EC" dirty="0"/>
        </a:p>
      </dgm:t>
    </dgm:pt>
    <dgm:pt modelId="{C7D0BB44-29E3-488C-9CE3-9D62B0F868C7}" type="parTrans" cxnId="{39773CF5-D653-4E21-AEBC-E8CB37AF4B50}">
      <dgm:prSet/>
      <dgm:spPr/>
      <dgm:t>
        <a:bodyPr/>
        <a:lstStyle/>
        <a:p>
          <a:endParaRPr lang="es-EC"/>
        </a:p>
      </dgm:t>
    </dgm:pt>
    <dgm:pt modelId="{A9B8AB26-424C-4119-8F31-E9A2EEF85DC0}" type="sibTrans" cxnId="{39773CF5-D653-4E21-AEBC-E8CB37AF4B50}">
      <dgm:prSet/>
      <dgm:spPr/>
      <dgm:t>
        <a:bodyPr/>
        <a:lstStyle/>
        <a:p>
          <a:endParaRPr lang="es-EC"/>
        </a:p>
      </dgm:t>
    </dgm:pt>
    <dgm:pt modelId="{B1E4EEF8-97F7-4BD3-9DB7-24C97FA6BE07}" type="pres">
      <dgm:prSet presAssocID="{BBE5F622-84E9-47ED-86BD-7306CAE9C1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85FCBF5-6950-4483-8D0D-2755152118E0}" type="pres">
      <dgm:prSet presAssocID="{7C97686D-C4B8-4ECC-BF15-EF3D2AC7060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03D15E-8BE1-4C44-AB5E-433A35D1D2A6}" type="pres">
      <dgm:prSet presAssocID="{7C97686D-C4B8-4ECC-BF15-EF3D2AC70602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C20EF4-9A48-474D-8064-7EBB383E0C63}" type="pres">
      <dgm:prSet presAssocID="{B74CF153-C318-4459-BE9F-A2C9B87256E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5853D0-B87F-4118-8123-6F7A4611E868}" type="pres">
      <dgm:prSet presAssocID="{B74CF153-C318-4459-BE9F-A2C9B87256E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D7DF11E-0A68-42BF-BB14-9452F5494276}" srcId="{7C97686D-C4B8-4ECC-BF15-EF3D2AC70602}" destId="{1C39BD73-A2C0-4832-8535-9BCDE85E4B3F}" srcOrd="2" destOrd="0" parTransId="{2B75DB27-66A9-4FE0-8986-8C17BEFD1F42}" sibTransId="{972FA8EF-A62B-4FEB-A2B5-14758BBF5913}"/>
    <dgm:cxn modelId="{9E52C252-E1D8-45E8-BF81-7010D0594C16}" type="presOf" srcId="{385A0782-A8A6-4806-B514-4868456E61EF}" destId="{5903D15E-8BE1-4C44-AB5E-433A35D1D2A6}" srcOrd="0" destOrd="1" presId="urn:microsoft.com/office/officeart/2005/8/layout/vList2"/>
    <dgm:cxn modelId="{2BCFB088-B2D0-4C87-8EFF-B05B207328E9}" type="presOf" srcId="{A6F1EFF0-A6F3-47B3-AA28-B552C4661544}" destId="{675853D0-B87F-4118-8123-6F7A4611E868}" srcOrd="0" destOrd="2" presId="urn:microsoft.com/office/officeart/2005/8/layout/vList2"/>
    <dgm:cxn modelId="{25E3EBAF-D87E-43AE-9C7B-F61CBBBB3904}" type="presOf" srcId="{7C97686D-C4B8-4ECC-BF15-EF3D2AC70602}" destId="{C85FCBF5-6950-4483-8D0D-2755152118E0}" srcOrd="0" destOrd="0" presId="urn:microsoft.com/office/officeart/2005/8/layout/vList2"/>
    <dgm:cxn modelId="{39773CF5-D653-4E21-AEBC-E8CB37AF4B50}" srcId="{7C97686D-C4B8-4ECC-BF15-EF3D2AC70602}" destId="{344CDA6F-1A77-4F5C-82AE-78F92E71C82F}" srcOrd="0" destOrd="0" parTransId="{C7D0BB44-29E3-488C-9CE3-9D62B0F868C7}" sibTransId="{A9B8AB26-424C-4119-8F31-E9A2EEF85DC0}"/>
    <dgm:cxn modelId="{5DED8322-6D3F-42D0-A971-3D4FE8D5AF44}" type="presOf" srcId="{BBE5F622-84E9-47ED-86BD-7306CAE9C1D6}" destId="{B1E4EEF8-97F7-4BD3-9DB7-24C97FA6BE07}" srcOrd="0" destOrd="0" presId="urn:microsoft.com/office/officeart/2005/8/layout/vList2"/>
    <dgm:cxn modelId="{29A1B037-89FA-4C0D-B0D0-D018D2C86D8C}" srcId="{BBE5F622-84E9-47ED-86BD-7306CAE9C1D6}" destId="{B74CF153-C318-4459-BE9F-A2C9B87256E1}" srcOrd="1" destOrd="0" parTransId="{CD55F5D5-C356-48EE-BB38-B24C207E81A4}" sibTransId="{EA75CCF9-BADA-43E1-85A0-314F73329726}"/>
    <dgm:cxn modelId="{AF20ABAE-C705-4879-A0CB-2F93C553A578}" type="presOf" srcId="{54B2514D-7695-4060-8437-BFBE03EF19D3}" destId="{675853D0-B87F-4118-8123-6F7A4611E868}" srcOrd="0" destOrd="3" presId="urn:microsoft.com/office/officeart/2005/8/layout/vList2"/>
    <dgm:cxn modelId="{57DF57AD-4B19-4AA2-B379-2610CB2F1714}" type="presOf" srcId="{7D161719-31D0-4A0F-958D-AED337FF7684}" destId="{675853D0-B87F-4118-8123-6F7A4611E868}" srcOrd="0" destOrd="1" presId="urn:microsoft.com/office/officeart/2005/8/layout/vList2"/>
    <dgm:cxn modelId="{FCD6BE10-AFE5-473B-ADAF-72C3AFAF6707}" srcId="{B74CF153-C318-4459-BE9F-A2C9B87256E1}" destId="{464D5867-8316-4F97-B64B-20CB907BFC9C}" srcOrd="4" destOrd="0" parTransId="{0D9FB224-CB76-42F6-9CBD-636DAB92BC44}" sibTransId="{83BAEA72-A3C2-4AE0-BD75-98F730546144}"/>
    <dgm:cxn modelId="{A4AD6013-4F02-4F75-966C-2EB16396C164}" type="presOf" srcId="{1C39BD73-A2C0-4832-8535-9BCDE85E4B3F}" destId="{5903D15E-8BE1-4C44-AB5E-433A35D1D2A6}" srcOrd="0" destOrd="2" presId="urn:microsoft.com/office/officeart/2005/8/layout/vList2"/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BB206860-9BB9-4A3D-B97E-47191A5B386D}" srcId="{B74CF153-C318-4459-BE9F-A2C9B87256E1}" destId="{7CBB57AF-3E6D-4A1E-8058-ADE776879EC7}" srcOrd="0" destOrd="0" parTransId="{A4568104-1D0E-4574-99A4-FFAB7339BCF5}" sibTransId="{4568EC1F-AF93-48AC-9FFA-38F4DE4E376E}"/>
    <dgm:cxn modelId="{15DB2AE1-9AD9-4524-A6BB-2656DE522910}" type="presOf" srcId="{B74CF153-C318-4459-BE9F-A2C9B87256E1}" destId="{4DC20EF4-9A48-474D-8064-7EBB383E0C63}" srcOrd="0" destOrd="0" presId="urn:microsoft.com/office/officeart/2005/8/layout/vList2"/>
    <dgm:cxn modelId="{FC246077-D7B7-4D19-9791-D94C4D36BD86}" type="presOf" srcId="{344CDA6F-1A77-4F5C-82AE-78F92E71C82F}" destId="{5903D15E-8BE1-4C44-AB5E-433A35D1D2A6}" srcOrd="0" destOrd="0" presId="urn:microsoft.com/office/officeart/2005/8/layout/vList2"/>
    <dgm:cxn modelId="{268B6E82-C2D7-46E7-9881-3FB223E90542}" srcId="{B74CF153-C318-4459-BE9F-A2C9B87256E1}" destId="{54B2514D-7695-4060-8437-BFBE03EF19D3}" srcOrd="3" destOrd="0" parTransId="{D16469D8-1D6E-41D2-96B9-C1C6B39CD24E}" sibTransId="{12195010-4896-45BF-8194-20B82BDE2A39}"/>
    <dgm:cxn modelId="{EBE2AA69-1466-48B8-BCFE-B19E29D29A95}" type="presOf" srcId="{7CBB57AF-3E6D-4A1E-8058-ADE776879EC7}" destId="{675853D0-B87F-4118-8123-6F7A4611E868}" srcOrd="0" destOrd="0" presId="urn:microsoft.com/office/officeart/2005/8/layout/vList2"/>
    <dgm:cxn modelId="{B76393C2-D70E-40E5-BACA-7CAD0EBD53B7}" srcId="{B74CF153-C318-4459-BE9F-A2C9B87256E1}" destId="{A6F1EFF0-A6F3-47B3-AA28-B552C4661544}" srcOrd="2" destOrd="0" parTransId="{0F3C0FAA-DE65-4036-9767-77370A2D9E84}" sibTransId="{9285779C-771F-40B8-9F1E-5994E425466A}"/>
    <dgm:cxn modelId="{35714540-BD20-4AA8-A16D-C7260C151DB5}" srcId="{7C97686D-C4B8-4ECC-BF15-EF3D2AC70602}" destId="{385A0782-A8A6-4806-B514-4868456E61EF}" srcOrd="1" destOrd="0" parTransId="{9287A6DF-8B28-4087-A582-3D35A62E524D}" sibTransId="{C8819955-EE51-49E7-8B9B-C2798B9E862A}"/>
    <dgm:cxn modelId="{F228018E-92C8-4C9E-A0F2-4391963639D2}" srcId="{B74CF153-C318-4459-BE9F-A2C9B87256E1}" destId="{7D161719-31D0-4A0F-958D-AED337FF7684}" srcOrd="1" destOrd="0" parTransId="{468EBFFA-1797-47FE-AE40-A4FFDCD0917F}" sibTransId="{B8FB61F5-F5BD-477A-9921-16940763B796}"/>
    <dgm:cxn modelId="{8A1B7213-61C7-42BC-821C-513589EF7734}" type="presOf" srcId="{464D5867-8316-4F97-B64B-20CB907BFC9C}" destId="{675853D0-B87F-4118-8123-6F7A4611E868}" srcOrd="0" destOrd="4" presId="urn:microsoft.com/office/officeart/2005/8/layout/vList2"/>
    <dgm:cxn modelId="{E1E89893-8446-4EB2-8CBB-D340DD7B449F}" type="presParOf" srcId="{B1E4EEF8-97F7-4BD3-9DB7-24C97FA6BE07}" destId="{C85FCBF5-6950-4483-8D0D-2755152118E0}" srcOrd="0" destOrd="0" presId="urn:microsoft.com/office/officeart/2005/8/layout/vList2"/>
    <dgm:cxn modelId="{B36AC907-0386-4783-BDA4-40F72E6B168C}" type="presParOf" srcId="{B1E4EEF8-97F7-4BD3-9DB7-24C97FA6BE07}" destId="{5903D15E-8BE1-4C44-AB5E-433A35D1D2A6}" srcOrd="1" destOrd="0" presId="urn:microsoft.com/office/officeart/2005/8/layout/vList2"/>
    <dgm:cxn modelId="{7D6107F0-C8AC-4A75-8C44-B95B81FFCC6A}" type="presParOf" srcId="{B1E4EEF8-97F7-4BD3-9DB7-24C97FA6BE07}" destId="{4DC20EF4-9A48-474D-8064-7EBB383E0C63}" srcOrd="2" destOrd="0" presId="urn:microsoft.com/office/officeart/2005/8/layout/vList2"/>
    <dgm:cxn modelId="{4B37B24E-5767-4423-9363-F20B411BA572}" type="presParOf" srcId="{B1E4EEF8-97F7-4BD3-9DB7-24C97FA6BE07}" destId="{675853D0-B87F-4118-8123-6F7A4611E86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Dovelas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Esfuerzos producidos:</a:t>
          </a:r>
        </a:p>
        <a:p>
          <a:r>
            <a:rPr lang="es-EC" dirty="0"/>
            <a:t>0,5 a (-16,9) kg/cm2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/>
            <a:t>Elementos Finitos</a:t>
          </a:r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Esfuerzos producidos: </a:t>
          </a:r>
        </a:p>
        <a:p>
          <a:r>
            <a:rPr lang="es-EC" dirty="0"/>
            <a:t>1,6 a (-</a:t>
          </a:r>
          <a:r>
            <a:rPr lang="es-EC" dirty="0" smtClean="0"/>
            <a:t>18,9</a:t>
          </a:r>
          <a:r>
            <a:rPr lang="es-EC" dirty="0"/>
            <a:t>) kg/cm2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3B9896E-B4CD-4FB2-A950-DFF54229D8A1}" type="presOf" srcId="{39E9CA9D-E59C-41C9-8567-4576672324A7}" destId="{9D877315-E38E-417F-89B0-E18B5931F28E}" srcOrd="0" destOrd="0" presId="urn:microsoft.com/office/officeart/2008/layout/CaptionedPictures"/>
    <dgm:cxn modelId="{FF2E2AB6-858D-4556-B585-331670274CBA}" type="presOf" srcId="{9F11F86F-C076-4A69-A22D-F4FDD110802A}" destId="{624959DB-4A84-4291-9BD6-5E1DF54DCFAC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ED748A04-9DAE-4108-9BA1-E715EC2D85E3}" type="presOf" srcId="{DC9A3B35-09F6-46AA-B8DC-1BC27F84E564}" destId="{0984FAFB-8503-45DA-898D-090DC5EE49CF}" srcOrd="0" destOrd="0" presId="urn:microsoft.com/office/officeart/2008/layout/CaptionedPictures"/>
    <dgm:cxn modelId="{7242A58B-CC47-4D7C-8F39-2F19F73CF322}" type="presOf" srcId="{E9DE77E1-B4A6-4C4C-83F8-C06B3DD29300}" destId="{59191F91-2564-42B2-94B4-23A81AD218F1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A9E1EF6A-7FB2-4D54-B907-F36535DE9539}" type="presOf" srcId="{ABCE3BBE-740D-4947-81EA-6B9FA8D5299D}" destId="{3FEF3C8A-72BE-4880-BA56-B3F2D74CCA77}" srcOrd="0" destOrd="0" presId="urn:microsoft.com/office/officeart/2008/layout/CaptionedPictures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F7BF750C-AC80-42F5-AD76-4193A18385E2}" type="presParOf" srcId="{59191F91-2564-42B2-94B4-23A81AD218F1}" destId="{25E549DD-D1F9-4AAA-BFE0-AA8D37D5AA00}" srcOrd="0" destOrd="0" presId="urn:microsoft.com/office/officeart/2008/layout/CaptionedPictures"/>
    <dgm:cxn modelId="{462D0F23-211B-47AE-909F-47587C21B8AF}" type="presParOf" srcId="{25E549DD-D1F9-4AAA-BFE0-AA8D37D5AA00}" destId="{0CB48584-3FBF-4DA3-B158-19F0ED240D4F}" srcOrd="0" destOrd="0" presId="urn:microsoft.com/office/officeart/2008/layout/CaptionedPictures"/>
    <dgm:cxn modelId="{67989C58-33B2-4508-81D7-76DF32B67D91}" type="presParOf" srcId="{25E549DD-D1F9-4AAA-BFE0-AA8D37D5AA00}" destId="{B36EAD82-7E30-4F41-BB21-0E244C716EF1}" srcOrd="1" destOrd="0" presId="urn:microsoft.com/office/officeart/2008/layout/CaptionedPictures"/>
    <dgm:cxn modelId="{F096BAFD-06F9-41F9-ACB9-C8F462C7659F}" type="presParOf" srcId="{25E549DD-D1F9-4AAA-BFE0-AA8D37D5AA00}" destId="{A930F8B2-9E8F-4B34-A335-69BA02F3BDE2}" srcOrd="2" destOrd="0" presId="urn:microsoft.com/office/officeart/2008/layout/CaptionedPictures"/>
    <dgm:cxn modelId="{8298A997-4344-451F-9201-219865E4D8CB}" type="presParOf" srcId="{A930F8B2-9E8F-4B34-A335-69BA02F3BDE2}" destId="{0984FAFB-8503-45DA-898D-090DC5EE49CF}" srcOrd="0" destOrd="0" presId="urn:microsoft.com/office/officeart/2008/layout/CaptionedPictures"/>
    <dgm:cxn modelId="{473ABD97-4B75-4972-89DE-CA2687D386DE}" type="presParOf" srcId="{A930F8B2-9E8F-4B34-A335-69BA02F3BDE2}" destId="{3FEF3C8A-72BE-4880-BA56-B3F2D74CCA77}" srcOrd="1" destOrd="0" presId="urn:microsoft.com/office/officeart/2008/layout/CaptionedPictures"/>
    <dgm:cxn modelId="{C7FB4B01-013E-468A-8D08-CC28CA9E4BE9}" type="presParOf" srcId="{59191F91-2564-42B2-94B4-23A81AD218F1}" destId="{74519394-F9D9-42B3-AE77-B252E35D9389}" srcOrd="1" destOrd="0" presId="urn:microsoft.com/office/officeart/2008/layout/CaptionedPictures"/>
    <dgm:cxn modelId="{B940B581-65FC-4068-9D73-706FD2CB5591}" type="presParOf" srcId="{59191F91-2564-42B2-94B4-23A81AD218F1}" destId="{781F9860-DF23-45F1-B5FB-A79B89664117}" srcOrd="2" destOrd="0" presId="urn:microsoft.com/office/officeart/2008/layout/CaptionedPictures"/>
    <dgm:cxn modelId="{01B3CB52-A812-4322-A2E6-8CFB46CA9D03}" type="presParOf" srcId="{781F9860-DF23-45F1-B5FB-A79B89664117}" destId="{35D98096-EA53-446A-9293-ABB9A615F04C}" srcOrd="0" destOrd="0" presId="urn:microsoft.com/office/officeart/2008/layout/CaptionedPictures"/>
    <dgm:cxn modelId="{71F1AE8A-DC8B-4DA6-ACD8-6149704BDFE9}" type="presParOf" srcId="{781F9860-DF23-45F1-B5FB-A79B89664117}" destId="{D6F47A9D-FCC6-4FD5-A1A9-E88E1955A0FB}" srcOrd="1" destOrd="0" presId="urn:microsoft.com/office/officeart/2008/layout/CaptionedPictures"/>
    <dgm:cxn modelId="{C2AE021A-F87F-4E81-8681-B453DBF35D43}" type="presParOf" srcId="{781F9860-DF23-45F1-B5FB-A79B89664117}" destId="{BB1D6940-CA4B-466D-85D0-0018CAC090F5}" srcOrd="2" destOrd="0" presId="urn:microsoft.com/office/officeart/2008/layout/CaptionedPictures"/>
    <dgm:cxn modelId="{38B44218-35FF-4499-AF3D-1B10055DA0FE}" type="presParOf" srcId="{BB1D6940-CA4B-466D-85D0-0018CAC090F5}" destId="{624959DB-4A84-4291-9BD6-5E1DF54DCFAC}" srcOrd="0" destOrd="0" presId="urn:microsoft.com/office/officeart/2008/layout/CaptionedPictures"/>
    <dgm:cxn modelId="{E605084B-81A9-4F89-825F-5BACCFFC8B66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Estribo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Esfuerzo máximo compresión = 0.85*Ø*f´c   = 0.85*0.65*240 = -132.6 kg/cm2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EC8720BB-2811-4208-AC24-DE98BBDB26D3}">
      <dgm:prSet/>
      <dgm:spPr/>
      <dgm:t>
        <a:bodyPr/>
        <a:lstStyle/>
        <a:p>
          <a:r>
            <a:rPr lang="es-EC" dirty="0"/>
            <a:t>Esfuerzo máximo de tracción = 1.3*Ø*f´c^0.5 = 1.3*0.65*240^0.5 = 13.09 kg/cm2</a:t>
          </a:r>
        </a:p>
      </dgm:t>
    </dgm:pt>
    <dgm:pt modelId="{A8BA5250-44B3-49B7-8E8F-E882346EC093}" type="parTrans" cxnId="{829FDF4E-30D3-4877-A96B-F279C4F48597}">
      <dgm:prSet/>
      <dgm:spPr/>
      <dgm:t>
        <a:bodyPr/>
        <a:lstStyle/>
        <a:p>
          <a:endParaRPr lang="es-EC"/>
        </a:p>
      </dgm:t>
    </dgm:pt>
    <dgm:pt modelId="{B28609E7-8C9D-4ABB-BC36-E351CD865E59}" type="sibTrans" cxnId="{829FDF4E-30D3-4877-A96B-F279C4F48597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1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91439D0-00DB-4264-A54B-1A802711E49E}" type="presOf" srcId="{ABCE3BBE-740D-4947-81EA-6B9FA8D5299D}" destId="{3FEF3C8A-72BE-4880-BA56-B3F2D74CCA77}" srcOrd="0" destOrd="0" presId="urn:microsoft.com/office/officeart/2008/layout/CaptionedPictures"/>
    <dgm:cxn modelId="{0C3B4169-9328-4239-9731-F4A0FBAB3077}" type="presOf" srcId="{E9DE77E1-B4A6-4C4C-83F8-C06B3DD29300}" destId="{59191F91-2564-42B2-94B4-23A81AD218F1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3EC3183A-C3D3-4A4B-A79E-549FBD3106C9}" type="presOf" srcId="{EC8720BB-2811-4208-AC24-DE98BBDB26D3}" destId="{0984FAFB-8503-45DA-898D-090DC5EE49CF}" srcOrd="0" destOrd="1" presId="urn:microsoft.com/office/officeart/2008/layout/CaptionedPictures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42588C4B-209C-4BC2-B4E3-856AB7DEC71C}" type="presOf" srcId="{DC9A3B35-09F6-46AA-B8DC-1BC27F84E564}" destId="{0984FAFB-8503-45DA-898D-090DC5EE49CF}" srcOrd="0" destOrd="0" presId="urn:microsoft.com/office/officeart/2008/layout/CaptionedPictures"/>
    <dgm:cxn modelId="{829FDF4E-30D3-4877-A96B-F279C4F48597}" srcId="{ABCE3BBE-740D-4947-81EA-6B9FA8D5299D}" destId="{EC8720BB-2811-4208-AC24-DE98BBDB26D3}" srcOrd="1" destOrd="0" parTransId="{A8BA5250-44B3-49B7-8E8F-E882346EC093}" sibTransId="{B28609E7-8C9D-4ABB-BC36-E351CD865E59}"/>
    <dgm:cxn modelId="{56D762C6-F856-4D5A-9D4D-7E36822B3F9F}" type="presParOf" srcId="{59191F91-2564-42B2-94B4-23A81AD218F1}" destId="{25E549DD-D1F9-4AAA-BFE0-AA8D37D5AA00}" srcOrd="0" destOrd="0" presId="urn:microsoft.com/office/officeart/2008/layout/CaptionedPictures"/>
    <dgm:cxn modelId="{C79EC530-1635-4D74-A0F0-CE8BDD455C51}" type="presParOf" srcId="{25E549DD-D1F9-4AAA-BFE0-AA8D37D5AA00}" destId="{0CB48584-3FBF-4DA3-B158-19F0ED240D4F}" srcOrd="0" destOrd="0" presId="urn:microsoft.com/office/officeart/2008/layout/CaptionedPictures"/>
    <dgm:cxn modelId="{00FA8AC0-0E99-4DAC-8B43-CF476E56BCA3}" type="presParOf" srcId="{25E549DD-D1F9-4AAA-BFE0-AA8D37D5AA00}" destId="{B36EAD82-7E30-4F41-BB21-0E244C716EF1}" srcOrd="1" destOrd="0" presId="urn:microsoft.com/office/officeart/2008/layout/CaptionedPictures"/>
    <dgm:cxn modelId="{821A34C2-BB48-41A3-95CB-38746422390E}" type="presParOf" srcId="{25E549DD-D1F9-4AAA-BFE0-AA8D37D5AA00}" destId="{A930F8B2-9E8F-4B34-A335-69BA02F3BDE2}" srcOrd="2" destOrd="0" presId="urn:microsoft.com/office/officeart/2008/layout/CaptionedPictures"/>
    <dgm:cxn modelId="{D0885063-567A-41C5-A84A-BC9C9F7A4835}" type="presParOf" srcId="{A930F8B2-9E8F-4B34-A335-69BA02F3BDE2}" destId="{0984FAFB-8503-45DA-898D-090DC5EE49CF}" srcOrd="0" destOrd="0" presId="urn:microsoft.com/office/officeart/2008/layout/CaptionedPictures"/>
    <dgm:cxn modelId="{D8AA1686-5D1B-4E61-BCF5-67E9E5E68A21}" type="presParOf" srcId="{A930F8B2-9E8F-4B34-A335-69BA02F3BDE2}" destId="{3FEF3C8A-72BE-4880-BA56-B3F2D74CCA7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endParaRPr lang="es-EC" dirty="0"/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Presiones Estáticas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endParaRPr lang="es-EC" dirty="0"/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Presiones Dinámicas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1E23F01-4BCF-4CFF-AF15-22A97CCD3212}" type="presOf" srcId="{DC9A3B35-09F6-46AA-B8DC-1BC27F84E564}" destId="{0984FAFB-8503-45DA-898D-090DC5EE49CF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2F236C4E-1888-43DC-8D2A-E278A4F6E913}" type="presOf" srcId="{ABCE3BBE-740D-4947-81EA-6B9FA8D5299D}" destId="{3FEF3C8A-72BE-4880-BA56-B3F2D74CCA77}" srcOrd="0" destOrd="0" presId="urn:microsoft.com/office/officeart/2008/layout/CaptionedPictures"/>
    <dgm:cxn modelId="{5876C907-6080-4E65-AF6C-59D40279E38D}" type="presOf" srcId="{39E9CA9D-E59C-41C9-8567-4576672324A7}" destId="{9D877315-E38E-417F-89B0-E18B5931F28E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AE73B603-DE3B-4D8C-A79B-95FBE365B84B}" type="presOf" srcId="{E9DE77E1-B4A6-4C4C-83F8-C06B3DD29300}" destId="{59191F91-2564-42B2-94B4-23A81AD218F1}" srcOrd="0" destOrd="0" presId="urn:microsoft.com/office/officeart/2008/layout/CaptionedPictures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189856B9-336B-404F-A403-F381C2B7EEA0}" type="presOf" srcId="{9F11F86F-C076-4A69-A22D-F4FDD110802A}" destId="{624959DB-4A84-4291-9BD6-5E1DF54DCFAC}" srcOrd="0" destOrd="0" presId="urn:microsoft.com/office/officeart/2008/layout/CaptionedPictures"/>
    <dgm:cxn modelId="{28AC36BB-967F-4FB3-B398-8EC17038415F}" type="presParOf" srcId="{59191F91-2564-42B2-94B4-23A81AD218F1}" destId="{25E549DD-D1F9-4AAA-BFE0-AA8D37D5AA00}" srcOrd="0" destOrd="0" presId="urn:microsoft.com/office/officeart/2008/layout/CaptionedPictures"/>
    <dgm:cxn modelId="{AC07CD26-E3DF-4AC3-909C-4D248BDB7152}" type="presParOf" srcId="{25E549DD-D1F9-4AAA-BFE0-AA8D37D5AA00}" destId="{0CB48584-3FBF-4DA3-B158-19F0ED240D4F}" srcOrd="0" destOrd="0" presId="urn:microsoft.com/office/officeart/2008/layout/CaptionedPictures"/>
    <dgm:cxn modelId="{BA72BB67-F41C-4552-8B2D-24F4A14AE28C}" type="presParOf" srcId="{25E549DD-D1F9-4AAA-BFE0-AA8D37D5AA00}" destId="{B36EAD82-7E30-4F41-BB21-0E244C716EF1}" srcOrd="1" destOrd="0" presId="urn:microsoft.com/office/officeart/2008/layout/CaptionedPictures"/>
    <dgm:cxn modelId="{0A8E516C-8636-4EFF-A275-5C8D8B75A68C}" type="presParOf" srcId="{25E549DD-D1F9-4AAA-BFE0-AA8D37D5AA00}" destId="{A930F8B2-9E8F-4B34-A335-69BA02F3BDE2}" srcOrd="2" destOrd="0" presId="urn:microsoft.com/office/officeart/2008/layout/CaptionedPictures"/>
    <dgm:cxn modelId="{9121DA1D-CAA9-48EC-97B4-73E329DC72F9}" type="presParOf" srcId="{A930F8B2-9E8F-4B34-A335-69BA02F3BDE2}" destId="{0984FAFB-8503-45DA-898D-090DC5EE49CF}" srcOrd="0" destOrd="0" presId="urn:microsoft.com/office/officeart/2008/layout/CaptionedPictures"/>
    <dgm:cxn modelId="{BA00B6DE-0800-4E34-B486-37A9C185712D}" type="presParOf" srcId="{A930F8B2-9E8F-4B34-A335-69BA02F3BDE2}" destId="{3FEF3C8A-72BE-4880-BA56-B3F2D74CCA77}" srcOrd="1" destOrd="0" presId="urn:microsoft.com/office/officeart/2008/layout/CaptionedPictures"/>
    <dgm:cxn modelId="{BEE774CA-EBD8-4346-B423-DA3795A72D85}" type="presParOf" srcId="{59191F91-2564-42B2-94B4-23A81AD218F1}" destId="{74519394-F9D9-42B3-AE77-B252E35D9389}" srcOrd="1" destOrd="0" presId="urn:microsoft.com/office/officeart/2008/layout/CaptionedPictures"/>
    <dgm:cxn modelId="{D1272D87-FDA1-4CE6-8510-9B24CCB78A54}" type="presParOf" srcId="{59191F91-2564-42B2-94B4-23A81AD218F1}" destId="{781F9860-DF23-45F1-B5FB-A79B89664117}" srcOrd="2" destOrd="0" presId="urn:microsoft.com/office/officeart/2008/layout/CaptionedPictures"/>
    <dgm:cxn modelId="{96E451F4-0D40-4B18-949B-940131382639}" type="presParOf" srcId="{781F9860-DF23-45F1-B5FB-A79B89664117}" destId="{35D98096-EA53-446A-9293-ABB9A615F04C}" srcOrd="0" destOrd="0" presId="urn:microsoft.com/office/officeart/2008/layout/CaptionedPictures"/>
    <dgm:cxn modelId="{34B43B10-965D-41C7-BA17-0D316902CC50}" type="presParOf" srcId="{781F9860-DF23-45F1-B5FB-A79B89664117}" destId="{D6F47A9D-FCC6-4FD5-A1A9-E88E1955A0FB}" srcOrd="1" destOrd="0" presId="urn:microsoft.com/office/officeart/2008/layout/CaptionedPictures"/>
    <dgm:cxn modelId="{55D36CA8-03C1-4787-BCE2-A6744F1F5209}" type="presParOf" srcId="{781F9860-DF23-45F1-B5FB-A79B89664117}" destId="{BB1D6940-CA4B-466D-85D0-0018CAC090F5}" srcOrd="2" destOrd="0" presId="urn:microsoft.com/office/officeart/2008/layout/CaptionedPictures"/>
    <dgm:cxn modelId="{AB6EB4B7-BEA0-492B-9AB0-BBBECC5E0900}" type="presParOf" srcId="{BB1D6940-CA4B-466D-85D0-0018CAC090F5}" destId="{624959DB-4A84-4291-9BD6-5E1DF54DCFAC}" srcOrd="0" destOrd="0" presId="urn:microsoft.com/office/officeart/2008/layout/CaptionedPictures"/>
    <dgm:cxn modelId="{560B3B22-EA85-4191-87B4-F9A3B0A679B4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r>
            <a:rPr lang="es-EC" dirty="0"/>
            <a:t>Dovelas</a:t>
          </a:r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Cargas aplicadas en el Estribo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r>
            <a:rPr lang="es-EC" dirty="0" smtClean="0"/>
            <a:t>Análisis por Dovelas</a:t>
          </a:r>
          <a:endParaRPr lang="es-EC" dirty="0"/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Esfuerzos producidos: </a:t>
          </a:r>
        </a:p>
        <a:p>
          <a:r>
            <a:rPr lang="es-EC" dirty="0"/>
            <a:t>8,8 a (-19,8) kg/cm2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794CA9C-2D48-40CA-A08C-CBD9C1041E68}" type="presOf" srcId="{ABCE3BBE-740D-4947-81EA-6B9FA8D5299D}" destId="{3FEF3C8A-72BE-4880-BA56-B3F2D74CCA77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2326EF92-C552-423E-849F-67CB28F72963}" type="presOf" srcId="{9F11F86F-C076-4A69-A22D-F4FDD110802A}" destId="{624959DB-4A84-4291-9BD6-5E1DF54DCFAC}" srcOrd="0" destOrd="0" presId="urn:microsoft.com/office/officeart/2008/layout/CaptionedPictures"/>
    <dgm:cxn modelId="{AC1CDD65-6DFA-445F-B566-186B65116307}" type="presOf" srcId="{DC9A3B35-09F6-46AA-B8DC-1BC27F84E564}" destId="{0984FAFB-8503-45DA-898D-090DC5EE49CF}" srcOrd="0" destOrd="0" presId="urn:microsoft.com/office/officeart/2008/layout/CaptionedPictures"/>
    <dgm:cxn modelId="{417CA5DA-DABF-430A-8A83-32365915E072}" type="presOf" srcId="{E9DE77E1-B4A6-4C4C-83F8-C06B3DD29300}" destId="{59191F91-2564-42B2-94B4-23A81AD218F1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4F75424E-32F9-49ED-8029-440496FF7C4A}" type="presOf" srcId="{39E9CA9D-E59C-41C9-8567-4576672324A7}" destId="{9D877315-E38E-417F-89B0-E18B5931F28E}" srcOrd="0" destOrd="0" presId="urn:microsoft.com/office/officeart/2008/layout/CaptionedPictures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BF1F6BF2-34A3-4F73-B210-64EC44F25261}" type="presParOf" srcId="{59191F91-2564-42B2-94B4-23A81AD218F1}" destId="{25E549DD-D1F9-4AAA-BFE0-AA8D37D5AA00}" srcOrd="0" destOrd="0" presId="urn:microsoft.com/office/officeart/2008/layout/CaptionedPictures"/>
    <dgm:cxn modelId="{98EFC4C2-F127-4767-AF8E-FEA2E62F2983}" type="presParOf" srcId="{25E549DD-D1F9-4AAA-BFE0-AA8D37D5AA00}" destId="{0CB48584-3FBF-4DA3-B158-19F0ED240D4F}" srcOrd="0" destOrd="0" presId="urn:microsoft.com/office/officeart/2008/layout/CaptionedPictures"/>
    <dgm:cxn modelId="{44471C78-0F11-425A-BC7A-2068E285E799}" type="presParOf" srcId="{25E549DD-D1F9-4AAA-BFE0-AA8D37D5AA00}" destId="{B36EAD82-7E30-4F41-BB21-0E244C716EF1}" srcOrd="1" destOrd="0" presId="urn:microsoft.com/office/officeart/2008/layout/CaptionedPictures"/>
    <dgm:cxn modelId="{F0D8A4A1-5D5A-403C-8EFE-75B34E384F93}" type="presParOf" srcId="{25E549DD-D1F9-4AAA-BFE0-AA8D37D5AA00}" destId="{A930F8B2-9E8F-4B34-A335-69BA02F3BDE2}" srcOrd="2" destOrd="0" presId="urn:microsoft.com/office/officeart/2008/layout/CaptionedPictures"/>
    <dgm:cxn modelId="{C20203AB-22B2-4283-8D80-6F4FD5A19EBF}" type="presParOf" srcId="{A930F8B2-9E8F-4B34-A335-69BA02F3BDE2}" destId="{0984FAFB-8503-45DA-898D-090DC5EE49CF}" srcOrd="0" destOrd="0" presId="urn:microsoft.com/office/officeart/2008/layout/CaptionedPictures"/>
    <dgm:cxn modelId="{F8557283-CCF7-4F4E-949F-DDBA231EF36B}" type="presParOf" srcId="{A930F8B2-9E8F-4B34-A335-69BA02F3BDE2}" destId="{3FEF3C8A-72BE-4880-BA56-B3F2D74CCA77}" srcOrd="1" destOrd="0" presId="urn:microsoft.com/office/officeart/2008/layout/CaptionedPictures"/>
    <dgm:cxn modelId="{D2281015-470A-4DA9-9591-BA6B7801CBE0}" type="presParOf" srcId="{59191F91-2564-42B2-94B4-23A81AD218F1}" destId="{74519394-F9D9-42B3-AE77-B252E35D9389}" srcOrd="1" destOrd="0" presId="urn:microsoft.com/office/officeart/2008/layout/CaptionedPictures"/>
    <dgm:cxn modelId="{BE4040FB-5C79-42EE-B2B1-57A3A566E70F}" type="presParOf" srcId="{59191F91-2564-42B2-94B4-23A81AD218F1}" destId="{781F9860-DF23-45F1-B5FB-A79B89664117}" srcOrd="2" destOrd="0" presId="urn:microsoft.com/office/officeart/2008/layout/CaptionedPictures"/>
    <dgm:cxn modelId="{EA094D98-2B37-4288-8935-F183A9626858}" type="presParOf" srcId="{781F9860-DF23-45F1-B5FB-A79B89664117}" destId="{35D98096-EA53-446A-9293-ABB9A615F04C}" srcOrd="0" destOrd="0" presId="urn:microsoft.com/office/officeart/2008/layout/CaptionedPictures"/>
    <dgm:cxn modelId="{98B3D854-894A-4101-BD1C-FA1CA14C02A1}" type="presParOf" srcId="{781F9860-DF23-45F1-B5FB-A79B89664117}" destId="{D6F47A9D-FCC6-4FD5-A1A9-E88E1955A0FB}" srcOrd="1" destOrd="0" presId="urn:microsoft.com/office/officeart/2008/layout/CaptionedPictures"/>
    <dgm:cxn modelId="{6C336FD7-429D-4371-8D1C-AA3DEFFA6723}" type="presParOf" srcId="{781F9860-DF23-45F1-B5FB-A79B89664117}" destId="{BB1D6940-CA4B-466D-85D0-0018CAC090F5}" srcOrd="2" destOrd="0" presId="urn:microsoft.com/office/officeart/2008/layout/CaptionedPictures"/>
    <dgm:cxn modelId="{81F48D29-42CB-418F-A896-84FE023CA5F6}" type="presParOf" srcId="{BB1D6940-CA4B-466D-85D0-0018CAC090F5}" destId="{624959DB-4A84-4291-9BD6-5E1DF54DCFAC}" srcOrd="0" destOrd="0" presId="urn:microsoft.com/office/officeart/2008/layout/CaptionedPictures"/>
    <dgm:cxn modelId="{7DFC78ED-014C-452D-87D3-0009B23163F2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endParaRPr lang="es-EC" dirty="0"/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Vista en corte de los muros 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endParaRPr lang="es-EC" dirty="0"/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Vista Frontal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18FB27D-B657-4E06-9ED1-7F1D7D2FE1DB}" type="presOf" srcId="{9F11F86F-C076-4A69-A22D-F4FDD110802A}" destId="{624959DB-4A84-4291-9BD6-5E1DF54DCFAC}" srcOrd="0" destOrd="0" presId="urn:microsoft.com/office/officeart/2008/layout/CaptionedPictures"/>
    <dgm:cxn modelId="{2BC542FA-76CA-4FF1-A547-A290CBC03A2A}" type="presOf" srcId="{ABCE3BBE-740D-4947-81EA-6B9FA8D5299D}" destId="{3FEF3C8A-72BE-4880-BA56-B3F2D74CCA77}" srcOrd="0" destOrd="0" presId="urn:microsoft.com/office/officeart/2008/layout/CaptionedPictures"/>
    <dgm:cxn modelId="{91BC4E0E-3778-4841-A995-ABAC926451A7}" type="presOf" srcId="{E9DE77E1-B4A6-4C4C-83F8-C06B3DD29300}" destId="{59191F91-2564-42B2-94B4-23A81AD218F1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A20B3C3D-C638-4909-9BB4-A54D36D6D3DD}" type="presOf" srcId="{DC9A3B35-09F6-46AA-B8DC-1BC27F84E564}" destId="{0984FAFB-8503-45DA-898D-090DC5EE49CF}" srcOrd="0" destOrd="0" presId="urn:microsoft.com/office/officeart/2008/layout/CaptionedPictures"/>
    <dgm:cxn modelId="{5243E081-6280-4A0A-A6DE-C8BFA360B91D}" type="presOf" srcId="{39E9CA9D-E59C-41C9-8567-4576672324A7}" destId="{9D877315-E38E-417F-89B0-E18B5931F28E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34BE5C-B0BA-428E-8AA0-70698BEFC03B}" type="presParOf" srcId="{59191F91-2564-42B2-94B4-23A81AD218F1}" destId="{25E549DD-D1F9-4AAA-BFE0-AA8D37D5AA00}" srcOrd="0" destOrd="0" presId="urn:microsoft.com/office/officeart/2008/layout/CaptionedPictures"/>
    <dgm:cxn modelId="{0238CAAF-24EE-47C4-B632-BC91FE80DAEA}" type="presParOf" srcId="{25E549DD-D1F9-4AAA-BFE0-AA8D37D5AA00}" destId="{0CB48584-3FBF-4DA3-B158-19F0ED240D4F}" srcOrd="0" destOrd="0" presId="urn:microsoft.com/office/officeart/2008/layout/CaptionedPictures"/>
    <dgm:cxn modelId="{BB891A45-C7E5-49BC-8D8C-1190F470578E}" type="presParOf" srcId="{25E549DD-D1F9-4AAA-BFE0-AA8D37D5AA00}" destId="{B36EAD82-7E30-4F41-BB21-0E244C716EF1}" srcOrd="1" destOrd="0" presId="urn:microsoft.com/office/officeart/2008/layout/CaptionedPictures"/>
    <dgm:cxn modelId="{68B2DE49-794C-47E7-8018-42228E636EE6}" type="presParOf" srcId="{25E549DD-D1F9-4AAA-BFE0-AA8D37D5AA00}" destId="{A930F8B2-9E8F-4B34-A335-69BA02F3BDE2}" srcOrd="2" destOrd="0" presId="urn:microsoft.com/office/officeart/2008/layout/CaptionedPictures"/>
    <dgm:cxn modelId="{A5238D67-963C-478F-ABAE-747959BAB61A}" type="presParOf" srcId="{A930F8B2-9E8F-4B34-A335-69BA02F3BDE2}" destId="{0984FAFB-8503-45DA-898D-090DC5EE49CF}" srcOrd="0" destOrd="0" presId="urn:microsoft.com/office/officeart/2008/layout/CaptionedPictures"/>
    <dgm:cxn modelId="{247F61D7-5C3C-4F25-BF0B-C49390EC960D}" type="presParOf" srcId="{A930F8B2-9E8F-4B34-A335-69BA02F3BDE2}" destId="{3FEF3C8A-72BE-4880-BA56-B3F2D74CCA77}" srcOrd="1" destOrd="0" presId="urn:microsoft.com/office/officeart/2008/layout/CaptionedPictures"/>
    <dgm:cxn modelId="{3493419C-468E-427F-BCAD-123293E82FB8}" type="presParOf" srcId="{59191F91-2564-42B2-94B4-23A81AD218F1}" destId="{74519394-F9D9-42B3-AE77-B252E35D9389}" srcOrd="1" destOrd="0" presId="urn:microsoft.com/office/officeart/2008/layout/CaptionedPictures"/>
    <dgm:cxn modelId="{41C2807B-A0CD-4418-B5DE-3B963B807251}" type="presParOf" srcId="{59191F91-2564-42B2-94B4-23A81AD218F1}" destId="{781F9860-DF23-45F1-B5FB-A79B89664117}" srcOrd="2" destOrd="0" presId="urn:microsoft.com/office/officeart/2008/layout/CaptionedPictures"/>
    <dgm:cxn modelId="{98C04AA4-B409-4ACB-A292-78442C8BCF5F}" type="presParOf" srcId="{781F9860-DF23-45F1-B5FB-A79B89664117}" destId="{35D98096-EA53-446A-9293-ABB9A615F04C}" srcOrd="0" destOrd="0" presId="urn:microsoft.com/office/officeart/2008/layout/CaptionedPictures"/>
    <dgm:cxn modelId="{2D3F4B14-1C29-4D04-84EE-960DB2A3D07B}" type="presParOf" srcId="{781F9860-DF23-45F1-B5FB-A79B89664117}" destId="{D6F47A9D-FCC6-4FD5-A1A9-E88E1955A0FB}" srcOrd="1" destOrd="0" presId="urn:microsoft.com/office/officeart/2008/layout/CaptionedPictures"/>
    <dgm:cxn modelId="{4F74B415-72EA-48DE-BF7F-64BE89010791}" type="presParOf" srcId="{781F9860-DF23-45F1-B5FB-A79B89664117}" destId="{BB1D6940-CA4B-466D-85D0-0018CAC090F5}" srcOrd="2" destOrd="0" presId="urn:microsoft.com/office/officeart/2008/layout/CaptionedPictures"/>
    <dgm:cxn modelId="{937729F3-D469-474C-BE01-FFBC705CED4F}" type="presParOf" srcId="{BB1D6940-CA4B-466D-85D0-0018CAC090F5}" destId="{624959DB-4A84-4291-9BD6-5E1DF54DCFAC}" srcOrd="0" destOrd="0" presId="urn:microsoft.com/office/officeart/2008/layout/CaptionedPictures"/>
    <dgm:cxn modelId="{BDCDC889-B211-4DA2-A1C8-F051EF17ECF6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endParaRPr lang="es-EC" dirty="0"/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Presiones Estáticas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endParaRPr lang="es-EC" dirty="0"/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Presiones Dinámicas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C821FB8-D6A8-471A-A0A1-64B9B08A66C7}" type="presOf" srcId="{9F11F86F-C076-4A69-A22D-F4FDD110802A}" destId="{624959DB-4A84-4291-9BD6-5E1DF54DCFAC}" srcOrd="0" destOrd="0" presId="urn:microsoft.com/office/officeart/2008/layout/CaptionedPictures"/>
    <dgm:cxn modelId="{AE97C6C9-2D71-403E-928E-B676C45AB880}" type="presOf" srcId="{39E9CA9D-E59C-41C9-8567-4576672324A7}" destId="{9D877315-E38E-417F-89B0-E18B5931F28E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DB8C787B-2397-4152-8053-E96118D26548}" type="presOf" srcId="{ABCE3BBE-740D-4947-81EA-6B9FA8D5299D}" destId="{3FEF3C8A-72BE-4880-BA56-B3F2D74CCA77}" srcOrd="0" destOrd="0" presId="urn:microsoft.com/office/officeart/2008/layout/CaptionedPictures"/>
    <dgm:cxn modelId="{10F6526B-1474-49D0-BB9A-C0C688C2B59C}" type="presOf" srcId="{E9DE77E1-B4A6-4C4C-83F8-C06B3DD29300}" destId="{59191F91-2564-42B2-94B4-23A81AD218F1}" srcOrd="0" destOrd="0" presId="urn:microsoft.com/office/officeart/2008/layout/CaptionedPictures"/>
    <dgm:cxn modelId="{3A12AAC9-500F-49FA-A814-54C88632D657}" type="presOf" srcId="{DC9A3B35-09F6-46AA-B8DC-1BC27F84E564}" destId="{0984FAFB-8503-45DA-898D-090DC5EE49CF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5D531609-EEB5-47FE-8E8E-54E0A310E31D}" type="presParOf" srcId="{59191F91-2564-42B2-94B4-23A81AD218F1}" destId="{25E549DD-D1F9-4AAA-BFE0-AA8D37D5AA00}" srcOrd="0" destOrd="0" presId="urn:microsoft.com/office/officeart/2008/layout/CaptionedPictures"/>
    <dgm:cxn modelId="{AF62E5A2-FC36-4252-B75C-ECEE4C292DC2}" type="presParOf" srcId="{25E549DD-D1F9-4AAA-BFE0-AA8D37D5AA00}" destId="{0CB48584-3FBF-4DA3-B158-19F0ED240D4F}" srcOrd="0" destOrd="0" presId="urn:microsoft.com/office/officeart/2008/layout/CaptionedPictures"/>
    <dgm:cxn modelId="{2DB19B87-23EF-4EE8-BE4A-1B781ACE674B}" type="presParOf" srcId="{25E549DD-D1F9-4AAA-BFE0-AA8D37D5AA00}" destId="{B36EAD82-7E30-4F41-BB21-0E244C716EF1}" srcOrd="1" destOrd="0" presId="urn:microsoft.com/office/officeart/2008/layout/CaptionedPictures"/>
    <dgm:cxn modelId="{D0722BA4-B9D1-43A3-A1CC-8B96A5A44CA4}" type="presParOf" srcId="{25E549DD-D1F9-4AAA-BFE0-AA8D37D5AA00}" destId="{A930F8B2-9E8F-4B34-A335-69BA02F3BDE2}" srcOrd="2" destOrd="0" presId="urn:microsoft.com/office/officeart/2008/layout/CaptionedPictures"/>
    <dgm:cxn modelId="{1B0E0F6B-D9E2-4481-840C-BAD9A29BE27E}" type="presParOf" srcId="{A930F8B2-9E8F-4B34-A335-69BA02F3BDE2}" destId="{0984FAFB-8503-45DA-898D-090DC5EE49CF}" srcOrd="0" destOrd="0" presId="urn:microsoft.com/office/officeart/2008/layout/CaptionedPictures"/>
    <dgm:cxn modelId="{0B53B6F1-2FEB-4D53-8DB9-B7D79A50BDC5}" type="presParOf" srcId="{A930F8B2-9E8F-4B34-A335-69BA02F3BDE2}" destId="{3FEF3C8A-72BE-4880-BA56-B3F2D74CCA77}" srcOrd="1" destOrd="0" presId="urn:microsoft.com/office/officeart/2008/layout/CaptionedPictures"/>
    <dgm:cxn modelId="{AEA3DC30-F211-4FB5-8B7A-2235D58AF5AC}" type="presParOf" srcId="{59191F91-2564-42B2-94B4-23A81AD218F1}" destId="{74519394-F9D9-42B3-AE77-B252E35D9389}" srcOrd="1" destOrd="0" presId="urn:microsoft.com/office/officeart/2008/layout/CaptionedPictures"/>
    <dgm:cxn modelId="{A7C1F8AC-56C5-406F-B507-60D2FCED22F8}" type="presParOf" srcId="{59191F91-2564-42B2-94B4-23A81AD218F1}" destId="{781F9860-DF23-45F1-B5FB-A79B89664117}" srcOrd="2" destOrd="0" presId="urn:microsoft.com/office/officeart/2008/layout/CaptionedPictures"/>
    <dgm:cxn modelId="{89C73F93-CA15-44F4-8451-B553E66D5513}" type="presParOf" srcId="{781F9860-DF23-45F1-B5FB-A79B89664117}" destId="{35D98096-EA53-446A-9293-ABB9A615F04C}" srcOrd="0" destOrd="0" presId="urn:microsoft.com/office/officeart/2008/layout/CaptionedPictures"/>
    <dgm:cxn modelId="{A7F52B45-C74E-41A2-AC50-4F49E4F0C5CF}" type="presParOf" srcId="{781F9860-DF23-45F1-B5FB-A79B89664117}" destId="{D6F47A9D-FCC6-4FD5-A1A9-E88E1955A0FB}" srcOrd="1" destOrd="0" presId="urn:microsoft.com/office/officeart/2008/layout/CaptionedPictures"/>
    <dgm:cxn modelId="{06777198-35CA-422C-8644-9E13BB4FA99B}" type="presParOf" srcId="{781F9860-DF23-45F1-B5FB-A79B89664117}" destId="{BB1D6940-CA4B-466D-85D0-0018CAC090F5}" srcOrd="2" destOrd="0" presId="urn:microsoft.com/office/officeart/2008/layout/CaptionedPictures"/>
    <dgm:cxn modelId="{45F16432-BD1C-4FE8-92A4-20869CAC62F9}" type="presParOf" srcId="{BB1D6940-CA4B-466D-85D0-0018CAC090F5}" destId="{624959DB-4A84-4291-9BD6-5E1DF54DCFAC}" srcOrd="0" destOrd="0" presId="urn:microsoft.com/office/officeart/2008/layout/CaptionedPictures"/>
    <dgm:cxn modelId="{B330C7B9-4C1E-4C7F-94A6-54B6294D8875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E9DE77E1-B4A6-4C4C-83F8-C06B3DD293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BCE3BBE-740D-4947-81EA-6B9FA8D5299D}">
      <dgm:prSet phldrT="[Texto]"/>
      <dgm:spPr/>
      <dgm:t>
        <a:bodyPr/>
        <a:lstStyle/>
        <a:p>
          <a:endParaRPr lang="es-EC" dirty="0"/>
        </a:p>
      </dgm:t>
    </dgm:pt>
    <dgm:pt modelId="{F24C1C55-9A66-4F82-81DB-1AE9387DC2EB}" type="parTrans" cxnId="{19D0BA7D-BD19-465E-A023-8131796EF043}">
      <dgm:prSet/>
      <dgm:spPr/>
      <dgm:t>
        <a:bodyPr/>
        <a:lstStyle/>
        <a:p>
          <a:endParaRPr lang="es-EC"/>
        </a:p>
      </dgm:t>
    </dgm:pt>
    <dgm:pt modelId="{071C86A2-7503-4EF4-A1BD-4A71C3C9CB58}" type="sibTrans" cxnId="{19D0BA7D-BD19-465E-A023-8131796EF043}">
      <dgm:prSet/>
      <dgm:spPr/>
      <dgm:t>
        <a:bodyPr/>
        <a:lstStyle/>
        <a:p>
          <a:endParaRPr lang="es-EC"/>
        </a:p>
      </dgm:t>
    </dgm:pt>
    <dgm:pt modelId="{DC9A3B35-09F6-46AA-B8DC-1BC27F84E564}">
      <dgm:prSet phldrT="[Texto]"/>
      <dgm:spPr/>
      <dgm:t>
        <a:bodyPr/>
        <a:lstStyle/>
        <a:p>
          <a:r>
            <a:rPr lang="es-EC" dirty="0"/>
            <a:t>Maqueta Escala 1:10</a:t>
          </a:r>
        </a:p>
      </dgm:t>
    </dgm:pt>
    <dgm:pt modelId="{2CBF35B2-EFAF-4F91-9DBC-424A720601CC}" type="parTrans" cxnId="{013416C8-8A69-43C1-B080-79604F76A2E2}">
      <dgm:prSet/>
      <dgm:spPr/>
      <dgm:t>
        <a:bodyPr/>
        <a:lstStyle/>
        <a:p>
          <a:endParaRPr lang="es-EC"/>
        </a:p>
      </dgm:t>
    </dgm:pt>
    <dgm:pt modelId="{6C0C5227-4C0B-4CBF-A711-F491B2110ACA}" type="sibTrans" cxnId="{013416C8-8A69-43C1-B080-79604F76A2E2}">
      <dgm:prSet/>
      <dgm:spPr/>
      <dgm:t>
        <a:bodyPr/>
        <a:lstStyle/>
        <a:p>
          <a:endParaRPr lang="es-EC"/>
        </a:p>
      </dgm:t>
    </dgm:pt>
    <dgm:pt modelId="{39E9CA9D-E59C-41C9-8567-4576672324A7}">
      <dgm:prSet phldrT="[Texto]"/>
      <dgm:spPr/>
      <dgm:t>
        <a:bodyPr/>
        <a:lstStyle/>
        <a:p>
          <a:endParaRPr lang="es-EC" dirty="0"/>
        </a:p>
      </dgm:t>
    </dgm:pt>
    <dgm:pt modelId="{0E8CC188-AE7F-4A41-A483-8EE00FE535AB}" type="parTrans" cxnId="{6B2777CD-BD76-4A13-ACC0-ED011BB3257B}">
      <dgm:prSet/>
      <dgm:spPr/>
      <dgm:t>
        <a:bodyPr/>
        <a:lstStyle/>
        <a:p>
          <a:endParaRPr lang="es-EC"/>
        </a:p>
      </dgm:t>
    </dgm:pt>
    <dgm:pt modelId="{44BC617F-2E2C-4605-B992-824AD9FB2850}" type="sibTrans" cxnId="{6B2777CD-BD76-4A13-ACC0-ED011BB3257B}">
      <dgm:prSet/>
      <dgm:spPr/>
      <dgm:t>
        <a:bodyPr/>
        <a:lstStyle/>
        <a:p>
          <a:endParaRPr lang="es-EC"/>
        </a:p>
      </dgm:t>
    </dgm:pt>
    <dgm:pt modelId="{9F11F86F-C076-4A69-A22D-F4FDD110802A}">
      <dgm:prSet phldrT="[Texto]"/>
      <dgm:spPr/>
      <dgm:t>
        <a:bodyPr/>
        <a:lstStyle/>
        <a:p>
          <a:r>
            <a:rPr lang="es-EC" dirty="0"/>
            <a:t>Prueba de Carga</a:t>
          </a:r>
        </a:p>
      </dgm:t>
    </dgm:pt>
    <dgm:pt modelId="{C465EC3E-91F5-412E-A06F-FE986069E11C}" type="parTrans" cxnId="{2C88F650-DAB6-4690-BBF9-9BFC61EB37A2}">
      <dgm:prSet/>
      <dgm:spPr/>
      <dgm:t>
        <a:bodyPr/>
        <a:lstStyle/>
        <a:p>
          <a:endParaRPr lang="es-EC"/>
        </a:p>
      </dgm:t>
    </dgm:pt>
    <dgm:pt modelId="{C5CE33E0-7B8A-4FA7-99B1-23BEEFA8AE01}" type="sibTrans" cxnId="{2C88F650-DAB6-4690-BBF9-9BFC61EB37A2}">
      <dgm:prSet/>
      <dgm:spPr/>
      <dgm:t>
        <a:bodyPr/>
        <a:lstStyle/>
        <a:p>
          <a:endParaRPr lang="es-EC"/>
        </a:p>
      </dgm:t>
    </dgm:pt>
    <dgm:pt modelId="{59191F91-2564-42B2-94B4-23A81AD218F1}" type="pres">
      <dgm:prSet presAssocID="{E9DE77E1-B4A6-4C4C-83F8-C06B3DD2930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5E549DD-D1F9-4AAA-BFE0-AA8D37D5AA00}" type="pres">
      <dgm:prSet presAssocID="{ABCE3BBE-740D-4947-81EA-6B9FA8D5299D}" presName="composite" presStyleCnt="0">
        <dgm:presLayoutVars>
          <dgm:chMax val="1"/>
          <dgm:chPref val="1"/>
        </dgm:presLayoutVars>
      </dgm:prSet>
      <dgm:spPr/>
    </dgm:pt>
    <dgm:pt modelId="{0CB48584-3FBF-4DA3-B158-19F0ED240D4F}" type="pres">
      <dgm:prSet presAssocID="{ABCE3BBE-740D-4947-81EA-6B9FA8D5299D}" presName="Accent" presStyleLbl="trAlignAcc1" presStyleIdx="0" presStyleCnt="2">
        <dgm:presLayoutVars>
          <dgm:chMax val="0"/>
          <dgm:chPref val="0"/>
        </dgm:presLayoutVars>
      </dgm:prSet>
      <dgm:spPr/>
    </dgm:pt>
    <dgm:pt modelId="{B36EAD82-7E30-4F41-BB21-0E244C716EF1}" type="pres">
      <dgm:prSet presAssocID="{ABCE3BBE-740D-4947-81EA-6B9FA8D5299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30F8B2-9E8F-4B34-A335-69BA02F3BDE2}" type="pres">
      <dgm:prSet presAssocID="{ABCE3BBE-740D-4947-81EA-6B9FA8D5299D}" presName="ChildComposite" presStyleCnt="0"/>
      <dgm:spPr/>
    </dgm:pt>
    <dgm:pt modelId="{0984FAFB-8503-45DA-898D-090DC5EE49CF}" type="pres">
      <dgm:prSet presAssocID="{ABCE3BBE-740D-4947-81EA-6B9FA8D5299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F3C8A-72BE-4880-BA56-B3F2D74CCA77}" type="pres">
      <dgm:prSet presAssocID="{ABCE3BBE-740D-4947-81EA-6B9FA8D5299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519394-F9D9-42B3-AE77-B252E35D9389}" type="pres">
      <dgm:prSet presAssocID="{071C86A2-7503-4EF4-A1BD-4A71C3C9CB58}" presName="sibTrans" presStyleCnt="0"/>
      <dgm:spPr/>
    </dgm:pt>
    <dgm:pt modelId="{781F9860-DF23-45F1-B5FB-A79B89664117}" type="pres">
      <dgm:prSet presAssocID="{39E9CA9D-E59C-41C9-8567-4576672324A7}" presName="composite" presStyleCnt="0">
        <dgm:presLayoutVars>
          <dgm:chMax val="1"/>
          <dgm:chPref val="1"/>
        </dgm:presLayoutVars>
      </dgm:prSet>
      <dgm:spPr/>
    </dgm:pt>
    <dgm:pt modelId="{35D98096-EA53-446A-9293-ABB9A615F04C}" type="pres">
      <dgm:prSet presAssocID="{39E9CA9D-E59C-41C9-8567-4576672324A7}" presName="Accent" presStyleLbl="trAlignAcc1" presStyleIdx="1" presStyleCnt="2">
        <dgm:presLayoutVars>
          <dgm:chMax val="0"/>
          <dgm:chPref val="0"/>
        </dgm:presLayoutVars>
      </dgm:prSet>
      <dgm:spPr/>
    </dgm:pt>
    <dgm:pt modelId="{D6F47A9D-FCC6-4FD5-A1A9-E88E1955A0FB}" type="pres">
      <dgm:prSet presAssocID="{39E9CA9D-E59C-41C9-8567-4576672324A7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1D6940-CA4B-466D-85D0-0018CAC090F5}" type="pres">
      <dgm:prSet presAssocID="{39E9CA9D-E59C-41C9-8567-4576672324A7}" presName="ChildComposite" presStyleCnt="0"/>
      <dgm:spPr/>
    </dgm:pt>
    <dgm:pt modelId="{624959DB-4A84-4291-9BD6-5E1DF54DCFAC}" type="pres">
      <dgm:prSet presAssocID="{39E9CA9D-E59C-41C9-8567-4576672324A7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77315-E38E-417F-89B0-E18B5931F28E}" type="pres">
      <dgm:prSet presAssocID="{39E9CA9D-E59C-41C9-8567-4576672324A7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B2BB33E-308F-475C-B165-622B761C9692}" type="presOf" srcId="{39E9CA9D-E59C-41C9-8567-4576672324A7}" destId="{9D877315-E38E-417F-89B0-E18B5931F28E}" srcOrd="0" destOrd="0" presId="urn:microsoft.com/office/officeart/2008/layout/CaptionedPictures"/>
    <dgm:cxn modelId="{A349F359-7EDA-48D2-837F-1036AAB84ADB}" type="presOf" srcId="{ABCE3BBE-740D-4947-81EA-6B9FA8D5299D}" destId="{3FEF3C8A-72BE-4880-BA56-B3F2D74CCA77}" srcOrd="0" destOrd="0" presId="urn:microsoft.com/office/officeart/2008/layout/CaptionedPictures"/>
    <dgm:cxn modelId="{013416C8-8A69-43C1-B080-79604F76A2E2}" srcId="{ABCE3BBE-740D-4947-81EA-6B9FA8D5299D}" destId="{DC9A3B35-09F6-46AA-B8DC-1BC27F84E564}" srcOrd="0" destOrd="0" parTransId="{2CBF35B2-EFAF-4F91-9DBC-424A720601CC}" sibTransId="{6C0C5227-4C0B-4CBF-A711-F491B2110ACA}"/>
    <dgm:cxn modelId="{1D5CCC9D-6C81-4DEB-8627-34B78B025892}" type="presOf" srcId="{9F11F86F-C076-4A69-A22D-F4FDD110802A}" destId="{624959DB-4A84-4291-9BD6-5E1DF54DCFAC}" srcOrd="0" destOrd="0" presId="urn:microsoft.com/office/officeart/2008/layout/CaptionedPictures"/>
    <dgm:cxn modelId="{0C829D5A-04B3-4138-AAE0-C16D692C386D}" type="presOf" srcId="{DC9A3B35-09F6-46AA-B8DC-1BC27F84E564}" destId="{0984FAFB-8503-45DA-898D-090DC5EE49CF}" srcOrd="0" destOrd="0" presId="urn:microsoft.com/office/officeart/2008/layout/CaptionedPictures"/>
    <dgm:cxn modelId="{C7D51075-AD35-4EBE-86B8-6BE62B58DB5F}" type="presOf" srcId="{E9DE77E1-B4A6-4C4C-83F8-C06B3DD29300}" destId="{59191F91-2564-42B2-94B4-23A81AD218F1}" srcOrd="0" destOrd="0" presId="urn:microsoft.com/office/officeart/2008/layout/CaptionedPictures"/>
    <dgm:cxn modelId="{2C88F650-DAB6-4690-BBF9-9BFC61EB37A2}" srcId="{39E9CA9D-E59C-41C9-8567-4576672324A7}" destId="{9F11F86F-C076-4A69-A22D-F4FDD110802A}" srcOrd="0" destOrd="0" parTransId="{C465EC3E-91F5-412E-A06F-FE986069E11C}" sibTransId="{C5CE33E0-7B8A-4FA7-99B1-23BEEFA8AE01}"/>
    <dgm:cxn modelId="{19D0BA7D-BD19-465E-A023-8131796EF043}" srcId="{E9DE77E1-B4A6-4C4C-83F8-C06B3DD29300}" destId="{ABCE3BBE-740D-4947-81EA-6B9FA8D5299D}" srcOrd="0" destOrd="0" parTransId="{F24C1C55-9A66-4F82-81DB-1AE9387DC2EB}" sibTransId="{071C86A2-7503-4EF4-A1BD-4A71C3C9CB58}"/>
    <dgm:cxn modelId="{6B2777CD-BD76-4A13-ACC0-ED011BB3257B}" srcId="{E9DE77E1-B4A6-4C4C-83F8-C06B3DD29300}" destId="{39E9CA9D-E59C-41C9-8567-4576672324A7}" srcOrd="1" destOrd="0" parTransId="{0E8CC188-AE7F-4A41-A483-8EE00FE535AB}" sibTransId="{44BC617F-2E2C-4605-B992-824AD9FB2850}"/>
    <dgm:cxn modelId="{2891EAD3-0B95-4E87-BBDE-EB483C7C6810}" type="presParOf" srcId="{59191F91-2564-42B2-94B4-23A81AD218F1}" destId="{25E549DD-D1F9-4AAA-BFE0-AA8D37D5AA00}" srcOrd="0" destOrd="0" presId="urn:microsoft.com/office/officeart/2008/layout/CaptionedPictures"/>
    <dgm:cxn modelId="{72FC62C3-D9B0-4F4B-80EB-E438364B810F}" type="presParOf" srcId="{25E549DD-D1F9-4AAA-BFE0-AA8D37D5AA00}" destId="{0CB48584-3FBF-4DA3-B158-19F0ED240D4F}" srcOrd="0" destOrd="0" presId="urn:microsoft.com/office/officeart/2008/layout/CaptionedPictures"/>
    <dgm:cxn modelId="{94FE2762-E224-4A22-99C5-7A0F0368E0E2}" type="presParOf" srcId="{25E549DD-D1F9-4AAA-BFE0-AA8D37D5AA00}" destId="{B36EAD82-7E30-4F41-BB21-0E244C716EF1}" srcOrd="1" destOrd="0" presId="urn:microsoft.com/office/officeart/2008/layout/CaptionedPictures"/>
    <dgm:cxn modelId="{B0F20C21-A816-4D12-BAD0-47C5BC91F4C9}" type="presParOf" srcId="{25E549DD-D1F9-4AAA-BFE0-AA8D37D5AA00}" destId="{A930F8B2-9E8F-4B34-A335-69BA02F3BDE2}" srcOrd="2" destOrd="0" presId="urn:microsoft.com/office/officeart/2008/layout/CaptionedPictures"/>
    <dgm:cxn modelId="{85A024FF-4CC2-472D-8F96-69426ABE3D45}" type="presParOf" srcId="{A930F8B2-9E8F-4B34-A335-69BA02F3BDE2}" destId="{0984FAFB-8503-45DA-898D-090DC5EE49CF}" srcOrd="0" destOrd="0" presId="urn:microsoft.com/office/officeart/2008/layout/CaptionedPictures"/>
    <dgm:cxn modelId="{8C731938-EB75-4987-BDDF-145EAAF66377}" type="presParOf" srcId="{A930F8B2-9E8F-4B34-A335-69BA02F3BDE2}" destId="{3FEF3C8A-72BE-4880-BA56-B3F2D74CCA77}" srcOrd="1" destOrd="0" presId="urn:microsoft.com/office/officeart/2008/layout/CaptionedPictures"/>
    <dgm:cxn modelId="{F200F819-F867-4EE3-AC46-1A2E6693C907}" type="presParOf" srcId="{59191F91-2564-42B2-94B4-23A81AD218F1}" destId="{74519394-F9D9-42B3-AE77-B252E35D9389}" srcOrd="1" destOrd="0" presId="urn:microsoft.com/office/officeart/2008/layout/CaptionedPictures"/>
    <dgm:cxn modelId="{56E0A230-C952-4B4E-90E9-F6E24A06A734}" type="presParOf" srcId="{59191F91-2564-42B2-94B4-23A81AD218F1}" destId="{781F9860-DF23-45F1-B5FB-A79B89664117}" srcOrd="2" destOrd="0" presId="urn:microsoft.com/office/officeart/2008/layout/CaptionedPictures"/>
    <dgm:cxn modelId="{CE6AA042-6EE7-4A8A-B0AC-ACE8BF8345D1}" type="presParOf" srcId="{781F9860-DF23-45F1-B5FB-A79B89664117}" destId="{35D98096-EA53-446A-9293-ABB9A615F04C}" srcOrd="0" destOrd="0" presId="urn:microsoft.com/office/officeart/2008/layout/CaptionedPictures"/>
    <dgm:cxn modelId="{217075A3-E84D-4AC4-B048-1272CA27C287}" type="presParOf" srcId="{781F9860-DF23-45F1-B5FB-A79B89664117}" destId="{D6F47A9D-FCC6-4FD5-A1A9-E88E1955A0FB}" srcOrd="1" destOrd="0" presId="urn:microsoft.com/office/officeart/2008/layout/CaptionedPictures"/>
    <dgm:cxn modelId="{67568C2B-4916-4632-8810-E55017CD1270}" type="presParOf" srcId="{781F9860-DF23-45F1-B5FB-A79B89664117}" destId="{BB1D6940-CA4B-466D-85D0-0018CAC090F5}" srcOrd="2" destOrd="0" presId="urn:microsoft.com/office/officeart/2008/layout/CaptionedPictures"/>
    <dgm:cxn modelId="{4AE3A099-4EE5-4BF0-8D43-1000B2A979C8}" type="presParOf" srcId="{BB1D6940-CA4B-466D-85D0-0018CAC090F5}" destId="{624959DB-4A84-4291-9BD6-5E1DF54DCFAC}" srcOrd="0" destOrd="0" presId="urn:microsoft.com/office/officeart/2008/layout/CaptionedPictures"/>
    <dgm:cxn modelId="{7636FB0C-2703-4F37-AE96-D6D6D7274DE9}" type="presParOf" srcId="{BB1D6940-CA4B-466D-85D0-0018CAC090F5}" destId="{9D877315-E38E-417F-89B0-E18B5931F2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E5F622-84E9-47ED-86BD-7306CAE9C1D6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7C97686D-C4B8-4ECC-BF15-EF3D2AC70602}">
      <dgm:prSet phldrT="[Texto]"/>
      <dgm:spPr/>
      <dgm:t>
        <a:bodyPr/>
        <a:lstStyle/>
        <a:p>
          <a:r>
            <a:rPr lang="es-ES" dirty="0"/>
            <a:t>ESTUDIO TOPOGRÁFICO</a:t>
          </a:r>
          <a:endParaRPr lang="es-EC" dirty="0"/>
        </a:p>
      </dgm:t>
    </dgm:pt>
    <dgm:pt modelId="{0230F8DB-9D35-4230-981B-BEF308903AAC}" type="parTrans" cxnId="{A6D2AC7E-841E-4A4C-B468-1ABDDA7D8D62}">
      <dgm:prSet/>
      <dgm:spPr/>
      <dgm:t>
        <a:bodyPr/>
        <a:lstStyle/>
        <a:p>
          <a:endParaRPr lang="es-EC"/>
        </a:p>
      </dgm:t>
    </dgm:pt>
    <dgm:pt modelId="{DE6EFDA1-8027-48F0-9AA6-11267AEA56BA}" type="sibTrans" cxnId="{A6D2AC7E-841E-4A4C-B468-1ABDDA7D8D62}">
      <dgm:prSet/>
      <dgm:spPr/>
      <dgm:t>
        <a:bodyPr/>
        <a:lstStyle/>
        <a:p>
          <a:endParaRPr lang="es-EC"/>
        </a:p>
      </dgm:t>
    </dgm:pt>
    <dgm:pt modelId="{820436FF-B970-4F53-B6F8-7C6A3BAF83FA}">
      <dgm:prSet phldrT="[Texto]"/>
      <dgm:spPr/>
      <dgm:t>
        <a:bodyPr/>
        <a:lstStyle/>
        <a:p>
          <a:r>
            <a:rPr lang="es-ES" dirty="0"/>
            <a:t>ESTUDIO DE TRÁFICO</a:t>
          </a:r>
          <a:endParaRPr lang="es-EC" dirty="0"/>
        </a:p>
      </dgm:t>
    </dgm:pt>
    <dgm:pt modelId="{B1B28E23-215F-49EF-88C0-41F8574D57DD}" type="parTrans" cxnId="{EE82EEAC-C61E-4D18-864B-477CF7FF2ED7}">
      <dgm:prSet/>
      <dgm:spPr/>
      <dgm:t>
        <a:bodyPr/>
        <a:lstStyle/>
        <a:p>
          <a:endParaRPr lang="es-EC"/>
        </a:p>
      </dgm:t>
    </dgm:pt>
    <dgm:pt modelId="{8D4118F7-AF9D-48BB-9A3F-E6AA95A2CD30}" type="sibTrans" cxnId="{EE82EEAC-C61E-4D18-864B-477CF7FF2ED7}">
      <dgm:prSet/>
      <dgm:spPr/>
      <dgm:t>
        <a:bodyPr/>
        <a:lstStyle/>
        <a:p>
          <a:endParaRPr lang="es-EC"/>
        </a:p>
      </dgm:t>
    </dgm:pt>
    <dgm:pt modelId="{9ECF6F57-A1DE-4D4A-96A3-48B2FD61A723}">
      <dgm:prSet phldrT="[Texto]"/>
      <dgm:spPr/>
      <dgm:t>
        <a:bodyPr/>
        <a:lstStyle/>
        <a:p>
          <a:r>
            <a:rPr lang="es-ES" dirty="0"/>
            <a:t>ESTUDIO HIDROLOGICO</a:t>
          </a:r>
          <a:endParaRPr lang="es-EC" dirty="0"/>
        </a:p>
      </dgm:t>
    </dgm:pt>
    <dgm:pt modelId="{293366DE-7E0F-4897-BDBA-B2C886A23E04}" type="parTrans" cxnId="{3BD9427A-6D75-44F4-B978-DB0DED1D7687}">
      <dgm:prSet/>
      <dgm:spPr/>
      <dgm:t>
        <a:bodyPr/>
        <a:lstStyle/>
        <a:p>
          <a:endParaRPr lang="es-EC"/>
        </a:p>
      </dgm:t>
    </dgm:pt>
    <dgm:pt modelId="{C843514E-F293-45F5-A88E-3DAFB0D28D9C}" type="sibTrans" cxnId="{3BD9427A-6D75-44F4-B978-DB0DED1D7687}">
      <dgm:prSet/>
      <dgm:spPr/>
      <dgm:t>
        <a:bodyPr/>
        <a:lstStyle/>
        <a:p>
          <a:endParaRPr lang="es-EC"/>
        </a:p>
      </dgm:t>
    </dgm:pt>
    <dgm:pt modelId="{ECB65D82-31D7-442D-98A9-F1AC210DBEFF}">
      <dgm:prSet phldrT="[Texto]"/>
      <dgm:spPr/>
      <dgm:t>
        <a:bodyPr/>
        <a:lstStyle/>
        <a:p>
          <a:r>
            <a:rPr lang="es-EC" dirty="0"/>
            <a:t>ESTUDIOS DE SUELOS</a:t>
          </a:r>
        </a:p>
      </dgm:t>
    </dgm:pt>
    <dgm:pt modelId="{6C2022C6-4B46-45D4-8CB3-0BAD45975DC8}" type="parTrans" cxnId="{ADA3A57C-CF0D-43A4-B46B-AA9E53FCE902}">
      <dgm:prSet/>
      <dgm:spPr/>
      <dgm:t>
        <a:bodyPr/>
        <a:lstStyle/>
        <a:p>
          <a:endParaRPr lang="es-EC"/>
        </a:p>
      </dgm:t>
    </dgm:pt>
    <dgm:pt modelId="{5E99F0DF-F076-4542-A5BD-D24948A407EF}" type="sibTrans" cxnId="{ADA3A57C-CF0D-43A4-B46B-AA9E53FCE902}">
      <dgm:prSet/>
      <dgm:spPr/>
      <dgm:t>
        <a:bodyPr/>
        <a:lstStyle/>
        <a:p>
          <a:endParaRPr lang="es-EC"/>
        </a:p>
      </dgm:t>
    </dgm:pt>
    <dgm:pt modelId="{BD4BF200-0580-4886-81A4-14A701E0ADEB}" type="pres">
      <dgm:prSet presAssocID="{BBE5F622-84E9-47ED-86BD-7306CAE9C1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0254E7-863F-402F-82F2-BB3D5F5DF33D}" type="pres">
      <dgm:prSet presAssocID="{7C97686D-C4B8-4ECC-BF15-EF3D2AC70602}" presName="parentLin" presStyleCnt="0"/>
      <dgm:spPr/>
    </dgm:pt>
    <dgm:pt modelId="{44C8C1AB-D40E-4CC1-8FB6-16E72C9237F1}" type="pres">
      <dgm:prSet presAssocID="{7C97686D-C4B8-4ECC-BF15-EF3D2AC70602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080D7B4A-231B-4ADB-A29F-5DF7CC6E5AB2}" type="pres">
      <dgm:prSet presAssocID="{7C97686D-C4B8-4ECC-BF15-EF3D2AC7060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7B9DF-651A-4703-B1BE-247939B54E8D}" type="pres">
      <dgm:prSet presAssocID="{7C97686D-C4B8-4ECC-BF15-EF3D2AC70602}" presName="negativeSpace" presStyleCnt="0"/>
      <dgm:spPr/>
    </dgm:pt>
    <dgm:pt modelId="{3CC93EB9-6109-4685-B731-16E5B77D56C4}" type="pres">
      <dgm:prSet presAssocID="{7C97686D-C4B8-4ECC-BF15-EF3D2AC70602}" presName="childText" presStyleLbl="conFgAcc1" presStyleIdx="0" presStyleCnt="4">
        <dgm:presLayoutVars>
          <dgm:bulletEnabled val="1"/>
        </dgm:presLayoutVars>
      </dgm:prSet>
      <dgm:spPr/>
    </dgm:pt>
    <dgm:pt modelId="{BA91ADA1-DEC9-47C1-854B-4E1B1B10562C}" type="pres">
      <dgm:prSet presAssocID="{DE6EFDA1-8027-48F0-9AA6-11267AEA56BA}" presName="spaceBetweenRectangles" presStyleCnt="0"/>
      <dgm:spPr/>
    </dgm:pt>
    <dgm:pt modelId="{9A07F8D2-E846-4487-A117-C05BB6F33C5A}" type="pres">
      <dgm:prSet presAssocID="{820436FF-B970-4F53-B6F8-7C6A3BAF83FA}" presName="parentLin" presStyleCnt="0"/>
      <dgm:spPr/>
    </dgm:pt>
    <dgm:pt modelId="{E6575F6E-8E3B-46F2-BB8C-F36E8F601CE8}" type="pres">
      <dgm:prSet presAssocID="{820436FF-B970-4F53-B6F8-7C6A3BAF83FA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39AD6701-A408-4724-BCA3-1D31E8C09F14}" type="pres">
      <dgm:prSet presAssocID="{820436FF-B970-4F53-B6F8-7C6A3BAF83F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9F31D0-895E-481B-B276-62010664649B}" type="pres">
      <dgm:prSet presAssocID="{820436FF-B970-4F53-B6F8-7C6A3BAF83FA}" presName="negativeSpace" presStyleCnt="0"/>
      <dgm:spPr/>
    </dgm:pt>
    <dgm:pt modelId="{0066372A-A355-4373-AFCE-E09CB9E1EAE9}" type="pres">
      <dgm:prSet presAssocID="{820436FF-B970-4F53-B6F8-7C6A3BAF83FA}" presName="childText" presStyleLbl="conFgAcc1" presStyleIdx="1" presStyleCnt="4">
        <dgm:presLayoutVars>
          <dgm:bulletEnabled val="1"/>
        </dgm:presLayoutVars>
      </dgm:prSet>
      <dgm:spPr/>
    </dgm:pt>
    <dgm:pt modelId="{B2223A3E-6A1E-4CFE-A74A-F41C0DF7556E}" type="pres">
      <dgm:prSet presAssocID="{8D4118F7-AF9D-48BB-9A3F-E6AA95A2CD30}" presName="spaceBetweenRectangles" presStyleCnt="0"/>
      <dgm:spPr/>
    </dgm:pt>
    <dgm:pt modelId="{D625B1AD-A030-4F50-8911-AF3C71FA2F06}" type="pres">
      <dgm:prSet presAssocID="{9ECF6F57-A1DE-4D4A-96A3-48B2FD61A723}" presName="parentLin" presStyleCnt="0"/>
      <dgm:spPr/>
    </dgm:pt>
    <dgm:pt modelId="{49B33054-DE3B-4E2E-8B1F-D6ACA7686FE6}" type="pres">
      <dgm:prSet presAssocID="{9ECF6F57-A1DE-4D4A-96A3-48B2FD61A723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2794D4D9-FB6D-4498-878B-04506735732A}" type="pres">
      <dgm:prSet presAssocID="{9ECF6F57-A1DE-4D4A-96A3-48B2FD61A72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53F4FE-F5B1-4C6C-B9BB-63819A84185D}" type="pres">
      <dgm:prSet presAssocID="{9ECF6F57-A1DE-4D4A-96A3-48B2FD61A723}" presName="negativeSpace" presStyleCnt="0"/>
      <dgm:spPr/>
    </dgm:pt>
    <dgm:pt modelId="{6A5D15E6-6541-42BF-8B68-617F33DEEACB}" type="pres">
      <dgm:prSet presAssocID="{9ECF6F57-A1DE-4D4A-96A3-48B2FD61A723}" presName="childText" presStyleLbl="conFgAcc1" presStyleIdx="2" presStyleCnt="4">
        <dgm:presLayoutVars>
          <dgm:bulletEnabled val="1"/>
        </dgm:presLayoutVars>
      </dgm:prSet>
      <dgm:spPr/>
    </dgm:pt>
    <dgm:pt modelId="{EDC8F813-ED6E-49FC-BE1A-60C0757DE704}" type="pres">
      <dgm:prSet presAssocID="{C843514E-F293-45F5-A88E-3DAFB0D28D9C}" presName="spaceBetweenRectangles" presStyleCnt="0"/>
      <dgm:spPr/>
    </dgm:pt>
    <dgm:pt modelId="{9673A29C-DFC0-46F7-A2DD-B554B7946CE6}" type="pres">
      <dgm:prSet presAssocID="{ECB65D82-31D7-442D-98A9-F1AC210DBEFF}" presName="parentLin" presStyleCnt="0"/>
      <dgm:spPr/>
    </dgm:pt>
    <dgm:pt modelId="{52F70226-654A-4D19-B230-DA5FD469A3CE}" type="pres">
      <dgm:prSet presAssocID="{ECB65D82-31D7-442D-98A9-F1AC210DBEFF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81EBF342-69DF-4EEB-A28D-D407AFAEFF31}" type="pres">
      <dgm:prSet presAssocID="{ECB65D82-31D7-442D-98A9-F1AC210DBEF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B3D43A-3636-41E9-9E4F-0A43219EF470}" type="pres">
      <dgm:prSet presAssocID="{ECB65D82-31D7-442D-98A9-F1AC210DBEFF}" presName="negativeSpace" presStyleCnt="0"/>
      <dgm:spPr/>
    </dgm:pt>
    <dgm:pt modelId="{3AC19E02-06F7-4064-9160-0315C51C4700}" type="pres">
      <dgm:prSet presAssocID="{ECB65D82-31D7-442D-98A9-F1AC210DBEF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1229E63-CF6C-493A-9A5B-DB9D305CCFB7}" type="presOf" srcId="{BBE5F622-84E9-47ED-86BD-7306CAE9C1D6}" destId="{BD4BF200-0580-4886-81A4-14A701E0ADEB}" srcOrd="0" destOrd="0" presId="urn:microsoft.com/office/officeart/2005/8/layout/list1"/>
    <dgm:cxn modelId="{A39466E7-1C80-49C7-BDE7-DE559D9CD426}" type="presOf" srcId="{7C97686D-C4B8-4ECC-BF15-EF3D2AC70602}" destId="{080D7B4A-231B-4ADB-A29F-5DF7CC6E5AB2}" srcOrd="1" destOrd="0" presId="urn:microsoft.com/office/officeart/2005/8/layout/list1"/>
    <dgm:cxn modelId="{ADA3A57C-CF0D-43A4-B46B-AA9E53FCE902}" srcId="{BBE5F622-84E9-47ED-86BD-7306CAE9C1D6}" destId="{ECB65D82-31D7-442D-98A9-F1AC210DBEFF}" srcOrd="3" destOrd="0" parTransId="{6C2022C6-4B46-45D4-8CB3-0BAD45975DC8}" sibTransId="{5E99F0DF-F076-4542-A5BD-D24948A407EF}"/>
    <dgm:cxn modelId="{17534D93-3E04-4268-8811-D0871B9F3186}" type="presOf" srcId="{820436FF-B970-4F53-B6F8-7C6A3BAF83FA}" destId="{E6575F6E-8E3B-46F2-BB8C-F36E8F601CE8}" srcOrd="0" destOrd="0" presId="urn:microsoft.com/office/officeart/2005/8/layout/list1"/>
    <dgm:cxn modelId="{C0B97711-7DAE-409B-88FC-416A873D42EB}" type="presOf" srcId="{7C97686D-C4B8-4ECC-BF15-EF3D2AC70602}" destId="{44C8C1AB-D40E-4CC1-8FB6-16E72C9237F1}" srcOrd="0" destOrd="0" presId="urn:microsoft.com/office/officeart/2005/8/layout/list1"/>
    <dgm:cxn modelId="{8AF3059E-3FBA-469F-8C8F-D170AD077BEF}" type="presOf" srcId="{ECB65D82-31D7-442D-98A9-F1AC210DBEFF}" destId="{52F70226-654A-4D19-B230-DA5FD469A3CE}" srcOrd="0" destOrd="0" presId="urn:microsoft.com/office/officeart/2005/8/layout/list1"/>
    <dgm:cxn modelId="{A6D2AC7E-841E-4A4C-B468-1ABDDA7D8D62}" srcId="{BBE5F622-84E9-47ED-86BD-7306CAE9C1D6}" destId="{7C97686D-C4B8-4ECC-BF15-EF3D2AC70602}" srcOrd="0" destOrd="0" parTransId="{0230F8DB-9D35-4230-981B-BEF308903AAC}" sibTransId="{DE6EFDA1-8027-48F0-9AA6-11267AEA56BA}"/>
    <dgm:cxn modelId="{E153EFFD-8F46-440F-9518-3F25B3C0DF60}" type="presOf" srcId="{820436FF-B970-4F53-B6F8-7C6A3BAF83FA}" destId="{39AD6701-A408-4724-BCA3-1D31E8C09F14}" srcOrd="1" destOrd="0" presId="urn:microsoft.com/office/officeart/2005/8/layout/list1"/>
    <dgm:cxn modelId="{D80CE66B-1325-49E9-A08F-CB8AC459853A}" type="presOf" srcId="{9ECF6F57-A1DE-4D4A-96A3-48B2FD61A723}" destId="{2794D4D9-FB6D-4498-878B-04506735732A}" srcOrd="1" destOrd="0" presId="urn:microsoft.com/office/officeart/2005/8/layout/list1"/>
    <dgm:cxn modelId="{EE82EEAC-C61E-4D18-864B-477CF7FF2ED7}" srcId="{BBE5F622-84E9-47ED-86BD-7306CAE9C1D6}" destId="{820436FF-B970-4F53-B6F8-7C6A3BAF83FA}" srcOrd="1" destOrd="0" parTransId="{B1B28E23-215F-49EF-88C0-41F8574D57DD}" sibTransId="{8D4118F7-AF9D-48BB-9A3F-E6AA95A2CD30}"/>
    <dgm:cxn modelId="{2D3AD0BF-7949-45B7-91A4-66DAFC0B01BC}" type="presOf" srcId="{ECB65D82-31D7-442D-98A9-F1AC210DBEFF}" destId="{81EBF342-69DF-4EEB-A28D-D407AFAEFF31}" srcOrd="1" destOrd="0" presId="urn:microsoft.com/office/officeart/2005/8/layout/list1"/>
    <dgm:cxn modelId="{BE1EDE4E-50DF-4BF4-92BD-CA86DA415C23}" type="presOf" srcId="{9ECF6F57-A1DE-4D4A-96A3-48B2FD61A723}" destId="{49B33054-DE3B-4E2E-8B1F-D6ACA7686FE6}" srcOrd="0" destOrd="0" presId="urn:microsoft.com/office/officeart/2005/8/layout/list1"/>
    <dgm:cxn modelId="{3BD9427A-6D75-44F4-B978-DB0DED1D7687}" srcId="{BBE5F622-84E9-47ED-86BD-7306CAE9C1D6}" destId="{9ECF6F57-A1DE-4D4A-96A3-48B2FD61A723}" srcOrd="2" destOrd="0" parTransId="{293366DE-7E0F-4897-BDBA-B2C886A23E04}" sibTransId="{C843514E-F293-45F5-A88E-3DAFB0D28D9C}"/>
    <dgm:cxn modelId="{58C4D38F-D3E8-44B2-9A9D-8D751BF2C216}" type="presParOf" srcId="{BD4BF200-0580-4886-81A4-14A701E0ADEB}" destId="{CC0254E7-863F-402F-82F2-BB3D5F5DF33D}" srcOrd="0" destOrd="0" presId="urn:microsoft.com/office/officeart/2005/8/layout/list1"/>
    <dgm:cxn modelId="{38F342D2-C117-4BE6-AAC8-EAA8E5AE0DC0}" type="presParOf" srcId="{CC0254E7-863F-402F-82F2-BB3D5F5DF33D}" destId="{44C8C1AB-D40E-4CC1-8FB6-16E72C9237F1}" srcOrd="0" destOrd="0" presId="urn:microsoft.com/office/officeart/2005/8/layout/list1"/>
    <dgm:cxn modelId="{E2C873F6-A3C6-4FB1-A801-6C1B1A81BF57}" type="presParOf" srcId="{CC0254E7-863F-402F-82F2-BB3D5F5DF33D}" destId="{080D7B4A-231B-4ADB-A29F-5DF7CC6E5AB2}" srcOrd="1" destOrd="0" presId="urn:microsoft.com/office/officeart/2005/8/layout/list1"/>
    <dgm:cxn modelId="{688A8D3A-39A8-475A-AD6D-8B8DCD5D3AF0}" type="presParOf" srcId="{BD4BF200-0580-4886-81A4-14A701E0ADEB}" destId="{AAB7B9DF-651A-4703-B1BE-247939B54E8D}" srcOrd="1" destOrd="0" presId="urn:microsoft.com/office/officeart/2005/8/layout/list1"/>
    <dgm:cxn modelId="{11EEC179-BCA5-4AB1-8384-6635404F9DD4}" type="presParOf" srcId="{BD4BF200-0580-4886-81A4-14A701E0ADEB}" destId="{3CC93EB9-6109-4685-B731-16E5B77D56C4}" srcOrd="2" destOrd="0" presId="urn:microsoft.com/office/officeart/2005/8/layout/list1"/>
    <dgm:cxn modelId="{BF50827F-2B40-496A-A642-BC68120FA468}" type="presParOf" srcId="{BD4BF200-0580-4886-81A4-14A701E0ADEB}" destId="{BA91ADA1-DEC9-47C1-854B-4E1B1B10562C}" srcOrd="3" destOrd="0" presId="urn:microsoft.com/office/officeart/2005/8/layout/list1"/>
    <dgm:cxn modelId="{6D60D190-39FF-4C85-8A8D-43E43B2E47A8}" type="presParOf" srcId="{BD4BF200-0580-4886-81A4-14A701E0ADEB}" destId="{9A07F8D2-E846-4487-A117-C05BB6F33C5A}" srcOrd="4" destOrd="0" presId="urn:microsoft.com/office/officeart/2005/8/layout/list1"/>
    <dgm:cxn modelId="{FAB4A386-704A-433C-80D5-28E594690CF7}" type="presParOf" srcId="{9A07F8D2-E846-4487-A117-C05BB6F33C5A}" destId="{E6575F6E-8E3B-46F2-BB8C-F36E8F601CE8}" srcOrd="0" destOrd="0" presId="urn:microsoft.com/office/officeart/2005/8/layout/list1"/>
    <dgm:cxn modelId="{F5A61D8B-595D-49A4-8B6D-EBF7D038E697}" type="presParOf" srcId="{9A07F8D2-E846-4487-A117-C05BB6F33C5A}" destId="{39AD6701-A408-4724-BCA3-1D31E8C09F14}" srcOrd="1" destOrd="0" presId="urn:microsoft.com/office/officeart/2005/8/layout/list1"/>
    <dgm:cxn modelId="{CFF4CCE0-4AEB-49EB-A463-703DA891DB15}" type="presParOf" srcId="{BD4BF200-0580-4886-81A4-14A701E0ADEB}" destId="{1C9F31D0-895E-481B-B276-62010664649B}" srcOrd="5" destOrd="0" presId="urn:microsoft.com/office/officeart/2005/8/layout/list1"/>
    <dgm:cxn modelId="{41E5B246-E4B5-464B-A625-A4AC7BF60571}" type="presParOf" srcId="{BD4BF200-0580-4886-81A4-14A701E0ADEB}" destId="{0066372A-A355-4373-AFCE-E09CB9E1EAE9}" srcOrd="6" destOrd="0" presId="urn:microsoft.com/office/officeart/2005/8/layout/list1"/>
    <dgm:cxn modelId="{0E59CCA1-808C-40BD-8268-010A8C0A9D0C}" type="presParOf" srcId="{BD4BF200-0580-4886-81A4-14A701E0ADEB}" destId="{B2223A3E-6A1E-4CFE-A74A-F41C0DF7556E}" srcOrd="7" destOrd="0" presId="urn:microsoft.com/office/officeart/2005/8/layout/list1"/>
    <dgm:cxn modelId="{4BD8F66F-CD29-4E21-9F4E-F112EF3F2057}" type="presParOf" srcId="{BD4BF200-0580-4886-81A4-14A701E0ADEB}" destId="{D625B1AD-A030-4F50-8911-AF3C71FA2F06}" srcOrd="8" destOrd="0" presId="urn:microsoft.com/office/officeart/2005/8/layout/list1"/>
    <dgm:cxn modelId="{0BCCDF3A-06B4-4B5F-9BBB-7F5DF756C10A}" type="presParOf" srcId="{D625B1AD-A030-4F50-8911-AF3C71FA2F06}" destId="{49B33054-DE3B-4E2E-8B1F-D6ACA7686FE6}" srcOrd="0" destOrd="0" presId="urn:microsoft.com/office/officeart/2005/8/layout/list1"/>
    <dgm:cxn modelId="{A0676BC5-6E2E-42CF-840B-4EF3A364BBE0}" type="presParOf" srcId="{D625B1AD-A030-4F50-8911-AF3C71FA2F06}" destId="{2794D4D9-FB6D-4498-878B-04506735732A}" srcOrd="1" destOrd="0" presId="urn:microsoft.com/office/officeart/2005/8/layout/list1"/>
    <dgm:cxn modelId="{E4E4DE95-BBA1-4C53-87B8-DF32F29F685A}" type="presParOf" srcId="{BD4BF200-0580-4886-81A4-14A701E0ADEB}" destId="{1B53F4FE-F5B1-4C6C-B9BB-63819A84185D}" srcOrd="9" destOrd="0" presId="urn:microsoft.com/office/officeart/2005/8/layout/list1"/>
    <dgm:cxn modelId="{8FD8163F-51BD-4B79-BD08-48D2C8B7ED5C}" type="presParOf" srcId="{BD4BF200-0580-4886-81A4-14A701E0ADEB}" destId="{6A5D15E6-6541-42BF-8B68-617F33DEEACB}" srcOrd="10" destOrd="0" presId="urn:microsoft.com/office/officeart/2005/8/layout/list1"/>
    <dgm:cxn modelId="{76DA9F73-0EE9-4FFD-8612-110C4A04C3CD}" type="presParOf" srcId="{BD4BF200-0580-4886-81A4-14A701E0ADEB}" destId="{EDC8F813-ED6E-49FC-BE1A-60C0757DE704}" srcOrd="11" destOrd="0" presId="urn:microsoft.com/office/officeart/2005/8/layout/list1"/>
    <dgm:cxn modelId="{85F7250F-7326-4C98-8E20-10D3FC728AE9}" type="presParOf" srcId="{BD4BF200-0580-4886-81A4-14A701E0ADEB}" destId="{9673A29C-DFC0-46F7-A2DD-B554B7946CE6}" srcOrd="12" destOrd="0" presId="urn:microsoft.com/office/officeart/2005/8/layout/list1"/>
    <dgm:cxn modelId="{0FD2CB75-C00D-452B-944C-CE35A7BB6662}" type="presParOf" srcId="{9673A29C-DFC0-46F7-A2DD-B554B7946CE6}" destId="{52F70226-654A-4D19-B230-DA5FD469A3CE}" srcOrd="0" destOrd="0" presId="urn:microsoft.com/office/officeart/2005/8/layout/list1"/>
    <dgm:cxn modelId="{3A21F5B1-A449-4B37-9917-9CE7907EA389}" type="presParOf" srcId="{9673A29C-DFC0-46F7-A2DD-B554B7946CE6}" destId="{81EBF342-69DF-4EEB-A28D-D407AFAEFF31}" srcOrd="1" destOrd="0" presId="urn:microsoft.com/office/officeart/2005/8/layout/list1"/>
    <dgm:cxn modelId="{EBC86197-F436-4F27-B9D8-73A46C40A4E8}" type="presParOf" srcId="{BD4BF200-0580-4886-81A4-14A701E0ADEB}" destId="{B1B3D43A-3636-41E9-9E4F-0A43219EF470}" srcOrd="13" destOrd="0" presId="urn:microsoft.com/office/officeart/2005/8/layout/list1"/>
    <dgm:cxn modelId="{0BD27EB6-923B-4F9A-B128-A7E0159E68B4}" type="presParOf" srcId="{BD4BF200-0580-4886-81A4-14A701E0ADEB}" destId="{3AC19E02-06F7-4064-9160-0315C51C470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CDCDC0-F304-4195-9AF3-284296098F8D}" type="doc">
      <dgm:prSet loTypeId="urn:microsoft.com/office/officeart/2008/layout/AlternatingPictureCircles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C490A83-2429-498C-87A1-6A6DC65E7D54}">
      <dgm:prSet phldrT="[Texto]" custT="1"/>
      <dgm:spPr/>
      <dgm:t>
        <a:bodyPr/>
        <a:lstStyle/>
        <a:p>
          <a:r>
            <a:rPr lang="es-EC" sz="1400" dirty="0"/>
            <a:t>La topografía es un factor principal de la localización física de la vía, pues afecta su alineamiento horizontal, sus pendientes, sus distancias de visibilidad y sus secciones transversales.</a:t>
          </a:r>
        </a:p>
        <a:p>
          <a:r>
            <a:rPr lang="es-EC" sz="1400" dirty="0"/>
            <a:t>Para obtener la  topografía del lugar utilizó la estación total y GPS de alta precisión RTK dinámico.</a:t>
          </a:r>
        </a:p>
      </dgm:t>
    </dgm:pt>
    <dgm:pt modelId="{8DE3B423-4C59-4995-9878-235AC3773AB5}" type="parTrans" cxnId="{54407926-9452-46EF-9645-421EB160851A}">
      <dgm:prSet/>
      <dgm:spPr/>
      <dgm:t>
        <a:bodyPr/>
        <a:lstStyle/>
        <a:p>
          <a:endParaRPr lang="es-EC"/>
        </a:p>
      </dgm:t>
    </dgm:pt>
    <dgm:pt modelId="{A5B65C3B-621A-4832-B53E-B07C3B3B7604}" type="sibTrans" cxnId="{54407926-9452-46EF-9645-421EB160851A}">
      <dgm:prSet/>
      <dgm:spPr/>
      <dgm:t>
        <a:bodyPr/>
        <a:lstStyle/>
        <a:p>
          <a:endParaRPr lang="es-EC"/>
        </a:p>
      </dgm:t>
    </dgm:pt>
    <dgm:pt modelId="{496D3921-FB2C-4F3D-90E6-63B38CF14ECF}" type="pres">
      <dgm:prSet presAssocID="{8CCDCDC0-F304-4195-9AF3-284296098F8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DD22E2C9-9ED6-40D4-BB1A-73EA076D969F}" type="pres">
      <dgm:prSet presAssocID="{BC490A83-2429-498C-87A1-6A6DC65E7D54}" presName="composite" presStyleCnt="0"/>
      <dgm:spPr/>
    </dgm:pt>
    <dgm:pt modelId="{8582CD09-4B1E-4C8F-810A-7A779F8DD950}" type="pres">
      <dgm:prSet presAssocID="{BC490A83-2429-498C-87A1-6A6DC65E7D54}" presName="Accent" presStyleLbl="alignNode1" presStyleIdx="0" presStyleCnt="1">
        <dgm:presLayoutVars>
          <dgm:chMax val="0"/>
          <dgm:chPref val="0"/>
        </dgm:presLayoutVars>
      </dgm:prSet>
      <dgm:spPr/>
    </dgm:pt>
    <dgm:pt modelId="{EDA89A79-838A-47C5-8DC4-7D95AF30D607}" type="pres">
      <dgm:prSet presAssocID="{BC490A83-2429-498C-87A1-6A6DC65E7D5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/>
          <a:srcRect/>
          <a:stretch>
            <a:fillRect t="-39000" b="-39000"/>
          </a:stretch>
        </a:blipFill>
      </dgm:spPr>
    </dgm:pt>
    <dgm:pt modelId="{64D92F8A-037F-4078-B1BC-7CB7558A78ED}" type="pres">
      <dgm:prSet presAssocID="{BC490A83-2429-498C-87A1-6A6DC65E7D5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B86304-1A84-40BE-ADCF-E2D5765BF527}" type="pres">
      <dgm:prSet presAssocID="{BC490A83-2429-498C-87A1-6A6DC65E7D54}" presName="Space" presStyleCnt="0">
        <dgm:presLayoutVars>
          <dgm:chMax val="0"/>
          <dgm:chPref val="0"/>
        </dgm:presLayoutVars>
      </dgm:prSet>
      <dgm:spPr/>
    </dgm:pt>
  </dgm:ptLst>
  <dgm:cxnLst>
    <dgm:cxn modelId="{BA63F750-0A1E-4197-8AC8-452C60D4F123}" type="presOf" srcId="{8CCDCDC0-F304-4195-9AF3-284296098F8D}" destId="{496D3921-FB2C-4F3D-90E6-63B38CF14ECF}" srcOrd="0" destOrd="0" presId="urn:microsoft.com/office/officeart/2008/layout/AlternatingPictureCircles"/>
    <dgm:cxn modelId="{90DAAA14-70CF-46B6-BDF2-8F811EC3B3A0}" type="presOf" srcId="{BC490A83-2429-498C-87A1-6A6DC65E7D54}" destId="{64D92F8A-037F-4078-B1BC-7CB7558A78ED}" srcOrd="0" destOrd="0" presId="urn:microsoft.com/office/officeart/2008/layout/AlternatingPictureCircles"/>
    <dgm:cxn modelId="{54407926-9452-46EF-9645-421EB160851A}" srcId="{8CCDCDC0-F304-4195-9AF3-284296098F8D}" destId="{BC490A83-2429-498C-87A1-6A6DC65E7D54}" srcOrd="0" destOrd="0" parTransId="{8DE3B423-4C59-4995-9878-235AC3773AB5}" sibTransId="{A5B65C3B-621A-4832-B53E-B07C3B3B7604}"/>
    <dgm:cxn modelId="{AF1D8CC5-DD43-4379-ACEC-5C8D7CB8BD26}" type="presParOf" srcId="{496D3921-FB2C-4F3D-90E6-63B38CF14ECF}" destId="{DD22E2C9-9ED6-40D4-BB1A-73EA076D969F}" srcOrd="0" destOrd="0" presId="urn:microsoft.com/office/officeart/2008/layout/AlternatingPictureCircles"/>
    <dgm:cxn modelId="{A55BFAEB-61D8-4162-9030-0C9FC1D25604}" type="presParOf" srcId="{DD22E2C9-9ED6-40D4-BB1A-73EA076D969F}" destId="{8582CD09-4B1E-4C8F-810A-7A779F8DD950}" srcOrd="0" destOrd="0" presId="urn:microsoft.com/office/officeart/2008/layout/AlternatingPictureCircles"/>
    <dgm:cxn modelId="{8159C0A2-2F7E-4FA4-B7F9-B3380569DE8E}" type="presParOf" srcId="{DD22E2C9-9ED6-40D4-BB1A-73EA076D969F}" destId="{EDA89A79-838A-47C5-8DC4-7D95AF30D607}" srcOrd="1" destOrd="0" presId="urn:microsoft.com/office/officeart/2008/layout/AlternatingPictureCircles"/>
    <dgm:cxn modelId="{96600968-BFD8-4DCF-A5CF-B270E67F188F}" type="presParOf" srcId="{DD22E2C9-9ED6-40D4-BB1A-73EA076D969F}" destId="{64D92F8A-037F-4078-B1BC-7CB7558A78ED}" srcOrd="2" destOrd="0" presId="urn:microsoft.com/office/officeart/2008/layout/AlternatingPictureCircles"/>
    <dgm:cxn modelId="{604B8BAB-6A85-4FA9-B550-43964A635D8C}" type="presParOf" srcId="{DD22E2C9-9ED6-40D4-BB1A-73EA076D969F}" destId="{ADB86304-1A84-40BE-ADCF-E2D5765BF527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A98D14-85B4-4AFD-82C6-F540C511183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8ED87D76-E6F4-4DA0-ADAA-9582BCB29BBD}">
      <dgm:prSet phldrT="[Texto]" custT="1"/>
      <dgm:spPr/>
      <dgm:t>
        <a:bodyPr/>
        <a:lstStyle/>
        <a:p>
          <a:r>
            <a:rPr lang="es-EC" sz="2000" b="0" dirty="0"/>
            <a:t>LEVANTAMIENTO CON </a:t>
          </a:r>
          <a:r>
            <a:rPr lang="es-EC" sz="2000" dirty="0"/>
            <a:t>GPS RTK DINÁMICO</a:t>
          </a:r>
          <a:r>
            <a:rPr lang="es-EC" sz="2000" b="0" dirty="0"/>
            <a:t>: </a:t>
          </a:r>
          <a:endParaRPr lang="es-EC" sz="2000" dirty="0"/>
        </a:p>
      </dgm:t>
    </dgm:pt>
    <dgm:pt modelId="{396DCDB9-EA3D-4AFF-AC31-6F6B83435DD0}" type="parTrans" cxnId="{6C363667-D324-487B-BB6D-CCCA8B55CE7A}">
      <dgm:prSet/>
      <dgm:spPr/>
      <dgm:t>
        <a:bodyPr/>
        <a:lstStyle/>
        <a:p>
          <a:endParaRPr lang="es-EC"/>
        </a:p>
      </dgm:t>
    </dgm:pt>
    <dgm:pt modelId="{960676BB-6195-436A-898B-273B4AE6E96B}" type="sibTrans" cxnId="{6C363667-D324-487B-BB6D-CCCA8B55CE7A}">
      <dgm:prSet/>
      <dgm:spPr/>
      <dgm:t>
        <a:bodyPr/>
        <a:lstStyle/>
        <a:p>
          <a:endParaRPr lang="es-EC"/>
        </a:p>
      </dgm:t>
    </dgm:pt>
    <dgm:pt modelId="{20BCD7DC-40A4-4A0E-BA9A-C79EC1A19476}">
      <dgm:prSet phldrT="[Texto]" custT="1"/>
      <dgm:spPr/>
      <dgm:t>
        <a:bodyPr/>
        <a:lstStyle/>
        <a:p>
          <a:pPr algn="ctr"/>
          <a:r>
            <a:rPr lang="es-EC" sz="2000" b="0" dirty="0"/>
            <a:t>ENLAZAR  PUNTOS: </a:t>
          </a:r>
          <a:endParaRPr lang="es-EC" sz="2000" dirty="0"/>
        </a:p>
      </dgm:t>
    </dgm:pt>
    <dgm:pt modelId="{0CF18910-BE7B-4478-BF09-2A5D21DE6E92}" type="parTrans" cxnId="{B6A3708D-D458-4F21-BDFE-25402AF4F879}">
      <dgm:prSet/>
      <dgm:spPr/>
      <dgm:t>
        <a:bodyPr/>
        <a:lstStyle/>
        <a:p>
          <a:endParaRPr lang="es-EC"/>
        </a:p>
      </dgm:t>
    </dgm:pt>
    <dgm:pt modelId="{F0BDFEB7-FA92-403E-BE34-133236DFBB53}" type="sibTrans" cxnId="{B6A3708D-D458-4F21-BDFE-25402AF4F879}">
      <dgm:prSet/>
      <dgm:spPr/>
      <dgm:t>
        <a:bodyPr/>
        <a:lstStyle/>
        <a:p>
          <a:endParaRPr lang="es-EC"/>
        </a:p>
      </dgm:t>
    </dgm:pt>
    <dgm:pt modelId="{A2CBEAE3-FACD-4D34-84C0-48122E8E75B7}">
      <dgm:prSet phldrT="[Texto]" custT="1"/>
      <dgm:spPr/>
      <dgm:t>
        <a:bodyPr/>
        <a:lstStyle/>
        <a:p>
          <a:r>
            <a:rPr lang="en-US" sz="1800" dirty="0"/>
            <a:t> Se </a:t>
          </a:r>
          <a:r>
            <a:rPr lang="en-US" sz="1800" dirty="0" err="1"/>
            <a:t>toma</a:t>
          </a:r>
          <a:r>
            <a:rPr lang="en-US" sz="1800" dirty="0"/>
            <a:t> </a:t>
          </a:r>
          <a:r>
            <a:rPr lang="en-US" sz="1800" dirty="0" err="1"/>
            <a:t>datos</a:t>
          </a:r>
          <a:r>
            <a:rPr lang="en-US" sz="1800" dirty="0"/>
            <a:t> del Pie y cabeza  de </a:t>
          </a:r>
          <a:r>
            <a:rPr lang="en-US" sz="1800" dirty="0" err="1"/>
            <a:t>talud</a:t>
          </a:r>
          <a:r>
            <a:rPr lang="en-US" sz="1800" dirty="0"/>
            <a:t> del </a:t>
          </a:r>
          <a:r>
            <a:rPr lang="en-US" sz="1800" dirty="0" err="1"/>
            <a:t>camino</a:t>
          </a:r>
          <a:endParaRPr lang="es-EC" sz="1800" dirty="0"/>
        </a:p>
      </dgm:t>
    </dgm:pt>
    <dgm:pt modelId="{B53CBDCE-D6EB-4792-9037-C74925496243}" type="parTrans" cxnId="{5DD9C970-4ACA-4422-AF04-82180333BF28}">
      <dgm:prSet/>
      <dgm:spPr/>
      <dgm:t>
        <a:bodyPr/>
        <a:lstStyle/>
        <a:p>
          <a:endParaRPr lang="es-EC"/>
        </a:p>
      </dgm:t>
    </dgm:pt>
    <dgm:pt modelId="{386B8534-64F3-4561-89B4-29C336D13B1F}" type="sibTrans" cxnId="{5DD9C970-4ACA-4422-AF04-82180333BF28}">
      <dgm:prSet/>
      <dgm:spPr/>
      <dgm:t>
        <a:bodyPr/>
        <a:lstStyle/>
        <a:p>
          <a:endParaRPr lang="es-EC"/>
        </a:p>
      </dgm:t>
    </dgm:pt>
    <dgm:pt modelId="{2166DF27-8136-400D-BEDD-998050F6B7B6}">
      <dgm:prSet phldrT="[Texto]" custT="1"/>
      <dgm:spPr/>
      <dgm:t>
        <a:bodyPr/>
        <a:lstStyle/>
        <a:p>
          <a:pPr algn="ctr"/>
          <a:r>
            <a:rPr lang="es-ES" sz="1800" dirty="0"/>
            <a:t>Se conecta </a:t>
          </a:r>
          <a:r>
            <a:rPr lang="es-ES" sz="1800" dirty="0" err="1"/>
            <a:t>via</a:t>
          </a:r>
          <a:r>
            <a:rPr lang="es-ES" sz="1800" dirty="0"/>
            <a:t> satelital el punto de partida y el de referencia </a:t>
          </a:r>
          <a:endParaRPr lang="es-EC" sz="1800" dirty="0"/>
        </a:p>
      </dgm:t>
    </dgm:pt>
    <dgm:pt modelId="{ED2112C5-FEF0-4411-AE8D-8830D8709896}" type="parTrans" cxnId="{0FAE12B7-66AE-4F7E-B6DB-4FBC3C4911EA}">
      <dgm:prSet/>
      <dgm:spPr/>
      <dgm:t>
        <a:bodyPr/>
        <a:lstStyle/>
        <a:p>
          <a:endParaRPr lang="es-EC"/>
        </a:p>
      </dgm:t>
    </dgm:pt>
    <dgm:pt modelId="{A468C50A-4805-4D2A-9F29-74F080E99E21}" type="sibTrans" cxnId="{0FAE12B7-66AE-4F7E-B6DB-4FBC3C4911EA}">
      <dgm:prSet/>
      <dgm:spPr/>
      <dgm:t>
        <a:bodyPr/>
        <a:lstStyle/>
        <a:p>
          <a:endParaRPr lang="es-EC"/>
        </a:p>
      </dgm:t>
    </dgm:pt>
    <dgm:pt modelId="{80BD2083-BF2D-4007-8705-BDD910EA382E}" type="pres">
      <dgm:prSet presAssocID="{05A98D14-85B4-4AFD-82C6-F540C511183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E28C9F16-7FB3-41A6-91D6-D5B891D76625}" type="pres">
      <dgm:prSet presAssocID="{8ED87D76-E6F4-4DA0-ADAA-9582BCB29BBD}" presName="composite" presStyleCnt="0">
        <dgm:presLayoutVars>
          <dgm:chMax val="1"/>
          <dgm:chPref val="1"/>
        </dgm:presLayoutVars>
      </dgm:prSet>
      <dgm:spPr/>
    </dgm:pt>
    <dgm:pt modelId="{828C3FF3-C475-4359-AFC7-1233D9E742E9}" type="pres">
      <dgm:prSet presAssocID="{8ED87D76-E6F4-4DA0-ADAA-9582BCB29BBD}" presName="Accent" presStyleLbl="trAlignAcc1" presStyleIdx="0" presStyleCnt="2" custScaleX="104517" custScaleY="105345">
        <dgm:presLayoutVars>
          <dgm:chMax val="0"/>
          <dgm:chPref val="0"/>
        </dgm:presLayoutVars>
      </dgm:prSet>
      <dgm:spPr/>
    </dgm:pt>
    <dgm:pt modelId="{CDD9FFF5-55AD-4DD2-B8E1-57E23BDA1FAE}" type="pres">
      <dgm:prSet presAssocID="{8ED87D76-E6F4-4DA0-ADAA-9582BCB29BB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es-EC"/>
        </a:p>
      </dgm:t>
    </dgm:pt>
    <dgm:pt modelId="{F8219CD1-98F1-4C0A-A8C8-912EB7CB02C5}" type="pres">
      <dgm:prSet presAssocID="{8ED87D76-E6F4-4DA0-ADAA-9582BCB29BBD}" presName="ChildComposite" presStyleCnt="0"/>
      <dgm:spPr/>
    </dgm:pt>
    <dgm:pt modelId="{3302228D-B93B-4F14-89FC-AC3DA00B9A52}" type="pres">
      <dgm:prSet presAssocID="{8ED87D76-E6F4-4DA0-ADAA-9582BCB29BBD}" presName="Child" presStyleLbl="node1" presStyleIdx="0" presStyleCnt="2" custScaleX="82828" custScaleY="645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3D3DE9-3899-4418-BD4E-38C5708E7BA6}" type="pres">
      <dgm:prSet presAssocID="{8ED87D76-E6F4-4DA0-ADAA-9582BCB29BBD}" presName="Parent" presStyleLbl="revTx" presStyleIdx="0" presStyleCnt="2" custLinFactNeighborX="254" custLinFactNeighborY="14747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BB504-F3BC-460F-8763-C746FC77B417}" type="pres">
      <dgm:prSet presAssocID="{960676BB-6195-436A-898B-273B4AE6E96B}" presName="sibTrans" presStyleCnt="0"/>
      <dgm:spPr/>
    </dgm:pt>
    <dgm:pt modelId="{7166C21E-996D-456E-98A4-539B18D6B392}" type="pres">
      <dgm:prSet presAssocID="{20BCD7DC-40A4-4A0E-BA9A-C79EC1A19476}" presName="composite" presStyleCnt="0">
        <dgm:presLayoutVars>
          <dgm:chMax val="1"/>
          <dgm:chPref val="1"/>
        </dgm:presLayoutVars>
      </dgm:prSet>
      <dgm:spPr/>
    </dgm:pt>
    <dgm:pt modelId="{7F685ACC-D06E-4C63-A670-1242DCA37B10}" type="pres">
      <dgm:prSet presAssocID="{20BCD7DC-40A4-4A0E-BA9A-C79EC1A19476}" presName="Accent" presStyleLbl="trAlignAcc1" presStyleIdx="1" presStyleCnt="2" custScaleX="100276" custScaleY="104689" custLinFactNeighborX="-70" custLinFactNeighborY="675">
        <dgm:presLayoutVars>
          <dgm:chMax val="0"/>
          <dgm:chPref val="0"/>
        </dgm:presLayoutVars>
      </dgm:prSet>
      <dgm:spPr/>
    </dgm:pt>
    <dgm:pt modelId="{E9859416-6052-4D4D-B114-95BC71C8AE1C}" type="pres">
      <dgm:prSet presAssocID="{20BCD7DC-40A4-4A0E-BA9A-C79EC1A19476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s-EC"/>
        </a:p>
      </dgm:t>
    </dgm:pt>
    <dgm:pt modelId="{1CABE9AC-9777-4A65-A16F-2A31C27EE195}" type="pres">
      <dgm:prSet presAssocID="{20BCD7DC-40A4-4A0E-BA9A-C79EC1A19476}" presName="ChildComposite" presStyleCnt="0"/>
      <dgm:spPr/>
    </dgm:pt>
    <dgm:pt modelId="{7B1BC076-9C05-4156-9FA0-6FBF683E30C5}" type="pres">
      <dgm:prSet presAssocID="{20BCD7DC-40A4-4A0E-BA9A-C79EC1A19476}" presName="Child" presStyleLbl="node1" presStyleIdx="1" presStyleCnt="2" custScaleX="102138" custScaleY="73557" custLinFactNeighborX="-2314" custLinFactNeighborY="-31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CED0A4-7A47-4059-A8EF-D15EDA7309A6}" type="pres">
      <dgm:prSet presAssocID="{20BCD7DC-40A4-4A0E-BA9A-C79EC1A19476}" presName="Parent" presStyleLbl="revTx" presStyleIdx="1" presStyleCnt="2" custLinFactNeighborX="-332" custLinFactNeighborY="1100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FA7565D-48CE-451B-8237-1F9FDB16A7D1}" type="presOf" srcId="{8ED87D76-E6F4-4DA0-ADAA-9582BCB29BBD}" destId="{AA3D3DE9-3899-4418-BD4E-38C5708E7BA6}" srcOrd="0" destOrd="0" presId="urn:microsoft.com/office/officeart/2008/layout/CaptionedPictures"/>
    <dgm:cxn modelId="{5DD9C970-4ACA-4422-AF04-82180333BF28}" srcId="{8ED87D76-E6F4-4DA0-ADAA-9582BCB29BBD}" destId="{A2CBEAE3-FACD-4D34-84C0-48122E8E75B7}" srcOrd="0" destOrd="0" parTransId="{B53CBDCE-D6EB-4792-9037-C74925496243}" sibTransId="{386B8534-64F3-4561-89B4-29C336D13B1F}"/>
    <dgm:cxn modelId="{B6A3708D-D458-4F21-BDFE-25402AF4F879}" srcId="{05A98D14-85B4-4AFD-82C6-F540C511183C}" destId="{20BCD7DC-40A4-4A0E-BA9A-C79EC1A19476}" srcOrd="1" destOrd="0" parTransId="{0CF18910-BE7B-4478-BF09-2A5D21DE6E92}" sibTransId="{F0BDFEB7-FA92-403E-BE34-133236DFBB53}"/>
    <dgm:cxn modelId="{5E4F24E1-4D47-4C27-8F81-0CBE53D23EBA}" type="presOf" srcId="{05A98D14-85B4-4AFD-82C6-F540C511183C}" destId="{80BD2083-BF2D-4007-8705-BDD910EA382E}" srcOrd="0" destOrd="0" presId="urn:microsoft.com/office/officeart/2008/layout/CaptionedPictures"/>
    <dgm:cxn modelId="{82CFF5CF-6ABB-42D9-9EE8-F0B5A25D15E7}" type="presOf" srcId="{20BCD7DC-40A4-4A0E-BA9A-C79EC1A19476}" destId="{A0CED0A4-7A47-4059-A8EF-D15EDA7309A6}" srcOrd="0" destOrd="0" presId="urn:microsoft.com/office/officeart/2008/layout/CaptionedPictures"/>
    <dgm:cxn modelId="{5FF92F89-8CCF-49D5-83AB-662191B28E70}" type="presOf" srcId="{A2CBEAE3-FACD-4D34-84C0-48122E8E75B7}" destId="{3302228D-B93B-4F14-89FC-AC3DA00B9A52}" srcOrd="0" destOrd="0" presId="urn:microsoft.com/office/officeart/2008/layout/CaptionedPictures"/>
    <dgm:cxn modelId="{EF08C215-6C18-4EC2-AFD5-0DD0FDBAF93B}" type="presOf" srcId="{2166DF27-8136-400D-BEDD-998050F6B7B6}" destId="{7B1BC076-9C05-4156-9FA0-6FBF683E30C5}" srcOrd="0" destOrd="0" presId="urn:microsoft.com/office/officeart/2008/layout/CaptionedPictures"/>
    <dgm:cxn modelId="{6C363667-D324-487B-BB6D-CCCA8B55CE7A}" srcId="{05A98D14-85B4-4AFD-82C6-F540C511183C}" destId="{8ED87D76-E6F4-4DA0-ADAA-9582BCB29BBD}" srcOrd="0" destOrd="0" parTransId="{396DCDB9-EA3D-4AFF-AC31-6F6B83435DD0}" sibTransId="{960676BB-6195-436A-898B-273B4AE6E96B}"/>
    <dgm:cxn modelId="{0FAE12B7-66AE-4F7E-B6DB-4FBC3C4911EA}" srcId="{20BCD7DC-40A4-4A0E-BA9A-C79EC1A19476}" destId="{2166DF27-8136-400D-BEDD-998050F6B7B6}" srcOrd="0" destOrd="0" parTransId="{ED2112C5-FEF0-4411-AE8D-8830D8709896}" sibTransId="{A468C50A-4805-4D2A-9F29-74F080E99E21}"/>
    <dgm:cxn modelId="{39180498-9E1C-443C-8A85-58D93535EA65}" type="presParOf" srcId="{80BD2083-BF2D-4007-8705-BDD910EA382E}" destId="{E28C9F16-7FB3-41A6-91D6-D5B891D76625}" srcOrd="0" destOrd="0" presId="urn:microsoft.com/office/officeart/2008/layout/CaptionedPictures"/>
    <dgm:cxn modelId="{7F88718D-E0E2-41E2-B874-C4CB2F18558E}" type="presParOf" srcId="{E28C9F16-7FB3-41A6-91D6-D5B891D76625}" destId="{828C3FF3-C475-4359-AFC7-1233D9E742E9}" srcOrd="0" destOrd="0" presId="urn:microsoft.com/office/officeart/2008/layout/CaptionedPictures"/>
    <dgm:cxn modelId="{898AF2B9-01BA-4AB9-A5BF-39881F42879A}" type="presParOf" srcId="{E28C9F16-7FB3-41A6-91D6-D5B891D76625}" destId="{CDD9FFF5-55AD-4DD2-B8E1-57E23BDA1FAE}" srcOrd="1" destOrd="0" presId="urn:microsoft.com/office/officeart/2008/layout/CaptionedPictures"/>
    <dgm:cxn modelId="{D24EC862-5BE1-4CF6-B831-5B2DF842DA64}" type="presParOf" srcId="{E28C9F16-7FB3-41A6-91D6-D5B891D76625}" destId="{F8219CD1-98F1-4C0A-A8C8-912EB7CB02C5}" srcOrd="2" destOrd="0" presId="urn:microsoft.com/office/officeart/2008/layout/CaptionedPictures"/>
    <dgm:cxn modelId="{6E863374-AA95-403C-9420-ED6992D27738}" type="presParOf" srcId="{F8219CD1-98F1-4C0A-A8C8-912EB7CB02C5}" destId="{3302228D-B93B-4F14-89FC-AC3DA00B9A52}" srcOrd="0" destOrd="0" presId="urn:microsoft.com/office/officeart/2008/layout/CaptionedPictures"/>
    <dgm:cxn modelId="{3C0DA478-B867-4CB1-980B-1DBDD47A92CD}" type="presParOf" srcId="{F8219CD1-98F1-4C0A-A8C8-912EB7CB02C5}" destId="{AA3D3DE9-3899-4418-BD4E-38C5708E7BA6}" srcOrd="1" destOrd="0" presId="urn:microsoft.com/office/officeart/2008/layout/CaptionedPictures"/>
    <dgm:cxn modelId="{E5CD7A9F-CC28-4876-B971-9F547931746C}" type="presParOf" srcId="{80BD2083-BF2D-4007-8705-BDD910EA382E}" destId="{FE8BB504-F3BC-460F-8763-C746FC77B417}" srcOrd="1" destOrd="0" presId="urn:microsoft.com/office/officeart/2008/layout/CaptionedPictures"/>
    <dgm:cxn modelId="{F1C17CE8-8AE2-458C-8ED0-1C2E365CDE72}" type="presParOf" srcId="{80BD2083-BF2D-4007-8705-BDD910EA382E}" destId="{7166C21E-996D-456E-98A4-539B18D6B392}" srcOrd="2" destOrd="0" presId="urn:microsoft.com/office/officeart/2008/layout/CaptionedPictures"/>
    <dgm:cxn modelId="{76FD8730-E0B7-4084-953A-D39E27121256}" type="presParOf" srcId="{7166C21E-996D-456E-98A4-539B18D6B392}" destId="{7F685ACC-D06E-4C63-A670-1242DCA37B10}" srcOrd="0" destOrd="0" presId="urn:microsoft.com/office/officeart/2008/layout/CaptionedPictures"/>
    <dgm:cxn modelId="{1E507202-9510-4C41-A6D2-F0F5536C4038}" type="presParOf" srcId="{7166C21E-996D-456E-98A4-539B18D6B392}" destId="{E9859416-6052-4D4D-B114-95BC71C8AE1C}" srcOrd="1" destOrd="0" presId="urn:microsoft.com/office/officeart/2008/layout/CaptionedPictures"/>
    <dgm:cxn modelId="{67DB706F-991B-417E-8245-BF97B910A906}" type="presParOf" srcId="{7166C21E-996D-456E-98A4-539B18D6B392}" destId="{1CABE9AC-9777-4A65-A16F-2A31C27EE195}" srcOrd="2" destOrd="0" presId="urn:microsoft.com/office/officeart/2008/layout/CaptionedPictures"/>
    <dgm:cxn modelId="{CB50259F-B91F-428A-93BC-B3EF2C4BA1A0}" type="presParOf" srcId="{1CABE9AC-9777-4A65-A16F-2A31C27EE195}" destId="{7B1BC076-9C05-4156-9FA0-6FBF683E30C5}" srcOrd="0" destOrd="0" presId="urn:microsoft.com/office/officeart/2008/layout/CaptionedPictures"/>
    <dgm:cxn modelId="{3DC5DE0E-EA89-4775-9A60-3010B2666CEF}" type="presParOf" srcId="{1CABE9AC-9777-4A65-A16F-2A31C27EE195}" destId="{A0CED0A4-7A47-4059-A8EF-D15EDA7309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826427-FF3B-4A3B-A881-117CF5B9EC2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25F11E60-F231-47F8-AB93-DBCBFFF7DB8D}">
      <dgm:prSet phldrT="[Texto]"/>
      <dgm:spPr/>
      <dgm:t>
        <a:bodyPr/>
        <a:lstStyle/>
        <a:p>
          <a:r>
            <a:rPr lang="en-US" dirty="0"/>
            <a:t>LEVANTAMIENTO CON ESTACIÓN TOTAL:</a:t>
          </a:r>
          <a:endParaRPr lang="es-EC" dirty="0"/>
        </a:p>
      </dgm:t>
    </dgm:pt>
    <dgm:pt modelId="{F3A47C76-8BF9-4C13-9FD1-B802BFC1A1B0}" type="parTrans" cxnId="{D9E8E78F-CA8B-4094-A593-E0D71120FE49}">
      <dgm:prSet/>
      <dgm:spPr/>
      <dgm:t>
        <a:bodyPr/>
        <a:lstStyle/>
        <a:p>
          <a:endParaRPr lang="es-EC"/>
        </a:p>
      </dgm:t>
    </dgm:pt>
    <dgm:pt modelId="{06D5A0E1-5411-4EFF-8A81-ADB3BC52C357}" type="sibTrans" cxnId="{D9E8E78F-CA8B-4094-A593-E0D71120FE49}">
      <dgm:prSet/>
      <dgm:spPr/>
      <dgm:t>
        <a:bodyPr/>
        <a:lstStyle/>
        <a:p>
          <a:endParaRPr lang="es-EC"/>
        </a:p>
      </dgm:t>
    </dgm:pt>
    <dgm:pt modelId="{62678143-B184-455C-944B-AAFA70A3FDAF}">
      <dgm:prSet phldrT="[Texto]"/>
      <dgm:spPr/>
      <dgm:t>
        <a:bodyPr/>
        <a:lstStyle/>
        <a:p>
          <a:r>
            <a:rPr lang="en-US" dirty="0"/>
            <a:t>SECCION TRANSVERSAL:</a:t>
          </a:r>
          <a:endParaRPr lang="es-EC" dirty="0"/>
        </a:p>
      </dgm:t>
    </dgm:pt>
    <dgm:pt modelId="{1E10684B-3CD4-494B-823C-D07B8FF338C7}" type="parTrans" cxnId="{A7AD48D7-C023-4087-9534-EBC426A3104C}">
      <dgm:prSet/>
      <dgm:spPr/>
      <dgm:t>
        <a:bodyPr/>
        <a:lstStyle/>
        <a:p>
          <a:endParaRPr lang="es-EC"/>
        </a:p>
      </dgm:t>
    </dgm:pt>
    <dgm:pt modelId="{52B46EE0-92D1-4561-BE62-98A4E94452C8}" type="sibTrans" cxnId="{A7AD48D7-C023-4087-9534-EBC426A3104C}">
      <dgm:prSet/>
      <dgm:spPr/>
      <dgm:t>
        <a:bodyPr/>
        <a:lstStyle/>
        <a:p>
          <a:endParaRPr lang="es-EC"/>
        </a:p>
      </dgm:t>
    </dgm:pt>
    <dgm:pt modelId="{FC1E9EF5-CFA5-4092-B282-6EBD3AC9F04A}">
      <dgm:prSet phldrT="[Texto]"/>
      <dgm:spPr/>
      <dgm:t>
        <a:bodyPr/>
        <a:lstStyle/>
        <a:p>
          <a:r>
            <a:rPr lang="es-ES" dirty="0"/>
            <a:t>Se toma los puntos de la quebrada Togllahuaycu en los extremos y en la cota de fondo del rio.</a:t>
          </a:r>
          <a:endParaRPr lang="es-EC" dirty="0"/>
        </a:p>
      </dgm:t>
    </dgm:pt>
    <dgm:pt modelId="{C67A7621-79FA-47E8-961F-F65325D15E86}" type="parTrans" cxnId="{31F5C5FB-6B6F-4E72-80C6-DE4F061D8EB1}">
      <dgm:prSet/>
      <dgm:spPr/>
      <dgm:t>
        <a:bodyPr/>
        <a:lstStyle/>
        <a:p>
          <a:endParaRPr lang="es-EC"/>
        </a:p>
      </dgm:t>
    </dgm:pt>
    <dgm:pt modelId="{83C76EA2-3D45-4E32-B36D-B5C2425E8D06}" type="sibTrans" cxnId="{31F5C5FB-6B6F-4E72-80C6-DE4F061D8EB1}">
      <dgm:prSet/>
      <dgm:spPr/>
      <dgm:t>
        <a:bodyPr/>
        <a:lstStyle/>
        <a:p>
          <a:endParaRPr lang="es-EC"/>
        </a:p>
      </dgm:t>
    </dgm:pt>
    <dgm:pt modelId="{006252BD-609E-4F72-9194-1277151B636C}">
      <dgm:prSet phldrT="[Texto]"/>
      <dgm:spPr/>
      <dgm:t>
        <a:bodyPr/>
        <a:lstStyle/>
        <a:p>
          <a:r>
            <a:rPr lang="es-EC" noProof="0" dirty="0"/>
            <a:t>Se toma datos del perfil transversal de la quebrada donde es la implantación del puente </a:t>
          </a:r>
        </a:p>
      </dgm:t>
    </dgm:pt>
    <dgm:pt modelId="{AAEC5959-798E-40BC-8E73-23BEE011ED10}" type="parTrans" cxnId="{8EE07DAE-42C3-4675-A212-284E8A00B288}">
      <dgm:prSet/>
      <dgm:spPr/>
      <dgm:t>
        <a:bodyPr/>
        <a:lstStyle/>
        <a:p>
          <a:endParaRPr lang="es-EC"/>
        </a:p>
      </dgm:t>
    </dgm:pt>
    <dgm:pt modelId="{B3C47F8D-AB73-42F3-8347-1BBBAB720E8F}" type="sibTrans" cxnId="{8EE07DAE-42C3-4675-A212-284E8A00B288}">
      <dgm:prSet/>
      <dgm:spPr/>
      <dgm:t>
        <a:bodyPr/>
        <a:lstStyle/>
        <a:p>
          <a:endParaRPr lang="es-EC"/>
        </a:p>
      </dgm:t>
    </dgm:pt>
    <dgm:pt modelId="{AF546D70-032E-43C1-ACE6-2E4437A53420}" type="pres">
      <dgm:prSet presAssocID="{33826427-FF3B-4A3B-A881-117CF5B9EC2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D98B496F-2F73-4FEF-801F-4FF061035058}" type="pres">
      <dgm:prSet presAssocID="{25F11E60-F231-47F8-AB93-DBCBFFF7DB8D}" presName="composite" presStyleCnt="0">
        <dgm:presLayoutVars>
          <dgm:chMax val="1"/>
          <dgm:chPref val="1"/>
        </dgm:presLayoutVars>
      </dgm:prSet>
      <dgm:spPr/>
    </dgm:pt>
    <dgm:pt modelId="{9C27F956-328D-47CE-8DBC-CEE333FF4C23}" type="pres">
      <dgm:prSet presAssocID="{25F11E60-F231-47F8-AB93-DBCBFFF7DB8D}" presName="Accent" presStyleLbl="trAlignAcc1" presStyleIdx="0" presStyleCnt="2" custLinFactNeighborX="-80" custLinFactNeighborY="207">
        <dgm:presLayoutVars>
          <dgm:chMax val="0"/>
          <dgm:chPref val="0"/>
        </dgm:presLayoutVars>
      </dgm:prSet>
      <dgm:spPr/>
    </dgm:pt>
    <dgm:pt modelId="{385606DB-136E-44FA-8F9C-9BD989A128BA}" type="pres">
      <dgm:prSet presAssocID="{25F11E60-F231-47F8-AB93-DBCBFFF7DB8D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</dgm:pt>
    <dgm:pt modelId="{19F852AA-7CDE-4A99-A5D1-CA80332BF754}" type="pres">
      <dgm:prSet presAssocID="{25F11E60-F231-47F8-AB93-DBCBFFF7DB8D}" presName="ChildComposite" presStyleCnt="0"/>
      <dgm:spPr/>
    </dgm:pt>
    <dgm:pt modelId="{94C54363-40AC-484C-9ECD-C19D251DAB6B}" type="pres">
      <dgm:prSet presAssocID="{25F11E60-F231-47F8-AB93-DBCBFFF7DB8D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28105C-B87C-4B68-BEB3-28E3A92D8BF2}" type="pres">
      <dgm:prSet presAssocID="{25F11E60-F231-47F8-AB93-DBCBFFF7DB8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111DAD-29A0-4E90-81C0-B92672FF35FF}" type="pres">
      <dgm:prSet presAssocID="{06D5A0E1-5411-4EFF-8A81-ADB3BC52C357}" presName="sibTrans" presStyleCnt="0"/>
      <dgm:spPr/>
    </dgm:pt>
    <dgm:pt modelId="{0D7BCE2A-1A52-422E-BC56-6C9F3067CB5D}" type="pres">
      <dgm:prSet presAssocID="{62678143-B184-455C-944B-AAFA70A3FDAF}" presName="composite" presStyleCnt="0">
        <dgm:presLayoutVars>
          <dgm:chMax val="1"/>
          <dgm:chPref val="1"/>
        </dgm:presLayoutVars>
      </dgm:prSet>
      <dgm:spPr/>
    </dgm:pt>
    <dgm:pt modelId="{0EC302E4-DA1F-44BD-9322-0F2B859F9FCA}" type="pres">
      <dgm:prSet presAssocID="{62678143-B184-455C-944B-AAFA70A3FDAF}" presName="Accent" presStyleLbl="trAlignAcc1" presStyleIdx="1" presStyleCnt="2">
        <dgm:presLayoutVars>
          <dgm:chMax val="0"/>
          <dgm:chPref val="0"/>
        </dgm:presLayoutVars>
      </dgm:prSet>
      <dgm:spPr/>
    </dgm:pt>
    <dgm:pt modelId="{B7D3F9EA-CAD6-4519-8BA3-0BC14797DC4D}" type="pres">
      <dgm:prSet presAssocID="{62678143-B184-455C-944B-AAFA70A3FDAF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es-EC"/>
        </a:p>
      </dgm:t>
    </dgm:pt>
    <dgm:pt modelId="{138ECE2C-8678-45DE-95E1-08792AF29EB8}" type="pres">
      <dgm:prSet presAssocID="{62678143-B184-455C-944B-AAFA70A3FDAF}" presName="ChildComposite" presStyleCnt="0"/>
      <dgm:spPr/>
    </dgm:pt>
    <dgm:pt modelId="{AB1BFCB9-82DB-481F-869D-D998B0249070}" type="pres">
      <dgm:prSet presAssocID="{62678143-B184-455C-944B-AAFA70A3FDAF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6DE0C4-F131-4F3C-A09E-8DDCA3067665}" type="pres">
      <dgm:prSet presAssocID="{62678143-B184-455C-944B-AAFA70A3FDAF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01231AF-D955-422E-BCAD-5125AC9244A0}" type="presOf" srcId="{006252BD-609E-4F72-9194-1277151B636C}" destId="{AB1BFCB9-82DB-481F-869D-D998B0249070}" srcOrd="0" destOrd="0" presId="urn:microsoft.com/office/officeart/2008/layout/CaptionedPictures"/>
    <dgm:cxn modelId="{13CAA6F8-8BDE-4B49-A413-932F23CF4E57}" type="presOf" srcId="{25F11E60-F231-47F8-AB93-DBCBFFF7DB8D}" destId="{4828105C-B87C-4B68-BEB3-28E3A92D8BF2}" srcOrd="0" destOrd="0" presId="urn:microsoft.com/office/officeart/2008/layout/CaptionedPictures"/>
    <dgm:cxn modelId="{A7AD48D7-C023-4087-9534-EBC426A3104C}" srcId="{33826427-FF3B-4A3B-A881-117CF5B9EC2D}" destId="{62678143-B184-455C-944B-AAFA70A3FDAF}" srcOrd="1" destOrd="0" parTransId="{1E10684B-3CD4-494B-823C-D07B8FF338C7}" sibTransId="{52B46EE0-92D1-4561-BE62-98A4E94452C8}"/>
    <dgm:cxn modelId="{55B59AD5-B2F5-45F7-87D6-FA05A188F060}" type="presOf" srcId="{33826427-FF3B-4A3B-A881-117CF5B9EC2D}" destId="{AF546D70-032E-43C1-ACE6-2E4437A53420}" srcOrd="0" destOrd="0" presId="urn:microsoft.com/office/officeart/2008/layout/CaptionedPictures"/>
    <dgm:cxn modelId="{532C189D-B218-4F75-B747-6F2B54D9C91F}" type="presOf" srcId="{62678143-B184-455C-944B-AAFA70A3FDAF}" destId="{566DE0C4-F131-4F3C-A09E-8DDCA3067665}" srcOrd="0" destOrd="0" presId="urn:microsoft.com/office/officeart/2008/layout/CaptionedPictures"/>
    <dgm:cxn modelId="{8EE07DAE-42C3-4675-A212-284E8A00B288}" srcId="{62678143-B184-455C-944B-AAFA70A3FDAF}" destId="{006252BD-609E-4F72-9194-1277151B636C}" srcOrd="0" destOrd="0" parTransId="{AAEC5959-798E-40BC-8E73-23BEE011ED10}" sibTransId="{B3C47F8D-AB73-42F3-8347-1BBBAB720E8F}"/>
    <dgm:cxn modelId="{9586CC48-DF15-4995-9414-78C5C20BF837}" type="presOf" srcId="{FC1E9EF5-CFA5-4092-B282-6EBD3AC9F04A}" destId="{94C54363-40AC-484C-9ECD-C19D251DAB6B}" srcOrd="0" destOrd="0" presId="urn:microsoft.com/office/officeart/2008/layout/CaptionedPictures"/>
    <dgm:cxn modelId="{31F5C5FB-6B6F-4E72-80C6-DE4F061D8EB1}" srcId="{25F11E60-F231-47F8-AB93-DBCBFFF7DB8D}" destId="{FC1E9EF5-CFA5-4092-B282-6EBD3AC9F04A}" srcOrd="0" destOrd="0" parTransId="{C67A7621-79FA-47E8-961F-F65325D15E86}" sibTransId="{83C76EA2-3D45-4E32-B36D-B5C2425E8D06}"/>
    <dgm:cxn modelId="{D9E8E78F-CA8B-4094-A593-E0D71120FE49}" srcId="{33826427-FF3B-4A3B-A881-117CF5B9EC2D}" destId="{25F11E60-F231-47F8-AB93-DBCBFFF7DB8D}" srcOrd="0" destOrd="0" parTransId="{F3A47C76-8BF9-4C13-9FD1-B802BFC1A1B0}" sibTransId="{06D5A0E1-5411-4EFF-8A81-ADB3BC52C357}"/>
    <dgm:cxn modelId="{172DB60C-B202-490E-BF59-AF00F2D151A4}" type="presParOf" srcId="{AF546D70-032E-43C1-ACE6-2E4437A53420}" destId="{D98B496F-2F73-4FEF-801F-4FF061035058}" srcOrd="0" destOrd="0" presId="urn:microsoft.com/office/officeart/2008/layout/CaptionedPictures"/>
    <dgm:cxn modelId="{9BFD9553-746E-4EF4-84D4-FFBA01D8FF6D}" type="presParOf" srcId="{D98B496F-2F73-4FEF-801F-4FF061035058}" destId="{9C27F956-328D-47CE-8DBC-CEE333FF4C23}" srcOrd="0" destOrd="0" presId="urn:microsoft.com/office/officeart/2008/layout/CaptionedPictures"/>
    <dgm:cxn modelId="{3FB11F33-6D5F-4269-947B-FA81DABFE100}" type="presParOf" srcId="{D98B496F-2F73-4FEF-801F-4FF061035058}" destId="{385606DB-136E-44FA-8F9C-9BD989A128BA}" srcOrd="1" destOrd="0" presId="urn:microsoft.com/office/officeart/2008/layout/CaptionedPictures"/>
    <dgm:cxn modelId="{9B34C655-A6D6-48C2-BE56-25D572038187}" type="presParOf" srcId="{D98B496F-2F73-4FEF-801F-4FF061035058}" destId="{19F852AA-7CDE-4A99-A5D1-CA80332BF754}" srcOrd="2" destOrd="0" presId="urn:microsoft.com/office/officeart/2008/layout/CaptionedPictures"/>
    <dgm:cxn modelId="{DDE81C7A-92CB-49CC-8820-0DC2F20652DF}" type="presParOf" srcId="{19F852AA-7CDE-4A99-A5D1-CA80332BF754}" destId="{94C54363-40AC-484C-9ECD-C19D251DAB6B}" srcOrd="0" destOrd="0" presId="urn:microsoft.com/office/officeart/2008/layout/CaptionedPictures"/>
    <dgm:cxn modelId="{E06F78A2-B91D-42C9-B2A1-F469A575EB86}" type="presParOf" srcId="{19F852AA-7CDE-4A99-A5D1-CA80332BF754}" destId="{4828105C-B87C-4B68-BEB3-28E3A92D8BF2}" srcOrd="1" destOrd="0" presId="urn:microsoft.com/office/officeart/2008/layout/CaptionedPictures"/>
    <dgm:cxn modelId="{D023B560-FD34-4385-8E10-3533A59C9257}" type="presParOf" srcId="{AF546D70-032E-43C1-ACE6-2E4437A53420}" destId="{52111DAD-29A0-4E90-81C0-B92672FF35FF}" srcOrd="1" destOrd="0" presId="urn:microsoft.com/office/officeart/2008/layout/CaptionedPictures"/>
    <dgm:cxn modelId="{203DFA8E-F04F-4929-913A-9DDEFE9524D9}" type="presParOf" srcId="{AF546D70-032E-43C1-ACE6-2E4437A53420}" destId="{0D7BCE2A-1A52-422E-BC56-6C9F3067CB5D}" srcOrd="2" destOrd="0" presId="urn:microsoft.com/office/officeart/2008/layout/CaptionedPictures"/>
    <dgm:cxn modelId="{565299D7-6369-4625-AAE0-3D9198041422}" type="presParOf" srcId="{0D7BCE2A-1A52-422E-BC56-6C9F3067CB5D}" destId="{0EC302E4-DA1F-44BD-9322-0F2B859F9FCA}" srcOrd="0" destOrd="0" presId="urn:microsoft.com/office/officeart/2008/layout/CaptionedPictures"/>
    <dgm:cxn modelId="{82F73A8A-9FE6-4458-B251-9CF9D0860859}" type="presParOf" srcId="{0D7BCE2A-1A52-422E-BC56-6C9F3067CB5D}" destId="{B7D3F9EA-CAD6-4519-8BA3-0BC14797DC4D}" srcOrd="1" destOrd="0" presId="urn:microsoft.com/office/officeart/2008/layout/CaptionedPictures"/>
    <dgm:cxn modelId="{715DF46E-3B84-400C-9DC4-1AD5AE1AC95F}" type="presParOf" srcId="{0D7BCE2A-1A52-422E-BC56-6C9F3067CB5D}" destId="{138ECE2C-8678-45DE-95E1-08792AF29EB8}" srcOrd="2" destOrd="0" presId="urn:microsoft.com/office/officeart/2008/layout/CaptionedPictures"/>
    <dgm:cxn modelId="{C97DB518-407C-41AA-97E0-6AB84C903574}" type="presParOf" srcId="{138ECE2C-8678-45DE-95E1-08792AF29EB8}" destId="{AB1BFCB9-82DB-481F-869D-D998B0249070}" srcOrd="0" destOrd="0" presId="urn:microsoft.com/office/officeart/2008/layout/CaptionedPictures"/>
    <dgm:cxn modelId="{7DF28BEF-1128-4827-8890-B77557D68A86}" type="presParOf" srcId="{138ECE2C-8678-45DE-95E1-08792AF29EB8}" destId="{566DE0C4-F131-4F3C-A09E-8DDCA306766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CDCDC0-F304-4195-9AF3-284296098F8D}" type="doc">
      <dgm:prSet loTypeId="urn:microsoft.com/office/officeart/2008/layout/AlternatingPictureCircles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C490A83-2429-498C-87A1-6A6DC65E7D54}">
      <dgm:prSet phldrT="[Texto]"/>
      <dgm:spPr/>
      <dgm:t>
        <a:bodyPr/>
        <a:lstStyle/>
        <a:p>
          <a:r>
            <a:rPr lang="es-EC" dirty="0"/>
            <a:t>En el diseño de las carreteras se deben tener en cuenta también las características de operación de los vehículos según los diversos tamaños y pesos, la cantidad relativa de vehículos en el tránsito total. </a:t>
          </a:r>
        </a:p>
      </dgm:t>
    </dgm:pt>
    <dgm:pt modelId="{8DE3B423-4C59-4995-9878-235AC3773AB5}" type="parTrans" cxnId="{54407926-9452-46EF-9645-421EB160851A}">
      <dgm:prSet/>
      <dgm:spPr/>
      <dgm:t>
        <a:bodyPr/>
        <a:lstStyle/>
        <a:p>
          <a:endParaRPr lang="es-EC"/>
        </a:p>
      </dgm:t>
    </dgm:pt>
    <dgm:pt modelId="{A5B65C3B-621A-4832-B53E-B07C3B3B7604}" type="sibTrans" cxnId="{54407926-9452-46EF-9645-421EB160851A}">
      <dgm:prSet/>
      <dgm:spPr/>
      <dgm:t>
        <a:bodyPr/>
        <a:lstStyle/>
        <a:p>
          <a:endParaRPr lang="es-EC"/>
        </a:p>
      </dgm:t>
    </dgm:pt>
    <dgm:pt modelId="{496D3921-FB2C-4F3D-90E6-63B38CF14ECF}" type="pres">
      <dgm:prSet presAssocID="{8CCDCDC0-F304-4195-9AF3-284296098F8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DD22E2C9-9ED6-40D4-BB1A-73EA076D969F}" type="pres">
      <dgm:prSet presAssocID="{BC490A83-2429-498C-87A1-6A6DC65E7D54}" presName="composite" presStyleCnt="0"/>
      <dgm:spPr/>
    </dgm:pt>
    <dgm:pt modelId="{8582CD09-4B1E-4C8F-810A-7A779F8DD950}" type="pres">
      <dgm:prSet presAssocID="{BC490A83-2429-498C-87A1-6A6DC65E7D54}" presName="Accent" presStyleLbl="alignNode1" presStyleIdx="0" presStyleCnt="1">
        <dgm:presLayoutVars>
          <dgm:chMax val="0"/>
          <dgm:chPref val="0"/>
        </dgm:presLayoutVars>
      </dgm:prSet>
      <dgm:spPr/>
    </dgm:pt>
    <dgm:pt modelId="{EDA89A79-838A-47C5-8DC4-7D95AF30D607}" type="pres">
      <dgm:prSet presAssocID="{BC490A83-2429-498C-87A1-6A6DC65E7D5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64D92F8A-037F-4078-B1BC-7CB7558A78ED}" type="pres">
      <dgm:prSet presAssocID="{BC490A83-2429-498C-87A1-6A6DC65E7D5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B86304-1A84-40BE-ADCF-E2D5765BF527}" type="pres">
      <dgm:prSet presAssocID="{BC490A83-2429-498C-87A1-6A6DC65E7D54}" presName="Space" presStyleCnt="0">
        <dgm:presLayoutVars>
          <dgm:chMax val="0"/>
          <dgm:chPref val="0"/>
        </dgm:presLayoutVars>
      </dgm:prSet>
      <dgm:spPr/>
    </dgm:pt>
  </dgm:ptLst>
  <dgm:cxnLst>
    <dgm:cxn modelId="{BA63F750-0A1E-4197-8AC8-452C60D4F123}" type="presOf" srcId="{8CCDCDC0-F304-4195-9AF3-284296098F8D}" destId="{496D3921-FB2C-4F3D-90E6-63B38CF14ECF}" srcOrd="0" destOrd="0" presId="urn:microsoft.com/office/officeart/2008/layout/AlternatingPictureCircles"/>
    <dgm:cxn modelId="{90DAAA14-70CF-46B6-BDF2-8F811EC3B3A0}" type="presOf" srcId="{BC490A83-2429-498C-87A1-6A6DC65E7D54}" destId="{64D92F8A-037F-4078-B1BC-7CB7558A78ED}" srcOrd="0" destOrd="0" presId="urn:microsoft.com/office/officeart/2008/layout/AlternatingPictureCircles"/>
    <dgm:cxn modelId="{54407926-9452-46EF-9645-421EB160851A}" srcId="{8CCDCDC0-F304-4195-9AF3-284296098F8D}" destId="{BC490A83-2429-498C-87A1-6A6DC65E7D54}" srcOrd="0" destOrd="0" parTransId="{8DE3B423-4C59-4995-9878-235AC3773AB5}" sibTransId="{A5B65C3B-621A-4832-B53E-B07C3B3B7604}"/>
    <dgm:cxn modelId="{AF1D8CC5-DD43-4379-ACEC-5C8D7CB8BD26}" type="presParOf" srcId="{496D3921-FB2C-4F3D-90E6-63B38CF14ECF}" destId="{DD22E2C9-9ED6-40D4-BB1A-73EA076D969F}" srcOrd="0" destOrd="0" presId="urn:microsoft.com/office/officeart/2008/layout/AlternatingPictureCircles"/>
    <dgm:cxn modelId="{A55BFAEB-61D8-4162-9030-0C9FC1D25604}" type="presParOf" srcId="{DD22E2C9-9ED6-40D4-BB1A-73EA076D969F}" destId="{8582CD09-4B1E-4C8F-810A-7A779F8DD950}" srcOrd="0" destOrd="0" presId="urn:microsoft.com/office/officeart/2008/layout/AlternatingPictureCircles"/>
    <dgm:cxn modelId="{8159C0A2-2F7E-4FA4-B7F9-B3380569DE8E}" type="presParOf" srcId="{DD22E2C9-9ED6-40D4-BB1A-73EA076D969F}" destId="{EDA89A79-838A-47C5-8DC4-7D95AF30D607}" srcOrd="1" destOrd="0" presId="urn:microsoft.com/office/officeart/2008/layout/AlternatingPictureCircles"/>
    <dgm:cxn modelId="{96600968-BFD8-4DCF-A5CF-B270E67F188F}" type="presParOf" srcId="{DD22E2C9-9ED6-40D4-BB1A-73EA076D969F}" destId="{64D92F8A-037F-4078-B1BC-7CB7558A78ED}" srcOrd="2" destOrd="0" presId="urn:microsoft.com/office/officeart/2008/layout/AlternatingPictureCircles"/>
    <dgm:cxn modelId="{604B8BAB-6A85-4FA9-B550-43964A635D8C}" type="presParOf" srcId="{DD22E2C9-9ED6-40D4-BB1A-73EA076D969F}" destId="{ADB86304-1A84-40BE-ADCF-E2D5765BF527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524F4-D029-4E64-9B64-EF5ABF7408EE}">
      <dsp:nvSpPr>
        <dsp:cNvPr id="0" name=""/>
        <dsp:cNvSpPr/>
      </dsp:nvSpPr>
      <dsp:spPr>
        <a:xfrm>
          <a:off x="226370" y="1469"/>
          <a:ext cx="7130274" cy="40610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El presente proyecto se da </a:t>
          </a:r>
          <a:r>
            <a:rPr lang="es-EC" sz="3000" kern="1200" dirty="0"/>
            <a:t>debido a la necesidad de la comunidad Toglla por tener un cementerio local que le ayude a resolver un problema social y con proyección al mejoramiento turístico, el mismo contempla el diseño del camino de ingreso y del puente en mampostería sobre la quebrada “Togllahuaycu”, para conectar el cementerio.</a:t>
          </a:r>
        </a:p>
      </dsp:txBody>
      <dsp:txXfrm>
        <a:off x="226370" y="1469"/>
        <a:ext cx="7130274" cy="40610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8CB74-81C5-4299-931C-4A90EB05848C}">
      <dsp:nvSpPr>
        <dsp:cNvPr id="0" name=""/>
        <dsp:cNvSpPr/>
      </dsp:nvSpPr>
      <dsp:spPr>
        <a:xfrm>
          <a:off x="0" y="341809"/>
          <a:ext cx="3622139" cy="4261340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8586C-A0EA-49C0-9938-4CDE431F12D2}">
      <dsp:nvSpPr>
        <dsp:cNvPr id="0" name=""/>
        <dsp:cNvSpPr/>
      </dsp:nvSpPr>
      <dsp:spPr>
        <a:xfrm>
          <a:off x="181789" y="812091"/>
          <a:ext cx="3259925" cy="276987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EDBC40-C342-42C1-B233-2B7AF1574667}">
      <dsp:nvSpPr>
        <dsp:cNvPr id="0" name=""/>
        <dsp:cNvSpPr/>
      </dsp:nvSpPr>
      <dsp:spPr>
        <a:xfrm>
          <a:off x="181789" y="4008130"/>
          <a:ext cx="3259925" cy="724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Nos permite obtener el resultado de vehículos que circulan se utilizó la aplicación traffic surf. </a:t>
          </a:r>
        </a:p>
      </dsp:txBody>
      <dsp:txXfrm>
        <a:off x="181789" y="4008130"/>
        <a:ext cx="3259925" cy="724393"/>
      </dsp:txXfrm>
    </dsp:sp>
    <dsp:sp modelId="{5F5076F2-697D-4829-98B4-82E589A558AD}">
      <dsp:nvSpPr>
        <dsp:cNvPr id="0" name=""/>
        <dsp:cNvSpPr/>
      </dsp:nvSpPr>
      <dsp:spPr>
        <a:xfrm>
          <a:off x="181789" y="3581962"/>
          <a:ext cx="3259925" cy="426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PROGRAMA TRAFFIC SURF</a:t>
          </a:r>
          <a:endParaRPr lang="es-EC" sz="1900" kern="1200" dirty="0"/>
        </a:p>
      </dsp:txBody>
      <dsp:txXfrm>
        <a:off x="181789" y="3581962"/>
        <a:ext cx="3259925" cy="426168"/>
      </dsp:txXfrm>
    </dsp:sp>
    <dsp:sp modelId="{AD1F24A4-77A8-4743-93B6-456506FE3858}">
      <dsp:nvSpPr>
        <dsp:cNvPr id="0" name=""/>
        <dsp:cNvSpPr/>
      </dsp:nvSpPr>
      <dsp:spPr>
        <a:xfrm>
          <a:off x="4226050" y="641637"/>
          <a:ext cx="3622139" cy="4261340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8038C-28E6-4FA5-A7F8-0BF0F47C77D9}">
      <dsp:nvSpPr>
        <dsp:cNvPr id="0" name=""/>
        <dsp:cNvSpPr/>
      </dsp:nvSpPr>
      <dsp:spPr>
        <a:xfrm>
          <a:off x="4407157" y="812091"/>
          <a:ext cx="3259925" cy="276987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77000" b="-77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4D9B3-4107-4EB3-9FCD-ADB623A2F64E}">
      <dsp:nvSpPr>
        <dsp:cNvPr id="0" name=""/>
        <dsp:cNvSpPr/>
      </dsp:nvSpPr>
      <dsp:spPr>
        <a:xfrm>
          <a:off x="4407157" y="4008130"/>
          <a:ext cx="3259925" cy="724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Por cada impulso percibido se registra un vehículo </a:t>
          </a:r>
          <a:endParaRPr lang="es-ES" sz="1300" kern="1200" dirty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/>
        </a:p>
      </dsp:txBody>
      <dsp:txXfrm>
        <a:off x="4407157" y="4008130"/>
        <a:ext cx="3259925" cy="724393"/>
      </dsp:txXfrm>
    </dsp:sp>
    <dsp:sp modelId="{929F9F7F-CD2E-44BE-85D6-AE9CBA173950}">
      <dsp:nvSpPr>
        <dsp:cNvPr id="0" name=""/>
        <dsp:cNvSpPr/>
      </dsp:nvSpPr>
      <dsp:spPr>
        <a:xfrm>
          <a:off x="4407157" y="3581962"/>
          <a:ext cx="3259925" cy="426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CONTEO AUTOMÁTICO</a:t>
          </a:r>
          <a:endParaRPr lang="es-EC" sz="1900" kern="1200" dirty="0"/>
        </a:p>
      </dsp:txBody>
      <dsp:txXfrm>
        <a:off x="4407157" y="3581962"/>
        <a:ext cx="3259925" cy="4261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3EB9-6109-4685-B731-16E5B77D56C4}">
      <dsp:nvSpPr>
        <dsp:cNvPr id="0" name=""/>
        <dsp:cNvSpPr/>
      </dsp:nvSpPr>
      <dsp:spPr>
        <a:xfrm>
          <a:off x="0" y="780010"/>
          <a:ext cx="5448518" cy="2205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2866" tIns="416560" rIns="4228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Se determina de acuerdo al mayor número de vehículos mixtos, que circulan por la vía durante una hora. En este caso se tomó en intervalos de 4 cuartos de hora el sábado 29 de noviembre del 2019</a:t>
          </a:r>
          <a:endParaRPr lang="es-EC" sz="2000" kern="1200" dirty="0"/>
        </a:p>
      </dsp:txBody>
      <dsp:txXfrm>
        <a:off x="0" y="780010"/>
        <a:ext cx="5448518" cy="2205000"/>
      </dsp:txXfrm>
    </dsp:sp>
    <dsp:sp modelId="{080D7B4A-231B-4ADB-A29F-5DF7CC6E5AB2}">
      <dsp:nvSpPr>
        <dsp:cNvPr id="0" name=""/>
        <dsp:cNvSpPr/>
      </dsp:nvSpPr>
      <dsp:spPr>
        <a:xfrm>
          <a:off x="272425" y="484810"/>
          <a:ext cx="381396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159" tIns="0" rIns="14415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Volumen de hora pico (VHP).</a:t>
          </a:r>
          <a:endParaRPr lang="es-EC" sz="2000" kern="1200" dirty="0"/>
        </a:p>
      </dsp:txBody>
      <dsp:txXfrm>
        <a:off x="301246" y="513631"/>
        <a:ext cx="3756320" cy="5327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3EB9-6109-4685-B731-16E5B77D56C4}">
      <dsp:nvSpPr>
        <dsp:cNvPr id="0" name=""/>
        <dsp:cNvSpPr/>
      </dsp:nvSpPr>
      <dsp:spPr>
        <a:xfrm>
          <a:off x="0" y="961720"/>
          <a:ext cx="5448518" cy="18711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2866" tIns="458216" rIns="42286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Esta curva muestra que el volumen horario que se debe usar en el diseño significa que solo 30 horas al año la vía estará congestionada.</a:t>
          </a:r>
          <a:endParaRPr lang="es-EC" sz="2200" kern="1200" dirty="0"/>
        </a:p>
      </dsp:txBody>
      <dsp:txXfrm>
        <a:off x="0" y="961720"/>
        <a:ext cx="5448518" cy="1871100"/>
      </dsp:txXfrm>
    </dsp:sp>
    <dsp:sp modelId="{080D7B4A-231B-4ADB-A29F-5DF7CC6E5AB2}">
      <dsp:nvSpPr>
        <dsp:cNvPr id="0" name=""/>
        <dsp:cNvSpPr/>
      </dsp:nvSpPr>
      <dsp:spPr>
        <a:xfrm>
          <a:off x="272425" y="637000"/>
          <a:ext cx="3813962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159" tIns="0" rIns="14415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/>
            <a:t>Método de la treintava hora.</a:t>
          </a:r>
          <a:endParaRPr lang="es-EC" sz="2200" kern="1200" dirty="0"/>
        </a:p>
      </dsp:txBody>
      <dsp:txXfrm>
        <a:off x="304128" y="668703"/>
        <a:ext cx="3750556" cy="5860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3EB9-6109-4685-B731-16E5B77D56C4}">
      <dsp:nvSpPr>
        <dsp:cNvPr id="0" name=""/>
        <dsp:cNvSpPr/>
      </dsp:nvSpPr>
      <dsp:spPr>
        <a:xfrm>
          <a:off x="0" y="961720"/>
          <a:ext cx="5448518" cy="18711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2866" tIns="458216" rIns="42286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Es aquel volumen determinado en el conteo vehicular manual y clasificado como livianos, motos, buses y pesados antes de que la vía sea mejorada.</a:t>
          </a:r>
          <a:endParaRPr lang="es-EC" sz="2200" kern="1200" dirty="0"/>
        </a:p>
      </dsp:txBody>
      <dsp:txXfrm>
        <a:off x="0" y="961720"/>
        <a:ext cx="5448518" cy="1871100"/>
      </dsp:txXfrm>
    </dsp:sp>
    <dsp:sp modelId="{080D7B4A-231B-4ADB-A29F-5DF7CC6E5AB2}">
      <dsp:nvSpPr>
        <dsp:cNvPr id="0" name=""/>
        <dsp:cNvSpPr/>
      </dsp:nvSpPr>
      <dsp:spPr>
        <a:xfrm>
          <a:off x="272425" y="637000"/>
          <a:ext cx="3813962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159" tIns="0" rIns="14415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/>
            <a:t>Tráfico actual (TPDA actual).-</a:t>
          </a:r>
          <a:endParaRPr lang="es-EC" sz="2200" kern="1200" dirty="0"/>
        </a:p>
      </dsp:txBody>
      <dsp:txXfrm>
        <a:off x="304128" y="668703"/>
        <a:ext cx="3750556" cy="5860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6244-E699-4D9F-BA1A-E742BF27102A}">
      <dsp:nvSpPr>
        <dsp:cNvPr id="0" name=""/>
        <dsp:cNvSpPr/>
      </dsp:nvSpPr>
      <dsp:spPr>
        <a:xfrm>
          <a:off x="0" y="363756"/>
          <a:ext cx="8640960" cy="15939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635" tIns="458216" rIns="670635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/>
            <a:t>Se define como aquel tráfico que viene de otras vías al terminar de realizarse las mejoras en la vía propuesta.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200" kern="1200" dirty="0"/>
        </a:p>
      </dsp:txBody>
      <dsp:txXfrm>
        <a:off x="0" y="363756"/>
        <a:ext cx="8640960" cy="1593900"/>
      </dsp:txXfrm>
    </dsp:sp>
    <dsp:sp modelId="{9D9BD4B6-2CBC-4850-8B78-BB01FEB1A599}">
      <dsp:nvSpPr>
        <dsp:cNvPr id="0" name=""/>
        <dsp:cNvSpPr/>
      </dsp:nvSpPr>
      <dsp:spPr>
        <a:xfrm>
          <a:off x="432048" y="39036"/>
          <a:ext cx="6048672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/>
            <a:t>Tráfico Atraído (Ta). -</a:t>
          </a:r>
          <a:endParaRPr lang="es-EC" sz="2200" kern="1200" dirty="0"/>
        </a:p>
      </dsp:txBody>
      <dsp:txXfrm>
        <a:off x="463751" y="70739"/>
        <a:ext cx="5985266" cy="586034"/>
      </dsp:txXfrm>
    </dsp:sp>
    <dsp:sp modelId="{85722136-447A-46E4-B110-297EA57961C7}">
      <dsp:nvSpPr>
        <dsp:cNvPr id="0" name=""/>
        <dsp:cNvSpPr/>
      </dsp:nvSpPr>
      <dsp:spPr>
        <a:xfrm>
          <a:off x="0" y="2401177"/>
          <a:ext cx="8640960" cy="1247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635" tIns="458216" rIns="670635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Consiste en los viajes de vehículos de los diferentes tipos que se habrían realizado si la vía fuese mejorada.</a:t>
          </a:r>
          <a:endParaRPr lang="es-EC" sz="2200" kern="1200" dirty="0"/>
        </a:p>
      </dsp:txBody>
      <dsp:txXfrm>
        <a:off x="0" y="2401177"/>
        <a:ext cx="8640960" cy="1247400"/>
      </dsp:txXfrm>
    </dsp:sp>
    <dsp:sp modelId="{5A5CFF2F-8E09-4072-949F-0BC1E8150071}">
      <dsp:nvSpPr>
        <dsp:cNvPr id="0" name=""/>
        <dsp:cNvSpPr/>
      </dsp:nvSpPr>
      <dsp:spPr>
        <a:xfrm>
          <a:off x="432048" y="2076457"/>
          <a:ext cx="6048672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/>
            <a:t>Tráfico generado (</a:t>
          </a:r>
          <a:r>
            <a:rPr lang="es-ES" sz="2200" b="1" kern="1200" dirty="0" err="1"/>
            <a:t>Tg</a:t>
          </a:r>
          <a:r>
            <a:rPr lang="es-ES" sz="2200" b="1" kern="1200" dirty="0"/>
            <a:t>).-</a:t>
          </a:r>
          <a:endParaRPr lang="es-EC" sz="2200" kern="1200" dirty="0"/>
        </a:p>
      </dsp:txBody>
      <dsp:txXfrm>
        <a:off x="463751" y="2108160"/>
        <a:ext cx="5985266" cy="586034"/>
      </dsp:txXfrm>
    </dsp:sp>
    <dsp:sp modelId="{5DAB3FD0-1024-4846-BF24-9C5C4DB6763B}">
      <dsp:nvSpPr>
        <dsp:cNvPr id="0" name=""/>
        <dsp:cNvSpPr/>
      </dsp:nvSpPr>
      <dsp:spPr>
        <a:xfrm>
          <a:off x="0" y="4092097"/>
          <a:ext cx="8640960" cy="1247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635" tIns="458216" rIns="670635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Los diseños se basan en una predicción del tráfico a 15 o 20 años y el crecimiento normal del tráfico.</a:t>
          </a:r>
          <a:endParaRPr lang="es-EC" sz="2200" kern="1200" dirty="0"/>
        </a:p>
      </dsp:txBody>
      <dsp:txXfrm>
        <a:off x="0" y="4092097"/>
        <a:ext cx="8640960" cy="1247400"/>
      </dsp:txXfrm>
    </dsp:sp>
    <dsp:sp modelId="{F35F84E1-8D93-4A52-9D65-68C5BAD32082}">
      <dsp:nvSpPr>
        <dsp:cNvPr id="0" name=""/>
        <dsp:cNvSpPr/>
      </dsp:nvSpPr>
      <dsp:spPr>
        <a:xfrm>
          <a:off x="432048" y="3767377"/>
          <a:ext cx="6048672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/>
            <a:t>Tráfico proyectado.-</a:t>
          </a:r>
          <a:endParaRPr lang="es-EC" sz="2200" kern="1200" dirty="0"/>
        </a:p>
      </dsp:txBody>
      <dsp:txXfrm>
        <a:off x="463751" y="3799080"/>
        <a:ext cx="5985266" cy="58603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2CD09-4B1E-4C8F-810A-7A779F8DD950}">
      <dsp:nvSpPr>
        <dsp:cNvPr id="0" name=""/>
        <dsp:cNvSpPr/>
      </dsp:nvSpPr>
      <dsp:spPr>
        <a:xfrm>
          <a:off x="3981668" y="479936"/>
          <a:ext cx="4080866" cy="4080687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A89A79-838A-47C5-8DC4-7D95AF30D607}">
      <dsp:nvSpPr>
        <dsp:cNvPr id="0" name=""/>
        <dsp:cNvSpPr/>
      </dsp:nvSpPr>
      <dsp:spPr>
        <a:xfrm>
          <a:off x="2360" y="622753"/>
          <a:ext cx="5019070" cy="379487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3000" b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D92F8A-037F-4078-B1BC-7CB7558A78ED}">
      <dsp:nvSpPr>
        <dsp:cNvPr id="0" name=""/>
        <dsp:cNvSpPr/>
      </dsp:nvSpPr>
      <dsp:spPr>
        <a:xfrm>
          <a:off x="4430620" y="928792"/>
          <a:ext cx="3182962" cy="3182823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El estudio de suelos es muy importante para determinar las propiedades físicas y mecánicas del terreno donde se implanta los proyectos estructurales o viales, a partir de estas se pueden realizar los diferentes cálculos y diseños.</a:t>
          </a:r>
        </a:p>
      </dsp:txBody>
      <dsp:txXfrm>
        <a:off x="4896754" y="1394906"/>
        <a:ext cx="2250694" cy="22505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Se realiza 2 calicatas por cada Km de vía, en lugares donde se de un cambio brusco de pendiente o se determine características de suelos diferentes. 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CALICATAS</a:t>
          </a:r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Muestras alteradas e inalteradas para realizar los diferentes ensayos necesarios.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TOMA DE MUESTRAS</a:t>
          </a:r>
        </a:p>
      </dsp:txBody>
      <dsp:txXfrm>
        <a:off x="4981358" y="4181636"/>
        <a:ext cx="3700042" cy="48370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Norma ASTM D 422 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GRANULOMETRÍA</a:t>
          </a:r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Norma ASTM D 2216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CONTENIDO DE HUMEDAD</a:t>
          </a:r>
        </a:p>
      </dsp:txBody>
      <dsp:txXfrm>
        <a:off x="4981358" y="4181636"/>
        <a:ext cx="3700042" cy="48370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1665894" y="0"/>
          <a:ext cx="5362922" cy="6309320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1944225" y="260656"/>
          <a:ext cx="4826629" cy="4101058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1934041" y="4984413"/>
          <a:ext cx="4826629" cy="10725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/>
            <a:t>Norma ASTM D 4318 </a:t>
          </a:r>
        </a:p>
      </dsp:txBody>
      <dsp:txXfrm>
        <a:off x="1934041" y="4984413"/>
        <a:ext cx="4826629" cy="1072533"/>
      </dsp:txXfrm>
    </dsp:sp>
    <dsp:sp modelId="{3FEF3C8A-72BE-4880-BA56-B3F2D74CCA77}">
      <dsp:nvSpPr>
        <dsp:cNvPr id="0" name=""/>
        <dsp:cNvSpPr/>
      </dsp:nvSpPr>
      <dsp:spPr>
        <a:xfrm>
          <a:off x="1934041" y="4353430"/>
          <a:ext cx="4826629" cy="63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/>
            <a:t>LIMITES DE CONSISTENCIA</a:t>
          </a:r>
        </a:p>
      </dsp:txBody>
      <dsp:txXfrm>
        <a:off x="1934041" y="4353430"/>
        <a:ext cx="4826629" cy="63098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98096-EA53-446A-9293-ABB9A615F04C}">
      <dsp:nvSpPr>
        <dsp:cNvPr id="0" name=""/>
        <dsp:cNvSpPr/>
      </dsp:nvSpPr>
      <dsp:spPr>
        <a:xfrm>
          <a:off x="1624490" y="0"/>
          <a:ext cx="5301715" cy="6237312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1889576" y="249492"/>
          <a:ext cx="4771543" cy="4054252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1889576" y="4927526"/>
          <a:ext cx="4771543" cy="10602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/>
            <a:t>Norma ASTM D 1557</a:t>
          </a:r>
        </a:p>
      </dsp:txBody>
      <dsp:txXfrm>
        <a:off x="1889576" y="4927526"/>
        <a:ext cx="4771543" cy="1060293"/>
      </dsp:txXfrm>
    </dsp:sp>
    <dsp:sp modelId="{9D877315-E38E-417F-89B0-E18B5931F28E}">
      <dsp:nvSpPr>
        <dsp:cNvPr id="0" name=""/>
        <dsp:cNvSpPr/>
      </dsp:nvSpPr>
      <dsp:spPr>
        <a:xfrm>
          <a:off x="1889576" y="4303745"/>
          <a:ext cx="4771543" cy="623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/>
            <a:t>PROCTOR MODIFICADO</a:t>
          </a:r>
        </a:p>
      </dsp:txBody>
      <dsp:txXfrm>
        <a:off x="1889576" y="4303745"/>
        <a:ext cx="4771543" cy="623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7DFD3-C24A-4619-B078-033E8BCADC44}">
      <dsp:nvSpPr>
        <dsp:cNvPr id="0" name=""/>
        <dsp:cNvSpPr/>
      </dsp:nvSpPr>
      <dsp:spPr>
        <a:xfrm>
          <a:off x="0" y="1067"/>
          <a:ext cx="237626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0DCC3-6996-4740-BC98-76133893A888}">
      <dsp:nvSpPr>
        <dsp:cNvPr id="0" name=""/>
        <dsp:cNvSpPr/>
      </dsp:nvSpPr>
      <dsp:spPr>
        <a:xfrm>
          <a:off x="0" y="1067"/>
          <a:ext cx="2376264" cy="2115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/>
            <a:t> UBICACIÓN: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/>
            <a:t>Al nororiente del cantón Quito, parroquia de Guangopolo perteneciente al DMQ de la provincia de Pichincha-Ecuador.</a:t>
          </a:r>
        </a:p>
      </dsp:txBody>
      <dsp:txXfrm>
        <a:off x="0" y="1067"/>
        <a:ext cx="2376264" cy="2115861"/>
      </dsp:txXfrm>
    </dsp:sp>
    <dsp:sp modelId="{61CE0268-289E-48D4-93AB-DA546A676861}">
      <dsp:nvSpPr>
        <dsp:cNvPr id="0" name=""/>
        <dsp:cNvSpPr/>
      </dsp:nvSpPr>
      <dsp:spPr>
        <a:xfrm>
          <a:off x="0" y="2116928"/>
          <a:ext cx="237626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E6F99-FE9C-48F5-B656-C6BC4BF9A277}">
      <dsp:nvSpPr>
        <dsp:cNvPr id="0" name=""/>
        <dsp:cNvSpPr/>
      </dsp:nvSpPr>
      <dsp:spPr>
        <a:xfrm>
          <a:off x="0" y="2116928"/>
          <a:ext cx="2376008" cy="152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POBLACION</a:t>
          </a:r>
          <a:r>
            <a:rPr lang="en-US" sz="1800" b="1" kern="1200" dirty="0"/>
            <a:t>: </a:t>
          </a:r>
          <a:r>
            <a:rPr lang="es-ES" sz="1800" kern="1200" dirty="0"/>
            <a:t>Aproximadamente 700 habitantes abarca 150 familias. </a:t>
          </a:r>
        </a:p>
      </dsp:txBody>
      <dsp:txXfrm>
        <a:off x="0" y="2116928"/>
        <a:ext cx="2376008" cy="1524823"/>
      </dsp:txXfrm>
    </dsp:sp>
    <dsp:sp modelId="{D7D3C0B8-2CA3-45E6-B0E0-06ADC7619903}">
      <dsp:nvSpPr>
        <dsp:cNvPr id="0" name=""/>
        <dsp:cNvSpPr/>
      </dsp:nvSpPr>
      <dsp:spPr>
        <a:xfrm>
          <a:off x="0" y="3641752"/>
          <a:ext cx="237626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AD4BD-A92C-4F72-937C-3B5B9F0A5AC8}">
      <dsp:nvSpPr>
        <dsp:cNvPr id="0" name=""/>
        <dsp:cNvSpPr/>
      </dsp:nvSpPr>
      <dsp:spPr>
        <a:xfrm>
          <a:off x="0" y="3641752"/>
          <a:ext cx="2376264" cy="749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EXTENSIÓN</a:t>
          </a:r>
          <a:r>
            <a:rPr lang="en-US" sz="1800" b="1" kern="1200" dirty="0"/>
            <a:t>: </a:t>
          </a:r>
          <a:r>
            <a:rPr lang="es-EC" sz="1800" kern="1200" dirty="0"/>
            <a:t>551 hectáreas</a:t>
          </a:r>
        </a:p>
      </dsp:txBody>
      <dsp:txXfrm>
        <a:off x="0" y="3641752"/>
        <a:ext cx="2376264" cy="74966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EF45E-7C50-4FDE-AA0F-697B61D1AE2C}">
      <dsp:nvSpPr>
        <dsp:cNvPr id="0" name=""/>
        <dsp:cNvSpPr/>
      </dsp:nvSpPr>
      <dsp:spPr>
        <a:xfrm>
          <a:off x="1307301" y="0"/>
          <a:ext cx="6829602" cy="495735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C110A-41A3-4A9C-8AC3-1ED38A6125DD}">
      <dsp:nvSpPr>
        <dsp:cNvPr id="0" name=""/>
        <dsp:cNvSpPr/>
      </dsp:nvSpPr>
      <dsp:spPr>
        <a:xfrm rot="16200000">
          <a:off x="-1910929" y="1982942"/>
          <a:ext cx="4957356" cy="991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/>
            <a:t>Curva de Compactación </a:t>
          </a:r>
        </a:p>
      </dsp:txBody>
      <dsp:txXfrm>
        <a:off x="-1910929" y="1982942"/>
        <a:ext cx="4957356" cy="99147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Saturar 3 especímenes con humedades óptimas pero con diferentes numero de golpes para su compactación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HINCHAMIENTO</a:t>
          </a:r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Realizar el ensayo de penetración de cada muestra. 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PENETRACIÓN</a:t>
          </a:r>
        </a:p>
      </dsp:txBody>
      <dsp:txXfrm>
        <a:off x="4981358" y="4181636"/>
        <a:ext cx="3700042" cy="48370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Norma ASTM D 4318 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TRIAXIAL</a:t>
          </a:r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Norma ASTM D 1557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CORTE DIRECTO</a:t>
          </a:r>
        </a:p>
      </dsp:txBody>
      <dsp:txXfrm>
        <a:off x="4981358" y="4181636"/>
        <a:ext cx="3700042" cy="48370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2CD09-4B1E-4C8F-810A-7A779F8DD950}">
      <dsp:nvSpPr>
        <dsp:cNvPr id="0" name=""/>
        <dsp:cNvSpPr/>
      </dsp:nvSpPr>
      <dsp:spPr>
        <a:xfrm>
          <a:off x="3981668" y="479936"/>
          <a:ext cx="4080866" cy="4080687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A89A79-838A-47C5-8DC4-7D95AF30D607}">
      <dsp:nvSpPr>
        <dsp:cNvPr id="0" name=""/>
        <dsp:cNvSpPr/>
      </dsp:nvSpPr>
      <dsp:spPr>
        <a:xfrm>
          <a:off x="2360" y="622753"/>
          <a:ext cx="5019070" cy="379487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D92F8A-037F-4078-B1BC-7CB7558A78ED}">
      <dsp:nvSpPr>
        <dsp:cNvPr id="0" name=""/>
        <dsp:cNvSpPr/>
      </dsp:nvSpPr>
      <dsp:spPr>
        <a:xfrm>
          <a:off x="4430620" y="928792"/>
          <a:ext cx="3182962" cy="3182823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El estudio hidrológico se realiza para determinar el máximo caudal que puede pasar a través de la Quebrada Togllahuaycu.  Se determina los parámetros morfométricos correspondientes a la red hidrográfica, sistema fluvial, superficie y de forma de la manera más precisa posible.</a:t>
          </a:r>
        </a:p>
      </dsp:txBody>
      <dsp:txXfrm>
        <a:off x="4896754" y="1394906"/>
        <a:ext cx="2250694" cy="225059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3B362-AE8A-414E-B81E-35FA60014DA4}">
      <dsp:nvSpPr>
        <dsp:cNvPr id="0" name=""/>
        <dsp:cNvSpPr/>
      </dsp:nvSpPr>
      <dsp:spPr>
        <a:xfrm>
          <a:off x="0" y="45606"/>
          <a:ext cx="8229600" cy="8634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/>
            <a:t>Método Racional </a:t>
          </a:r>
        </a:p>
      </dsp:txBody>
      <dsp:txXfrm>
        <a:off x="42151" y="87757"/>
        <a:ext cx="8145298" cy="779158"/>
      </dsp:txXfrm>
    </dsp:sp>
    <dsp:sp modelId="{B2906135-63D5-427E-A0F0-8DF90C0A52B6}">
      <dsp:nvSpPr>
        <dsp:cNvPr id="0" name=""/>
        <dsp:cNvSpPr/>
      </dsp:nvSpPr>
      <dsp:spPr>
        <a:xfrm>
          <a:off x="0" y="909066"/>
          <a:ext cx="822960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280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s-EC" sz="2800" i="1" kern="1200">
                      <a:latin typeface="Cambria Math" panose="02040503050406030204" pitchFamily="18" charset="0"/>
                    </a:rPr>
                    <m:t>𝑄</m:t>
                  </m:r>
                </m:e>
                <m:sub>
                  <m:r>
                    <a:rPr lang="es-EC" sz="2800" i="1" kern="1200">
                      <a:latin typeface="Cambria Math" panose="02040503050406030204" pitchFamily="18" charset="0"/>
                    </a:rPr>
                    <m:t>%</m:t>
                  </m:r>
                </m:sub>
              </m:sSub>
              <m:r>
                <a:rPr lang="es-EC" sz="2800" i="1" kern="1200">
                  <a:latin typeface="Cambria Math" panose="02040503050406030204" pitchFamily="18" charset="0"/>
                </a:rPr>
                <m:t>=16.67×</m:t>
              </m:r>
              <m:r>
                <a:rPr lang="es-EC" sz="2800" i="1" kern="1200">
                  <a:latin typeface="Cambria Math" panose="02040503050406030204" pitchFamily="18" charset="0"/>
                </a:rPr>
                <m:t>𝐶</m:t>
              </m:r>
              <m:r>
                <a:rPr lang="es-EC" sz="2800" i="1" kern="1200">
                  <a:latin typeface="Cambria Math" panose="02040503050406030204" pitchFamily="18" charset="0"/>
                </a:rPr>
                <m:t>×</m:t>
              </m:r>
              <m:r>
                <a:rPr lang="es-EC" sz="2800" i="1" kern="1200">
                  <a:latin typeface="Cambria Math" panose="02040503050406030204" pitchFamily="18" charset="0"/>
                </a:rPr>
                <m:t>𝑖</m:t>
              </m:r>
              <m:r>
                <a:rPr lang="es-EC" sz="2800" i="1" kern="1200">
                  <a:latin typeface="Cambria Math" panose="02040503050406030204" pitchFamily="18" charset="0"/>
                </a:rPr>
                <m:t>×</m:t>
              </m:r>
              <m:r>
                <a:rPr lang="es-EC" sz="2800" i="1" kern="1200">
                  <a:latin typeface="Cambria Math" panose="02040503050406030204" pitchFamily="18" charset="0"/>
                </a:rPr>
                <m:t>𝐴</m:t>
              </m:r>
            </m:oMath>
          </a14:m>
          <a:endParaRPr lang="es-EC" sz="2800" kern="1200" dirty="0"/>
        </a:p>
      </dsp:txBody>
      <dsp:txXfrm>
        <a:off x="0" y="909066"/>
        <a:ext cx="8229600" cy="596160"/>
      </dsp:txXfrm>
    </dsp:sp>
    <dsp:sp modelId="{01421F0D-B6E6-432B-9C88-44D6A762E4E3}">
      <dsp:nvSpPr>
        <dsp:cNvPr id="0" name=""/>
        <dsp:cNvSpPr/>
      </dsp:nvSpPr>
      <dsp:spPr>
        <a:xfrm>
          <a:off x="0" y="1505226"/>
          <a:ext cx="8229600" cy="8634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/>
            <a:t>Método del Cauce </a:t>
          </a:r>
        </a:p>
      </dsp:txBody>
      <dsp:txXfrm>
        <a:off x="42151" y="1547377"/>
        <a:ext cx="8145298" cy="779158"/>
      </dsp:txXfrm>
    </dsp:sp>
    <dsp:sp modelId="{D1E47DD7-B56D-4F1F-B856-4004EA42695C}">
      <dsp:nvSpPr>
        <dsp:cNvPr id="0" name=""/>
        <dsp:cNvSpPr/>
      </dsp:nvSpPr>
      <dsp:spPr>
        <a:xfrm>
          <a:off x="0" y="2368686"/>
          <a:ext cx="822960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2800" i="1" kern="1200" smtClean="0">
                  <a:latin typeface="Cambria Math" panose="02040503050406030204" pitchFamily="18" charset="0"/>
                </a:rPr>
                <m:t>𝑄</m:t>
              </m:r>
              <m:r>
                <a:rPr lang="es-EC" sz="2800" i="1" kern="1200" smtClean="0">
                  <a:latin typeface="Cambria Math" panose="02040503050406030204" pitchFamily="18" charset="0"/>
                </a:rPr>
                <m:t>=</m:t>
              </m:r>
              <m:r>
                <a:rPr lang="es-EC" sz="2800" i="1" kern="1200" smtClean="0">
                  <a:latin typeface="Cambria Math" panose="02040503050406030204" pitchFamily="18" charset="0"/>
                </a:rPr>
                <m:t>𝐴</m:t>
              </m:r>
              <m:r>
                <a:rPr lang="es-EC" sz="2800" i="1" kern="1200" smtClean="0">
                  <a:latin typeface="Cambria Math" panose="02040503050406030204" pitchFamily="18" charset="0"/>
                </a:rPr>
                <m:t>×</m:t>
              </m:r>
              <m:acc>
                <m:accPr>
                  <m:chr m:val="̅"/>
                  <m:ctrlPr>
                    <a:rPr lang="es-EC" sz="2800" i="1" kern="1200">
                      <a:latin typeface="Cambria Math" panose="02040503050406030204" pitchFamily="18" charset="0"/>
                    </a:rPr>
                  </m:ctrlPr>
                </m:accPr>
                <m:e>
                  <m:r>
                    <a:rPr lang="es-EC" sz="2800" i="1" kern="1200">
                      <a:latin typeface="Cambria Math" panose="02040503050406030204" pitchFamily="18" charset="0"/>
                    </a:rPr>
                    <m:t>𝑉</m:t>
                  </m:r>
                </m:e>
              </m:acc>
            </m:oMath>
          </a14:m>
          <a:endParaRPr lang="es-EC" sz="2800" kern="1200" dirty="0"/>
        </a:p>
      </dsp:txBody>
      <dsp:txXfrm>
        <a:off x="0" y="2368686"/>
        <a:ext cx="8229600" cy="596160"/>
      </dsp:txXfrm>
    </dsp:sp>
    <dsp:sp modelId="{70BE41D0-D72F-4F22-8776-D8B240B2FA7A}">
      <dsp:nvSpPr>
        <dsp:cNvPr id="0" name=""/>
        <dsp:cNvSpPr/>
      </dsp:nvSpPr>
      <dsp:spPr>
        <a:xfrm>
          <a:off x="0" y="2964846"/>
          <a:ext cx="8229600" cy="8634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/>
            <a:t>Método de Manning</a:t>
          </a:r>
        </a:p>
      </dsp:txBody>
      <dsp:txXfrm>
        <a:off x="42151" y="3006997"/>
        <a:ext cx="8145298" cy="779158"/>
      </dsp:txXfrm>
    </dsp:sp>
    <dsp:sp modelId="{0190DD0F-413C-48D6-B02E-388F729C8A2A}">
      <dsp:nvSpPr>
        <dsp:cNvPr id="0" name=""/>
        <dsp:cNvSpPr/>
      </dsp:nvSpPr>
      <dsp:spPr>
        <a:xfrm>
          <a:off x="0" y="3828306"/>
          <a:ext cx="8229600" cy="652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2800" i="1" kern="1200" smtClean="0">
                  <a:latin typeface="Cambria Math" panose="02040503050406030204" pitchFamily="18" charset="0"/>
                </a:rPr>
                <m:t>𝑄</m:t>
              </m:r>
              <m:r>
                <a:rPr lang="es-EC" sz="2800" i="1" kern="1200" smtClean="0"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es-EC" sz="28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s-EC" sz="28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es-EC" sz="2800" i="1" kern="1200">
                      <a:latin typeface="Cambria Math" panose="02040503050406030204" pitchFamily="18" charset="0"/>
                    </a:rPr>
                    <m:t>𝑛</m:t>
                  </m:r>
                </m:den>
              </m:f>
              <m:r>
                <a:rPr lang="es-EC" sz="2800" i="1" kern="1200">
                  <a:latin typeface="Cambria Math" panose="02040503050406030204" pitchFamily="18" charset="0"/>
                </a:rPr>
                <m:t>×</m:t>
              </m:r>
              <m:r>
                <a:rPr lang="es-EC" sz="2800" i="1" kern="1200">
                  <a:latin typeface="Cambria Math" panose="02040503050406030204" pitchFamily="18" charset="0"/>
                </a:rPr>
                <m:t>𝐴</m:t>
              </m:r>
              <m:r>
                <a:rPr lang="es-EC" sz="2800" i="1" kern="1200">
                  <a:latin typeface="Cambria Math" panose="02040503050406030204" pitchFamily="18" charset="0"/>
                </a:rPr>
                <m:t>×</m:t>
              </m:r>
              <m:sSup>
                <m:sSupPr>
                  <m:ctrlPr>
                    <a:rPr lang="es-EC" sz="2800" i="1" kern="120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s-EC" sz="2800" i="1" kern="1200">
                      <a:latin typeface="Cambria Math" panose="02040503050406030204" pitchFamily="18" charset="0"/>
                    </a:rPr>
                    <m:t>𝑅</m:t>
                  </m:r>
                </m:e>
                <m:sup>
                  <m:f>
                    <m:fPr>
                      <m:type m:val="skw"/>
                      <m:ctrlPr>
                        <a:rPr lang="es-EC" sz="2800" i="1" kern="120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s-EC" sz="2800" i="1" kern="1200">
                          <a:latin typeface="Cambria Math" panose="02040503050406030204" pitchFamily="18" charset="0"/>
                        </a:rPr>
                        <m:t>2</m:t>
                      </m:r>
                    </m:num>
                    <m:den>
                      <m:r>
                        <a:rPr lang="es-EC" sz="2800" i="1" kern="1200">
                          <a:latin typeface="Cambria Math" panose="02040503050406030204" pitchFamily="18" charset="0"/>
                        </a:rPr>
                        <m:t>3</m:t>
                      </m:r>
                    </m:den>
                  </m:f>
                </m:sup>
              </m:sSup>
              <m:r>
                <a:rPr lang="es-EC" sz="2800" i="1" kern="1200">
                  <a:latin typeface="Cambria Math" panose="02040503050406030204" pitchFamily="18" charset="0"/>
                </a:rPr>
                <m:t>×</m:t>
              </m:r>
              <m:sSup>
                <m:sSupPr>
                  <m:ctrlPr>
                    <a:rPr lang="es-EC" sz="2800" i="1" kern="120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s-EC" sz="2800" i="1" kern="1200">
                      <a:latin typeface="Cambria Math" panose="02040503050406030204" pitchFamily="18" charset="0"/>
                    </a:rPr>
                    <m:t>𝐼</m:t>
                  </m:r>
                </m:e>
                <m:sup>
                  <m:f>
                    <m:fPr>
                      <m:type m:val="skw"/>
                      <m:ctrlPr>
                        <a:rPr lang="es-EC" sz="2800" i="1" kern="120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s-EC" sz="2800" i="1" kern="1200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es-EC" sz="2800" i="1" kern="1200"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</m:sup>
              </m:sSup>
            </m:oMath>
          </a14:m>
          <a:endParaRPr lang="es-EC" sz="2800" kern="1200" dirty="0"/>
        </a:p>
      </dsp:txBody>
      <dsp:txXfrm>
        <a:off x="0" y="3828306"/>
        <a:ext cx="8229600" cy="65205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3EB9-6109-4685-B731-16E5B77D56C4}">
      <dsp:nvSpPr>
        <dsp:cNvPr id="0" name=""/>
        <dsp:cNvSpPr/>
      </dsp:nvSpPr>
      <dsp:spPr>
        <a:xfrm>
          <a:off x="0" y="349647"/>
          <a:ext cx="6497059" cy="82687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244" tIns="312420" rIns="50424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Es una línea que une los puntos obligados del proyecto conservando una pendiente especificada, constante y uniforme</a:t>
          </a:r>
          <a:endParaRPr lang="es-EC" sz="1500" kern="1200" dirty="0"/>
        </a:p>
      </dsp:txBody>
      <dsp:txXfrm>
        <a:off x="0" y="349647"/>
        <a:ext cx="6497059" cy="826875"/>
      </dsp:txXfrm>
    </dsp:sp>
    <dsp:sp modelId="{080D7B4A-231B-4ADB-A29F-5DF7CC6E5AB2}">
      <dsp:nvSpPr>
        <dsp:cNvPr id="0" name=""/>
        <dsp:cNvSpPr/>
      </dsp:nvSpPr>
      <dsp:spPr>
        <a:xfrm>
          <a:off x="324852" y="128247"/>
          <a:ext cx="4547941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901" tIns="0" rIns="17190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Trazado de línea de ceros.</a:t>
          </a:r>
          <a:endParaRPr lang="es-EC" sz="2000" b="1" kern="1200" dirty="0"/>
        </a:p>
      </dsp:txBody>
      <dsp:txXfrm>
        <a:off x="346468" y="149863"/>
        <a:ext cx="4504709" cy="39956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7DFD3-C24A-4619-B078-033E8BCADC44}">
      <dsp:nvSpPr>
        <dsp:cNvPr id="0" name=""/>
        <dsp:cNvSpPr/>
      </dsp:nvSpPr>
      <dsp:spPr>
        <a:xfrm>
          <a:off x="0" y="4631"/>
          <a:ext cx="19136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0DCC3-6996-4740-BC98-76133893A888}">
      <dsp:nvSpPr>
        <dsp:cNvPr id="0" name=""/>
        <dsp:cNvSpPr/>
      </dsp:nvSpPr>
      <dsp:spPr>
        <a:xfrm>
          <a:off x="0" y="4631"/>
          <a:ext cx="1311984" cy="1239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/>
            <a:t> </a:t>
          </a:r>
          <a:r>
            <a:rPr lang="es-EC" sz="1000" b="1" kern="1200" dirty="0">
              <a:latin typeface="+mn-lt"/>
            </a:rPr>
            <a:t>TRAMO 1: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Se toma una pendiente de diseño del </a:t>
          </a:r>
          <a:r>
            <a:rPr lang="es-EC" sz="1000" b="1" kern="1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GDT1=3% </a:t>
          </a:r>
          <a:r>
            <a:rPr lang="es-EC" sz="1000" kern="1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por condiciones del terreno. </a:t>
          </a:r>
          <a:r>
            <a:rPr lang="es-EC" sz="1000" b="1" kern="1200" dirty="0">
              <a:latin typeface="+mn-lt"/>
            </a:rPr>
            <a:t>Abertura del compás: 33.33m</a:t>
          </a:r>
          <a:endParaRPr lang="es-EC" sz="1000" kern="1200" dirty="0">
            <a:latin typeface="+mn-lt"/>
          </a:endParaRPr>
        </a:p>
      </dsp:txBody>
      <dsp:txXfrm>
        <a:off x="0" y="4631"/>
        <a:ext cx="1311984" cy="1239822"/>
      </dsp:txXfrm>
    </dsp:sp>
    <dsp:sp modelId="{2D84B4AF-3E70-41C3-97FC-D3DC27455DBE}">
      <dsp:nvSpPr>
        <dsp:cNvPr id="0" name=""/>
        <dsp:cNvSpPr/>
      </dsp:nvSpPr>
      <dsp:spPr>
        <a:xfrm>
          <a:off x="0" y="1244453"/>
          <a:ext cx="19136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AC244-A1AA-45C2-9532-4586ACD97657}">
      <dsp:nvSpPr>
        <dsp:cNvPr id="0" name=""/>
        <dsp:cNvSpPr/>
      </dsp:nvSpPr>
      <dsp:spPr>
        <a:xfrm>
          <a:off x="0" y="1244453"/>
          <a:ext cx="1311984" cy="1239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/>
            <a:t>TRAMO 2</a:t>
          </a:r>
          <a:r>
            <a:rPr lang="en-US" sz="1000" b="1" kern="1200" dirty="0"/>
            <a:t>: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/>
            <a:t>Se toma una pendiente de diseño del </a:t>
          </a:r>
          <a:r>
            <a:rPr lang="es-EC" sz="1000" b="1" kern="1200" dirty="0"/>
            <a:t>GDT2= 8% </a:t>
          </a:r>
          <a:r>
            <a:rPr lang="es-EC" sz="1000" kern="1200" dirty="0"/>
            <a:t>por condiciones del terreno. </a:t>
          </a:r>
          <a:r>
            <a:rPr lang="es-EC" sz="1000" b="1" kern="1200" dirty="0"/>
            <a:t>Abertura del compás: 12.5m</a:t>
          </a:r>
          <a:endParaRPr lang="es-EC" sz="1000" kern="1200" dirty="0"/>
        </a:p>
      </dsp:txBody>
      <dsp:txXfrm>
        <a:off x="0" y="1244453"/>
        <a:ext cx="1311984" cy="1239822"/>
      </dsp:txXfrm>
    </dsp:sp>
    <dsp:sp modelId="{47039E89-1445-453F-A36C-08CB32FCFC92}">
      <dsp:nvSpPr>
        <dsp:cNvPr id="0" name=""/>
        <dsp:cNvSpPr/>
      </dsp:nvSpPr>
      <dsp:spPr>
        <a:xfrm>
          <a:off x="0" y="2484275"/>
          <a:ext cx="19136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16ED0-75D8-4592-8689-D5B0AF538841}">
      <dsp:nvSpPr>
        <dsp:cNvPr id="0" name=""/>
        <dsp:cNvSpPr/>
      </dsp:nvSpPr>
      <dsp:spPr>
        <a:xfrm>
          <a:off x="0" y="2484276"/>
          <a:ext cx="1311984" cy="1239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/>
            <a:t>TRAMO 3</a:t>
          </a:r>
          <a:r>
            <a:rPr lang="en-US" sz="1000" b="1" kern="1200" dirty="0"/>
            <a:t>: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/>
            <a:t>Se toma una pendiente de diseño del </a:t>
          </a:r>
          <a:r>
            <a:rPr lang="es-EC" sz="1000" b="1" kern="1200" dirty="0"/>
            <a:t>GDT3= 12% </a:t>
          </a:r>
          <a:r>
            <a:rPr lang="es-EC" sz="1000" kern="1200" dirty="0"/>
            <a:t>por condiciones del terreno. </a:t>
          </a:r>
          <a:r>
            <a:rPr lang="es-EC" sz="1000" b="1" kern="1200" dirty="0"/>
            <a:t>Abertura del compás: 8.33m</a:t>
          </a:r>
          <a:endParaRPr lang="es-EC" sz="1000" kern="1200" dirty="0"/>
        </a:p>
      </dsp:txBody>
      <dsp:txXfrm>
        <a:off x="0" y="2484276"/>
        <a:ext cx="1311984" cy="1239822"/>
      </dsp:txXfrm>
    </dsp:sp>
    <dsp:sp modelId="{6D772EA9-FE5E-4B4E-B994-5D3938DF4FFA}">
      <dsp:nvSpPr>
        <dsp:cNvPr id="0" name=""/>
        <dsp:cNvSpPr/>
      </dsp:nvSpPr>
      <dsp:spPr>
        <a:xfrm>
          <a:off x="0" y="3724098"/>
          <a:ext cx="19136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307854-104B-4EC6-BE06-625DCD83841A}">
      <dsp:nvSpPr>
        <dsp:cNvPr id="0" name=""/>
        <dsp:cNvSpPr/>
      </dsp:nvSpPr>
      <dsp:spPr>
        <a:xfrm>
          <a:off x="0" y="3724098"/>
          <a:ext cx="1311984" cy="1239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/>
            <a:t>TRAMO 4</a:t>
          </a:r>
          <a:r>
            <a:rPr lang="en-US" sz="1000" b="1" kern="1200" dirty="0"/>
            <a:t>: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/>
            <a:t>Se toma una pendiente de diseño del </a:t>
          </a:r>
          <a:r>
            <a:rPr lang="es-EC" sz="1000" b="1" kern="1200" dirty="0"/>
            <a:t>GDT4= 14% </a:t>
          </a:r>
          <a:r>
            <a:rPr lang="es-EC" sz="1000" kern="1200" dirty="0"/>
            <a:t>por condiciones del terreno. </a:t>
          </a:r>
          <a:r>
            <a:rPr lang="es-EC" sz="1000" b="1" kern="1200" dirty="0"/>
            <a:t>Abertura del compás: 7.14m</a:t>
          </a:r>
          <a:endParaRPr lang="es-EC" sz="1000" kern="1200" dirty="0"/>
        </a:p>
      </dsp:txBody>
      <dsp:txXfrm>
        <a:off x="0" y="3724098"/>
        <a:ext cx="1311984" cy="123982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3EB9-6109-4685-B731-16E5B77D56C4}">
      <dsp:nvSpPr>
        <dsp:cNvPr id="0" name=""/>
        <dsp:cNvSpPr/>
      </dsp:nvSpPr>
      <dsp:spPr>
        <a:xfrm>
          <a:off x="0" y="349794"/>
          <a:ext cx="8280920" cy="13167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691" tIns="395732" rIns="64269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Las curvas espirales de transición se utilizan para mejorar la comodidad y la seguridad de los usuarios en las carreteras. La más utilizada en el diseño de vías es la clotoide.</a:t>
          </a:r>
          <a:endParaRPr lang="es-EC" sz="1900" kern="1200" dirty="0"/>
        </a:p>
      </dsp:txBody>
      <dsp:txXfrm>
        <a:off x="0" y="349794"/>
        <a:ext cx="8280920" cy="1316700"/>
      </dsp:txXfrm>
    </dsp:sp>
    <dsp:sp modelId="{080D7B4A-231B-4ADB-A29F-5DF7CC6E5AB2}">
      <dsp:nvSpPr>
        <dsp:cNvPr id="0" name=""/>
        <dsp:cNvSpPr/>
      </dsp:nvSpPr>
      <dsp:spPr>
        <a:xfrm>
          <a:off x="414046" y="69354"/>
          <a:ext cx="5796644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Curvas Espirales</a:t>
          </a:r>
          <a:endParaRPr lang="es-EC" sz="2000" b="1" kern="1200" dirty="0"/>
        </a:p>
      </dsp:txBody>
      <dsp:txXfrm>
        <a:off x="441426" y="96734"/>
        <a:ext cx="5741884" cy="50612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3EB9-6109-4685-B731-16E5B77D56C4}">
      <dsp:nvSpPr>
        <dsp:cNvPr id="0" name=""/>
        <dsp:cNvSpPr/>
      </dsp:nvSpPr>
      <dsp:spPr>
        <a:xfrm>
          <a:off x="0" y="404335"/>
          <a:ext cx="8280920" cy="11781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691" tIns="354076" rIns="64269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Las curvas horizontales circulares simples son arcos de circunferencia de un solo radio que unen dos tangentes consecutivas, conformando la proyección horizontal de las curvas reales o espaciales. </a:t>
          </a:r>
          <a:endParaRPr lang="es-EC" sz="1700" kern="1200" dirty="0"/>
        </a:p>
      </dsp:txBody>
      <dsp:txXfrm>
        <a:off x="0" y="404335"/>
        <a:ext cx="8280920" cy="1178100"/>
      </dsp:txXfrm>
    </dsp:sp>
    <dsp:sp modelId="{080D7B4A-231B-4ADB-A29F-5DF7CC6E5AB2}">
      <dsp:nvSpPr>
        <dsp:cNvPr id="0" name=""/>
        <dsp:cNvSpPr/>
      </dsp:nvSpPr>
      <dsp:spPr>
        <a:xfrm>
          <a:off x="414046" y="153415"/>
          <a:ext cx="5796644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Curvas Circulares Simples </a:t>
          </a:r>
          <a:r>
            <a:rPr lang="es-ES" sz="2000" b="1" kern="1200" dirty="0"/>
            <a:t>.</a:t>
          </a:r>
          <a:endParaRPr lang="es-EC" sz="2000" b="1" kern="1200" dirty="0"/>
        </a:p>
      </dsp:txBody>
      <dsp:txXfrm>
        <a:off x="438544" y="177913"/>
        <a:ext cx="5747648" cy="45284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B4FC7-5396-4492-BCF6-112C4DDE102C}">
      <dsp:nvSpPr>
        <dsp:cNvPr id="0" name=""/>
        <dsp:cNvSpPr/>
      </dsp:nvSpPr>
      <dsp:spPr>
        <a:xfrm>
          <a:off x="34" y="979"/>
          <a:ext cx="3297530" cy="1152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Primer tramo:</a:t>
          </a:r>
          <a:endParaRPr lang="es-EC" sz="1800" b="1" kern="1200" dirty="0"/>
        </a:p>
      </dsp:txBody>
      <dsp:txXfrm>
        <a:off x="34" y="979"/>
        <a:ext cx="3297530" cy="1152000"/>
      </dsp:txXfrm>
    </dsp:sp>
    <dsp:sp modelId="{FC7D7C67-76B0-4037-9CE5-87B8AF1496B1}">
      <dsp:nvSpPr>
        <dsp:cNvPr id="0" name=""/>
        <dsp:cNvSpPr/>
      </dsp:nvSpPr>
      <dsp:spPr>
        <a:xfrm>
          <a:off x="34" y="1152979"/>
          <a:ext cx="3297530" cy="1756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espiral izquierda: 60m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espiral derecha: 55m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circular: 80m</a:t>
          </a:r>
        </a:p>
      </dsp:txBody>
      <dsp:txXfrm>
        <a:off x="34" y="1152979"/>
        <a:ext cx="3297530" cy="1756800"/>
      </dsp:txXfrm>
    </dsp:sp>
    <dsp:sp modelId="{326B8609-74FC-42D9-90B1-E2EDCDD136D8}">
      <dsp:nvSpPr>
        <dsp:cNvPr id="0" name=""/>
        <dsp:cNvSpPr/>
      </dsp:nvSpPr>
      <dsp:spPr>
        <a:xfrm>
          <a:off x="3759219" y="979"/>
          <a:ext cx="3297530" cy="1152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Segundo tramo:</a:t>
          </a:r>
          <a:endParaRPr lang="es-EC" sz="1800" kern="1200" dirty="0">
            <a:latin typeface="Arial" panose="020B060402020202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759219" y="979"/>
        <a:ext cx="3297530" cy="1152000"/>
      </dsp:txXfrm>
    </dsp:sp>
    <dsp:sp modelId="{3C045014-C8C7-4A97-B1C3-1FB262FA19A3}">
      <dsp:nvSpPr>
        <dsp:cNvPr id="0" name=""/>
        <dsp:cNvSpPr/>
      </dsp:nvSpPr>
      <dsp:spPr>
        <a:xfrm>
          <a:off x="3759219" y="1152979"/>
          <a:ext cx="3297530" cy="1756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circular izquierda: 52m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Radio de curva circular derecha: 48m</a:t>
          </a:r>
        </a:p>
      </dsp:txBody>
      <dsp:txXfrm>
        <a:off x="3759219" y="1152979"/>
        <a:ext cx="3297530" cy="1756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E600-4F2B-4FC6-B33E-11F8F4F2997F}">
      <dsp:nvSpPr>
        <dsp:cNvPr id="0" name=""/>
        <dsp:cNvSpPr/>
      </dsp:nvSpPr>
      <dsp:spPr>
        <a:xfrm>
          <a:off x="0" y="83196"/>
          <a:ext cx="5112568" cy="37674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/>
            <a:t>El diseño del camino y un puente de acceso al cementerio, permitirá que los habitantes puedan trasladarse a realizar la inhumación de una persona. Este proyecto es turístico, sostenible y saludable con el medio ambiente, con el fin de incrementar nivel de ingresos económicos de las familias de la comunidad la Toglla y evitar la migración a las ciudades.</a:t>
          </a:r>
        </a:p>
      </dsp:txBody>
      <dsp:txXfrm>
        <a:off x="183909" y="267105"/>
        <a:ext cx="4744750" cy="339958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6C177-18BB-4A2C-A424-3C6AA6C050F6}">
      <dsp:nvSpPr>
        <dsp:cNvPr id="0" name=""/>
        <dsp:cNvSpPr/>
      </dsp:nvSpPr>
      <dsp:spPr>
        <a:xfrm>
          <a:off x="0" y="288036"/>
          <a:ext cx="1584175" cy="9505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500" b="1" kern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Curva Horizontal Espiral Izquierda 1</a:t>
          </a:r>
          <a:endParaRPr lang="es-EC" sz="1500" kern="1200" dirty="0"/>
        </a:p>
      </dsp:txBody>
      <dsp:txXfrm>
        <a:off x="0" y="288036"/>
        <a:ext cx="1584175" cy="950505"/>
      </dsp:txXfrm>
    </dsp:sp>
    <dsp:sp modelId="{5E143B02-4141-4C77-B4D8-1FA4C26CED4E}">
      <dsp:nvSpPr>
        <dsp:cNvPr id="0" name=""/>
        <dsp:cNvSpPr/>
      </dsp:nvSpPr>
      <dsp:spPr>
        <a:xfrm>
          <a:off x="0" y="2988685"/>
          <a:ext cx="1584175" cy="9505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500" b="1" kern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Curva Horizontal Espiral Derecha 2</a:t>
          </a:r>
          <a:endParaRPr lang="es-EC" sz="1500" kern="1200" dirty="0"/>
        </a:p>
      </dsp:txBody>
      <dsp:txXfrm>
        <a:off x="0" y="2988685"/>
        <a:ext cx="1584175" cy="95050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6C177-18BB-4A2C-A424-3C6AA6C050F6}">
      <dsp:nvSpPr>
        <dsp:cNvPr id="0" name=""/>
        <dsp:cNvSpPr/>
      </dsp:nvSpPr>
      <dsp:spPr>
        <a:xfrm>
          <a:off x="0" y="502449"/>
          <a:ext cx="1584175" cy="9505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500" b="1" kern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Curva Horizontal Circular 3 </a:t>
          </a:r>
          <a:endParaRPr lang="es-EC" sz="1500" kern="1200" dirty="0"/>
        </a:p>
      </dsp:txBody>
      <dsp:txXfrm>
        <a:off x="0" y="502449"/>
        <a:ext cx="1584175" cy="950505"/>
      </dsp:txXfrm>
    </dsp:sp>
    <dsp:sp modelId="{5E143B02-4141-4C77-B4D8-1FA4C26CED4E}">
      <dsp:nvSpPr>
        <dsp:cNvPr id="0" name=""/>
        <dsp:cNvSpPr/>
      </dsp:nvSpPr>
      <dsp:spPr>
        <a:xfrm>
          <a:off x="0" y="2489962"/>
          <a:ext cx="1584175" cy="9505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500" b="1" kern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Curva Horizontal Circular Derecha 4</a:t>
          </a:r>
          <a:endParaRPr lang="es-EC" sz="1500" kern="1200" dirty="0"/>
        </a:p>
      </dsp:txBody>
      <dsp:txXfrm>
        <a:off x="0" y="2489962"/>
        <a:ext cx="1584175" cy="950505"/>
      </dsp:txXfrm>
    </dsp:sp>
    <dsp:sp modelId="{128B80C2-7B3D-429E-80DD-B06F63A36124}">
      <dsp:nvSpPr>
        <dsp:cNvPr id="0" name=""/>
        <dsp:cNvSpPr/>
      </dsp:nvSpPr>
      <dsp:spPr>
        <a:xfrm>
          <a:off x="0" y="4722723"/>
          <a:ext cx="1584175" cy="9505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500" b="1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Curva Horizontal Circular Izquierda 5</a:t>
          </a:r>
          <a:endParaRPr lang="es-EC" sz="1500" kern="1200" dirty="0"/>
        </a:p>
      </dsp:txBody>
      <dsp:txXfrm>
        <a:off x="0" y="4722723"/>
        <a:ext cx="1584175" cy="95050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3EB9-6109-4685-B731-16E5B77D56C4}">
      <dsp:nvSpPr>
        <dsp:cNvPr id="0" name=""/>
        <dsp:cNvSpPr/>
      </dsp:nvSpPr>
      <dsp:spPr>
        <a:xfrm>
          <a:off x="0" y="206290"/>
          <a:ext cx="8280920" cy="151515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691" tIns="270764" rIns="64269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Los pavimentos de adoquín, como prácticamente todos los pavimentos, son estructuras compuestas de varias capas de diferentes materiales que se construyen sobre el terreno natural. </a:t>
          </a:r>
          <a:endParaRPr lang="es-EC" sz="2000" b="1" kern="1200" dirty="0"/>
        </a:p>
      </dsp:txBody>
      <dsp:txXfrm>
        <a:off x="0" y="206290"/>
        <a:ext cx="8280920" cy="1515150"/>
      </dsp:txXfrm>
    </dsp:sp>
    <dsp:sp modelId="{080D7B4A-231B-4ADB-A29F-5DF7CC6E5AB2}">
      <dsp:nvSpPr>
        <dsp:cNvPr id="0" name=""/>
        <dsp:cNvSpPr/>
      </dsp:nvSpPr>
      <dsp:spPr>
        <a:xfrm>
          <a:off x="414046" y="14410"/>
          <a:ext cx="5796644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Estructura típica del pavimento de adoquín</a:t>
          </a:r>
          <a:endParaRPr lang="es-EC" sz="2000" b="1" kern="1200" dirty="0"/>
        </a:p>
      </dsp:txBody>
      <dsp:txXfrm>
        <a:off x="432780" y="33144"/>
        <a:ext cx="5759176" cy="34629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29E5D-B9C7-44AD-B465-8E7D48C3EF04}">
      <dsp:nvSpPr>
        <dsp:cNvPr id="0" name=""/>
        <dsp:cNvSpPr/>
      </dsp:nvSpPr>
      <dsp:spPr>
        <a:xfrm>
          <a:off x="0" y="254646"/>
          <a:ext cx="8402646" cy="55282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139" tIns="270764" rIns="65213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Según la clasificación del trafico considerado como liviano el espesor del adoquín es de 8mm</a:t>
          </a:r>
          <a:endParaRPr lang="es-EC" sz="1300" kern="1200" dirty="0"/>
        </a:p>
      </dsp:txBody>
      <dsp:txXfrm>
        <a:off x="0" y="254646"/>
        <a:ext cx="8402646" cy="552825"/>
      </dsp:txXfrm>
    </dsp:sp>
    <dsp:sp modelId="{FC3CC64A-3863-479D-B48A-C7D8D97065D1}">
      <dsp:nvSpPr>
        <dsp:cNvPr id="0" name=""/>
        <dsp:cNvSpPr/>
      </dsp:nvSpPr>
      <dsp:spPr>
        <a:xfrm>
          <a:off x="420132" y="62766"/>
          <a:ext cx="5881852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320" tIns="0" rIns="2223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/>
            <a:t>ADOQUIN DE CONCRETO</a:t>
          </a:r>
          <a:endParaRPr lang="es-EC" sz="1300" b="1" kern="1200" dirty="0"/>
        </a:p>
      </dsp:txBody>
      <dsp:txXfrm>
        <a:off x="438866" y="81500"/>
        <a:ext cx="5844384" cy="346292"/>
      </dsp:txXfrm>
    </dsp:sp>
    <dsp:sp modelId="{3CC93EB9-6109-4685-B731-16E5B77D56C4}">
      <dsp:nvSpPr>
        <dsp:cNvPr id="0" name=""/>
        <dsp:cNvSpPr/>
      </dsp:nvSpPr>
      <dsp:spPr>
        <a:xfrm>
          <a:off x="0" y="1069551"/>
          <a:ext cx="8402646" cy="55282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139" tIns="270764" rIns="65213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/>
            <a:t>La arena de sellado, está conformada por arena fina se ubicara en las juntas de los adoquines.</a:t>
          </a:r>
        </a:p>
      </dsp:txBody>
      <dsp:txXfrm>
        <a:off x="0" y="1069551"/>
        <a:ext cx="8402646" cy="552825"/>
      </dsp:txXfrm>
    </dsp:sp>
    <dsp:sp modelId="{080D7B4A-231B-4ADB-A29F-5DF7CC6E5AB2}">
      <dsp:nvSpPr>
        <dsp:cNvPr id="0" name=""/>
        <dsp:cNvSpPr/>
      </dsp:nvSpPr>
      <dsp:spPr>
        <a:xfrm>
          <a:off x="420132" y="877671"/>
          <a:ext cx="5881852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320" tIns="0" rIns="2223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/>
            <a:t>SELLO DE ARENA</a:t>
          </a:r>
          <a:endParaRPr lang="es-EC" sz="1300" b="1" kern="1200" dirty="0"/>
        </a:p>
      </dsp:txBody>
      <dsp:txXfrm>
        <a:off x="438866" y="896405"/>
        <a:ext cx="5844384" cy="346292"/>
      </dsp:txXfrm>
    </dsp:sp>
    <dsp:sp modelId="{942B76F1-9DB2-4372-B68D-9894881C655F}">
      <dsp:nvSpPr>
        <dsp:cNvPr id="0" name=""/>
        <dsp:cNvSpPr/>
      </dsp:nvSpPr>
      <dsp:spPr>
        <a:xfrm>
          <a:off x="0" y="1884457"/>
          <a:ext cx="8402646" cy="55282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139" tIns="270764" rIns="65213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/>
            <a:t>Está conformada por arena fina, El espesor de la capa de arena una vez compactada, debe ser de 3cm</a:t>
          </a:r>
        </a:p>
      </dsp:txBody>
      <dsp:txXfrm>
        <a:off x="0" y="1884457"/>
        <a:ext cx="8402646" cy="552825"/>
      </dsp:txXfrm>
    </dsp:sp>
    <dsp:sp modelId="{846A4A7B-A89F-4243-B407-4080C0375112}">
      <dsp:nvSpPr>
        <dsp:cNvPr id="0" name=""/>
        <dsp:cNvSpPr/>
      </dsp:nvSpPr>
      <dsp:spPr>
        <a:xfrm>
          <a:off x="420132" y="1692577"/>
          <a:ext cx="5881852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320" tIns="0" rIns="2223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/>
            <a:t>CAMA DE ARENA</a:t>
          </a:r>
          <a:endParaRPr lang="es-EC" sz="1300" b="1" kern="1200" dirty="0"/>
        </a:p>
      </dsp:txBody>
      <dsp:txXfrm>
        <a:off x="438866" y="1711311"/>
        <a:ext cx="5844384" cy="346292"/>
      </dsp:txXfrm>
    </dsp:sp>
    <dsp:sp modelId="{CB181A85-5B85-4957-BE4E-DCB500028AE7}">
      <dsp:nvSpPr>
        <dsp:cNvPr id="0" name=""/>
        <dsp:cNvSpPr/>
      </dsp:nvSpPr>
      <dsp:spPr>
        <a:xfrm>
          <a:off x="0" y="2699362"/>
          <a:ext cx="8402646" cy="110565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139" tIns="270764" rIns="65213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Es una de las mas importantes debe emplearse con materiales de alta calidad , absorbe esfuerzos producidos por el trafico. Se utiliza el </a:t>
          </a:r>
          <a:r>
            <a:rPr lang="es-EC" sz="1300" kern="1200" dirty="0"/>
            <a:t>método de MILL para calcular un espesor de 16cm , y se define un material base clase 2 , sección 403 SUBBASE según la especificaciones generales para la construcción de caminos y puentes</a:t>
          </a:r>
        </a:p>
      </dsp:txBody>
      <dsp:txXfrm>
        <a:off x="0" y="2699362"/>
        <a:ext cx="8402646" cy="1105650"/>
      </dsp:txXfrm>
    </dsp:sp>
    <dsp:sp modelId="{705F5FDF-3122-451A-BCA0-DE2AA8FC8620}">
      <dsp:nvSpPr>
        <dsp:cNvPr id="0" name=""/>
        <dsp:cNvSpPr/>
      </dsp:nvSpPr>
      <dsp:spPr>
        <a:xfrm>
          <a:off x="420132" y="2507482"/>
          <a:ext cx="5881852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320" tIns="0" rIns="2223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/>
            <a:t>CAPA BASE</a:t>
          </a:r>
          <a:endParaRPr lang="es-EC" sz="1300" b="1" kern="1200" dirty="0"/>
        </a:p>
      </dsp:txBody>
      <dsp:txXfrm>
        <a:off x="438866" y="2526216"/>
        <a:ext cx="5844384" cy="346292"/>
      </dsp:txXfrm>
    </dsp:sp>
    <dsp:sp modelId="{91AF9392-5C6A-4D6E-9D56-1D4DCA883C71}">
      <dsp:nvSpPr>
        <dsp:cNvPr id="0" name=""/>
        <dsp:cNvSpPr/>
      </dsp:nvSpPr>
      <dsp:spPr>
        <a:xfrm>
          <a:off x="0" y="4067092"/>
          <a:ext cx="8402646" cy="92137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139" tIns="270764" rIns="65213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/>
            <a:t>Transmitir y distribuir las cargas provenientes de la base.</a:t>
          </a:r>
          <a:r>
            <a:rPr lang="es-ES" sz="1300" kern="1200" dirty="0"/>
            <a:t> Se utiliza el método del instituto de cemento portland para calcular el espesor de 15cm y se define un material sub-base clase 3 </a:t>
          </a:r>
          <a:r>
            <a:rPr lang="es-EC" sz="1300" kern="1200" dirty="0"/>
            <a:t>sección 403 SUBBASE según la especificaciones generales para la construcción de caminos y puentes</a:t>
          </a:r>
          <a:r>
            <a:rPr lang="es-ES" sz="1300" kern="1200" dirty="0"/>
            <a:t> </a:t>
          </a:r>
          <a:endParaRPr lang="es-EC" sz="1300" kern="1200" dirty="0"/>
        </a:p>
      </dsp:txBody>
      <dsp:txXfrm>
        <a:off x="0" y="4067092"/>
        <a:ext cx="8402646" cy="921375"/>
      </dsp:txXfrm>
    </dsp:sp>
    <dsp:sp modelId="{F2433DA0-5664-45B2-922D-B15EC062062B}">
      <dsp:nvSpPr>
        <dsp:cNvPr id="0" name=""/>
        <dsp:cNvSpPr/>
      </dsp:nvSpPr>
      <dsp:spPr>
        <a:xfrm>
          <a:off x="420132" y="3875212"/>
          <a:ext cx="5881852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320" tIns="0" rIns="2223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/>
            <a:t>CAPA SUB-BASE</a:t>
          </a:r>
          <a:endParaRPr lang="es-EC" sz="1300" b="1" kern="1200" dirty="0"/>
        </a:p>
      </dsp:txBody>
      <dsp:txXfrm>
        <a:off x="438866" y="3893946"/>
        <a:ext cx="5844384" cy="34629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D3B67-B3E1-43A1-98A8-DBD4979C18D9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Topografía </a:t>
          </a:r>
        </a:p>
      </dsp:txBody>
      <dsp:txXfrm rot="-5400000">
        <a:off x="1" y="573596"/>
        <a:ext cx="1146297" cy="491270"/>
      </dsp:txXfrm>
    </dsp:sp>
    <dsp:sp modelId="{FA11D3AE-852E-466B-A58E-402E1D7497C5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000" kern="1200" dirty="0"/>
            <a:t>Determina la ubicación mas conveniente donde implantar el puente.</a:t>
          </a:r>
        </a:p>
      </dsp:txBody>
      <dsp:txXfrm rot="-5400000">
        <a:off x="1146298" y="52408"/>
        <a:ext cx="7031341" cy="960496"/>
      </dsp:txXfrm>
    </dsp:sp>
    <dsp:sp modelId="{D07BF0F4-04F7-457F-B4F9-1E5A42A0BD2C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Estudio de Suelos</a:t>
          </a:r>
        </a:p>
      </dsp:txBody>
      <dsp:txXfrm rot="-5400000">
        <a:off x="1" y="2017346"/>
        <a:ext cx="1146297" cy="491270"/>
      </dsp:txXfrm>
    </dsp:sp>
    <dsp:sp modelId="{A5B49382-D91D-49C1-B526-70ECFDDE3CAA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000" kern="1200" dirty="0"/>
            <a:t>Determina características del suelos como densidad, ángulo de fricción y cohesión.</a:t>
          </a:r>
        </a:p>
      </dsp:txBody>
      <dsp:txXfrm rot="-5400000">
        <a:off x="1146298" y="1496158"/>
        <a:ext cx="7031341" cy="960496"/>
      </dsp:txXfrm>
    </dsp:sp>
    <dsp:sp modelId="{A0699D8D-B99F-4C1D-84A9-8D9844AF7EE3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Estudio Hidrológico</a:t>
          </a:r>
        </a:p>
      </dsp:txBody>
      <dsp:txXfrm rot="-5400000">
        <a:off x="1" y="3461096"/>
        <a:ext cx="1146297" cy="491270"/>
      </dsp:txXfrm>
    </dsp:sp>
    <dsp:sp modelId="{2C42B046-DFCB-4703-A106-57E5B8111425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000" kern="1200" dirty="0"/>
            <a:t>Altura mínima del galibo</a:t>
          </a:r>
        </a:p>
      </dsp:txBody>
      <dsp:txXfrm rot="-5400000">
        <a:off x="1146298" y="2939908"/>
        <a:ext cx="7031341" cy="960496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Baranda y Columnetas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Diseño de Protecciones</a:t>
          </a:r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Análisis por Dovelas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Diseño de Arco Romano</a:t>
          </a:r>
        </a:p>
      </dsp:txBody>
      <dsp:txXfrm>
        <a:off x="4981358" y="4181636"/>
        <a:ext cx="3700042" cy="48370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Líneas de Influencia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Camión de 2 Ejes </a:t>
          </a:r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Se transmite como carga distribuida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Repartición de carga puntual</a:t>
          </a:r>
        </a:p>
      </dsp:txBody>
      <dsp:txXfrm>
        <a:off x="4981358" y="4181636"/>
        <a:ext cx="3700042" cy="48370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i="1" kern="1200" dirty="0"/>
            <a:t>Espectro elástico y de diseño (AASHTO)</a:t>
          </a:r>
          <a:r>
            <a:rPr lang="es-EC" sz="2300" kern="1200" dirty="0"/>
            <a:t> 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i="1" kern="1200" dirty="0"/>
            <a:t>Espectro elástico y de diseño (NEC-15)</a:t>
          </a:r>
          <a:r>
            <a:rPr lang="es-EC" sz="2300" kern="1200" dirty="0"/>
            <a:t>  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4981358" y="4181636"/>
        <a:ext cx="3700042" cy="48370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Geometría y características de los materiales 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Cargas Aplicadas en el arco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Diseño de Arco Romano</a:t>
          </a:r>
        </a:p>
      </dsp:txBody>
      <dsp:txXfrm>
        <a:off x="4981358" y="4181636"/>
        <a:ext cx="3700042" cy="483704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Esfuerzos producidos: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0,5 a (-16,9) kg/cm2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Dovelas</a:t>
          </a:r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Esfuerzos producidos: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1,6 a (-</a:t>
          </a:r>
          <a:r>
            <a:rPr lang="es-EC" sz="2000" kern="1200" dirty="0" smtClean="0"/>
            <a:t>18,9</a:t>
          </a:r>
          <a:r>
            <a:rPr lang="es-EC" sz="2000" kern="1200" dirty="0"/>
            <a:t>) kg/cm2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Elementos Finitos</a:t>
          </a:r>
        </a:p>
      </dsp:txBody>
      <dsp:txXfrm>
        <a:off x="4981358" y="4181636"/>
        <a:ext cx="3700042" cy="4837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FCBF5-6950-4483-8D0D-2755152118E0}">
      <dsp:nvSpPr>
        <dsp:cNvPr id="0" name=""/>
        <dsp:cNvSpPr/>
      </dsp:nvSpPr>
      <dsp:spPr>
        <a:xfrm>
          <a:off x="0" y="99469"/>
          <a:ext cx="7162800" cy="4317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OBJETIVO GENERAL</a:t>
          </a:r>
          <a:endParaRPr lang="es-EC" sz="1800" kern="1200" dirty="0"/>
        </a:p>
      </dsp:txBody>
      <dsp:txXfrm>
        <a:off x="21075" y="120544"/>
        <a:ext cx="7120650" cy="389580"/>
      </dsp:txXfrm>
    </dsp:sp>
    <dsp:sp modelId="{5903D15E-8BE1-4C44-AB5E-433A35D1D2A6}">
      <dsp:nvSpPr>
        <dsp:cNvPr id="0" name=""/>
        <dsp:cNvSpPr/>
      </dsp:nvSpPr>
      <dsp:spPr>
        <a:xfrm>
          <a:off x="0" y="531199"/>
          <a:ext cx="7162800" cy="134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41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C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400" kern="1200" dirty="0"/>
            <a:t>Realizar el diseño geométrico del camino y una alternativa de puente en mampostería sobre la quebrada Togllahuaycu, para el acceso al cementerio de la comunidad “La Toglla” ubicada en la parroquia de Guangopolo y así solventar el problema social generado con las comunidades aledañas al no tener un cementerio local.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C" sz="1400" kern="1200" dirty="0"/>
        </a:p>
      </dsp:txBody>
      <dsp:txXfrm>
        <a:off x="0" y="531199"/>
        <a:ext cx="7162800" cy="1341360"/>
      </dsp:txXfrm>
    </dsp:sp>
    <dsp:sp modelId="{4DC20EF4-9A48-474D-8064-7EBB383E0C63}">
      <dsp:nvSpPr>
        <dsp:cNvPr id="0" name=""/>
        <dsp:cNvSpPr/>
      </dsp:nvSpPr>
      <dsp:spPr>
        <a:xfrm>
          <a:off x="0" y="1872560"/>
          <a:ext cx="7162800" cy="43173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OBJETIVOS ESPECÍFICO</a:t>
          </a:r>
          <a:endParaRPr lang="es-EC" sz="1800" kern="1200" dirty="0"/>
        </a:p>
      </dsp:txBody>
      <dsp:txXfrm>
        <a:off x="21075" y="1893635"/>
        <a:ext cx="7120650" cy="389580"/>
      </dsp:txXfrm>
    </dsp:sp>
    <dsp:sp modelId="{675853D0-B87F-4118-8123-6F7A4611E868}">
      <dsp:nvSpPr>
        <dsp:cNvPr id="0" name=""/>
        <dsp:cNvSpPr/>
      </dsp:nvSpPr>
      <dsp:spPr>
        <a:xfrm>
          <a:off x="0" y="2304290"/>
          <a:ext cx="7162800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41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EC" sz="1400" kern="1200" dirty="0"/>
            <a:t>Realizar el levantamiento topográfico y geoposicionamiento de la calzada y de la quebrada Togllahuaycu.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EC" sz="1400" kern="1200" dirty="0"/>
            <a:t>Realizar los estudios de suelos pertinentes para la elaboración del camino y el puente.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EC" sz="1400" kern="1200"/>
            <a:t>Elaborar técnicamente el diseño de la vía y un puente en mampostería con parámetros normativos para el ingreso al cementerio.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EC" sz="1400" kern="1200" dirty="0"/>
            <a:t>Determinar el presupuesto referencial del proyecto con los análisis de precios unitarios de la CAMICON y Cuerpo de Ingenieros del Ejército. </a:t>
          </a:r>
        </a:p>
      </dsp:txBody>
      <dsp:txXfrm>
        <a:off x="0" y="2304290"/>
        <a:ext cx="7162800" cy="178848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1879350" y="0"/>
          <a:ext cx="4719987" cy="555292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5349" y="222117"/>
          <a:ext cx="4247988" cy="360940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5349" y="4386855"/>
          <a:ext cx="4247988" cy="9439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Esfuerzo máximo compresión = 0.85*Ø*f´c   = 0.85*0.65*240 = -132.6 kg/cm2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Esfuerzo máximo de tracción = 1.3*Ø*f´c^0.5 = 1.3*0.65*240^0.5 = 13.09 kg/cm2</a:t>
          </a:r>
        </a:p>
      </dsp:txBody>
      <dsp:txXfrm>
        <a:off x="2115349" y="4386855"/>
        <a:ext cx="4247988" cy="943952"/>
      </dsp:txXfrm>
    </dsp:sp>
    <dsp:sp modelId="{3FEF3C8A-72BE-4880-BA56-B3F2D74CCA77}">
      <dsp:nvSpPr>
        <dsp:cNvPr id="0" name=""/>
        <dsp:cNvSpPr/>
      </dsp:nvSpPr>
      <dsp:spPr>
        <a:xfrm>
          <a:off x="2115349" y="3831518"/>
          <a:ext cx="4247988" cy="55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/>
            <a:t>Estribo</a:t>
          </a:r>
        </a:p>
      </dsp:txBody>
      <dsp:txXfrm>
        <a:off x="2115349" y="3831518"/>
        <a:ext cx="4247988" cy="555337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/>
            <a:t>Presiones Estáticas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/>
            <a:t>Presiones Dinámicas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4981358" y="4181636"/>
        <a:ext cx="3700042" cy="483704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Cargas aplicadas en el Estribo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/>
            <a:t>Dovelas</a:t>
          </a:r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Esfuerzos producidos: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8,8 a (-19,8) kg/cm2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Análisis por Dovelas</a:t>
          </a:r>
          <a:endParaRPr lang="es-EC" sz="2200" kern="1200" dirty="0"/>
        </a:p>
      </dsp:txBody>
      <dsp:txXfrm>
        <a:off x="4981358" y="4181636"/>
        <a:ext cx="3700042" cy="483704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/>
            <a:t>Vista en corte de los muros 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/>
            <a:t>Vista Frontal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4981358" y="4181636"/>
        <a:ext cx="3700042" cy="483704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/>
            <a:t>Presiones Estáticas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/>
            <a:t>Presiones Dinámicas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4981358" y="4181636"/>
        <a:ext cx="3700042" cy="483704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8584-3FBF-4DA3-B158-19F0ED240D4F}">
      <dsp:nvSpPr>
        <dsp:cNvPr id="0" name=""/>
        <dsp:cNvSpPr/>
      </dsp:nvSpPr>
      <dsp:spPr>
        <a:xfrm>
          <a:off x="5521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AD82-7E30-4F41-BB21-0E244C716EF1}">
      <dsp:nvSpPr>
        <dsp:cNvPr id="0" name=""/>
        <dsp:cNvSpPr/>
      </dsp:nvSpPr>
      <dsp:spPr>
        <a:xfrm>
          <a:off x="211079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FAFB-8503-45DA-898D-090DC5EE49CF}">
      <dsp:nvSpPr>
        <dsp:cNvPr id="0" name=""/>
        <dsp:cNvSpPr/>
      </dsp:nvSpPr>
      <dsp:spPr>
        <a:xfrm>
          <a:off x="211079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/>
            <a:t>Maqueta Escala 1:10</a:t>
          </a:r>
        </a:p>
      </dsp:txBody>
      <dsp:txXfrm>
        <a:off x="211079" y="4665341"/>
        <a:ext cx="3700042" cy="822192"/>
      </dsp:txXfrm>
    </dsp:sp>
    <dsp:sp modelId="{3FEF3C8A-72BE-4880-BA56-B3F2D74CCA77}">
      <dsp:nvSpPr>
        <dsp:cNvPr id="0" name=""/>
        <dsp:cNvSpPr/>
      </dsp:nvSpPr>
      <dsp:spPr>
        <a:xfrm>
          <a:off x="211079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211079" y="4181636"/>
        <a:ext cx="3700042" cy="483704"/>
      </dsp:txXfrm>
    </dsp:sp>
    <dsp:sp modelId="{35D98096-EA53-446A-9293-ABB9A615F04C}">
      <dsp:nvSpPr>
        <dsp:cNvPr id="0" name=""/>
        <dsp:cNvSpPr/>
      </dsp:nvSpPr>
      <dsp:spPr>
        <a:xfrm>
          <a:off x="4775800" y="844343"/>
          <a:ext cx="4111157" cy="48366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47A9D-FCC6-4FD5-A1A9-E88E1955A0FB}">
      <dsp:nvSpPr>
        <dsp:cNvPr id="0" name=""/>
        <dsp:cNvSpPr/>
      </dsp:nvSpPr>
      <dsp:spPr>
        <a:xfrm>
          <a:off x="4981358" y="1037810"/>
          <a:ext cx="3700042" cy="31438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959DB-4A84-4291-9BD6-5E1DF54DCFAC}">
      <dsp:nvSpPr>
        <dsp:cNvPr id="0" name=""/>
        <dsp:cNvSpPr/>
      </dsp:nvSpPr>
      <dsp:spPr>
        <a:xfrm>
          <a:off x="4981358" y="4665341"/>
          <a:ext cx="3700042" cy="82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/>
            <a:t>Prueba de Carga</a:t>
          </a:r>
        </a:p>
      </dsp:txBody>
      <dsp:txXfrm>
        <a:off x="4981358" y="4665341"/>
        <a:ext cx="3700042" cy="822192"/>
      </dsp:txXfrm>
    </dsp:sp>
    <dsp:sp modelId="{9D877315-E38E-417F-89B0-E18B5931F28E}">
      <dsp:nvSpPr>
        <dsp:cNvPr id="0" name=""/>
        <dsp:cNvSpPr/>
      </dsp:nvSpPr>
      <dsp:spPr>
        <a:xfrm>
          <a:off x="4981358" y="4181636"/>
          <a:ext cx="3700042" cy="483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>
        <a:off x="4981358" y="4181636"/>
        <a:ext cx="3700042" cy="4837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3EB9-6109-4685-B731-16E5B77D56C4}">
      <dsp:nvSpPr>
        <dsp:cNvPr id="0" name=""/>
        <dsp:cNvSpPr/>
      </dsp:nvSpPr>
      <dsp:spPr>
        <a:xfrm>
          <a:off x="0" y="435499"/>
          <a:ext cx="7397824" cy="655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D7B4A-231B-4ADB-A29F-5DF7CC6E5AB2}">
      <dsp:nvSpPr>
        <dsp:cNvPr id="0" name=""/>
        <dsp:cNvSpPr/>
      </dsp:nvSpPr>
      <dsp:spPr>
        <a:xfrm>
          <a:off x="369891" y="51739"/>
          <a:ext cx="517847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34" tIns="0" rIns="195734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ESTUDIO TOPOGRÁFICO</a:t>
          </a:r>
          <a:endParaRPr lang="es-EC" sz="2600" kern="1200" dirty="0"/>
        </a:p>
      </dsp:txBody>
      <dsp:txXfrm>
        <a:off x="407358" y="89206"/>
        <a:ext cx="5103542" cy="692586"/>
      </dsp:txXfrm>
    </dsp:sp>
    <dsp:sp modelId="{0066372A-A355-4373-AFCE-E09CB9E1EAE9}">
      <dsp:nvSpPr>
        <dsp:cNvPr id="0" name=""/>
        <dsp:cNvSpPr/>
      </dsp:nvSpPr>
      <dsp:spPr>
        <a:xfrm>
          <a:off x="0" y="1614859"/>
          <a:ext cx="7397824" cy="655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D6701-A408-4724-BCA3-1D31E8C09F14}">
      <dsp:nvSpPr>
        <dsp:cNvPr id="0" name=""/>
        <dsp:cNvSpPr/>
      </dsp:nvSpPr>
      <dsp:spPr>
        <a:xfrm>
          <a:off x="369891" y="1231099"/>
          <a:ext cx="517847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34" tIns="0" rIns="195734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ESTUDIO DE TRÁFICO</a:t>
          </a:r>
          <a:endParaRPr lang="es-EC" sz="2600" kern="1200" dirty="0"/>
        </a:p>
      </dsp:txBody>
      <dsp:txXfrm>
        <a:off x="407358" y="1268566"/>
        <a:ext cx="5103542" cy="692586"/>
      </dsp:txXfrm>
    </dsp:sp>
    <dsp:sp modelId="{6A5D15E6-6541-42BF-8B68-617F33DEEACB}">
      <dsp:nvSpPr>
        <dsp:cNvPr id="0" name=""/>
        <dsp:cNvSpPr/>
      </dsp:nvSpPr>
      <dsp:spPr>
        <a:xfrm>
          <a:off x="0" y="2794219"/>
          <a:ext cx="7397824" cy="655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94D4D9-FB6D-4498-878B-04506735732A}">
      <dsp:nvSpPr>
        <dsp:cNvPr id="0" name=""/>
        <dsp:cNvSpPr/>
      </dsp:nvSpPr>
      <dsp:spPr>
        <a:xfrm>
          <a:off x="369891" y="2410459"/>
          <a:ext cx="517847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34" tIns="0" rIns="195734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ESTUDIO HIDROLOGICO</a:t>
          </a:r>
          <a:endParaRPr lang="es-EC" sz="2600" kern="1200" dirty="0"/>
        </a:p>
      </dsp:txBody>
      <dsp:txXfrm>
        <a:off x="407358" y="2447926"/>
        <a:ext cx="5103542" cy="692586"/>
      </dsp:txXfrm>
    </dsp:sp>
    <dsp:sp modelId="{3AC19E02-06F7-4064-9160-0315C51C4700}">
      <dsp:nvSpPr>
        <dsp:cNvPr id="0" name=""/>
        <dsp:cNvSpPr/>
      </dsp:nvSpPr>
      <dsp:spPr>
        <a:xfrm>
          <a:off x="0" y="3973580"/>
          <a:ext cx="7397824" cy="655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BF342-69DF-4EEB-A28D-D407AFAEFF31}">
      <dsp:nvSpPr>
        <dsp:cNvPr id="0" name=""/>
        <dsp:cNvSpPr/>
      </dsp:nvSpPr>
      <dsp:spPr>
        <a:xfrm>
          <a:off x="369891" y="3589820"/>
          <a:ext cx="517847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734" tIns="0" rIns="195734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/>
            <a:t>ESTUDIOS DE SUELOS</a:t>
          </a:r>
        </a:p>
      </dsp:txBody>
      <dsp:txXfrm>
        <a:off x="407358" y="3627287"/>
        <a:ext cx="5103542" cy="6925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2CD09-4B1E-4C8F-810A-7A779F8DD950}">
      <dsp:nvSpPr>
        <dsp:cNvPr id="0" name=""/>
        <dsp:cNvSpPr/>
      </dsp:nvSpPr>
      <dsp:spPr>
        <a:xfrm>
          <a:off x="3981668" y="479936"/>
          <a:ext cx="4080866" cy="4080687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A89A79-838A-47C5-8DC4-7D95AF30D607}">
      <dsp:nvSpPr>
        <dsp:cNvPr id="0" name=""/>
        <dsp:cNvSpPr/>
      </dsp:nvSpPr>
      <dsp:spPr>
        <a:xfrm>
          <a:off x="2360" y="622753"/>
          <a:ext cx="5019070" cy="379487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39000" b="-3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D92F8A-037F-4078-B1BC-7CB7558A78ED}">
      <dsp:nvSpPr>
        <dsp:cNvPr id="0" name=""/>
        <dsp:cNvSpPr/>
      </dsp:nvSpPr>
      <dsp:spPr>
        <a:xfrm>
          <a:off x="4430620" y="928792"/>
          <a:ext cx="3182962" cy="3182823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La topografía es un factor principal de la localización física de la vía, pues afecta su alineamiento horizontal, sus pendientes, sus distancias de visibilidad y sus secciones transversales.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Para obtener la  topografía del lugar utilizó la estación total y GPS de alta precisión RTK dinámico.</a:t>
          </a:r>
        </a:p>
      </dsp:txBody>
      <dsp:txXfrm>
        <a:off x="4896754" y="1394906"/>
        <a:ext cx="2250694" cy="22505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C3FF3-C475-4359-AFC7-1233D9E742E9}">
      <dsp:nvSpPr>
        <dsp:cNvPr id="0" name=""/>
        <dsp:cNvSpPr/>
      </dsp:nvSpPr>
      <dsp:spPr>
        <a:xfrm>
          <a:off x="5358" y="468163"/>
          <a:ext cx="4129161" cy="4896321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9FFF5-55AD-4DD2-B8E1-57E23BDA1FAE}">
      <dsp:nvSpPr>
        <dsp:cNvPr id="0" name=""/>
        <dsp:cNvSpPr/>
      </dsp:nvSpPr>
      <dsp:spPr>
        <a:xfrm>
          <a:off x="292121" y="778293"/>
          <a:ext cx="3555636" cy="302112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2228D-B93B-4F14-89FC-AC3DA00B9A52}">
      <dsp:nvSpPr>
        <dsp:cNvPr id="0" name=""/>
        <dsp:cNvSpPr/>
      </dsp:nvSpPr>
      <dsp:spPr>
        <a:xfrm>
          <a:off x="597408" y="4474466"/>
          <a:ext cx="2945062" cy="5098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 Se </a:t>
          </a:r>
          <a:r>
            <a:rPr lang="en-US" sz="1800" kern="1200" dirty="0" err="1"/>
            <a:t>toma</a:t>
          </a:r>
          <a:r>
            <a:rPr lang="en-US" sz="1800" kern="1200" dirty="0"/>
            <a:t> </a:t>
          </a:r>
          <a:r>
            <a:rPr lang="en-US" sz="1800" kern="1200" dirty="0" err="1"/>
            <a:t>datos</a:t>
          </a:r>
          <a:r>
            <a:rPr lang="en-US" sz="1800" kern="1200" dirty="0"/>
            <a:t> del Pie y cabeza  de </a:t>
          </a:r>
          <a:r>
            <a:rPr lang="en-US" sz="1800" kern="1200" dirty="0" err="1"/>
            <a:t>talud</a:t>
          </a:r>
          <a:r>
            <a:rPr lang="en-US" sz="1800" kern="1200" dirty="0"/>
            <a:t> del </a:t>
          </a:r>
          <a:r>
            <a:rPr lang="en-US" sz="1800" kern="1200" dirty="0" err="1"/>
            <a:t>camino</a:t>
          </a:r>
          <a:endParaRPr lang="es-EC" sz="1800" kern="1200" dirty="0"/>
        </a:p>
      </dsp:txBody>
      <dsp:txXfrm>
        <a:off x="597408" y="4474466"/>
        <a:ext cx="2945062" cy="509814"/>
      </dsp:txXfrm>
    </dsp:sp>
    <dsp:sp modelId="{AA3D3DE9-3899-4418-BD4E-38C5708E7BA6}">
      <dsp:nvSpPr>
        <dsp:cNvPr id="0" name=""/>
        <dsp:cNvSpPr/>
      </dsp:nvSpPr>
      <dsp:spPr>
        <a:xfrm>
          <a:off x="301152" y="3938043"/>
          <a:ext cx="3555636" cy="464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/>
            <a:t>LEVANTAMIENTO CON </a:t>
          </a:r>
          <a:r>
            <a:rPr lang="es-EC" sz="2000" kern="1200" dirty="0"/>
            <a:t>GPS RTK DINÁMICO</a:t>
          </a:r>
          <a:r>
            <a:rPr lang="es-EC" sz="2000" b="0" kern="1200" dirty="0"/>
            <a:t>: </a:t>
          </a:r>
          <a:endParaRPr lang="es-EC" sz="2000" kern="1200" dirty="0"/>
        </a:p>
      </dsp:txBody>
      <dsp:txXfrm>
        <a:off x="301152" y="3938043"/>
        <a:ext cx="3555636" cy="464826"/>
      </dsp:txXfrm>
    </dsp:sp>
    <dsp:sp modelId="{7F685ACC-D06E-4C63-A670-1242DCA37B10}">
      <dsp:nvSpPr>
        <dsp:cNvPr id="0" name=""/>
        <dsp:cNvSpPr/>
      </dsp:nvSpPr>
      <dsp:spPr>
        <a:xfrm>
          <a:off x="4833241" y="514781"/>
          <a:ext cx="3961611" cy="4865831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59416-6052-4D4D-B114-95BC71C8AE1C}">
      <dsp:nvSpPr>
        <dsp:cNvPr id="0" name=""/>
        <dsp:cNvSpPr/>
      </dsp:nvSpPr>
      <dsp:spPr>
        <a:xfrm>
          <a:off x="5038994" y="778293"/>
          <a:ext cx="3555636" cy="302112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BC076-9C05-4156-9FA0-6FBF683E30C5}">
      <dsp:nvSpPr>
        <dsp:cNvPr id="0" name=""/>
        <dsp:cNvSpPr/>
      </dsp:nvSpPr>
      <dsp:spPr>
        <a:xfrm>
          <a:off x="4918707" y="4396056"/>
          <a:ext cx="3631656" cy="5811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Se conecta </a:t>
          </a:r>
          <a:r>
            <a:rPr lang="es-ES" sz="1800" kern="1200" dirty="0" err="1"/>
            <a:t>via</a:t>
          </a:r>
          <a:r>
            <a:rPr lang="es-ES" sz="1800" kern="1200" dirty="0"/>
            <a:t> satelital el punto de partida y el de referencia </a:t>
          </a:r>
          <a:endParaRPr lang="es-EC" sz="1800" kern="1200" dirty="0"/>
        </a:p>
      </dsp:txBody>
      <dsp:txXfrm>
        <a:off x="4918707" y="4396056"/>
        <a:ext cx="3631656" cy="581177"/>
      </dsp:txXfrm>
    </dsp:sp>
    <dsp:sp modelId="{A0CED0A4-7A47-4059-A8EF-D15EDA7309A6}">
      <dsp:nvSpPr>
        <dsp:cNvPr id="0" name=""/>
        <dsp:cNvSpPr/>
      </dsp:nvSpPr>
      <dsp:spPr>
        <a:xfrm>
          <a:off x="5027190" y="3902809"/>
          <a:ext cx="3555636" cy="464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/>
            <a:t>ENLAZAR  PUNTOS: </a:t>
          </a:r>
          <a:endParaRPr lang="es-EC" sz="2000" kern="1200" dirty="0"/>
        </a:p>
      </dsp:txBody>
      <dsp:txXfrm>
        <a:off x="5027190" y="3902809"/>
        <a:ext cx="3555636" cy="4648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7F956-328D-47CE-8DBC-CEE333FF4C23}">
      <dsp:nvSpPr>
        <dsp:cNvPr id="0" name=""/>
        <dsp:cNvSpPr/>
      </dsp:nvSpPr>
      <dsp:spPr>
        <a:xfrm>
          <a:off x="0" y="576070"/>
          <a:ext cx="3872047" cy="4555349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606DB-136E-44FA-8F9C-9BD989A128BA}">
      <dsp:nvSpPr>
        <dsp:cNvPr id="0" name=""/>
        <dsp:cNvSpPr/>
      </dsp:nvSpPr>
      <dsp:spPr>
        <a:xfrm>
          <a:off x="196696" y="748855"/>
          <a:ext cx="3484842" cy="2960977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54363-40AC-484C-9ECD-C19D251DAB6B}">
      <dsp:nvSpPr>
        <dsp:cNvPr id="0" name=""/>
        <dsp:cNvSpPr/>
      </dsp:nvSpPr>
      <dsp:spPr>
        <a:xfrm>
          <a:off x="196696" y="4165403"/>
          <a:ext cx="3484842" cy="7743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/>
            <a:t>Se toma los puntos de la quebrada Togllahuaycu en los extremos y en la cota de fondo del rio.</a:t>
          </a:r>
          <a:endParaRPr lang="es-EC" sz="1500" kern="1200" dirty="0"/>
        </a:p>
      </dsp:txBody>
      <dsp:txXfrm>
        <a:off x="196696" y="4165403"/>
        <a:ext cx="3484842" cy="774373"/>
      </dsp:txXfrm>
    </dsp:sp>
    <dsp:sp modelId="{4828105C-B87C-4B68-BEB3-28E3A92D8BF2}">
      <dsp:nvSpPr>
        <dsp:cNvPr id="0" name=""/>
        <dsp:cNvSpPr/>
      </dsp:nvSpPr>
      <dsp:spPr>
        <a:xfrm>
          <a:off x="196696" y="3709832"/>
          <a:ext cx="3484842" cy="455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LEVANTAMIENTO CON ESTACIÓN TOTAL:</a:t>
          </a:r>
          <a:endParaRPr lang="es-EC" sz="1600" kern="1200" dirty="0"/>
        </a:p>
      </dsp:txBody>
      <dsp:txXfrm>
        <a:off x="196696" y="3709832"/>
        <a:ext cx="3484842" cy="455571"/>
      </dsp:txXfrm>
    </dsp:sp>
    <dsp:sp modelId="{0EC302E4-DA1F-44BD-9322-0F2B859F9FCA}">
      <dsp:nvSpPr>
        <dsp:cNvPr id="0" name=""/>
        <dsp:cNvSpPr/>
      </dsp:nvSpPr>
      <dsp:spPr>
        <a:xfrm>
          <a:off x="4549794" y="566641"/>
          <a:ext cx="3872047" cy="4555349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3F9EA-CAD6-4519-8BA3-0BC14797DC4D}">
      <dsp:nvSpPr>
        <dsp:cNvPr id="0" name=""/>
        <dsp:cNvSpPr/>
      </dsp:nvSpPr>
      <dsp:spPr>
        <a:xfrm>
          <a:off x="4743396" y="748855"/>
          <a:ext cx="3484842" cy="2960977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BFCB9-82DB-481F-869D-D998B0249070}">
      <dsp:nvSpPr>
        <dsp:cNvPr id="0" name=""/>
        <dsp:cNvSpPr/>
      </dsp:nvSpPr>
      <dsp:spPr>
        <a:xfrm>
          <a:off x="4743396" y="4165403"/>
          <a:ext cx="3484842" cy="7743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noProof="0" dirty="0"/>
            <a:t>Se toma datos del perfil transversal de la quebrada donde es la implantación del puente </a:t>
          </a:r>
        </a:p>
      </dsp:txBody>
      <dsp:txXfrm>
        <a:off x="4743396" y="4165403"/>
        <a:ext cx="3484842" cy="774373"/>
      </dsp:txXfrm>
    </dsp:sp>
    <dsp:sp modelId="{566DE0C4-F131-4F3C-A09E-8DDCA3067665}">
      <dsp:nvSpPr>
        <dsp:cNvPr id="0" name=""/>
        <dsp:cNvSpPr/>
      </dsp:nvSpPr>
      <dsp:spPr>
        <a:xfrm>
          <a:off x="4743396" y="3709832"/>
          <a:ext cx="3484842" cy="455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SECCION TRANSVERSAL:</a:t>
          </a:r>
          <a:endParaRPr lang="es-EC" sz="1600" kern="1200" dirty="0"/>
        </a:p>
      </dsp:txBody>
      <dsp:txXfrm>
        <a:off x="4743396" y="3709832"/>
        <a:ext cx="3484842" cy="4555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2CD09-4B1E-4C8F-810A-7A779F8DD950}">
      <dsp:nvSpPr>
        <dsp:cNvPr id="0" name=""/>
        <dsp:cNvSpPr/>
      </dsp:nvSpPr>
      <dsp:spPr>
        <a:xfrm>
          <a:off x="3981668" y="479936"/>
          <a:ext cx="4080866" cy="4080687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A89A79-838A-47C5-8DC4-7D95AF30D607}">
      <dsp:nvSpPr>
        <dsp:cNvPr id="0" name=""/>
        <dsp:cNvSpPr/>
      </dsp:nvSpPr>
      <dsp:spPr>
        <a:xfrm>
          <a:off x="2360" y="622753"/>
          <a:ext cx="5019070" cy="379487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D92F8A-037F-4078-B1BC-7CB7558A78ED}">
      <dsp:nvSpPr>
        <dsp:cNvPr id="0" name=""/>
        <dsp:cNvSpPr/>
      </dsp:nvSpPr>
      <dsp:spPr>
        <a:xfrm>
          <a:off x="4430620" y="928792"/>
          <a:ext cx="3182962" cy="3182823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En el diseño de las carreteras se deben tener en cuenta también las características de operación de los vehículos según los diversos tamaños y pesos, la cantidad relativa de vehículos en el tránsito total. </a:t>
          </a:r>
        </a:p>
      </dsp:txBody>
      <dsp:txXfrm>
        <a:off x="4896754" y="1394906"/>
        <a:ext cx="2250694" cy="2250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36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33589" y="0"/>
            <a:ext cx="4309798" cy="3436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FD903-77BB-4CF6-9E8E-DF2BAB9A7F9B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14340"/>
            <a:ext cx="4309798" cy="343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33589" y="6514340"/>
            <a:ext cx="4309798" cy="343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61AEE-AF83-47E8-8146-928A834C16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3329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633589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D7B91-E12D-4D3A-A4F1-BB59DF758AAF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257550" y="514350"/>
            <a:ext cx="3430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94570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633589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2B572-D095-4961-9104-A7946A76E0D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196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4575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7486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60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4412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62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9888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63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1572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66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4556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69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7088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70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0392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71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788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72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7751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75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98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469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76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972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77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9815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80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1963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471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8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454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3123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347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3997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2B572-D095-4961-9104-A7946A76E0DA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756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LOGO ESPE ORIGINAL cop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CorelDRAW" r:id="rId4" imgW="9151920" imgH="5621400" progId="">
                  <p:embed/>
                </p:oleObj>
              </mc:Choice>
              <mc:Fallback>
                <p:oleObj name="CorelDRAW" r:id="rId4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8" descr="bannner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28756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43166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968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213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5214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6" name="Picture 48" descr="bannn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8" name="Picture 49" descr="LOGO ESPE ORIGINAL cop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79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19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623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381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04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759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185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172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061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DA72-9F4F-49AF-B25E-62954F5776AD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B5692-B5D8-4E54-9CCE-9DB477E919E9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4107" name="Picture 26" descr="LOGO ESPE ORIGINAL copi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7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8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0.xml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6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diagramColors" Target="../diagrams/colors250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59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8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30.xml"/><Relationship Id="rId7" Type="http://schemas.openxmlformats.org/officeDocument/2006/relationships/image" Target="../media/image61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31.xml"/><Relationship Id="rId7" Type="http://schemas.openxmlformats.org/officeDocument/2006/relationships/image" Target="../media/image63.pn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Data" Target="../diagrams/data33.xml"/><Relationship Id="rId7" Type="http://schemas.microsoft.com/office/2007/relationships/diagramDrawing" Target="../diagrams/drawing3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7" Type="http://schemas.microsoft.com/office/2007/relationships/diagramDrawing" Target="../diagrams/drawing4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7" Type="http://schemas.microsoft.com/office/2007/relationships/diagramDrawing" Target="../diagrams/drawing4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6.xml"/><Relationship Id="rId7" Type="http://schemas.microsoft.com/office/2007/relationships/diagramDrawing" Target="../diagrams/drawing4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33264" y="410666"/>
            <a:ext cx="8710736" cy="1470025"/>
          </a:xfrm>
        </p:spPr>
        <p:txBody>
          <a:bodyPr/>
          <a:lstStyle/>
          <a:p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LAS FUERZAS ARMADAS-ESPE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368867" y="3892942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Integrantes: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Danilo Colimba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Bastidas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051719" y="1455656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Tierra y de la Construcción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67643" y="2692613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TEMA: DISEÑO DEL ACCESO VEHICULAR QUE PERMITE EL INGRESO AL CEMENTERIO DEL BARRIO “LA TOGLLA”, PARROQUIA GUANGOPOLO, CANTÓN QUITO, PROVINCIA DE PICHINCHA.</a:t>
            </a:r>
            <a:endParaRPr lang="es-EC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0609EB2-DD56-451F-B87B-12FE00B22881}"/>
              </a:ext>
            </a:extLst>
          </p:cNvPr>
          <p:cNvPicPr/>
          <p:nvPr/>
        </p:nvPicPr>
        <p:blipFill rotWithShape="1">
          <a:blip r:embed="rId2"/>
          <a:srcRect l="1566" t="2680" r="6036" b="6382"/>
          <a:stretch/>
        </p:blipFill>
        <p:spPr bwMode="auto">
          <a:xfrm>
            <a:off x="611560" y="602017"/>
            <a:ext cx="7560840" cy="480085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E7976AA-DD98-425D-8F10-F9462E49A01F}"/>
              </a:ext>
            </a:extLst>
          </p:cNvPr>
          <p:cNvSpPr/>
          <p:nvPr/>
        </p:nvSpPr>
        <p:spPr>
          <a:xfrm>
            <a:off x="3133146" y="5390576"/>
            <a:ext cx="287771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Plano topográfico</a:t>
            </a:r>
          </a:p>
        </p:txBody>
      </p:sp>
    </p:spTree>
    <p:extLst>
      <p:ext uri="{BB962C8B-B14F-4D97-AF65-F5344CB8AC3E}">
        <p14:creationId xmlns:p14="http://schemas.microsoft.com/office/powerpoint/2010/main" val="344195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2156"/>
            <a:ext cx="8229600" cy="1143000"/>
          </a:xfrm>
        </p:spPr>
        <p:txBody>
          <a:bodyPr/>
          <a:lstStyle/>
          <a:p>
            <a:r>
              <a:rPr lang="es-ES" dirty="0"/>
              <a:t>E</a:t>
            </a:r>
            <a:r>
              <a:rPr lang="es-EC" dirty="0"/>
              <a:t>STUDIO DE TRÁFICO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1BE6A39F-0B9B-486A-9197-7A1D6390B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8776"/>
              </p:ext>
            </p:extLst>
          </p:nvPr>
        </p:nvGraphicFramePr>
        <p:xfrm>
          <a:off x="827584" y="764704"/>
          <a:ext cx="80648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5041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41AF52FE-0E3F-4B5A-A66F-92DEC8D602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3305000"/>
              </p:ext>
            </p:extLst>
          </p:nvPr>
        </p:nvGraphicFramePr>
        <p:xfrm>
          <a:off x="683568" y="404664"/>
          <a:ext cx="784887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642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964D43D-F690-49C1-B85E-BEACA3B1E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996952"/>
            <a:ext cx="5830454" cy="2880320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xmlns="" id="{B4C18EDF-EA79-49AD-91B3-E9BB50DE1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5056389"/>
              </p:ext>
            </p:extLst>
          </p:nvPr>
        </p:nvGraphicFramePr>
        <p:xfrm>
          <a:off x="1798361" y="-65591"/>
          <a:ext cx="5448518" cy="3469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7307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7986F6C5-06CF-41CD-B28D-A04B9583F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7917568"/>
              </p:ext>
            </p:extLst>
          </p:nvPr>
        </p:nvGraphicFramePr>
        <p:xfrm>
          <a:off x="1847741" y="-243408"/>
          <a:ext cx="5448518" cy="3469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8BD1550-3C87-41B2-8C18-B420DDBE831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09592"/>
            <a:ext cx="3261360" cy="2707640"/>
          </a:xfrm>
          <a:prstGeom prst="rect">
            <a:avLst/>
          </a:prstGeom>
          <a:noFill/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5630D8C-FCB1-4271-A76A-439EFCE92162}"/>
              </a:ext>
            </a:extLst>
          </p:cNvPr>
          <p:cNvSpPr/>
          <p:nvPr/>
        </p:nvSpPr>
        <p:spPr>
          <a:xfrm>
            <a:off x="1806567" y="5459509"/>
            <a:ext cx="5911905" cy="81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Volumen de la 30ava hora versus %TPDA</a:t>
            </a:r>
            <a:endParaRPr lang="es-EC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4310" algn="ctr">
              <a:lnSpc>
                <a:spcPct val="200000"/>
              </a:lnSpc>
              <a:spcAft>
                <a:spcPts val="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(Cárdenas, 2013)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89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82F6756D-D2C7-4E78-AF4B-1F50E35DB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448082"/>
              </p:ext>
            </p:extLst>
          </p:nvPr>
        </p:nvGraphicFramePr>
        <p:xfrm>
          <a:off x="611560" y="-256845"/>
          <a:ext cx="5448518" cy="3469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D409E84-A9B8-4486-B75B-355A56BE5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3212976"/>
            <a:ext cx="7451805" cy="2387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xmlns="" id="{3F121B92-06EF-4DDA-A82D-75C058E5179E}"/>
                  </a:ext>
                </a:extLst>
              </p:cNvPr>
              <p:cNvSpPr/>
              <p:nvPr/>
            </p:nvSpPr>
            <p:spPr>
              <a:xfrm>
                <a:off x="6267853" y="825963"/>
                <a:ext cx="1947777" cy="6521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𝐹𝐻𝑃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𝑉𝐻𝑃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4∗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𝑄𝑚𝑎𝑥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3F121B92-06EF-4DDA-A82D-75C058E51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853" y="825963"/>
                <a:ext cx="1947777" cy="6521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xmlns="" id="{244D3485-61F8-4022-A335-29A4919FBF52}"/>
                  </a:ext>
                </a:extLst>
              </p:cNvPr>
              <p:cNvSpPr/>
              <p:nvPr/>
            </p:nvSpPr>
            <p:spPr>
              <a:xfrm>
                <a:off x="6233190" y="1736443"/>
                <a:ext cx="2859180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𝑇𝑃𝐷𝐴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𝐴𝑐𝑡𝑢𝑎𝑙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𝑉𝐻𝑃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𝐹𝐻𝑃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244D3485-61F8-4022-A335-29A4919FB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190" y="1736443"/>
                <a:ext cx="2859180" cy="6090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201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3B014D12-BE79-40DD-916E-F295C78C5C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078209"/>
              </p:ext>
            </p:extLst>
          </p:nvPr>
        </p:nvGraphicFramePr>
        <p:xfrm>
          <a:off x="251520" y="426730"/>
          <a:ext cx="8640960" cy="537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xmlns="" id="{6230C132-C69C-4E04-A016-A4D63CCB2E48}"/>
                  </a:ext>
                </a:extLst>
              </p:cNvPr>
              <p:cNvSpPr/>
              <p:nvPr/>
            </p:nvSpPr>
            <p:spPr>
              <a:xfrm>
                <a:off x="3635896" y="661948"/>
                <a:ext cx="240790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𝑇𝑎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=10%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𝑇𝑃𝐷𝐴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𝐴𝑐𝑡𝑢𝑎𝑙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6230C132-C69C-4E04-A016-A4D63CCB2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661948"/>
                <a:ext cx="240790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xmlns="" id="{93F5783D-3522-4A88-A6AB-B93D7DE4EA74}"/>
                  </a:ext>
                </a:extLst>
              </p:cNvPr>
              <p:cNvSpPr/>
              <p:nvPr/>
            </p:nvSpPr>
            <p:spPr>
              <a:xfrm>
                <a:off x="3724831" y="2636912"/>
                <a:ext cx="23189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𝑇𝑔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=20%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𝑇𝑃𝐷𝐴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ñ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93F5783D-3522-4A88-A6AB-B93D7DE4EA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831" y="2636912"/>
                <a:ext cx="2318968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xmlns="" id="{C4CF3A97-D3B7-4EE0-85B4-2A48686129BD}"/>
                  </a:ext>
                </a:extLst>
              </p:cNvPr>
              <p:cNvSpPr/>
              <p:nvPr/>
            </p:nvSpPr>
            <p:spPr>
              <a:xfrm>
                <a:off x="3131840" y="4304129"/>
                <a:ext cx="37743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𝑇𝑃𝐷𝐴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ñ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𝑇𝑃𝐷𝐴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𝑎𝑐𝑡𝑢𝑎𝑙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4CF3A97-D3B7-4EE0-85B4-2A48686129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4304129"/>
                <a:ext cx="377436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28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0A1C252-FF12-481B-9A81-B5C79C92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4704"/>
            <a:ext cx="5467350" cy="22955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F7F0F65-FD59-4396-B597-CBEE6C385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99" y="3428685"/>
            <a:ext cx="54387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2156"/>
            <a:ext cx="8229600" cy="1143000"/>
          </a:xfrm>
        </p:spPr>
        <p:txBody>
          <a:bodyPr/>
          <a:lstStyle/>
          <a:p>
            <a:r>
              <a:rPr lang="es-EC" dirty="0"/>
              <a:t>ESTUDIOS DE SUELOS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1BE6A39F-0B9B-486A-9197-7A1D6390BE0F}"/>
              </a:ext>
            </a:extLst>
          </p:cNvPr>
          <p:cNvGraphicFramePr/>
          <p:nvPr/>
        </p:nvGraphicFramePr>
        <p:xfrm>
          <a:off x="827584" y="764704"/>
          <a:ext cx="80648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202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/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3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INTRODUCCIÓN</a:t>
            </a:r>
            <a:endParaRPr lang="en-US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xmlns="" id="{26ABC3D1-9808-4D70-822D-F938015B89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4362719"/>
              </p:ext>
            </p:extLst>
          </p:nvPr>
        </p:nvGraphicFramePr>
        <p:xfrm>
          <a:off x="1103784" y="1417638"/>
          <a:ext cx="75830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95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/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22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/>
        </p:nvGraphicFramePr>
        <p:xfrm>
          <a:off x="323528" y="0"/>
          <a:ext cx="8694712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23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Clasificación de Suelos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457199" y="1556793"/>
          <a:ext cx="8229601" cy="410445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155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73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58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86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64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257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56193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Muestra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Ubicación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Profundidad (m)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AASHTO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SUCS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Nombre del grupo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017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Calicata 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0.30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A-2-4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SP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Arena mal graduada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6193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Calicata 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1.10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A-2-4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SW-SM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Arena bien graduada con limo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017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Calicata 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0.30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A-3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SP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Arena mal graduada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8017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Calicata 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1.10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A-3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SP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Arena mal graduada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8017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SPT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0.50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A-2-4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SP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Arena mal graduada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/>
        </p:nvGraphicFramePr>
        <p:xfrm>
          <a:off x="179512" y="116632"/>
          <a:ext cx="855069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00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74975"/>
            <a:ext cx="8229600" cy="1143000"/>
          </a:xfrm>
        </p:spPr>
        <p:txBody>
          <a:bodyPr/>
          <a:lstStyle/>
          <a:p>
            <a:r>
              <a:rPr lang="es-EC" dirty="0"/>
              <a:t>Ensayo de Compactación</a:t>
            </a:r>
          </a:p>
        </p:txBody>
      </p:sp>
      <p:graphicFrame>
        <p:nvGraphicFramePr>
          <p:cNvPr id="6" name="Diagrama 5"/>
          <p:cNvGraphicFramePr/>
          <p:nvPr/>
        </p:nvGraphicFramePr>
        <p:xfrm>
          <a:off x="107504" y="1052736"/>
          <a:ext cx="8136904" cy="4957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24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/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s-EC" dirty="0"/>
              <a:t>CBR ASTM D 1883</a:t>
            </a:r>
          </a:p>
        </p:txBody>
      </p:sp>
    </p:spTree>
    <p:extLst>
      <p:ext uri="{BB962C8B-B14F-4D97-AF65-F5344CB8AC3E}">
        <p14:creationId xmlns:p14="http://schemas.microsoft.com/office/powerpoint/2010/main" val="21322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Curva Esfuerzo - Penetración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Curva Densidad - CBR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Marcador de contenido 7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70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/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21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Triaxial (Calicata #2)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C" dirty="0"/>
              <a:t>Corte Directo (Calicata #1)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sz="half" idx="2"/>
          </p:nvPr>
        </p:nvGraphicFramePr>
        <p:xfrm>
          <a:off x="107504" y="2174875"/>
          <a:ext cx="4389884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Marcador de contenido 12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391471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889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2156"/>
            <a:ext cx="8229600" cy="1143000"/>
          </a:xfrm>
        </p:spPr>
        <p:txBody>
          <a:bodyPr/>
          <a:lstStyle/>
          <a:p>
            <a:r>
              <a:rPr lang="es-EC" dirty="0"/>
              <a:t>ESTUDIO HIDROLÓGICO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1BE6A39F-0B9B-486A-9197-7A1D6390B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475508"/>
              </p:ext>
            </p:extLst>
          </p:nvPr>
        </p:nvGraphicFramePr>
        <p:xfrm>
          <a:off x="827584" y="764704"/>
          <a:ext cx="80648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79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ANTECEDENTES Y JUSTIFICACIÓN DEL PROBLEMA </a:t>
            </a:r>
          </a:p>
        </p:txBody>
      </p:sp>
      <p:graphicFrame>
        <p:nvGraphicFramePr>
          <p:cNvPr id="3" name="Marcador de contenido 2">
            <a:extLst>
              <a:ext uri="{FF2B5EF4-FFF2-40B4-BE49-F238E27FC236}">
                <a16:creationId xmlns:a16="http://schemas.microsoft.com/office/drawing/2014/main" xmlns="" id="{04F7D1A0-296F-4A3C-84FB-A6AF23FCE20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5230755"/>
              </p:ext>
            </p:extLst>
          </p:nvPr>
        </p:nvGraphicFramePr>
        <p:xfrm>
          <a:off x="457200" y="1700808"/>
          <a:ext cx="237626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1C835586-935F-4DBE-B510-649687C54C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051056"/>
              </p:ext>
            </p:extLst>
          </p:nvPr>
        </p:nvGraphicFramePr>
        <p:xfrm>
          <a:off x="3419872" y="1450611"/>
          <a:ext cx="5112568" cy="3850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53334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Marcador de contenido 9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38654617"/>
                  </p:ext>
                </p:extLst>
              </p:nvPr>
            </p:nvGraphicFramePr>
            <p:xfrm>
              <a:off x="467544" y="260648"/>
              <a:ext cx="8229606" cy="5460848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1371601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371601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371601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371601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371601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1371601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</a:tblGrid>
                  <a:tr h="226277">
                    <a:tc gridSpan="6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PARÁMETROS MORFOMÉTRICOS DE SUPERFICIE Y DE FORMA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226277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Río: Quebrada Togllahuaycu (Toglla, Pichincha, Ecuador)  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226277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máxima del río:             2 910 m.s.n.m   ;    Cota mínima del río:            2 384 m.s.n.m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226277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máxima de la cuenca:  3 170 m.s.n.m   ;    Cota mínima de la cuenca:  2 384 m.s.n.m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226277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Punto de control:          Cota (2 384 m.s.n.m) ;    Coordenadas:    (784 950.5m E ; 9 972 506m N)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452554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N.-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NOMBRE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SÍMBOLO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UNIDAD DE</a:t>
                          </a:r>
                          <a:br>
                            <a:rPr lang="es-EC" sz="1400">
                              <a:effectLst/>
                            </a:rPr>
                          </a:br>
                          <a:r>
                            <a:rPr lang="es-EC" sz="1400">
                              <a:effectLst/>
                            </a:rPr>
                            <a:t> MEDIDA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VALOR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OBSERVACIONES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662382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 de la cuenca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Ac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800">
                            <a:effectLst/>
                          </a:endParaRPr>
                        </a:p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𝑘𝑚</m:t>
                                    </m:r>
                                  </m:e>
                                  <m:sup>
                                    <m:r>
                                      <a:rPr lang="es-EC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C" sz="1400">
                            <a:effectLst/>
                          </a:endParaRPr>
                        </a:p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  </a:t>
                          </a:r>
                          <a:endParaRPr lang="es-EC" sz="140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2,95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Medida en AutoCad                                  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452554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Perímetro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km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7,78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Medido en AutoCad                             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452554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Coeficiente de forma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Kc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400" dirty="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1,27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  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452554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Gradiente altimétrico del río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Δ hr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m.s.n.m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526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9018" marR="49018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678832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Gradiente altimétrico de la divisoria 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Δ hc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m.s.n.m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786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400" dirty="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452554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Pendiente de la cuenca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Yc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%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58.90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Criterio de Alvort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Marcador de contenido 9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38654617"/>
                  </p:ext>
                </p:extLst>
              </p:nvPr>
            </p:nvGraphicFramePr>
            <p:xfrm>
              <a:off x="467544" y="260648"/>
              <a:ext cx="8229606" cy="5315753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1371601"/>
                    <a:gridCol w="1371601"/>
                    <a:gridCol w="1371601"/>
                    <a:gridCol w="1371601"/>
                    <a:gridCol w="1371601"/>
                    <a:gridCol w="1371601"/>
                  </a:tblGrid>
                  <a:tr h="285560">
                    <a:tc gridSpan="6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PARÁMETROS MORFOMÉTRICOS DE SUPERFICIE Y DE FORMA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285560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Río: Quebrada Togllahuaycu (Toglla, Pichincha, Ecuador)  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285560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máxima del río:             2 910 m.s.n.m   ;    Cota mínima del río:            2 384 m.s.n.m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285560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máxima de la cuenca:  3 170 m.s.n.m   ;    Cota mínima de la cuenca:  2 384 m.s.n.m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285560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Punto de control:          Cota (2 384 m.s.n.m) ;    Coordenadas:    (784 950.5m E ; 9 972 506m N)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452554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N.-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NOMBRE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SÍMBOLO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UNIDAD DE</a:t>
                          </a:r>
                          <a:br>
                            <a:rPr lang="es-EC" sz="1400">
                              <a:effectLst/>
                            </a:rPr>
                          </a:br>
                          <a:r>
                            <a:rPr lang="es-EC" sz="1400">
                              <a:effectLst/>
                            </a:rPr>
                            <a:t> MEDIDA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VALOR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OBSERVACIONES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</a:tr>
                  <a:tr h="758825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 de la cuenca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Ac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49018" marR="49018" marT="0" marB="0" anchor="ctr">
                        <a:blipFill rotWithShape="0">
                          <a:blip r:embed="rId2"/>
                          <a:stretch>
                            <a:fillRect l="-300889" t="-250000" r="-201333" b="-368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2,95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Medida en AutoCad                                  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</a:tr>
                  <a:tr h="452554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Perímetro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km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7,78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Medido en AutoCad                             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</a:tr>
                  <a:tr h="452554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Coeficiente de forma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Kc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400" dirty="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1,27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  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Gradiente altimétrico del río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Δ hr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m.s.n.m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526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49018" marR="49018" marT="0" marB="0" anchor="ctr"/>
                    </a:tc>
                  </a:tr>
                  <a:tr h="678832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Gradiente altimétrico de la divisoria 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Δ hc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m.s.n.m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786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400" dirty="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</a:tr>
                  <a:tr h="452554">
                    <a:tc>
                      <a:txBody>
                        <a:bodyPr/>
                        <a:lstStyle/>
                        <a:p>
                          <a:pPr indent="19431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Pendiente de la cuenca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Yc</a:t>
                          </a:r>
                          <a:endParaRPr lang="es-EC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%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58.90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Criterio de Alvort</a:t>
                          </a:r>
                          <a:endParaRPr lang="es-EC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018" marR="49018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Cuadro de texto 68"/>
          <p:cNvSpPr txBox="1"/>
          <p:nvPr/>
        </p:nvSpPr>
        <p:spPr>
          <a:xfrm>
            <a:off x="9224963" y="8993188"/>
            <a:ext cx="0" cy="180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0" tIns="0" rIns="0" bIns="0" rtlCol="0" anchor="t">
            <a:spAutoFit/>
          </a:bodyPr>
          <a:lstStyle/>
          <a:p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23"/>
              <p:cNvSpPr txBox="1"/>
              <p:nvPr/>
            </p:nvSpPr>
            <p:spPr>
              <a:xfrm>
                <a:off x="5635625" y="7375525"/>
                <a:ext cx="455613" cy="16668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indent="19431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𝑘𝑚</m:t>
                          </m:r>
                        </m:e>
                        <m:sup>
                          <m: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uadro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625" y="7375525"/>
                <a:ext cx="455613" cy="166688"/>
              </a:xfrm>
              <a:prstGeom prst="rect">
                <a:avLst/>
              </a:prstGeom>
              <a:blipFill rotWithShape="0">
                <a:blip r:embed="rId3"/>
                <a:stretch>
                  <a:fillRect r="-3797" b="-322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7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27688685"/>
                  </p:ext>
                </p:extLst>
              </p:nvPr>
            </p:nvGraphicFramePr>
            <p:xfrm>
              <a:off x="611560" y="260648"/>
              <a:ext cx="8147246" cy="6092249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821871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2738265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264399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1594519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</a:tblGrid>
                  <a:tr h="374286">
                    <a:tc gridSpan="6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PARÁMETROS MORFOMÉTRICOS DE RED HIDROGRÁFICA Y SISTEMA FLUVIAL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215912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Río: Quebrada Togllahuaycu (Toglla, Pichincha, Ecuador)  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4286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máxima del río:             2 910 m.s.n.m   ;    Cota mínima del río:            2 384 m.s.n.m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4286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máxima de la cuenca:  3 170 m.s.n.m   ;    Cota mínima de la cuenca:  2 384 m.s.n.m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74286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Punto de control:          Cota (2 384 m.s.n.m) ;    Coordenadas:    (784 950.5m E ; 9 972 506m N)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935716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N.-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Nombre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Símbolo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Unidad de medida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Valor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Observaciones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701787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Longitud del río principal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Lr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km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2,99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Medido en AutoCad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280714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Afluentes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Li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km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3,98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40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880163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Densidad de drenaje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Dd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600">
                            <a:effectLst/>
                          </a:endParaRPr>
                        </a:p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𝑘𝑚</m:t>
                                    </m:r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𝑘𝑚</m:t>
                                    </m:r>
                                  </m:e>
                                  <m:sup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C" sz="1400">
                            <a:effectLst/>
                          </a:endParaRPr>
                        </a:p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  </a:t>
                          </a:r>
                          <a:endParaRPr lang="es-EC" sz="140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2,36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600">
                            <a:effectLst/>
                          </a:endParaRPr>
                        </a:p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𝐷𝑑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𝐿𝑟</m:t>
                                    </m:r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 </m:t>
                                    </m:r>
                                    <m:nary>
                                      <m:naryPr>
                                        <m:chr m:val="∑"/>
                                        <m:subHide m:val="on"/>
                                        <m:supHide m:val="on"/>
                                        <m:ctrlPr>
                                          <a:rPr lang="es-EC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r>
                                          <a:rPr lang="es-EC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𝐿𝑖</m:t>
                                        </m:r>
                                      </m:e>
                                    </m:nary>
                                  </m:num>
                                  <m:den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400">
                            <a:effectLst/>
                          </a:endParaRPr>
                        </a:p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  </a:t>
                          </a:r>
                          <a:endParaRPr lang="es-EC" sz="140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280714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4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Pendiente longitudinal del río 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Yrb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% 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17,59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 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431824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5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Pendiente suavizada</a:t>
                          </a:r>
                          <a:br>
                            <a:rPr lang="es-EC" sz="1400">
                              <a:effectLst/>
                            </a:rPr>
                          </a:br>
                          <a:r>
                            <a:rPr lang="es-EC" sz="1400">
                              <a:effectLst/>
                            </a:rPr>
                            <a:t>longitudinal del río 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Yrs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%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9,16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86827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Constante de estabilidad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…….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0,42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600" dirty="0">
                            <a:effectLst/>
                          </a:endParaRPr>
                        </a:p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400" dirty="0">
                            <a:effectLst/>
                          </a:endParaRPr>
                        </a:p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  </a:t>
                          </a:r>
                          <a:endParaRPr lang="es-EC" sz="1400" dirty="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27688685"/>
                  </p:ext>
                </p:extLst>
              </p:nvPr>
            </p:nvGraphicFramePr>
            <p:xfrm>
              <a:off x="611560" y="260648"/>
              <a:ext cx="8147246" cy="6092249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821871"/>
                    <a:gridCol w="2738265"/>
                    <a:gridCol w="1264399"/>
                    <a:gridCol w="936104"/>
                    <a:gridCol w="792088"/>
                    <a:gridCol w="1594519"/>
                  </a:tblGrid>
                  <a:tr h="374286">
                    <a:tc gridSpan="6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PARÁMETROS MORFOMÉTRICOS DE RED HIDROGRÁFICA Y SISTEMA FLUVIAL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215912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Río: Quebrada Togllahuaycu (Toglla, Pichincha, Ecuador)  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74286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máxima del río:             2 910 m.s.n.m   ;    Cota mínima del río:            2 384 m.s.n.m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74286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máxima de la cuenca:  3 170 m.s.n.m   ;    Cota mínima de la cuenca:  2 384 m.s.n.m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74286">
                    <a:tc gridSpan="6"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Punto de control:          Cota (2 384 m.s.n.m) ;    Coordenadas:    (784 950.5m E ; 9 972 506m N)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935716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N.-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Nombre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Símbolo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Unidad de medida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Valor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Observaciones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</a:tr>
                  <a:tr h="701787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Longitud del río principal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Lr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km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2,99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Medido en AutoCad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</a:tr>
                  <a:tr h="280714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Afluentes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Li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km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3,98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es-EC" sz="1400">
                            <a:effectLst/>
                            <a:latin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</a:tr>
                  <a:tr h="880163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Densidad de drenaje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Dd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33839" marR="33839" marT="0" marB="0" anchor="ctr">
                        <a:blipFill rotWithShape="0">
                          <a:blip r:embed="rId2"/>
                          <a:stretch>
                            <a:fillRect l="-518301" t="-415278" r="-258170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2,36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33839" marR="33839" marT="0" marB="0" anchor="ctr">
                        <a:blipFill rotWithShape="0">
                          <a:blip r:embed="rId2"/>
                          <a:stretch>
                            <a:fillRect l="-410687" t="-415278" r="-1145" b="-181944"/>
                          </a:stretch>
                        </a:blipFill>
                      </a:tcPr>
                    </a:tc>
                  </a:tr>
                  <a:tr h="280714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4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Pendiente longitudinal del río 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Yrb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% 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17,59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 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</a:tr>
                  <a:tr h="431824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5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Pendiente suavizada</a:t>
                          </a:r>
                          <a:br>
                            <a:rPr lang="es-EC" sz="1400">
                              <a:effectLst/>
                            </a:rPr>
                          </a:br>
                          <a:r>
                            <a:rPr lang="es-EC" sz="1400">
                              <a:effectLst/>
                            </a:rPr>
                            <a:t>longitudinal del río 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Yrs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%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9,16</a:t>
                          </a:r>
                          <a:endParaRPr lang="es-EC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</a:tr>
                  <a:tr h="86827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Constante de estabilidad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…….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0,42</a:t>
                          </a:r>
                          <a:endParaRPr lang="es-EC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3839" marR="33839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33839" marR="33839" marT="0" marB="0" anchor="ctr">
                        <a:blipFill rotWithShape="0">
                          <a:blip r:embed="rId2"/>
                          <a:stretch>
                            <a:fillRect l="-410687" t="-600699" r="-1145" b="-139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Cuadro de texto 73"/>
          <p:cNvSpPr txBox="1"/>
          <p:nvPr/>
        </p:nvSpPr>
        <p:spPr>
          <a:xfrm flipH="1">
            <a:off x="11002961" y="8709025"/>
            <a:ext cx="74336" cy="1809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/>
          <a:p>
            <a:endParaRPr lang="es-EC"/>
          </a:p>
        </p:txBody>
      </p:sp>
      <p:sp>
        <p:nvSpPr>
          <p:cNvPr id="8" name="Cuadro de texto 74"/>
          <p:cNvSpPr txBox="1"/>
          <p:nvPr/>
        </p:nvSpPr>
        <p:spPr>
          <a:xfrm flipH="1">
            <a:off x="11002961" y="8709025"/>
            <a:ext cx="74336" cy="1809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/>
          <a:p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1"/>
              <p:cNvSpPr txBox="1"/>
              <p:nvPr/>
            </p:nvSpPr>
            <p:spPr>
              <a:xfrm>
                <a:off x="7036281" y="8335963"/>
                <a:ext cx="4864687" cy="327269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indent="19431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1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𝐷𝑑</m:t>
                      </m:r>
                      <m:r>
                        <a:rPr lang="es-EC" sz="11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𝐿𝑟</m:t>
                          </m:r>
                          <m: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s-EC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s-EC" sz="11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𝐿𝑖</m:t>
                              </m:r>
                            </m:e>
                          </m:nary>
                        </m:num>
                        <m:den>
                          <m: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𝐴𝑐</m:t>
                          </m:r>
                        </m:den>
                      </m:f>
                    </m:oMath>
                  </m:oMathPara>
                </a14:m>
                <a:endPara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281" y="8335963"/>
                <a:ext cx="4864687" cy="327269"/>
              </a:xfrm>
              <a:prstGeom prst="rect">
                <a:avLst/>
              </a:prstGeom>
              <a:blipFill rotWithShape="0">
                <a:blip r:embed="rId3"/>
                <a:stretch>
                  <a:fillRect t="-88889" b="-8518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10"/>
              <p:cNvSpPr txBox="1"/>
              <p:nvPr/>
            </p:nvSpPr>
            <p:spPr>
              <a:xfrm>
                <a:off x="6041118" y="8426450"/>
                <a:ext cx="3000771" cy="16827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indent="19431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𝑘𝑚</m:t>
                          </m:r>
                          <m: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𝑘𝑚</m:t>
                          </m:r>
                        </m:e>
                        <m:sup>
                          <m:r>
                            <a:rPr lang="es-EC" sz="11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118" y="8426450"/>
                <a:ext cx="3000771" cy="168275"/>
              </a:xfrm>
              <a:prstGeom prst="rect">
                <a:avLst/>
              </a:prstGeom>
              <a:blipFill rotWithShape="0">
                <a:blip r:embed="rId4"/>
                <a:stretch>
                  <a:fillRect b="-3571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29"/>
              <p:cNvSpPr txBox="1"/>
              <p:nvPr/>
            </p:nvSpPr>
            <p:spPr>
              <a:xfrm>
                <a:off x="7686584" y="9666288"/>
                <a:ext cx="3053649" cy="28733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indent="19431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s-EC" sz="1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sz="1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𝐷𝑑</m:t>
                          </m:r>
                        </m:den>
                      </m:f>
                    </m:oMath>
                  </m:oMathPara>
                </a14:m>
                <a:endPara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uadro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584" y="9666288"/>
                <a:ext cx="3053649" cy="287337"/>
              </a:xfrm>
              <a:prstGeom prst="rect">
                <a:avLst/>
              </a:prstGeom>
              <a:blipFill rotWithShape="0">
                <a:blip r:embed="rId5"/>
                <a:stretch>
                  <a:fillRect t="-2128" b="-1702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71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ESTACIÓN QUITO M0054</a:t>
            </a: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29261" t="41466" r="27599" b="14232"/>
          <a:stretch/>
        </p:blipFill>
        <p:spPr bwMode="auto">
          <a:xfrm>
            <a:off x="457200" y="2636912"/>
            <a:ext cx="8229600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29164" t="22125" r="27248" b="62716"/>
          <a:stretch/>
        </p:blipFill>
        <p:spPr bwMode="auto">
          <a:xfrm>
            <a:off x="457200" y="1628800"/>
            <a:ext cx="8229600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69326" y="6315557"/>
            <a:ext cx="296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Fuente: </a:t>
            </a:r>
            <a:r>
              <a:rPr lang="es-EC" i="1" dirty="0"/>
              <a:t>(INAMHI, 2019)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0563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s-EC" dirty="0"/>
              <a:t>COEFICIENTE DE ESCURRIMIENTO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516575"/>
              </p:ext>
            </p:extLst>
          </p:nvPr>
        </p:nvGraphicFramePr>
        <p:xfrm>
          <a:off x="719571" y="867436"/>
          <a:ext cx="7704858" cy="548640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5402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11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11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11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11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2368"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                                                                   Textura de suelo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0583"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Uso del suelo 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Pendiente (%)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Arenoso-Limoso 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Limoso-arcilloso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Arcilloso 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6525"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Bosque 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0-5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5-10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10-30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&gt;30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0.10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0.25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0.30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highlight>
                            <a:srgbClr val="FFFF00"/>
                          </a:highlight>
                        </a:rPr>
                        <a:t>0.32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0.30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0.65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0.40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0.42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0.40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0.50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0.60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0.63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6525"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Pastizal 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0-5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5-10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10-30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&gt;30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0.15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0.30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0.35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0.37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0.35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0.40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0.45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0.47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0.45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0.55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0.65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0.68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6525"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Cultivo 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agrícola 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0-5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5-10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10-30</a:t>
                      </a:r>
                      <a:endParaRPr lang="es-EC" sz="240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&gt;30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0.30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0.40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0.50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0.53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0.50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0.66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0.70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0.74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0.60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0.70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0.80</a:t>
                      </a:r>
                      <a:endParaRPr lang="es-EC" sz="2400" dirty="0">
                        <a:effectLst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0.84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719570" y="6243110"/>
            <a:ext cx="349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Fuente: Tabla de Prevert (1986)</a:t>
            </a:r>
          </a:p>
        </p:txBody>
      </p:sp>
    </p:spTree>
    <p:extLst>
      <p:ext uri="{BB962C8B-B14F-4D97-AF65-F5344CB8AC3E}">
        <p14:creationId xmlns:p14="http://schemas.microsoft.com/office/powerpoint/2010/main" val="15155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COEFICIENTES DE RUGOSIDAD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433141"/>
              </p:ext>
            </p:extLst>
          </p:nvPr>
        </p:nvGraphicFramePr>
        <p:xfrm>
          <a:off x="179512" y="1461198"/>
          <a:ext cx="8784975" cy="504100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4226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22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0434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COEFICIENTES DE MANNING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2168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CALIDAD DEL MATERIAL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Buena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Regular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388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VI. Cauces Naturales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A. Ríos pequeños y caños con poca pendiente, cuyo ancho superior sea menor de 25 m, con poca variación entre secciones; cursos bastante rectos 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1735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   1. Sin maleza ni vegetación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0,030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0,035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1735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   2. Con muchas malezas totalmente sumergidas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0,035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1735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   3. Algo de vegetación no totalmente sumergida en las márgenes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0,035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0,050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1735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   4. Densa vegetación en las márgenes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0,050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0,070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1735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   5. Troncos de árboles en las márgenes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0,070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0,090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30" marR="4513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MÁXIMO CAUDAL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57200" y="1600200"/>
              <a:ext cx="8229600" cy="4525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21570025"/>
                  </p:ext>
                </p:extLst>
              </p:nvPr>
            </p:nvGraphicFramePr>
            <p:xfrm>
              <a:off x="457200" y="1600200"/>
              <a:ext cx="8229600" cy="4525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677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 MÉTODO RACIONAL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13781756"/>
                  </p:ext>
                </p:extLst>
              </p:nvPr>
            </p:nvGraphicFramePr>
            <p:xfrm>
              <a:off x="457199" y="1916833"/>
              <a:ext cx="8229601" cy="2483123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194525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047040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2245013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495619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496674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</a:tblGrid>
                  <a:tr h="342573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Parámetros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Unidad 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Formulación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San Rafael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Quito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650508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Intensidad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mm/min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𝑚𝑚</m:t>
                                    </m:r>
                                  </m:num>
                                  <m:den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den>
                                </m:f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num>
                                  <m:den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60 </m:t>
                                    </m:r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1,43 mm/min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1,66 mm/min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42573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Coeficiente de escurrimiento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 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asumida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0,32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0,32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42573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Área de la cuenca 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Km2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2,95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2,95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507389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Caudal máximo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m3/s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1%</m:t>
                                    </m:r>
                                  </m:sub>
                                </m:sSub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=16,67 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es-EC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1%</m:t>
                                    </m:r>
                                  </m:sub>
                                </m:sSub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22,41 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26,12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13781756"/>
                  </p:ext>
                </p:extLst>
              </p:nvPr>
            </p:nvGraphicFramePr>
            <p:xfrm>
              <a:off x="457199" y="1916833"/>
              <a:ext cx="8229601" cy="2448643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1945255"/>
                    <a:gridCol w="1047040"/>
                    <a:gridCol w="2245013"/>
                    <a:gridCol w="1495619"/>
                    <a:gridCol w="1496674"/>
                  </a:tblGrid>
                  <a:tr h="342573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Parámetros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Unidad 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Formulación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San Rafael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Quito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50508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Intensidad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mm/min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33333" t="-53271" r="-134146" b="-2261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1,43 mm/min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1,66 mm/min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05600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Coeficiente de escurrimiento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 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33333" t="-164000" r="-134146" b="-14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0,32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0,32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573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Área de la cuenca 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Km2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33333" t="-471429" r="-134146" b="-15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2,95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2,95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07389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Caudal máximo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m3/s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33333" t="-380952" r="-134146" b="-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22,41 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26,12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3382378" y="4677889"/>
                <a:ext cx="2379241" cy="373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%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=26,12 </m:t>
                      </m:r>
                      <m:f>
                        <m:fPr>
                          <m:type m:val="li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378" y="4677889"/>
                <a:ext cx="2379241" cy="373564"/>
              </a:xfrm>
              <a:prstGeom prst="rect">
                <a:avLst/>
              </a:prstGeom>
              <a:blipFill rotWithShape="0">
                <a:blip r:embed="rId3"/>
                <a:stretch>
                  <a:fillRect t="-112903" r="-20513" b="-17258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457200" y="1239561"/>
            <a:ext cx="9419219" cy="713675"/>
            <a:chOff x="-1189619" y="909066"/>
            <a:chExt cx="9419219" cy="713675"/>
          </a:xfrm>
        </p:grpSpPr>
        <p:sp>
          <p:nvSpPr>
            <p:cNvPr id="7" name="Rectángulo 6"/>
            <p:cNvSpPr/>
            <p:nvPr/>
          </p:nvSpPr>
          <p:spPr>
            <a:xfrm>
              <a:off x="0" y="909066"/>
              <a:ext cx="8229600" cy="5961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ángulo 7"/>
                <p:cNvSpPr/>
                <p:nvPr/>
              </p:nvSpPr>
              <p:spPr>
                <a:xfrm>
                  <a:off x="-1189619" y="1026581"/>
                  <a:ext cx="8229600" cy="5961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61290" tIns="45720" rIns="256032" bIns="45720" numCol="1" spcCol="1270" anchor="t" anchorCtr="0">
                  <a:noAutofit/>
                </a:bodyPr>
                <a:lstStyle/>
                <a:p>
                  <a:pPr marL="0" lvl="1" algn="l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20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C" sz="2000" i="1" kern="120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sz="2000" i="1" kern="120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s-EC" sz="2000" i="1" kern="1200">
                                <a:latin typeface="Cambria Math" panose="02040503050406030204" pitchFamily="18" charset="0"/>
                              </a:rPr>
                              <m:t>%</m:t>
                            </m:r>
                          </m:sub>
                        </m:sSub>
                        <m:r>
                          <a:rPr lang="es-EC" sz="2000" i="1" kern="1200">
                            <a:latin typeface="Cambria Math" panose="02040503050406030204" pitchFamily="18" charset="0"/>
                          </a:rPr>
                          <m:t>=16.67×</m:t>
                        </m:r>
                        <m:r>
                          <a:rPr lang="es-EC" sz="2000" i="1" kern="120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s-EC" sz="2000" i="1" kern="120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s-EC" sz="2000" i="1" kern="12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C" sz="2000" i="1" kern="120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s-EC" sz="2000" i="1" kern="120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s-EC" sz="2000" kern="1200" dirty="0"/>
                </a:p>
              </p:txBody>
            </p:sp>
          </mc:Choice>
          <mc:Fallback xmlns="">
            <p:sp>
              <p:nvSpPr>
                <p:cNvPr id="8" name="Rectángulo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189619" y="1026581"/>
                  <a:ext cx="8229600" cy="59616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4083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es-EC" dirty="0"/>
              <a:t>CARACTERISTICAS DE LA SECCIÓN DE RÍO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Marcador de contenido 6"/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1470214912"/>
                  </p:ext>
                </p:extLst>
              </p:nvPr>
            </p:nvGraphicFramePr>
            <p:xfrm>
              <a:off x="4922837" y="2292845"/>
              <a:ext cx="3763963" cy="3140673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286184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902118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9096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Ancho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5,93 m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9096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Distancia (D)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 m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98179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 sección transversal (A)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6,29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C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C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s-EC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9096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Perímetro mojado (P)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7,09 m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92878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Coeficiente de rugosidad (n)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0.050</a:t>
                          </a:r>
                          <a:endParaRPr lang="es-EC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92878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Altura de crecida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1,25 m</a:t>
                          </a:r>
                          <a:r>
                            <a:rPr lang="es-ES" sz="1400" baseline="0" dirty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s-EC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392878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mínima 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2383,22</a:t>
                          </a:r>
                          <a:endParaRPr lang="es-EC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39096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Pendiente de fondo (I)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0.053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Marcador de contenido 6"/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1470214912"/>
                  </p:ext>
                </p:extLst>
              </p:nvPr>
            </p:nvGraphicFramePr>
            <p:xfrm>
              <a:off x="4922837" y="2292845"/>
              <a:ext cx="3763963" cy="3140673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2861845"/>
                    <a:gridCol w="902118"/>
                  </a:tblGrid>
                  <a:tr h="39096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Ancho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5,93 m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096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Distancia (D)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 m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8179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 sección transversal (A)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318243" t="-195455" r="-2703" b="-496970"/>
                          </a:stretch>
                        </a:blipFill>
                      </a:tcPr>
                    </a:tc>
                  </a:tr>
                  <a:tr h="39096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Perímetro mojado (P)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7,09 m</a:t>
                          </a:r>
                          <a:endParaRPr lang="es-EC" sz="20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2878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Coeficiente de rugosidad (n)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0.050</a:t>
                          </a:r>
                          <a:endParaRPr lang="es-EC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2878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smtClean="0">
                              <a:effectLst/>
                            </a:rPr>
                            <a:t>Altura de crecida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1,25 m</a:t>
                          </a:r>
                          <a:r>
                            <a:rPr lang="es-ES" sz="1400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s-EC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2878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Cota mínima 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2383,22</a:t>
                          </a:r>
                          <a:endParaRPr lang="es-EC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0965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Pendiente de fondo (I)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0.053</a:t>
                          </a:r>
                          <a:endParaRPr lang="es-EC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9" name="Marcador de contenido 3"/>
          <p:cNvPicPr>
            <a:picLocks noGrp="1"/>
          </p:cNvPicPr>
          <p:nvPr>
            <p:ph sz="half" idx="1"/>
          </p:nvPr>
        </p:nvPicPr>
        <p:blipFill rotWithShape="1">
          <a:blip r:embed="rId3"/>
          <a:srcRect r="53386"/>
          <a:stretch/>
        </p:blipFill>
        <p:spPr>
          <a:xfrm>
            <a:off x="457200" y="2292846"/>
            <a:ext cx="4038600" cy="31406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64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ALTURA DE MÁXIMA CRECIDA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457200" y="1097757"/>
            <a:ext cx="4040188" cy="639762"/>
          </a:xfrm>
        </p:spPr>
        <p:txBody>
          <a:bodyPr/>
          <a:lstStyle/>
          <a:p>
            <a:r>
              <a:rPr lang="es-EC" dirty="0"/>
              <a:t>Método del Cauce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Marcador de contenido 6"/>
              <p:cNvSpPr>
                <a:spLocks noGrp="1"/>
              </p:cNvSpPr>
              <p:nvPr>
                <p:ph sz="half" idx="2"/>
              </p:nvPr>
            </p:nvSpPr>
            <p:spPr>
              <a:xfrm>
                <a:off x="34330" y="1737519"/>
                <a:ext cx="4497388" cy="395128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=0,89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&lt;1→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 1,5 </m:t>
                    </m:r>
                    <m:rad>
                      <m:radPr>
                        <m:degHide m:val="on"/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 0,3354</m:t>
                    </m:r>
                  </m:oMath>
                </a14:m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p>
                  </m:oMath>
                </a14:m>
                <a:endParaRPr lang="es-EC" dirty="0"/>
              </a:p>
              <a:p>
                <a:r>
                  <a:rPr lang="es-EC" b="1" i="1" dirty="0"/>
                  <a:t> 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 19,21</m:t>
                    </m:r>
                  </m:oMath>
                </a14:m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𝑉𝑚𝑒𝑑𝑖𝑎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𝑅𝐼</m:t>
                        </m:r>
                      </m:e>
                    </m:rad>
                  </m:oMath>
                </a14:m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𝑉𝑚𝑒𝑑𝑖𝑎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 4,17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𝑉𝑚𝑒𝑑𝑖𝑎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𝐴𝑡𝑟𝑎𝑛𝑣𝑒𝑟𝑠𝑎𝑙</m:t>
                    </m:r>
                  </m:oMath>
                </a14:m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=26,20 </m:t>
                    </m:r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s-EC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s-EC" dirty="0"/>
              </a:p>
              <a:p>
                <a:endParaRPr lang="es-EC" dirty="0"/>
              </a:p>
              <a:p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7" name="Marcador de contenido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4330" y="1737519"/>
                <a:ext cx="4497388" cy="3951288"/>
              </a:xfrm>
              <a:blipFill rotWithShape="0">
                <a:blip r:embed="rId2"/>
                <a:stretch>
                  <a:fillRect l="-1900" b="-1358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645025" y="1097757"/>
            <a:ext cx="4041775" cy="639762"/>
          </a:xfrm>
        </p:spPr>
        <p:txBody>
          <a:bodyPr/>
          <a:lstStyle/>
          <a:p>
            <a:r>
              <a:rPr lang="es-EC" dirty="0"/>
              <a:t>Método de Manning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Marcador de contenido 8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572000" y="1737519"/>
                <a:ext cx="4896544" cy="3951288"/>
              </a:xfrm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𝑡𝑟𝑎𝑛𝑠𝑣𝑒𝑟𝑠𝑎𝑙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×</m:t>
                          </m:r>
                          <m:rad>
                            <m:radPr>
                              <m:degHide m:val="on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ra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r>
                  <a:rPr lang="es-EC" dirty="0"/>
                  <a:t>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6,29×</m:t>
                        </m:r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0,89</m:t>
                            </m:r>
                          </m:e>
                          <m:sup>
                            <m:f>
                              <m:fPr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r>
                          <a:rPr lang="es-EC" i="1">
                            <a:latin typeface="Cambria Math" panose="020405030504060302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0,053</m:t>
                            </m:r>
                          </m:e>
                        </m:rad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0.050</m:t>
                        </m:r>
                      </m:den>
                    </m:f>
                  </m:oMath>
                </a14:m>
                <a:r>
                  <a:rPr lang="es-EC" dirty="0"/>
                  <a:t>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=26,74 </m:t>
                    </m:r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s-EC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s-EC" dirty="0"/>
              </a:p>
              <a:p>
                <a:pPr marL="0" indent="0">
                  <a:buNone/>
                </a:pPr>
                <a:endParaRPr lang="es-EC" b="1" i="1" dirty="0"/>
              </a:p>
              <a:p>
                <a:pPr marL="0" indent="0">
                  <a:buNone/>
                </a:pPr>
                <a:endParaRPr lang="es-EC" b="1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𝑨𝒍𝒕𝒖𝒓𝒂</m:t>
                      </m:r>
                      <m:func>
                        <m:func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𝐱𝐢𝐦𝐚</m:t>
                          </m:r>
                        </m:fName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𝒅𝒆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𝒄𝒓𝒆𝒄𝒊𝒅𝒂</m:t>
                          </m:r>
                        </m:e>
                      </m:func>
                      <m:r>
                        <a:rPr lang="es-EC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9" name="Marcador de contenido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572000" y="1737519"/>
                <a:ext cx="4896544" cy="395128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397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6693159-0B71-44F2-AEB7-82E30FF0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16" y="266416"/>
            <a:ext cx="8412464" cy="1143000"/>
          </a:xfrm>
        </p:spPr>
        <p:txBody>
          <a:bodyPr/>
          <a:lstStyle/>
          <a:p>
            <a:r>
              <a:rPr lang="es-ES" dirty="0"/>
              <a:t>DISEÑO GEOMÉTRICO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03680F1-D35C-426E-89DC-7E1DE669AC2E}"/>
              </a:ext>
            </a:extLst>
          </p:cNvPr>
          <p:cNvSpPr/>
          <p:nvPr/>
        </p:nvSpPr>
        <p:spPr>
          <a:xfrm>
            <a:off x="480016" y="1244281"/>
            <a:ext cx="8075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4310"/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diseño geométrico se basa en el alineamiento horizontal y vertical existente de las vías, verificando que la geometría cumpla con las normativas vigentes.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6C5D782C-61A7-423C-9089-D55F44A21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046100"/>
              </p:ext>
            </p:extLst>
          </p:nvPr>
        </p:nvGraphicFramePr>
        <p:xfrm>
          <a:off x="611560" y="3557850"/>
          <a:ext cx="7338820" cy="256032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328978">
                  <a:extLst>
                    <a:ext uri="{9D8B030D-6E8A-4147-A177-3AD203B41FA5}">
                      <a16:colId xmlns:a16="http://schemas.microsoft.com/office/drawing/2014/main" xmlns="" val="3249428097"/>
                    </a:ext>
                  </a:extLst>
                </a:gridCol>
                <a:gridCol w="2340432">
                  <a:extLst>
                    <a:ext uri="{9D8B030D-6E8A-4147-A177-3AD203B41FA5}">
                      <a16:colId xmlns:a16="http://schemas.microsoft.com/office/drawing/2014/main" xmlns="" val="1753913200"/>
                    </a:ext>
                  </a:extLst>
                </a:gridCol>
                <a:gridCol w="1328978">
                  <a:extLst>
                    <a:ext uri="{9D8B030D-6E8A-4147-A177-3AD203B41FA5}">
                      <a16:colId xmlns:a16="http://schemas.microsoft.com/office/drawing/2014/main" xmlns="" val="159309496"/>
                    </a:ext>
                  </a:extLst>
                </a:gridCol>
                <a:gridCol w="2340432">
                  <a:extLst>
                    <a:ext uri="{9D8B030D-6E8A-4147-A177-3AD203B41FA5}">
                      <a16:colId xmlns:a16="http://schemas.microsoft.com/office/drawing/2014/main" xmlns="" val="3290889985"/>
                    </a:ext>
                  </a:extLst>
                </a:gridCol>
              </a:tblGrid>
              <a:tr h="877377">
                <a:tc gridSpan="2"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Tipo de Terreno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Factor de Mayoración (FM)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%G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61416690"/>
                  </a:ext>
                </a:extLst>
              </a:tr>
              <a:tr h="320716">
                <a:tc gridSpan="2"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Llano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1,1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0≤ G ≤ 5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34905889"/>
                  </a:ext>
                </a:extLst>
              </a:tr>
              <a:tr h="320716">
                <a:tc gridSpan="2"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Ondulado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1,2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5&lt; G ≤ 15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39899974"/>
                  </a:ext>
                </a:extLst>
              </a:tr>
              <a:tr h="320716">
                <a:tc rowSpan="2"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Montañoso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Accidentado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1,3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 &lt; G ≤ 25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340906"/>
                  </a:ext>
                </a:extLst>
              </a:tr>
              <a:tr h="32071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Muy Accidentado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16 &lt; G ≤ 25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94471779"/>
                  </a:ext>
                </a:extLst>
              </a:tr>
            </a:tbl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9B72E29D-CD84-41F6-B127-756A1FE1F677}"/>
              </a:ext>
            </a:extLst>
          </p:cNvPr>
          <p:cNvSpPr txBox="1">
            <a:spLocks/>
          </p:cNvSpPr>
          <p:nvPr/>
        </p:nvSpPr>
        <p:spPr bwMode="auto">
          <a:xfrm>
            <a:off x="-1404664" y="16834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C" sz="2800" dirty="0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xmlns="" id="{68D5EFF7-EB39-43A5-B937-E99BF0E54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1545248"/>
              </p:ext>
            </p:extLst>
          </p:nvPr>
        </p:nvGraphicFramePr>
        <p:xfrm>
          <a:off x="611560" y="1958401"/>
          <a:ext cx="6497059" cy="1304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94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5B84386A-EE51-4067-A07C-A2D9EFD1AD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2" y="908720"/>
            <a:ext cx="7625276" cy="440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70B3F023-1480-4824-A0B9-5FD45C6F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s-ES" dirty="0"/>
              <a:t>LOCALIZACIÓN GEOGRÁFICA</a:t>
            </a:r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0BC8BCD-603F-49D9-943D-4932619F9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90" y="908720"/>
            <a:ext cx="3588819" cy="188133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7F3AF004-B43B-45ED-B918-1F7CA90C3146}"/>
              </a:ext>
            </a:extLst>
          </p:cNvPr>
          <p:cNvSpPr/>
          <p:nvPr/>
        </p:nvSpPr>
        <p:spPr>
          <a:xfrm>
            <a:off x="1979712" y="5373216"/>
            <a:ext cx="4572000" cy="6885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4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Localización geográfica</a:t>
            </a:r>
            <a:endParaRPr lang="es-EC" sz="14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4310" algn="ctr">
              <a:lnSpc>
                <a:spcPct val="200000"/>
              </a:lnSpc>
              <a:spcAft>
                <a:spcPts val="0"/>
              </a:spcAft>
            </a:pPr>
            <a:r>
              <a:rPr lang="es-EC" sz="10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Google </a:t>
            </a:r>
            <a:r>
              <a:rPr lang="es-EC" sz="105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endParaRPr lang="es-EC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82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2C3B564-884A-43B7-A8E5-F5CC22617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350" y="783495"/>
            <a:ext cx="7192977" cy="4104456"/>
          </a:xfrm>
          <a:prstGeom prst="rect">
            <a:avLst/>
          </a:prstGeom>
        </p:spPr>
      </p:pic>
      <p:graphicFrame>
        <p:nvGraphicFramePr>
          <p:cNvPr id="9" name="Marcador de contenido 2">
            <a:extLst>
              <a:ext uri="{FF2B5EF4-FFF2-40B4-BE49-F238E27FC236}">
                <a16:creationId xmlns:a16="http://schemas.microsoft.com/office/drawing/2014/main" xmlns="" id="{F8746EC1-5080-4851-8B51-0D5D8DBAC9D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80425200"/>
              </p:ext>
            </p:extLst>
          </p:nvPr>
        </p:nvGraphicFramePr>
        <p:xfrm>
          <a:off x="178601" y="1105953"/>
          <a:ext cx="191363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C0BCDC79-0D6A-4EB7-BBEE-3F8BC541252F}"/>
              </a:ext>
            </a:extLst>
          </p:cNvPr>
          <p:cNvSpPr/>
          <p:nvPr/>
        </p:nvSpPr>
        <p:spPr>
          <a:xfrm>
            <a:off x="4235598" y="4887951"/>
            <a:ext cx="2595582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Línea de ceros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60D7C6A8-A4D8-4CC1-9F2F-0E868762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95" y="18854"/>
            <a:ext cx="8429810" cy="710952"/>
          </a:xfrm>
        </p:spPr>
        <p:txBody>
          <a:bodyPr/>
          <a:lstStyle/>
          <a:p>
            <a:r>
              <a:rPr lang="es-ES" sz="3600" dirty="0"/>
              <a:t>LÍNEA DE CEROS CAMINO A LA TOGLLA</a:t>
            </a:r>
            <a:endParaRPr lang="es-EC" sz="3600" dirty="0"/>
          </a:p>
        </p:txBody>
      </p:sp>
    </p:spTree>
    <p:extLst>
      <p:ext uri="{BB962C8B-B14F-4D97-AF65-F5344CB8AC3E}">
        <p14:creationId xmlns:p14="http://schemas.microsoft.com/office/powerpoint/2010/main" val="36692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862FA39-3D60-4CDF-9124-0C2C567CA113}"/>
              </a:ext>
            </a:extLst>
          </p:cNvPr>
          <p:cNvSpPr/>
          <p:nvPr/>
        </p:nvSpPr>
        <p:spPr>
          <a:xfrm>
            <a:off x="745853" y="973936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4310" algn="just">
              <a:spcAft>
                <a:spcPts val="0"/>
              </a:spcAft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realiza el análisis de los tramos obtenidos y se prosigue al diseño de las curvas verticales y horizontales en base a parámetros de las normas existentes.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FB15515-5FBA-4DFE-A133-B3B7BEE8C557}"/>
              </a:ext>
            </a:extLst>
          </p:cNvPr>
          <p:cNvSpPr/>
          <p:nvPr/>
        </p:nvSpPr>
        <p:spPr>
          <a:xfrm>
            <a:off x="491826" y="1670482"/>
            <a:ext cx="2755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Velocidad de diseño </a:t>
            </a:r>
            <a:endParaRPr lang="es-EC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54D3BAE7-AA5D-4A8D-8D8E-1A417C1F8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591940"/>
              </p:ext>
            </p:extLst>
          </p:nvPr>
        </p:nvGraphicFramePr>
        <p:xfrm>
          <a:off x="503547" y="2263355"/>
          <a:ext cx="8136906" cy="345490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17828">
                  <a:extLst>
                    <a:ext uri="{9D8B030D-6E8A-4147-A177-3AD203B41FA5}">
                      <a16:colId xmlns:a16="http://schemas.microsoft.com/office/drawing/2014/main" xmlns="" val="3038047043"/>
                    </a:ext>
                  </a:extLst>
                </a:gridCol>
                <a:gridCol w="689097">
                  <a:extLst>
                    <a:ext uri="{9D8B030D-6E8A-4147-A177-3AD203B41FA5}">
                      <a16:colId xmlns:a16="http://schemas.microsoft.com/office/drawing/2014/main" xmlns="" val="456655546"/>
                    </a:ext>
                  </a:extLst>
                </a:gridCol>
                <a:gridCol w="543159">
                  <a:extLst>
                    <a:ext uri="{9D8B030D-6E8A-4147-A177-3AD203B41FA5}">
                      <a16:colId xmlns:a16="http://schemas.microsoft.com/office/drawing/2014/main" xmlns="" val="2079194147"/>
                    </a:ext>
                  </a:extLst>
                </a:gridCol>
                <a:gridCol w="598798">
                  <a:extLst>
                    <a:ext uri="{9D8B030D-6E8A-4147-A177-3AD203B41FA5}">
                      <a16:colId xmlns:a16="http://schemas.microsoft.com/office/drawing/2014/main" xmlns="" val="1304355902"/>
                    </a:ext>
                  </a:extLst>
                </a:gridCol>
                <a:gridCol w="598798">
                  <a:extLst>
                    <a:ext uri="{9D8B030D-6E8A-4147-A177-3AD203B41FA5}">
                      <a16:colId xmlns:a16="http://schemas.microsoft.com/office/drawing/2014/main" xmlns="" val="736428480"/>
                    </a:ext>
                  </a:extLst>
                </a:gridCol>
                <a:gridCol w="547265">
                  <a:extLst>
                    <a:ext uri="{9D8B030D-6E8A-4147-A177-3AD203B41FA5}">
                      <a16:colId xmlns:a16="http://schemas.microsoft.com/office/drawing/2014/main" xmlns="" val="2639013117"/>
                    </a:ext>
                  </a:extLst>
                </a:gridCol>
                <a:gridCol w="547265">
                  <a:extLst>
                    <a:ext uri="{9D8B030D-6E8A-4147-A177-3AD203B41FA5}">
                      <a16:colId xmlns:a16="http://schemas.microsoft.com/office/drawing/2014/main" xmlns="" val="3356983640"/>
                    </a:ext>
                  </a:extLst>
                </a:gridCol>
                <a:gridCol w="599709">
                  <a:extLst>
                    <a:ext uri="{9D8B030D-6E8A-4147-A177-3AD203B41FA5}">
                      <a16:colId xmlns:a16="http://schemas.microsoft.com/office/drawing/2014/main" xmlns="" val="641453111"/>
                    </a:ext>
                  </a:extLst>
                </a:gridCol>
                <a:gridCol w="599709">
                  <a:extLst>
                    <a:ext uri="{9D8B030D-6E8A-4147-A177-3AD203B41FA5}">
                      <a16:colId xmlns:a16="http://schemas.microsoft.com/office/drawing/2014/main" xmlns="" val="2065928558"/>
                    </a:ext>
                  </a:extLst>
                </a:gridCol>
                <a:gridCol w="547265">
                  <a:extLst>
                    <a:ext uri="{9D8B030D-6E8A-4147-A177-3AD203B41FA5}">
                      <a16:colId xmlns:a16="http://schemas.microsoft.com/office/drawing/2014/main" xmlns="" val="872349454"/>
                    </a:ext>
                  </a:extLst>
                </a:gridCol>
                <a:gridCol w="547265">
                  <a:extLst>
                    <a:ext uri="{9D8B030D-6E8A-4147-A177-3AD203B41FA5}">
                      <a16:colId xmlns:a16="http://schemas.microsoft.com/office/drawing/2014/main" xmlns="" val="4201518907"/>
                    </a:ext>
                  </a:extLst>
                </a:gridCol>
                <a:gridCol w="598798">
                  <a:extLst>
                    <a:ext uri="{9D8B030D-6E8A-4147-A177-3AD203B41FA5}">
                      <a16:colId xmlns:a16="http://schemas.microsoft.com/office/drawing/2014/main" xmlns="" val="731207236"/>
                    </a:ext>
                  </a:extLst>
                </a:gridCol>
                <a:gridCol w="598798">
                  <a:extLst>
                    <a:ext uri="{9D8B030D-6E8A-4147-A177-3AD203B41FA5}">
                      <a16:colId xmlns:a16="http://schemas.microsoft.com/office/drawing/2014/main" xmlns="" val="1960290307"/>
                    </a:ext>
                  </a:extLst>
                </a:gridCol>
                <a:gridCol w="403152">
                  <a:extLst>
                    <a:ext uri="{9D8B030D-6E8A-4147-A177-3AD203B41FA5}">
                      <a16:colId xmlns:a16="http://schemas.microsoft.com/office/drawing/2014/main" xmlns="" val="2301443633"/>
                    </a:ext>
                  </a:extLst>
                </a:gridCol>
              </a:tblGrid>
              <a:tr h="166623"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marL="2617470" marR="2598420" algn="ctr">
                        <a:lnSpc>
                          <a:spcPct val="150000"/>
                        </a:lnSpc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VELOCIDAD DE DISEÑO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9869151"/>
                  </a:ext>
                </a:extLst>
              </a:tr>
              <a:tr h="166623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941070" marR="927735" algn="ctr">
                        <a:lnSpc>
                          <a:spcPct val="150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Básica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1443355" algn="ctr">
                        <a:lnSpc>
                          <a:spcPct val="150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Permisible en tramos difíciles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6484694"/>
                  </a:ext>
                </a:extLst>
              </a:tr>
              <a:tr h="140711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760730" algn="ctr">
                        <a:lnSpc>
                          <a:spcPct val="150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Relieve llano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647700" algn="ctr">
                        <a:lnSpc>
                          <a:spcPct val="150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Relieve ondulado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589915" algn="ctr">
                        <a:lnSpc>
                          <a:spcPct val="150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Relieve Montañoso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5769472"/>
                  </a:ext>
                </a:extLst>
              </a:tr>
              <a:tr h="92838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marL="272415" marR="29845" indent="-21209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Categoría de la vía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marL="44450" marR="2540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TPDA</a:t>
                      </a:r>
                      <a:endParaRPr lang="es-EC" sz="900">
                        <a:effectLst/>
                      </a:endParaRPr>
                    </a:p>
                    <a:p>
                      <a:pPr marL="45085" marR="2413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esperado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gridSpan="2">
                  <a:txBody>
                    <a:bodyPr/>
                    <a:lstStyle/>
                    <a:p>
                      <a:pPr marL="65405" marR="43815" indent="-1270" algn="ctr">
                        <a:lnSpc>
                          <a:spcPct val="150000"/>
                        </a:lnSpc>
                        <a:spcBef>
                          <a:spcPts val="875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Para el cálculo de los elementos del trazado del perfil longitudinal.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0800" marR="27305" indent="1270" algn="ctr">
                        <a:lnSpc>
                          <a:spcPct val="15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Para el cálculo de los elementos de la sección transversal y otros dependientes de la velocidad.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9850" marR="44450" indent="-1270" algn="ctr">
                        <a:lnSpc>
                          <a:spcPct val="150000"/>
                        </a:lnSpc>
                        <a:spcBef>
                          <a:spcPts val="875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Para el cálculo de los elementos del trazado del perfil longitudinal.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9530" marR="29210" indent="1270" algn="ctr">
                        <a:lnSpc>
                          <a:spcPct val="15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Para el cálculo de los elementos de la sección transversal y otros dependientes de la velocidad.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9850" marR="45085" indent="-1270" algn="ctr">
                        <a:lnSpc>
                          <a:spcPct val="150000"/>
                        </a:lnSpc>
                        <a:spcBef>
                          <a:spcPts val="875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Para el cálculo de los elementos del trazado del perfil longitudinal.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8260" marR="22225" indent="1270" algn="ctr">
                        <a:lnSpc>
                          <a:spcPct val="15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Para el cálculo de los elementos de la sección transversal y otros dependientes de la velocidad.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6624170"/>
                  </a:ext>
                </a:extLst>
              </a:tr>
              <a:tr h="3439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398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Recom.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7470" marR="5143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Abs.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7000" marR="10160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Recom.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695" marR="7493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Abs.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8425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Recom.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Abs.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8905" marR="10668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Recom.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7493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Abs.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7790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Recom.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Abs.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4460" marR="10414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Recom.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6794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Abs.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extLst>
                  <a:ext uri="{0D108BD9-81ED-4DB2-BD59-A6C34878D82A}">
                    <a16:rowId xmlns:a16="http://schemas.microsoft.com/office/drawing/2014/main" xmlns="" val="1606142999"/>
                  </a:ext>
                </a:extLst>
              </a:tr>
              <a:tr h="166623">
                <a:tc>
                  <a:txBody>
                    <a:bodyPr/>
                    <a:lstStyle/>
                    <a:p>
                      <a:pPr marL="41275" marR="2349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 – I o R - II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43815" marR="2540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&gt;8000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7470" marR="5143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7000" marR="10096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695" marR="7429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5885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8905" marR="10604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7493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5885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5095" marR="10414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6794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extLst>
                  <a:ext uri="{0D108BD9-81ED-4DB2-BD59-A6C34878D82A}">
                    <a16:rowId xmlns:a16="http://schemas.microsoft.com/office/drawing/2014/main" xmlns="" val="3504074022"/>
                  </a:ext>
                </a:extLst>
              </a:tr>
              <a:tr h="298245">
                <a:tc>
                  <a:txBody>
                    <a:bodyPr/>
                    <a:lstStyle/>
                    <a:p>
                      <a:pPr marL="1905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I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45085" marR="2540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3000 a 8000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110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7470" marR="5143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7000" marR="10096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695" marR="7429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5885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8905" marR="10604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7493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5885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5095" marR="10414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6794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60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extLst>
                  <a:ext uri="{0D108BD9-81ED-4DB2-BD59-A6C34878D82A}">
                    <a16:rowId xmlns:a16="http://schemas.microsoft.com/office/drawing/2014/main" xmlns="" val="2486385076"/>
                  </a:ext>
                </a:extLst>
              </a:tr>
              <a:tr h="298245">
                <a:tc>
                  <a:txBody>
                    <a:bodyPr/>
                    <a:lstStyle/>
                    <a:p>
                      <a:pPr marL="41275" marR="222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II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45085" marR="2540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1000 a 3000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7470" marR="5143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7000" marR="10096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695" marR="7429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5885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8905" marR="10604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7493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5885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70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5095" marR="10414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70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6794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extLst>
                  <a:ext uri="{0D108BD9-81ED-4DB2-BD59-A6C34878D82A}">
                    <a16:rowId xmlns:a16="http://schemas.microsoft.com/office/drawing/2014/main" xmlns="" val="2759372122"/>
                  </a:ext>
                </a:extLst>
              </a:tr>
              <a:tr h="166623">
                <a:tc>
                  <a:txBody>
                    <a:bodyPr/>
                    <a:lstStyle/>
                    <a:p>
                      <a:pPr marL="41275" marR="222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III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45085" marR="2540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300 a 1000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90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7470" marR="5143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7000" marR="10096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695" marR="7429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5885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8905" marR="10604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7493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5885" marR="7302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76835" marR="5270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125095" marR="10414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9060" marR="67945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40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extLst>
                  <a:ext uri="{0D108BD9-81ED-4DB2-BD59-A6C34878D82A}">
                    <a16:rowId xmlns:a16="http://schemas.microsoft.com/office/drawing/2014/main" xmlns="" val="3866636364"/>
                  </a:ext>
                </a:extLst>
              </a:tr>
              <a:tr h="2980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IV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100 a 300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80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extLst>
                  <a:ext uri="{0D108BD9-81ED-4DB2-BD59-A6C34878D82A}">
                    <a16:rowId xmlns:a16="http://schemas.microsoft.com/office/drawing/2014/main" xmlns="" val="1461884935"/>
                  </a:ext>
                </a:extLst>
              </a:tr>
              <a:tr h="166623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&lt; 100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tc>
                  <a:txBody>
                    <a:bodyPr/>
                    <a:lstStyle/>
                    <a:p>
                      <a:pPr marL="91440" marR="72390" algn="ctr">
                        <a:lnSpc>
                          <a:spcPct val="15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25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53" marR="47353" marT="0" marB="0" anchor="ctr"/>
                </a:tc>
                <a:extLst>
                  <a:ext uri="{0D108BD9-81ED-4DB2-BD59-A6C34878D82A}">
                    <a16:rowId xmlns:a16="http://schemas.microsoft.com/office/drawing/2014/main" xmlns="" val="1136199800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91E42FE0-5175-4214-B597-B4ECCABB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11" y="199229"/>
            <a:ext cx="8141778" cy="855452"/>
          </a:xfrm>
        </p:spPr>
        <p:txBody>
          <a:bodyPr/>
          <a:lstStyle/>
          <a:p>
            <a:r>
              <a:rPr lang="es-ES" sz="4000" dirty="0"/>
              <a:t>TRAZADO DE LA VÍA</a:t>
            </a:r>
            <a:endParaRPr lang="es-EC" sz="40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0D711F2-B0C8-4F52-A201-8414953C94AF}"/>
              </a:ext>
            </a:extLst>
          </p:cNvPr>
          <p:cNvSpPr/>
          <p:nvPr/>
        </p:nvSpPr>
        <p:spPr>
          <a:xfrm>
            <a:off x="501111" y="5573770"/>
            <a:ext cx="6966520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Normas de diseño geométrico de carreteras </a:t>
            </a:r>
            <a:r>
              <a:rPr lang="es-EC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(MOP, 2003)</a:t>
            </a:r>
            <a:endParaRPr lang="es-EC" i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1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E6F6CAF-6826-400E-A9ED-5A1F47322018}"/>
              </a:ext>
            </a:extLst>
          </p:cNvPr>
          <p:cNvSpPr/>
          <p:nvPr/>
        </p:nvSpPr>
        <p:spPr>
          <a:xfrm>
            <a:off x="395282" y="548680"/>
            <a:ext cx="1242648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Peralte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57C5653F-2C8F-4EA6-93FE-E21005AC580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3" y="1238239"/>
            <a:ext cx="3882390" cy="22098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AC475A85-27BB-40A0-8DC4-FF401D4CB941}"/>
              </a:ext>
            </a:extLst>
          </p:cNvPr>
          <p:cNvGraphicFramePr>
            <a:graphicFrameLocks noGrp="1"/>
          </p:cNvGraphicFramePr>
          <p:nvPr/>
        </p:nvGraphicFramePr>
        <p:xfrm>
          <a:off x="5220072" y="187673"/>
          <a:ext cx="3378079" cy="256445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915964">
                  <a:extLst>
                    <a:ext uri="{9D8B030D-6E8A-4147-A177-3AD203B41FA5}">
                      <a16:colId xmlns:a16="http://schemas.microsoft.com/office/drawing/2014/main" xmlns="" val="1714890531"/>
                    </a:ext>
                  </a:extLst>
                </a:gridCol>
                <a:gridCol w="1462115">
                  <a:extLst>
                    <a:ext uri="{9D8B030D-6E8A-4147-A177-3AD203B41FA5}">
                      <a16:colId xmlns:a16="http://schemas.microsoft.com/office/drawing/2014/main" xmlns="" val="3177917261"/>
                    </a:ext>
                  </a:extLst>
                </a:gridCol>
              </a:tblGrid>
              <a:tr h="881527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TASA DE SOBREELEVACIÓN, "E" EN (%)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TIPO DE ÁREA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72390411"/>
                  </a:ext>
                </a:extLst>
              </a:tr>
              <a:tr h="57673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RURAL MONTAÑOSA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67008151"/>
                  </a:ext>
                </a:extLst>
              </a:tr>
              <a:tr h="321418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RURAL PLANA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55531207"/>
                  </a:ext>
                </a:extLst>
              </a:tr>
              <a:tr h="321418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SUBURBANA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013697"/>
                  </a:ext>
                </a:extLst>
              </a:tr>
              <a:tr h="321418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URBANA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598753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xmlns="" id="{32FF2FA3-2E2D-4316-A6E3-C17932CF0801}"/>
                  </a:ext>
                </a:extLst>
              </p:cNvPr>
              <p:cNvSpPr/>
              <p:nvPr/>
            </p:nvSpPr>
            <p:spPr>
              <a:xfrm>
                <a:off x="163007" y="4990009"/>
                <a:ext cx="2949846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127∗45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−0.19=0.09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32FF2FA3-2E2D-4316-A6E3-C17932CF08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07" y="4990009"/>
                <a:ext cx="2949846" cy="6481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xmlns="" id="{35E8C04E-D1EF-4095-AE44-EB8F5236E4AE}"/>
                  </a:ext>
                </a:extLst>
              </p:cNvPr>
              <p:cNvSpPr/>
              <p:nvPr/>
            </p:nvSpPr>
            <p:spPr>
              <a:xfrm>
                <a:off x="297951" y="4136995"/>
                <a:ext cx="1820627" cy="647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𝑉𝑑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127∗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35E8C04E-D1EF-4095-AE44-EB8F5236E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51" y="4136995"/>
                <a:ext cx="1820627" cy="647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6543AFE-5DAD-4D5D-881C-AB57457C46DE}"/>
              </a:ext>
            </a:extLst>
          </p:cNvPr>
          <p:cNvSpPr/>
          <p:nvPr/>
        </p:nvSpPr>
        <p:spPr>
          <a:xfrm>
            <a:off x="331915" y="3653823"/>
            <a:ext cx="3312368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Norma Ecuatoriana vial (MTOP, 2013)</a:t>
            </a:r>
            <a:endParaRPr lang="es-EC" sz="12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xmlns="" id="{56D7ACBC-200B-4600-989B-4280D7CD66AA}"/>
                  </a:ext>
                </a:extLst>
              </p:cNvPr>
              <p:cNvSpPr/>
              <p:nvPr/>
            </p:nvSpPr>
            <p:spPr>
              <a:xfrm>
                <a:off x="4572000" y="2564904"/>
                <a:ext cx="4572000" cy="35548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194310">
                  <a:lnSpc>
                    <a:spcPct val="200000"/>
                  </a:lnSpc>
                </a:pPr>
                <a:r>
                  <a:rPr lang="es-EC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Sobreelevación que produce el peralte.</a:t>
                </a:r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94310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</m:oMath>
                  </m:oMathPara>
                </a14:m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94310" algn="just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EC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Donde:</a:t>
                </a:r>
              </a:p>
              <a:p>
                <a:pPr indent="194310">
                  <a:lnSpc>
                    <a:spcPct val="150000"/>
                  </a:lnSpc>
                </a:pPr>
                <a:r>
                  <a:rPr lang="es-EC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 = sobreelevación (m)</a:t>
                </a:r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94310">
                  <a:lnSpc>
                    <a:spcPct val="150000"/>
                  </a:lnSpc>
                </a:pPr>
                <a:r>
                  <a:rPr lang="es-EC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 = Peralte (%)</a:t>
                </a:r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94310">
                  <a:lnSpc>
                    <a:spcPct val="150000"/>
                  </a:lnSpc>
                </a:pPr>
                <a:r>
                  <a:rPr lang="es-EC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 = Ancho de la calzada (m)</a:t>
                </a:r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94310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s-EC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=0.1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8=</m:t>
                      </m:r>
                      <m:r>
                        <a:rPr lang="es-EC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s-EC" b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s-EC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𝟖</m:t>
                      </m:r>
                      <m:r>
                        <a:rPr lang="es-EC" b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𝐦</m:t>
                      </m:r>
                    </m:oMath>
                  </m:oMathPara>
                </a14:m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56D7ACBC-200B-4600-989B-4280D7CD6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564904"/>
                <a:ext cx="4572000" cy="35548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46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FDD2744-7FDD-4D0A-9930-A94F10EE35DD}"/>
              </a:ext>
            </a:extLst>
          </p:cNvPr>
          <p:cNvSpPr/>
          <p:nvPr/>
        </p:nvSpPr>
        <p:spPr>
          <a:xfrm>
            <a:off x="568406" y="620688"/>
            <a:ext cx="2383986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Radios de diseño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xmlns="" id="{251D3A80-9B1A-411B-8270-9714F24FB03A}"/>
                  </a:ext>
                </a:extLst>
              </p:cNvPr>
              <p:cNvSpPr/>
              <p:nvPr/>
            </p:nvSpPr>
            <p:spPr>
              <a:xfrm>
                <a:off x="2553376" y="1340767"/>
                <a:ext cx="3393493" cy="697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127(0.1+0.17</m:t>
                              </m:r>
                            </m:e>
                          </m:d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=46.67 </m:t>
                      </m:r>
                      <m:r>
                        <a:rPr lang="es-EC" b="1" i="0">
                          <a:latin typeface="Cambria Math" panose="02040503050406030204" pitchFamily="18" charset="0"/>
                        </a:rPr>
                        <m:t>𝐦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251D3A80-9B1A-411B-8270-9714F24FB0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376" y="1340767"/>
                <a:ext cx="3393493" cy="697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xmlns="" id="{194F2976-EEF9-4ABD-BE33-7D7D5BFFA3F0}"/>
                  </a:ext>
                </a:extLst>
              </p:cNvPr>
              <p:cNvSpPr/>
              <p:nvPr/>
            </p:nvSpPr>
            <p:spPr>
              <a:xfrm>
                <a:off x="755576" y="1340768"/>
                <a:ext cx="1797800" cy="697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127(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194F2976-EEF9-4ABD-BE33-7D7D5BFFA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340768"/>
                <a:ext cx="1797800" cy="697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2 Imagen">
            <a:extLst>
              <a:ext uri="{FF2B5EF4-FFF2-40B4-BE49-F238E27FC236}">
                <a16:creationId xmlns:a16="http://schemas.microsoft.com/office/drawing/2014/main" xmlns="" id="{00000000-0008-0000-0200-00000300000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8"/>
          <a:stretch/>
        </p:blipFill>
        <p:spPr bwMode="auto">
          <a:xfrm>
            <a:off x="827584" y="2350017"/>
            <a:ext cx="7920880" cy="2804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288B75D-857D-4ACA-BA25-C9ACB7E256BD}"/>
              </a:ext>
            </a:extLst>
          </p:cNvPr>
          <p:cNvSpPr/>
          <p:nvPr/>
        </p:nvSpPr>
        <p:spPr>
          <a:xfrm>
            <a:off x="755576" y="5154526"/>
            <a:ext cx="3312368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Norma Ecuatoriana vial (MTOP, 2013)</a:t>
            </a:r>
            <a:endParaRPr lang="es-EC" sz="12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D8AB8C13-3DFE-4CBA-B20E-D5A3FB3FE829}"/>
              </a:ext>
            </a:extLst>
          </p:cNvPr>
          <p:cNvGraphicFramePr/>
          <p:nvPr/>
        </p:nvGraphicFramePr>
        <p:xfrm>
          <a:off x="539552" y="541022"/>
          <a:ext cx="8280920" cy="173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B4F5998-CD47-47D0-B5CB-F0F350328018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10360" r="3018" b="16068"/>
          <a:stretch/>
        </p:blipFill>
        <p:spPr bwMode="auto">
          <a:xfrm>
            <a:off x="1655676" y="2491332"/>
            <a:ext cx="5832648" cy="280831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00F7E18C-72F2-4A19-A734-18A16E159BB6}"/>
              </a:ext>
            </a:extLst>
          </p:cNvPr>
          <p:cNvSpPr/>
          <p:nvPr/>
        </p:nvSpPr>
        <p:spPr>
          <a:xfrm>
            <a:off x="2069976" y="5301208"/>
            <a:ext cx="6750496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Normas de diseño geométrico de carreteras </a:t>
            </a:r>
            <a:r>
              <a:rPr lang="es-EC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(MOP, 2003)</a:t>
            </a:r>
          </a:p>
        </p:txBody>
      </p:sp>
    </p:spTree>
    <p:extLst>
      <p:ext uri="{BB962C8B-B14F-4D97-AF65-F5344CB8AC3E}">
        <p14:creationId xmlns:p14="http://schemas.microsoft.com/office/powerpoint/2010/main" val="9301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>
            <a:extLst>
              <a:ext uri="{FF2B5EF4-FFF2-40B4-BE49-F238E27FC236}">
                <a16:creationId xmlns:a16="http://schemas.microsoft.com/office/drawing/2014/main" xmlns="" id="{A37D2B14-64D1-464C-A814-BFDB67DB90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472608" cy="36063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59788ECD-E323-4B53-BAC9-1BEF792A7F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087938"/>
              </p:ext>
            </p:extLst>
          </p:nvPr>
        </p:nvGraphicFramePr>
        <p:xfrm>
          <a:off x="539552" y="541022"/>
          <a:ext cx="8280920" cy="173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2FD13B5-A814-4D69-A282-FD79C0774C77}"/>
              </a:ext>
            </a:extLst>
          </p:cNvPr>
          <p:cNvSpPr/>
          <p:nvPr/>
        </p:nvSpPr>
        <p:spPr>
          <a:xfrm>
            <a:off x="2163381" y="5805264"/>
            <a:ext cx="6966520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Normas de diseño geométrico de carreteras </a:t>
            </a:r>
            <a:r>
              <a:rPr lang="es-EC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(MOP, 2003)</a:t>
            </a:r>
            <a:endParaRPr lang="es-EC" i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76CC543F-7F1E-490F-BD5F-A136E6763D95}"/>
              </a:ext>
            </a:extLst>
          </p:cNvPr>
          <p:cNvGraphicFramePr/>
          <p:nvPr/>
        </p:nvGraphicFramePr>
        <p:xfrm>
          <a:off x="683568" y="1769164"/>
          <a:ext cx="7056784" cy="2910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AE0AB376-D62E-45E8-AB63-941374C64460}"/>
              </a:ext>
            </a:extLst>
          </p:cNvPr>
          <p:cNvSpPr/>
          <p:nvPr/>
        </p:nvSpPr>
        <p:spPr>
          <a:xfrm>
            <a:off x="323528" y="620688"/>
            <a:ext cx="8496944" cy="887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4310" algn="just">
              <a:lnSpc>
                <a:spcPct val="20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radio mínimo recomendado en la Norma Ecuatoriana vial (MTOP, 2013) en la figura anterior con peralte máximo 10% es R= 45 m, pero los radios de diseño son: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B7346E16-01F4-4298-8B95-9457EC7C228D}"/>
              </a:ext>
            </a:extLst>
          </p:cNvPr>
          <p:cNvSpPr/>
          <p:nvPr/>
        </p:nvSpPr>
        <p:spPr>
          <a:xfrm>
            <a:off x="337863" y="4941168"/>
            <a:ext cx="8715429" cy="887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4310" algn="just">
              <a:lnSpc>
                <a:spcPct val="20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este tramo se opta por poner los radios máximos que podían alcanzar en el tramo de la vía siendo una de las secciones críticas de la topografía.</a:t>
            </a:r>
          </a:p>
        </p:txBody>
      </p:sp>
    </p:spTree>
    <p:extLst>
      <p:ext uri="{BB962C8B-B14F-4D97-AF65-F5344CB8AC3E}">
        <p14:creationId xmlns:p14="http://schemas.microsoft.com/office/powerpoint/2010/main" val="29864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C28BC411-67BC-4D8F-8F1C-E51931642D3C}"/>
              </a:ext>
            </a:extLst>
          </p:cNvPr>
          <p:cNvGraphicFramePr/>
          <p:nvPr/>
        </p:nvGraphicFramePr>
        <p:xfrm>
          <a:off x="3946923" y="1124744"/>
          <a:ext cx="15841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EE50017-3110-45F1-85E5-0A180F79E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26" y="404664"/>
            <a:ext cx="3704463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764D9E0-7CE8-4AFC-A19E-94F783C97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8134" y="2852936"/>
            <a:ext cx="3260337" cy="303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A1243E4B-8AF5-4DB8-B282-45B2A2C91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109398"/>
              </p:ext>
            </p:extLst>
          </p:nvPr>
        </p:nvGraphicFramePr>
        <p:xfrm>
          <a:off x="3779912" y="146434"/>
          <a:ext cx="1584175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4430DB8-41A1-4C1B-9435-465B48D04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62" y="146434"/>
            <a:ext cx="2628294" cy="248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2BB13A3-9556-4620-B71D-D8721F215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2028562"/>
            <a:ext cx="283971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7551D71-FD9D-4ECD-BD2A-2309661406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892" y="3809792"/>
            <a:ext cx="3034995" cy="236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60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1090357-FE6F-43B1-ADA7-B9DE03D2C9C9}"/>
              </a:ext>
            </a:extLst>
          </p:cNvPr>
          <p:cNvSpPr/>
          <p:nvPr/>
        </p:nvSpPr>
        <p:spPr>
          <a:xfrm>
            <a:off x="2987824" y="5733256"/>
            <a:ext cx="338208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Abscisado del camino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CF8B648-9105-40C7-BF4E-F6FB51E20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3" y="404664"/>
            <a:ext cx="906226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12BA266-F4B9-40FE-9D4B-19C9AA5A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894"/>
            <a:ext cx="8229600" cy="114300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s-EC" dirty="0"/>
              <a:t>BJETIVOS</a:t>
            </a:r>
            <a:endParaRPr lang="en-US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36B5C35F-A7CA-4471-8B40-FF887A424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2320233"/>
              </p:ext>
            </p:extLst>
          </p:nvPr>
        </p:nvGraphicFramePr>
        <p:xfrm>
          <a:off x="755576" y="1196752"/>
          <a:ext cx="7162800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8717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C31C412-6F05-4C72-8DE8-5B6E8EDF5B33}"/>
              </a:ext>
            </a:extLst>
          </p:cNvPr>
          <p:cNvSpPr/>
          <p:nvPr/>
        </p:nvSpPr>
        <p:spPr>
          <a:xfrm>
            <a:off x="2947196" y="5373216"/>
            <a:ext cx="3249608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Perfil vertical tramo 1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46C7C95A-6673-4F51-BC1D-F2A60477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99" y="404664"/>
            <a:ext cx="8423741" cy="890479"/>
          </a:xfrm>
        </p:spPr>
        <p:txBody>
          <a:bodyPr/>
          <a:lstStyle/>
          <a:p>
            <a:r>
              <a:rPr lang="es-ES" dirty="0"/>
              <a:t>DISEÑO GEOMÉTRICO VERTICAL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AE913AC-EBF2-4F95-A3AB-EAA4D42EB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" y="1462979"/>
            <a:ext cx="9043697" cy="39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3F7051B8-54CD-49A5-B3D2-3AC8088092FA}"/>
              </a:ext>
            </a:extLst>
          </p:cNvPr>
          <p:cNvSpPr/>
          <p:nvPr/>
        </p:nvSpPr>
        <p:spPr>
          <a:xfrm>
            <a:off x="805162" y="5576996"/>
            <a:ext cx="3249608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Perfil vertical tramo 2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50C8821F-2231-4D68-8548-B2755CB62F8B}"/>
              </a:ext>
            </a:extLst>
          </p:cNvPr>
          <p:cNvSpPr/>
          <p:nvPr/>
        </p:nvSpPr>
        <p:spPr>
          <a:xfrm>
            <a:off x="5099214" y="5485865"/>
            <a:ext cx="373275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Perfil vertical Inter-Puente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5023A14-4277-41AE-BB7A-D8EABF52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8" y="758900"/>
            <a:ext cx="4505036" cy="4818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804A290-D300-450B-895F-08A1A4A93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414" y="695468"/>
            <a:ext cx="3168352" cy="47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DAB1DC8-850E-46FA-B670-2B87BE94AC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3959860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62178DE-E9F2-4A67-B325-32C15ED2B5D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63839" y="404664"/>
            <a:ext cx="4319905" cy="23031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5CD184E-86E4-40E2-8573-48CE50BDF9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998619"/>
            <a:ext cx="4305487" cy="23031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E6AE7F6-11C4-48DD-89D5-C6A1E7AE02C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0510" y="2998619"/>
            <a:ext cx="3959860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09FA84C-047C-4F11-9D2D-F43958541AAD}"/>
              </a:ext>
            </a:extLst>
          </p:cNvPr>
          <p:cNvSpPr/>
          <p:nvPr/>
        </p:nvSpPr>
        <p:spPr>
          <a:xfrm>
            <a:off x="1691680" y="5661248"/>
            <a:ext cx="6750496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Normas de diseño geométrico de carreteras </a:t>
            </a:r>
            <a:r>
              <a:rPr lang="es-EC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(MOP, 2003)</a:t>
            </a:r>
          </a:p>
        </p:txBody>
      </p:sp>
    </p:spTree>
    <p:extLst>
      <p:ext uri="{BB962C8B-B14F-4D97-AF65-F5344CB8AC3E}">
        <p14:creationId xmlns:p14="http://schemas.microsoft.com/office/powerpoint/2010/main" val="58338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4F16D8AB-5A8E-4635-A063-B2B6F6F7D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485565"/>
              </p:ext>
            </p:extLst>
          </p:nvPr>
        </p:nvGraphicFramePr>
        <p:xfrm>
          <a:off x="1403648" y="2420888"/>
          <a:ext cx="6008872" cy="272417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462834">
                  <a:extLst>
                    <a:ext uri="{9D8B030D-6E8A-4147-A177-3AD203B41FA5}">
                      <a16:colId xmlns:a16="http://schemas.microsoft.com/office/drawing/2014/main" xmlns="" val="4116372401"/>
                    </a:ext>
                  </a:extLst>
                </a:gridCol>
                <a:gridCol w="1540736">
                  <a:extLst>
                    <a:ext uri="{9D8B030D-6E8A-4147-A177-3AD203B41FA5}">
                      <a16:colId xmlns:a16="http://schemas.microsoft.com/office/drawing/2014/main" xmlns="" val="1729268479"/>
                    </a:ext>
                  </a:extLst>
                </a:gridCol>
                <a:gridCol w="1802143">
                  <a:extLst>
                    <a:ext uri="{9D8B030D-6E8A-4147-A177-3AD203B41FA5}">
                      <a16:colId xmlns:a16="http://schemas.microsoft.com/office/drawing/2014/main" xmlns="" val="79544092"/>
                    </a:ext>
                  </a:extLst>
                </a:gridCol>
                <a:gridCol w="1203159">
                  <a:extLst>
                    <a:ext uri="{9D8B030D-6E8A-4147-A177-3AD203B41FA5}">
                      <a16:colId xmlns:a16="http://schemas.microsoft.com/office/drawing/2014/main" xmlns="" val="1128858056"/>
                    </a:ext>
                  </a:extLst>
                </a:gridCol>
              </a:tblGrid>
              <a:tr h="250048">
                <a:tc gridSpan="2">
                  <a:txBody>
                    <a:bodyPr/>
                    <a:lstStyle/>
                    <a:p>
                      <a:pPr marL="49593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Clase de vía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3589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Ancho de la calzada (m)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1412674"/>
                  </a:ext>
                </a:extLst>
              </a:tr>
              <a:tr h="250048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Orden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907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TPDA*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4000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Recomendable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2794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Absoluto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60169363"/>
                  </a:ext>
                </a:extLst>
              </a:tr>
              <a:tr h="4838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R- I o R –II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797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&gt;8000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3746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7,30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2794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7,30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76063801"/>
                  </a:ext>
                </a:extLst>
              </a:tr>
              <a:tr h="250048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5207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3000 a 8000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3746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7,30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2794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7,30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50130652"/>
                  </a:ext>
                </a:extLst>
              </a:tr>
              <a:tr h="247917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II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5207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1000 a 3000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3746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7,30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2794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6,50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54792262"/>
                  </a:ext>
                </a:extLst>
              </a:tr>
              <a:tr h="247917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III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747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300 a 1000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3746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6,70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2794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57768300"/>
                  </a:ext>
                </a:extLst>
              </a:tr>
              <a:tr h="250048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IV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557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 a 300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3746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2794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46940887"/>
                  </a:ext>
                </a:extLst>
              </a:tr>
              <a:tr h="247917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003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&lt; 100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37465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27940" algn="ctr">
                        <a:lnSpc>
                          <a:spcPct val="15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20195006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FD596793-2F1C-4DAA-865B-4566F8892B14}"/>
              </a:ext>
            </a:extLst>
          </p:cNvPr>
          <p:cNvSpPr/>
          <p:nvPr/>
        </p:nvSpPr>
        <p:spPr>
          <a:xfrm>
            <a:off x="611560" y="1268760"/>
            <a:ext cx="8201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sección transversal se deben considerar las características operativas de tránsito, la estética, los patrones de velocidad, la capacidad y sus niveles de servicio, tomando en cuenta las dimensiones de los vehículos de diseño y la conducta de los</a:t>
            </a:r>
            <a:r>
              <a:rPr lang="es-EC" sz="1600" spc="-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conductores</a:t>
            </a:r>
            <a:endParaRPr lang="es-EC" sz="16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10F8AACF-C530-4068-A0D3-79EC9D5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11" y="323138"/>
            <a:ext cx="8141778" cy="855452"/>
          </a:xfrm>
        </p:spPr>
        <p:txBody>
          <a:bodyPr/>
          <a:lstStyle/>
          <a:p>
            <a:r>
              <a:rPr lang="es-ES" sz="4000" dirty="0"/>
              <a:t>SECCIÓN TRANSVERSAL</a:t>
            </a:r>
            <a:endParaRPr lang="es-EC" sz="40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02032F3-B256-4702-92EE-7AFD38EACC91}"/>
              </a:ext>
            </a:extLst>
          </p:cNvPr>
          <p:cNvSpPr/>
          <p:nvPr/>
        </p:nvSpPr>
        <p:spPr>
          <a:xfrm>
            <a:off x="501111" y="5264394"/>
            <a:ext cx="6750496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Normas de diseño geométrico de carreteras </a:t>
            </a:r>
            <a:r>
              <a:rPr lang="es-EC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(MOP, 2003)</a:t>
            </a:r>
          </a:p>
        </p:txBody>
      </p:sp>
    </p:spTree>
    <p:extLst>
      <p:ext uri="{BB962C8B-B14F-4D97-AF65-F5344CB8AC3E}">
        <p14:creationId xmlns:p14="http://schemas.microsoft.com/office/powerpoint/2010/main" val="23904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891CD7FD-5D63-4C1B-9149-6F3A0FDAE578}"/>
              </a:ext>
            </a:extLst>
          </p:cNvPr>
          <p:cNvSpPr/>
          <p:nvPr/>
        </p:nvSpPr>
        <p:spPr>
          <a:xfrm>
            <a:off x="-468560" y="261107"/>
            <a:ext cx="5375189" cy="5083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200000"/>
              </a:lnSpc>
              <a:spcAft>
                <a:spcPts val="0"/>
              </a:spcAft>
              <a:buSzPts val="1200"/>
            </a:pPr>
            <a:r>
              <a:rPr lang="es-EC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Estructura típica del pavimento de adoquín </a:t>
            </a:r>
            <a:endParaRPr lang="es-EC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984CB2C-FF6D-4CAB-9F10-67171A4976A8}"/>
              </a:ext>
            </a:extLst>
          </p:cNvPr>
          <p:cNvPicPr/>
          <p:nvPr/>
        </p:nvPicPr>
        <p:blipFill rotWithShape="1">
          <a:blip r:embed="rId2"/>
          <a:srcRect t="4728" b="5895"/>
          <a:stretch/>
        </p:blipFill>
        <p:spPr bwMode="auto">
          <a:xfrm>
            <a:off x="683568" y="3032145"/>
            <a:ext cx="3962400" cy="2527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F3722396-F175-41B2-BBA6-BD86136D8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7244510"/>
              </p:ext>
            </p:extLst>
          </p:nvPr>
        </p:nvGraphicFramePr>
        <p:xfrm>
          <a:off x="345818" y="826038"/>
          <a:ext cx="8280920" cy="173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C9C6763-925A-431F-AC09-07AE2216D3E2}"/>
              </a:ext>
            </a:extLst>
          </p:cNvPr>
          <p:cNvPicPr/>
          <p:nvPr/>
        </p:nvPicPr>
        <p:blipFill rotWithShape="1">
          <a:blip r:embed="rId8"/>
          <a:srcRect l="6642" t="3165" r="4954" b="4502"/>
          <a:stretch/>
        </p:blipFill>
        <p:spPr bwMode="auto">
          <a:xfrm>
            <a:off x="5595920" y="2924944"/>
            <a:ext cx="2376264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E6768606-F60F-44DA-B084-0F29FA608520}"/>
              </a:ext>
            </a:extLst>
          </p:cNvPr>
          <p:cNvSpPr/>
          <p:nvPr/>
        </p:nvSpPr>
        <p:spPr>
          <a:xfrm>
            <a:off x="4902768" y="4998960"/>
            <a:ext cx="3762568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Figura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Adoquín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tipo huella-cruz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5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6CE3BA11-FB0C-40C2-80E0-9597FD9B15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3870858"/>
              </p:ext>
            </p:extLst>
          </p:nvPr>
        </p:nvGraphicFramePr>
        <p:xfrm>
          <a:off x="539552" y="764704"/>
          <a:ext cx="8402646" cy="5051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781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444ABA8-CCB2-483D-8968-0F9D999700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8568952" cy="3816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232AB00-E026-425D-8BD5-DAE2580D3ADF}"/>
              </a:ext>
            </a:extLst>
          </p:cNvPr>
          <p:cNvSpPr/>
          <p:nvPr/>
        </p:nvSpPr>
        <p:spPr>
          <a:xfrm>
            <a:off x="3024140" y="5085184"/>
            <a:ext cx="309572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Sección transversal</a:t>
            </a:r>
          </a:p>
        </p:txBody>
      </p:sp>
    </p:spTree>
    <p:extLst>
      <p:ext uri="{BB962C8B-B14F-4D97-AF65-F5344CB8AC3E}">
        <p14:creationId xmlns:p14="http://schemas.microsoft.com/office/powerpoint/2010/main" val="382435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C0A988C-9FB6-40A0-A2FC-AF6178A2C7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" y="838200"/>
            <a:ext cx="832612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C0B654E0-04A8-4717-8512-40CD826F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11" y="323138"/>
            <a:ext cx="8141778" cy="855452"/>
          </a:xfrm>
        </p:spPr>
        <p:txBody>
          <a:bodyPr/>
          <a:lstStyle/>
          <a:p>
            <a:r>
              <a:rPr lang="es-ES" sz="4000" dirty="0"/>
              <a:t>CORTE Y RELLENO</a:t>
            </a:r>
            <a:endParaRPr lang="es-EC" sz="4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0EFFD23-A695-451B-A675-FD422BFD225F}"/>
              </a:ext>
            </a:extLst>
          </p:cNvPr>
          <p:cNvPicPr/>
          <p:nvPr/>
        </p:nvPicPr>
        <p:blipFill rotWithShape="1">
          <a:blip r:embed="rId2"/>
          <a:srcRect b="2153"/>
          <a:stretch/>
        </p:blipFill>
        <p:spPr bwMode="auto">
          <a:xfrm>
            <a:off x="29013" y="1178590"/>
            <a:ext cx="4450080" cy="2393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25B3263-FC3E-4852-B4FD-038C6F216F7E}"/>
              </a:ext>
            </a:extLst>
          </p:cNvPr>
          <p:cNvPicPr/>
          <p:nvPr/>
        </p:nvPicPr>
        <p:blipFill rotWithShape="1">
          <a:blip r:embed="rId3"/>
          <a:srcRect t="9348"/>
          <a:stretch/>
        </p:blipFill>
        <p:spPr bwMode="auto">
          <a:xfrm>
            <a:off x="29013" y="4051306"/>
            <a:ext cx="5636895" cy="1772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2F9A1CF6-6F33-44B7-A5B8-44376A248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946074"/>
              </p:ext>
            </p:extLst>
          </p:nvPr>
        </p:nvGraphicFramePr>
        <p:xfrm>
          <a:off x="4932040" y="2511246"/>
          <a:ext cx="3828804" cy="109386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276268">
                  <a:extLst>
                    <a:ext uri="{9D8B030D-6E8A-4147-A177-3AD203B41FA5}">
                      <a16:colId xmlns:a16="http://schemas.microsoft.com/office/drawing/2014/main" xmlns="" val="1054241690"/>
                    </a:ext>
                  </a:extLst>
                </a:gridCol>
                <a:gridCol w="1276268">
                  <a:extLst>
                    <a:ext uri="{9D8B030D-6E8A-4147-A177-3AD203B41FA5}">
                      <a16:colId xmlns:a16="http://schemas.microsoft.com/office/drawing/2014/main" xmlns="" val="1900280798"/>
                    </a:ext>
                  </a:extLst>
                </a:gridCol>
                <a:gridCol w="1276268">
                  <a:extLst>
                    <a:ext uri="{9D8B030D-6E8A-4147-A177-3AD203B41FA5}">
                      <a16:colId xmlns:a16="http://schemas.microsoft.com/office/drawing/2014/main" xmlns="" val="3902014381"/>
                    </a:ext>
                  </a:extLst>
                </a:gridCol>
              </a:tblGrid>
              <a:tr h="587352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Acumulado de Corte (m3)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Acumulado de Relleno (m3)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Volumen Total (m3)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5842124"/>
                  </a:ext>
                </a:extLst>
              </a:tr>
              <a:tr h="506512">
                <a:tc>
                  <a:txBody>
                    <a:bodyPr/>
                    <a:lstStyle/>
                    <a:p>
                      <a:pPr indent="19431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21617,15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577,46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21039,69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24590478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E41AF442-AD29-4FAE-BF29-4A095AEE3407}"/>
              </a:ext>
            </a:extLst>
          </p:cNvPr>
          <p:cNvSpPr/>
          <p:nvPr/>
        </p:nvSpPr>
        <p:spPr>
          <a:xfrm>
            <a:off x="-612576" y="3629473"/>
            <a:ext cx="5878286" cy="4309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94310" algn="ctr">
              <a:lnSpc>
                <a:spcPct val="150000"/>
              </a:lnSpc>
              <a:spcAft>
                <a:spcPts val="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(Dirección General de caminos y ferrocarriles, 2018)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0E4B9574-46B6-4B99-8F45-3CD00F959E28}"/>
              </a:ext>
            </a:extLst>
          </p:cNvPr>
          <p:cNvSpPr/>
          <p:nvPr/>
        </p:nvSpPr>
        <p:spPr>
          <a:xfrm>
            <a:off x="-611159" y="5840535"/>
            <a:ext cx="5878286" cy="4309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94310" algn="ctr">
              <a:lnSpc>
                <a:spcPct val="150000"/>
              </a:lnSpc>
              <a:spcAft>
                <a:spcPts val="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(Dirección General de caminos y ferrocarriles, 2018)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DISEÑO DEL PUENTE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4542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3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9E33C8D2-07AA-438B-B772-3C15E21A59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317145"/>
              </p:ext>
            </p:extLst>
          </p:nvPr>
        </p:nvGraphicFramePr>
        <p:xfrm>
          <a:off x="899592" y="908442"/>
          <a:ext cx="739782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9F559781-5F52-458E-BAAD-6174AFCD8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88640"/>
            <a:ext cx="6131024" cy="481810"/>
          </a:xfrm>
        </p:spPr>
        <p:txBody>
          <a:bodyPr/>
          <a:lstStyle/>
          <a:p>
            <a:r>
              <a:rPr lang="en-US" dirty="0"/>
              <a:t>ESTUDIOS PREVIOS</a:t>
            </a:r>
          </a:p>
        </p:txBody>
      </p:sp>
    </p:spTree>
    <p:extLst>
      <p:ext uri="{BB962C8B-B14F-4D97-AF65-F5344CB8AC3E}">
        <p14:creationId xmlns:p14="http://schemas.microsoft.com/office/powerpoint/2010/main" val="16364067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720987"/>
              </p:ext>
            </p:extLst>
          </p:nvPr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ador de texto 2"/>
          <p:cNvSpPr txBox="1">
            <a:spLocks/>
          </p:cNvSpPr>
          <p:nvPr/>
        </p:nvSpPr>
        <p:spPr>
          <a:xfrm>
            <a:off x="125760" y="188640"/>
            <a:ext cx="4040188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CARGA PERMANENTE </a:t>
            </a:r>
          </a:p>
        </p:txBody>
      </p:sp>
    </p:spTree>
    <p:extLst>
      <p:ext uri="{BB962C8B-B14F-4D97-AF65-F5344CB8AC3E}">
        <p14:creationId xmlns:p14="http://schemas.microsoft.com/office/powerpoint/2010/main" val="9213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9654269"/>
              </p:ext>
            </p:extLst>
          </p:nvPr>
        </p:nvGraphicFramePr>
        <p:xfrm>
          <a:off x="1259632" y="116632"/>
          <a:ext cx="6624735" cy="6624735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551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10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60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60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18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106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0140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02250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Cara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Altura Bloque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Ancho análisis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Ángulo V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Ángulo H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Altura media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P/m2-Relleno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P/m2 CM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0,62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0,07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84,00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3,99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6,38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8,44 T/m2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0,60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0,19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3,38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5,40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7,46 T/m2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0,54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60,00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2,81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4,49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6,55 T/m2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0,47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48,00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42,00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3,69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5,74 T/m2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36,00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54,00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1,89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3,02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5,07 T/m2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0,57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24,00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66,00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1,57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2,52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4,57 T/m2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78,00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1,38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2,21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4,27 T/m2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90,00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1,30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2,11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4,16 T/m2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78,00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1,38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2,21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4,27 T/m2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66,00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1,57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2,52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4,57 T/m2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54,00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1,89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3,02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5,07 T/m2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48,00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42,00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2,30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3,69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5,74 T/m2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2,81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4,49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6,55 T/m2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3,38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5,40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7,46 T/m2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01499"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84,00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3,99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6,38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 anchor="ctr"/>
                </a:tc>
                <a:tc>
                  <a:txBody>
                    <a:bodyPr/>
                    <a:lstStyle/>
                    <a:p>
                      <a:pPr indent="1943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8,44 T/m2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76" marR="31576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05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510072"/>
              </p:ext>
            </p:extLst>
          </p:nvPr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texto 4"/>
          <p:cNvSpPr txBox="1">
            <a:spLocks/>
          </p:cNvSpPr>
          <p:nvPr/>
        </p:nvSpPr>
        <p:spPr>
          <a:xfrm>
            <a:off x="138758" y="0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CARGA VIVA </a:t>
            </a:r>
          </a:p>
        </p:txBody>
      </p:sp>
    </p:spTree>
    <p:extLst>
      <p:ext uri="{BB962C8B-B14F-4D97-AF65-F5344CB8AC3E}">
        <p14:creationId xmlns:p14="http://schemas.microsoft.com/office/powerpoint/2010/main" val="319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29209"/>
              </p:ext>
            </p:extLst>
          </p:nvPr>
        </p:nvGraphicFramePr>
        <p:xfrm>
          <a:off x="755576" y="404664"/>
          <a:ext cx="7632848" cy="5478506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0961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55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51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57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58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743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7790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Bloque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x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Carga puntual 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Carga puntual 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Tren 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Caso 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-2,93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-2,74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-2,43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-2,01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-1,50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2,12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2,43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-0,93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2,12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2,12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4,55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-0,31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2,12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2,12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4,55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2,12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2,12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4,55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2,12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2,12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4,55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2,12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2,12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4,55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1,50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2,12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2,43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 T/m2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2,43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0,32 T/m2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2,74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0,32 T/m2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96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2,93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0,32 T/m2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21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EMPUJE DE TIERRAS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34206756"/>
              </p:ext>
            </p:extLst>
          </p:nvPr>
        </p:nvGraphicFramePr>
        <p:xfrm>
          <a:off x="426368" y="1623070"/>
          <a:ext cx="4104456" cy="329184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4044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9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955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Datos Generales del Suelo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φ (grados)=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28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Cohesión (T/m2)=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2,30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ϒsuelo (T/m3)=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1,60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ϒmamp (T/m3)=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2,40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ϒagua (T/m3)=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1,00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Profu-agua (m)=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6,00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Hsobrec (m)=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0,60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μ (coef. fricción)=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0,60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𝐾𝑎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s-EC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s-EC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</m:den>
                    </m:f>
                    <m:r>
                      <a:rPr lang="es-EC" i="1">
                        <a:latin typeface="Cambria Math" panose="02040503050406030204" pitchFamily="18" charset="0"/>
                      </a:rPr>
                      <m:t>=0,361</m:t>
                    </m:r>
                  </m:oMath>
                </a14:m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𝐸𝑎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𝑠𝑢𝑒𝑙𝑜</m:t>
                        </m:r>
                      </m:sub>
                    </m:sSub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EC" i="1">
                        <a:latin typeface="Cambria Math" panose="02040503050406030204" pitchFamily="18" charset="0"/>
                      </a:rPr>
                      <m:t>𝐾𝑎</m:t>
                    </m:r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4" name="Marcador de contenid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1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053640"/>
              </p:ext>
            </p:extLst>
          </p:nvPr>
        </p:nvGraphicFramePr>
        <p:xfrm>
          <a:off x="467544" y="188640"/>
          <a:ext cx="7920881" cy="640080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7987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86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5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97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13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98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064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0014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5710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Dovela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Hmuro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Prof. Dovela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Presión suelo ϒs*h*Ka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Presión cohesión 2*C*ka^0,5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Presión Agua  (ϒw/2)*h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Presión Sobrecarga  ϒs*h'*Ka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Presión Total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#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(m)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(T/m2)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(T/m2)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(T/m2)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(T/m2)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(T/m2)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1,30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1,316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0,760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-1,657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1,382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0,798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-1,619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1,574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0,909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-2,764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-1,508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1,886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1,090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-2,764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-1,328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2,304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1,331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-2,764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-1,087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2,808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1,622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-2,764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-0,795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3,378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1,951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-2,764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-0,466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3,988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2,304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-0,114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2,599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0,347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0,182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4,900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2,831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0,347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0,413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5,300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3,062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0,347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0,644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5,700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3,293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0,347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0,875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6,100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3,524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0,050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0,347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1,106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6,500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3,755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0,250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0,347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1,337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6,900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3,986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0,347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1,568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52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7,300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4,217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-2,764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0,650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0,347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1,800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1" marR="35731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60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8353179"/>
              </p:ext>
            </p:extLst>
          </p:nvPr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texto 4"/>
          <p:cNvSpPr txBox="1">
            <a:spLocks/>
          </p:cNvSpPr>
          <p:nvPr/>
        </p:nvSpPr>
        <p:spPr>
          <a:xfrm>
            <a:off x="138758" y="0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EFECTO SISMICO</a:t>
            </a:r>
          </a:p>
        </p:txBody>
      </p:sp>
    </p:spTree>
    <p:extLst>
      <p:ext uri="{BB962C8B-B14F-4D97-AF65-F5344CB8AC3E}">
        <p14:creationId xmlns:p14="http://schemas.microsoft.com/office/powerpoint/2010/main" val="19505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807342"/>
              </p:ext>
            </p:extLst>
          </p:nvPr>
        </p:nvGraphicFramePr>
        <p:xfrm>
          <a:off x="467544" y="116632"/>
          <a:ext cx="8208914" cy="607851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1727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2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27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27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27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27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727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9604">
                <a:tc gridSpan="7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Espectro elástico de diseño en aceleraciones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Parámetro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Variable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Unidades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Referencia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207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Zonificación Sísmica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Tabla 1, Sec.3.1.1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9604"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Región del Ecuador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</a:pPr>
                      <a:endParaRPr lang="es-EC" sz="120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Sierra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</a:pPr>
                      <a:endParaRPr lang="es-EC" sz="120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Sec.3.3.1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207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Factor de aceleración de la zona sísmica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s.u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Tabla 1, Sec.3.1.1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Relación de amplificación espectral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2,48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s.u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Sec.3.3.1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Coeficiente Ct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Ct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0,055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s.u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Sec.6.3.3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Altura total del elemento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hn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6,20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s.u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Planos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Coeficiente para Calculo de Periodo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α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0,90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s.u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Sec.6.3.3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Periodo Fundamental Método 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Periodo Fundamental Método 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19207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Tipo de Suelo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Tabla 2, Sec.3.2.1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19207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Factor de sitio Fa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1,20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s.u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Tabla 3, Sec.3.2.2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19207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Factor de sitio Fd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Fd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1,11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s.u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Tabla 4, Sec.3.2.2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19207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Factor de comportamiento inelástico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1,11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s.u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Tabla 5, Sec.3.2.2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Aceleración de la gravedad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9,81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m/s</a:t>
                      </a:r>
                      <a:r>
                        <a:rPr lang="es-EC" sz="1200" baseline="300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Período Natural de Vibración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Tx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seg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Ty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seg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Periodo Límite en T=To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</a:t>
                      </a:r>
                      <a:r>
                        <a:rPr lang="es-EC" sz="1200" baseline="-25000">
                          <a:effectLst/>
                        </a:rPr>
                        <a:t>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0,10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seg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Sec.3.3.1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Periodo Límite en T=Tc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</a:t>
                      </a:r>
                      <a:r>
                        <a:rPr lang="es-EC" sz="1200" baseline="-250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seg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Sec.3.3.1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Periodo Límite en T=T</a:t>
                      </a:r>
                      <a:r>
                        <a:rPr lang="es-EC" sz="1200" baseline="-25000">
                          <a:effectLst/>
                        </a:rPr>
                        <a:t>L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</a:t>
                      </a:r>
                      <a:r>
                        <a:rPr lang="es-EC" sz="1200" baseline="-25000">
                          <a:effectLst/>
                        </a:rPr>
                        <a:t>L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2,66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seg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Sec.3.3.1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Aceleración en T=0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Csm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Sec.3.3.1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09604">
                <a:tc grid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 de reducción de espectro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s.u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5" marR="35115" marT="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55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COMBINACIÓN DE CARGAS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Marcador de contenido 6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7638"/>
                <a:ext cx="8229600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_tradnl" sz="2400" i="1">
                            <a:latin typeface="Cambria Math" panose="02040503050406030204" pitchFamily="18" charset="0"/>
                          </a:rPr>
                          <m:t>𝐶𝑜𝑚𝑏</m:t>
                        </m:r>
                      </m:e>
                      <m:sub>
                        <m:r>
                          <a:rPr lang="es-ES_tradnl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_tradnl" sz="2400" i="1">
                        <a:latin typeface="Cambria Math" panose="02040503050406030204" pitchFamily="18" charset="0"/>
                      </a:rPr>
                      <m:t>=1.25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𝐷𝐶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+1.5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𝐷𝑊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+1.75(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𝐿𝐿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𝐼𝑀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_tradnl" sz="2400" dirty="0"/>
                  <a:t> </a:t>
                </a:r>
                <a:endParaRPr lang="es-EC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_tradnl" sz="2400" i="1">
                            <a:latin typeface="Cambria Math" panose="02040503050406030204" pitchFamily="18" charset="0"/>
                          </a:rPr>
                          <m:t>𝐶𝑜𝑚𝑏</m:t>
                        </m:r>
                      </m:e>
                      <m:sub>
                        <m:r>
                          <a:rPr lang="es-ES_tradnl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S_tradnl" sz="2400" i="1">
                        <a:latin typeface="Cambria Math" panose="02040503050406030204" pitchFamily="18" charset="0"/>
                      </a:rPr>
                      <m:t>=1.25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𝐷𝐶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+1.5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𝐷𝑊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+1.0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𝑊𝐴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𝐸𝑄𝑥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+0.3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𝐸𝑄𝑦</m:t>
                    </m:r>
                  </m:oMath>
                </a14:m>
                <a:r>
                  <a:rPr lang="es-ES_tradnl" sz="2400" dirty="0"/>
                  <a:t> </a:t>
                </a:r>
                <a:endParaRPr lang="es-EC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_tradnl" sz="2400" i="1">
                            <a:latin typeface="Cambria Math" panose="02040503050406030204" pitchFamily="18" charset="0"/>
                          </a:rPr>
                          <m:t>𝐶𝑜𝑚𝑏</m:t>
                        </m:r>
                      </m:e>
                      <m:sub>
                        <m:r>
                          <a:rPr lang="es-ES_tradnl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s-ES_tradnl" sz="2400" i="1">
                        <a:latin typeface="Cambria Math" panose="02040503050406030204" pitchFamily="18" charset="0"/>
                      </a:rPr>
                      <m:t>=1.25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𝐷𝐶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+1.5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𝐷𝑊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+1.0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𝑊𝐴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𝐸𝑄𝑦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+0.3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𝐸𝑄𝑥</m:t>
                    </m:r>
                  </m:oMath>
                </a14:m>
                <a:r>
                  <a:rPr lang="es-ES_tradnl" sz="2400" dirty="0"/>
                  <a:t> </a:t>
                </a:r>
                <a:endParaRPr lang="es-EC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_tradnl" sz="2400" i="1">
                            <a:latin typeface="Cambria Math" panose="02040503050406030204" pitchFamily="18" charset="0"/>
                          </a:rPr>
                          <m:t>𝐶𝑜𝑚𝑏</m:t>
                        </m:r>
                      </m:e>
                      <m:sub>
                        <m:r>
                          <a:rPr lang="es-ES_tradnl" sz="24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s-ES_tradnl" sz="2400" i="1">
                        <a:latin typeface="Cambria Math" panose="02040503050406030204" pitchFamily="18" charset="0"/>
                      </a:rPr>
                      <m:t>=1.25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𝐷𝐶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+1.5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𝐷𝑊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+1.35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+1.75(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𝐼𝑀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𝐿𝐿</m:t>
                    </m:r>
                    <m:r>
                      <a:rPr lang="es-ES_tradnl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_tradnl" sz="2400" dirty="0"/>
                  <a:t> </a:t>
                </a:r>
                <a14:m>
                  <m:oMath xmlns:m="http://schemas.openxmlformats.org/officeDocument/2006/math">
                    <m:r>
                      <a:rPr lang="es-ES_tradnl" sz="2400" b="1" i="1">
                        <a:latin typeface="Cambria Math" panose="02040503050406030204" pitchFamily="18" charset="0"/>
                      </a:rPr>
                      <m:t>𝑫𝒐𝒏𝒅𝒆</m:t>
                    </m:r>
                    <m:r>
                      <a:rPr lang="es-ES_tradnl" sz="2400" b="1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s-EC" sz="2400" b="1" i="1" dirty="0"/>
              </a:p>
              <a:p>
                <a14:m>
                  <m:oMath xmlns:m="http://schemas.openxmlformats.org/officeDocument/2006/math">
                    <m:r>
                      <a:rPr lang="es-EC" sz="2400" i="1">
                        <a:latin typeface="Cambria Math" panose="02040503050406030204" pitchFamily="18" charset="0"/>
                      </a:rPr>
                      <m:t>𝐷𝐶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𝐶𝑎𝑟𝑔𝑎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𝑀𝑢𝑒𝑟𝑡𝑎</m:t>
                    </m:r>
                  </m:oMath>
                </a14:m>
                <a:endParaRPr lang="es-EC" sz="2400" i="1" dirty="0"/>
              </a:p>
              <a:p>
                <a14:m>
                  <m:oMath xmlns:m="http://schemas.openxmlformats.org/officeDocument/2006/math">
                    <m:r>
                      <a:rPr lang="es-EC" sz="2400" i="1">
                        <a:latin typeface="Cambria Math" panose="02040503050406030204" pitchFamily="18" charset="0"/>
                      </a:rPr>
                      <m:t>𝐷𝑊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𝐶𝑎𝑟𝑔𝑎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𝑠𝑢𝑝𝑒𝑟𝑓𝑖𝑐𝑖𝑒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𝑅𝑜𝑑𝑎𝑑𝑢𝑟𝑎</m:t>
                    </m:r>
                  </m:oMath>
                </a14:m>
                <a:endParaRPr lang="es-EC" sz="2400" i="1" dirty="0"/>
              </a:p>
              <a:p>
                <a14:m>
                  <m:oMath xmlns:m="http://schemas.openxmlformats.org/officeDocument/2006/math">
                    <m:r>
                      <a:rPr lang="es-EC" sz="2400" i="1">
                        <a:latin typeface="Cambria Math" panose="02040503050406030204" pitchFamily="18" charset="0"/>
                      </a:rPr>
                      <m:t>𝐿𝐿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𝐼𝑀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𝐶𝑎𝑟𝑔𝑎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𝑉𝑖𝑣𝑎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𝐼𝑚𝑝𝑎𝑐𝑡𝑜</m:t>
                    </m:r>
                  </m:oMath>
                </a14:m>
                <a:endParaRPr lang="es-EC" sz="2400" i="1" dirty="0"/>
              </a:p>
              <a:p>
                <a14:m>
                  <m:oMath xmlns:m="http://schemas.openxmlformats.org/officeDocument/2006/math">
                    <m:r>
                      <a:rPr lang="es-EC" sz="2400" i="1">
                        <a:latin typeface="Cambria Math" panose="02040503050406030204" pitchFamily="18" charset="0"/>
                      </a:rPr>
                      <m:t>𝐸𝑄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𝐶𝑎𝑟𝑔𝑎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𝑑𝑒𝑙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𝑠𝑖𝑠𝑚𝑜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EC" sz="2400" i="1" dirty="0"/>
              </a:p>
              <a:p>
                <a14:m>
                  <m:oMath xmlns:m="http://schemas.openxmlformats.org/officeDocument/2006/math">
                    <m:r>
                      <a:rPr lang="es-EC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𝐸𝑚𝑝𝑢𝑗𝑒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𝑡𝑖𝑒𝑟𝑟𝑎𝑠</m:t>
                    </m:r>
                  </m:oMath>
                </a14:m>
                <a:endParaRPr lang="es-EC" sz="2400" i="1" dirty="0"/>
              </a:p>
              <a:p>
                <a14:m>
                  <m:oMath xmlns:m="http://schemas.openxmlformats.org/officeDocument/2006/math">
                    <m:r>
                      <a:rPr lang="es-EC" sz="2400" i="1">
                        <a:latin typeface="Cambria Math" panose="02040503050406030204" pitchFamily="18" charset="0"/>
                      </a:rPr>
                      <m:t>𝑊𝐴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𝐸𝑚𝑝𝑢𝑗𝑒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𝑑𝑒𝑙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2400" i="1">
                        <a:latin typeface="Cambria Math" panose="02040503050406030204" pitchFamily="18" charset="0"/>
                      </a:rPr>
                      <m:t>𝑎𝑔𝑢𝑎</m:t>
                    </m:r>
                  </m:oMath>
                </a14:m>
                <a:endParaRPr lang="es-EC" sz="2400" dirty="0"/>
              </a:p>
              <a:p>
                <a:pPr marL="0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7" name="Marcador de contenido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7638"/>
                <a:ext cx="8229600" cy="4525963"/>
              </a:xfrm>
              <a:blipFill rotWithShape="0">
                <a:blip r:embed="rId2"/>
                <a:stretch>
                  <a:fillRect l="-963" t="-674" b="-808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6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231361"/>
              </p:ext>
            </p:extLst>
          </p:nvPr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ador de texto 2"/>
          <p:cNvSpPr txBox="1">
            <a:spLocks/>
          </p:cNvSpPr>
          <p:nvPr/>
        </p:nvSpPr>
        <p:spPr>
          <a:xfrm>
            <a:off x="125760" y="18864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MODELAMIENTO EN SAP 2000</a:t>
            </a:r>
          </a:p>
        </p:txBody>
      </p:sp>
    </p:spTree>
    <p:extLst>
      <p:ext uri="{BB962C8B-B14F-4D97-AF65-F5344CB8AC3E}">
        <p14:creationId xmlns:p14="http://schemas.microsoft.com/office/powerpoint/2010/main" val="5251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2156"/>
            <a:ext cx="8229600" cy="1143000"/>
          </a:xfrm>
        </p:spPr>
        <p:txBody>
          <a:bodyPr/>
          <a:lstStyle/>
          <a:p>
            <a:r>
              <a:rPr lang="es-EC" dirty="0"/>
              <a:t>TOPOGRAFÍA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1BE6A39F-0B9B-486A-9197-7A1D6390B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00151"/>
              </p:ext>
            </p:extLst>
          </p:nvPr>
        </p:nvGraphicFramePr>
        <p:xfrm>
          <a:off x="827584" y="764704"/>
          <a:ext cx="80648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2425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3379435"/>
              </p:ext>
            </p:extLst>
          </p:nvPr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ador de texto 2"/>
          <p:cNvSpPr txBox="1">
            <a:spLocks/>
          </p:cNvSpPr>
          <p:nvPr/>
        </p:nvSpPr>
        <p:spPr>
          <a:xfrm>
            <a:off x="125760" y="18864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MODELAMIENTO EN SAP 2000</a:t>
            </a:r>
          </a:p>
        </p:txBody>
      </p:sp>
    </p:spTree>
    <p:extLst>
      <p:ext uri="{BB962C8B-B14F-4D97-AF65-F5344CB8AC3E}">
        <p14:creationId xmlns:p14="http://schemas.microsoft.com/office/powerpoint/2010/main" val="283039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257838"/>
              </p:ext>
            </p:extLst>
          </p:nvPr>
        </p:nvGraphicFramePr>
        <p:xfrm>
          <a:off x="125760" y="828402"/>
          <a:ext cx="8478688" cy="5552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ador de texto 2"/>
          <p:cNvSpPr txBox="1">
            <a:spLocks/>
          </p:cNvSpPr>
          <p:nvPr/>
        </p:nvSpPr>
        <p:spPr>
          <a:xfrm>
            <a:off x="125760" y="18864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DISEÑO DE ESTRIBO</a:t>
            </a:r>
          </a:p>
        </p:txBody>
      </p:sp>
    </p:spTree>
    <p:extLst>
      <p:ext uri="{BB962C8B-B14F-4D97-AF65-F5344CB8AC3E}">
        <p14:creationId xmlns:p14="http://schemas.microsoft.com/office/powerpoint/2010/main" val="284513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684061"/>
              </p:ext>
            </p:extLst>
          </p:nvPr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ador de texto 2"/>
          <p:cNvSpPr txBox="1">
            <a:spLocks/>
          </p:cNvSpPr>
          <p:nvPr/>
        </p:nvSpPr>
        <p:spPr>
          <a:xfrm>
            <a:off x="125760" y="18864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MÉTODO SISMO RESISTENTE </a:t>
            </a:r>
          </a:p>
        </p:txBody>
      </p:sp>
    </p:spTree>
    <p:extLst>
      <p:ext uri="{BB962C8B-B14F-4D97-AF65-F5344CB8AC3E}">
        <p14:creationId xmlns:p14="http://schemas.microsoft.com/office/powerpoint/2010/main" val="15154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127771"/>
              </p:ext>
            </p:extLst>
          </p:nvPr>
        </p:nvGraphicFramePr>
        <p:xfrm>
          <a:off x="457200" y="1939830"/>
          <a:ext cx="8229600" cy="120113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9172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19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2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0379"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Eat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E-s+E-c+E-a+E-f+E-so+E-ss+E-sa+E-sso+E-mo+E-sm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7,82 T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379"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MVt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Mv-s+Mv-c+Mv-a+Mv-f+Mv-so+Mv-ss+Mv-sa+Mv-sso+Mv-mo-Mv-sm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4,79 T-m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379"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Ept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1/2*ϒs*Df²*Kp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2,22 T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300317"/>
              </p:ext>
            </p:extLst>
          </p:nvPr>
        </p:nvGraphicFramePr>
        <p:xfrm>
          <a:off x="457200" y="3356992"/>
          <a:ext cx="6275040" cy="170688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806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0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60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8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4254">
                <a:tc gridSpan="3">
                  <a:txBody>
                    <a:bodyPr/>
                    <a:lstStyle/>
                    <a:p>
                      <a:pPr indent="19431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Factores de Seguridad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Condición 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Resultado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Fsv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Me/Mvt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1,22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&gt;1,2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μ*Wt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8,16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Fsd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(F+Ept)/Eat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1,33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&gt;1,2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CUMPLE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4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596598"/>
              </p:ext>
            </p:extLst>
          </p:nvPr>
        </p:nvGraphicFramePr>
        <p:xfrm>
          <a:off x="755576" y="548680"/>
          <a:ext cx="7920880" cy="6152575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8853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Dovela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Hmuro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Prof. Dovela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M. Estático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 Muro /dovela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σu1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Chequeo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σu2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Chequeo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85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#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(m)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(T-m)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(T)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(m)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(kg/cm2)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(kg/cm2)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3,50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3,27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0,233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0,179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0,486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-0,25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3,03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0,467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0,358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0,613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1,07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-0,69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2,80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0,538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0,686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1,75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-1,18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0,933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0,717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0,704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2,39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-1,63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2,33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1,167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0,896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0,45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0,762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3,19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-2,24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2,10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1,400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1,075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0,45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0,811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4,05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-2,90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1,633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1,254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0,853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4,93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-3,60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1,63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1,867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1,434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0,888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5,83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-4,31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1,40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2,100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1,613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0,915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6,73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-5,02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1,17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2,333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1,792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0,934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7,62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-5,72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2,567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1,971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8,47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-6,38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2,800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2,150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0,949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9,27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OK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-6,99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3,033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2,330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0,944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-7,53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3,267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2,509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0,930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10,63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-7,96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OK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42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3,500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2,69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11,12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OK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-8,27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OK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4" name="Marcador de texto 2"/>
          <p:cNvSpPr txBox="1">
            <a:spLocks/>
          </p:cNvSpPr>
          <p:nvPr/>
        </p:nvSpPr>
        <p:spPr>
          <a:xfrm>
            <a:off x="6896" y="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LINEA DE PRESIONES </a:t>
            </a:r>
          </a:p>
        </p:txBody>
      </p:sp>
    </p:spTree>
    <p:extLst>
      <p:ext uri="{BB962C8B-B14F-4D97-AF65-F5344CB8AC3E}">
        <p14:creationId xmlns:p14="http://schemas.microsoft.com/office/powerpoint/2010/main" val="23456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4708"/>
              </p:ext>
            </p:extLst>
          </p:nvPr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ador de texto 2"/>
          <p:cNvSpPr txBox="1">
            <a:spLocks/>
          </p:cNvSpPr>
          <p:nvPr/>
        </p:nvSpPr>
        <p:spPr>
          <a:xfrm>
            <a:off x="125760" y="18864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MODELAMIENTO EN SAP 2000</a:t>
            </a:r>
          </a:p>
        </p:txBody>
      </p:sp>
    </p:spTree>
    <p:extLst>
      <p:ext uri="{BB962C8B-B14F-4D97-AF65-F5344CB8AC3E}">
        <p14:creationId xmlns:p14="http://schemas.microsoft.com/office/powerpoint/2010/main" val="95410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604130"/>
              </p:ext>
            </p:extLst>
          </p:nvPr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ador de texto 2"/>
          <p:cNvSpPr txBox="1">
            <a:spLocks/>
          </p:cNvSpPr>
          <p:nvPr/>
        </p:nvSpPr>
        <p:spPr>
          <a:xfrm>
            <a:off x="125760" y="18864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DISEÑO DE MUROS LATERALES</a:t>
            </a:r>
          </a:p>
        </p:txBody>
      </p:sp>
    </p:spTree>
    <p:extLst>
      <p:ext uri="{BB962C8B-B14F-4D97-AF65-F5344CB8AC3E}">
        <p14:creationId xmlns:p14="http://schemas.microsoft.com/office/powerpoint/2010/main" val="28509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242534"/>
              </p:ext>
            </p:extLst>
          </p:nvPr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ador de texto 2"/>
          <p:cNvSpPr txBox="1">
            <a:spLocks/>
          </p:cNvSpPr>
          <p:nvPr/>
        </p:nvSpPr>
        <p:spPr>
          <a:xfrm>
            <a:off x="125760" y="18864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MÉTODO SISMO RESISTENTE </a:t>
            </a:r>
          </a:p>
        </p:txBody>
      </p:sp>
    </p:spTree>
    <p:extLst>
      <p:ext uri="{BB962C8B-B14F-4D97-AF65-F5344CB8AC3E}">
        <p14:creationId xmlns:p14="http://schemas.microsoft.com/office/powerpoint/2010/main" val="660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738651"/>
              </p:ext>
            </p:extLst>
          </p:nvPr>
        </p:nvGraphicFramePr>
        <p:xfrm>
          <a:off x="457200" y="1939830"/>
          <a:ext cx="8229600" cy="120113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9172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19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2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0379"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Eat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E-s+E-c+E-a+E-f+E-so+E-ss+E-sa+E-sso+E-mo+E-sm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21,43 T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379"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MVt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Mv-s+Mv-c+Mv-a+Mv-f+Mv-so+Mv-ss+Mv-sa+Mv-sso+Mv-mo-Mv-sm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38,87 T-m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379"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Ept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1/2*ϒs*Df²*Kp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4,99 T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31100"/>
              </p:ext>
            </p:extLst>
          </p:nvPr>
        </p:nvGraphicFramePr>
        <p:xfrm>
          <a:off x="457200" y="3356992"/>
          <a:ext cx="6275040" cy="170688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806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0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60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8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4254">
                <a:tc gridSpan="3">
                  <a:txBody>
                    <a:bodyPr/>
                    <a:lstStyle/>
                    <a:p>
                      <a:pPr indent="19431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Factores de Seguridad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Condición 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Resultado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Fsv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Me/Mvt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1,36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&gt;1,2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μ*Wt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26,01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Fsd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(F+Ept)/Eat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1,45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&gt;1,2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431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CUMPLE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92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445498"/>
              </p:ext>
            </p:extLst>
          </p:nvPr>
        </p:nvGraphicFramePr>
        <p:xfrm>
          <a:off x="755576" y="548680"/>
          <a:ext cx="7992890" cy="6173907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7992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92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92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92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92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92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92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928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928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928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2518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Dovela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Hmuro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Prof. Dovela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M. Estático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 Muro /dovela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σu1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Chequeo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σu2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Chequeo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59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#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(m)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(T-m)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(T)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(m)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(kg/cm2)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(kg/cm2)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63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8,40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7,84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0,560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0,180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0,63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0,710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1,77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-1,37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7,28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1,120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0,548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0,82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1,119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3,95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-3,22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6,72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1,680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1,164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1,01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1,336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5,50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-4,48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6,16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2,240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2,089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1,20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1,368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6,18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-4,89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5,60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2,800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3,386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1,38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1,421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6,81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-5,26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5,04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3,360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5,116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1,57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1,425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7,16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-5,35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4,48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3,920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7,340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1,76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1,393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7,28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-5,22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3,92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4,480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10,119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1,95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1,333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7,23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-4,92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3,36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5,040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13,516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2,14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1,250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7,04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-4,49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2,80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5,600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17,591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2,33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1,148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6,74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-3,95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2,24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6,160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22,407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2,51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1,031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6,35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-3,32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1,68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6,720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28,024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2,70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0,902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5,89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-2,62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7,280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34,504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2,89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0,762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5,36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-1,86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0,56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7,840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41,909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3,08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0,613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4,78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-1,04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0308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8,400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50,30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3,27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0,45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4,15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-0,17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es-EC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4" name="Marcador de texto 2"/>
          <p:cNvSpPr txBox="1">
            <a:spLocks/>
          </p:cNvSpPr>
          <p:nvPr/>
        </p:nvSpPr>
        <p:spPr>
          <a:xfrm>
            <a:off x="6896" y="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LINEA DE PRESIONES </a:t>
            </a:r>
          </a:p>
        </p:txBody>
      </p:sp>
    </p:spTree>
    <p:extLst>
      <p:ext uri="{BB962C8B-B14F-4D97-AF65-F5344CB8AC3E}">
        <p14:creationId xmlns:p14="http://schemas.microsoft.com/office/powerpoint/2010/main" val="2631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EF06B3D3-09F6-4639-AA87-FF1C9672D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590044"/>
              </p:ext>
            </p:extLst>
          </p:nvPr>
        </p:nvGraphicFramePr>
        <p:xfrm>
          <a:off x="161510" y="188640"/>
          <a:ext cx="880297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95748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6E98E73-FC99-4E48-AA08-8862B015D2BF}"/>
              </a:ext>
            </a:extLst>
          </p:cNvPr>
          <p:cNvGraphicFramePr/>
          <p:nvPr/>
        </p:nvGraphicFramePr>
        <p:xfrm>
          <a:off x="125760" y="0"/>
          <a:ext cx="889248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ador de texto 2"/>
          <p:cNvSpPr txBox="1">
            <a:spLocks/>
          </p:cNvSpPr>
          <p:nvPr/>
        </p:nvSpPr>
        <p:spPr>
          <a:xfrm>
            <a:off x="125760" y="188640"/>
            <a:ext cx="5814392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/>
              <a:t>COMPROBACIÓN</a:t>
            </a:r>
          </a:p>
        </p:txBody>
      </p:sp>
    </p:spTree>
    <p:extLst>
      <p:ext uri="{BB962C8B-B14F-4D97-AF65-F5344CB8AC3E}">
        <p14:creationId xmlns:p14="http://schemas.microsoft.com/office/powerpoint/2010/main" val="8165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685199"/>
              </p:ext>
            </p:extLst>
          </p:nvPr>
        </p:nvGraphicFramePr>
        <p:xfrm>
          <a:off x="2028" y="20687"/>
          <a:ext cx="9144001" cy="740251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46583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09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09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27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209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29129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DESCRIPCION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CANTIDAD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PRECIO UNITARIO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PRECIO TOTAL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516"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PRESUPUESTO VÍA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347348.81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OBRAS PRELIMINARES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Replanteo y nivelación de la vía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6,833.46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3.28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22,413.75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MOVIMIENTO DE TIERRAS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Excavación a máquina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21,617.15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6.54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141,376.16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Relleno compactado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577.46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1,998.01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Desalojo de material con volqueta y cargada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21,039.69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2.25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47,339.30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CONSTRUCCIÓN DE LA CALZADA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Base clase 2 e=15cm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558.00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19.74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11,014.92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Sub-base clase 3 e=16 cm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595.20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16.47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9,802.94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Bordillos de HS f´c=210kg/cm2, h=60cm, b=20cm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148.80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20.54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3,056.35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94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Aceras de HS f´c=210kg/cm2, e=18cm sobre sub-base clase 2,e=15 cm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992.00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23.98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23,788.16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Conformación y compactación de la subrasante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6,833.46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2.42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16,536.97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094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Adoquinado bloques de hormigón, capa y sello de arena, e=0.3cm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3,720.00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13.83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51,447.60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OBRAS DE DRENAJE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Excavación de zanjas alcantarillado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m3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20.25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2.58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52.24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Relleno de alcantarillado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16.86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58.34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Sumideros de calzada incluye aro y rejilla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230.03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690.09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SEÑALIZACIÓN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Marcas de pintura en bordillos (pintura reflectiva amarilla)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1,240.00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3.11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3,856.40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Marcas en el pavimento (pintura blanca)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186.00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4.56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848.16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Señalización reglamentaria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564.19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564.19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LIMPIEZA FINAL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249516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Limpieza final de obra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6,833.46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1.83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12,505.23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84" marR="33184" marT="0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3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805571"/>
              </p:ext>
            </p:extLst>
          </p:nvPr>
        </p:nvGraphicFramePr>
        <p:xfrm>
          <a:off x="1" y="548680"/>
          <a:ext cx="9144000" cy="4878846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46583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09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09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27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209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22658"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PRESUPUESTO PUENTE DE MAMPOSTERIA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27443.35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OBRAS PRELIMINARES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Replanteo y nivelación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95.88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3.28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314.49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Relleno compactado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287.56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3.46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994.96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2658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Excavación a máquina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209.17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6.54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1,367.97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ESTRUCTURA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2658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Protecciones perimetrales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27.00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166.78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4,503.06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2658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Muro de mampostería de roca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m3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165.98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78.86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13,089.18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2658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Encofrado/desencofrado metálico tipo renteco alquilado para muro-dos caras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m2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100.98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11.99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1,210.75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2658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Arco de mampostería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67.46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73.45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4,954.94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DRENAJE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2658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Tubos de desagüe 4''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48.00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21.00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1,008.00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22658"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PRESUPUESTO TOTAL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374,792.16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99" marR="63399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8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458A5C6-2E9A-48C3-AC4E-BC7521C48E6B}"/>
              </a:ext>
            </a:extLst>
          </p:cNvPr>
          <p:cNvSpPr/>
          <p:nvPr/>
        </p:nvSpPr>
        <p:spPr>
          <a:xfrm>
            <a:off x="251520" y="1196752"/>
            <a:ext cx="8460432" cy="2776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4310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PRESUPUESTO VIA: $ 347,348.81 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4310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PRESUPUESTO PUENTE: $ 27,443.35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4310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$ 374,792.16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4310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</a:t>
            </a:r>
            <a:r>
              <a:rPr lang="es-ES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CONSTRUIDA: 620m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4310" algn="just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COSTO POR METRO LINEAL: 604.5 USD/M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6538113A-1A41-4249-978C-0D142262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C" dirty="0"/>
              <a:t>PRESUPUESTO</a:t>
            </a:r>
          </a:p>
        </p:txBody>
      </p:sp>
    </p:spTree>
    <p:extLst>
      <p:ext uri="{BB962C8B-B14F-4D97-AF65-F5344CB8AC3E}">
        <p14:creationId xmlns:p14="http://schemas.microsoft.com/office/powerpoint/2010/main" val="36643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530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E7976AA-DD98-425D-8F10-F9462E49A01F}"/>
              </a:ext>
            </a:extLst>
          </p:cNvPr>
          <p:cNvSpPr/>
          <p:nvPr/>
        </p:nvSpPr>
        <p:spPr>
          <a:xfrm>
            <a:off x="3100290" y="5373216"/>
            <a:ext cx="23647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Diseño Final</a:t>
            </a:r>
          </a:p>
        </p:txBody>
      </p:sp>
    </p:spTree>
    <p:extLst>
      <p:ext uri="{BB962C8B-B14F-4D97-AF65-F5344CB8AC3E}">
        <p14:creationId xmlns:p14="http://schemas.microsoft.com/office/powerpoint/2010/main" val="29489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7" y="1"/>
            <a:ext cx="8476089" cy="664843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E7976AA-DD98-425D-8F10-F9462E49A01F}"/>
              </a:ext>
            </a:extLst>
          </p:cNvPr>
          <p:cNvSpPr/>
          <p:nvPr/>
        </p:nvSpPr>
        <p:spPr>
          <a:xfrm>
            <a:off x="3910598" y="5949280"/>
            <a:ext cx="296748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.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Diseño del Puente</a:t>
            </a:r>
          </a:p>
        </p:txBody>
      </p:sp>
    </p:spTree>
    <p:extLst>
      <p:ext uri="{BB962C8B-B14F-4D97-AF65-F5344CB8AC3E}">
        <p14:creationId xmlns:p14="http://schemas.microsoft.com/office/powerpoint/2010/main" val="1231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pPr lvl="0"/>
            <a:r>
              <a:rPr lang="es-EC" sz="2400" dirty="0"/>
              <a:t>La elaboración del proyecto permitirá una mejora a la comunidad tanto económica como social. </a:t>
            </a:r>
          </a:p>
          <a:p>
            <a:pPr lvl="0"/>
            <a:r>
              <a:rPr lang="es-EC" sz="2400" dirty="0"/>
              <a:t>Los estudios preliminares son de vital importancia al momento de realizar cualquier proyecto de ingeniería civil ya que nos brindan información del terreno en el cual vamos a trabajar.</a:t>
            </a:r>
          </a:p>
          <a:p>
            <a:pPr lvl="0"/>
            <a:r>
              <a:rPr lang="es-EC" sz="2400" dirty="0"/>
              <a:t>El diseño de la vía cumple con normativas vigentes y permite el correcto flujo vehicular dentro del mismo.</a:t>
            </a:r>
          </a:p>
          <a:p>
            <a:pPr lvl="0"/>
            <a:r>
              <a:rPr lang="es-EC" sz="2400" dirty="0"/>
              <a:t>La estructura del puente es segura, confortable y sismo resistente.  </a:t>
            </a:r>
          </a:p>
          <a:p>
            <a:pPr lvl="0"/>
            <a:r>
              <a:rPr lang="es-EC" sz="2400" dirty="0"/>
              <a:t>El presupuesto referencial es de  </a:t>
            </a: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$ 374,792.16</a:t>
            </a:r>
            <a:r>
              <a:rPr lang="es-EC" sz="2400" dirty="0"/>
              <a:t>. </a:t>
            </a:r>
          </a:p>
          <a:p>
            <a:pPr lvl="0"/>
            <a:endParaRPr lang="es-EC" sz="2800" dirty="0"/>
          </a:p>
          <a:p>
            <a:pPr lvl="0"/>
            <a:endParaRPr lang="es-EC" sz="2800" dirty="0"/>
          </a:p>
          <a:p>
            <a:pPr lvl="0"/>
            <a:endParaRPr lang="es-EC" sz="2800" dirty="0"/>
          </a:p>
          <a:p>
            <a:pPr lvl="0"/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78044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32453" y="-171400"/>
            <a:ext cx="8229600" cy="1143000"/>
          </a:xfrm>
        </p:spPr>
        <p:txBody>
          <a:bodyPr/>
          <a:lstStyle/>
          <a:p>
            <a:r>
              <a:rPr lang="es-EC" dirty="0"/>
              <a:t>Recomendaciones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66530" y="620688"/>
            <a:ext cx="8229600" cy="4525963"/>
          </a:xfrm>
        </p:spPr>
        <p:txBody>
          <a:bodyPr/>
          <a:lstStyle/>
          <a:p>
            <a:pPr lvl="0"/>
            <a:r>
              <a:rPr lang="es-EC" sz="2400" dirty="0"/>
              <a:t>Previo a la elaboración del proyecto se recomienda realizar reuniones  y socializar el proyecto con toda la comunidad para que no exista ningún inconveniente al momento de realizarlo.</a:t>
            </a:r>
          </a:p>
          <a:p>
            <a:pPr lvl="0"/>
            <a:r>
              <a:rPr lang="es-EC" sz="2400" dirty="0"/>
              <a:t>Al realizar los estudios preliminares se debe contratar gente confiable que asevere que los resultados entregados son los correctos. </a:t>
            </a:r>
          </a:p>
          <a:p>
            <a:pPr lvl="0"/>
            <a:r>
              <a:rPr lang="es-EC" sz="2400" dirty="0"/>
              <a:t>En la construcción de la vía se recomienda cumplir con la geometría especificada en los planos, así como cortes y rellenos. </a:t>
            </a:r>
          </a:p>
          <a:p>
            <a:pPr lvl="0"/>
            <a:r>
              <a:rPr lang="es-EC" sz="2400" dirty="0"/>
              <a:t>En la construcción del puente se recomienda utilizar las piedras y madera que existe en el lugar para disminuir el precio de su construcción. </a:t>
            </a:r>
          </a:p>
          <a:p>
            <a:pPr lvl="0"/>
            <a:r>
              <a:rPr lang="es-EC" sz="2400" dirty="0"/>
              <a:t>El presupuesto referencial puede disminuir si la comunidad realiza mingas para ayudar en la construcción del proyecto. </a:t>
            </a:r>
            <a:endParaRPr lang="es-EC" sz="2800" dirty="0"/>
          </a:p>
          <a:p>
            <a:pPr lvl="0"/>
            <a:endParaRPr lang="es-EC" sz="2800" dirty="0"/>
          </a:p>
          <a:p>
            <a:pPr lvl="0"/>
            <a:endParaRPr lang="es-EC" sz="2800" dirty="0"/>
          </a:p>
          <a:p>
            <a:pPr lvl="0"/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40500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23728" y="2132856"/>
            <a:ext cx="555292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Gracias por su atención </a:t>
            </a:r>
            <a:endParaRPr lang="es-EC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214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189ABC17-C229-4662-A396-E6BCD03602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267092"/>
              </p:ext>
            </p:extLst>
          </p:nvPr>
        </p:nvGraphicFramePr>
        <p:xfrm>
          <a:off x="539552" y="116632"/>
          <a:ext cx="842493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67375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4249</TotalTime>
  <Words>4853</Words>
  <Application>Microsoft Office PowerPoint</Application>
  <PresentationFormat>Presentación en pantalla (4:3)</PresentationFormat>
  <Paragraphs>1867</Paragraphs>
  <Slides>88</Slides>
  <Notes>22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88</vt:i4>
      </vt:variant>
    </vt:vector>
  </HeadingPairs>
  <TitlesOfParts>
    <vt:vector size="95" baseType="lpstr">
      <vt:lpstr>Arial</vt:lpstr>
      <vt:lpstr>Calibri</vt:lpstr>
      <vt:lpstr>Cambria Math</vt:lpstr>
      <vt:lpstr>Symbol</vt:lpstr>
      <vt:lpstr>Times New Roman</vt:lpstr>
      <vt:lpstr>Tema1</vt:lpstr>
      <vt:lpstr>CorelDRAW</vt:lpstr>
      <vt:lpstr>UNIVERSIDAD DE LAS FUERZAS ARMADAS-ESPE</vt:lpstr>
      <vt:lpstr>INTRODUCCIÓN</vt:lpstr>
      <vt:lpstr>ANTECEDENTES Y JUSTIFICACIÓN DEL PROBLEMA </vt:lpstr>
      <vt:lpstr>LOCALIZACIÓN GEOGRÁFICA</vt:lpstr>
      <vt:lpstr>OBJETIVOS</vt:lpstr>
      <vt:lpstr>ESTUDIOS PREVIOS</vt:lpstr>
      <vt:lpstr>TOPOGRAFÍA</vt:lpstr>
      <vt:lpstr>Presentación de PowerPoint</vt:lpstr>
      <vt:lpstr>Presentación de PowerPoint</vt:lpstr>
      <vt:lpstr>Presentación de PowerPoint</vt:lpstr>
      <vt:lpstr>ESTUDIO DE TRÁFICO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ESTUDIOS DE SUELOS</vt:lpstr>
      <vt:lpstr>Presentación de PowerPoint</vt:lpstr>
      <vt:lpstr>Presentación de PowerPoint</vt:lpstr>
      <vt:lpstr>Presentación de PowerPoint</vt:lpstr>
      <vt:lpstr>Clasificación de Suelos</vt:lpstr>
      <vt:lpstr>Presentación de PowerPoint</vt:lpstr>
      <vt:lpstr>Ensayo de Compactación</vt:lpstr>
      <vt:lpstr>CBR ASTM D 1883</vt:lpstr>
      <vt:lpstr>Resultados</vt:lpstr>
      <vt:lpstr>Presentación de PowerPoint</vt:lpstr>
      <vt:lpstr>Resultados</vt:lpstr>
      <vt:lpstr>ESTUDIO HIDROLÓGICO</vt:lpstr>
      <vt:lpstr>Presentación de PowerPoint</vt:lpstr>
      <vt:lpstr>Presentación de PowerPoint</vt:lpstr>
      <vt:lpstr>ESTACIÓN QUITO M0054</vt:lpstr>
      <vt:lpstr>COEFICIENTE DE ESCURRIMIENTO</vt:lpstr>
      <vt:lpstr>COEFICIENTES DE RUGOSIDAD</vt:lpstr>
      <vt:lpstr>MÁXIMO CAUDAL</vt:lpstr>
      <vt:lpstr>RESULTADOS MÉTODO RACIONAL</vt:lpstr>
      <vt:lpstr>CARACTERISTICAS DE LA SECCIÓN DE RÍO </vt:lpstr>
      <vt:lpstr>ALTURA DE MÁXIMA CRECIDA</vt:lpstr>
      <vt:lpstr>DISEÑO GEOMÉTRICO</vt:lpstr>
      <vt:lpstr>LÍNEA DE CEROS CAMINO A LA TOGLLA</vt:lpstr>
      <vt:lpstr>TRAZADO DE LA VÍA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DISEÑO GEOMÉTRICO VERTICAL</vt:lpstr>
      <vt:lpstr>Presentación de PowerPoint</vt:lpstr>
      <vt:lpstr>Presentación de PowerPoint</vt:lpstr>
      <vt:lpstr>SECCIÓN TRANSVERSAL</vt:lpstr>
      <vt:lpstr>Presentación de PowerPoint</vt:lpstr>
      <vt:lpstr>Presentación de PowerPoint</vt:lpstr>
      <vt:lpstr>Presentación de PowerPoint</vt:lpstr>
      <vt:lpstr>Presentación de PowerPoint</vt:lpstr>
      <vt:lpstr>CORTE Y RELLENO</vt:lpstr>
      <vt:lpstr>DISEÑO DEL PUENTE</vt:lpstr>
      <vt:lpstr>Presentación de PowerPoint</vt:lpstr>
      <vt:lpstr>Presentación de PowerPoint</vt:lpstr>
      <vt:lpstr>Presentación de PowerPoint</vt:lpstr>
      <vt:lpstr>Presentación de PowerPoint</vt:lpstr>
      <vt:lpstr>EMPUJE DE TIERRAS</vt:lpstr>
      <vt:lpstr>Presentación de PowerPoint</vt:lpstr>
      <vt:lpstr>Presentación de PowerPoint</vt:lpstr>
      <vt:lpstr>Presentación de PowerPoint</vt:lpstr>
      <vt:lpstr>COMBINACIÓN DE CARGAS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PRESUPUESTO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ARMADAS-ESPE</dc:title>
  <dc:creator>USER</dc:creator>
  <cp:lastModifiedBy>Danilo Colimba</cp:lastModifiedBy>
  <cp:revision>204</cp:revision>
  <cp:lastPrinted>2018-10-15T04:45:37Z</cp:lastPrinted>
  <dcterms:created xsi:type="dcterms:W3CDTF">2014-04-23T00:44:31Z</dcterms:created>
  <dcterms:modified xsi:type="dcterms:W3CDTF">2020-01-31T05:11:49Z</dcterms:modified>
</cp:coreProperties>
</file>