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5"/>
  </p:notesMasterIdLst>
  <p:sldIdLst>
    <p:sldId id="257" r:id="rId3"/>
    <p:sldId id="309" r:id="rId4"/>
    <p:sldId id="258" r:id="rId5"/>
    <p:sldId id="306" r:id="rId6"/>
    <p:sldId id="307" r:id="rId7"/>
    <p:sldId id="308" r:id="rId8"/>
    <p:sldId id="262" r:id="rId9"/>
    <p:sldId id="310" r:id="rId10"/>
    <p:sldId id="311" r:id="rId11"/>
    <p:sldId id="312" r:id="rId12"/>
    <p:sldId id="313" r:id="rId13"/>
    <p:sldId id="314" r:id="rId14"/>
    <p:sldId id="315" r:id="rId15"/>
    <p:sldId id="316" r:id="rId16"/>
    <p:sldId id="317" r:id="rId17"/>
    <p:sldId id="318" r:id="rId18"/>
    <p:sldId id="319" r:id="rId19"/>
    <p:sldId id="320" r:id="rId20"/>
    <p:sldId id="322" r:id="rId21"/>
    <p:sldId id="321" r:id="rId22"/>
    <p:sldId id="324" r:id="rId23"/>
    <p:sldId id="304"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48"/>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7ADCD-6D01-4F64-ABB9-8291190B1489}" type="doc">
      <dgm:prSet loTypeId="urn:microsoft.com/office/officeart/2005/8/layout/radial5" loCatId="cycle" qsTypeId="urn:microsoft.com/office/officeart/2005/8/quickstyle/simple1" qsCatId="simple" csTypeId="urn:microsoft.com/office/officeart/2005/8/colors/accent1_4" csCatId="accent1" phldr="1"/>
      <dgm:spPr/>
      <dgm:t>
        <a:bodyPr/>
        <a:lstStyle/>
        <a:p>
          <a:endParaRPr lang="en-US"/>
        </a:p>
      </dgm:t>
    </dgm:pt>
    <dgm:pt modelId="{D8A2F713-7A5F-4369-A430-1DCD3B8F26DF}">
      <dgm:prSet phldrT="[Texto]"/>
      <dgm:spPr>
        <a:solidFill>
          <a:schemeClr val="accent1">
            <a:lumMod val="50000"/>
          </a:schemeClr>
        </a:solidFill>
      </dgm:spPr>
      <dgm:t>
        <a:bodyPr/>
        <a:lstStyle/>
        <a:p>
          <a:r>
            <a:rPr lang="es-419"/>
            <a:t>ECUAINSETEC</a:t>
          </a:r>
          <a:endParaRPr lang="en-US" dirty="0"/>
        </a:p>
      </dgm:t>
    </dgm:pt>
    <dgm:pt modelId="{6E972B58-DD5D-4CB1-8041-04B287A0CBD5}" type="parTrans" cxnId="{D5C3B170-19F3-4CD5-8B5E-CA4DC79FDD79}">
      <dgm:prSet/>
      <dgm:spPr/>
      <dgm:t>
        <a:bodyPr/>
        <a:lstStyle/>
        <a:p>
          <a:endParaRPr lang="en-US">
            <a:solidFill>
              <a:schemeClr val="tx1"/>
            </a:solidFill>
          </a:endParaRPr>
        </a:p>
      </dgm:t>
    </dgm:pt>
    <dgm:pt modelId="{94C6E7A4-2550-4BB7-B44A-30DB91B9E625}" type="sibTrans" cxnId="{D5C3B170-19F3-4CD5-8B5E-CA4DC79FDD79}">
      <dgm:prSet/>
      <dgm:spPr/>
      <dgm:t>
        <a:bodyPr/>
        <a:lstStyle/>
        <a:p>
          <a:endParaRPr lang="en-US">
            <a:solidFill>
              <a:schemeClr val="tx1"/>
            </a:solidFill>
          </a:endParaRPr>
        </a:p>
      </dgm:t>
    </dgm:pt>
    <dgm:pt modelId="{735947B4-75C7-4993-ADB0-695FDE263116}">
      <dgm:prSet phldrT="[Texto]" custT="1"/>
      <dgm:spPr>
        <a:solidFill>
          <a:schemeClr val="accent1">
            <a:lumMod val="50000"/>
          </a:schemeClr>
        </a:solidFill>
      </dgm:spPr>
      <dgm:t>
        <a:bodyPr/>
        <a:lstStyle/>
        <a:p>
          <a:r>
            <a:rPr lang="es-419" sz="1100"/>
            <a:t>Necesidad de un módulo con aplicaciones de Industria 4.0</a:t>
          </a:r>
          <a:endParaRPr lang="en-US" sz="1100" dirty="0"/>
        </a:p>
      </dgm:t>
    </dgm:pt>
    <dgm:pt modelId="{9090E334-191C-4675-9B79-EBD1DC5C8F5A}" type="parTrans" cxnId="{22D35AA2-6051-443D-90AA-1434235E16E2}">
      <dgm:prSet/>
      <dgm:spPr>
        <a:solidFill>
          <a:schemeClr val="accent1">
            <a:lumMod val="90000"/>
          </a:schemeClr>
        </a:solidFill>
      </dgm:spPr>
      <dgm:t>
        <a:bodyPr/>
        <a:lstStyle/>
        <a:p>
          <a:endParaRPr lang="en-US">
            <a:solidFill>
              <a:schemeClr val="tx1"/>
            </a:solidFill>
          </a:endParaRPr>
        </a:p>
      </dgm:t>
    </dgm:pt>
    <dgm:pt modelId="{A5E128B9-0F74-4E24-A95D-67CF3ACAB73D}" type="sibTrans" cxnId="{22D35AA2-6051-443D-90AA-1434235E16E2}">
      <dgm:prSet/>
      <dgm:spPr/>
      <dgm:t>
        <a:bodyPr/>
        <a:lstStyle/>
        <a:p>
          <a:endParaRPr lang="en-US">
            <a:solidFill>
              <a:schemeClr val="tx1"/>
            </a:solidFill>
          </a:endParaRPr>
        </a:p>
      </dgm:t>
    </dgm:pt>
    <dgm:pt modelId="{BB887015-30F3-47A7-8512-7EDA5FDFC17D}">
      <dgm:prSet phldrT="[Texto]" custT="1"/>
      <dgm:spPr>
        <a:solidFill>
          <a:schemeClr val="accent1">
            <a:lumMod val="50000"/>
          </a:schemeClr>
        </a:solidFill>
      </dgm:spPr>
      <dgm:t>
        <a:bodyPr/>
        <a:lstStyle/>
        <a:p>
          <a:r>
            <a:rPr lang="es-419" sz="1100"/>
            <a:t>Necesidad de un panel de mando para controlar el módulo</a:t>
          </a:r>
          <a:endParaRPr lang="en-US" sz="1100" dirty="0"/>
        </a:p>
      </dgm:t>
    </dgm:pt>
    <dgm:pt modelId="{A15B17B5-8EB1-410A-9514-D8E0D2D0241C}" type="parTrans" cxnId="{8BD1C3A5-68C5-4207-AEDD-096B20913D98}">
      <dgm:prSet/>
      <dgm:spPr>
        <a:solidFill>
          <a:schemeClr val="accent1">
            <a:lumMod val="90000"/>
          </a:schemeClr>
        </a:solidFill>
      </dgm:spPr>
      <dgm:t>
        <a:bodyPr/>
        <a:lstStyle/>
        <a:p>
          <a:endParaRPr lang="en-US">
            <a:solidFill>
              <a:schemeClr val="tx1"/>
            </a:solidFill>
          </a:endParaRPr>
        </a:p>
      </dgm:t>
    </dgm:pt>
    <dgm:pt modelId="{ECFDA35A-8683-49F8-9F24-1D8408DB366B}" type="sibTrans" cxnId="{8BD1C3A5-68C5-4207-AEDD-096B20913D98}">
      <dgm:prSet/>
      <dgm:spPr/>
      <dgm:t>
        <a:bodyPr/>
        <a:lstStyle/>
        <a:p>
          <a:endParaRPr lang="en-US">
            <a:solidFill>
              <a:schemeClr val="tx1"/>
            </a:solidFill>
          </a:endParaRPr>
        </a:p>
      </dgm:t>
    </dgm:pt>
    <dgm:pt modelId="{4EFCC969-18D3-476C-841A-A4ACD2C7AAB3}">
      <dgm:prSet phldrT="[Texto]" custT="1"/>
      <dgm:spPr>
        <a:solidFill>
          <a:schemeClr val="accent1">
            <a:lumMod val="50000"/>
          </a:schemeClr>
        </a:solidFill>
      </dgm:spPr>
      <dgm:t>
        <a:bodyPr/>
        <a:lstStyle/>
        <a:p>
          <a:r>
            <a:rPr lang="es-419" sz="1100" dirty="0"/>
            <a:t>Diferentes soluciones de automatización en un solo módulo</a:t>
          </a:r>
          <a:endParaRPr lang="en-US" sz="1100" dirty="0"/>
        </a:p>
      </dgm:t>
    </dgm:pt>
    <dgm:pt modelId="{288CB261-C4EF-4C49-A331-EA6C0ED25942}" type="parTrans" cxnId="{F73E64CC-E174-4811-BD12-970B0DAF217D}">
      <dgm:prSet/>
      <dgm:spPr>
        <a:solidFill>
          <a:schemeClr val="accent1">
            <a:lumMod val="90000"/>
          </a:schemeClr>
        </a:solidFill>
      </dgm:spPr>
      <dgm:t>
        <a:bodyPr/>
        <a:lstStyle/>
        <a:p>
          <a:endParaRPr lang="en-US">
            <a:solidFill>
              <a:schemeClr val="tx1"/>
            </a:solidFill>
          </a:endParaRPr>
        </a:p>
      </dgm:t>
    </dgm:pt>
    <dgm:pt modelId="{23C60DED-17F8-4146-8342-746538EA6B4B}" type="sibTrans" cxnId="{F73E64CC-E174-4811-BD12-970B0DAF217D}">
      <dgm:prSet/>
      <dgm:spPr/>
      <dgm:t>
        <a:bodyPr/>
        <a:lstStyle/>
        <a:p>
          <a:endParaRPr lang="en-US">
            <a:solidFill>
              <a:schemeClr val="tx1"/>
            </a:solidFill>
          </a:endParaRPr>
        </a:p>
      </dgm:t>
    </dgm:pt>
    <dgm:pt modelId="{BDFE2F9D-9E06-47E8-A0D9-AE3BEBCDD0C7}">
      <dgm:prSet phldrT="[Texto]" custT="1"/>
      <dgm:spPr>
        <a:solidFill>
          <a:schemeClr val="accent1">
            <a:lumMod val="50000"/>
          </a:schemeClr>
        </a:solidFill>
      </dgm:spPr>
      <dgm:t>
        <a:bodyPr/>
        <a:lstStyle/>
        <a:p>
          <a:r>
            <a:rPr lang="es-419" sz="1100"/>
            <a:t>Prototipo actual deficiente y descontinuado</a:t>
          </a:r>
          <a:endParaRPr lang="en-US" sz="1100" dirty="0"/>
        </a:p>
      </dgm:t>
    </dgm:pt>
    <dgm:pt modelId="{A6AC69FC-9178-4482-B612-738427910AC6}" type="parTrans" cxnId="{E7C2DF5A-D8CC-4FAD-8388-8B6CA05CB390}">
      <dgm:prSet/>
      <dgm:spPr>
        <a:solidFill>
          <a:schemeClr val="accent1">
            <a:lumMod val="90000"/>
          </a:schemeClr>
        </a:solidFill>
      </dgm:spPr>
      <dgm:t>
        <a:bodyPr/>
        <a:lstStyle/>
        <a:p>
          <a:endParaRPr lang="en-US">
            <a:solidFill>
              <a:schemeClr val="tx1"/>
            </a:solidFill>
          </a:endParaRPr>
        </a:p>
      </dgm:t>
    </dgm:pt>
    <dgm:pt modelId="{EA7C2A97-86B2-4295-9F96-DC384D3C3B13}" type="sibTrans" cxnId="{E7C2DF5A-D8CC-4FAD-8388-8B6CA05CB390}">
      <dgm:prSet/>
      <dgm:spPr/>
      <dgm:t>
        <a:bodyPr/>
        <a:lstStyle/>
        <a:p>
          <a:endParaRPr lang="en-US">
            <a:solidFill>
              <a:schemeClr val="tx1"/>
            </a:solidFill>
          </a:endParaRPr>
        </a:p>
      </dgm:t>
    </dgm:pt>
    <dgm:pt modelId="{74F5E5EB-171E-468E-88A1-183F932213E7}" type="pres">
      <dgm:prSet presAssocID="{A357ADCD-6D01-4F64-ABB9-8291190B1489}" presName="Name0" presStyleCnt="0">
        <dgm:presLayoutVars>
          <dgm:chMax val="1"/>
          <dgm:dir/>
          <dgm:animLvl val="ctr"/>
          <dgm:resizeHandles val="exact"/>
        </dgm:presLayoutVars>
      </dgm:prSet>
      <dgm:spPr/>
    </dgm:pt>
    <dgm:pt modelId="{5D054BED-4AE3-4C12-BD69-C46117FFA7A3}" type="pres">
      <dgm:prSet presAssocID="{D8A2F713-7A5F-4369-A430-1DCD3B8F26DF}" presName="centerShape" presStyleLbl="node0" presStyleIdx="0" presStyleCnt="1"/>
      <dgm:spPr/>
    </dgm:pt>
    <dgm:pt modelId="{CB733680-FE41-421F-9A63-DA2F3E37B088}" type="pres">
      <dgm:prSet presAssocID="{9090E334-191C-4675-9B79-EBD1DC5C8F5A}" presName="parTrans" presStyleLbl="sibTrans2D1" presStyleIdx="0" presStyleCnt="4"/>
      <dgm:spPr/>
    </dgm:pt>
    <dgm:pt modelId="{7DAE8CB2-37D5-41F0-90DC-A7A243CD6820}" type="pres">
      <dgm:prSet presAssocID="{9090E334-191C-4675-9B79-EBD1DC5C8F5A}" presName="connectorText" presStyleLbl="sibTrans2D1" presStyleIdx="0" presStyleCnt="4"/>
      <dgm:spPr/>
    </dgm:pt>
    <dgm:pt modelId="{3CE97A59-D29A-42D1-8218-1D41E9FF1F26}" type="pres">
      <dgm:prSet presAssocID="{735947B4-75C7-4993-ADB0-695FDE263116}" presName="node" presStyleLbl="node1" presStyleIdx="0" presStyleCnt="4" custScaleX="144429" custScaleY="119184">
        <dgm:presLayoutVars>
          <dgm:bulletEnabled val="1"/>
        </dgm:presLayoutVars>
      </dgm:prSet>
      <dgm:spPr/>
    </dgm:pt>
    <dgm:pt modelId="{A0B67F07-CB62-4FD0-BBB7-342615FB0BC0}" type="pres">
      <dgm:prSet presAssocID="{A15B17B5-8EB1-410A-9514-D8E0D2D0241C}" presName="parTrans" presStyleLbl="sibTrans2D1" presStyleIdx="1" presStyleCnt="4"/>
      <dgm:spPr/>
    </dgm:pt>
    <dgm:pt modelId="{ADA6A179-212E-4B4E-8662-5232BE6F7C07}" type="pres">
      <dgm:prSet presAssocID="{A15B17B5-8EB1-410A-9514-D8E0D2D0241C}" presName="connectorText" presStyleLbl="sibTrans2D1" presStyleIdx="1" presStyleCnt="4"/>
      <dgm:spPr/>
    </dgm:pt>
    <dgm:pt modelId="{8DF69FC5-210B-48C0-95D6-5832E8CEE622}" type="pres">
      <dgm:prSet presAssocID="{BB887015-30F3-47A7-8512-7EDA5FDFC17D}" presName="node" presStyleLbl="node1" presStyleIdx="1" presStyleCnt="4" custScaleX="144429" custScaleY="119184">
        <dgm:presLayoutVars>
          <dgm:bulletEnabled val="1"/>
        </dgm:presLayoutVars>
      </dgm:prSet>
      <dgm:spPr/>
    </dgm:pt>
    <dgm:pt modelId="{49C70511-4B79-44CA-9C93-D86441F16CB4}" type="pres">
      <dgm:prSet presAssocID="{288CB261-C4EF-4C49-A331-EA6C0ED25942}" presName="parTrans" presStyleLbl="sibTrans2D1" presStyleIdx="2" presStyleCnt="4"/>
      <dgm:spPr/>
    </dgm:pt>
    <dgm:pt modelId="{603B8D71-DD22-4329-91AE-DA176206595D}" type="pres">
      <dgm:prSet presAssocID="{288CB261-C4EF-4C49-A331-EA6C0ED25942}" presName="connectorText" presStyleLbl="sibTrans2D1" presStyleIdx="2" presStyleCnt="4"/>
      <dgm:spPr/>
    </dgm:pt>
    <dgm:pt modelId="{ED10DE02-57F8-45D4-9EDE-5CF5FD2D5DA1}" type="pres">
      <dgm:prSet presAssocID="{4EFCC969-18D3-476C-841A-A4ACD2C7AAB3}" presName="node" presStyleLbl="node1" presStyleIdx="2" presStyleCnt="4" custScaleX="144429" custScaleY="119184">
        <dgm:presLayoutVars>
          <dgm:bulletEnabled val="1"/>
        </dgm:presLayoutVars>
      </dgm:prSet>
      <dgm:spPr/>
    </dgm:pt>
    <dgm:pt modelId="{313215E9-9029-436A-978A-56B08782CE47}" type="pres">
      <dgm:prSet presAssocID="{A6AC69FC-9178-4482-B612-738427910AC6}" presName="parTrans" presStyleLbl="sibTrans2D1" presStyleIdx="3" presStyleCnt="4"/>
      <dgm:spPr/>
    </dgm:pt>
    <dgm:pt modelId="{3AC7EDAE-97AA-42AE-975F-8C24BCE19632}" type="pres">
      <dgm:prSet presAssocID="{A6AC69FC-9178-4482-B612-738427910AC6}" presName="connectorText" presStyleLbl="sibTrans2D1" presStyleIdx="3" presStyleCnt="4"/>
      <dgm:spPr/>
    </dgm:pt>
    <dgm:pt modelId="{D887A63B-803C-4149-9CBC-4DB1A3F4452A}" type="pres">
      <dgm:prSet presAssocID="{BDFE2F9D-9E06-47E8-A0D9-AE3BEBCDD0C7}" presName="node" presStyleLbl="node1" presStyleIdx="3" presStyleCnt="4" custScaleX="148042" custScaleY="122944">
        <dgm:presLayoutVars>
          <dgm:bulletEnabled val="1"/>
        </dgm:presLayoutVars>
      </dgm:prSet>
      <dgm:spPr/>
    </dgm:pt>
  </dgm:ptLst>
  <dgm:cxnLst>
    <dgm:cxn modelId="{9DCA9A0A-9FF0-494B-96A7-FC15D2E5F2EA}" type="presOf" srcId="{A15B17B5-8EB1-410A-9514-D8E0D2D0241C}" destId="{A0B67F07-CB62-4FD0-BBB7-342615FB0BC0}" srcOrd="0" destOrd="0" presId="urn:microsoft.com/office/officeart/2005/8/layout/radial5"/>
    <dgm:cxn modelId="{51069E0F-D6A1-429F-9454-283CA1704C51}" type="presOf" srcId="{D8A2F713-7A5F-4369-A430-1DCD3B8F26DF}" destId="{5D054BED-4AE3-4C12-BD69-C46117FFA7A3}" srcOrd="0" destOrd="0" presId="urn:microsoft.com/office/officeart/2005/8/layout/radial5"/>
    <dgm:cxn modelId="{D5C3B170-19F3-4CD5-8B5E-CA4DC79FDD79}" srcId="{A357ADCD-6D01-4F64-ABB9-8291190B1489}" destId="{D8A2F713-7A5F-4369-A430-1DCD3B8F26DF}" srcOrd="0" destOrd="0" parTransId="{6E972B58-DD5D-4CB1-8041-04B287A0CBD5}" sibTransId="{94C6E7A4-2550-4BB7-B44A-30DB91B9E625}"/>
    <dgm:cxn modelId="{7270FF51-AC1C-4594-AD40-4D0E6CAE36A0}" type="presOf" srcId="{A6AC69FC-9178-4482-B612-738427910AC6}" destId="{313215E9-9029-436A-978A-56B08782CE47}" srcOrd="0" destOrd="0" presId="urn:microsoft.com/office/officeart/2005/8/layout/radial5"/>
    <dgm:cxn modelId="{2A2D7354-CD1D-4F6F-998C-F95FED78D706}" type="presOf" srcId="{BB887015-30F3-47A7-8512-7EDA5FDFC17D}" destId="{8DF69FC5-210B-48C0-95D6-5832E8CEE622}" srcOrd="0" destOrd="0" presId="urn:microsoft.com/office/officeart/2005/8/layout/radial5"/>
    <dgm:cxn modelId="{29077577-5F79-4CC9-BFB7-64D84AD46F16}" type="presOf" srcId="{A357ADCD-6D01-4F64-ABB9-8291190B1489}" destId="{74F5E5EB-171E-468E-88A1-183F932213E7}" srcOrd="0" destOrd="0" presId="urn:microsoft.com/office/officeart/2005/8/layout/radial5"/>
    <dgm:cxn modelId="{E7C2DF5A-D8CC-4FAD-8388-8B6CA05CB390}" srcId="{D8A2F713-7A5F-4369-A430-1DCD3B8F26DF}" destId="{BDFE2F9D-9E06-47E8-A0D9-AE3BEBCDD0C7}" srcOrd="3" destOrd="0" parTransId="{A6AC69FC-9178-4482-B612-738427910AC6}" sibTransId="{EA7C2A97-86B2-4295-9F96-DC384D3C3B13}"/>
    <dgm:cxn modelId="{D0FB4081-1770-4AC7-AF3F-CF0C3635957D}" type="presOf" srcId="{735947B4-75C7-4993-ADB0-695FDE263116}" destId="{3CE97A59-D29A-42D1-8218-1D41E9FF1F26}" srcOrd="0" destOrd="0" presId="urn:microsoft.com/office/officeart/2005/8/layout/radial5"/>
    <dgm:cxn modelId="{C7B31989-9880-4A03-9A47-15169B340403}" type="presOf" srcId="{A6AC69FC-9178-4482-B612-738427910AC6}" destId="{3AC7EDAE-97AA-42AE-975F-8C24BCE19632}" srcOrd="1" destOrd="0" presId="urn:microsoft.com/office/officeart/2005/8/layout/radial5"/>
    <dgm:cxn modelId="{3E76E98A-D1E3-4985-84B2-C6B09DC70C68}" type="presOf" srcId="{288CB261-C4EF-4C49-A331-EA6C0ED25942}" destId="{49C70511-4B79-44CA-9C93-D86441F16CB4}" srcOrd="0" destOrd="0" presId="urn:microsoft.com/office/officeart/2005/8/layout/radial5"/>
    <dgm:cxn modelId="{6173E692-1230-4662-B23D-D7D4EC9D001D}" type="presOf" srcId="{BDFE2F9D-9E06-47E8-A0D9-AE3BEBCDD0C7}" destId="{D887A63B-803C-4149-9CBC-4DB1A3F4452A}" srcOrd="0" destOrd="0" presId="urn:microsoft.com/office/officeart/2005/8/layout/radial5"/>
    <dgm:cxn modelId="{22D35AA2-6051-443D-90AA-1434235E16E2}" srcId="{D8A2F713-7A5F-4369-A430-1DCD3B8F26DF}" destId="{735947B4-75C7-4993-ADB0-695FDE263116}" srcOrd="0" destOrd="0" parTransId="{9090E334-191C-4675-9B79-EBD1DC5C8F5A}" sibTransId="{A5E128B9-0F74-4E24-A95D-67CF3ACAB73D}"/>
    <dgm:cxn modelId="{8BD1C3A5-68C5-4207-AEDD-096B20913D98}" srcId="{D8A2F713-7A5F-4369-A430-1DCD3B8F26DF}" destId="{BB887015-30F3-47A7-8512-7EDA5FDFC17D}" srcOrd="1" destOrd="0" parTransId="{A15B17B5-8EB1-410A-9514-D8E0D2D0241C}" sibTransId="{ECFDA35A-8683-49F8-9F24-1D8408DB366B}"/>
    <dgm:cxn modelId="{648DBAC3-90BC-4B67-BD22-C58DF95AAFAA}" type="presOf" srcId="{9090E334-191C-4675-9B79-EBD1DC5C8F5A}" destId="{7DAE8CB2-37D5-41F0-90DC-A7A243CD6820}" srcOrd="1" destOrd="0" presId="urn:microsoft.com/office/officeart/2005/8/layout/radial5"/>
    <dgm:cxn modelId="{967F29C6-FF2D-4696-8382-8498D07B5B73}" type="presOf" srcId="{288CB261-C4EF-4C49-A331-EA6C0ED25942}" destId="{603B8D71-DD22-4329-91AE-DA176206595D}" srcOrd="1" destOrd="0" presId="urn:microsoft.com/office/officeart/2005/8/layout/radial5"/>
    <dgm:cxn modelId="{F73E64CC-E174-4811-BD12-970B0DAF217D}" srcId="{D8A2F713-7A5F-4369-A430-1DCD3B8F26DF}" destId="{4EFCC969-18D3-476C-841A-A4ACD2C7AAB3}" srcOrd="2" destOrd="0" parTransId="{288CB261-C4EF-4C49-A331-EA6C0ED25942}" sibTransId="{23C60DED-17F8-4146-8342-746538EA6B4B}"/>
    <dgm:cxn modelId="{871B02CF-A834-41F6-B38D-B7337C90BD92}" type="presOf" srcId="{9090E334-191C-4675-9B79-EBD1DC5C8F5A}" destId="{CB733680-FE41-421F-9A63-DA2F3E37B088}" srcOrd="0" destOrd="0" presId="urn:microsoft.com/office/officeart/2005/8/layout/radial5"/>
    <dgm:cxn modelId="{EA3032E0-7465-4353-A7C9-4D7E90442C5F}" type="presOf" srcId="{4EFCC969-18D3-476C-841A-A4ACD2C7AAB3}" destId="{ED10DE02-57F8-45D4-9EDE-5CF5FD2D5DA1}" srcOrd="0" destOrd="0" presId="urn:microsoft.com/office/officeart/2005/8/layout/radial5"/>
    <dgm:cxn modelId="{685999EE-93BE-4EA7-8D0F-EF29ED6C672D}" type="presOf" srcId="{A15B17B5-8EB1-410A-9514-D8E0D2D0241C}" destId="{ADA6A179-212E-4B4E-8662-5232BE6F7C07}" srcOrd="1" destOrd="0" presId="urn:microsoft.com/office/officeart/2005/8/layout/radial5"/>
    <dgm:cxn modelId="{8F7A6E3D-9B79-43CE-BBDB-B1260F574F1E}" type="presParOf" srcId="{74F5E5EB-171E-468E-88A1-183F932213E7}" destId="{5D054BED-4AE3-4C12-BD69-C46117FFA7A3}" srcOrd="0" destOrd="0" presId="urn:microsoft.com/office/officeart/2005/8/layout/radial5"/>
    <dgm:cxn modelId="{2995E011-9A82-4332-AE39-968A0686FDDE}" type="presParOf" srcId="{74F5E5EB-171E-468E-88A1-183F932213E7}" destId="{CB733680-FE41-421F-9A63-DA2F3E37B088}" srcOrd="1" destOrd="0" presId="urn:microsoft.com/office/officeart/2005/8/layout/radial5"/>
    <dgm:cxn modelId="{4F6649D7-7F5D-4355-AE92-705F0C1448F2}" type="presParOf" srcId="{CB733680-FE41-421F-9A63-DA2F3E37B088}" destId="{7DAE8CB2-37D5-41F0-90DC-A7A243CD6820}" srcOrd="0" destOrd="0" presId="urn:microsoft.com/office/officeart/2005/8/layout/radial5"/>
    <dgm:cxn modelId="{13F1ED5D-0418-4CDD-B49F-3F9305BE357D}" type="presParOf" srcId="{74F5E5EB-171E-468E-88A1-183F932213E7}" destId="{3CE97A59-D29A-42D1-8218-1D41E9FF1F26}" srcOrd="2" destOrd="0" presId="urn:microsoft.com/office/officeart/2005/8/layout/radial5"/>
    <dgm:cxn modelId="{3A718861-DDC3-4D00-82F4-3DBE1C6D966D}" type="presParOf" srcId="{74F5E5EB-171E-468E-88A1-183F932213E7}" destId="{A0B67F07-CB62-4FD0-BBB7-342615FB0BC0}" srcOrd="3" destOrd="0" presId="urn:microsoft.com/office/officeart/2005/8/layout/radial5"/>
    <dgm:cxn modelId="{B4DF80B2-4406-465A-B827-744724F3C370}" type="presParOf" srcId="{A0B67F07-CB62-4FD0-BBB7-342615FB0BC0}" destId="{ADA6A179-212E-4B4E-8662-5232BE6F7C07}" srcOrd="0" destOrd="0" presId="urn:microsoft.com/office/officeart/2005/8/layout/radial5"/>
    <dgm:cxn modelId="{FFD3DAE0-E0CE-49C2-A471-C0D98DD08CD0}" type="presParOf" srcId="{74F5E5EB-171E-468E-88A1-183F932213E7}" destId="{8DF69FC5-210B-48C0-95D6-5832E8CEE622}" srcOrd="4" destOrd="0" presId="urn:microsoft.com/office/officeart/2005/8/layout/radial5"/>
    <dgm:cxn modelId="{2A49DF8B-6172-42E3-9CF1-8F65BF836B40}" type="presParOf" srcId="{74F5E5EB-171E-468E-88A1-183F932213E7}" destId="{49C70511-4B79-44CA-9C93-D86441F16CB4}" srcOrd="5" destOrd="0" presId="urn:microsoft.com/office/officeart/2005/8/layout/radial5"/>
    <dgm:cxn modelId="{4B7F06C9-179F-4414-AB62-8C15CD625F38}" type="presParOf" srcId="{49C70511-4B79-44CA-9C93-D86441F16CB4}" destId="{603B8D71-DD22-4329-91AE-DA176206595D}" srcOrd="0" destOrd="0" presId="urn:microsoft.com/office/officeart/2005/8/layout/radial5"/>
    <dgm:cxn modelId="{3D85B924-7192-47B4-BD60-0CE307CDC7F5}" type="presParOf" srcId="{74F5E5EB-171E-468E-88A1-183F932213E7}" destId="{ED10DE02-57F8-45D4-9EDE-5CF5FD2D5DA1}" srcOrd="6" destOrd="0" presId="urn:microsoft.com/office/officeart/2005/8/layout/radial5"/>
    <dgm:cxn modelId="{FCEB00FB-0DDC-42EE-80E4-866C94F5A2DD}" type="presParOf" srcId="{74F5E5EB-171E-468E-88A1-183F932213E7}" destId="{313215E9-9029-436A-978A-56B08782CE47}" srcOrd="7" destOrd="0" presId="urn:microsoft.com/office/officeart/2005/8/layout/radial5"/>
    <dgm:cxn modelId="{C96B05D7-3A2A-4D51-884D-07D331CDA695}" type="presParOf" srcId="{313215E9-9029-436A-978A-56B08782CE47}" destId="{3AC7EDAE-97AA-42AE-975F-8C24BCE19632}" srcOrd="0" destOrd="0" presId="urn:microsoft.com/office/officeart/2005/8/layout/radial5"/>
    <dgm:cxn modelId="{91200681-B0C6-46F1-9784-1C5FF1627013}" type="presParOf" srcId="{74F5E5EB-171E-468E-88A1-183F932213E7}" destId="{D887A63B-803C-4149-9CBC-4DB1A3F4452A}" srcOrd="8" destOrd="0" presId="urn:microsoft.com/office/officeart/2005/8/layout/radial5"/>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D34AF2B-3753-4C90-80CD-30D6EF6928EA}" type="doc">
      <dgm:prSet loTypeId="urn:microsoft.com/office/officeart/2009/3/layout/IncreasingArrowsProcess" loCatId="process" qsTypeId="urn:microsoft.com/office/officeart/2005/8/quickstyle/3d1" qsCatId="3D" csTypeId="urn:microsoft.com/office/officeart/2005/8/colors/colorful5" csCatId="colorful" phldr="1"/>
      <dgm:spPr/>
      <dgm:t>
        <a:bodyPr/>
        <a:lstStyle/>
        <a:p>
          <a:endParaRPr lang="es-EC"/>
        </a:p>
      </dgm:t>
    </dgm:pt>
    <dgm:pt modelId="{62BFAD3B-F0E5-4C83-8742-6EF3D471C8EB}">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dirty="0"/>
            <a:t>FASE 1:</a:t>
          </a:r>
        </a:p>
      </dgm:t>
    </dgm:pt>
    <dgm:pt modelId="{FC7531C0-89AC-4352-BE4D-FEC6C60C065A}" type="parTrans" cxnId="{E8D86039-7306-4D15-8F27-1B8D540EDFAB}">
      <dgm:prSet/>
      <dgm:spPr/>
      <dgm:t>
        <a:bodyPr/>
        <a:lstStyle/>
        <a:p>
          <a:endParaRPr lang="es-EC"/>
        </a:p>
      </dgm:t>
    </dgm:pt>
    <dgm:pt modelId="{45972F64-8F85-48F8-A832-D24597E08AB5}" type="sibTrans" cxnId="{E8D86039-7306-4D15-8F27-1B8D540EDFAB}">
      <dgm:prSet/>
      <dgm:spPr/>
      <dgm:t>
        <a:bodyPr/>
        <a:lstStyle/>
        <a:p>
          <a:endParaRPr lang="es-EC"/>
        </a:p>
      </dgm:t>
    </dgm:pt>
    <dgm:pt modelId="{A6F5EDC5-A4F9-4F58-AA37-C812CFAE122D}">
      <dgm:prSet>
        <dgm:style>
          <a:lnRef idx="3">
            <a:schemeClr val="lt1"/>
          </a:lnRef>
          <a:fillRef idx="1">
            <a:schemeClr val="accent2"/>
          </a:fillRef>
          <a:effectRef idx="1">
            <a:schemeClr val="accent2"/>
          </a:effectRef>
          <a:fontRef idx="minor">
            <a:schemeClr val="lt1"/>
          </a:fontRef>
        </dgm:style>
      </dgm:prSet>
      <dgm:spPr/>
      <dgm:t>
        <a:bodyPr/>
        <a:lstStyle/>
        <a:p>
          <a:r>
            <a:rPr lang="es-EC" dirty="0"/>
            <a:t>FASE 2:</a:t>
          </a:r>
        </a:p>
      </dgm:t>
    </dgm:pt>
    <dgm:pt modelId="{F90E6653-845E-4DCE-A248-5BFF564199C9}" type="parTrans" cxnId="{763D4654-FC40-4425-876E-B451113969F7}">
      <dgm:prSet/>
      <dgm:spPr/>
      <dgm:t>
        <a:bodyPr/>
        <a:lstStyle/>
        <a:p>
          <a:endParaRPr lang="es-EC"/>
        </a:p>
      </dgm:t>
    </dgm:pt>
    <dgm:pt modelId="{E4A3FDF1-8345-4512-8BA5-3E5D717E7598}" type="sibTrans" cxnId="{763D4654-FC40-4425-876E-B451113969F7}">
      <dgm:prSet/>
      <dgm:spPr/>
      <dgm:t>
        <a:bodyPr/>
        <a:lstStyle/>
        <a:p>
          <a:endParaRPr lang="es-EC"/>
        </a:p>
      </dgm:t>
    </dgm:pt>
    <dgm:pt modelId="{714EDEE7-22A6-4A5B-80B1-9B0DBA7CD16D}">
      <dgm:prSet/>
      <dgm:spPr/>
      <dgm:t>
        <a:bodyPr/>
        <a:lstStyle/>
        <a:p>
          <a:r>
            <a:rPr lang="es-EC" dirty="0"/>
            <a:t>Fase 3:</a:t>
          </a:r>
        </a:p>
      </dgm:t>
    </dgm:pt>
    <dgm:pt modelId="{5F7D05B8-90E7-447F-96A0-A984B0252FC0}" type="parTrans" cxnId="{1FAF879A-E3C7-4389-A9E4-2F0645030079}">
      <dgm:prSet/>
      <dgm:spPr/>
      <dgm:t>
        <a:bodyPr/>
        <a:lstStyle/>
        <a:p>
          <a:endParaRPr lang="es-EC"/>
        </a:p>
      </dgm:t>
    </dgm:pt>
    <dgm:pt modelId="{F9A10889-1E8D-49FE-AC2F-34EDC511A78B}" type="sibTrans" cxnId="{1FAF879A-E3C7-4389-A9E4-2F0645030079}">
      <dgm:prSet/>
      <dgm:spPr/>
      <dgm:t>
        <a:bodyPr/>
        <a:lstStyle/>
        <a:p>
          <a:endParaRPr lang="es-EC"/>
        </a:p>
      </dgm:t>
    </dgm:pt>
    <dgm:pt modelId="{A6CDE4DF-D277-4F5B-B4CD-E6EFB6BEDA8A}">
      <dgm:prSet/>
      <dgm:spPr/>
      <dgm:t>
        <a:bodyPr/>
        <a:lstStyle/>
        <a:p>
          <a:r>
            <a:rPr lang="es-EC" dirty="0"/>
            <a:t>FASE 4:</a:t>
          </a:r>
        </a:p>
      </dgm:t>
    </dgm:pt>
    <dgm:pt modelId="{3704EA5E-DC5A-4127-89A1-66F2632642A2}" type="parTrans" cxnId="{D0BDB9ED-5251-40AF-B54E-BE4035B64374}">
      <dgm:prSet/>
      <dgm:spPr/>
      <dgm:t>
        <a:bodyPr/>
        <a:lstStyle/>
        <a:p>
          <a:endParaRPr lang="es-EC"/>
        </a:p>
      </dgm:t>
    </dgm:pt>
    <dgm:pt modelId="{2D7229BC-933D-4B9B-862F-CE83C7B6C95E}" type="sibTrans" cxnId="{D0BDB9ED-5251-40AF-B54E-BE4035B64374}">
      <dgm:prSet/>
      <dgm:spPr/>
      <dgm:t>
        <a:bodyPr/>
        <a:lstStyle/>
        <a:p>
          <a:endParaRPr lang="es-EC"/>
        </a:p>
      </dgm:t>
    </dgm:pt>
    <dgm:pt modelId="{86D2437D-9BB8-49F8-A2FF-2A5CD0C9731A}">
      <dgm:prSet/>
      <dgm:spPr/>
      <dgm:t>
        <a:bodyPr/>
        <a:lstStyle/>
        <a:p>
          <a:r>
            <a:rPr lang="es-EC" dirty="0"/>
            <a:t>Fase 5:</a:t>
          </a:r>
        </a:p>
      </dgm:t>
    </dgm:pt>
    <dgm:pt modelId="{076A3AED-A7A1-475D-84B2-617B24A51B6E}" type="parTrans" cxnId="{E6C6BE65-30B0-4DF2-852A-F4B18ED6058B}">
      <dgm:prSet/>
      <dgm:spPr/>
      <dgm:t>
        <a:bodyPr/>
        <a:lstStyle/>
        <a:p>
          <a:endParaRPr lang="es-EC"/>
        </a:p>
      </dgm:t>
    </dgm:pt>
    <dgm:pt modelId="{F1F9F4D5-C627-42EC-AAF9-632D03055DC1}" type="sibTrans" cxnId="{E6C6BE65-30B0-4DF2-852A-F4B18ED6058B}">
      <dgm:prSet/>
      <dgm:spPr/>
      <dgm:t>
        <a:bodyPr/>
        <a:lstStyle/>
        <a:p>
          <a:endParaRPr lang="es-EC"/>
        </a:p>
      </dgm:t>
    </dgm:pt>
    <dgm:pt modelId="{EEDAB7FB-A7C3-4F99-BAC7-37726297E735}">
      <dgm:prSet phldrT="[Texto]" custT="1"/>
      <dgm:spPr/>
      <dgm:t>
        <a:bodyPr/>
        <a:lstStyle/>
        <a:p>
          <a:pPr algn="ctr"/>
          <a:r>
            <a:rPr lang="es-EC" sz="1600" b="1" dirty="0"/>
            <a:t>Análisis del estado inicial del módulo demostrativo</a:t>
          </a:r>
          <a:r>
            <a:rPr lang="es-EC" sz="1400" dirty="0"/>
            <a:t>.</a:t>
          </a:r>
        </a:p>
      </dgm:t>
    </dgm:pt>
    <dgm:pt modelId="{BE08179A-4383-405A-81C0-EDBD8887B0A6}" type="parTrans" cxnId="{5E6DC46A-2B10-4891-BEFB-0A9926A1D5F4}">
      <dgm:prSet/>
      <dgm:spPr/>
      <dgm:t>
        <a:bodyPr/>
        <a:lstStyle/>
        <a:p>
          <a:endParaRPr lang="es-EC"/>
        </a:p>
      </dgm:t>
    </dgm:pt>
    <dgm:pt modelId="{3F11E7A6-209D-430E-83FF-8C892E2F3E1D}" type="sibTrans" cxnId="{5E6DC46A-2B10-4891-BEFB-0A9926A1D5F4}">
      <dgm:prSet/>
      <dgm:spPr/>
      <dgm:t>
        <a:bodyPr/>
        <a:lstStyle/>
        <a:p>
          <a:endParaRPr lang="es-EC"/>
        </a:p>
      </dgm:t>
    </dgm:pt>
    <dgm:pt modelId="{1AF562C7-5810-4E03-88FF-395E444A66EC}">
      <dgm:prSet/>
      <dgm:spPr/>
      <dgm:t>
        <a:bodyPr/>
        <a:lstStyle/>
        <a:p>
          <a:pPr algn="ctr"/>
          <a:r>
            <a:rPr lang="es-EC" b="1" dirty="0"/>
            <a:t>Elaboración de la propuesta para el nuevo módulo</a:t>
          </a:r>
        </a:p>
      </dgm:t>
    </dgm:pt>
    <dgm:pt modelId="{760B5FFA-65B3-40A2-8D0D-F5E844B65326}" type="parTrans" cxnId="{CD05BBC8-D1FC-41AA-BE94-D9BACE19C7C2}">
      <dgm:prSet/>
      <dgm:spPr/>
      <dgm:t>
        <a:bodyPr/>
        <a:lstStyle/>
        <a:p>
          <a:endParaRPr lang="es-EC"/>
        </a:p>
      </dgm:t>
    </dgm:pt>
    <dgm:pt modelId="{A9790873-7F28-4C50-880B-AE919DEB341C}" type="sibTrans" cxnId="{CD05BBC8-D1FC-41AA-BE94-D9BACE19C7C2}">
      <dgm:prSet/>
      <dgm:spPr/>
      <dgm:t>
        <a:bodyPr/>
        <a:lstStyle/>
        <a:p>
          <a:endParaRPr lang="es-EC"/>
        </a:p>
      </dgm:t>
    </dgm:pt>
    <dgm:pt modelId="{22B9FFCF-793D-4E3F-BF7C-35BA91187461}">
      <dgm:prSet/>
      <dgm:spPr/>
      <dgm:t>
        <a:bodyPr/>
        <a:lstStyle/>
        <a:p>
          <a:pPr algn="ctr"/>
          <a:r>
            <a:rPr lang="es-EC" b="1" dirty="0"/>
            <a:t>Montaje y conexión de hardware, diseño de la arquitectura de red</a:t>
          </a:r>
        </a:p>
      </dgm:t>
    </dgm:pt>
    <dgm:pt modelId="{A5FE320D-C8DF-45B1-9E18-BFA4B47151F3}" type="parTrans" cxnId="{26FC8223-309D-4249-A0E1-B1463E7D753F}">
      <dgm:prSet/>
      <dgm:spPr/>
      <dgm:t>
        <a:bodyPr/>
        <a:lstStyle/>
        <a:p>
          <a:endParaRPr lang="es-EC"/>
        </a:p>
      </dgm:t>
    </dgm:pt>
    <dgm:pt modelId="{FCE590E4-E887-45FD-91EB-6D15F50578B8}" type="sibTrans" cxnId="{26FC8223-309D-4249-A0E1-B1463E7D753F}">
      <dgm:prSet/>
      <dgm:spPr/>
      <dgm:t>
        <a:bodyPr/>
        <a:lstStyle/>
        <a:p>
          <a:endParaRPr lang="es-EC"/>
        </a:p>
      </dgm:t>
    </dgm:pt>
    <dgm:pt modelId="{2283E6DF-9585-49F6-8689-78233C742F32}">
      <dgm:prSet/>
      <dgm:spPr/>
      <dgm:t>
        <a:bodyPr/>
        <a:lstStyle/>
        <a:p>
          <a:pPr algn="ctr"/>
          <a:r>
            <a:rPr lang="es-EC" b="1" dirty="0"/>
            <a:t>Programación de dispositivos en software propio de cada marca</a:t>
          </a:r>
          <a:endParaRPr lang="es-EC" dirty="0"/>
        </a:p>
      </dgm:t>
    </dgm:pt>
    <dgm:pt modelId="{6C7D9139-5323-4BBA-9BD8-FEEBA27E4238}" type="parTrans" cxnId="{574C343D-A7F9-4484-A83F-4E2B36BF860E}">
      <dgm:prSet/>
      <dgm:spPr/>
      <dgm:t>
        <a:bodyPr/>
        <a:lstStyle/>
        <a:p>
          <a:endParaRPr lang="es-EC"/>
        </a:p>
      </dgm:t>
    </dgm:pt>
    <dgm:pt modelId="{4537FBE7-A265-4FF7-9CA9-D113BE09AE8E}" type="sibTrans" cxnId="{574C343D-A7F9-4484-A83F-4E2B36BF860E}">
      <dgm:prSet/>
      <dgm:spPr/>
      <dgm:t>
        <a:bodyPr/>
        <a:lstStyle/>
        <a:p>
          <a:endParaRPr lang="es-EC"/>
        </a:p>
      </dgm:t>
    </dgm:pt>
    <dgm:pt modelId="{DE6BE669-0A42-427F-9CDC-F8F7D5B89D9A}">
      <dgm:prSet/>
      <dgm:spPr/>
      <dgm:t>
        <a:bodyPr/>
        <a:lstStyle/>
        <a:p>
          <a:pPr algn="ctr"/>
          <a:r>
            <a:rPr lang="es-EC" b="1" dirty="0"/>
            <a:t>Pruebas, correcciones y resultados</a:t>
          </a:r>
        </a:p>
      </dgm:t>
    </dgm:pt>
    <dgm:pt modelId="{746461C9-CC20-43DB-9D96-0C3A04908AA1}" type="parTrans" cxnId="{56E0FBF6-ED4E-420A-8652-0BF6164EE985}">
      <dgm:prSet/>
      <dgm:spPr/>
      <dgm:t>
        <a:bodyPr/>
        <a:lstStyle/>
        <a:p>
          <a:endParaRPr lang="es-EC"/>
        </a:p>
      </dgm:t>
    </dgm:pt>
    <dgm:pt modelId="{3DC592F3-CAB1-4C1E-9A66-A03CA71884F7}" type="sibTrans" cxnId="{56E0FBF6-ED4E-420A-8652-0BF6164EE985}">
      <dgm:prSet/>
      <dgm:spPr/>
      <dgm:t>
        <a:bodyPr/>
        <a:lstStyle/>
        <a:p>
          <a:endParaRPr lang="es-EC"/>
        </a:p>
      </dgm:t>
    </dgm:pt>
    <dgm:pt modelId="{8DA23691-86E3-42BA-B34A-222A3F94C579}" type="pres">
      <dgm:prSet presAssocID="{8D34AF2B-3753-4C90-80CD-30D6EF6928EA}" presName="Name0" presStyleCnt="0">
        <dgm:presLayoutVars>
          <dgm:chMax val="5"/>
          <dgm:chPref val="5"/>
          <dgm:dir/>
          <dgm:animLvl val="lvl"/>
        </dgm:presLayoutVars>
      </dgm:prSet>
      <dgm:spPr/>
    </dgm:pt>
    <dgm:pt modelId="{10665DC6-C613-422C-8610-3F529CFA1906}" type="pres">
      <dgm:prSet presAssocID="{62BFAD3B-F0E5-4C83-8742-6EF3D471C8EB}" presName="parentText1" presStyleLbl="node1" presStyleIdx="0" presStyleCnt="5">
        <dgm:presLayoutVars>
          <dgm:chMax/>
          <dgm:chPref val="3"/>
          <dgm:bulletEnabled val="1"/>
        </dgm:presLayoutVars>
      </dgm:prSet>
      <dgm:spPr/>
    </dgm:pt>
    <dgm:pt modelId="{2B8F7410-3CD5-4C8E-B651-A2B12F24561A}" type="pres">
      <dgm:prSet presAssocID="{62BFAD3B-F0E5-4C83-8742-6EF3D471C8EB}" presName="childText1" presStyleLbl="solidAlignAcc1" presStyleIdx="0" presStyleCnt="5" custScaleX="105145">
        <dgm:presLayoutVars>
          <dgm:chMax val="0"/>
          <dgm:chPref val="0"/>
          <dgm:bulletEnabled val="1"/>
        </dgm:presLayoutVars>
      </dgm:prSet>
      <dgm:spPr/>
    </dgm:pt>
    <dgm:pt modelId="{FE7D0AA0-D7B3-468E-9C17-A83F277C8B6B}" type="pres">
      <dgm:prSet presAssocID="{A6F5EDC5-A4F9-4F58-AA37-C812CFAE122D}" presName="parentText2" presStyleLbl="node1" presStyleIdx="1" presStyleCnt="5">
        <dgm:presLayoutVars>
          <dgm:chMax/>
          <dgm:chPref val="3"/>
          <dgm:bulletEnabled val="1"/>
        </dgm:presLayoutVars>
      </dgm:prSet>
      <dgm:spPr/>
    </dgm:pt>
    <dgm:pt modelId="{705D334A-C7F6-4681-A69B-98441000FA54}" type="pres">
      <dgm:prSet presAssocID="{A6F5EDC5-A4F9-4F58-AA37-C812CFAE122D}" presName="childText2" presStyleLbl="solidAlignAcc1" presStyleIdx="1" presStyleCnt="5">
        <dgm:presLayoutVars>
          <dgm:chMax val="0"/>
          <dgm:chPref val="0"/>
          <dgm:bulletEnabled val="1"/>
        </dgm:presLayoutVars>
      </dgm:prSet>
      <dgm:spPr/>
    </dgm:pt>
    <dgm:pt modelId="{E88F2050-2364-4745-BA94-FC0E54CC7F48}" type="pres">
      <dgm:prSet presAssocID="{714EDEE7-22A6-4A5B-80B1-9B0DBA7CD16D}" presName="parentText3" presStyleLbl="node1" presStyleIdx="2" presStyleCnt="5">
        <dgm:presLayoutVars>
          <dgm:chMax/>
          <dgm:chPref val="3"/>
          <dgm:bulletEnabled val="1"/>
        </dgm:presLayoutVars>
      </dgm:prSet>
      <dgm:spPr/>
    </dgm:pt>
    <dgm:pt modelId="{7FC9C054-8896-4C5D-8343-70858C0F7FD9}" type="pres">
      <dgm:prSet presAssocID="{714EDEE7-22A6-4A5B-80B1-9B0DBA7CD16D}" presName="childText3" presStyleLbl="solidAlignAcc1" presStyleIdx="2" presStyleCnt="5">
        <dgm:presLayoutVars>
          <dgm:chMax val="0"/>
          <dgm:chPref val="0"/>
          <dgm:bulletEnabled val="1"/>
        </dgm:presLayoutVars>
      </dgm:prSet>
      <dgm:spPr/>
    </dgm:pt>
    <dgm:pt modelId="{5EDB2BC0-C12F-42CF-BE2C-49B5DD60DD31}" type="pres">
      <dgm:prSet presAssocID="{A6CDE4DF-D277-4F5B-B4CD-E6EFB6BEDA8A}" presName="parentText4" presStyleLbl="node1" presStyleIdx="3" presStyleCnt="5">
        <dgm:presLayoutVars>
          <dgm:chMax/>
          <dgm:chPref val="3"/>
          <dgm:bulletEnabled val="1"/>
        </dgm:presLayoutVars>
      </dgm:prSet>
      <dgm:spPr/>
    </dgm:pt>
    <dgm:pt modelId="{36D6AAFE-3D49-458A-ABBD-34B55B6A7F5B}" type="pres">
      <dgm:prSet presAssocID="{A6CDE4DF-D277-4F5B-B4CD-E6EFB6BEDA8A}" presName="childText4" presStyleLbl="solidAlignAcc1" presStyleIdx="3" presStyleCnt="5" custLinFactNeighborX="-107" custLinFactNeighborY="-474">
        <dgm:presLayoutVars>
          <dgm:chMax val="0"/>
          <dgm:chPref val="0"/>
          <dgm:bulletEnabled val="1"/>
        </dgm:presLayoutVars>
      </dgm:prSet>
      <dgm:spPr/>
    </dgm:pt>
    <dgm:pt modelId="{97690ECC-1338-421C-AADF-A2CBD9B8E72C}" type="pres">
      <dgm:prSet presAssocID="{86D2437D-9BB8-49F8-A2FF-2A5CD0C9731A}" presName="parentText5" presStyleLbl="node1" presStyleIdx="4" presStyleCnt="5">
        <dgm:presLayoutVars>
          <dgm:chMax/>
          <dgm:chPref val="3"/>
          <dgm:bulletEnabled val="1"/>
        </dgm:presLayoutVars>
      </dgm:prSet>
      <dgm:spPr/>
    </dgm:pt>
    <dgm:pt modelId="{DF7D6BAE-844C-43A7-9EA8-4C5060BAE72C}" type="pres">
      <dgm:prSet presAssocID="{86D2437D-9BB8-49F8-A2FF-2A5CD0C9731A}" presName="childText5" presStyleLbl="solidAlignAcc1" presStyleIdx="4" presStyleCnt="5">
        <dgm:presLayoutVars>
          <dgm:chMax val="0"/>
          <dgm:chPref val="0"/>
          <dgm:bulletEnabled val="1"/>
        </dgm:presLayoutVars>
      </dgm:prSet>
      <dgm:spPr/>
    </dgm:pt>
  </dgm:ptLst>
  <dgm:cxnLst>
    <dgm:cxn modelId="{26FC8223-309D-4249-A0E1-B1463E7D753F}" srcId="{714EDEE7-22A6-4A5B-80B1-9B0DBA7CD16D}" destId="{22B9FFCF-793D-4E3F-BF7C-35BA91187461}" srcOrd="0" destOrd="0" parTransId="{A5FE320D-C8DF-45B1-9E18-BFA4B47151F3}" sibTransId="{FCE590E4-E887-45FD-91EB-6D15F50578B8}"/>
    <dgm:cxn modelId="{E8D86039-7306-4D15-8F27-1B8D540EDFAB}" srcId="{8D34AF2B-3753-4C90-80CD-30D6EF6928EA}" destId="{62BFAD3B-F0E5-4C83-8742-6EF3D471C8EB}" srcOrd="0" destOrd="0" parTransId="{FC7531C0-89AC-4352-BE4D-FEC6C60C065A}" sibTransId="{45972F64-8F85-48F8-A832-D24597E08AB5}"/>
    <dgm:cxn modelId="{C093E83B-8954-4DE2-9FF4-D73B4D72327F}" type="presOf" srcId="{22B9FFCF-793D-4E3F-BF7C-35BA91187461}" destId="{7FC9C054-8896-4C5D-8343-70858C0F7FD9}" srcOrd="0" destOrd="0" presId="urn:microsoft.com/office/officeart/2009/3/layout/IncreasingArrowsProcess"/>
    <dgm:cxn modelId="{574C343D-A7F9-4484-A83F-4E2B36BF860E}" srcId="{A6CDE4DF-D277-4F5B-B4CD-E6EFB6BEDA8A}" destId="{2283E6DF-9585-49F6-8689-78233C742F32}" srcOrd="0" destOrd="0" parTransId="{6C7D9139-5323-4BBA-9BD8-FEEBA27E4238}" sibTransId="{4537FBE7-A265-4FF7-9CA9-D113BE09AE8E}"/>
    <dgm:cxn modelId="{E6C6BE65-30B0-4DF2-852A-F4B18ED6058B}" srcId="{8D34AF2B-3753-4C90-80CD-30D6EF6928EA}" destId="{86D2437D-9BB8-49F8-A2FF-2A5CD0C9731A}" srcOrd="4" destOrd="0" parTransId="{076A3AED-A7A1-475D-84B2-617B24A51B6E}" sibTransId="{F1F9F4D5-C627-42EC-AAF9-632D03055DC1}"/>
    <dgm:cxn modelId="{5E6DC46A-2B10-4891-BEFB-0A9926A1D5F4}" srcId="{62BFAD3B-F0E5-4C83-8742-6EF3D471C8EB}" destId="{EEDAB7FB-A7C3-4F99-BAC7-37726297E735}" srcOrd="0" destOrd="0" parTransId="{BE08179A-4383-405A-81C0-EDBD8887B0A6}" sibTransId="{3F11E7A6-209D-430E-83FF-8C892E2F3E1D}"/>
    <dgm:cxn modelId="{763D4654-FC40-4425-876E-B451113969F7}" srcId="{8D34AF2B-3753-4C90-80CD-30D6EF6928EA}" destId="{A6F5EDC5-A4F9-4F58-AA37-C812CFAE122D}" srcOrd="1" destOrd="0" parTransId="{F90E6653-845E-4DCE-A248-5BFF564199C9}" sibTransId="{E4A3FDF1-8345-4512-8BA5-3E5D717E7598}"/>
    <dgm:cxn modelId="{BB79197E-414C-4368-83AC-5BDD213DD122}" type="presOf" srcId="{714EDEE7-22A6-4A5B-80B1-9B0DBA7CD16D}" destId="{E88F2050-2364-4745-BA94-FC0E54CC7F48}" srcOrd="0" destOrd="0" presId="urn:microsoft.com/office/officeart/2009/3/layout/IncreasingArrowsProcess"/>
    <dgm:cxn modelId="{A583BF82-63C2-4D2E-B217-2EFCBE2BE301}" type="presOf" srcId="{1AF562C7-5810-4E03-88FF-395E444A66EC}" destId="{705D334A-C7F6-4681-A69B-98441000FA54}" srcOrd="0" destOrd="0" presId="urn:microsoft.com/office/officeart/2009/3/layout/IncreasingArrowsProcess"/>
    <dgm:cxn modelId="{28A54694-8238-4D6D-9066-406FE4CFDB7C}" type="presOf" srcId="{62BFAD3B-F0E5-4C83-8742-6EF3D471C8EB}" destId="{10665DC6-C613-422C-8610-3F529CFA1906}" srcOrd="0" destOrd="0" presId="urn:microsoft.com/office/officeart/2009/3/layout/IncreasingArrowsProcess"/>
    <dgm:cxn modelId="{1FAF879A-E3C7-4389-A9E4-2F0645030079}" srcId="{8D34AF2B-3753-4C90-80CD-30D6EF6928EA}" destId="{714EDEE7-22A6-4A5B-80B1-9B0DBA7CD16D}" srcOrd="2" destOrd="0" parTransId="{5F7D05B8-90E7-447F-96A0-A984B0252FC0}" sibTransId="{F9A10889-1E8D-49FE-AC2F-34EDC511A78B}"/>
    <dgm:cxn modelId="{EDE2959C-51DB-4D95-84AC-A0847D0F03B6}" type="presOf" srcId="{A6F5EDC5-A4F9-4F58-AA37-C812CFAE122D}" destId="{FE7D0AA0-D7B3-468E-9C17-A83F277C8B6B}" srcOrd="0" destOrd="0" presId="urn:microsoft.com/office/officeart/2009/3/layout/IncreasingArrowsProcess"/>
    <dgm:cxn modelId="{96B133A4-5E0E-4D48-84EE-10AF1859F8A6}" type="presOf" srcId="{86D2437D-9BB8-49F8-A2FF-2A5CD0C9731A}" destId="{97690ECC-1338-421C-AADF-A2CBD9B8E72C}" srcOrd="0" destOrd="0" presId="urn:microsoft.com/office/officeart/2009/3/layout/IncreasingArrowsProcess"/>
    <dgm:cxn modelId="{CD05BBC8-D1FC-41AA-BE94-D9BACE19C7C2}" srcId="{A6F5EDC5-A4F9-4F58-AA37-C812CFAE122D}" destId="{1AF562C7-5810-4E03-88FF-395E444A66EC}" srcOrd="0" destOrd="0" parTransId="{760B5FFA-65B3-40A2-8D0D-F5E844B65326}" sibTransId="{A9790873-7F28-4C50-880B-AE919DEB341C}"/>
    <dgm:cxn modelId="{F15FC6C9-295D-4180-AAD5-EC6DFC6698F7}" type="presOf" srcId="{A6CDE4DF-D277-4F5B-B4CD-E6EFB6BEDA8A}" destId="{5EDB2BC0-C12F-42CF-BE2C-49B5DD60DD31}" srcOrd="0" destOrd="0" presId="urn:microsoft.com/office/officeart/2009/3/layout/IncreasingArrowsProcess"/>
    <dgm:cxn modelId="{CB467ECF-8499-4FF6-8B13-8FA1877FD38F}" type="presOf" srcId="{EEDAB7FB-A7C3-4F99-BAC7-37726297E735}" destId="{2B8F7410-3CD5-4C8E-B651-A2B12F24561A}" srcOrd="0" destOrd="0" presId="urn:microsoft.com/office/officeart/2009/3/layout/IncreasingArrowsProcess"/>
    <dgm:cxn modelId="{656C9DD4-9E34-4282-85EE-A470B591E8E0}" type="presOf" srcId="{DE6BE669-0A42-427F-9CDC-F8F7D5B89D9A}" destId="{DF7D6BAE-844C-43A7-9EA8-4C5060BAE72C}" srcOrd="0" destOrd="0" presId="urn:microsoft.com/office/officeart/2009/3/layout/IncreasingArrowsProcess"/>
    <dgm:cxn modelId="{7E478EED-D3A2-46ED-8A5F-27E4EEE9F06A}" type="presOf" srcId="{8D34AF2B-3753-4C90-80CD-30D6EF6928EA}" destId="{8DA23691-86E3-42BA-B34A-222A3F94C579}" srcOrd="0" destOrd="0" presId="urn:microsoft.com/office/officeart/2009/3/layout/IncreasingArrowsProcess"/>
    <dgm:cxn modelId="{D0BDB9ED-5251-40AF-B54E-BE4035B64374}" srcId="{8D34AF2B-3753-4C90-80CD-30D6EF6928EA}" destId="{A6CDE4DF-D277-4F5B-B4CD-E6EFB6BEDA8A}" srcOrd="3" destOrd="0" parTransId="{3704EA5E-DC5A-4127-89A1-66F2632642A2}" sibTransId="{2D7229BC-933D-4B9B-862F-CE83C7B6C95E}"/>
    <dgm:cxn modelId="{E8B5C2F3-8DCA-45EC-804C-0EDDA78B5254}" type="presOf" srcId="{2283E6DF-9585-49F6-8689-78233C742F32}" destId="{36D6AAFE-3D49-458A-ABBD-34B55B6A7F5B}" srcOrd="0" destOrd="0" presId="urn:microsoft.com/office/officeart/2009/3/layout/IncreasingArrowsProcess"/>
    <dgm:cxn modelId="{56E0FBF6-ED4E-420A-8652-0BF6164EE985}" srcId="{86D2437D-9BB8-49F8-A2FF-2A5CD0C9731A}" destId="{DE6BE669-0A42-427F-9CDC-F8F7D5B89D9A}" srcOrd="0" destOrd="0" parTransId="{746461C9-CC20-43DB-9D96-0C3A04908AA1}" sibTransId="{3DC592F3-CAB1-4C1E-9A66-A03CA71884F7}"/>
    <dgm:cxn modelId="{AEBB0019-F009-40CB-8D1E-8BDC9B69507B}" type="presParOf" srcId="{8DA23691-86E3-42BA-B34A-222A3F94C579}" destId="{10665DC6-C613-422C-8610-3F529CFA1906}" srcOrd="0" destOrd="0" presId="urn:microsoft.com/office/officeart/2009/3/layout/IncreasingArrowsProcess"/>
    <dgm:cxn modelId="{C3167D36-2262-41EB-83AE-E5777CDF1BB1}" type="presParOf" srcId="{8DA23691-86E3-42BA-B34A-222A3F94C579}" destId="{2B8F7410-3CD5-4C8E-B651-A2B12F24561A}" srcOrd="1" destOrd="0" presId="urn:microsoft.com/office/officeart/2009/3/layout/IncreasingArrowsProcess"/>
    <dgm:cxn modelId="{32FBE0F2-F7F2-4137-B328-87E4B94250F3}" type="presParOf" srcId="{8DA23691-86E3-42BA-B34A-222A3F94C579}" destId="{FE7D0AA0-D7B3-468E-9C17-A83F277C8B6B}" srcOrd="2" destOrd="0" presId="urn:microsoft.com/office/officeart/2009/3/layout/IncreasingArrowsProcess"/>
    <dgm:cxn modelId="{67F2FAB9-5B26-4E19-A44E-9F663F70D89B}" type="presParOf" srcId="{8DA23691-86E3-42BA-B34A-222A3F94C579}" destId="{705D334A-C7F6-4681-A69B-98441000FA54}" srcOrd="3" destOrd="0" presId="urn:microsoft.com/office/officeart/2009/3/layout/IncreasingArrowsProcess"/>
    <dgm:cxn modelId="{1586D512-ACC7-45BF-B2F3-2B5EDB7C833A}" type="presParOf" srcId="{8DA23691-86E3-42BA-B34A-222A3F94C579}" destId="{E88F2050-2364-4745-BA94-FC0E54CC7F48}" srcOrd="4" destOrd="0" presId="urn:microsoft.com/office/officeart/2009/3/layout/IncreasingArrowsProcess"/>
    <dgm:cxn modelId="{1E0E6483-7922-4CF0-9211-2366F4FB35B1}" type="presParOf" srcId="{8DA23691-86E3-42BA-B34A-222A3F94C579}" destId="{7FC9C054-8896-4C5D-8343-70858C0F7FD9}" srcOrd="5" destOrd="0" presId="urn:microsoft.com/office/officeart/2009/3/layout/IncreasingArrowsProcess"/>
    <dgm:cxn modelId="{345DAE94-2B1F-45B1-A5FF-A33D7D590C64}" type="presParOf" srcId="{8DA23691-86E3-42BA-B34A-222A3F94C579}" destId="{5EDB2BC0-C12F-42CF-BE2C-49B5DD60DD31}" srcOrd="6" destOrd="0" presId="urn:microsoft.com/office/officeart/2009/3/layout/IncreasingArrowsProcess"/>
    <dgm:cxn modelId="{4EAA61E0-A831-4908-88F4-8BD9D0427EDA}" type="presParOf" srcId="{8DA23691-86E3-42BA-B34A-222A3F94C579}" destId="{36D6AAFE-3D49-458A-ABBD-34B55B6A7F5B}" srcOrd="7" destOrd="0" presId="urn:microsoft.com/office/officeart/2009/3/layout/IncreasingArrowsProcess"/>
    <dgm:cxn modelId="{F63CE881-BD0E-4AA6-ABEE-13C9563CA780}" type="presParOf" srcId="{8DA23691-86E3-42BA-B34A-222A3F94C579}" destId="{97690ECC-1338-421C-AADF-A2CBD9B8E72C}" srcOrd="8" destOrd="0" presId="urn:microsoft.com/office/officeart/2009/3/layout/IncreasingArrowsProcess"/>
    <dgm:cxn modelId="{81513254-A5A2-4306-8DB6-2B8DED021BD2}" type="presParOf" srcId="{8DA23691-86E3-42BA-B34A-222A3F94C579}" destId="{DF7D6BAE-844C-43A7-9EA8-4C5060BAE72C}"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025CEBD-0D3D-4F6D-AC08-8084E878BB3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3FFCC846-DE39-4751-A174-4BD09E8EBFD8}">
      <dgm:prSet phldrT="[Texto]"/>
      <dgm:spPr/>
      <dgm:t>
        <a:bodyPr/>
        <a:lstStyle/>
        <a:p>
          <a:r>
            <a:rPr lang="es-419" dirty="0"/>
            <a:t>Deficiencias</a:t>
          </a:r>
          <a:endParaRPr lang="en-US" dirty="0"/>
        </a:p>
      </dgm:t>
    </dgm:pt>
    <dgm:pt modelId="{7E8AEBCB-5CEE-4832-A9DA-327A792C9A78}" type="parTrans" cxnId="{A8083C2D-AE68-41DA-8A82-1367AADC2CDF}">
      <dgm:prSet/>
      <dgm:spPr/>
      <dgm:t>
        <a:bodyPr/>
        <a:lstStyle/>
        <a:p>
          <a:endParaRPr lang="en-US"/>
        </a:p>
      </dgm:t>
    </dgm:pt>
    <dgm:pt modelId="{4CC47E17-5A83-479F-9543-7B209B4BF06A}" type="sibTrans" cxnId="{A8083C2D-AE68-41DA-8A82-1367AADC2CDF}">
      <dgm:prSet/>
      <dgm:spPr/>
      <dgm:t>
        <a:bodyPr/>
        <a:lstStyle/>
        <a:p>
          <a:endParaRPr lang="en-US"/>
        </a:p>
      </dgm:t>
    </dgm:pt>
    <dgm:pt modelId="{327E7339-A414-4895-B2CC-5BEDC161B6BC}">
      <dgm:prSet phldrT="[Texto]"/>
      <dgm:spPr/>
      <dgm:t>
        <a:bodyPr/>
        <a:lstStyle/>
        <a:p>
          <a:r>
            <a:rPr lang="es-419" dirty="0"/>
            <a:t>No cuenta con panel de mando</a:t>
          </a:r>
          <a:endParaRPr lang="en-US" dirty="0"/>
        </a:p>
      </dgm:t>
    </dgm:pt>
    <dgm:pt modelId="{180011BD-6EF9-4AD0-A250-BC71E0FCE941}" type="parTrans" cxnId="{49AF9618-E652-464A-A4E6-A7764B6CAEF3}">
      <dgm:prSet/>
      <dgm:spPr/>
      <dgm:t>
        <a:bodyPr/>
        <a:lstStyle/>
        <a:p>
          <a:endParaRPr lang="en-US"/>
        </a:p>
      </dgm:t>
    </dgm:pt>
    <dgm:pt modelId="{453EE8A2-A2FA-46DA-9771-A96AC55CC28A}" type="sibTrans" cxnId="{49AF9618-E652-464A-A4E6-A7764B6CAEF3}">
      <dgm:prSet/>
      <dgm:spPr/>
      <dgm:t>
        <a:bodyPr/>
        <a:lstStyle/>
        <a:p>
          <a:endParaRPr lang="en-US"/>
        </a:p>
      </dgm:t>
    </dgm:pt>
    <dgm:pt modelId="{B5D5FDDA-6B84-42AB-8468-9A16C3E70D68}">
      <dgm:prSet phldrT="[Texto]"/>
      <dgm:spPr/>
      <dgm:t>
        <a:bodyPr/>
        <a:lstStyle/>
        <a:p>
          <a:r>
            <a:rPr lang="es-419" dirty="0"/>
            <a:t>Equipos descontinuados</a:t>
          </a:r>
          <a:endParaRPr lang="en-US" dirty="0"/>
        </a:p>
      </dgm:t>
    </dgm:pt>
    <dgm:pt modelId="{CE4443F4-985B-49B3-BBD2-13BFE3F862D9}" type="parTrans" cxnId="{79E25B7E-FBD4-4408-AFA9-7AA022410A97}">
      <dgm:prSet/>
      <dgm:spPr/>
      <dgm:t>
        <a:bodyPr/>
        <a:lstStyle/>
        <a:p>
          <a:endParaRPr lang="en-US"/>
        </a:p>
      </dgm:t>
    </dgm:pt>
    <dgm:pt modelId="{94F4DABA-7C3E-4E20-8577-93EE3F92B363}" type="sibTrans" cxnId="{79E25B7E-FBD4-4408-AFA9-7AA022410A97}">
      <dgm:prSet/>
      <dgm:spPr/>
      <dgm:t>
        <a:bodyPr/>
        <a:lstStyle/>
        <a:p>
          <a:endParaRPr lang="en-US"/>
        </a:p>
      </dgm:t>
    </dgm:pt>
    <dgm:pt modelId="{4CD006B0-F8CF-4C98-9C1D-48B1B203A818}">
      <dgm:prSet phldrT="[Texto]"/>
      <dgm:spPr/>
      <dgm:t>
        <a:bodyPr/>
        <a:lstStyle/>
        <a:p>
          <a:r>
            <a:rPr lang="es-419" dirty="0"/>
            <a:t>Dispositivos descontinuados</a:t>
          </a:r>
          <a:endParaRPr lang="en-US" dirty="0"/>
        </a:p>
      </dgm:t>
    </dgm:pt>
    <dgm:pt modelId="{F9A3D12C-3CCB-4DE8-AF94-E88D941D4900}" type="parTrans" cxnId="{BD784A99-C5D7-4FAA-8EB6-B85E33F4ECC2}">
      <dgm:prSet/>
      <dgm:spPr/>
      <dgm:t>
        <a:bodyPr/>
        <a:lstStyle/>
        <a:p>
          <a:endParaRPr lang="en-US"/>
        </a:p>
      </dgm:t>
    </dgm:pt>
    <dgm:pt modelId="{0F9897D5-70E8-4474-BAE0-F3364593C9C2}" type="sibTrans" cxnId="{BD784A99-C5D7-4FAA-8EB6-B85E33F4ECC2}">
      <dgm:prSet/>
      <dgm:spPr/>
      <dgm:t>
        <a:bodyPr/>
        <a:lstStyle/>
        <a:p>
          <a:endParaRPr lang="en-US"/>
        </a:p>
      </dgm:t>
    </dgm:pt>
    <dgm:pt modelId="{7A73128F-3061-4AD0-81D7-CF5117ABE853}">
      <dgm:prSet phldrT="[Texto]"/>
      <dgm:spPr/>
      <dgm:t>
        <a:bodyPr/>
        <a:lstStyle/>
        <a:p>
          <a:r>
            <a:rPr lang="es-419" dirty="0"/>
            <a:t>Conversor de protocolo RS-485 a Ethernet</a:t>
          </a:r>
          <a:endParaRPr lang="en-US" dirty="0"/>
        </a:p>
      </dgm:t>
    </dgm:pt>
    <dgm:pt modelId="{862ABC09-C822-4678-941E-B06AD908B48E}" type="parTrans" cxnId="{41BC5253-B57E-4F44-9601-CD2D9D3DCD8B}">
      <dgm:prSet/>
      <dgm:spPr/>
      <dgm:t>
        <a:bodyPr/>
        <a:lstStyle/>
        <a:p>
          <a:endParaRPr lang="en-US"/>
        </a:p>
      </dgm:t>
    </dgm:pt>
    <dgm:pt modelId="{178AC6FF-D113-4F09-83C3-D8056E3F89DB}" type="sibTrans" cxnId="{41BC5253-B57E-4F44-9601-CD2D9D3DCD8B}">
      <dgm:prSet/>
      <dgm:spPr/>
      <dgm:t>
        <a:bodyPr/>
        <a:lstStyle/>
        <a:p>
          <a:endParaRPr lang="en-US"/>
        </a:p>
      </dgm:t>
    </dgm:pt>
    <dgm:pt modelId="{9948C3A8-D1A7-4C4A-AE00-74C903DD17EE}">
      <dgm:prSet phldrT="[Texto]"/>
      <dgm:spPr/>
      <dgm:t>
        <a:bodyPr/>
        <a:lstStyle/>
        <a:p>
          <a:r>
            <a:rPr lang="es-419" dirty="0"/>
            <a:t>Monitoreo por PC</a:t>
          </a:r>
          <a:endParaRPr lang="en-US" dirty="0"/>
        </a:p>
      </dgm:t>
    </dgm:pt>
    <dgm:pt modelId="{3342F2F2-F9A8-42EE-8135-3E0A01457FCB}" type="parTrans" cxnId="{2E41CD5D-058B-4ECD-B5F6-112254A897AA}">
      <dgm:prSet/>
      <dgm:spPr/>
      <dgm:t>
        <a:bodyPr/>
        <a:lstStyle/>
        <a:p>
          <a:endParaRPr lang="en-US"/>
        </a:p>
      </dgm:t>
    </dgm:pt>
    <dgm:pt modelId="{EDC1606F-CCD1-4A49-814E-5B1104CF68EF}" type="sibTrans" cxnId="{2E41CD5D-058B-4ECD-B5F6-112254A897AA}">
      <dgm:prSet/>
      <dgm:spPr/>
      <dgm:t>
        <a:bodyPr/>
        <a:lstStyle/>
        <a:p>
          <a:endParaRPr lang="en-US"/>
        </a:p>
      </dgm:t>
    </dgm:pt>
    <dgm:pt modelId="{5EBBC2F7-47E3-4961-AAAE-0082B8B2F584}">
      <dgm:prSet phldrT="[Texto]"/>
      <dgm:spPr/>
      <dgm:t>
        <a:bodyPr/>
        <a:lstStyle/>
        <a:p>
          <a:r>
            <a:rPr lang="es-419" dirty="0"/>
            <a:t>Conclusiones</a:t>
          </a:r>
          <a:endParaRPr lang="en-US" dirty="0"/>
        </a:p>
      </dgm:t>
    </dgm:pt>
    <dgm:pt modelId="{ADB2F766-9BC8-4EAD-B3A6-D2F52468150F}" type="parTrans" cxnId="{587F3631-5563-46EC-9657-615FC9398D45}">
      <dgm:prSet/>
      <dgm:spPr/>
      <dgm:t>
        <a:bodyPr/>
        <a:lstStyle/>
        <a:p>
          <a:endParaRPr lang="en-US"/>
        </a:p>
      </dgm:t>
    </dgm:pt>
    <dgm:pt modelId="{891A6A32-5B3D-4BA2-8646-0B97831BF144}" type="sibTrans" cxnId="{587F3631-5563-46EC-9657-615FC9398D45}">
      <dgm:prSet/>
      <dgm:spPr/>
      <dgm:t>
        <a:bodyPr/>
        <a:lstStyle/>
        <a:p>
          <a:endParaRPr lang="en-US"/>
        </a:p>
      </dgm:t>
    </dgm:pt>
    <dgm:pt modelId="{E5A57EB2-8314-4E25-AFAC-73BC410C4414}">
      <dgm:prSet phldrT="[Texto]"/>
      <dgm:spPr/>
      <dgm:t>
        <a:bodyPr/>
        <a:lstStyle/>
        <a:p>
          <a:r>
            <a:rPr lang="es-419" dirty="0"/>
            <a:t>Se requiere el cambio total del módulo demostrativo</a:t>
          </a:r>
          <a:endParaRPr lang="en-US" dirty="0"/>
        </a:p>
      </dgm:t>
    </dgm:pt>
    <dgm:pt modelId="{8BCE742B-C991-49A2-83BE-B6A9987D20ED}" type="parTrans" cxnId="{032FA12C-4C8C-4DEC-A74A-6560F04DCAF8}">
      <dgm:prSet/>
      <dgm:spPr/>
      <dgm:t>
        <a:bodyPr/>
        <a:lstStyle/>
        <a:p>
          <a:endParaRPr lang="en-US"/>
        </a:p>
      </dgm:t>
    </dgm:pt>
    <dgm:pt modelId="{6A3C7C9C-A8F9-414F-A46E-3D9F1028F025}" type="sibTrans" cxnId="{032FA12C-4C8C-4DEC-A74A-6560F04DCAF8}">
      <dgm:prSet/>
      <dgm:spPr/>
      <dgm:t>
        <a:bodyPr/>
        <a:lstStyle/>
        <a:p>
          <a:endParaRPr lang="en-US"/>
        </a:p>
      </dgm:t>
    </dgm:pt>
    <dgm:pt modelId="{B197BF89-09D6-4FF3-A8F7-C218B3E9C5A6}">
      <dgm:prSet phldrT="[Texto]"/>
      <dgm:spPr/>
      <dgm:t>
        <a:bodyPr/>
        <a:lstStyle/>
        <a:p>
          <a:r>
            <a:rPr lang="es-419" dirty="0"/>
            <a:t>Único sistema de monitoreo es la pantalla HMI</a:t>
          </a:r>
          <a:endParaRPr lang="en-US" dirty="0"/>
        </a:p>
      </dgm:t>
    </dgm:pt>
    <dgm:pt modelId="{56334057-2B24-45AC-ADA2-B3AF34078E2D}" type="parTrans" cxnId="{AD39D62A-CE1D-4792-9981-9EA4E4765B64}">
      <dgm:prSet/>
      <dgm:spPr/>
      <dgm:t>
        <a:bodyPr/>
        <a:lstStyle/>
        <a:p>
          <a:endParaRPr lang="en-US"/>
        </a:p>
      </dgm:t>
    </dgm:pt>
    <dgm:pt modelId="{A2F0D0E8-B3E0-4F07-98E5-AF975962A12D}" type="sibTrans" cxnId="{AD39D62A-CE1D-4792-9981-9EA4E4765B64}">
      <dgm:prSet/>
      <dgm:spPr/>
      <dgm:t>
        <a:bodyPr/>
        <a:lstStyle/>
        <a:p>
          <a:endParaRPr lang="en-US"/>
        </a:p>
      </dgm:t>
    </dgm:pt>
    <dgm:pt modelId="{5A93D259-EAB2-4179-AB60-36680B2AC112}">
      <dgm:prSet phldrT="[Texto]"/>
      <dgm:spPr/>
      <dgm:t>
        <a:bodyPr/>
        <a:lstStyle/>
        <a:p>
          <a:r>
            <a:rPr lang="es-419" dirty="0"/>
            <a:t>Uso de software ajeno a cada marca</a:t>
          </a:r>
          <a:endParaRPr lang="en-US" dirty="0"/>
        </a:p>
      </dgm:t>
    </dgm:pt>
    <dgm:pt modelId="{01FB7A0C-9555-469E-A51E-F49BDD9144BE}" type="parTrans" cxnId="{DC309AD4-58D9-47F9-9D41-B30E5B57806F}">
      <dgm:prSet/>
      <dgm:spPr/>
      <dgm:t>
        <a:bodyPr/>
        <a:lstStyle/>
        <a:p>
          <a:endParaRPr lang="en-US"/>
        </a:p>
      </dgm:t>
    </dgm:pt>
    <dgm:pt modelId="{A026A542-3AA3-4A8A-B47F-9E730F0F5FD7}" type="sibTrans" cxnId="{DC309AD4-58D9-47F9-9D41-B30E5B57806F}">
      <dgm:prSet/>
      <dgm:spPr/>
      <dgm:t>
        <a:bodyPr/>
        <a:lstStyle/>
        <a:p>
          <a:endParaRPr lang="en-US"/>
        </a:p>
      </dgm:t>
    </dgm:pt>
    <dgm:pt modelId="{6A4C0634-C39E-4624-946A-D994F9E98DB8}">
      <dgm:prSet phldrT="[Texto]"/>
      <dgm:spPr/>
      <dgm:t>
        <a:bodyPr/>
        <a:lstStyle/>
        <a:p>
          <a:r>
            <a:rPr lang="es-419" dirty="0"/>
            <a:t>Tarjeta de adquisición IO8</a:t>
          </a:r>
          <a:endParaRPr lang="en-US" dirty="0"/>
        </a:p>
      </dgm:t>
    </dgm:pt>
    <dgm:pt modelId="{6C3500A7-CD7A-40DF-AF5C-F98389234DBB}" type="parTrans" cxnId="{DE9DB791-A492-4AD2-8398-8F2E433798B7}">
      <dgm:prSet/>
      <dgm:spPr/>
      <dgm:t>
        <a:bodyPr/>
        <a:lstStyle/>
        <a:p>
          <a:endParaRPr lang="en-US"/>
        </a:p>
      </dgm:t>
    </dgm:pt>
    <dgm:pt modelId="{4A5AB18B-2322-4693-986A-186F9A77139A}" type="sibTrans" cxnId="{DE9DB791-A492-4AD2-8398-8F2E433798B7}">
      <dgm:prSet/>
      <dgm:spPr/>
      <dgm:t>
        <a:bodyPr/>
        <a:lstStyle/>
        <a:p>
          <a:endParaRPr lang="en-US"/>
        </a:p>
      </dgm:t>
    </dgm:pt>
    <dgm:pt modelId="{7D56B8DB-D427-435D-B580-BC36EC4119F6}">
      <dgm:prSet phldrT="[Texto]"/>
      <dgm:spPr/>
      <dgm:t>
        <a:bodyPr/>
        <a:lstStyle/>
        <a:p>
          <a:r>
            <a:rPr lang="es-419" dirty="0"/>
            <a:t>La nueva implementación debe constar de aplicaciones en Industria 4.0</a:t>
          </a:r>
          <a:endParaRPr lang="en-US" dirty="0"/>
        </a:p>
      </dgm:t>
    </dgm:pt>
    <dgm:pt modelId="{C49D1E53-6DF2-4090-BB47-474B462CF7A3}" type="parTrans" cxnId="{390FF4BB-E8E7-4EAA-BB43-0A7F66907D5D}">
      <dgm:prSet/>
      <dgm:spPr/>
      <dgm:t>
        <a:bodyPr/>
        <a:lstStyle/>
        <a:p>
          <a:endParaRPr lang="en-US"/>
        </a:p>
      </dgm:t>
    </dgm:pt>
    <dgm:pt modelId="{BE030FDA-8EC3-4502-96B6-332AF5B28E6D}" type="sibTrans" cxnId="{390FF4BB-E8E7-4EAA-BB43-0A7F66907D5D}">
      <dgm:prSet/>
      <dgm:spPr/>
      <dgm:t>
        <a:bodyPr/>
        <a:lstStyle/>
        <a:p>
          <a:endParaRPr lang="en-US"/>
        </a:p>
      </dgm:t>
    </dgm:pt>
    <dgm:pt modelId="{34A1D3A4-815E-4419-B95C-1B030E02937D}" type="pres">
      <dgm:prSet presAssocID="{F025CEBD-0D3D-4F6D-AC08-8084E878BB3D}" presName="Name0" presStyleCnt="0">
        <dgm:presLayoutVars>
          <dgm:dir/>
          <dgm:animLvl val="lvl"/>
          <dgm:resizeHandles val="exact"/>
        </dgm:presLayoutVars>
      </dgm:prSet>
      <dgm:spPr/>
    </dgm:pt>
    <dgm:pt modelId="{F3202257-D807-4E81-889B-AF920D965EFA}" type="pres">
      <dgm:prSet presAssocID="{3FFCC846-DE39-4751-A174-4BD09E8EBFD8}" presName="composite" presStyleCnt="0"/>
      <dgm:spPr/>
    </dgm:pt>
    <dgm:pt modelId="{D9A30FCA-2FF9-4D22-8139-824700F8B646}" type="pres">
      <dgm:prSet presAssocID="{3FFCC846-DE39-4751-A174-4BD09E8EBFD8}" presName="parTx" presStyleLbl="alignNode1" presStyleIdx="0" presStyleCnt="3">
        <dgm:presLayoutVars>
          <dgm:chMax val="0"/>
          <dgm:chPref val="0"/>
          <dgm:bulletEnabled val="1"/>
        </dgm:presLayoutVars>
      </dgm:prSet>
      <dgm:spPr/>
    </dgm:pt>
    <dgm:pt modelId="{34B50993-A3CD-4CAD-A9D7-7D6286F3D372}" type="pres">
      <dgm:prSet presAssocID="{3FFCC846-DE39-4751-A174-4BD09E8EBFD8}" presName="desTx" presStyleLbl="alignAccFollowNode1" presStyleIdx="0" presStyleCnt="3">
        <dgm:presLayoutVars>
          <dgm:bulletEnabled val="1"/>
        </dgm:presLayoutVars>
      </dgm:prSet>
      <dgm:spPr/>
    </dgm:pt>
    <dgm:pt modelId="{0D78769F-F58B-4FA8-AA27-0D9370AB3069}" type="pres">
      <dgm:prSet presAssocID="{4CC47E17-5A83-479F-9543-7B209B4BF06A}" presName="space" presStyleCnt="0"/>
      <dgm:spPr/>
    </dgm:pt>
    <dgm:pt modelId="{48684E51-78E0-444B-94E5-5A530853712C}" type="pres">
      <dgm:prSet presAssocID="{4CD006B0-F8CF-4C98-9C1D-48B1B203A818}" presName="composite" presStyleCnt="0"/>
      <dgm:spPr/>
    </dgm:pt>
    <dgm:pt modelId="{D95F37C3-4458-42D3-B334-1A18B3437B4D}" type="pres">
      <dgm:prSet presAssocID="{4CD006B0-F8CF-4C98-9C1D-48B1B203A818}" presName="parTx" presStyleLbl="alignNode1" presStyleIdx="1" presStyleCnt="3">
        <dgm:presLayoutVars>
          <dgm:chMax val="0"/>
          <dgm:chPref val="0"/>
          <dgm:bulletEnabled val="1"/>
        </dgm:presLayoutVars>
      </dgm:prSet>
      <dgm:spPr/>
    </dgm:pt>
    <dgm:pt modelId="{BD647861-9157-48E9-BBEB-3ABDB74FC240}" type="pres">
      <dgm:prSet presAssocID="{4CD006B0-F8CF-4C98-9C1D-48B1B203A818}" presName="desTx" presStyleLbl="alignAccFollowNode1" presStyleIdx="1" presStyleCnt="3">
        <dgm:presLayoutVars>
          <dgm:bulletEnabled val="1"/>
        </dgm:presLayoutVars>
      </dgm:prSet>
      <dgm:spPr/>
    </dgm:pt>
    <dgm:pt modelId="{A9135C58-3050-4589-AC44-B6098DCE6B92}" type="pres">
      <dgm:prSet presAssocID="{0F9897D5-70E8-4474-BAE0-F3364593C9C2}" presName="space" presStyleCnt="0"/>
      <dgm:spPr/>
    </dgm:pt>
    <dgm:pt modelId="{5B37A77A-7669-4DD1-8CE4-F925F249E10C}" type="pres">
      <dgm:prSet presAssocID="{5EBBC2F7-47E3-4961-AAAE-0082B8B2F584}" presName="composite" presStyleCnt="0"/>
      <dgm:spPr/>
    </dgm:pt>
    <dgm:pt modelId="{A204F229-65FC-4F15-B02D-F5FB8F444F0F}" type="pres">
      <dgm:prSet presAssocID="{5EBBC2F7-47E3-4961-AAAE-0082B8B2F584}" presName="parTx" presStyleLbl="alignNode1" presStyleIdx="2" presStyleCnt="3">
        <dgm:presLayoutVars>
          <dgm:chMax val="0"/>
          <dgm:chPref val="0"/>
          <dgm:bulletEnabled val="1"/>
        </dgm:presLayoutVars>
      </dgm:prSet>
      <dgm:spPr/>
    </dgm:pt>
    <dgm:pt modelId="{58C61D83-FED1-4C22-A9C4-A283913B0D8A}" type="pres">
      <dgm:prSet presAssocID="{5EBBC2F7-47E3-4961-AAAE-0082B8B2F584}" presName="desTx" presStyleLbl="alignAccFollowNode1" presStyleIdx="2" presStyleCnt="3">
        <dgm:presLayoutVars>
          <dgm:bulletEnabled val="1"/>
        </dgm:presLayoutVars>
      </dgm:prSet>
      <dgm:spPr/>
    </dgm:pt>
  </dgm:ptLst>
  <dgm:cxnLst>
    <dgm:cxn modelId="{7B96D00F-22A6-418C-A363-095D5F44ACBB}" type="presOf" srcId="{7D56B8DB-D427-435D-B580-BC36EC4119F6}" destId="{58C61D83-FED1-4C22-A9C4-A283913B0D8A}" srcOrd="0" destOrd="1" presId="urn:microsoft.com/office/officeart/2005/8/layout/hList1"/>
    <dgm:cxn modelId="{49AF9618-E652-464A-A4E6-A7764B6CAEF3}" srcId="{3FFCC846-DE39-4751-A174-4BD09E8EBFD8}" destId="{327E7339-A414-4895-B2CC-5BEDC161B6BC}" srcOrd="0" destOrd="0" parTransId="{180011BD-6EF9-4AD0-A250-BC71E0FCE941}" sibTransId="{453EE8A2-A2FA-46DA-9771-A96AC55CC28A}"/>
    <dgm:cxn modelId="{D6D33220-5E3E-4FA7-A282-BCF2A0CA1CE9}" type="presOf" srcId="{B5D5FDDA-6B84-42AB-8468-9A16C3E70D68}" destId="{34B50993-A3CD-4CAD-A9D7-7D6286F3D372}" srcOrd="0" destOrd="1" presId="urn:microsoft.com/office/officeart/2005/8/layout/hList1"/>
    <dgm:cxn modelId="{AD39D62A-CE1D-4792-9981-9EA4E4765B64}" srcId="{3FFCC846-DE39-4751-A174-4BD09E8EBFD8}" destId="{B197BF89-09D6-4FF3-A8F7-C218B3E9C5A6}" srcOrd="2" destOrd="0" parTransId="{56334057-2B24-45AC-ADA2-B3AF34078E2D}" sibTransId="{A2F0D0E8-B3E0-4F07-98E5-AF975962A12D}"/>
    <dgm:cxn modelId="{032FA12C-4C8C-4DEC-A74A-6560F04DCAF8}" srcId="{5EBBC2F7-47E3-4961-AAAE-0082B8B2F584}" destId="{E5A57EB2-8314-4E25-AFAC-73BC410C4414}" srcOrd="0" destOrd="0" parTransId="{8BCE742B-C991-49A2-83BE-B6A9987D20ED}" sibTransId="{6A3C7C9C-A8F9-414F-A46E-3D9F1028F025}"/>
    <dgm:cxn modelId="{A8083C2D-AE68-41DA-8A82-1367AADC2CDF}" srcId="{F025CEBD-0D3D-4F6D-AC08-8084E878BB3D}" destId="{3FFCC846-DE39-4751-A174-4BD09E8EBFD8}" srcOrd="0" destOrd="0" parTransId="{7E8AEBCB-5CEE-4832-A9DA-327A792C9A78}" sibTransId="{4CC47E17-5A83-479F-9543-7B209B4BF06A}"/>
    <dgm:cxn modelId="{587F3631-5563-46EC-9657-615FC9398D45}" srcId="{F025CEBD-0D3D-4F6D-AC08-8084E878BB3D}" destId="{5EBBC2F7-47E3-4961-AAAE-0082B8B2F584}" srcOrd="2" destOrd="0" parTransId="{ADB2F766-9BC8-4EAD-B3A6-D2F52468150F}" sibTransId="{891A6A32-5B3D-4BA2-8646-0B97831BF144}"/>
    <dgm:cxn modelId="{2E41CD5D-058B-4ECD-B5F6-112254A897AA}" srcId="{4CD006B0-F8CF-4C98-9C1D-48B1B203A818}" destId="{9948C3A8-D1A7-4C4A-AE00-74C903DD17EE}" srcOrd="1" destOrd="0" parTransId="{3342F2F2-F9A8-42EE-8135-3E0A01457FCB}" sibTransId="{EDC1606F-CCD1-4A49-814E-5B1104CF68EF}"/>
    <dgm:cxn modelId="{F3BC775F-9D20-47FF-A40E-78137A9613F3}" type="presOf" srcId="{F025CEBD-0D3D-4F6D-AC08-8084E878BB3D}" destId="{34A1D3A4-815E-4419-B95C-1B030E02937D}" srcOrd="0" destOrd="0" presId="urn:microsoft.com/office/officeart/2005/8/layout/hList1"/>
    <dgm:cxn modelId="{0B6F8442-5450-4DBE-B0C5-A79287A5CC45}" type="presOf" srcId="{5A93D259-EAB2-4179-AB60-36680B2AC112}" destId="{34B50993-A3CD-4CAD-A9D7-7D6286F3D372}" srcOrd="0" destOrd="3" presId="urn:microsoft.com/office/officeart/2005/8/layout/hList1"/>
    <dgm:cxn modelId="{B435E971-9A96-48A8-B93F-29137C5852FE}" type="presOf" srcId="{9948C3A8-D1A7-4C4A-AE00-74C903DD17EE}" destId="{BD647861-9157-48E9-BBEB-3ABDB74FC240}" srcOrd="0" destOrd="1" presId="urn:microsoft.com/office/officeart/2005/8/layout/hList1"/>
    <dgm:cxn modelId="{30118272-3F75-4608-95AE-E2D6ABEFA9AE}" type="presOf" srcId="{327E7339-A414-4895-B2CC-5BEDC161B6BC}" destId="{34B50993-A3CD-4CAD-A9D7-7D6286F3D372}" srcOrd="0" destOrd="0" presId="urn:microsoft.com/office/officeart/2005/8/layout/hList1"/>
    <dgm:cxn modelId="{41BC5253-B57E-4F44-9601-CD2D9D3DCD8B}" srcId="{4CD006B0-F8CF-4C98-9C1D-48B1B203A818}" destId="{7A73128F-3061-4AD0-81D7-CF5117ABE853}" srcOrd="0" destOrd="0" parTransId="{862ABC09-C822-4678-941E-B06AD908B48E}" sibTransId="{178AC6FF-D113-4F09-83C3-D8056E3F89DB}"/>
    <dgm:cxn modelId="{A6E21E79-9B2B-4627-8D4A-5BA2290BFA10}" type="presOf" srcId="{5EBBC2F7-47E3-4961-AAAE-0082B8B2F584}" destId="{A204F229-65FC-4F15-B02D-F5FB8F444F0F}" srcOrd="0" destOrd="0" presId="urn:microsoft.com/office/officeart/2005/8/layout/hList1"/>
    <dgm:cxn modelId="{1835847B-4F91-4760-87EF-9ACAF2EDBF2F}" type="presOf" srcId="{3FFCC846-DE39-4751-A174-4BD09E8EBFD8}" destId="{D9A30FCA-2FF9-4D22-8139-824700F8B646}" srcOrd="0" destOrd="0" presId="urn:microsoft.com/office/officeart/2005/8/layout/hList1"/>
    <dgm:cxn modelId="{79E25B7E-FBD4-4408-AFA9-7AA022410A97}" srcId="{3FFCC846-DE39-4751-A174-4BD09E8EBFD8}" destId="{B5D5FDDA-6B84-42AB-8468-9A16C3E70D68}" srcOrd="1" destOrd="0" parTransId="{CE4443F4-985B-49B3-BBD2-13BFE3F862D9}" sibTransId="{94F4DABA-7C3E-4E20-8577-93EE3F92B363}"/>
    <dgm:cxn modelId="{DE9DB791-A492-4AD2-8398-8F2E433798B7}" srcId="{4CD006B0-F8CF-4C98-9C1D-48B1B203A818}" destId="{6A4C0634-C39E-4624-946A-D994F9E98DB8}" srcOrd="2" destOrd="0" parTransId="{6C3500A7-CD7A-40DF-AF5C-F98389234DBB}" sibTransId="{4A5AB18B-2322-4693-986A-186F9A77139A}"/>
    <dgm:cxn modelId="{BD784A99-C5D7-4FAA-8EB6-B85E33F4ECC2}" srcId="{F025CEBD-0D3D-4F6D-AC08-8084E878BB3D}" destId="{4CD006B0-F8CF-4C98-9C1D-48B1B203A818}" srcOrd="1" destOrd="0" parTransId="{F9A3D12C-3CCB-4DE8-AF94-E88D941D4900}" sibTransId="{0F9897D5-70E8-4474-BAE0-F3364593C9C2}"/>
    <dgm:cxn modelId="{82B5ABAA-8E1F-4B57-A0C3-1C5B958FEAA7}" type="presOf" srcId="{6A4C0634-C39E-4624-946A-D994F9E98DB8}" destId="{BD647861-9157-48E9-BBEB-3ABDB74FC240}" srcOrd="0" destOrd="2" presId="urn:microsoft.com/office/officeart/2005/8/layout/hList1"/>
    <dgm:cxn modelId="{390FF4BB-E8E7-4EAA-BB43-0A7F66907D5D}" srcId="{5EBBC2F7-47E3-4961-AAAE-0082B8B2F584}" destId="{7D56B8DB-D427-435D-B580-BC36EC4119F6}" srcOrd="1" destOrd="0" parTransId="{C49D1E53-6DF2-4090-BB47-474B462CF7A3}" sibTransId="{BE030FDA-8EC3-4502-96B6-332AF5B28E6D}"/>
    <dgm:cxn modelId="{61868ECD-D87C-4A7D-9715-900D93D8AF96}" type="presOf" srcId="{E5A57EB2-8314-4E25-AFAC-73BC410C4414}" destId="{58C61D83-FED1-4C22-A9C4-A283913B0D8A}" srcOrd="0" destOrd="0" presId="urn:microsoft.com/office/officeart/2005/8/layout/hList1"/>
    <dgm:cxn modelId="{7947F2D3-FCB5-44A2-8B8B-0847E901B9F1}" type="presOf" srcId="{B197BF89-09D6-4FF3-A8F7-C218B3E9C5A6}" destId="{34B50993-A3CD-4CAD-A9D7-7D6286F3D372}" srcOrd="0" destOrd="2" presId="urn:microsoft.com/office/officeart/2005/8/layout/hList1"/>
    <dgm:cxn modelId="{DC309AD4-58D9-47F9-9D41-B30E5B57806F}" srcId="{3FFCC846-DE39-4751-A174-4BD09E8EBFD8}" destId="{5A93D259-EAB2-4179-AB60-36680B2AC112}" srcOrd="3" destOrd="0" parTransId="{01FB7A0C-9555-469E-A51E-F49BDD9144BE}" sibTransId="{A026A542-3AA3-4A8A-B47F-9E730F0F5FD7}"/>
    <dgm:cxn modelId="{6D1ACEDA-C2CA-48E8-860D-3A145E3CD7F9}" type="presOf" srcId="{4CD006B0-F8CF-4C98-9C1D-48B1B203A818}" destId="{D95F37C3-4458-42D3-B334-1A18B3437B4D}" srcOrd="0" destOrd="0" presId="urn:microsoft.com/office/officeart/2005/8/layout/hList1"/>
    <dgm:cxn modelId="{219521F2-621C-4A36-9EE4-B70DCBEF4F8D}" type="presOf" srcId="{7A73128F-3061-4AD0-81D7-CF5117ABE853}" destId="{BD647861-9157-48E9-BBEB-3ABDB74FC240}" srcOrd="0" destOrd="0" presId="urn:microsoft.com/office/officeart/2005/8/layout/hList1"/>
    <dgm:cxn modelId="{EF457F6D-93B5-4803-BC6D-7AC534A9EB29}" type="presParOf" srcId="{34A1D3A4-815E-4419-B95C-1B030E02937D}" destId="{F3202257-D807-4E81-889B-AF920D965EFA}" srcOrd="0" destOrd="0" presId="urn:microsoft.com/office/officeart/2005/8/layout/hList1"/>
    <dgm:cxn modelId="{010F5D52-DF74-41E5-A505-4076DF4B3264}" type="presParOf" srcId="{F3202257-D807-4E81-889B-AF920D965EFA}" destId="{D9A30FCA-2FF9-4D22-8139-824700F8B646}" srcOrd="0" destOrd="0" presId="urn:microsoft.com/office/officeart/2005/8/layout/hList1"/>
    <dgm:cxn modelId="{CF0B274E-A0EA-4909-A1DB-D52E9DC37F23}" type="presParOf" srcId="{F3202257-D807-4E81-889B-AF920D965EFA}" destId="{34B50993-A3CD-4CAD-A9D7-7D6286F3D372}" srcOrd="1" destOrd="0" presId="urn:microsoft.com/office/officeart/2005/8/layout/hList1"/>
    <dgm:cxn modelId="{B84687A8-E1B3-4697-B223-D9F0A822ECDC}" type="presParOf" srcId="{34A1D3A4-815E-4419-B95C-1B030E02937D}" destId="{0D78769F-F58B-4FA8-AA27-0D9370AB3069}" srcOrd="1" destOrd="0" presId="urn:microsoft.com/office/officeart/2005/8/layout/hList1"/>
    <dgm:cxn modelId="{696DEB8B-2985-4B90-921F-2769059156EE}" type="presParOf" srcId="{34A1D3A4-815E-4419-B95C-1B030E02937D}" destId="{48684E51-78E0-444B-94E5-5A530853712C}" srcOrd="2" destOrd="0" presId="urn:microsoft.com/office/officeart/2005/8/layout/hList1"/>
    <dgm:cxn modelId="{63FA2BCE-8FFC-4BE4-BE0A-49E0B1409B25}" type="presParOf" srcId="{48684E51-78E0-444B-94E5-5A530853712C}" destId="{D95F37C3-4458-42D3-B334-1A18B3437B4D}" srcOrd="0" destOrd="0" presId="urn:microsoft.com/office/officeart/2005/8/layout/hList1"/>
    <dgm:cxn modelId="{86DFF185-5B85-4DB6-84F2-F5327564F4D5}" type="presParOf" srcId="{48684E51-78E0-444B-94E5-5A530853712C}" destId="{BD647861-9157-48E9-BBEB-3ABDB74FC240}" srcOrd="1" destOrd="0" presId="urn:microsoft.com/office/officeart/2005/8/layout/hList1"/>
    <dgm:cxn modelId="{20E521B7-588D-4717-8120-516C9784A167}" type="presParOf" srcId="{34A1D3A4-815E-4419-B95C-1B030E02937D}" destId="{A9135C58-3050-4589-AC44-B6098DCE6B92}" srcOrd="3" destOrd="0" presId="urn:microsoft.com/office/officeart/2005/8/layout/hList1"/>
    <dgm:cxn modelId="{EDFD4E76-3CE7-4348-AAD2-7CF32089C40F}" type="presParOf" srcId="{34A1D3A4-815E-4419-B95C-1B030E02937D}" destId="{5B37A77A-7669-4DD1-8CE4-F925F249E10C}" srcOrd="4" destOrd="0" presId="urn:microsoft.com/office/officeart/2005/8/layout/hList1"/>
    <dgm:cxn modelId="{B87A14A0-970C-46DE-A68E-7C2394ACD862}" type="presParOf" srcId="{5B37A77A-7669-4DD1-8CE4-F925F249E10C}" destId="{A204F229-65FC-4F15-B02D-F5FB8F444F0F}" srcOrd="0" destOrd="0" presId="urn:microsoft.com/office/officeart/2005/8/layout/hList1"/>
    <dgm:cxn modelId="{8C415A96-004D-4864-B31B-88FCD654A667}" type="presParOf" srcId="{5B37A77A-7669-4DD1-8CE4-F925F249E10C}" destId="{58C61D83-FED1-4C22-A9C4-A283913B0D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87FD31-2159-48FB-9EFB-AE2CC8284E0F}"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53287196-C4A6-423E-AB4D-CA104318914D}">
      <dgm:prSet phldrT="[Texto]"/>
      <dgm:spPr/>
      <dgm:t>
        <a:bodyPr/>
        <a:lstStyle/>
        <a:p>
          <a:r>
            <a:rPr lang="es-419" dirty="0"/>
            <a:t>Elaboración de un panel de control</a:t>
          </a:r>
          <a:endParaRPr lang="en-US" dirty="0"/>
        </a:p>
      </dgm:t>
    </dgm:pt>
    <dgm:pt modelId="{24653E05-5A66-4C52-97CA-7A24721283D0}" type="parTrans" cxnId="{5AA33EEA-2027-48BC-82A3-8FB944391D2E}">
      <dgm:prSet/>
      <dgm:spPr/>
      <dgm:t>
        <a:bodyPr/>
        <a:lstStyle/>
        <a:p>
          <a:endParaRPr lang="en-US"/>
        </a:p>
      </dgm:t>
    </dgm:pt>
    <dgm:pt modelId="{39851278-833F-469C-92CA-F288365A9BEE}" type="sibTrans" cxnId="{5AA33EEA-2027-48BC-82A3-8FB944391D2E}">
      <dgm:prSet/>
      <dgm:spPr/>
      <dgm:t>
        <a:bodyPr/>
        <a:lstStyle/>
        <a:p>
          <a:endParaRPr lang="en-US"/>
        </a:p>
      </dgm:t>
    </dgm:pt>
    <dgm:pt modelId="{E8AEA142-A853-4F53-BB87-D2E7223A01D7}">
      <dgm:prSet phldrT="[Texto]"/>
      <dgm:spPr/>
      <dgm:t>
        <a:bodyPr/>
        <a:lstStyle/>
        <a:p>
          <a:r>
            <a:rPr lang="es-419" b="1" dirty="0"/>
            <a:t>Ensamblaje en alucobond con sensores físicos, generadores de señal y entradas digitales</a:t>
          </a:r>
          <a:endParaRPr lang="en-US" b="1" dirty="0"/>
        </a:p>
      </dgm:t>
    </dgm:pt>
    <dgm:pt modelId="{4DABAFE9-9D06-45EA-90FF-68FA0EFA25FA}" type="parTrans" cxnId="{3148F858-1D6B-4FB1-A1C2-420596325ADD}">
      <dgm:prSet/>
      <dgm:spPr/>
      <dgm:t>
        <a:bodyPr/>
        <a:lstStyle/>
        <a:p>
          <a:endParaRPr lang="en-US"/>
        </a:p>
      </dgm:t>
    </dgm:pt>
    <dgm:pt modelId="{B93D0B03-8748-4E14-A569-BAC06E2B564D}" type="sibTrans" cxnId="{3148F858-1D6B-4FB1-A1C2-420596325ADD}">
      <dgm:prSet/>
      <dgm:spPr/>
      <dgm:t>
        <a:bodyPr/>
        <a:lstStyle/>
        <a:p>
          <a:endParaRPr lang="en-US"/>
        </a:p>
      </dgm:t>
    </dgm:pt>
    <dgm:pt modelId="{C83E360B-C6D9-4F18-80D2-3D122E59F766}">
      <dgm:prSet phldrT="[Texto]"/>
      <dgm:spPr/>
      <dgm:t>
        <a:bodyPr/>
        <a:lstStyle/>
        <a:p>
          <a:r>
            <a:rPr lang="es-419" b="1" dirty="0"/>
            <a:t>Posicionamiento de equipos junto con imágenes didácticas en acrílico</a:t>
          </a:r>
          <a:endParaRPr lang="en-US" b="1" dirty="0"/>
        </a:p>
      </dgm:t>
    </dgm:pt>
    <dgm:pt modelId="{22E11B88-611D-47BD-AEC3-AEFC97D29B2F}" type="parTrans" cxnId="{CC0F8E5E-AD83-4961-A15D-67365EAE83F2}">
      <dgm:prSet/>
      <dgm:spPr/>
      <dgm:t>
        <a:bodyPr/>
        <a:lstStyle/>
        <a:p>
          <a:endParaRPr lang="en-US"/>
        </a:p>
      </dgm:t>
    </dgm:pt>
    <dgm:pt modelId="{865A3098-609C-4B8A-AA3A-A016AD9EC8CA}" type="sibTrans" cxnId="{CC0F8E5E-AD83-4961-A15D-67365EAE83F2}">
      <dgm:prSet/>
      <dgm:spPr/>
      <dgm:t>
        <a:bodyPr/>
        <a:lstStyle/>
        <a:p>
          <a:endParaRPr lang="en-US"/>
        </a:p>
      </dgm:t>
    </dgm:pt>
    <dgm:pt modelId="{9239F340-019E-4004-83C8-0AEDE22CE6C9}">
      <dgm:prSet phldrT="[Texto]"/>
      <dgm:spPr/>
      <dgm:t>
        <a:bodyPr/>
        <a:lstStyle/>
        <a:p>
          <a:r>
            <a:rPr lang="es-419" dirty="0"/>
            <a:t>Reemplazo de equipos descontinuados</a:t>
          </a:r>
          <a:endParaRPr lang="en-US" dirty="0"/>
        </a:p>
      </dgm:t>
    </dgm:pt>
    <dgm:pt modelId="{96758E22-680D-4E98-897A-C3A1E157B5FC}" type="parTrans" cxnId="{74E2C72D-7DE1-4853-AEA1-D8CEF794DB0C}">
      <dgm:prSet/>
      <dgm:spPr/>
      <dgm:t>
        <a:bodyPr/>
        <a:lstStyle/>
        <a:p>
          <a:endParaRPr lang="en-US"/>
        </a:p>
      </dgm:t>
    </dgm:pt>
    <dgm:pt modelId="{64BB0C8F-1F02-4611-A209-D31E3F573A80}" type="sibTrans" cxnId="{74E2C72D-7DE1-4853-AEA1-D8CEF794DB0C}">
      <dgm:prSet/>
      <dgm:spPr/>
      <dgm:t>
        <a:bodyPr/>
        <a:lstStyle/>
        <a:p>
          <a:endParaRPr lang="en-US"/>
        </a:p>
      </dgm:t>
    </dgm:pt>
    <dgm:pt modelId="{449C2BB9-4C2B-4344-A25B-89953B90D254}">
      <dgm:prSet phldrT="[Texto]"/>
      <dgm:spPr/>
      <dgm:t>
        <a:bodyPr/>
        <a:lstStyle/>
        <a:p>
          <a:r>
            <a:rPr lang="es-419" b="1" dirty="0"/>
            <a:t>Reemplazar convertidor de protocolo y tarjeta de adquisición antigua con PLC FP7 y tarjeta DAIO</a:t>
          </a:r>
          <a:endParaRPr lang="en-US" b="1" dirty="0"/>
        </a:p>
      </dgm:t>
    </dgm:pt>
    <dgm:pt modelId="{DAF82D55-6B59-4718-B87A-BCA61194F9BC}" type="parTrans" cxnId="{9AD1DD5B-0E6D-4B42-9DE4-F6AD73038932}">
      <dgm:prSet/>
      <dgm:spPr/>
      <dgm:t>
        <a:bodyPr/>
        <a:lstStyle/>
        <a:p>
          <a:endParaRPr lang="en-US"/>
        </a:p>
      </dgm:t>
    </dgm:pt>
    <dgm:pt modelId="{A75AF5FA-F396-4519-B664-6A676466C66B}" type="sibTrans" cxnId="{9AD1DD5B-0E6D-4B42-9DE4-F6AD73038932}">
      <dgm:prSet/>
      <dgm:spPr/>
      <dgm:t>
        <a:bodyPr/>
        <a:lstStyle/>
        <a:p>
          <a:endParaRPr lang="en-US"/>
        </a:p>
      </dgm:t>
    </dgm:pt>
    <dgm:pt modelId="{3E71A82C-2D2F-4DD3-886B-E392630DD66F}">
      <dgm:prSet phldrT="[Texto]"/>
      <dgm:spPr/>
      <dgm:t>
        <a:bodyPr/>
        <a:lstStyle/>
        <a:p>
          <a:r>
            <a:rPr lang="es-419" b="1" dirty="0"/>
            <a:t>Elaboración de la arquitectura de red en función a equipos añadidos como modem GSM y cámara IP</a:t>
          </a:r>
          <a:endParaRPr lang="en-US" b="1" dirty="0"/>
        </a:p>
      </dgm:t>
    </dgm:pt>
    <dgm:pt modelId="{B3602123-8A70-4981-B9C5-E40B2E0AE55F}" type="parTrans" cxnId="{AAD75981-0A22-4C8C-A3DF-D1E729B986CA}">
      <dgm:prSet/>
      <dgm:spPr/>
      <dgm:t>
        <a:bodyPr/>
        <a:lstStyle/>
        <a:p>
          <a:endParaRPr lang="en-US"/>
        </a:p>
      </dgm:t>
    </dgm:pt>
    <dgm:pt modelId="{659007A1-0EE4-4B6F-BC96-4DEA26556B61}" type="sibTrans" cxnId="{AAD75981-0A22-4C8C-A3DF-D1E729B986CA}">
      <dgm:prSet/>
      <dgm:spPr/>
      <dgm:t>
        <a:bodyPr/>
        <a:lstStyle/>
        <a:p>
          <a:endParaRPr lang="en-US"/>
        </a:p>
      </dgm:t>
    </dgm:pt>
    <dgm:pt modelId="{D37743DF-18D4-4EC5-9B65-49F4C3AEAC49}">
      <dgm:prSet phldrT="[Texto]"/>
      <dgm:spPr>
        <a:solidFill>
          <a:schemeClr val="accent1">
            <a:lumMod val="50000"/>
          </a:schemeClr>
        </a:solidFill>
      </dgm:spPr>
      <dgm:t>
        <a:bodyPr/>
        <a:lstStyle/>
        <a:p>
          <a:r>
            <a:rPr lang="es-419" dirty="0"/>
            <a:t>Reprogramación de la red</a:t>
          </a:r>
          <a:endParaRPr lang="en-US" dirty="0"/>
        </a:p>
      </dgm:t>
    </dgm:pt>
    <dgm:pt modelId="{282FB65C-AFC1-4A71-974F-7EE1608F50A5}" type="parTrans" cxnId="{AD8E2021-D3A0-4888-8441-8A4E0EE1AC9A}">
      <dgm:prSet/>
      <dgm:spPr/>
      <dgm:t>
        <a:bodyPr/>
        <a:lstStyle/>
        <a:p>
          <a:endParaRPr lang="en-US"/>
        </a:p>
      </dgm:t>
    </dgm:pt>
    <dgm:pt modelId="{A16AFB60-6012-432D-95E4-CE28E37AE9F1}" type="sibTrans" cxnId="{AD8E2021-D3A0-4888-8441-8A4E0EE1AC9A}">
      <dgm:prSet/>
      <dgm:spPr/>
      <dgm:t>
        <a:bodyPr/>
        <a:lstStyle/>
        <a:p>
          <a:endParaRPr lang="en-US"/>
        </a:p>
      </dgm:t>
    </dgm:pt>
    <dgm:pt modelId="{7DC8362F-D333-4729-BE3F-48284F874CFF}">
      <dgm:prSet phldrT="[Texto]"/>
      <dgm:spPr/>
      <dgm:t>
        <a:bodyPr/>
        <a:lstStyle/>
        <a:p>
          <a:r>
            <a:rPr lang="es-419" b="1" dirty="0"/>
            <a:t>Programación de cada dispositivo en software de su marca</a:t>
          </a:r>
          <a:endParaRPr lang="en-US" b="1" dirty="0"/>
        </a:p>
      </dgm:t>
    </dgm:pt>
    <dgm:pt modelId="{800B4802-A6F1-49C7-92BF-FE6FE6B7711B}" type="parTrans" cxnId="{220FAA86-9188-41C7-92A0-FFE4E5F8043C}">
      <dgm:prSet/>
      <dgm:spPr/>
      <dgm:t>
        <a:bodyPr/>
        <a:lstStyle/>
        <a:p>
          <a:endParaRPr lang="en-US"/>
        </a:p>
      </dgm:t>
    </dgm:pt>
    <dgm:pt modelId="{4D8B7557-2C93-47C2-9355-3C73127D121B}" type="sibTrans" cxnId="{220FAA86-9188-41C7-92A0-FFE4E5F8043C}">
      <dgm:prSet/>
      <dgm:spPr/>
      <dgm:t>
        <a:bodyPr/>
        <a:lstStyle/>
        <a:p>
          <a:endParaRPr lang="en-US"/>
        </a:p>
      </dgm:t>
    </dgm:pt>
    <dgm:pt modelId="{09EFB434-C222-4269-B394-4CFC5E1A2B60}">
      <dgm:prSet phldrT="[Texto]"/>
      <dgm:spPr/>
      <dgm:t>
        <a:bodyPr/>
        <a:lstStyle/>
        <a:p>
          <a:r>
            <a:rPr lang="es-419" b="1" dirty="0"/>
            <a:t>Uso de software libre</a:t>
          </a:r>
          <a:endParaRPr lang="en-US" b="1" dirty="0"/>
        </a:p>
      </dgm:t>
    </dgm:pt>
    <dgm:pt modelId="{D62EB2F2-D2C6-48BA-A60D-97D4CC8681A3}" type="parTrans" cxnId="{D80C63BF-B89C-44E5-B3D9-37DBB580108A}">
      <dgm:prSet/>
      <dgm:spPr/>
      <dgm:t>
        <a:bodyPr/>
        <a:lstStyle/>
        <a:p>
          <a:endParaRPr lang="en-US"/>
        </a:p>
      </dgm:t>
    </dgm:pt>
    <dgm:pt modelId="{6ED0981F-5D2E-4B33-8DC5-EB3AB09A8F9B}" type="sibTrans" cxnId="{D80C63BF-B89C-44E5-B3D9-37DBB580108A}">
      <dgm:prSet/>
      <dgm:spPr/>
      <dgm:t>
        <a:bodyPr/>
        <a:lstStyle/>
        <a:p>
          <a:endParaRPr lang="en-US"/>
        </a:p>
      </dgm:t>
    </dgm:pt>
    <dgm:pt modelId="{8C55B9A0-94C5-415D-B686-555C1BBFCA14}" type="pres">
      <dgm:prSet presAssocID="{2F87FD31-2159-48FB-9EFB-AE2CC8284E0F}" presName="Name0" presStyleCnt="0">
        <dgm:presLayoutVars>
          <dgm:dir/>
          <dgm:animLvl val="lvl"/>
          <dgm:resizeHandles val="exact"/>
        </dgm:presLayoutVars>
      </dgm:prSet>
      <dgm:spPr/>
    </dgm:pt>
    <dgm:pt modelId="{1E58BE1A-3C15-4DCD-8145-D074B3D0A790}" type="pres">
      <dgm:prSet presAssocID="{D37743DF-18D4-4EC5-9B65-49F4C3AEAC49}" presName="boxAndChildren" presStyleCnt="0"/>
      <dgm:spPr/>
    </dgm:pt>
    <dgm:pt modelId="{AE393387-D995-4FDC-88A2-69618540EE80}" type="pres">
      <dgm:prSet presAssocID="{D37743DF-18D4-4EC5-9B65-49F4C3AEAC49}" presName="parentTextBox" presStyleLbl="node1" presStyleIdx="0" presStyleCnt="3"/>
      <dgm:spPr/>
    </dgm:pt>
    <dgm:pt modelId="{96CFF9A8-97F1-41C7-AB42-C886C176F381}" type="pres">
      <dgm:prSet presAssocID="{D37743DF-18D4-4EC5-9B65-49F4C3AEAC49}" presName="entireBox" presStyleLbl="node1" presStyleIdx="0" presStyleCnt="3"/>
      <dgm:spPr/>
    </dgm:pt>
    <dgm:pt modelId="{15F78BED-7A0A-4FEF-AFED-D53430681C01}" type="pres">
      <dgm:prSet presAssocID="{D37743DF-18D4-4EC5-9B65-49F4C3AEAC49}" presName="descendantBox" presStyleCnt="0"/>
      <dgm:spPr/>
    </dgm:pt>
    <dgm:pt modelId="{F01EA7D4-B6B0-4F0D-9EC2-DE30AAC64D1C}" type="pres">
      <dgm:prSet presAssocID="{7DC8362F-D333-4729-BE3F-48284F874CFF}" presName="childTextBox" presStyleLbl="fgAccFollowNode1" presStyleIdx="0" presStyleCnt="6">
        <dgm:presLayoutVars>
          <dgm:bulletEnabled val="1"/>
        </dgm:presLayoutVars>
      </dgm:prSet>
      <dgm:spPr/>
    </dgm:pt>
    <dgm:pt modelId="{2915046C-7C25-40AD-B2ED-99978DB22638}" type="pres">
      <dgm:prSet presAssocID="{09EFB434-C222-4269-B394-4CFC5E1A2B60}" presName="childTextBox" presStyleLbl="fgAccFollowNode1" presStyleIdx="1" presStyleCnt="6">
        <dgm:presLayoutVars>
          <dgm:bulletEnabled val="1"/>
        </dgm:presLayoutVars>
      </dgm:prSet>
      <dgm:spPr/>
    </dgm:pt>
    <dgm:pt modelId="{91A4EA9D-2D62-4667-91BF-D4501F1AE126}" type="pres">
      <dgm:prSet presAssocID="{64BB0C8F-1F02-4611-A209-D31E3F573A80}" presName="sp" presStyleCnt="0"/>
      <dgm:spPr/>
    </dgm:pt>
    <dgm:pt modelId="{00BF0986-BD24-4E57-A6BB-F51911C1A5E4}" type="pres">
      <dgm:prSet presAssocID="{9239F340-019E-4004-83C8-0AEDE22CE6C9}" presName="arrowAndChildren" presStyleCnt="0"/>
      <dgm:spPr/>
    </dgm:pt>
    <dgm:pt modelId="{3B725717-6152-4FF5-AAF7-08D50A828549}" type="pres">
      <dgm:prSet presAssocID="{9239F340-019E-4004-83C8-0AEDE22CE6C9}" presName="parentTextArrow" presStyleLbl="node1" presStyleIdx="0" presStyleCnt="3"/>
      <dgm:spPr/>
    </dgm:pt>
    <dgm:pt modelId="{F14F4A4E-C906-485E-BA34-85C37BCD8AE7}" type="pres">
      <dgm:prSet presAssocID="{9239F340-019E-4004-83C8-0AEDE22CE6C9}" presName="arrow" presStyleLbl="node1" presStyleIdx="1" presStyleCnt="3"/>
      <dgm:spPr/>
    </dgm:pt>
    <dgm:pt modelId="{056F7C13-B6DF-4BB9-82AA-FA7F9957CED1}" type="pres">
      <dgm:prSet presAssocID="{9239F340-019E-4004-83C8-0AEDE22CE6C9}" presName="descendantArrow" presStyleCnt="0"/>
      <dgm:spPr/>
    </dgm:pt>
    <dgm:pt modelId="{8C8F93F8-2C6E-40D1-8607-025FA9914C7A}" type="pres">
      <dgm:prSet presAssocID="{449C2BB9-4C2B-4344-A25B-89953B90D254}" presName="childTextArrow" presStyleLbl="fgAccFollowNode1" presStyleIdx="2" presStyleCnt="6">
        <dgm:presLayoutVars>
          <dgm:bulletEnabled val="1"/>
        </dgm:presLayoutVars>
      </dgm:prSet>
      <dgm:spPr/>
    </dgm:pt>
    <dgm:pt modelId="{F1A08CC9-5632-4CCC-A746-13C356994FD4}" type="pres">
      <dgm:prSet presAssocID="{3E71A82C-2D2F-4DD3-886B-E392630DD66F}" presName="childTextArrow" presStyleLbl="fgAccFollowNode1" presStyleIdx="3" presStyleCnt="6">
        <dgm:presLayoutVars>
          <dgm:bulletEnabled val="1"/>
        </dgm:presLayoutVars>
      </dgm:prSet>
      <dgm:spPr/>
    </dgm:pt>
    <dgm:pt modelId="{2599957C-5046-44A0-9ECF-0641F3136130}" type="pres">
      <dgm:prSet presAssocID="{39851278-833F-469C-92CA-F288365A9BEE}" presName="sp" presStyleCnt="0"/>
      <dgm:spPr/>
    </dgm:pt>
    <dgm:pt modelId="{CB33AD99-E685-4C6F-B602-48E9E487E375}" type="pres">
      <dgm:prSet presAssocID="{53287196-C4A6-423E-AB4D-CA104318914D}" presName="arrowAndChildren" presStyleCnt="0"/>
      <dgm:spPr/>
    </dgm:pt>
    <dgm:pt modelId="{B9766F9E-4968-4F72-A54D-202322DB95BB}" type="pres">
      <dgm:prSet presAssocID="{53287196-C4A6-423E-AB4D-CA104318914D}" presName="parentTextArrow" presStyleLbl="node1" presStyleIdx="1" presStyleCnt="3"/>
      <dgm:spPr/>
    </dgm:pt>
    <dgm:pt modelId="{26575C51-069D-437C-880A-2E23B36211D8}" type="pres">
      <dgm:prSet presAssocID="{53287196-C4A6-423E-AB4D-CA104318914D}" presName="arrow" presStyleLbl="node1" presStyleIdx="2" presStyleCnt="3" custScaleY="100610"/>
      <dgm:spPr/>
    </dgm:pt>
    <dgm:pt modelId="{423DC34A-8305-4E25-95DC-07B50A50B719}" type="pres">
      <dgm:prSet presAssocID="{53287196-C4A6-423E-AB4D-CA104318914D}" presName="descendantArrow" presStyleCnt="0"/>
      <dgm:spPr/>
    </dgm:pt>
    <dgm:pt modelId="{B8F2F78C-2C94-4DC1-84DE-B79941884909}" type="pres">
      <dgm:prSet presAssocID="{E8AEA142-A853-4F53-BB87-D2E7223A01D7}" presName="childTextArrow" presStyleLbl="fgAccFollowNode1" presStyleIdx="4" presStyleCnt="6">
        <dgm:presLayoutVars>
          <dgm:bulletEnabled val="1"/>
        </dgm:presLayoutVars>
      </dgm:prSet>
      <dgm:spPr/>
    </dgm:pt>
    <dgm:pt modelId="{B4F8F1C8-CA3A-40B7-915A-E10B2E1D5996}" type="pres">
      <dgm:prSet presAssocID="{C83E360B-C6D9-4F18-80D2-3D122E59F766}" presName="childTextArrow" presStyleLbl="fgAccFollowNode1" presStyleIdx="5" presStyleCnt="6">
        <dgm:presLayoutVars>
          <dgm:bulletEnabled val="1"/>
        </dgm:presLayoutVars>
      </dgm:prSet>
      <dgm:spPr/>
    </dgm:pt>
  </dgm:ptLst>
  <dgm:cxnLst>
    <dgm:cxn modelId="{65B76D12-1A15-4FEF-B393-0A0CF849FD7D}" type="presOf" srcId="{53287196-C4A6-423E-AB4D-CA104318914D}" destId="{B9766F9E-4968-4F72-A54D-202322DB95BB}" srcOrd="0" destOrd="0" presId="urn:microsoft.com/office/officeart/2005/8/layout/process4"/>
    <dgm:cxn modelId="{D6053C1E-4F27-43CF-AE0E-DD48F6A9BF5E}" type="presOf" srcId="{D37743DF-18D4-4EC5-9B65-49F4C3AEAC49}" destId="{AE393387-D995-4FDC-88A2-69618540EE80}" srcOrd="0" destOrd="0" presId="urn:microsoft.com/office/officeart/2005/8/layout/process4"/>
    <dgm:cxn modelId="{AD8E2021-D3A0-4888-8441-8A4E0EE1AC9A}" srcId="{2F87FD31-2159-48FB-9EFB-AE2CC8284E0F}" destId="{D37743DF-18D4-4EC5-9B65-49F4C3AEAC49}" srcOrd="2" destOrd="0" parTransId="{282FB65C-AFC1-4A71-974F-7EE1608F50A5}" sibTransId="{A16AFB60-6012-432D-95E4-CE28E37AE9F1}"/>
    <dgm:cxn modelId="{074E5629-86FA-46FF-AA7F-432A281E9F59}" type="presOf" srcId="{C83E360B-C6D9-4F18-80D2-3D122E59F766}" destId="{B4F8F1C8-CA3A-40B7-915A-E10B2E1D5996}" srcOrd="0" destOrd="0" presId="urn:microsoft.com/office/officeart/2005/8/layout/process4"/>
    <dgm:cxn modelId="{74E2C72D-7DE1-4853-AEA1-D8CEF794DB0C}" srcId="{2F87FD31-2159-48FB-9EFB-AE2CC8284E0F}" destId="{9239F340-019E-4004-83C8-0AEDE22CE6C9}" srcOrd="1" destOrd="0" parTransId="{96758E22-680D-4E98-897A-C3A1E157B5FC}" sibTransId="{64BB0C8F-1F02-4611-A209-D31E3F573A80}"/>
    <dgm:cxn modelId="{1F5DAB3C-1463-47CB-A685-23E88EDA27A6}" type="presOf" srcId="{D37743DF-18D4-4EC5-9B65-49F4C3AEAC49}" destId="{96CFF9A8-97F1-41C7-AB42-C886C176F381}" srcOrd="1" destOrd="0" presId="urn:microsoft.com/office/officeart/2005/8/layout/process4"/>
    <dgm:cxn modelId="{EE8B8E3E-135E-4167-80F7-E65F88D4482A}" type="presOf" srcId="{2F87FD31-2159-48FB-9EFB-AE2CC8284E0F}" destId="{8C55B9A0-94C5-415D-B686-555C1BBFCA14}" srcOrd="0" destOrd="0" presId="urn:microsoft.com/office/officeart/2005/8/layout/process4"/>
    <dgm:cxn modelId="{9AD1DD5B-0E6D-4B42-9DE4-F6AD73038932}" srcId="{9239F340-019E-4004-83C8-0AEDE22CE6C9}" destId="{449C2BB9-4C2B-4344-A25B-89953B90D254}" srcOrd="0" destOrd="0" parTransId="{DAF82D55-6B59-4718-B87A-BCA61194F9BC}" sibTransId="{A75AF5FA-F396-4519-B664-6A676466C66B}"/>
    <dgm:cxn modelId="{CC0F8E5E-AD83-4961-A15D-67365EAE83F2}" srcId="{53287196-C4A6-423E-AB4D-CA104318914D}" destId="{C83E360B-C6D9-4F18-80D2-3D122E59F766}" srcOrd="1" destOrd="0" parTransId="{22E11B88-611D-47BD-AEC3-AEFC97D29B2F}" sibTransId="{865A3098-609C-4B8A-AA3A-A016AD9EC8CA}"/>
    <dgm:cxn modelId="{87DD604C-C00D-4683-8482-A0D4C57BE19F}" type="presOf" srcId="{3E71A82C-2D2F-4DD3-886B-E392630DD66F}" destId="{F1A08CC9-5632-4CCC-A746-13C356994FD4}" srcOrd="0" destOrd="0" presId="urn:microsoft.com/office/officeart/2005/8/layout/process4"/>
    <dgm:cxn modelId="{3148F858-1D6B-4FB1-A1C2-420596325ADD}" srcId="{53287196-C4A6-423E-AB4D-CA104318914D}" destId="{E8AEA142-A853-4F53-BB87-D2E7223A01D7}" srcOrd="0" destOrd="0" parTransId="{4DABAFE9-9D06-45EA-90FF-68FA0EFA25FA}" sibTransId="{B93D0B03-8748-4E14-A569-BAC06E2B564D}"/>
    <dgm:cxn modelId="{7D00C77C-E214-46CB-A2C7-978A59F85661}" type="presOf" srcId="{7DC8362F-D333-4729-BE3F-48284F874CFF}" destId="{F01EA7D4-B6B0-4F0D-9EC2-DE30AAC64D1C}" srcOrd="0" destOrd="0" presId="urn:microsoft.com/office/officeart/2005/8/layout/process4"/>
    <dgm:cxn modelId="{80FBE480-23F8-47E5-981A-F807F64FAE90}" type="presOf" srcId="{9239F340-019E-4004-83C8-0AEDE22CE6C9}" destId="{F14F4A4E-C906-485E-BA34-85C37BCD8AE7}" srcOrd="1" destOrd="0" presId="urn:microsoft.com/office/officeart/2005/8/layout/process4"/>
    <dgm:cxn modelId="{AAD75981-0A22-4C8C-A3DF-D1E729B986CA}" srcId="{9239F340-019E-4004-83C8-0AEDE22CE6C9}" destId="{3E71A82C-2D2F-4DD3-886B-E392630DD66F}" srcOrd="1" destOrd="0" parTransId="{B3602123-8A70-4981-B9C5-E40B2E0AE55F}" sibTransId="{659007A1-0EE4-4B6F-BC96-4DEA26556B61}"/>
    <dgm:cxn modelId="{220FAA86-9188-41C7-92A0-FFE4E5F8043C}" srcId="{D37743DF-18D4-4EC5-9B65-49F4C3AEAC49}" destId="{7DC8362F-D333-4729-BE3F-48284F874CFF}" srcOrd="0" destOrd="0" parTransId="{800B4802-A6F1-49C7-92BF-FE6FE6B7711B}" sibTransId="{4D8B7557-2C93-47C2-9355-3C73127D121B}"/>
    <dgm:cxn modelId="{2DA57E99-2C58-451A-B4AB-B0B3262823E0}" type="presOf" srcId="{E8AEA142-A853-4F53-BB87-D2E7223A01D7}" destId="{B8F2F78C-2C94-4DC1-84DE-B79941884909}" srcOrd="0" destOrd="0" presId="urn:microsoft.com/office/officeart/2005/8/layout/process4"/>
    <dgm:cxn modelId="{FB8771A6-4609-4DD7-9221-3708D9177BFD}" type="presOf" srcId="{449C2BB9-4C2B-4344-A25B-89953B90D254}" destId="{8C8F93F8-2C6E-40D1-8607-025FA9914C7A}" srcOrd="0" destOrd="0" presId="urn:microsoft.com/office/officeart/2005/8/layout/process4"/>
    <dgm:cxn modelId="{55612BB5-D1E8-4F9F-9663-7AA21834711E}" type="presOf" srcId="{09EFB434-C222-4269-B394-4CFC5E1A2B60}" destId="{2915046C-7C25-40AD-B2ED-99978DB22638}" srcOrd="0" destOrd="0" presId="urn:microsoft.com/office/officeart/2005/8/layout/process4"/>
    <dgm:cxn modelId="{1DD84AB6-2902-44B5-8469-4AF6BB96B317}" type="presOf" srcId="{53287196-C4A6-423E-AB4D-CA104318914D}" destId="{26575C51-069D-437C-880A-2E23B36211D8}" srcOrd="1" destOrd="0" presId="urn:microsoft.com/office/officeart/2005/8/layout/process4"/>
    <dgm:cxn modelId="{D80C63BF-B89C-44E5-B3D9-37DBB580108A}" srcId="{D37743DF-18D4-4EC5-9B65-49F4C3AEAC49}" destId="{09EFB434-C222-4269-B394-4CFC5E1A2B60}" srcOrd="1" destOrd="0" parTransId="{D62EB2F2-D2C6-48BA-A60D-97D4CC8681A3}" sibTransId="{6ED0981F-5D2E-4B33-8DC5-EB3AB09A8F9B}"/>
    <dgm:cxn modelId="{23FE39CC-CBB9-4E35-A2C6-25F89941E506}" type="presOf" srcId="{9239F340-019E-4004-83C8-0AEDE22CE6C9}" destId="{3B725717-6152-4FF5-AAF7-08D50A828549}" srcOrd="0" destOrd="0" presId="urn:microsoft.com/office/officeart/2005/8/layout/process4"/>
    <dgm:cxn modelId="{5AA33EEA-2027-48BC-82A3-8FB944391D2E}" srcId="{2F87FD31-2159-48FB-9EFB-AE2CC8284E0F}" destId="{53287196-C4A6-423E-AB4D-CA104318914D}" srcOrd="0" destOrd="0" parTransId="{24653E05-5A66-4C52-97CA-7A24721283D0}" sibTransId="{39851278-833F-469C-92CA-F288365A9BEE}"/>
    <dgm:cxn modelId="{050FAA58-9C8D-4553-8663-C4C734A1AA44}" type="presParOf" srcId="{8C55B9A0-94C5-415D-B686-555C1BBFCA14}" destId="{1E58BE1A-3C15-4DCD-8145-D074B3D0A790}" srcOrd="0" destOrd="0" presId="urn:microsoft.com/office/officeart/2005/8/layout/process4"/>
    <dgm:cxn modelId="{384356A7-3E62-4198-8125-2954F0D8A2E6}" type="presParOf" srcId="{1E58BE1A-3C15-4DCD-8145-D074B3D0A790}" destId="{AE393387-D995-4FDC-88A2-69618540EE80}" srcOrd="0" destOrd="0" presId="urn:microsoft.com/office/officeart/2005/8/layout/process4"/>
    <dgm:cxn modelId="{C0944ABC-470B-449F-B080-F10B1155E8A6}" type="presParOf" srcId="{1E58BE1A-3C15-4DCD-8145-D074B3D0A790}" destId="{96CFF9A8-97F1-41C7-AB42-C886C176F381}" srcOrd="1" destOrd="0" presId="urn:microsoft.com/office/officeart/2005/8/layout/process4"/>
    <dgm:cxn modelId="{0A9BCB64-2ED9-4220-9E74-F8B3DBDD776D}" type="presParOf" srcId="{1E58BE1A-3C15-4DCD-8145-D074B3D0A790}" destId="{15F78BED-7A0A-4FEF-AFED-D53430681C01}" srcOrd="2" destOrd="0" presId="urn:microsoft.com/office/officeart/2005/8/layout/process4"/>
    <dgm:cxn modelId="{31E681D8-FD1C-40E2-84DD-C9D1E184A6F4}" type="presParOf" srcId="{15F78BED-7A0A-4FEF-AFED-D53430681C01}" destId="{F01EA7D4-B6B0-4F0D-9EC2-DE30AAC64D1C}" srcOrd="0" destOrd="0" presId="urn:microsoft.com/office/officeart/2005/8/layout/process4"/>
    <dgm:cxn modelId="{00B0016C-8E00-42D3-B82F-864A3BA162E5}" type="presParOf" srcId="{15F78BED-7A0A-4FEF-AFED-D53430681C01}" destId="{2915046C-7C25-40AD-B2ED-99978DB22638}" srcOrd="1" destOrd="0" presId="urn:microsoft.com/office/officeart/2005/8/layout/process4"/>
    <dgm:cxn modelId="{D5B7B0EB-6B41-48FD-8948-0D972B57694C}" type="presParOf" srcId="{8C55B9A0-94C5-415D-B686-555C1BBFCA14}" destId="{91A4EA9D-2D62-4667-91BF-D4501F1AE126}" srcOrd="1" destOrd="0" presId="urn:microsoft.com/office/officeart/2005/8/layout/process4"/>
    <dgm:cxn modelId="{A248B1FF-21F9-4BDA-A2CF-EBFDD25E3B76}" type="presParOf" srcId="{8C55B9A0-94C5-415D-B686-555C1BBFCA14}" destId="{00BF0986-BD24-4E57-A6BB-F51911C1A5E4}" srcOrd="2" destOrd="0" presId="urn:microsoft.com/office/officeart/2005/8/layout/process4"/>
    <dgm:cxn modelId="{7D2EF5C1-94DC-4565-9D41-08442DBE69C9}" type="presParOf" srcId="{00BF0986-BD24-4E57-A6BB-F51911C1A5E4}" destId="{3B725717-6152-4FF5-AAF7-08D50A828549}" srcOrd="0" destOrd="0" presId="urn:microsoft.com/office/officeart/2005/8/layout/process4"/>
    <dgm:cxn modelId="{9E34E821-91E9-4E01-892B-D55E0DD7B40E}" type="presParOf" srcId="{00BF0986-BD24-4E57-A6BB-F51911C1A5E4}" destId="{F14F4A4E-C906-485E-BA34-85C37BCD8AE7}" srcOrd="1" destOrd="0" presId="urn:microsoft.com/office/officeart/2005/8/layout/process4"/>
    <dgm:cxn modelId="{583F35BC-3649-4C58-9BAC-7B4B70A6CDC2}" type="presParOf" srcId="{00BF0986-BD24-4E57-A6BB-F51911C1A5E4}" destId="{056F7C13-B6DF-4BB9-82AA-FA7F9957CED1}" srcOrd="2" destOrd="0" presId="urn:microsoft.com/office/officeart/2005/8/layout/process4"/>
    <dgm:cxn modelId="{743E080B-6FB9-45FE-B85A-B9226A218B05}" type="presParOf" srcId="{056F7C13-B6DF-4BB9-82AA-FA7F9957CED1}" destId="{8C8F93F8-2C6E-40D1-8607-025FA9914C7A}" srcOrd="0" destOrd="0" presId="urn:microsoft.com/office/officeart/2005/8/layout/process4"/>
    <dgm:cxn modelId="{77D6C443-2E8E-4FD5-85A2-4102A8E41CA4}" type="presParOf" srcId="{056F7C13-B6DF-4BB9-82AA-FA7F9957CED1}" destId="{F1A08CC9-5632-4CCC-A746-13C356994FD4}" srcOrd="1" destOrd="0" presId="urn:microsoft.com/office/officeart/2005/8/layout/process4"/>
    <dgm:cxn modelId="{3918FA44-E1F3-4C42-9A52-3D31FCA006EB}" type="presParOf" srcId="{8C55B9A0-94C5-415D-B686-555C1BBFCA14}" destId="{2599957C-5046-44A0-9ECF-0641F3136130}" srcOrd="3" destOrd="0" presId="urn:microsoft.com/office/officeart/2005/8/layout/process4"/>
    <dgm:cxn modelId="{4CEDD57A-D157-4C9B-AFF2-DF81C62A9CA0}" type="presParOf" srcId="{8C55B9A0-94C5-415D-B686-555C1BBFCA14}" destId="{CB33AD99-E685-4C6F-B602-48E9E487E375}" srcOrd="4" destOrd="0" presId="urn:microsoft.com/office/officeart/2005/8/layout/process4"/>
    <dgm:cxn modelId="{B7F1B437-4FAA-4644-B695-074B9C0E82DA}" type="presParOf" srcId="{CB33AD99-E685-4C6F-B602-48E9E487E375}" destId="{B9766F9E-4968-4F72-A54D-202322DB95BB}" srcOrd="0" destOrd="0" presId="urn:microsoft.com/office/officeart/2005/8/layout/process4"/>
    <dgm:cxn modelId="{F4CE1133-B992-4522-917A-AAA7134D830D}" type="presParOf" srcId="{CB33AD99-E685-4C6F-B602-48E9E487E375}" destId="{26575C51-069D-437C-880A-2E23B36211D8}" srcOrd="1" destOrd="0" presId="urn:microsoft.com/office/officeart/2005/8/layout/process4"/>
    <dgm:cxn modelId="{958C2611-FFD2-4A51-80DC-AAEF16A2E650}" type="presParOf" srcId="{CB33AD99-E685-4C6F-B602-48E9E487E375}" destId="{423DC34A-8305-4E25-95DC-07B50A50B719}" srcOrd="2" destOrd="0" presId="urn:microsoft.com/office/officeart/2005/8/layout/process4"/>
    <dgm:cxn modelId="{821F36A8-7E89-4DB0-824B-0EC6AA0F8C55}" type="presParOf" srcId="{423DC34A-8305-4E25-95DC-07B50A50B719}" destId="{B8F2F78C-2C94-4DC1-84DE-B79941884909}" srcOrd="0" destOrd="0" presId="urn:microsoft.com/office/officeart/2005/8/layout/process4"/>
    <dgm:cxn modelId="{6A7C13C3-CBE7-4385-AF05-D8FE6108F113}" type="presParOf" srcId="{423DC34A-8305-4E25-95DC-07B50A50B719}" destId="{B4F8F1C8-CA3A-40B7-915A-E10B2E1D5996}"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8E45C3-2884-4B7E-8A7E-A208D28CF63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2CFE9F25-FD56-4A98-AE69-8D5C064F4F7A}">
      <dgm:prSet phldrT="[Texto]"/>
      <dgm:spPr/>
      <dgm:t>
        <a:bodyPr/>
        <a:lstStyle/>
        <a:p>
          <a:r>
            <a:rPr lang="es-419" dirty="0"/>
            <a:t>Equipos utilizados</a:t>
          </a:r>
          <a:endParaRPr lang="en-US" dirty="0"/>
        </a:p>
      </dgm:t>
    </dgm:pt>
    <dgm:pt modelId="{07B9E5BC-75C8-446A-AADF-ACD238A277D8}" type="parTrans" cxnId="{875819D8-570F-4CA3-8524-77D91E932DA4}">
      <dgm:prSet/>
      <dgm:spPr/>
      <dgm:t>
        <a:bodyPr/>
        <a:lstStyle/>
        <a:p>
          <a:endParaRPr lang="en-US"/>
        </a:p>
      </dgm:t>
    </dgm:pt>
    <dgm:pt modelId="{95F8E7D6-3E2A-4B09-9AED-CCC3615412F5}" type="sibTrans" cxnId="{875819D8-570F-4CA3-8524-77D91E932DA4}">
      <dgm:prSet/>
      <dgm:spPr/>
      <dgm:t>
        <a:bodyPr/>
        <a:lstStyle/>
        <a:p>
          <a:endParaRPr lang="en-US"/>
        </a:p>
      </dgm:t>
    </dgm:pt>
    <dgm:pt modelId="{C338A78E-166B-4022-A216-01B2DC2A7BB1}">
      <dgm:prSet phldrT="[Texto]"/>
      <dgm:spPr/>
      <dgm:t>
        <a:bodyPr/>
        <a:lstStyle/>
        <a:p>
          <a:r>
            <a:rPr lang="es-419" dirty="0"/>
            <a:t>Controlador BTC9300, pantalla HMI 450, PLC FP7, modem GSM Q2403, cámara IP Panasonic, tarjeta de adquisición IO-DAIO, fuente Wago, sensor de proximidad HG-C1100 y switch industrial Wago.</a:t>
          </a:r>
          <a:endParaRPr lang="en-US" dirty="0"/>
        </a:p>
      </dgm:t>
    </dgm:pt>
    <dgm:pt modelId="{E7CD4D49-6FFB-4B48-A86B-9FE70BAAA7EF}" type="parTrans" cxnId="{76754515-04BD-438A-91DC-12E629786B1D}">
      <dgm:prSet/>
      <dgm:spPr/>
      <dgm:t>
        <a:bodyPr/>
        <a:lstStyle/>
        <a:p>
          <a:endParaRPr lang="en-US"/>
        </a:p>
      </dgm:t>
    </dgm:pt>
    <dgm:pt modelId="{2ECD0700-BBE7-4083-90B4-04BB329B2A5B}" type="sibTrans" cxnId="{76754515-04BD-438A-91DC-12E629786B1D}">
      <dgm:prSet/>
      <dgm:spPr/>
      <dgm:t>
        <a:bodyPr/>
        <a:lstStyle/>
        <a:p>
          <a:endParaRPr lang="en-US"/>
        </a:p>
      </dgm:t>
    </dgm:pt>
    <dgm:pt modelId="{F4EA02FB-DDAA-447F-A39B-D3028E598123}">
      <dgm:prSet phldrT="[Texto]"/>
      <dgm:spPr/>
      <dgm:t>
        <a:bodyPr/>
        <a:lstStyle/>
        <a:p>
          <a:r>
            <a:rPr lang="es-419" dirty="0"/>
            <a:t>Distribución física</a:t>
          </a:r>
          <a:endParaRPr lang="en-US" dirty="0"/>
        </a:p>
      </dgm:t>
    </dgm:pt>
    <dgm:pt modelId="{983593D4-F6B2-4544-9560-AA6CC0BC5497}" type="parTrans" cxnId="{7E608667-EF97-47F7-AC0F-EF0D6BE94CB4}">
      <dgm:prSet/>
      <dgm:spPr/>
      <dgm:t>
        <a:bodyPr/>
        <a:lstStyle/>
        <a:p>
          <a:endParaRPr lang="en-US"/>
        </a:p>
      </dgm:t>
    </dgm:pt>
    <dgm:pt modelId="{F8F58CB7-4AC2-4526-91F6-36F6759FBF68}" type="sibTrans" cxnId="{7E608667-EF97-47F7-AC0F-EF0D6BE94CB4}">
      <dgm:prSet/>
      <dgm:spPr/>
      <dgm:t>
        <a:bodyPr/>
        <a:lstStyle/>
        <a:p>
          <a:endParaRPr lang="en-US"/>
        </a:p>
      </dgm:t>
    </dgm:pt>
    <dgm:pt modelId="{2F8E5A8D-280A-49FC-B04F-9BA366A9BC4B}">
      <dgm:prSet phldrT="[Texto]"/>
      <dgm:spPr/>
      <dgm:t>
        <a:bodyPr/>
        <a:lstStyle/>
        <a:p>
          <a:r>
            <a:rPr lang="es-419" dirty="0"/>
            <a:t>La distribución física se elaboró en un plano donde se detalla que en la parte superior de la maleta va el modem GSM y la cámara IP, mientras que en la parte inferior el resto de equipos.</a:t>
          </a:r>
          <a:endParaRPr lang="en-US" dirty="0"/>
        </a:p>
      </dgm:t>
    </dgm:pt>
    <dgm:pt modelId="{38155BCA-441F-4F78-B2CB-9C486CEC73C3}" type="parTrans" cxnId="{2375205E-0421-4FB0-A1F4-228E66BD45E3}">
      <dgm:prSet/>
      <dgm:spPr/>
      <dgm:t>
        <a:bodyPr/>
        <a:lstStyle/>
        <a:p>
          <a:endParaRPr lang="en-US"/>
        </a:p>
      </dgm:t>
    </dgm:pt>
    <dgm:pt modelId="{6B5BB9E1-03C5-4076-B136-80B3BB5FA581}" type="sibTrans" cxnId="{2375205E-0421-4FB0-A1F4-228E66BD45E3}">
      <dgm:prSet/>
      <dgm:spPr/>
      <dgm:t>
        <a:bodyPr/>
        <a:lstStyle/>
        <a:p>
          <a:endParaRPr lang="en-US"/>
        </a:p>
      </dgm:t>
    </dgm:pt>
    <dgm:pt modelId="{F92F8DDE-9D9D-4E8B-B351-139196AEED0F}">
      <dgm:prSet phldrT="[Texto]"/>
      <dgm:spPr/>
      <dgm:t>
        <a:bodyPr/>
        <a:lstStyle/>
        <a:p>
          <a:r>
            <a:rPr lang="es-419" dirty="0"/>
            <a:t>Arquitectura de red</a:t>
          </a:r>
          <a:endParaRPr lang="en-US" dirty="0"/>
        </a:p>
      </dgm:t>
    </dgm:pt>
    <dgm:pt modelId="{ED6B38D7-CCC2-414C-B363-6CF51599F15C}" type="parTrans" cxnId="{E100FEEF-B272-4B56-A208-353F14C3162A}">
      <dgm:prSet/>
      <dgm:spPr/>
      <dgm:t>
        <a:bodyPr/>
        <a:lstStyle/>
        <a:p>
          <a:endParaRPr lang="en-US"/>
        </a:p>
      </dgm:t>
    </dgm:pt>
    <dgm:pt modelId="{87A5CB8B-17A2-4678-9C6F-A9214309E006}" type="sibTrans" cxnId="{E100FEEF-B272-4B56-A208-353F14C3162A}">
      <dgm:prSet/>
      <dgm:spPr/>
      <dgm:t>
        <a:bodyPr/>
        <a:lstStyle/>
        <a:p>
          <a:endParaRPr lang="en-US"/>
        </a:p>
      </dgm:t>
    </dgm:pt>
    <dgm:pt modelId="{C784B831-BFD5-4D4B-B1E9-01D38BFA64CC}">
      <dgm:prSet phldrT="[Texto]"/>
      <dgm:spPr/>
      <dgm:t>
        <a:bodyPr/>
        <a:lstStyle/>
        <a:p>
          <a:pPr algn="just"/>
          <a:r>
            <a:rPr lang="es-419" dirty="0"/>
            <a:t>Para el sistema completo, el sensor de proximidad se conecta de manera directa al PLC, el PT100 se conecta a las entradas acondicionadas del controlador, de la tarjeta y controlador se conecta de manera serial RS485, con protocolo Modbus RTU a la pantalla HMI, se conectan por ethernet el PLC, pantalla, y cámara con protocolo Modbus TCP y por último la conexión serial RS2323 entre el PLC y el módem GSM</a:t>
          </a:r>
          <a:endParaRPr lang="en-US" dirty="0"/>
        </a:p>
      </dgm:t>
    </dgm:pt>
    <dgm:pt modelId="{E33361A1-A17C-48B1-B8C6-D068540818ED}" type="parTrans" cxnId="{65C05C0A-DF06-42AB-BA63-9E5234DC66B7}">
      <dgm:prSet/>
      <dgm:spPr/>
      <dgm:t>
        <a:bodyPr/>
        <a:lstStyle/>
        <a:p>
          <a:endParaRPr lang="en-US"/>
        </a:p>
      </dgm:t>
    </dgm:pt>
    <dgm:pt modelId="{D31F3547-2995-46FC-AEB8-D9429ED702AA}" type="sibTrans" cxnId="{65C05C0A-DF06-42AB-BA63-9E5234DC66B7}">
      <dgm:prSet/>
      <dgm:spPr/>
      <dgm:t>
        <a:bodyPr/>
        <a:lstStyle/>
        <a:p>
          <a:endParaRPr lang="en-US"/>
        </a:p>
      </dgm:t>
    </dgm:pt>
    <dgm:pt modelId="{34338AB5-575A-4A44-993F-414CF608B687}" type="pres">
      <dgm:prSet presAssocID="{5D8E45C3-2884-4B7E-8A7E-A208D28CF636}" presName="linearFlow" presStyleCnt="0">
        <dgm:presLayoutVars>
          <dgm:dir/>
          <dgm:animLvl val="lvl"/>
          <dgm:resizeHandles val="exact"/>
        </dgm:presLayoutVars>
      </dgm:prSet>
      <dgm:spPr/>
    </dgm:pt>
    <dgm:pt modelId="{DFC12B73-C079-4555-B413-0B9CF012AA6F}" type="pres">
      <dgm:prSet presAssocID="{2CFE9F25-FD56-4A98-AE69-8D5C064F4F7A}" presName="composite" presStyleCnt="0"/>
      <dgm:spPr/>
    </dgm:pt>
    <dgm:pt modelId="{1D2E23DA-C7EE-47F7-B5A7-BF15F66DF15B}" type="pres">
      <dgm:prSet presAssocID="{2CFE9F25-FD56-4A98-AE69-8D5C064F4F7A}" presName="parentText" presStyleLbl="alignNode1" presStyleIdx="0" presStyleCnt="3">
        <dgm:presLayoutVars>
          <dgm:chMax val="1"/>
          <dgm:bulletEnabled val="1"/>
        </dgm:presLayoutVars>
      </dgm:prSet>
      <dgm:spPr/>
    </dgm:pt>
    <dgm:pt modelId="{2A2C19AE-8E0C-47AA-A43A-DBEABE42698A}" type="pres">
      <dgm:prSet presAssocID="{2CFE9F25-FD56-4A98-AE69-8D5C064F4F7A}" presName="descendantText" presStyleLbl="alignAcc1" presStyleIdx="0" presStyleCnt="3">
        <dgm:presLayoutVars>
          <dgm:bulletEnabled val="1"/>
        </dgm:presLayoutVars>
      </dgm:prSet>
      <dgm:spPr/>
    </dgm:pt>
    <dgm:pt modelId="{F401F37B-90D4-4BEE-BDAF-AF8C4D3407E4}" type="pres">
      <dgm:prSet presAssocID="{95F8E7D6-3E2A-4B09-9AED-CCC3615412F5}" presName="sp" presStyleCnt="0"/>
      <dgm:spPr/>
    </dgm:pt>
    <dgm:pt modelId="{8B201D94-6251-4E86-BBF6-104A5C36DAAC}" type="pres">
      <dgm:prSet presAssocID="{F4EA02FB-DDAA-447F-A39B-D3028E598123}" presName="composite" presStyleCnt="0"/>
      <dgm:spPr/>
    </dgm:pt>
    <dgm:pt modelId="{7C033F37-BC8E-46A7-B741-EEB8EC08E1DC}" type="pres">
      <dgm:prSet presAssocID="{F4EA02FB-DDAA-447F-A39B-D3028E598123}" presName="parentText" presStyleLbl="alignNode1" presStyleIdx="1" presStyleCnt="3">
        <dgm:presLayoutVars>
          <dgm:chMax val="1"/>
          <dgm:bulletEnabled val="1"/>
        </dgm:presLayoutVars>
      </dgm:prSet>
      <dgm:spPr/>
    </dgm:pt>
    <dgm:pt modelId="{B96973DC-7CAD-494C-9CAD-F1B40754BF7F}" type="pres">
      <dgm:prSet presAssocID="{F4EA02FB-DDAA-447F-A39B-D3028E598123}" presName="descendantText" presStyleLbl="alignAcc1" presStyleIdx="1" presStyleCnt="3">
        <dgm:presLayoutVars>
          <dgm:bulletEnabled val="1"/>
        </dgm:presLayoutVars>
      </dgm:prSet>
      <dgm:spPr/>
    </dgm:pt>
    <dgm:pt modelId="{F55BE3ED-352B-4877-8C94-B81E068E66A4}" type="pres">
      <dgm:prSet presAssocID="{F8F58CB7-4AC2-4526-91F6-36F6759FBF68}" presName="sp" presStyleCnt="0"/>
      <dgm:spPr/>
    </dgm:pt>
    <dgm:pt modelId="{C2160644-4CA3-452C-8743-9158B7BB9280}" type="pres">
      <dgm:prSet presAssocID="{F92F8DDE-9D9D-4E8B-B351-139196AEED0F}" presName="composite" presStyleCnt="0"/>
      <dgm:spPr/>
    </dgm:pt>
    <dgm:pt modelId="{C2FF615F-3C23-4ED0-A672-D74DD750A016}" type="pres">
      <dgm:prSet presAssocID="{F92F8DDE-9D9D-4E8B-B351-139196AEED0F}" presName="parentText" presStyleLbl="alignNode1" presStyleIdx="2" presStyleCnt="3">
        <dgm:presLayoutVars>
          <dgm:chMax val="1"/>
          <dgm:bulletEnabled val="1"/>
        </dgm:presLayoutVars>
      </dgm:prSet>
      <dgm:spPr/>
    </dgm:pt>
    <dgm:pt modelId="{F713F93B-0646-4B5E-9F89-D2B8B6FAD79F}" type="pres">
      <dgm:prSet presAssocID="{F92F8DDE-9D9D-4E8B-B351-139196AEED0F}" presName="descendantText" presStyleLbl="alignAcc1" presStyleIdx="2" presStyleCnt="3">
        <dgm:presLayoutVars>
          <dgm:bulletEnabled val="1"/>
        </dgm:presLayoutVars>
      </dgm:prSet>
      <dgm:spPr/>
    </dgm:pt>
  </dgm:ptLst>
  <dgm:cxnLst>
    <dgm:cxn modelId="{65C05C0A-DF06-42AB-BA63-9E5234DC66B7}" srcId="{F92F8DDE-9D9D-4E8B-B351-139196AEED0F}" destId="{C784B831-BFD5-4D4B-B1E9-01D38BFA64CC}" srcOrd="0" destOrd="0" parTransId="{E33361A1-A17C-48B1-B8C6-D068540818ED}" sibTransId="{D31F3547-2995-46FC-AEB8-D9429ED702AA}"/>
    <dgm:cxn modelId="{76754515-04BD-438A-91DC-12E629786B1D}" srcId="{2CFE9F25-FD56-4A98-AE69-8D5C064F4F7A}" destId="{C338A78E-166B-4022-A216-01B2DC2A7BB1}" srcOrd="0" destOrd="0" parTransId="{E7CD4D49-6FFB-4B48-A86B-9FE70BAAA7EF}" sibTransId="{2ECD0700-BBE7-4083-90B4-04BB329B2A5B}"/>
    <dgm:cxn modelId="{36C4122A-45B1-474F-A974-4FB22140FC8F}" type="presOf" srcId="{5D8E45C3-2884-4B7E-8A7E-A208D28CF636}" destId="{34338AB5-575A-4A44-993F-414CF608B687}" srcOrd="0" destOrd="0" presId="urn:microsoft.com/office/officeart/2005/8/layout/chevron2"/>
    <dgm:cxn modelId="{2375205E-0421-4FB0-A1F4-228E66BD45E3}" srcId="{F4EA02FB-DDAA-447F-A39B-D3028E598123}" destId="{2F8E5A8D-280A-49FC-B04F-9BA366A9BC4B}" srcOrd="0" destOrd="0" parTransId="{38155BCA-441F-4F78-B2CB-9C486CEC73C3}" sibTransId="{6B5BB9E1-03C5-4076-B136-80B3BB5FA581}"/>
    <dgm:cxn modelId="{7E608667-EF97-47F7-AC0F-EF0D6BE94CB4}" srcId="{5D8E45C3-2884-4B7E-8A7E-A208D28CF636}" destId="{F4EA02FB-DDAA-447F-A39B-D3028E598123}" srcOrd="1" destOrd="0" parTransId="{983593D4-F6B2-4544-9560-AA6CC0BC5497}" sibTransId="{F8F58CB7-4AC2-4526-91F6-36F6759FBF68}"/>
    <dgm:cxn modelId="{8412224D-516B-4A21-98E6-A77D42144FF8}" type="presOf" srcId="{2CFE9F25-FD56-4A98-AE69-8D5C064F4F7A}" destId="{1D2E23DA-C7EE-47F7-B5A7-BF15F66DF15B}" srcOrd="0" destOrd="0" presId="urn:microsoft.com/office/officeart/2005/8/layout/chevron2"/>
    <dgm:cxn modelId="{6AF69A70-D75C-4188-AB10-60BA09BEE619}" type="presOf" srcId="{C338A78E-166B-4022-A216-01B2DC2A7BB1}" destId="{2A2C19AE-8E0C-47AA-A43A-DBEABE42698A}" srcOrd="0" destOrd="0" presId="urn:microsoft.com/office/officeart/2005/8/layout/chevron2"/>
    <dgm:cxn modelId="{3144B552-7922-4A6C-8105-B8F736F70F20}" type="presOf" srcId="{C784B831-BFD5-4D4B-B1E9-01D38BFA64CC}" destId="{F713F93B-0646-4B5E-9F89-D2B8B6FAD79F}" srcOrd="0" destOrd="0" presId="urn:microsoft.com/office/officeart/2005/8/layout/chevron2"/>
    <dgm:cxn modelId="{DA27D481-9B39-400F-89A4-4F6C404CA85A}" type="presOf" srcId="{F92F8DDE-9D9D-4E8B-B351-139196AEED0F}" destId="{C2FF615F-3C23-4ED0-A672-D74DD750A016}" srcOrd="0" destOrd="0" presId="urn:microsoft.com/office/officeart/2005/8/layout/chevron2"/>
    <dgm:cxn modelId="{F7E4E2CB-39E1-4C44-8F9F-3D6500A858A9}" type="presOf" srcId="{2F8E5A8D-280A-49FC-B04F-9BA366A9BC4B}" destId="{B96973DC-7CAD-494C-9CAD-F1B40754BF7F}" srcOrd="0" destOrd="0" presId="urn:microsoft.com/office/officeart/2005/8/layout/chevron2"/>
    <dgm:cxn modelId="{875819D8-570F-4CA3-8524-77D91E932DA4}" srcId="{5D8E45C3-2884-4B7E-8A7E-A208D28CF636}" destId="{2CFE9F25-FD56-4A98-AE69-8D5C064F4F7A}" srcOrd="0" destOrd="0" parTransId="{07B9E5BC-75C8-446A-AADF-ACD238A277D8}" sibTransId="{95F8E7D6-3E2A-4B09-9AED-CCC3615412F5}"/>
    <dgm:cxn modelId="{E100FEEF-B272-4B56-A208-353F14C3162A}" srcId="{5D8E45C3-2884-4B7E-8A7E-A208D28CF636}" destId="{F92F8DDE-9D9D-4E8B-B351-139196AEED0F}" srcOrd="2" destOrd="0" parTransId="{ED6B38D7-CCC2-414C-B363-6CF51599F15C}" sibTransId="{87A5CB8B-17A2-4678-9C6F-A9214309E006}"/>
    <dgm:cxn modelId="{95C4CCF5-30A5-42C7-86CE-F10F252FD489}" type="presOf" srcId="{F4EA02FB-DDAA-447F-A39B-D3028E598123}" destId="{7C033F37-BC8E-46A7-B741-EEB8EC08E1DC}" srcOrd="0" destOrd="0" presId="urn:microsoft.com/office/officeart/2005/8/layout/chevron2"/>
    <dgm:cxn modelId="{72161463-E883-4A84-86EB-8F2D80F757F9}" type="presParOf" srcId="{34338AB5-575A-4A44-993F-414CF608B687}" destId="{DFC12B73-C079-4555-B413-0B9CF012AA6F}" srcOrd="0" destOrd="0" presId="urn:microsoft.com/office/officeart/2005/8/layout/chevron2"/>
    <dgm:cxn modelId="{4435F047-E5CA-42D4-B373-D87E4A0D2037}" type="presParOf" srcId="{DFC12B73-C079-4555-B413-0B9CF012AA6F}" destId="{1D2E23DA-C7EE-47F7-B5A7-BF15F66DF15B}" srcOrd="0" destOrd="0" presId="urn:microsoft.com/office/officeart/2005/8/layout/chevron2"/>
    <dgm:cxn modelId="{193B129B-9AE6-48A8-9ABD-D0887F02183A}" type="presParOf" srcId="{DFC12B73-C079-4555-B413-0B9CF012AA6F}" destId="{2A2C19AE-8E0C-47AA-A43A-DBEABE42698A}" srcOrd="1" destOrd="0" presId="urn:microsoft.com/office/officeart/2005/8/layout/chevron2"/>
    <dgm:cxn modelId="{BAFEC397-F295-482A-909E-E1674498B8D6}" type="presParOf" srcId="{34338AB5-575A-4A44-993F-414CF608B687}" destId="{F401F37B-90D4-4BEE-BDAF-AF8C4D3407E4}" srcOrd="1" destOrd="0" presId="urn:microsoft.com/office/officeart/2005/8/layout/chevron2"/>
    <dgm:cxn modelId="{2A747CFF-FBED-4E44-99D2-E2EF3B0A3892}" type="presParOf" srcId="{34338AB5-575A-4A44-993F-414CF608B687}" destId="{8B201D94-6251-4E86-BBF6-104A5C36DAAC}" srcOrd="2" destOrd="0" presId="urn:microsoft.com/office/officeart/2005/8/layout/chevron2"/>
    <dgm:cxn modelId="{29E8191D-4181-43B6-97ED-4D627D73204A}" type="presParOf" srcId="{8B201D94-6251-4E86-BBF6-104A5C36DAAC}" destId="{7C033F37-BC8E-46A7-B741-EEB8EC08E1DC}" srcOrd="0" destOrd="0" presId="urn:microsoft.com/office/officeart/2005/8/layout/chevron2"/>
    <dgm:cxn modelId="{E4A477BA-03F4-45DB-8EFB-B27113BF064D}" type="presParOf" srcId="{8B201D94-6251-4E86-BBF6-104A5C36DAAC}" destId="{B96973DC-7CAD-494C-9CAD-F1B40754BF7F}" srcOrd="1" destOrd="0" presId="urn:microsoft.com/office/officeart/2005/8/layout/chevron2"/>
    <dgm:cxn modelId="{9CFAD0CC-FDBB-47E4-B107-2F29EC2CED1D}" type="presParOf" srcId="{34338AB5-575A-4A44-993F-414CF608B687}" destId="{F55BE3ED-352B-4877-8C94-B81E068E66A4}" srcOrd="3" destOrd="0" presId="urn:microsoft.com/office/officeart/2005/8/layout/chevron2"/>
    <dgm:cxn modelId="{93B1387B-C0B0-4736-9D2B-927A82FAF38D}" type="presParOf" srcId="{34338AB5-575A-4A44-993F-414CF608B687}" destId="{C2160644-4CA3-452C-8743-9158B7BB9280}" srcOrd="4" destOrd="0" presId="urn:microsoft.com/office/officeart/2005/8/layout/chevron2"/>
    <dgm:cxn modelId="{517B9FCD-7843-4811-B865-F894C3B9A022}" type="presParOf" srcId="{C2160644-4CA3-452C-8743-9158B7BB9280}" destId="{C2FF615F-3C23-4ED0-A672-D74DD750A016}" srcOrd="0" destOrd="0" presId="urn:microsoft.com/office/officeart/2005/8/layout/chevron2"/>
    <dgm:cxn modelId="{1635AFA7-75DC-43A5-A827-133A09A67393}" type="presParOf" srcId="{C2160644-4CA3-452C-8743-9158B7BB9280}" destId="{F713F93B-0646-4B5E-9F89-D2B8B6FAD7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8E45C3-2884-4B7E-8A7E-A208D28CF63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2CFE9F25-FD56-4A98-AE69-8D5C064F4F7A}">
      <dgm:prSet phldrT="[Texto]"/>
      <dgm:spPr>
        <a:solidFill>
          <a:schemeClr val="accent1">
            <a:lumMod val="50000"/>
          </a:schemeClr>
        </a:solidFill>
      </dgm:spPr>
      <dgm:t>
        <a:bodyPr/>
        <a:lstStyle/>
        <a:p>
          <a:r>
            <a:rPr lang="es-419" dirty="0"/>
            <a:t>Panel Studio</a:t>
          </a:r>
          <a:endParaRPr lang="en-US" dirty="0"/>
        </a:p>
      </dgm:t>
    </dgm:pt>
    <dgm:pt modelId="{07B9E5BC-75C8-446A-AADF-ACD238A277D8}" type="parTrans" cxnId="{875819D8-570F-4CA3-8524-77D91E932DA4}">
      <dgm:prSet/>
      <dgm:spPr/>
      <dgm:t>
        <a:bodyPr/>
        <a:lstStyle/>
        <a:p>
          <a:endParaRPr lang="en-US"/>
        </a:p>
      </dgm:t>
    </dgm:pt>
    <dgm:pt modelId="{95F8E7D6-3E2A-4B09-9AED-CCC3615412F5}" type="sibTrans" cxnId="{875819D8-570F-4CA3-8524-77D91E932DA4}">
      <dgm:prSet/>
      <dgm:spPr/>
      <dgm:t>
        <a:bodyPr/>
        <a:lstStyle/>
        <a:p>
          <a:endParaRPr lang="en-US"/>
        </a:p>
      </dgm:t>
    </dgm:pt>
    <dgm:pt modelId="{C338A78E-166B-4022-A216-01B2DC2A7BB1}">
      <dgm:prSet phldrT="[Texto]"/>
      <dgm:spPr/>
      <dgm:t>
        <a:bodyPr/>
        <a:lstStyle/>
        <a:p>
          <a:r>
            <a:rPr lang="es-419" dirty="0"/>
            <a:t>Pantalla de información y simulación de procesos industriales.</a:t>
          </a:r>
          <a:endParaRPr lang="en-US" dirty="0"/>
        </a:p>
      </dgm:t>
    </dgm:pt>
    <dgm:pt modelId="{E7CD4D49-6FFB-4B48-A86B-9FE70BAAA7EF}" type="parTrans" cxnId="{76754515-04BD-438A-91DC-12E629786B1D}">
      <dgm:prSet/>
      <dgm:spPr/>
      <dgm:t>
        <a:bodyPr/>
        <a:lstStyle/>
        <a:p>
          <a:endParaRPr lang="en-US"/>
        </a:p>
      </dgm:t>
    </dgm:pt>
    <dgm:pt modelId="{2ECD0700-BBE7-4083-90B4-04BB329B2A5B}" type="sibTrans" cxnId="{76754515-04BD-438A-91DC-12E629786B1D}">
      <dgm:prSet/>
      <dgm:spPr/>
      <dgm:t>
        <a:bodyPr/>
        <a:lstStyle/>
        <a:p>
          <a:endParaRPr lang="en-US"/>
        </a:p>
      </dgm:t>
    </dgm:pt>
    <dgm:pt modelId="{F4EA02FB-DDAA-447F-A39B-D3028E598123}">
      <dgm:prSet phldrT="[Texto]"/>
      <dgm:spPr/>
      <dgm:t>
        <a:bodyPr/>
        <a:lstStyle/>
        <a:p>
          <a:r>
            <a:rPr lang="es-419" dirty="0"/>
            <a:t>Control FPWin Pro7</a:t>
          </a:r>
          <a:endParaRPr lang="en-US" dirty="0"/>
        </a:p>
      </dgm:t>
    </dgm:pt>
    <dgm:pt modelId="{983593D4-F6B2-4544-9560-AA6CC0BC5497}" type="parTrans" cxnId="{7E608667-EF97-47F7-AC0F-EF0D6BE94CB4}">
      <dgm:prSet/>
      <dgm:spPr/>
      <dgm:t>
        <a:bodyPr/>
        <a:lstStyle/>
        <a:p>
          <a:endParaRPr lang="en-US"/>
        </a:p>
      </dgm:t>
    </dgm:pt>
    <dgm:pt modelId="{F8F58CB7-4AC2-4526-91F6-36F6759FBF68}" type="sibTrans" cxnId="{7E608667-EF97-47F7-AC0F-EF0D6BE94CB4}">
      <dgm:prSet/>
      <dgm:spPr/>
      <dgm:t>
        <a:bodyPr/>
        <a:lstStyle/>
        <a:p>
          <a:endParaRPr lang="en-US"/>
        </a:p>
      </dgm:t>
    </dgm:pt>
    <dgm:pt modelId="{2F8E5A8D-280A-49FC-B04F-9BA366A9BC4B}">
      <dgm:prSet phldrT="[Texto]"/>
      <dgm:spPr/>
      <dgm:t>
        <a:bodyPr/>
        <a:lstStyle/>
        <a:p>
          <a:r>
            <a:rPr lang="es-419" dirty="0"/>
            <a:t>Configuración de direccionamiento IP y conexiones ethernet.</a:t>
          </a:r>
          <a:endParaRPr lang="en-US" dirty="0"/>
        </a:p>
      </dgm:t>
    </dgm:pt>
    <dgm:pt modelId="{38155BCA-441F-4F78-B2CB-9C486CEC73C3}" type="parTrans" cxnId="{2375205E-0421-4FB0-A1F4-228E66BD45E3}">
      <dgm:prSet/>
      <dgm:spPr/>
      <dgm:t>
        <a:bodyPr/>
        <a:lstStyle/>
        <a:p>
          <a:endParaRPr lang="en-US"/>
        </a:p>
      </dgm:t>
    </dgm:pt>
    <dgm:pt modelId="{6B5BB9E1-03C5-4076-B136-80B3BB5FA581}" type="sibTrans" cxnId="{2375205E-0421-4FB0-A1F4-228E66BD45E3}">
      <dgm:prSet/>
      <dgm:spPr/>
      <dgm:t>
        <a:bodyPr/>
        <a:lstStyle/>
        <a:p>
          <a:endParaRPr lang="en-US"/>
        </a:p>
      </dgm:t>
    </dgm:pt>
    <dgm:pt modelId="{F92F8DDE-9D9D-4E8B-B351-139196AEED0F}">
      <dgm:prSet phldrT="[Texto]"/>
      <dgm:spPr/>
      <dgm:t>
        <a:bodyPr/>
        <a:lstStyle/>
        <a:p>
          <a:r>
            <a:rPr lang="es-419" dirty="0"/>
            <a:t>Control Web </a:t>
          </a:r>
          <a:r>
            <a:rPr lang="es-419" dirty="0" err="1"/>
            <a:t>Creator</a:t>
          </a:r>
          <a:endParaRPr lang="en-US" dirty="0"/>
        </a:p>
      </dgm:t>
    </dgm:pt>
    <dgm:pt modelId="{ED6B38D7-CCC2-414C-B363-6CF51599F15C}" type="parTrans" cxnId="{E100FEEF-B272-4B56-A208-353F14C3162A}">
      <dgm:prSet/>
      <dgm:spPr/>
      <dgm:t>
        <a:bodyPr/>
        <a:lstStyle/>
        <a:p>
          <a:endParaRPr lang="en-US"/>
        </a:p>
      </dgm:t>
    </dgm:pt>
    <dgm:pt modelId="{87A5CB8B-17A2-4678-9C6F-A9214309E006}" type="sibTrans" cxnId="{E100FEEF-B272-4B56-A208-353F14C3162A}">
      <dgm:prSet/>
      <dgm:spPr/>
      <dgm:t>
        <a:bodyPr/>
        <a:lstStyle/>
        <a:p>
          <a:endParaRPr lang="en-US"/>
        </a:p>
      </dgm:t>
    </dgm:pt>
    <dgm:pt modelId="{C784B831-BFD5-4D4B-B1E9-01D38BFA64CC}">
      <dgm:prSet phldrT="[Texto]"/>
      <dgm:spPr/>
      <dgm:t>
        <a:bodyPr/>
        <a:lstStyle/>
        <a:p>
          <a:pPr algn="just"/>
          <a:r>
            <a:rPr lang="es-419" dirty="0"/>
            <a:t>Monitoreo de procesos</a:t>
          </a:r>
          <a:endParaRPr lang="en-US" dirty="0"/>
        </a:p>
      </dgm:t>
    </dgm:pt>
    <dgm:pt modelId="{E33361A1-A17C-48B1-B8C6-D068540818ED}" type="parTrans" cxnId="{65C05C0A-DF06-42AB-BA63-9E5234DC66B7}">
      <dgm:prSet/>
      <dgm:spPr/>
      <dgm:t>
        <a:bodyPr/>
        <a:lstStyle/>
        <a:p>
          <a:endParaRPr lang="en-US"/>
        </a:p>
      </dgm:t>
    </dgm:pt>
    <dgm:pt modelId="{D31F3547-2995-46FC-AEB8-D9429ED702AA}" type="sibTrans" cxnId="{65C05C0A-DF06-42AB-BA63-9E5234DC66B7}">
      <dgm:prSet/>
      <dgm:spPr/>
      <dgm:t>
        <a:bodyPr/>
        <a:lstStyle/>
        <a:p>
          <a:endParaRPr lang="en-US"/>
        </a:p>
      </dgm:t>
    </dgm:pt>
    <dgm:pt modelId="{2FF8E5B4-3CC5-4487-BB9C-506031B4CA15}">
      <dgm:prSet phldrT="[Texto]"/>
      <dgm:spPr/>
      <dgm:t>
        <a:bodyPr/>
        <a:lstStyle/>
        <a:p>
          <a:endParaRPr lang="en-US" dirty="0"/>
        </a:p>
      </dgm:t>
    </dgm:pt>
    <dgm:pt modelId="{4524C4A3-345D-43C2-B8D1-C1A30A376597}" type="parTrans" cxnId="{BCB08755-9DB9-47AF-A2EB-3F272A52D3A0}">
      <dgm:prSet/>
      <dgm:spPr/>
      <dgm:t>
        <a:bodyPr/>
        <a:lstStyle/>
        <a:p>
          <a:endParaRPr lang="en-US"/>
        </a:p>
      </dgm:t>
    </dgm:pt>
    <dgm:pt modelId="{D4C4EAFB-AC89-4588-BA7B-1FA27A84AFA6}" type="sibTrans" cxnId="{BCB08755-9DB9-47AF-A2EB-3F272A52D3A0}">
      <dgm:prSet/>
      <dgm:spPr/>
      <dgm:t>
        <a:bodyPr/>
        <a:lstStyle/>
        <a:p>
          <a:endParaRPr lang="en-US"/>
        </a:p>
      </dgm:t>
    </dgm:pt>
    <dgm:pt modelId="{64B3D8A9-EF6A-433F-B2F8-C4877A457744}">
      <dgm:prSet phldrT="[Texto]"/>
      <dgm:spPr/>
      <dgm:t>
        <a:bodyPr/>
        <a:lstStyle/>
        <a:p>
          <a:r>
            <a:rPr lang="es-419" dirty="0"/>
            <a:t>Configuración de tags y servidor OPC.</a:t>
          </a:r>
          <a:endParaRPr lang="en-US" dirty="0"/>
        </a:p>
      </dgm:t>
    </dgm:pt>
    <dgm:pt modelId="{24EF40B9-6D80-441E-9D79-6AAA01D76BEA}" type="parTrans" cxnId="{0E150813-5E42-45A3-8DE2-B2833477E569}">
      <dgm:prSet/>
      <dgm:spPr/>
      <dgm:t>
        <a:bodyPr/>
        <a:lstStyle/>
        <a:p>
          <a:endParaRPr lang="en-US"/>
        </a:p>
      </dgm:t>
    </dgm:pt>
    <dgm:pt modelId="{9FC43B75-59B5-4F22-80B7-9CAFE711D577}" type="sibTrans" cxnId="{0E150813-5E42-45A3-8DE2-B2833477E569}">
      <dgm:prSet/>
      <dgm:spPr/>
      <dgm:t>
        <a:bodyPr/>
        <a:lstStyle/>
        <a:p>
          <a:endParaRPr lang="en-US"/>
        </a:p>
      </dgm:t>
    </dgm:pt>
    <dgm:pt modelId="{06103414-30BD-4915-8DEA-09C2375ECAEE}">
      <dgm:prSet phldrT="[Texto]"/>
      <dgm:spPr/>
      <dgm:t>
        <a:bodyPr/>
        <a:lstStyle/>
        <a:p>
          <a:r>
            <a:rPr lang="es-419" dirty="0"/>
            <a:t>Configuración de conexión serial.</a:t>
          </a:r>
          <a:endParaRPr lang="en-US" dirty="0"/>
        </a:p>
      </dgm:t>
    </dgm:pt>
    <dgm:pt modelId="{F05F9E23-C15F-428C-B3A2-28F6452E1DB4}" type="parTrans" cxnId="{B016E83D-5B25-43E9-9FBE-C1BC747D14EB}">
      <dgm:prSet/>
      <dgm:spPr/>
      <dgm:t>
        <a:bodyPr/>
        <a:lstStyle/>
        <a:p>
          <a:endParaRPr lang="en-US"/>
        </a:p>
      </dgm:t>
    </dgm:pt>
    <dgm:pt modelId="{78967CFA-7C66-4D0B-BA03-5BF867442F7E}" type="sibTrans" cxnId="{B016E83D-5B25-43E9-9FBE-C1BC747D14EB}">
      <dgm:prSet/>
      <dgm:spPr/>
      <dgm:t>
        <a:bodyPr/>
        <a:lstStyle/>
        <a:p>
          <a:endParaRPr lang="en-US"/>
        </a:p>
      </dgm:t>
    </dgm:pt>
    <dgm:pt modelId="{9CE8BBC4-D36F-449A-B46A-42891894C5C5}">
      <dgm:prSet phldrT="[Texto]"/>
      <dgm:spPr/>
      <dgm:t>
        <a:bodyPr/>
        <a:lstStyle/>
        <a:p>
          <a:r>
            <a:rPr lang="es-419" dirty="0"/>
            <a:t>Configuración de servidores SMTP, FTP y web.</a:t>
          </a:r>
          <a:endParaRPr lang="en-US" dirty="0"/>
        </a:p>
      </dgm:t>
    </dgm:pt>
    <dgm:pt modelId="{EA902005-68FC-4BF7-9A0A-00278270BEE5}" type="parTrans" cxnId="{627A4418-2B48-4239-AD73-349CA7853885}">
      <dgm:prSet/>
      <dgm:spPr/>
      <dgm:t>
        <a:bodyPr/>
        <a:lstStyle/>
        <a:p>
          <a:endParaRPr lang="en-US"/>
        </a:p>
      </dgm:t>
    </dgm:pt>
    <dgm:pt modelId="{519A4ABD-ACB2-435F-ADA0-8529572526E3}" type="sibTrans" cxnId="{627A4418-2B48-4239-AD73-349CA7853885}">
      <dgm:prSet/>
      <dgm:spPr/>
      <dgm:t>
        <a:bodyPr/>
        <a:lstStyle/>
        <a:p>
          <a:endParaRPr lang="en-US"/>
        </a:p>
      </dgm:t>
    </dgm:pt>
    <dgm:pt modelId="{DBAAFAAC-D986-41A8-9F5C-C121497B6E73}">
      <dgm:prSet phldrT="[Texto]"/>
      <dgm:spPr/>
      <dgm:t>
        <a:bodyPr/>
        <a:lstStyle/>
        <a:p>
          <a:r>
            <a:rPr lang="es-419" dirty="0"/>
            <a:t>Generación de bloques de función para simulación de señales.</a:t>
          </a:r>
          <a:endParaRPr lang="en-US" dirty="0"/>
        </a:p>
      </dgm:t>
    </dgm:pt>
    <dgm:pt modelId="{36620F5D-8BE0-4CC1-9172-C4F8364AE599}" type="parTrans" cxnId="{E10F0AF3-97E5-4549-85CF-FE38D87F0929}">
      <dgm:prSet/>
      <dgm:spPr/>
      <dgm:t>
        <a:bodyPr/>
        <a:lstStyle/>
        <a:p>
          <a:endParaRPr lang="en-US"/>
        </a:p>
      </dgm:t>
    </dgm:pt>
    <dgm:pt modelId="{20DE90C3-BC5C-42F2-B9B7-299B717F3636}" type="sibTrans" cxnId="{E10F0AF3-97E5-4549-85CF-FE38D87F0929}">
      <dgm:prSet/>
      <dgm:spPr/>
      <dgm:t>
        <a:bodyPr/>
        <a:lstStyle/>
        <a:p>
          <a:endParaRPr lang="en-US"/>
        </a:p>
      </dgm:t>
    </dgm:pt>
    <dgm:pt modelId="{879E3FA5-D846-4E07-AEEC-00C5C06732B9}">
      <dgm:prSet phldrT="[Texto]"/>
      <dgm:spPr/>
      <dgm:t>
        <a:bodyPr/>
        <a:lstStyle/>
        <a:p>
          <a:pPr algn="just"/>
          <a:r>
            <a:rPr lang="es-419" dirty="0"/>
            <a:t>Eficiencia energética</a:t>
          </a:r>
          <a:endParaRPr lang="en-US" dirty="0"/>
        </a:p>
      </dgm:t>
    </dgm:pt>
    <dgm:pt modelId="{05DA0583-ED95-4B01-8030-8CBB3BABB6B4}" type="parTrans" cxnId="{55C748C0-47E5-4EB9-81C3-F9DD01196E52}">
      <dgm:prSet/>
      <dgm:spPr/>
      <dgm:t>
        <a:bodyPr/>
        <a:lstStyle/>
        <a:p>
          <a:endParaRPr lang="en-US"/>
        </a:p>
      </dgm:t>
    </dgm:pt>
    <dgm:pt modelId="{B3E43AAB-71FB-4A5F-9700-0C23F0C442C1}" type="sibTrans" cxnId="{55C748C0-47E5-4EB9-81C3-F9DD01196E52}">
      <dgm:prSet/>
      <dgm:spPr/>
      <dgm:t>
        <a:bodyPr/>
        <a:lstStyle/>
        <a:p>
          <a:endParaRPr lang="en-US"/>
        </a:p>
      </dgm:t>
    </dgm:pt>
    <dgm:pt modelId="{20EEDA59-F40F-4B46-82DF-053EBF5D9D6F}">
      <dgm:prSet phldrT="[Texto]"/>
      <dgm:spPr/>
      <dgm:t>
        <a:bodyPr/>
        <a:lstStyle/>
        <a:p>
          <a:pPr algn="just"/>
          <a:r>
            <a:rPr lang="es-419" dirty="0"/>
            <a:t>Datos de producción</a:t>
          </a:r>
          <a:endParaRPr lang="en-US" dirty="0"/>
        </a:p>
      </dgm:t>
    </dgm:pt>
    <dgm:pt modelId="{A966666A-42B8-4126-8AF4-9F04C0A6F41A}" type="parTrans" cxnId="{732007CF-707E-4E1A-9319-655D0359A7F4}">
      <dgm:prSet/>
      <dgm:spPr/>
      <dgm:t>
        <a:bodyPr/>
        <a:lstStyle/>
        <a:p>
          <a:endParaRPr lang="en-US"/>
        </a:p>
      </dgm:t>
    </dgm:pt>
    <dgm:pt modelId="{09DABA3F-E6B8-4A6E-B396-023FF136B3A3}" type="sibTrans" cxnId="{732007CF-707E-4E1A-9319-655D0359A7F4}">
      <dgm:prSet/>
      <dgm:spPr/>
      <dgm:t>
        <a:bodyPr/>
        <a:lstStyle/>
        <a:p>
          <a:endParaRPr lang="en-US"/>
        </a:p>
      </dgm:t>
    </dgm:pt>
    <dgm:pt modelId="{A8FABB00-061B-4639-BB27-48EE5CEB83D2}">
      <dgm:prSet phldrT="[Texto]"/>
      <dgm:spPr/>
      <dgm:t>
        <a:bodyPr/>
        <a:lstStyle/>
        <a:p>
          <a:pPr algn="just"/>
          <a:r>
            <a:rPr lang="es-419" dirty="0"/>
            <a:t>Mantenimiento</a:t>
          </a:r>
          <a:endParaRPr lang="en-US" dirty="0"/>
        </a:p>
      </dgm:t>
    </dgm:pt>
    <dgm:pt modelId="{934737C5-1AC6-4C38-A72E-035548B622F7}" type="parTrans" cxnId="{8C716E1A-0243-42C6-A97E-1152ED1C7765}">
      <dgm:prSet/>
      <dgm:spPr/>
      <dgm:t>
        <a:bodyPr/>
        <a:lstStyle/>
        <a:p>
          <a:endParaRPr lang="en-US"/>
        </a:p>
      </dgm:t>
    </dgm:pt>
    <dgm:pt modelId="{457530FF-7CBC-409E-8844-01BD8FE55C97}" type="sibTrans" cxnId="{8C716E1A-0243-42C6-A97E-1152ED1C7765}">
      <dgm:prSet/>
      <dgm:spPr/>
      <dgm:t>
        <a:bodyPr/>
        <a:lstStyle/>
        <a:p>
          <a:endParaRPr lang="en-US"/>
        </a:p>
      </dgm:t>
    </dgm:pt>
    <dgm:pt modelId="{34338AB5-575A-4A44-993F-414CF608B687}" type="pres">
      <dgm:prSet presAssocID="{5D8E45C3-2884-4B7E-8A7E-A208D28CF636}" presName="linearFlow" presStyleCnt="0">
        <dgm:presLayoutVars>
          <dgm:dir/>
          <dgm:animLvl val="lvl"/>
          <dgm:resizeHandles val="exact"/>
        </dgm:presLayoutVars>
      </dgm:prSet>
      <dgm:spPr/>
    </dgm:pt>
    <dgm:pt modelId="{DFC12B73-C079-4555-B413-0B9CF012AA6F}" type="pres">
      <dgm:prSet presAssocID="{2CFE9F25-FD56-4A98-AE69-8D5C064F4F7A}" presName="composite" presStyleCnt="0"/>
      <dgm:spPr/>
    </dgm:pt>
    <dgm:pt modelId="{1D2E23DA-C7EE-47F7-B5A7-BF15F66DF15B}" type="pres">
      <dgm:prSet presAssocID="{2CFE9F25-FD56-4A98-AE69-8D5C064F4F7A}" presName="parentText" presStyleLbl="alignNode1" presStyleIdx="0" presStyleCnt="3">
        <dgm:presLayoutVars>
          <dgm:chMax val="1"/>
          <dgm:bulletEnabled val="1"/>
        </dgm:presLayoutVars>
      </dgm:prSet>
      <dgm:spPr/>
    </dgm:pt>
    <dgm:pt modelId="{2A2C19AE-8E0C-47AA-A43A-DBEABE42698A}" type="pres">
      <dgm:prSet presAssocID="{2CFE9F25-FD56-4A98-AE69-8D5C064F4F7A}" presName="descendantText" presStyleLbl="alignAcc1" presStyleIdx="0" presStyleCnt="3">
        <dgm:presLayoutVars>
          <dgm:bulletEnabled val="1"/>
        </dgm:presLayoutVars>
      </dgm:prSet>
      <dgm:spPr/>
    </dgm:pt>
    <dgm:pt modelId="{F401F37B-90D4-4BEE-BDAF-AF8C4D3407E4}" type="pres">
      <dgm:prSet presAssocID="{95F8E7D6-3E2A-4B09-9AED-CCC3615412F5}" presName="sp" presStyleCnt="0"/>
      <dgm:spPr/>
    </dgm:pt>
    <dgm:pt modelId="{8B201D94-6251-4E86-BBF6-104A5C36DAAC}" type="pres">
      <dgm:prSet presAssocID="{F4EA02FB-DDAA-447F-A39B-D3028E598123}" presName="composite" presStyleCnt="0"/>
      <dgm:spPr/>
    </dgm:pt>
    <dgm:pt modelId="{7C033F37-BC8E-46A7-B741-EEB8EC08E1DC}" type="pres">
      <dgm:prSet presAssocID="{F4EA02FB-DDAA-447F-A39B-D3028E598123}" presName="parentText" presStyleLbl="alignNode1" presStyleIdx="1" presStyleCnt="3">
        <dgm:presLayoutVars>
          <dgm:chMax val="1"/>
          <dgm:bulletEnabled val="1"/>
        </dgm:presLayoutVars>
      </dgm:prSet>
      <dgm:spPr/>
    </dgm:pt>
    <dgm:pt modelId="{B96973DC-7CAD-494C-9CAD-F1B40754BF7F}" type="pres">
      <dgm:prSet presAssocID="{F4EA02FB-DDAA-447F-A39B-D3028E598123}" presName="descendantText" presStyleLbl="alignAcc1" presStyleIdx="1" presStyleCnt="3">
        <dgm:presLayoutVars>
          <dgm:bulletEnabled val="1"/>
        </dgm:presLayoutVars>
      </dgm:prSet>
      <dgm:spPr/>
    </dgm:pt>
    <dgm:pt modelId="{F55BE3ED-352B-4877-8C94-B81E068E66A4}" type="pres">
      <dgm:prSet presAssocID="{F8F58CB7-4AC2-4526-91F6-36F6759FBF68}" presName="sp" presStyleCnt="0"/>
      <dgm:spPr/>
    </dgm:pt>
    <dgm:pt modelId="{C2160644-4CA3-452C-8743-9158B7BB9280}" type="pres">
      <dgm:prSet presAssocID="{F92F8DDE-9D9D-4E8B-B351-139196AEED0F}" presName="composite" presStyleCnt="0"/>
      <dgm:spPr/>
    </dgm:pt>
    <dgm:pt modelId="{C2FF615F-3C23-4ED0-A672-D74DD750A016}" type="pres">
      <dgm:prSet presAssocID="{F92F8DDE-9D9D-4E8B-B351-139196AEED0F}" presName="parentText" presStyleLbl="alignNode1" presStyleIdx="2" presStyleCnt="3">
        <dgm:presLayoutVars>
          <dgm:chMax val="1"/>
          <dgm:bulletEnabled val="1"/>
        </dgm:presLayoutVars>
      </dgm:prSet>
      <dgm:spPr/>
    </dgm:pt>
    <dgm:pt modelId="{F713F93B-0646-4B5E-9F89-D2B8B6FAD79F}" type="pres">
      <dgm:prSet presAssocID="{F92F8DDE-9D9D-4E8B-B351-139196AEED0F}" presName="descendantText" presStyleLbl="alignAcc1" presStyleIdx="2" presStyleCnt="3">
        <dgm:presLayoutVars>
          <dgm:bulletEnabled val="1"/>
        </dgm:presLayoutVars>
      </dgm:prSet>
      <dgm:spPr/>
    </dgm:pt>
  </dgm:ptLst>
  <dgm:cxnLst>
    <dgm:cxn modelId="{65C05C0A-DF06-42AB-BA63-9E5234DC66B7}" srcId="{F92F8DDE-9D9D-4E8B-B351-139196AEED0F}" destId="{C784B831-BFD5-4D4B-B1E9-01D38BFA64CC}" srcOrd="0" destOrd="0" parTransId="{E33361A1-A17C-48B1-B8C6-D068540818ED}" sibTransId="{D31F3547-2995-46FC-AEB8-D9429ED702AA}"/>
    <dgm:cxn modelId="{0E150813-5E42-45A3-8DE2-B2833477E569}" srcId="{2CFE9F25-FD56-4A98-AE69-8D5C064F4F7A}" destId="{64B3D8A9-EF6A-433F-B2F8-C4877A457744}" srcOrd="1" destOrd="0" parTransId="{24EF40B9-6D80-441E-9D79-6AAA01D76BEA}" sibTransId="{9FC43B75-59B5-4F22-80B7-9CAFE711D577}"/>
    <dgm:cxn modelId="{76754515-04BD-438A-91DC-12E629786B1D}" srcId="{2CFE9F25-FD56-4A98-AE69-8D5C064F4F7A}" destId="{C338A78E-166B-4022-A216-01B2DC2A7BB1}" srcOrd="0" destOrd="0" parTransId="{E7CD4D49-6FFB-4B48-A86B-9FE70BAAA7EF}" sibTransId="{2ECD0700-BBE7-4083-90B4-04BB329B2A5B}"/>
    <dgm:cxn modelId="{627A4418-2B48-4239-AD73-349CA7853885}" srcId="{F4EA02FB-DDAA-447F-A39B-D3028E598123}" destId="{9CE8BBC4-D36F-449A-B46A-42891894C5C5}" srcOrd="2" destOrd="0" parTransId="{EA902005-68FC-4BF7-9A0A-00278270BEE5}" sibTransId="{519A4ABD-ACB2-435F-ADA0-8529572526E3}"/>
    <dgm:cxn modelId="{8C716E1A-0243-42C6-A97E-1152ED1C7765}" srcId="{F92F8DDE-9D9D-4E8B-B351-139196AEED0F}" destId="{A8FABB00-061B-4639-BB27-48EE5CEB83D2}" srcOrd="3" destOrd="0" parTransId="{934737C5-1AC6-4C38-A72E-035548B622F7}" sibTransId="{457530FF-7CBC-409E-8844-01BD8FE55C97}"/>
    <dgm:cxn modelId="{36C4122A-45B1-474F-A974-4FB22140FC8F}" type="presOf" srcId="{5D8E45C3-2884-4B7E-8A7E-A208D28CF636}" destId="{34338AB5-575A-4A44-993F-414CF608B687}" srcOrd="0" destOrd="0" presId="urn:microsoft.com/office/officeart/2005/8/layout/chevron2"/>
    <dgm:cxn modelId="{B016E83D-5B25-43E9-9FBE-C1BC747D14EB}" srcId="{F4EA02FB-DDAA-447F-A39B-D3028E598123}" destId="{06103414-30BD-4915-8DEA-09C2375ECAEE}" srcOrd="1" destOrd="0" parTransId="{F05F9E23-C15F-428C-B3A2-28F6452E1DB4}" sibTransId="{78967CFA-7C66-4D0B-BA03-5BF867442F7E}"/>
    <dgm:cxn modelId="{FF47145E-D853-4751-8995-56B573C8E858}" type="presOf" srcId="{A8FABB00-061B-4639-BB27-48EE5CEB83D2}" destId="{F713F93B-0646-4B5E-9F89-D2B8B6FAD79F}" srcOrd="0" destOrd="3" presId="urn:microsoft.com/office/officeart/2005/8/layout/chevron2"/>
    <dgm:cxn modelId="{2375205E-0421-4FB0-A1F4-228E66BD45E3}" srcId="{F4EA02FB-DDAA-447F-A39B-D3028E598123}" destId="{2F8E5A8D-280A-49FC-B04F-9BA366A9BC4B}" srcOrd="0" destOrd="0" parTransId="{38155BCA-441F-4F78-B2CB-9C486CEC73C3}" sibTransId="{6B5BB9E1-03C5-4076-B136-80B3BB5FA581}"/>
    <dgm:cxn modelId="{4C07375F-CA83-443A-92D0-0B8724275CAA}" type="presOf" srcId="{20EEDA59-F40F-4B46-82DF-053EBF5D9D6F}" destId="{F713F93B-0646-4B5E-9F89-D2B8B6FAD79F}" srcOrd="0" destOrd="2" presId="urn:microsoft.com/office/officeart/2005/8/layout/chevron2"/>
    <dgm:cxn modelId="{7E608667-EF97-47F7-AC0F-EF0D6BE94CB4}" srcId="{5D8E45C3-2884-4B7E-8A7E-A208D28CF636}" destId="{F4EA02FB-DDAA-447F-A39B-D3028E598123}" srcOrd="1" destOrd="0" parTransId="{983593D4-F6B2-4544-9560-AA6CC0BC5497}" sibTransId="{F8F58CB7-4AC2-4526-91F6-36F6759FBF68}"/>
    <dgm:cxn modelId="{8412224D-516B-4A21-98E6-A77D42144FF8}" type="presOf" srcId="{2CFE9F25-FD56-4A98-AE69-8D5C064F4F7A}" destId="{1D2E23DA-C7EE-47F7-B5A7-BF15F66DF15B}" srcOrd="0" destOrd="0" presId="urn:microsoft.com/office/officeart/2005/8/layout/chevron2"/>
    <dgm:cxn modelId="{E177DC4E-830B-43F6-81BD-05D4E1942BA2}" type="presOf" srcId="{06103414-30BD-4915-8DEA-09C2375ECAEE}" destId="{B96973DC-7CAD-494C-9CAD-F1B40754BF7F}" srcOrd="0" destOrd="1" presId="urn:microsoft.com/office/officeart/2005/8/layout/chevron2"/>
    <dgm:cxn modelId="{5CED5370-C159-45C6-A129-D7AC370FF569}" type="presOf" srcId="{2FF8E5B4-3CC5-4487-BB9C-506031B4CA15}" destId="{2A2C19AE-8E0C-47AA-A43A-DBEABE42698A}" srcOrd="0" destOrd="2" presId="urn:microsoft.com/office/officeart/2005/8/layout/chevron2"/>
    <dgm:cxn modelId="{6AF69A70-D75C-4188-AB10-60BA09BEE619}" type="presOf" srcId="{C338A78E-166B-4022-A216-01B2DC2A7BB1}" destId="{2A2C19AE-8E0C-47AA-A43A-DBEABE42698A}" srcOrd="0" destOrd="0" presId="urn:microsoft.com/office/officeart/2005/8/layout/chevron2"/>
    <dgm:cxn modelId="{3144B552-7922-4A6C-8105-B8F736F70F20}" type="presOf" srcId="{C784B831-BFD5-4D4B-B1E9-01D38BFA64CC}" destId="{F713F93B-0646-4B5E-9F89-D2B8B6FAD79F}" srcOrd="0" destOrd="0" presId="urn:microsoft.com/office/officeart/2005/8/layout/chevron2"/>
    <dgm:cxn modelId="{BCB08755-9DB9-47AF-A2EB-3F272A52D3A0}" srcId="{2CFE9F25-FD56-4A98-AE69-8D5C064F4F7A}" destId="{2FF8E5B4-3CC5-4487-BB9C-506031B4CA15}" srcOrd="2" destOrd="0" parTransId="{4524C4A3-345D-43C2-B8D1-C1A30A376597}" sibTransId="{D4C4EAFB-AC89-4588-BA7B-1FA27A84AFA6}"/>
    <dgm:cxn modelId="{DA27D481-9B39-400F-89A4-4F6C404CA85A}" type="presOf" srcId="{F92F8DDE-9D9D-4E8B-B351-139196AEED0F}" destId="{C2FF615F-3C23-4ED0-A672-D74DD750A016}" srcOrd="0" destOrd="0" presId="urn:microsoft.com/office/officeart/2005/8/layout/chevron2"/>
    <dgm:cxn modelId="{7A5961A0-489D-47C7-B1B3-3A503AD62AC8}" type="presOf" srcId="{64B3D8A9-EF6A-433F-B2F8-C4877A457744}" destId="{2A2C19AE-8E0C-47AA-A43A-DBEABE42698A}" srcOrd="0" destOrd="1" presId="urn:microsoft.com/office/officeart/2005/8/layout/chevron2"/>
    <dgm:cxn modelId="{8C27FCA7-139C-4F45-ACFB-C1C086226D94}" type="presOf" srcId="{9CE8BBC4-D36F-449A-B46A-42891894C5C5}" destId="{B96973DC-7CAD-494C-9CAD-F1B40754BF7F}" srcOrd="0" destOrd="2" presId="urn:microsoft.com/office/officeart/2005/8/layout/chevron2"/>
    <dgm:cxn modelId="{55C748C0-47E5-4EB9-81C3-F9DD01196E52}" srcId="{F92F8DDE-9D9D-4E8B-B351-139196AEED0F}" destId="{879E3FA5-D846-4E07-AEEC-00C5C06732B9}" srcOrd="1" destOrd="0" parTransId="{05DA0583-ED95-4B01-8030-8CBB3BABB6B4}" sibTransId="{B3E43AAB-71FB-4A5F-9700-0C23F0C442C1}"/>
    <dgm:cxn modelId="{F7E4E2CB-39E1-4C44-8F9F-3D6500A858A9}" type="presOf" srcId="{2F8E5A8D-280A-49FC-B04F-9BA366A9BC4B}" destId="{B96973DC-7CAD-494C-9CAD-F1B40754BF7F}" srcOrd="0" destOrd="0" presId="urn:microsoft.com/office/officeart/2005/8/layout/chevron2"/>
    <dgm:cxn modelId="{732007CF-707E-4E1A-9319-655D0359A7F4}" srcId="{F92F8DDE-9D9D-4E8B-B351-139196AEED0F}" destId="{20EEDA59-F40F-4B46-82DF-053EBF5D9D6F}" srcOrd="2" destOrd="0" parTransId="{A966666A-42B8-4126-8AF4-9F04C0A6F41A}" sibTransId="{09DABA3F-E6B8-4A6E-B396-023FF136B3A3}"/>
    <dgm:cxn modelId="{875819D8-570F-4CA3-8524-77D91E932DA4}" srcId="{5D8E45C3-2884-4B7E-8A7E-A208D28CF636}" destId="{2CFE9F25-FD56-4A98-AE69-8D5C064F4F7A}" srcOrd="0" destOrd="0" parTransId="{07B9E5BC-75C8-446A-AADF-ACD238A277D8}" sibTransId="{95F8E7D6-3E2A-4B09-9AED-CCC3615412F5}"/>
    <dgm:cxn modelId="{7A064DDD-671F-47FF-9678-248D82E749A4}" type="presOf" srcId="{879E3FA5-D846-4E07-AEEC-00C5C06732B9}" destId="{F713F93B-0646-4B5E-9F89-D2B8B6FAD79F}" srcOrd="0" destOrd="1" presId="urn:microsoft.com/office/officeart/2005/8/layout/chevron2"/>
    <dgm:cxn modelId="{E100FEEF-B272-4B56-A208-353F14C3162A}" srcId="{5D8E45C3-2884-4B7E-8A7E-A208D28CF636}" destId="{F92F8DDE-9D9D-4E8B-B351-139196AEED0F}" srcOrd="2" destOrd="0" parTransId="{ED6B38D7-CCC2-414C-B363-6CF51599F15C}" sibTransId="{87A5CB8B-17A2-4678-9C6F-A9214309E006}"/>
    <dgm:cxn modelId="{E10F0AF3-97E5-4549-85CF-FE38D87F0929}" srcId="{F4EA02FB-DDAA-447F-A39B-D3028E598123}" destId="{DBAAFAAC-D986-41A8-9F5C-C121497B6E73}" srcOrd="3" destOrd="0" parTransId="{36620F5D-8BE0-4CC1-9172-C4F8364AE599}" sibTransId="{20DE90C3-BC5C-42F2-B9B7-299B717F3636}"/>
    <dgm:cxn modelId="{27446BF5-1B0A-4EF1-9429-79A0D59BD2AB}" type="presOf" srcId="{DBAAFAAC-D986-41A8-9F5C-C121497B6E73}" destId="{B96973DC-7CAD-494C-9CAD-F1B40754BF7F}" srcOrd="0" destOrd="3" presId="urn:microsoft.com/office/officeart/2005/8/layout/chevron2"/>
    <dgm:cxn modelId="{95C4CCF5-30A5-42C7-86CE-F10F252FD489}" type="presOf" srcId="{F4EA02FB-DDAA-447F-A39B-D3028E598123}" destId="{7C033F37-BC8E-46A7-B741-EEB8EC08E1DC}" srcOrd="0" destOrd="0" presId="urn:microsoft.com/office/officeart/2005/8/layout/chevron2"/>
    <dgm:cxn modelId="{72161463-E883-4A84-86EB-8F2D80F757F9}" type="presParOf" srcId="{34338AB5-575A-4A44-993F-414CF608B687}" destId="{DFC12B73-C079-4555-B413-0B9CF012AA6F}" srcOrd="0" destOrd="0" presId="urn:microsoft.com/office/officeart/2005/8/layout/chevron2"/>
    <dgm:cxn modelId="{4435F047-E5CA-42D4-B373-D87E4A0D2037}" type="presParOf" srcId="{DFC12B73-C079-4555-B413-0B9CF012AA6F}" destId="{1D2E23DA-C7EE-47F7-B5A7-BF15F66DF15B}" srcOrd="0" destOrd="0" presId="urn:microsoft.com/office/officeart/2005/8/layout/chevron2"/>
    <dgm:cxn modelId="{193B129B-9AE6-48A8-9ABD-D0887F02183A}" type="presParOf" srcId="{DFC12B73-C079-4555-B413-0B9CF012AA6F}" destId="{2A2C19AE-8E0C-47AA-A43A-DBEABE42698A}" srcOrd="1" destOrd="0" presId="urn:microsoft.com/office/officeart/2005/8/layout/chevron2"/>
    <dgm:cxn modelId="{BAFEC397-F295-482A-909E-E1674498B8D6}" type="presParOf" srcId="{34338AB5-575A-4A44-993F-414CF608B687}" destId="{F401F37B-90D4-4BEE-BDAF-AF8C4D3407E4}" srcOrd="1" destOrd="0" presId="urn:microsoft.com/office/officeart/2005/8/layout/chevron2"/>
    <dgm:cxn modelId="{2A747CFF-FBED-4E44-99D2-E2EF3B0A3892}" type="presParOf" srcId="{34338AB5-575A-4A44-993F-414CF608B687}" destId="{8B201D94-6251-4E86-BBF6-104A5C36DAAC}" srcOrd="2" destOrd="0" presId="urn:microsoft.com/office/officeart/2005/8/layout/chevron2"/>
    <dgm:cxn modelId="{29E8191D-4181-43B6-97ED-4D627D73204A}" type="presParOf" srcId="{8B201D94-6251-4E86-BBF6-104A5C36DAAC}" destId="{7C033F37-BC8E-46A7-B741-EEB8EC08E1DC}" srcOrd="0" destOrd="0" presId="urn:microsoft.com/office/officeart/2005/8/layout/chevron2"/>
    <dgm:cxn modelId="{E4A477BA-03F4-45DB-8EFB-B27113BF064D}" type="presParOf" srcId="{8B201D94-6251-4E86-BBF6-104A5C36DAAC}" destId="{B96973DC-7CAD-494C-9CAD-F1B40754BF7F}" srcOrd="1" destOrd="0" presId="urn:microsoft.com/office/officeart/2005/8/layout/chevron2"/>
    <dgm:cxn modelId="{9CFAD0CC-FDBB-47E4-B107-2F29EC2CED1D}" type="presParOf" srcId="{34338AB5-575A-4A44-993F-414CF608B687}" destId="{F55BE3ED-352B-4877-8C94-B81E068E66A4}" srcOrd="3" destOrd="0" presId="urn:microsoft.com/office/officeart/2005/8/layout/chevron2"/>
    <dgm:cxn modelId="{93B1387B-C0B0-4736-9D2B-927A82FAF38D}" type="presParOf" srcId="{34338AB5-575A-4A44-993F-414CF608B687}" destId="{C2160644-4CA3-452C-8743-9158B7BB9280}" srcOrd="4" destOrd="0" presId="urn:microsoft.com/office/officeart/2005/8/layout/chevron2"/>
    <dgm:cxn modelId="{517B9FCD-7843-4811-B865-F894C3B9A022}" type="presParOf" srcId="{C2160644-4CA3-452C-8743-9158B7BB9280}" destId="{C2FF615F-3C23-4ED0-A672-D74DD750A016}" srcOrd="0" destOrd="0" presId="urn:microsoft.com/office/officeart/2005/8/layout/chevron2"/>
    <dgm:cxn modelId="{1635AFA7-75DC-43A5-A827-133A09A67393}" type="presParOf" srcId="{C2160644-4CA3-452C-8743-9158B7BB9280}" destId="{F713F93B-0646-4B5E-9F89-D2B8B6FAD7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8E45C3-2884-4B7E-8A7E-A208D28CF63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2CFE9F25-FD56-4A98-AE69-8D5C064F4F7A}">
      <dgm:prSet phldrT="[Texto]"/>
      <dgm:spPr>
        <a:solidFill>
          <a:schemeClr val="accent1">
            <a:lumMod val="50000"/>
          </a:schemeClr>
        </a:solidFill>
      </dgm:spPr>
      <dgm:t>
        <a:bodyPr/>
        <a:lstStyle/>
        <a:p>
          <a:r>
            <a:rPr lang="es-419" dirty="0"/>
            <a:t>Conectividad</a:t>
          </a:r>
          <a:endParaRPr lang="en-US" dirty="0"/>
        </a:p>
      </dgm:t>
    </dgm:pt>
    <dgm:pt modelId="{07B9E5BC-75C8-446A-AADF-ACD238A277D8}" type="parTrans" cxnId="{875819D8-570F-4CA3-8524-77D91E932DA4}">
      <dgm:prSet/>
      <dgm:spPr/>
      <dgm:t>
        <a:bodyPr/>
        <a:lstStyle/>
        <a:p>
          <a:endParaRPr lang="en-US"/>
        </a:p>
      </dgm:t>
    </dgm:pt>
    <dgm:pt modelId="{95F8E7D6-3E2A-4B09-9AED-CCC3615412F5}" type="sibTrans" cxnId="{875819D8-570F-4CA3-8524-77D91E932DA4}">
      <dgm:prSet/>
      <dgm:spPr/>
      <dgm:t>
        <a:bodyPr/>
        <a:lstStyle/>
        <a:p>
          <a:endParaRPr lang="en-US"/>
        </a:p>
      </dgm:t>
    </dgm:pt>
    <dgm:pt modelId="{C338A78E-166B-4022-A216-01B2DC2A7BB1}">
      <dgm:prSet phldrT="[Texto]"/>
      <dgm:spPr/>
      <dgm:t>
        <a:bodyPr/>
        <a:lstStyle/>
        <a:p>
          <a:r>
            <a:rPr lang="es-419" dirty="0"/>
            <a:t>Se probó que exista ping extendido con cada uno de los dispositivos conectados en la red ethernet.</a:t>
          </a:r>
          <a:endParaRPr lang="en-US" dirty="0"/>
        </a:p>
      </dgm:t>
    </dgm:pt>
    <dgm:pt modelId="{E7CD4D49-6FFB-4B48-A86B-9FE70BAAA7EF}" type="parTrans" cxnId="{76754515-04BD-438A-91DC-12E629786B1D}">
      <dgm:prSet/>
      <dgm:spPr/>
      <dgm:t>
        <a:bodyPr/>
        <a:lstStyle/>
        <a:p>
          <a:endParaRPr lang="en-US"/>
        </a:p>
      </dgm:t>
    </dgm:pt>
    <dgm:pt modelId="{2ECD0700-BBE7-4083-90B4-04BB329B2A5B}" type="sibTrans" cxnId="{76754515-04BD-438A-91DC-12E629786B1D}">
      <dgm:prSet/>
      <dgm:spPr/>
      <dgm:t>
        <a:bodyPr/>
        <a:lstStyle/>
        <a:p>
          <a:endParaRPr lang="en-US"/>
        </a:p>
      </dgm:t>
    </dgm:pt>
    <dgm:pt modelId="{F4EA02FB-DDAA-447F-A39B-D3028E598123}">
      <dgm:prSet phldrT="[Texto]"/>
      <dgm:spPr/>
      <dgm:t>
        <a:bodyPr/>
        <a:lstStyle/>
        <a:p>
          <a:r>
            <a:rPr lang="es-419" dirty="0"/>
            <a:t>PLC</a:t>
          </a:r>
          <a:endParaRPr lang="en-US" dirty="0"/>
        </a:p>
      </dgm:t>
    </dgm:pt>
    <dgm:pt modelId="{983593D4-F6B2-4544-9560-AA6CC0BC5497}" type="parTrans" cxnId="{7E608667-EF97-47F7-AC0F-EF0D6BE94CB4}">
      <dgm:prSet/>
      <dgm:spPr/>
      <dgm:t>
        <a:bodyPr/>
        <a:lstStyle/>
        <a:p>
          <a:endParaRPr lang="en-US"/>
        </a:p>
      </dgm:t>
    </dgm:pt>
    <dgm:pt modelId="{F8F58CB7-4AC2-4526-91F6-36F6759FBF68}" type="sibTrans" cxnId="{7E608667-EF97-47F7-AC0F-EF0D6BE94CB4}">
      <dgm:prSet/>
      <dgm:spPr/>
      <dgm:t>
        <a:bodyPr/>
        <a:lstStyle/>
        <a:p>
          <a:endParaRPr lang="en-US"/>
        </a:p>
      </dgm:t>
    </dgm:pt>
    <dgm:pt modelId="{2F8E5A8D-280A-49FC-B04F-9BA366A9BC4B}">
      <dgm:prSet phldrT="[Texto]"/>
      <dgm:spPr/>
      <dgm:t>
        <a:bodyPr/>
        <a:lstStyle/>
        <a:p>
          <a:r>
            <a:rPr lang="es-419" dirty="0"/>
            <a:t>Lectura correcta del sensor de proximidad.</a:t>
          </a:r>
          <a:endParaRPr lang="en-US" dirty="0"/>
        </a:p>
      </dgm:t>
    </dgm:pt>
    <dgm:pt modelId="{38155BCA-441F-4F78-B2CB-9C486CEC73C3}" type="parTrans" cxnId="{2375205E-0421-4FB0-A1F4-228E66BD45E3}">
      <dgm:prSet/>
      <dgm:spPr/>
      <dgm:t>
        <a:bodyPr/>
        <a:lstStyle/>
        <a:p>
          <a:endParaRPr lang="en-US"/>
        </a:p>
      </dgm:t>
    </dgm:pt>
    <dgm:pt modelId="{6B5BB9E1-03C5-4076-B136-80B3BB5FA581}" type="sibTrans" cxnId="{2375205E-0421-4FB0-A1F4-228E66BD45E3}">
      <dgm:prSet/>
      <dgm:spPr/>
      <dgm:t>
        <a:bodyPr/>
        <a:lstStyle/>
        <a:p>
          <a:endParaRPr lang="en-US"/>
        </a:p>
      </dgm:t>
    </dgm:pt>
    <dgm:pt modelId="{F92F8DDE-9D9D-4E8B-B351-139196AEED0F}">
      <dgm:prSet phldrT="[Texto]"/>
      <dgm:spPr/>
      <dgm:t>
        <a:bodyPr/>
        <a:lstStyle/>
        <a:p>
          <a:r>
            <a:rPr lang="es-419" dirty="0"/>
            <a:t>Pantalla y servidor web</a:t>
          </a:r>
          <a:endParaRPr lang="en-US" dirty="0"/>
        </a:p>
      </dgm:t>
    </dgm:pt>
    <dgm:pt modelId="{ED6B38D7-CCC2-414C-B363-6CF51599F15C}" type="parTrans" cxnId="{E100FEEF-B272-4B56-A208-353F14C3162A}">
      <dgm:prSet/>
      <dgm:spPr/>
      <dgm:t>
        <a:bodyPr/>
        <a:lstStyle/>
        <a:p>
          <a:endParaRPr lang="en-US"/>
        </a:p>
      </dgm:t>
    </dgm:pt>
    <dgm:pt modelId="{87A5CB8B-17A2-4678-9C6F-A9214309E006}" type="sibTrans" cxnId="{E100FEEF-B272-4B56-A208-353F14C3162A}">
      <dgm:prSet/>
      <dgm:spPr/>
      <dgm:t>
        <a:bodyPr/>
        <a:lstStyle/>
        <a:p>
          <a:endParaRPr lang="en-US"/>
        </a:p>
      </dgm:t>
    </dgm:pt>
    <dgm:pt modelId="{C784B831-BFD5-4D4B-B1E9-01D38BFA64CC}">
      <dgm:prSet phldrT="[Texto]"/>
      <dgm:spPr/>
      <dgm:t>
        <a:bodyPr/>
        <a:lstStyle/>
        <a:p>
          <a:pPr algn="just"/>
          <a:r>
            <a:rPr lang="es-419" dirty="0"/>
            <a:t>Lectura correcta de generadores de señal y sensor PT100.</a:t>
          </a:r>
          <a:endParaRPr lang="en-US" dirty="0"/>
        </a:p>
      </dgm:t>
    </dgm:pt>
    <dgm:pt modelId="{E33361A1-A17C-48B1-B8C6-D068540818ED}" type="parTrans" cxnId="{65C05C0A-DF06-42AB-BA63-9E5234DC66B7}">
      <dgm:prSet/>
      <dgm:spPr/>
      <dgm:t>
        <a:bodyPr/>
        <a:lstStyle/>
        <a:p>
          <a:endParaRPr lang="en-US"/>
        </a:p>
      </dgm:t>
    </dgm:pt>
    <dgm:pt modelId="{D31F3547-2995-46FC-AEB8-D9429ED702AA}" type="sibTrans" cxnId="{65C05C0A-DF06-42AB-BA63-9E5234DC66B7}">
      <dgm:prSet/>
      <dgm:spPr/>
      <dgm:t>
        <a:bodyPr/>
        <a:lstStyle/>
        <a:p>
          <a:endParaRPr lang="en-US"/>
        </a:p>
      </dgm:t>
    </dgm:pt>
    <dgm:pt modelId="{2FF8E5B4-3CC5-4487-BB9C-506031B4CA15}">
      <dgm:prSet phldrT="[Texto]"/>
      <dgm:spPr/>
      <dgm:t>
        <a:bodyPr/>
        <a:lstStyle/>
        <a:p>
          <a:endParaRPr lang="en-US" dirty="0"/>
        </a:p>
      </dgm:t>
    </dgm:pt>
    <dgm:pt modelId="{4524C4A3-345D-43C2-B8D1-C1A30A376597}" type="parTrans" cxnId="{BCB08755-9DB9-47AF-A2EB-3F272A52D3A0}">
      <dgm:prSet/>
      <dgm:spPr/>
      <dgm:t>
        <a:bodyPr/>
        <a:lstStyle/>
        <a:p>
          <a:endParaRPr lang="en-US"/>
        </a:p>
      </dgm:t>
    </dgm:pt>
    <dgm:pt modelId="{D4C4EAFB-AC89-4588-BA7B-1FA27A84AFA6}" type="sibTrans" cxnId="{BCB08755-9DB9-47AF-A2EB-3F272A52D3A0}">
      <dgm:prSet/>
      <dgm:spPr/>
      <dgm:t>
        <a:bodyPr/>
        <a:lstStyle/>
        <a:p>
          <a:endParaRPr lang="en-US"/>
        </a:p>
      </dgm:t>
    </dgm:pt>
    <dgm:pt modelId="{06103414-30BD-4915-8DEA-09C2375ECAEE}">
      <dgm:prSet phldrT="[Texto]"/>
      <dgm:spPr/>
      <dgm:t>
        <a:bodyPr/>
        <a:lstStyle/>
        <a:p>
          <a:r>
            <a:rPr lang="es-419" dirty="0"/>
            <a:t>Lectura y escritura correcta en registros Modbus.</a:t>
          </a:r>
          <a:endParaRPr lang="en-US" dirty="0"/>
        </a:p>
      </dgm:t>
    </dgm:pt>
    <dgm:pt modelId="{F05F9E23-C15F-428C-B3A2-28F6452E1DB4}" type="parTrans" cxnId="{B016E83D-5B25-43E9-9FBE-C1BC747D14EB}">
      <dgm:prSet/>
      <dgm:spPr/>
      <dgm:t>
        <a:bodyPr/>
        <a:lstStyle/>
        <a:p>
          <a:endParaRPr lang="en-US"/>
        </a:p>
      </dgm:t>
    </dgm:pt>
    <dgm:pt modelId="{78967CFA-7C66-4D0B-BA03-5BF867442F7E}" type="sibTrans" cxnId="{B016E83D-5B25-43E9-9FBE-C1BC747D14EB}">
      <dgm:prSet/>
      <dgm:spPr/>
      <dgm:t>
        <a:bodyPr/>
        <a:lstStyle/>
        <a:p>
          <a:endParaRPr lang="en-US"/>
        </a:p>
      </dgm:t>
    </dgm:pt>
    <dgm:pt modelId="{9CE8BBC4-D36F-449A-B46A-42891894C5C5}">
      <dgm:prSet phldrT="[Texto]"/>
      <dgm:spPr/>
      <dgm:t>
        <a:bodyPr/>
        <a:lstStyle/>
        <a:p>
          <a:r>
            <a:rPr lang="es-419" dirty="0"/>
            <a:t>Funcionamiento adecuado de las señales simuladas.</a:t>
          </a:r>
          <a:endParaRPr lang="en-US" dirty="0"/>
        </a:p>
      </dgm:t>
    </dgm:pt>
    <dgm:pt modelId="{EA902005-68FC-4BF7-9A0A-00278270BEE5}" type="parTrans" cxnId="{627A4418-2B48-4239-AD73-349CA7853885}">
      <dgm:prSet/>
      <dgm:spPr/>
      <dgm:t>
        <a:bodyPr/>
        <a:lstStyle/>
        <a:p>
          <a:endParaRPr lang="en-US"/>
        </a:p>
      </dgm:t>
    </dgm:pt>
    <dgm:pt modelId="{519A4ABD-ACB2-435F-ADA0-8529572526E3}" type="sibTrans" cxnId="{627A4418-2B48-4239-AD73-349CA7853885}">
      <dgm:prSet/>
      <dgm:spPr/>
      <dgm:t>
        <a:bodyPr/>
        <a:lstStyle/>
        <a:p>
          <a:endParaRPr lang="en-US"/>
        </a:p>
      </dgm:t>
    </dgm:pt>
    <dgm:pt modelId="{DBAAFAAC-D986-41A8-9F5C-C121497B6E73}">
      <dgm:prSet phldrT="[Texto]"/>
      <dgm:spPr/>
      <dgm:t>
        <a:bodyPr/>
        <a:lstStyle/>
        <a:p>
          <a:r>
            <a:rPr lang="es-419" dirty="0"/>
            <a:t>Funcionamiento correcto de validaciones.</a:t>
          </a:r>
          <a:endParaRPr lang="en-US" dirty="0"/>
        </a:p>
      </dgm:t>
    </dgm:pt>
    <dgm:pt modelId="{36620F5D-8BE0-4CC1-9172-C4F8364AE599}" type="parTrans" cxnId="{E10F0AF3-97E5-4549-85CF-FE38D87F0929}">
      <dgm:prSet/>
      <dgm:spPr/>
      <dgm:t>
        <a:bodyPr/>
        <a:lstStyle/>
        <a:p>
          <a:endParaRPr lang="en-US"/>
        </a:p>
      </dgm:t>
    </dgm:pt>
    <dgm:pt modelId="{20DE90C3-BC5C-42F2-B9B7-299B717F3636}" type="sibTrans" cxnId="{E10F0AF3-97E5-4549-85CF-FE38D87F0929}">
      <dgm:prSet/>
      <dgm:spPr/>
      <dgm:t>
        <a:bodyPr/>
        <a:lstStyle/>
        <a:p>
          <a:endParaRPr lang="en-US"/>
        </a:p>
      </dgm:t>
    </dgm:pt>
    <dgm:pt modelId="{879E3FA5-D846-4E07-AEEC-00C5C06732B9}">
      <dgm:prSet phldrT="[Texto]"/>
      <dgm:spPr/>
      <dgm:t>
        <a:bodyPr/>
        <a:lstStyle/>
        <a:p>
          <a:pPr algn="just"/>
          <a:r>
            <a:rPr lang="es-419" dirty="0"/>
            <a:t>Comunicación correcta en la red multiprotocolo.</a:t>
          </a:r>
          <a:endParaRPr lang="en-US" dirty="0"/>
        </a:p>
      </dgm:t>
    </dgm:pt>
    <dgm:pt modelId="{05DA0583-ED95-4B01-8030-8CBB3BABB6B4}" type="parTrans" cxnId="{55C748C0-47E5-4EB9-81C3-F9DD01196E52}">
      <dgm:prSet/>
      <dgm:spPr/>
      <dgm:t>
        <a:bodyPr/>
        <a:lstStyle/>
        <a:p>
          <a:endParaRPr lang="en-US"/>
        </a:p>
      </dgm:t>
    </dgm:pt>
    <dgm:pt modelId="{B3E43AAB-71FB-4A5F-9700-0C23F0C442C1}" type="sibTrans" cxnId="{55C748C0-47E5-4EB9-81C3-F9DD01196E52}">
      <dgm:prSet/>
      <dgm:spPr/>
      <dgm:t>
        <a:bodyPr/>
        <a:lstStyle/>
        <a:p>
          <a:endParaRPr lang="en-US"/>
        </a:p>
      </dgm:t>
    </dgm:pt>
    <dgm:pt modelId="{20EEDA59-F40F-4B46-82DF-053EBF5D9D6F}">
      <dgm:prSet phldrT="[Texto]"/>
      <dgm:spPr/>
      <dgm:t>
        <a:bodyPr/>
        <a:lstStyle/>
        <a:p>
          <a:pPr algn="just"/>
          <a:r>
            <a:rPr lang="es-419" dirty="0"/>
            <a:t>Visualización y funcionamiento correcto de cada elemento visual.</a:t>
          </a:r>
          <a:endParaRPr lang="en-US" dirty="0"/>
        </a:p>
      </dgm:t>
    </dgm:pt>
    <dgm:pt modelId="{A966666A-42B8-4126-8AF4-9F04C0A6F41A}" type="parTrans" cxnId="{732007CF-707E-4E1A-9319-655D0359A7F4}">
      <dgm:prSet/>
      <dgm:spPr/>
      <dgm:t>
        <a:bodyPr/>
        <a:lstStyle/>
        <a:p>
          <a:endParaRPr lang="en-US"/>
        </a:p>
      </dgm:t>
    </dgm:pt>
    <dgm:pt modelId="{09DABA3F-E6B8-4A6E-B396-023FF136B3A3}" type="sibTrans" cxnId="{732007CF-707E-4E1A-9319-655D0359A7F4}">
      <dgm:prSet/>
      <dgm:spPr/>
      <dgm:t>
        <a:bodyPr/>
        <a:lstStyle/>
        <a:p>
          <a:endParaRPr lang="en-US"/>
        </a:p>
      </dgm:t>
    </dgm:pt>
    <dgm:pt modelId="{A8FABB00-061B-4639-BB27-48EE5CEB83D2}">
      <dgm:prSet phldrT="[Texto]"/>
      <dgm:spPr/>
      <dgm:t>
        <a:bodyPr/>
        <a:lstStyle/>
        <a:p>
          <a:pPr algn="just"/>
          <a:r>
            <a:rPr lang="es-419" dirty="0"/>
            <a:t>Funcionamiento correcta de cada animación.</a:t>
          </a:r>
          <a:endParaRPr lang="en-US" dirty="0"/>
        </a:p>
      </dgm:t>
    </dgm:pt>
    <dgm:pt modelId="{934737C5-1AC6-4C38-A72E-035548B622F7}" type="parTrans" cxnId="{8C716E1A-0243-42C6-A97E-1152ED1C7765}">
      <dgm:prSet/>
      <dgm:spPr/>
      <dgm:t>
        <a:bodyPr/>
        <a:lstStyle/>
        <a:p>
          <a:endParaRPr lang="en-US"/>
        </a:p>
      </dgm:t>
    </dgm:pt>
    <dgm:pt modelId="{457530FF-7CBC-409E-8844-01BD8FE55C97}" type="sibTrans" cxnId="{8C716E1A-0243-42C6-A97E-1152ED1C7765}">
      <dgm:prSet/>
      <dgm:spPr/>
      <dgm:t>
        <a:bodyPr/>
        <a:lstStyle/>
        <a:p>
          <a:endParaRPr lang="en-US"/>
        </a:p>
      </dgm:t>
    </dgm:pt>
    <dgm:pt modelId="{3E063049-29F1-46DD-A0DF-F72A685C4E24}">
      <dgm:prSet phldrT="[Texto]"/>
      <dgm:spPr/>
      <dgm:t>
        <a:bodyPr/>
        <a:lstStyle/>
        <a:p>
          <a:r>
            <a:rPr lang="es-419" dirty="0"/>
            <a:t>Se enviaron comandos de confirmación a cada equipo serial</a:t>
          </a:r>
          <a:endParaRPr lang="en-US" dirty="0"/>
        </a:p>
      </dgm:t>
    </dgm:pt>
    <dgm:pt modelId="{B2C6CCBA-CAB2-4B8D-B20D-41A892F1C612}" type="parTrans" cxnId="{FEE3A59B-2B9B-49A7-9A33-9287A21F3D99}">
      <dgm:prSet/>
      <dgm:spPr/>
    </dgm:pt>
    <dgm:pt modelId="{3A7274F3-6BF8-436B-AA56-81995FBBB17F}" type="sibTrans" cxnId="{FEE3A59B-2B9B-49A7-9A33-9287A21F3D99}">
      <dgm:prSet/>
      <dgm:spPr/>
    </dgm:pt>
    <dgm:pt modelId="{34338AB5-575A-4A44-993F-414CF608B687}" type="pres">
      <dgm:prSet presAssocID="{5D8E45C3-2884-4B7E-8A7E-A208D28CF636}" presName="linearFlow" presStyleCnt="0">
        <dgm:presLayoutVars>
          <dgm:dir/>
          <dgm:animLvl val="lvl"/>
          <dgm:resizeHandles val="exact"/>
        </dgm:presLayoutVars>
      </dgm:prSet>
      <dgm:spPr/>
    </dgm:pt>
    <dgm:pt modelId="{DFC12B73-C079-4555-B413-0B9CF012AA6F}" type="pres">
      <dgm:prSet presAssocID="{2CFE9F25-FD56-4A98-AE69-8D5C064F4F7A}" presName="composite" presStyleCnt="0"/>
      <dgm:spPr/>
    </dgm:pt>
    <dgm:pt modelId="{1D2E23DA-C7EE-47F7-B5A7-BF15F66DF15B}" type="pres">
      <dgm:prSet presAssocID="{2CFE9F25-FD56-4A98-AE69-8D5C064F4F7A}" presName="parentText" presStyleLbl="alignNode1" presStyleIdx="0" presStyleCnt="3">
        <dgm:presLayoutVars>
          <dgm:chMax val="1"/>
          <dgm:bulletEnabled val="1"/>
        </dgm:presLayoutVars>
      </dgm:prSet>
      <dgm:spPr/>
    </dgm:pt>
    <dgm:pt modelId="{2A2C19AE-8E0C-47AA-A43A-DBEABE42698A}" type="pres">
      <dgm:prSet presAssocID="{2CFE9F25-FD56-4A98-AE69-8D5C064F4F7A}" presName="descendantText" presStyleLbl="alignAcc1" presStyleIdx="0" presStyleCnt="3">
        <dgm:presLayoutVars>
          <dgm:bulletEnabled val="1"/>
        </dgm:presLayoutVars>
      </dgm:prSet>
      <dgm:spPr/>
    </dgm:pt>
    <dgm:pt modelId="{F401F37B-90D4-4BEE-BDAF-AF8C4D3407E4}" type="pres">
      <dgm:prSet presAssocID="{95F8E7D6-3E2A-4B09-9AED-CCC3615412F5}" presName="sp" presStyleCnt="0"/>
      <dgm:spPr/>
    </dgm:pt>
    <dgm:pt modelId="{8B201D94-6251-4E86-BBF6-104A5C36DAAC}" type="pres">
      <dgm:prSet presAssocID="{F4EA02FB-DDAA-447F-A39B-D3028E598123}" presName="composite" presStyleCnt="0"/>
      <dgm:spPr/>
    </dgm:pt>
    <dgm:pt modelId="{7C033F37-BC8E-46A7-B741-EEB8EC08E1DC}" type="pres">
      <dgm:prSet presAssocID="{F4EA02FB-DDAA-447F-A39B-D3028E598123}" presName="parentText" presStyleLbl="alignNode1" presStyleIdx="1" presStyleCnt="3">
        <dgm:presLayoutVars>
          <dgm:chMax val="1"/>
          <dgm:bulletEnabled val="1"/>
        </dgm:presLayoutVars>
      </dgm:prSet>
      <dgm:spPr/>
    </dgm:pt>
    <dgm:pt modelId="{B96973DC-7CAD-494C-9CAD-F1B40754BF7F}" type="pres">
      <dgm:prSet presAssocID="{F4EA02FB-DDAA-447F-A39B-D3028E598123}" presName="descendantText" presStyleLbl="alignAcc1" presStyleIdx="1" presStyleCnt="3">
        <dgm:presLayoutVars>
          <dgm:bulletEnabled val="1"/>
        </dgm:presLayoutVars>
      </dgm:prSet>
      <dgm:spPr/>
    </dgm:pt>
    <dgm:pt modelId="{F55BE3ED-352B-4877-8C94-B81E068E66A4}" type="pres">
      <dgm:prSet presAssocID="{F8F58CB7-4AC2-4526-91F6-36F6759FBF68}" presName="sp" presStyleCnt="0"/>
      <dgm:spPr/>
    </dgm:pt>
    <dgm:pt modelId="{C2160644-4CA3-452C-8743-9158B7BB9280}" type="pres">
      <dgm:prSet presAssocID="{F92F8DDE-9D9D-4E8B-B351-139196AEED0F}" presName="composite" presStyleCnt="0"/>
      <dgm:spPr/>
    </dgm:pt>
    <dgm:pt modelId="{C2FF615F-3C23-4ED0-A672-D74DD750A016}" type="pres">
      <dgm:prSet presAssocID="{F92F8DDE-9D9D-4E8B-B351-139196AEED0F}" presName="parentText" presStyleLbl="alignNode1" presStyleIdx="2" presStyleCnt="3">
        <dgm:presLayoutVars>
          <dgm:chMax val="1"/>
          <dgm:bulletEnabled val="1"/>
        </dgm:presLayoutVars>
      </dgm:prSet>
      <dgm:spPr/>
    </dgm:pt>
    <dgm:pt modelId="{F713F93B-0646-4B5E-9F89-D2B8B6FAD79F}" type="pres">
      <dgm:prSet presAssocID="{F92F8DDE-9D9D-4E8B-B351-139196AEED0F}" presName="descendantText" presStyleLbl="alignAcc1" presStyleIdx="2" presStyleCnt="3">
        <dgm:presLayoutVars>
          <dgm:bulletEnabled val="1"/>
        </dgm:presLayoutVars>
      </dgm:prSet>
      <dgm:spPr/>
    </dgm:pt>
  </dgm:ptLst>
  <dgm:cxnLst>
    <dgm:cxn modelId="{65C05C0A-DF06-42AB-BA63-9E5234DC66B7}" srcId="{F92F8DDE-9D9D-4E8B-B351-139196AEED0F}" destId="{C784B831-BFD5-4D4B-B1E9-01D38BFA64CC}" srcOrd="0" destOrd="0" parTransId="{E33361A1-A17C-48B1-B8C6-D068540818ED}" sibTransId="{D31F3547-2995-46FC-AEB8-D9429ED702AA}"/>
    <dgm:cxn modelId="{76754515-04BD-438A-91DC-12E629786B1D}" srcId="{2CFE9F25-FD56-4A98-AE69-8D5C064F4F7A}" destId="{C338A78E-166B-4022-A216-01B2DC2A7BB1}" srcOrd="0" destOrd="0" parTransId="{E7CD4D49-6FFB-4B48-A86B-9FE70BAAA7EF}" sibTransId="{2ECD0700-BBE7-4083-90B4-04BB329B2A5B}"/>
    <dgm:cxn modelId="{627A4418-2B48-4239-AD73-349CA7853885}" srcId="{F4EA02FB-DDAA-447F-A39B-D3028E598123}" destId="{9CE8BBC4-D36F-449A-B46A-42891894C5C5}" srcOrd="2" destOrd="0" parTransId="{EA902005-68FC-4BF7-9A0A-00278270BEE5}" sibTransId="{519A4ABD-ACB2-435F-ADA0-8529572526E3}"/>
    <dgm:cxn modelId="{8C716E1A-0243-42C6-A97E-1152ED1C7765}" srcId="{F92F8DDE-9D9D-4E8B-B351-139196AEED0F}" destId="{A8FABB00-061B-4639-BB27-48EE5CEB83D2}" srcOrd="3" destOrd="0" parTransId="{934737C5-1AC6-4C38-A72E-035548B622F7}" sibTransId="{457530FF-7CBC-409E-8844-01BD8FE55C97}"/>
    <dgm:cxn modelId="{36C4122A-45B1-474F-A974-4FB22140FC8F}" type="presOf" srcId="{5D8E45C3-2884-4B7E-8A7E-A208D28CF636}" destId="{34338AB5-575A-4A44-993F-414CF608B687}" srcOrd="0" destOrd="0" presId="urn:microsoft.com/office/officeart/2005/8/layout/chevron2"/>
    <dgm:cxn modelId="{B016E83D-5B25-43E9-9FBE-C1BC747D14EB}" srcId="{F4EA02FB-DDAA-447F-A39B-D3028E598123}" destId="{06103414-30BD-4915-8DEA-09C2375ECAEE}" srcOrd="1" destOrd="0" parTransId="{F05F9E23-C15F-428C-B3A2-28F6452E1DB4}" sibTransId="{78967CFA-7C66-4D0B-BA03-5BF867442F7E}"/>
    <dgm:cxn modelId="{FF47145E-D853-4751-8995-56B573C8E858}" type="presOf" srcId="{A8FABB00-061B-4639-BB27-48EE5CEB83D2}" destId="{F713F93B-0646-4B5E-9F89-D2B8B6FAD79F}" srcOrd="0" destOrd="3" presId="urn:microsoft.com/office/officeart/2005/8/layout/chevron2"/>
    <dgm:cxn modelId="{2375205E-0421-4FB0-A1F4-228E66BD45E3}" srcId="{F4EA02FB-DDAA-447F-A39B-D3028E598123}" destId="{2F8E5A8D-280A-49FC-B04F-9BA366A9BC4B}" srcOrd="0" destOrd="0" parTransId="{38155BCA-441F-4F78-B2CB-9C486CEC73C3}" sibTransId="{6B5BB9E1-03C5-4076-B136-80B3BB5FA581}"/>
    <dgm:cxn modelId="{4C07375F-CA83-443A-92D0-0B8724275CAA}" type="presOf" srcId="{20EEDA59-F40F-4B46-82DF-053EBF5D9D6F}" destId="{F713F93B-0646-4B5E-9F89-D2B8B6FAD79F}" srcOrd="0" destOrd="2" presId="urn:microsoft.com/office/officeart/2005/8/layout/chevron2"/>
    <dgm:cxn modelId="{365FC166-28DD-4A53-8790-4D8F710F52A3}" type="presOf" srcId="{3E063049-29F1-46DD-A0DF-F72A685C4E24}" destId="{2A2C19AE-8E0C-47AA-A43A-DBEABE42698A}" srcOrd="0" destOrd="1" presId="urn:microsoft.com/office/officeart/2005/8/layout/chevron2"/>
    <dgm:cxn modelId="{7E608667-EF97-47F7-AC0F-EF0D6BE94CB4}" srcId="{5D8E45C3-2884-4B7E-8A7E-A208D28CF636}" destId="{F4EA02FB-DDAA-447F-A39B-D3028E598123}" srcOrd="1" destOrd="0" parTransId="{983593D4-F6B2-4544-9560-AA6CC0BC5497}" sibTransId="{F8F58CB7-4AC2-4526-91F6-36F6759FBF68}"/>
    <dgm:cxn modelId="{8412224D-516B-4A21-98E6-A77D42144FF8}" type="presOf" srcId="{2CFE9F25-FD56-4A98-AE69-8D5C064F4F7A}" destId="{1D2E23DA-C7EE-47F7-B5A7-BF15F66DF15B}" srcOrd="0" destOrd="0" presId="urn:microsoft.com/office/officeart/2005/8/layout/chevron2"/>
    <dgm:cxn modelId="{E177DC4E-830B-43F6-81BD-05D4E1942BA2}" type="presOf" srcId="{06103414-30BD-4915-8DEA-09C2375ECAEE}" destId="{B96973DC-7CAD-494C-9CAD-F1B40754BF7F}" srcOrd="0" destOrd="1" presId="urn:microsoft.com/office/officeart/2005/8/layout/chevron2"/>
    <dgm:cxn modelId="{5CED5370-C159-45C6-A129-D7AC370FF569}" type="presOf" srcId="{2FF8E5B4-3CC5-4487-BB9C-506031B4CA15}" destId="{2A2C19AE-8E0C-47AA-A43A-DBEABE42698A}" srcOrd="0" destOrd="2" presId="urn:microsoft.com/office/officeart/2005/8/layout/chevron2"/>
    <dgm:cxn modelId="{6AF69A70-D75C-4188-AB10-60BA09BEE619}" type="presOf" srcId="{C338A78E-166B-4022-A216-01B2DC2A7BB1}" destId="{2A2C19AE-8E0C-47AA-A43A-DBEABE42698A}" srcOrd="0" destOrd="0" presId="urn:microsoft.com/office/officeart/2005/8/layout/chevron2"/>
    <dgm:cxn modelId="{3144B552-7922-4A6C-8105-B8F736F70F20}" type="presOf" srcId="{C784B831-BFD5-4D4B-B1E9-01D38BFA64CC}" destId="{F713F93B-0646-4B5E-9F89-D2B8B6FAD79F}" srcOrd="0" destOrd="0" presId="urn:microsoft.com/office/officeart/2005/8/layout/chevron2"/>
    <dgm:cxn modelId="{BCB08755-9DB9-47AF-A2EB-3F272A52D3A0}" srcId="{2CFE9F25-FD56-4A98-AE69-8D5C064F4F7A}" destId="{2FF8E5B4-3CC5-4487-BB9C-506031B4CA15}" srcOrd="2" destOrd="0" parTransId="{4524C4A3-345D-43C2-B8D1-C1A30A376597}" sibTransId="{D4C4EAFB-AC89-4588-BA7B-1FA27A84AFA6}"/>
    <dgm:cxn modelId="{DA27D481-9B39-400F-89A4-4F6C404CA85A}" type="presOf" srcId="{F92F8DDE-9D9D-4E8B-B351-139196AEED0F}" destId="{C2FF615F-3C23-4ED0-A672-D74DD750A016}" srcOrd="0" destOrd="0" presId="urn:microsoft.com/office/officeart/2005/8/layout/chevron2"/>
    <dgm:cxn modelId="{FEE3A59B-2B9B-49A7-9A33-9287A21F3D99}" srcId="{2CFE9F25-FD56-4A98-AE69-8D5C064F4F7A}" destId="{3E063049-29F1-46DD-A0DF-F72A685C4E24}" srcOrd="1" destOrd="0" parTransId="{B2C6CCBA-CAB2-4B8D-B20D-41A892F1C612}" sibTransId="{3A7274F3-6BF8-436B-AA56-81995FBBB17F}"/>
    <dgm:cxn modelId="{8C27FCA7-139C-4F45-ACFB-C1C086226D94}" type="presOf" srcId="{9CE8BBC4-D36F-449A-B46A-42891894C5C5}" destId="{B96973DC-7CAD-494C-9CAD-F1B40754BF7F}" srcOrd="0" destOrd="2" presId="urn:microsoft.com/office/officeart/2005/8/layout/chevron2"/>
    <dgm:cxn modelId="{55C748C0-47E5-4EB9-81C3-F9DD01196E52}" srcId="{F92F8DDE-9D9D-4E8B-B351-139196AEED0F}" destId="{879E3FA5-D846-4E07-AEEC-00C5C06732B9}" srcOrd="1" destOrd="0" parTransId="{05DA0583-ED95-4B01-8030-8CBB3BABB6B4}" sibTransId="{B3E43AAB-71FB-4A5F-9700-0C23F0C442C1}"/>
    <dgm:cxn modelId="{F7E4E2CB-39E1-4C44-8F9F-3D6500A858A9}" type="presOf" srcId="{2F8E5A8D-280A-49FC-B04F-9BA366A9BC4B}" destId="{B96973DC-7CAD-494C-9CAD-F1B40754BF7F}" srcOrd="0" destOrd="0" presId="urn:microsoft.com/office/officeart/2005/8/layout/chevron2"/>
    <dgm:cxn modelId="{732007CF-707E-4E1A-9319-655D0359A7F4}" srcId="{F92F8DDE-9D9D-4E8B-B351-139196AEED0F}" destId="{20EEDA59-F40F-4B46-82DF-053EBF5D9D6F}" srcOrd="2" destOrd="0" parTransId="{A966666A-42B8-4126-8AF4-9F04C0A6F41A}" sibTransId="{09DABA3F-E6B8-4A6E-B396-023FF136B3A3}"/>
    <dgm:cxn modelId="{875819D8-570F-4CA3-8524-77D91E932DA4}" srcId="{5D8E45C3-2884-4B7E-8A7E-A208D28CF636}" destId="{2CFE9F25-FD56-4A98-AE69-8D5C064F4F7A}" srcOrd="0" destOrd="0" parTransId="{07B9E5BC-75C8-446A-AADF-ACD238A277D8}" sibTransId="{95F8E7D6-3E2A-4B09-9AED-CCC3615412F5}"/>
    <dgm:cxn modelId="{7A064DDD-671F-47FF-9678-248D82E749A4}" type="presOf" srcId="{879E3FA5-D846-4E07-AEEC-00C5C06732B9}" destId="{F713F93B-0646-4B5E-9F89-D2B8B6FAD79F}" srcOrd="0" destOrd="1" presId="urn:microsoft.com/office/officeart/2005/8/layout/chevron2"/>
    <dgm:cxn modelId="{E100FEEF-B272-4B56-A208-353F14C3162A}" srcId="{5D8E45C3-2884-4B7E-8A7E-A208D28CF636}" destId="{F92F8DDE-9D9D-4E8B-B351-139196AEED0F}" srcOrd="2" destOrd="0" parTransId="{ED6B38D7-CCC2-414C-B363-6CF51599F15C}" sibTransId="{87A5CB8B-17A2-4678-9C6F-A9214309E006}"/>
    <dgm:cxn modelId="{E10F0AF3-97E5-4549-85CF-FE38D87F0929}" srcId="{F4EA02FB-DDAA-447F-A39B-D3028E598123}" destId="{DBAAFAAC-D986-41A8-9F5C-C121497B6E73}" srcOrd="3" destOrd="0" parTransId="{36620F5D-8BE0-4CC1-9172-C4F8364AE599}" sibTransId="{20DE90C3-BC5C-42F2-B9B7-299B717F3636}"/>
    <dgm:cxn modelId="{27446BF5-1B0A-4EF1-9429-79A0D59BD2AB}" type="presOf" srcId="{DBAAFAAC-D986-41A8-9F5C-C121497B6E73}" destId="{B96973DC-7CAD-494C-9CAD-F1B40754BF7F}" srcOrd="0" destOrd="3" presId="urn:microsoft.com/office/officeart/2005/8/layout/chevron2"/>
    <dgm:cxn modelId="{95C4CCF5-30A5-42C7-86CE-F10F252FD489}" type="presOf" srcId="{F4EA02FB-DDAA-447F-A39B-D3028E598123}" destId="{7C033F37-BC8E-46A7-B741-EEB8EC08E1DC}" srcOrd="0" destOrd="0" presId="urn:microsoft.com/office/officeart/2005/8/layout/chevron2"/>
    <dgm:cxn modelId="{72161463-E883-4A84-86EB-8F2D80F757F9}" type="presParOf" srcId="{34338AB5-575A-4A44-993F-414CF608B687}" destId="{DFC12B73-C079-4555-B413-0B9CF012AA6F}" srcOrd="0" destOrd="0" presId="urn:microsoft.com/office/officeart/2005/8/layout/chevron2"/>
    <dgm:cxn modelId="{4435F047-E5CA-42D4-B373-D87E4A0D2037}" type="presParOf" srcId="{DFC12B73-C079-4555-B413-0B9CF012AA6F}" destId="{1D2E23DA-C7EE-47F7-B5A7-BF15F66DF15B}" srcOrd="0" destOrd="0" presId="urn:microsoft.com/office/officeart/2005/8/layout/chevron2"/>
    <dgm:cxn modelId="{193B129B-9AE6-48A8-9ABD-D0887F02183A}" type="presParOf" srcId="{DFC12B73-C079-4555-B413-0B9CF012AA6F}" destId="{2A2C19AE-8E0C-47AA-A43A-DBEABE42698A}" srcOrd="1" destOrd="0" presId="urn:microsoft.com/office/officeart/2005/8/layout/chevron2"/>
    <dgm:cxn modelId="{BAFEC397-F295-482A-909E-E1674498B8D6}" type="presParOf" srcId="{34338AB5-575A-4A44-993F-414CF608B687}" destId="{F401F37B-90D4-4BEE-BDAF-AF8C4D3407E4}" srcOrd="1" destOrd="0" presId="urn:microsoft.com/office/officeart/2005/8/layout/chevron2"/>
    <dgm:cxn modelId="{2A747CFF-FBED-4E44-99D2-E2EF3B0A3892}" type="presParOf" srcId="{34338AB5-575A-4A44-993F-414CF608B687}" destId="{8B201D94-6251-4E86-BBF6-104A5C36DAAC}" srcOrd="2" destOrd="0" presId="urn:microsoft.com/office/officeart/2005/8/layout/chevron2"/>
    <dgm:cxn modelId="{29E8191D-4181-43B6-97ED-4D627D73204A}" type="presParOf" srcId="{8B201D94-6251-4E86-BBF6-104A5C36DAAC}" destId="{7C033F37-BC8E-46A7-B741-EEB8EC08E1DC}" srcOrd="0" destOrd="0" presId="urn:microsoft.com/office/officeart/2005/8/layout/chevron2"/>
    <dgm:cxn modelId="{E4A477BA-03F4-45DB-8EFB-B27113BF064D}" type="presParOf" srcId="{8B201D94-6251-4E86-BBF6-104A5C36DAAC}" destId="{B96973DC-7CAD-494C-9CAD-F1B40754BF7F}" srcOrd="1" destOrd="0" presId="urn:microsoft.com/office/officeart/2005/8/layout/chevron2"/>
    <dgm:cxn modelId="{9CFAD0CC-FDBB-47E4-B107-2F29EC2CED1D}" type="presParOf" srcId="{34338AB5-575A-4A44-993F-414CF608B687}" destId="{F55BE3ED-352B-4877-8C94-B81E068E66A4}" srcOrd="3" destOrd="0" presId="urn:microsoft.com/office/officeart/2005/8/layout/chevron2"/>
    <dgm:cxn modelId="{93B1387B-C0B0-4736-9D2B-927A82FAF38D}" type="presParOf" srcId="{34338AB5-575A-4A44-993F-414CF608B687}" destId="{C2160644-4CA3-452C-8743-9158B7BB9280}" srcOrd="4" destOrd="0" presId="urn:microsoft.com/office/officeart/2005/8/layout/chevron2"/>
    <dgm:cxn modelId="{517B9FCD-7843-4811-B865-F894C3B9A022}" type="presParOf" srcId="{C2160644-4CA3-452C-8743-9158B7BB9280}" destId="{C2FF615F-3C23-4ED0-A672-D74DD750A016}" srcOrd="0" destOrd="0" presId="urn:microsoft.com/office/officeart/2005/8/layout/chevron2"/>
    <dgm:cxn modelId="{1635AFA7-75DC-43A5-A827-133A09A67393}" type="presParOf" srcId="{C2160644-4CA3-452C-8743-9158B7BB9280}" destId="{F713F93B-0646-4B5E-9F89-D2B8B6FAD7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54BED-4AE3-4C12-BD69-C46117FFA7A3}">
      <dsp:nvSpPr>
        <dsp:cNvPr id="0" name=""/>
        <dsp:cNvSpPr/>
      </dsp:nvSpPr>
      <dsp:spPr>
        <a:xfrm>
          <a:off x="3040162" y="1876574"/>
          <a:ext cx="1071387" cy="1071387"/>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419" sz="800" kern="1200"/>
            <a:t>ECUAINSETEC</a:t>
          </a:r>
          <a:endParaRPr lang="en-US" sz="800" kern="1200" dirty="0"/>
        </a:p>
      </dsp:txBody>
      <dsp:txXfrm>
        <a:off x="3197063" y="2033475"/>
        <a:ext cx="757585" cy="757585"/>
      </dsp:txXfrm>
    </dsp:sp>
    <dsp:sp modelId="{CB733680-FE41-421F-9A63-DA2F3E37B088}">
      <dsp:nvSpPr>
        <dsp:cNvPr id="0" name=""/>
        <dsp:cNvSpPr/>
      </dsp:nvSpPr>
      <dsp:spPr>
        <a:xfrm rot="16200000">
          <a:off x="3447895" y="1426691"/>
          <a:ext cx="255921" cy="431382"/>
        </a:xfrm>
        <a:prstGeom prst="rightArrow">
          <a:avLst>
            <a:gd name="adj1" fmla="val 60000"/>
            <a:gd name="adj2" fmla="val 5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endParaRPr>
        </a:p>
      </dsp:txBody>
      <dsp:txXfrm>
        <a:off x="3486283" y="1551355"/>
        <a:ext cx="179145" cy="258830"/>
      </dsp:txXfrm>
    </dsp:sp>
    <dsp:sp modelId="{3CE97A59-D29A-42D1-8218-1D41E9FF1F26}">
      <dsp:nvSpPr>
        <dsp:cNvPr id="0" name=""/>
        <dsp:cNvSpPr/>
      </dsp:nvSpPr>
      <dsp:spPr>
        <a:xfrm>
          <a:off x="2659618" y="-118468"/>
          <a:ext cx="1832474" cy="1512173"/>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t>Necesidad de un módulo con aplicaciones de Industria 4.0</a:t>
          </a:r>
          <a:endParaRPr lang="en-US" sz="1100" kern="1200" dirty="0"/>
        </a:p>
      </dsp:txBody>
      <dsp:txXfrm>
        <a:off x="2927978" y="102985"/>
        <a:ext cx="1295754" cy="1069267"/>
      </dsp:txXfrm>
    </dsp:sp>
    <dsp:sp modelId="{A0B67F07-CB62-4FD0-BBB7-342615FB0BC0}">
      <dsp:nvSpPr>
        <dsp:cNvPr id="0" name=""/>
        <dsp:cNvSpPr/>
      </dsp:nvSpPr>
      <dsp:spPr>
        <a:xfrm>
          <a:off x="4182548" y="2196576"/>
          <a:ext cx="171041" cy="431382"/>
        </a:xfrm>
        <a:prstGeom prst="rightArrow">
          <a:avLst>
            <a:gd name="adj1" fmla="val 60000"/>
            <a:gd name="adj2" fmla="val 5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endParaRPr>
        </a:p>
      </dsp:txBody>
      <dsp:txXfrm>
        <a:off x="4182548" y="2282852"/>
        <a:ext cx="119729" cy="258830"/>
      </dsp:txXfrm>
    </dsp:sp>
    <dsp:sp modelId="{8DF69FC5-210B-48C0-95D6-5832E8CEE622}">
      <dsp:nvSpPr>
        <dsp:cNvPr id="0" name=""/>
        <dsp:cNvSpPr/>
      </dsp:nvSpPr>
      <dsp:spPr>
        <a:xfrm>
          <a:off x="4434269" y="1656181"/>
          <a:ext cx="1832474" cy="1512173"/>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t>Necesidad de un panel de mando para controlar el módulo</a:t>
          </a:r>
          <a:endParaRPr lang="en-US" sz="1100" kern="1200" dirty="0"/>
        </a:p>
      </dsp:txBody>
      <dsp:txXfrm>
        <a:off x="4702629" y="1877634"/>
        <a:ext cx="1295754" cy="1069267"/>
      </dsp:txXfrm>
    </dsp:sp>
    <dsp:sp modelId="{49C70511-4B79-44CA-9C93-D86441F16CB4}">
      <dsp:nvSpPr>
        <dsp:cNvPr id="0" name=""/>
        <dsp:cNvSpPr/>
      </dsp:nvSpPr>
      <dsp:spPr>
        <a:xfrm rot="5400000">
          <a:off x="3447895" y="2966462"/>
          <a:ext cx="255921" cy="431382"/>
        </a:xfrm>
        <a:prstGeom prst="rightArrow">
          <a:avLst>
            <a:gd name="adj1" fmla="val 60000"/>
            <a:gd name="adj2" fmla="val 5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endParaRPr>
        </a:p>
      </dsp:txBody>
      <dsp:txXfrm>
        <a:off x="3486283" y="3014350"/>
        <a:ext cx="179145" cy="258830"/>
      </dsp:txXfrm>
    </dsp:sp>
    <dsp:sp modelId="{ED10DE02-57F8-45D4-9EDE-5CF5FD2D5DA1}">
      <dsp:nvSpPr>
        <dsp:cNvPr id="0" name=""/>
        <dsp:cNvSpPr/>
      </dsp:nvSpPr>
      <dsp:spPr>
        <a:xfrm>
          <a:off x="2659618" y="3430831"/>
          <a:ext cx="1832474" cy="1512173"/>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dirty="0"/>
            <a:t>Diferentes soluciones de automatización en un solo módulo</a:t>
          </a:r>
          <a:endParaRPr lang="en-US" sz="1100" kern="1200" dirty="0"/>
        </a:p>
      </dsp:txBody>
      <dsp:txXfrm>
        <a:off x="2927978" y="3652284"/>
        <a:ext cx="1295754" cy="1069267"/>
      </dsp:txXfrm>
    </dsp:sp>
    <dsp:sp modelId="{313215E9-9029-436A-978A-56B08782CE47}">
      <dsp:nvSpPr>
        <dsp:cNvPr id="0" name=""/>
        <dsp:cNvSpPr/>
      </dsp:nvSpPr>
      <dsp:spPr>
        <a:xfrm rot="10800000">
          <a:off x="2815313" y="2196576"/>
          <a:ext cx="158893" cy="431382"/>
        </a:xfrm>
        <a:prstGeom prst="rightArrow">
          <a:avLst>
            <a:gd name="adj1" fmla="val 60000"/>
            <a:gd name="adj2" fmla="val 5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endParaRPr>
        </a:p>
      </dsp:txBody>
      <dsp:txXfrm rot="10800000">
        <a:off x="2862981" y="2282852"/>
        <a:ext cx="111225" cy="258830"/>
      </dsp:txXfrm>
    </dsp:sp>
    <dsp:sp modelId="{D887A63B-803C-4149-9CBC-4DB1A3F4452A}">
      <dsp:nvSpPr>
        <dsp:cNvPr id="0" name=""/>
        <dsp:cNvSpPr/>
      </dsp:nvSpPr>
      <dsp:spPr>
        <a:xfrm>
          <a:off x="862048" y="1632328"/>
          <a:ext cx="1878315" cy="155987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t>Prototipo actual deficiente y descontinuado</a:t>
          </a:r>
          <a:endParaRPr lang="en-US" sz="1100" kern="1200" dirty="0"/>
        </a:p>
      </dsp:txBody>
      <dsp:txXfrm>
        <a:off x="1137121" y="1860767"/>
        <a:ext cx="1328169" cy="110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65DC6-C613-422C-8610-3F529CFA1906}">
      <dsp:nvSpPr>
        <dsp:cNvPr id="0" name=""/>
        <dsp:cNvSpPr/>
      </dsp:nvSpPr>
      <dsp:spPr>
        <a:xfrm>
          <a:off x="18658" y="351587"/>
          <a:ext cx="7848939" cy="1141455"/>
        </a:xfrm>
        <a:prstGeom prst="rightArrow">
          <a:avLst>
            <a:gd name="adj1" fmla="val 50000"/>
            <a:gd name="adj2" fmla="val 50000"/>
          </a:avLst>
        </a:prstGeom>
        <a:solidFill>
          <a:schemeClr val="accent1"/>
        </a:solidFill>
        <a:ln w="25400" cap="flat" cmpd="sng" algn="ctr">
          <a:solidFill>
            <a:schemeClr val="accent1">
              <a:shade val="50000"/>
            </a:schemeClr>
          </a:solidFill>
          <a:prstDash val="solid"/>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83820" rIns="254000" bIns="181206" numCol="1" spcCol="1270" anchor="ctr" anchorCtr="0">
          <a:noAutofit/>
        </a:bodyPr>
        <a:lstStyle/>
        <a:p>
          <a:pPr marL="0" lvl="0" indent="0" algn="l" defTabSz="977900">
            <a:lnSpc>
              <a:spcPct val="90000"/>
            </a:lnSpc>
            <a:spcBef>
              <a:spcPct val="0"/>
            </a:spcBef>
            <a:spcAft>
              <a:spcPct val="35000"/>
            </a:spcAft>
            <a:buNone/>
          </a:pPr>
          <a:r>
            <a:rPr lang="es-EC" sz="2200" kern="1200" dirty="0"/>
            <a:t>FASE 1:</a:t>
          </a:r>
        </a:p>
      </dsp:txBody>
      <dsp:txXfrm>
        <a:off x="18658" y="636951"/>
        <a:ext cx="7563575" cy="570727"/>
      </dsp:txXfrm>
    </dsp:sp>
    <dsp:sp modelId="{2B8F7410-3CD5-4C8E-B651-A2B12F24561A}">
      <dsp:nvSpPr>
        <dsp:cNvPr id="0" name=""/>
        <dsp:cNvSpPr/>
      </dsp:nvSpPr>
      <dsp:spPr>
        <a:xfrm>
          <a:off x="-18658" y="1230340"/>
          <a:ext cx="1525276" cy="2095895"/>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C" sz="1600" b="1" kern="1200" dirty="0"/>
            <a:t>Análisis del estado inicial del módulo demostrativo</a:t>
          </a:r>
          <a:r>
            <a:rPr lang="es-EC" sz="1400" kern="1200" dirty="0"/>
            <a:t>.</a:t>
          </a:r>
        </a:p>
      </dsp:txBody>
      <dsp:txXfrm>
        <a:off x="-18658" y="1230340"/>
        <a:ext cx="1525276" cy="2095895"/>
      </dsp:txXfrm>
    </dsp:sp>
    <dsp:sp modelId="{FE7D0AA0-D7B3-468E-9C17-A83F277C8B6B}">
      <dsp:nvSpPr>
        <dsp:cNvPr id="0" name=""/>
        <dsp:cNvSpPr/>
      </dsp:nvSpPr>
      <dsp:spPr>
        <a:xfrm>
          <a:off x="1469142" y="732219"/>
          <a:ext cx="6398455" cy="1141455"/>
        </a:xfrm>
        <a:prstGeom prst="rightArrow">
          <a:avLst>
            <a:gd name="adj1" fmla="val 50000"/>
            <a:gd name="adj2" fmla="val 5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83820" tIns="83820" rIns="254000" bIns="181206" numCol="1" spcCol="1270" anchor="ctr" anchorCtr="0">
          <a:noAutofit/>
        </a:bodyPr>
        <a:lstStyle/>
        <a:p>
          <a:pPr marL="0" lvl="0" indent="0" algn="l" defTabSz="977900">
            <a:lnSpc>
              <a:spcPct val="90000"/>
            </a:lnSpc>
            <a:spcBef>
              <a:spcPct val="0"/>
            </a:spcBef>
            <a:spcAft>
              <a:spcPct val="35000"/>
            </a:spcAft>
            <a:buNone/>
          </a:pPr>
          <a:r>
            <a:rPr lang="es-EC" sz="2200" kern="1200" dirty="0"/>
            <a:t>FASE 2:</a:t>
          </a:r>
        </a:p>
      </dsp:txBody>
      <dsp:txXfrm>
        <a:off x="1469142" y="1017583"/>
        <a:ext cx="6113091" cy="570727"/>
      </dsp:txXfrm>
    </dsp:sp>
    <dsp:sp modelId="{705D334A-C7F6-4681-A69B-98441000FA54}">
      <dsp:nvSpPr>
        <dsp:cNvPr id="0" name=""/>
        <dsp:cNvSpPr/>
      </dsp:nvSpPr>
      <dsp:spPr>
        <a:xfrm>
          <a:off x="1469142" y="1610972"/>
          <a:ext cx="1450640" cy="2095895"/>
        </a:xfrm>
        <a:prstGeom prst="rect">
          <a:avLst/>
        </a:prstGeom>
        <a:solidFill>
          <a:schemeClr val="lt1">
            <a:hueOff val="0"/>
            <a:satOff val="0"/>
            <a:lumOff val="0"/>
            <a:alphaOff val="0"/>
          </a:schemeClr>
        </a:solidFill>
        <a:ln w="9525" cap="flat" cmpd="sng" algn="ctr">
          <a:solidFill>
            <a:schemeClr val="accent5">
              <a:hueOff val="814257"/>
              <a:satOff val="2799"/>
              <a:lumOff val="-1343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EC" sz="1500" b="1" kern="1200" dirty="0"/>
            <a:t>Elaboración de la propuesta para el nuevo módulo</a:t>
          </a:r>
        </a:p>
      </dsp:txBody>
      <dsp:txXfrm>
        <a:off x="1469142" y="1610972"/>
        <a:ext cx="1450640" cy="2095895"/>
      </dsp:txXfrm>
    </dsp:sp>
    <dsp:sp modelId="{E88F2050-2364-4745-BA94-FC0E54CC7F48}">
      <dsp:nvSpPr>
        <dsp:cNvPr id="0" name=""/>
        <dsp:cNvSpPr/>
      </dsp:nvSpPr>
      <dsp:spPr>
        <a:xfrm>
          <a:off x="2919626" y="1112851"/>
          <a:ext cx="4947971" cy="1141455"/>
        </a:xfrm>
        <a:prstGeom prst="rightArrow">
          <a:avLst>
            <a:gd name="adj1" fmla="val 50000"/>
            <a:gd name="adj2" fmla="val 50000"/>
          </a:avLst>
        </a:prstGeom>
        <a:gradFill rotWithShape="0">
          <a:gsLst>
            <a:gs pos="0">
              <a:schemeClr val="accent5">
                <a:hueOff val="1628513"/>
                <a:satOff val="5598"/>
                <a:lumOff val="-26863"/>
                <a:alphaOff val="0"/>
                <a:tint val="100000"/>
                <a:shade val="100000"/>
                <a:satMod val="130000"/>
              </a:schemeClr>
            </a:gs>
            <a:gs pos="100000">
              <a:schemeClr val="accent5">
                <a:hueOff val="1628513"/>
                <a:satOff val="5598"/>
                <a:lumOff val="-268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1206" numCol="1" spcCol="1270" anchor="ctr" anchorCtr="0">
          <a:noAutofit/>
        </a:bodyPr>
        <a:lstStyle/>
        <a:p>
          <a:pPr marL="0" lvl="0" indent="0" algn="l" defTabSz="977900">
            <a:lnSpc>
              <a:spcPct val="90000"/>
            </a:lnSpc>
            <a:spcBef>
              <a:spcPct val="0"/>
            </a:spcBef>
            <a:spcAft>
              <a:spcPct val="35000"/>
            </a:spcAft>
            <a:buNone/>
          </a:pPr>
          <a:r>
            <a:rPr lang="es-EC" sz="2200" kern="1200" dirty="0"/>
            <a:t>Fase 3:</a:t>
          </a:r>
        </a:p>
      </dsp:txBody>
      <dsp:txXfrm>
        <a:off x="2919626" y="1398215"/>
        <a:ext cx="4662607" cy="570727"/>
      </dsp:txXfrm>
    </dsp:sp>
    <dsp:sp modelId="{7FC9C054-8896-4C5D-8343-70858C0F7FD9}">
      <dsp:nvSpPr>
        <dsp:cNvPr id="0" name=""/>
        <dsp:cNvSpPr/>
      </dsp:nvSpPr>
      <dsp:spPr>
        <a:xfrm>
          <a:off x="2919626" y="1991604"/>
          <a:ext cx="1450640" cy="2095895"/>
        </a:xfrm>
        <a:prstGeom prst="rect">
          <a:avLst/>
        </a:prstGeom>
        <a:solidFill>
          <a:schemeClr val="lt1">
            <a:hueOff val="0"/>
            <a:satOff val="0"/>
            <a:lumOff val="0"/>
            <a:alphaOff val="0"/>
          </a:schemeClr>
        </a:soli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EC" sz="1500" b="1" kern="1200" dirty="0"/>
            <a:t>Montaje y conexión de hardware, diseño de la arquitectura de red</a:t>
          </a:r>
        </a:p>
      </dsp:txBody>
      <dsp:txXfrm>
        <a:off x="2919626" y="1991604"/>
        <a:ext cx="1450640" cy="2095895"/>
      </dsp:txXfrm>
    </dsp:sp>
    <dsp:sp modelId="{5EDB2BC0-C12F-42CF-BE2C-49B5DD60DD31}">
      <dsp:nvSpPr>
        <dsp:cNvPr id="0" name=""/>
        <dsp:cNvSpPr/>
      </dsp:nvSpPr>
      <dsp:spPr>
        <a:xfrm>
          <a:off x="4370895" y="1493483"/>
          <a:ext cx="3496702" cy="1141455"/>
        </a:xfrm>
        <a:prstGeom prst="rightArrow">
          <a:avLst>
            <a:gd name="adj1" fmla="val 50000"/>
            <a:gd name="adj2" fmla="val 50000"/>
          </a:avLst>
        </a:prstGeom>
        <a:gradFill rotWithShape="0">
          <a:gsLst>
            <a:gs pos="0">
              <a:schemeClr val="accent5">
                <a:hueOff val="2442770"/>
                <a:satOff val="8397"/>
                <a:lumOff val="-40295"/>
                <a:alphaOff val="0"/>
                <a:tint val="100000"/>
                <a:shade val="100000"/>
                <a:satMod val="130000"/>
              </a:schemeClr>
            </a:gs>
            <a:gs pos="100000">
              <a:schemeClr val="accent5">
                <a:hueOff val="2442770"/>
                <a:satOff val="8397"/>
                <a:lumOff val="-4029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1206" numCol="1" spcCol="1270" anchor="ctr" anchorCtr="0">
          <a:noAutofit/>
        </a:bodyPr>
        <a:lstStyle/>
        <a:p>
          <a:pPr marL="0" lvl="0" indent="0" algn="l" defTabSz="977900">
            <a:lnSpc>
              <a:spcPct val="90000"/>
            </a:lnSpc>
            <a:spcBef>
              <a:spcPct val="0"/>
            </a:spcBef>
            <a:spcAft>
              <a:spcPct val="35000"/>
            </a:spcAft>
            <a:buNone/>
          </a:pPr>
          <a:r>
            <a:rPr lang="es-EC" sz="2200" kern="1200" dirty="0"/>
            <a:t>FASE 4:</a:t>
          </a:r>
        </a:p>
      </dsp:txBody>
      <dsp:txXfrm>
        <a:off x="4370895" y="1778847"/>
        <a:ext cx="3211338" cy="570727"/>
      </dsp:txXfrm>
    </dsp:sp>
    <dsp:sp modelId="{36D6AAFE-3D49-458A-ABBD-34B55B6A7F5B}">
      <dsp:nvSpPr>
        <dsp:cNvPr id="0" name=""/>
        <dsp:cNvSpPr/>
      </dsp:nvSpPr>
      <dsp:spPr>
        <a:xfrm>
          <a:off x="4369343" y="2362302"/>
          <a:ext cx="1450640" cy="2095895"/>
        </a:xfrm>
        <a:prstGeom prst="rect">
          <a:avLst/>
        </a:prstGeom>
        <a:solidFill>
          <a:schemeClr val="lt1">
            <a:hueOff val="0"/>
            <a:satOff val="0"/>
            <a:lumOff val="0"/>
            <a:alphaOff val="0"/>
          </a:schemeClr>
        </a:solidFill>
        <a:ln w="9525" cap="flat" cmpd="sng" algn="ctr">
          <a:solidFill>
            <a:schemeClr val="accent5">
              <a:hueOff val="2442770"/>
              <a:satOff val="8397"/>
              <a:lumOff val="-4029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EC" sz="1500" b="1" kern="1200" dirty="0"/>
            <a:t>Programación de dispositivos en software propio de cada marca</a:t>
          </a:r>
          <a:endParaRPr lang="es-EC" sz="1500" kern="1200" dirty="0"/>
        </a:p>
      </dsp:txBody>
      <dsp:txXfrm>
        <a:off x="4369343" y="2362302"/>
        <a:ext cx="1450640" cy="2095895"/>
      </dsp:txXfrm>
    </dsp:sp>
    <dsp:sp modelId="{97690ECC-1338-421C-AADF-A2CBD9B8E72C}">
      <dsp:nvSpPr>
        <dsp:cNvPr id="0" name=""/>
        <dsp:cNvSpPr/>
      </dsp:nvSpPr>
      <dsp:spPr>
        <a:xfrm>
          <a:off x="5821379" y="1874115"/>
          <a:ext cx="2046218" cy="1141455"/>
        </a:xfrm>
        <a:prstGeom prst="rightArrow">
          <a:avLst>
            <a:gd name="adj1" fmla="val 50000"/>
            <a:gd name="adj2" fmla="val 50000"/>
          </a:avLst>
        </a:prstGeom>
        <a:gradFill rotWithShape="0">
          <a:gsLst>
            <a:gs pos="0">
              <a:schemeClr val="accent5">
                <a:hueOff val="3257026"/>
                <a:satOff val="11196"/>
                <a:lumOff val="-53726"/>
                <a:alphaOff val="0"/>
                <a:tint val="100000"/>
                <a:shade val="100000"/>
                <a:satMod val="130000"/>
              </a:schemeClr>
            </a:gs>
            <a:gs pos="100000">
              <a:schemeClr val="accent5">
                <a:hueOff val="3257026"/>
                <a:satOff val="11196"/>
                <a:lumOff val="-53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1206" numCol="1" spcCol="1270" anchor="ctr" anchorCtr="0">
          <a:noAutofit/>
        </a:bodyPr>
        <a:lstStyle/>
        <a:p>
          <a:pPr marL="0" lvl="0" indent="0" algn="l" defTabSz="977900">
            <a:lnSpc>
              <a:spcPct val="90000"/>
            </a:lnSpc>
            <a:spcBef>
              <a:spcPct val="0"/>
            </a:spcBef>
            <a:spcAft>
              <a:spcPct val="35000"/>
            </a:spcAft>
            <a:buNone/>
          </a:pPr>
          <a:r>
            <a:rPr lang="es-EC" sz="2200" kern="1200" dirty="0"/>
            <a:t>Fase 5:</a:t>
          </a:r>
        </a:p>
      </dsp:txBody>
      <dsp:txXfrm>
        <a:off x="5821379" y="2159479"/>
        <a:ext cx="1760854" cy="570727"/>
      </dsp:txXfrm>
    </dsp:sp>
    <dsp:sp modelId="{DF7D6BAE-844C-43A7-9EA8-4C5060BAE72C}">
      <dsp:nvSpPr>
        <dsp:cNvPr id="0" name=""/>
        <dsp:cNvSpPr/>
      </dsp:nvSpPr>
      <dsp:spPr>
        <a:xfrm>
          <a:off x="5821379" y="2752868"/>
          <a:ext cx="1450640" cy="2095895"/>
        </a:xfrm>
        <a:prstGeom prst="rect">
          <a:avLst/>
        </a:prstGeom>
        <a:solidFill>
          <a:schemeClr val="lt1">
            <a:hueOff val="0"/>
            <a:satOff val="0"/>
            <a:lumOff val="0"/>
            <a:alphaOff val="0"/>
          </a:schemeClr>
        </a:soli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EC" sz="1500" b="1" kern="1200" dirty="0"/>
            <a:t>Pruebas, correcciones y resultados</a:t>
          </a:r>
        </a:p>
      </dsp:txBody>
      <dsp:txXfrm>
        <a:off x="5821379" y="2752868"/>
        <a:ext cx="1450640" cy="2095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0FCA-2FF9-4D22-8139-824700F8B646}">
      <dsp:nvSpPr>
        <dsp:cNvPr id="0" name=""/>
        <dsp:cNvSpPr/>
      </dsp:nvSpPr>
      <dsp:spPr>
        <a:xfrm>
          <a:off x="2430" y="240941"/>
          <a:ext cx="2369513" cy="69218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419" sz="2000" kern="1200" dirty="0"/>
            <a:t>Deficiencias</a:t>
          </a:r>
          <a:endParaRPr lang="en-US" sz="2000" kern="1200" dirty="0"/>
        </a:p>
      </dsp:txBody>
      <dsp:txXfrm>
        <a:off x="2430" y="240941"/>
        <a:ext cx="2369513" cy="692189"/>
      </dsp:txXfrm>
    </dsp:sp>
    <dsp:sp modelId="{34B50993-A3CD-4CAD-A9D7-7D6286F3D372}">
      <dsp:nvSpPr>
        <dsp:cNvPr id="0" name=""/>
        <dsp:cNvSpPr/>
      </dsp:nvSpPr>
      <dsp:spPr>
        <a:xfrm>
          <a:off x="2430" y="933130"/>
          <a:ext cx="2369513" cy="307439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419" sz="2000" kern="1200" dirty="0"/>
            <a:t>No cuenta con panel de mando</a:t>
          </a:r>
          <a:endParaRPr lang="en-US" sz="2000" kern="1200" dirty="0"/>
        </a:p>
        <a:p>
          <a:pPr marL="228600" lvl="1" indent="-228600" algn="l" defTabSz="889000">
            <a:lnSpc>
              <a:spcPct val="90000"/>
            </a:lnSpc>
            <a:spcBef>
              <a:spcPct val="0"/>
            </a:spcBef>
            <a:spcAft>
              <a:spcPct val="15000"/>
            </a:spcAft>
            <a:buChar char="•"/>
          </a:pPr>
          <a:r>
            <a:rPr lang="es-419" sz="2000" kern="1200" dirty="0"/>
            <a:t>Equipos descontinuados</a:t>
          </a:r>
          <a:endParaRPr lang="en-US" sz="2000" kern="1200" dirty="0"/>
        </a:p>
        <a:p>
          <a:pPr marL="228600" lvl="1" indent="-228600" algn="l" defTabSz="889000">
            <a:lnSpc>
              <a:spcPct val="90000"/>
            </a:lnSpc>
            <a:spcBef>
              <a:spcPct val="0"/>
            </a:spcBef>
            <a:spcAft>
              <a:spcPct val="15000"/>
            </a:spcAft>
            <a:buChar char="•"/>
          </a:pPr>
          <a:r>
            <a:rPr lang="es-419" sz="2000" kern="1200" dirty="0"/>
            <a:t>Único sistema de monitoreo es la pantalla HMI</a:t>
          </a:r>
          <a:endParaRPr lang="en-US" sz="2000" kern="1200" dirty="0"/>
        </a:p>
        <a:p>
          <a:pPr marL="228600" lvl="1" indent="-228600" algn="l" defTabSz="889000">
            <a:lnSpc>
              <a:spcPct val="90000"/>
            </a:lnSpc>
            <a:spcBef>
              <a:spcPct val="0"/>
            </a:spcBef>
            <a:spcAft>
              <a:spcPct val="15000"/>
            </a:spcAft>
            <a:buChar char="•"/>
          </a:pPr>
          <a:r>
            <a:rPr lang="es-419" sz="2000" kern="1200" dirty="0"/>
            <a:t>Uso de software ajeno a cada marca</a:t>
          </a:r>
          <a:endParaRPr lang="en-US" sz="2000" kern="1200" dirty="0"/>
        </a:p>
      </dsp:txBody>
      <dsp:txXfrm>
        <a:off x="2430" y="933130"/>
        <a:ext cx="2369513" cy="3074399"/>
      </dsp:txXfrm>
    </dsp:sp>
    <dsp:sp modelId="{D95F37C3-4458-42D3-B334-1A18B3437B4D}">
      <dsp:nvSpPr>
        <dsp:cNvPr id="0" name=""/>
        <dsp:cNvSpPr/>
      </dsp:nvSpPr>
      <dsp:spPr>
        <a:xfrm>
          <a:off x="2703675" y="240941"/>
          <a:ext cx="2369513" cy="692189"/>
        </a:xfrm>
        <a:prstGeom prst="rect">
          <a:avLst/>
        </a:prstGeom>
        <a:solidFill>
          <a:schemeClr val="accent5">
            <a:hueOff val="1628513"/>
            <a:satOff val="5598"/>
            <a:lumOff val="-26863"/>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419" sz="2000" kern="1200" dirty="0"/>
            <a:t>Dispositivos descontinuados</a:t>
          </a:r>
          <a:endParaRPr lang="en-US" sz="2000" kern="1200" dirty="0"/>
        </a:p>
      </dsp:txBody>
      <dsp:txXfrm>
        <a:off x="2703675" y="240941"/>
        <a:ext cx="2369513" cy="692189"/>
      </dsp:txXfrm>
    </dsp:sp>
    <dsp:sp modelId="{BD647861-9157-48E9-BBEB-3ABDB74FC240}">
      <dsp:nvSpPr>
        <dsp:cNvPr id="0" name=""/>
        <dsp:cNvSpPr/>
      </dsp:nvSpPr>
      <dsp:spPr>
        <a:xfrm>
          <a:off x="2703675" y="933130"/>
          <a:ext cx="2369513" cy="3074399"/>
        </a:xfrm>
        <a:prstGeom prst="rect">
          <a:avLst/>
        </a:prstGeom>
        <a:solidFill>
          <a:schemeClr val="accent5">
            <a:tint val="40000"/>
            <a:alpha val="90000"/>
            <a:hueOff val="1622542"/>
            <a:satOff val="-11507"/>
            <a:lumOff val="-6548"/>
            <a:alphaOff val="0"/>
          </a:schemeClr>
        </a:solidFill>
        <a:ln w="25400" cap="flat" cmpd="sng" algn="ctr">
          <a:solidFill>
            <a:schemeClr val="accent5">
              <a:tint val="40000"/>
              <a:alpha val="90000"/>
              <a:hueOff val="1622542"/>
              <a:satOff val="-11507"/>
              <a:lumOff val="-6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419" sz="2000" kern="1200" dirty="0"/>
            <a:t>Conversor de protocolo RS-485 a Ethernet</a:t>
          </a:r>
          <a:endParaRPr lang="en-US" sz="2000" kern="1200" dirty="0"/>
        </a:p>
        <a:p>
          <a:pPr marL="228600" lvl="1" indent="-228600" algn="l" defTabSz="889000">
            <a:lnSpc>
              <a:spcPct val="90000"/>
            </a:lnSpc>
            <a:spcBef>
              <a:spcPct val="0"/>
            </a:spcBef>
            <a:spcAft>
              <a:spcPct val="15000"/>
            </a:spcAft>
            <a:buChar char="•"/>
          </a:pPr>
          <a:r>
            <a:rPr lang="es-419" sz="2000" kern="1200" dirty="0"/>
            <a:t>Monitoreo por PC</a:t>
          </a:r>
          <a:endParaRPr lang="en-US" sz="2000" kern="1200" dirty="0"/>
        </a:p>
        <a:p>
          <a:pPr marL="228600" lvl="1" indent="-228600" algn="l" defTabSz="889000">
            <a:lnSpc>
              <a:spcPct val="90000"/>
            </a:lnSpc>
            <a:spcBef>
              <a:spcPct val="0"/>
            </a:spcBef>
            <a:spcAft>
              <a:spcPct val="15000"/>
            </a:spcAft>
            <a:buChar char="•"/>
          </a:pPr>
          <a:r>
            <a:rPr lang="es-419" sz="2000" kern="1200" dirty="0"/>
            <a:t>Tarjeta de adquisición IO8</a:t>
          </a:r>
          <a:endParaRPr lang="en-US" sz="2000" kern="1200" dirty="0"/>
        </a:p>
      </dsp:txBody>
      <dsp:txXfrm>
        <a:off x="2703675" y="933130"/>
        <a:ext cx="2369513" cy="3074399"/>
      </dsp:txXfrm>
    </dsp:sp>
    <dsp:sp modelId="{A204F229-65FC-4F15-B02D-F5FB8F444F0F}">
      <dsp:nvSpPr>
        <dsp:cNvPr id="0" name=""/>
        <dsp:cNvSpPr/>
      </dsp:nvSpPr>
      <dsp:spPr>
        <a:xfrm>
          <a:off x="5404920" y="240941"/>
          <a:ext cx="2369513" cy="692189"/>
        </a:xfrm>
        <a:prstGeom prst="rect">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419" sz="2000" kern="1200" dirty="0"/>
            <a:t>Conclusiones</a:t>
          </a:r>
          <a:endParaRPr lang="en-US" sz="2000" kern="1200" dirty="0"/>
        </a:p>
      </dsp:txBody>
      <dsp:txXfrm>
        <a:off x="5404920" y="240941"/>
        <a:ext cx="2369513" cy="692189"/>
      </dsp:txXfrm>
    </dsp:sp>
    <dsp:sp modelId="{58C61D83-FED1-4C22-A9C4-A283913B0D8A}">
      <dsp:nvSpPr>
        <dsp:cNvPr id="0" name=""/>
        <dsp:cNvSpPr/>
      </dsp:nvSpPr>
      <dsp:spPr>
        <a:xfrm>
          <a:off x="5404920" y="933130"/>
          <a:ext cx="2369513" cy="3074399"/>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419" sz="2000" kern="1200" dirty="0"/>
            <a:t>Se requiere el cambio total del módulo demostrativo</a:t>
          </a:r>
          <a:endParaRPr lang="en-US" sz="2000" kern="1200" dirty="0"/>
        </a:p>
        <a:p>
          <a:pPr marL="228600" lvl="1" indent="-228600" algn="l" defTabSz="889000">
            <a:lnSpc>
              <a:spcPct val="90000"/>
            </a:lnSpc>
            <a:spcBef>
              <a:spcPct val="0"/>
            </a:spcBef>
            <a:spcAft>
              <a:spcPct val="15000"/>
            </a:spcAft>
            <a:buChar char="•"/>
          </a:pPr>
          <a:r>
            <a:rPr lang="es-419" sz="2000" kern="1200" dirty="0"/>
            <a:t>La nueva implementación debe constar de aplicaciones en Industria 4.0</a:t>
          </a:r>
          <a:endParaRPr lang="en-US" sz="2000" kern="1200" dirty="0"/>
        </a:p>
      </dsp:txBody>
      <dsp:txXfrm>
        <a:off x="5404920" y="933130"/>
        <a:ext cx="2369513" cy="3074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F9A8-97F1-41C7-AB42-C886C176F381}">
      <dsp:nvSpPr>
        <dsp:cNvPr id="0" name=""/>
        <dsp:cNvSpPr/>
      </dsp:nvSpPr>
      <dsp:spPr>
        <a:xfrm>
          <a:off x="0" y="3417847"/>
          <a:ext cx="8136904" cy="111862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419" sz="2200" kern="1200" dirty="0"/>
            <a:t>Reprogramación de la red</a:t>
          </a:r>
          <a:endParaRPr lang="en-US" sz="2200" kern="1200" dirty="0"/>
        </a:p>
      </dsp:txBody>
      <dsp:txXfrm>
        <a:off x="0" y="3417847"/>
        <a:ext cx="8136904" cy="604055"/>
      </dsp:txXfrm>
    </dsp:sp>
    <dsp:sp modelId="{F01EA7D4-B6B0-4F0D-9EC2-DE30AAC64D1C}">
      <dsp:nvSpPr>
        <dsp:cNvPr id="0" name=""/>
        <dsp:cNvSpPr/>
      </dsp:nvSpPr>
      <dsp:spPr>
        <a:xfrm>
          <a:off x="0" y="3999530"/>
          <a:ext cx="4068452" cy="51456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419" sz="1200" b="1" kern="1200" dirty="0"/>
            <a:t>Programación de cada dispositivo en software de su marca</a:t>
          </a:r>
          <a:endParaRPr lang="en-US" sz="1200" b="1" kern="1200" dirty="0"/>
        </a:p>
      </dsp:txBody>
      <dsp:txXfrm>
        <a:off x="0" y="3999530"/>
        <a:ext cx="4068452" cy="514565"/>
      </dsp:txXfrm>
    </dsp:sp>
    <dsp:sp modelId="{2915046C-7C25-40AD-B2ED-99978DB22638}">
      <dsp:nvSpPr>
        <dsp:cNvPr id="0" name=""/>
        <dsp:cNvSpPr/>
      </dsp:nvSpPr>
      <dsp:spPr>
        <a:xfrm>
          <a:off x="4068452" y="3999530"/>
          <a:ext cx="4068452" cy="514565"/>
        </a:xfrm>
        <a:prstGeom prst="rect">
          <a:avLst/>
        </a:prstGeom>
        <a:solidFill>
          <a:schemeClr val="accent5">
            <a:tint val="40000"/>
            <a:alpha val="90000"/>
            <a:hueOff val="649017"/>
            <a:satOff val="-4603"/>
            <a:lumOff val="-261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419" sz="1200" b="1" kern="1200" dirty="0"/>
            <a:t>Uso de software libre</a:t>
          </a:r>
          <a:endParaRPr lang="en-US" sz="1200" b="1" kern="1200" dirty="0"/>
        </a:p>
      </dsp:txBody>
      <dsp:txXfrm>
        <a:off x="4068452" y="3999530"/>
        <a:ext cx="4068452" cy="514565"/>
      </dsp:txXfrm>
    </dsp:sp>
    <dsp:sp modelId="{F14F4A4E-C906-485E-BA34-85C37BCD8AE7}">
      <dsp:nvSpPr>
        <dsp:cNvPr id="0" name=""/>
        <dsp:cNvSpPr/>
      </dsp:nvSpPr>
      <dsp:spPr>
        <a:xfrm rot="10800000">
          <a:off x="0" y="1714189"/>
          <a:ext cx="8136904" cy="1720438"/>
        </a:xfrm>
        <a:prstGeom prst="upArrowCallout">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419" sz="2200" kern="1200" dirty="0"/>
            <a:t>Reemplazo de equipos descontinuados</a:t>
          </a:r>
          <a:endParaRPr lang="en-US" sz="2200" kern="1200" dirty="0"/>
        </a:p>
      </dsp:txBody>
      <dsp:txXfrm rot="-10800000">
        <a:off x="0" y="1714189"/>
        <a:ext cx="8136904" cy="603873"/>
      </dsp:txXfrm>
    </dsp:sp>
    <dsp:sp modelId="{8C8F93F8-2C6E-40D1-8607-025FA9914C7A}">
      <dsp:nvSpPr>
        <dsp:cNvPr id="0" name=""/>
        <dsp:cNvSpPr/>
      </dsp:nvSpPr>
      <dsp:spPr>
        <a:xfrm>
          <a:off x="0" y="2318062"/>
          <a:ext cx="4068452" cy="514411"/>
        </a:xfrm>
        <a:prstGeom prst="rect">
          <a:avLst/>
        </a:prstGeom>
        <a:solidFill>
          <a:schemeClr val="accent5">
            <a:tint val="40000"/>
            <a:alpha val="90000"/>
            <a:hueOff val="1298033"/>
            <a:satOff val="-9206"/>
            <a:lumOff val="-523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419" sz="1200" b="1" kern="1200" dirty="0"/>
            <a:t>Reemplazar convertidor de protocolo y tarjeta de adquisición antigua con PLC FP7 y tarjeta DAIO</a:t>
          </a:r>
          <a:endParaRPr lang="en-US" sz="1200" b="1" kern="1200" dirty="0"/>
        </a:p>
      </dsp:txBody>
      <dsp:txXfrm>
        <a:off x="0" y="2318062"/>
        <a:ext cx="4068452" cy="514411"/>
      </dsp:txXfrm>
    </dsp:sp>
    <dsp:sp modelId="{F1A08CC9-5632-4CCC-A746-13C356994FD4}">
      <dsp:nvSpPr>
        <dsp:cNvPr id="0" name=""/>
        <dsp:cNvSpPr/>
      </dsp:nvSpPr>
      <dsp:spPr>
        <a:xfrm>
          <a:off x="4068452" y="2318062"/>
          <a:ext cx="4068452" cy="514411"/>
        </a:xfrm>
        <a:prstGeom prst="rect">
          <a:avLst/>
        </a:prstGeom>
        <a:solidFill>
          <a:schemeClr val="accent5">
            <a:tint val="40000"/>
            <a:alpha val="90000"/>
            <a:hueOff val="1947050"/>
            <a:satOff val="-13809"/>
            <a:lumOff val="-785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419" sz="1200" b="1" kern="1200" dirty="0"/>
            <a:t>Elaboración de la arquitectura de red en función a equipos añadidos como modem GSM y cámara IP</a:t>
          </a:r>
          <a:endParaRPr lang="en-US" sz="1200" b="1" kern="1200" dirty="0"/>
        </a:p>
      </dsp:txBody>
      <dsp:txXfrm>
        <a:off x="4068452" y="2318062"/>
        <a:ext cx="4068452" cy="514411"/>
      </dsp:txXfrm>
    </dsp:sp>
    <dsp:sp modelId="{26575C51-069D-437C-880A-2E23B36211D8}">
      <dsp:nvSpPr>
        <dsp:cNvPr id="0" name=""/>
        <dsp:cNvSpPr/>
      </dsp:nvSpPr>
      <dsp:spPr>
        <a:xfrm rot="10800000">
          <a:off x="0" y="35"/>
          <a:ext cx="8136904" cy="1730932"/>
        </a:xfrm>
        <a:prstGeom prst="upArrowCallou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419" sz="2200" kern="1200" dirty="0"/>
            <a:t>Elaboración de un panel de control</a:t>
          </a:r>
          <a:endParaRPr lang="en-US" sz="2200" kern="1200" dirty="0"/>
        </a:p>
      </dsp:txBody>
      <dsp:txXfrm rot="-10800000">
        <a:off x="0" y="35"/>
        <a:ext cx="8136904" cy="607557"/>
      </dsp:txXfrm>
    </dsp:sp>
    <dsp:sp modelId="{B8F2F78C-2C94-4DC1-84DE-B79941884909}">
      <dsp:nvSpPr>
        <dsp:cNvPr id="0" name=""/>
        <dsp:cNvSpPr/>
      </dsp:nvSpPr>
      <dsp:spPr>
        <a:xfrm>
          <a:off x="0" y="609156"/>
          <a:ext cx="4068452" cy="514411"/>
        </a:xfrm>
        <a:prstGeom prst="rect">
          <a:avLst/>
        </a:prstGeom>
        <a:solidFill>
          <a:schemeClr val="accent5">
            <a:tint val="40000"/>
            <a:alpha val="90000"/>
            <a:hueOff val="2596066"/>
            <a:satOff val="-18412"/>
            <a:lumOff val="-1047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419" sz="1200" b="1" kern="1200" dirty="0"/>
            <a:t>Ensamblaje en alucobond con sensores físicos, generadores de señal y entradas digitales</a:t>
          </a:r>
          <a:endParaRPr lang="en-US" sz="1200" b="1" kern="1200" dirty="0"/>
        </a:p>
      </dsp:txBody>
      <dsp:txXfrm>
        <a:off x="0" y="609156"/>
        <a:ext cx="4068452" cy="514411"/>
      </dsp:txXfrm>
    </dsp:sp>
    <dsp:sp modelId="{B4F8F1C8-CA3A-40B7-915A-E10B2E1D5996}">
      <dsp:nvSpPr>
        <dsp:cNvPr id="0" name=""/>
        <dsp:cNvSpPr/>
      </dsp:nvSpPr>
      <dsp:spPr>
        <a:xfrm>
          <a:off x="4068452" y="609156"/>
          <a:ext cx="4068452" cy="514411"/>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419" sz="1200" b="1" kern="1200" dirty="0"/>
            <a:t>Posicionamiento de equipos junto con imágenes didácticas en acrílico</a:t>
          </a:r>
          <a:endParaRPr lang="en-US" sz="1200" b="1" kern="1200" dirty="0"/>
        </a:p>
      </dsp:txBody>
      <dsp:txXfrm>
        <a:off x="4068452" y="609156"/>
        <a:ext cx="4068452" cy="514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E23DA-C7EE-47F7-B5A7-BF15F66DF15B}">
      <dsp:nvSpPr>
        <dsp:cNvPr id="0" name=""/>
        <dsp:cNvSpPr/>
      </dsp:nvSpPr>
      <dsp:spPr>
        <a:xfrm rot="5400000">
          <a:off x="-270979" y="273452"/>
          <a:ext cx="1806528" cy="126457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419" sz="1800" kern="1200" dirty="0"/>
            <a:t>Equipos utilizados</a:t>
          </a:r>
          <a:endParaRPr lang="en-US" sz="1800" kern="1200" dirty="0"/>
        </a:p>
      </dsp:txBody>
      <dsp:txXfrm rot="-5400000">
        <a:off x="0" y="634758"/>
        <a:ext cx="1264570" cy="541958"/>
      </dsp:txXfrm>
    </dsp:sp>
    <dsp:sp modelId="{2A2C19AE-8E0C-47AA-A43A-DBEABE42698A}">
      <dsp:nvSpPr>
        <dsp:cNvPr id="0" name=""/>
        <dsp:cNvSpPr/>
      </dsp:nvSpPr>
      <dsp:spPr>
        <a:xfrm rot="5400000">
          <a:off x="4293635" y="-3026591"/>
          <a:ext cx="1174243" cy="723237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419" sz="1400" kern="1200" dirty="0"/>
            <a:t>Controlador BTC9300, pantalla HMI 450, PLC FP7, modem GSM Q2403, cámara IP Panasonic, tarjeta de adquisición IO-DAIO, fuente Wago, sensor de proximidad HG-C1100 y switch industrial Wago.</a:t>
          </a:r>
          <a:endParaRPr lang="en-US" sz="1400" kern="1200" dirty="0"/>
        </a:p>
      </dsp:txBody>
      <dsp:txXfrm rot="-5400000">
        <a:off x="1264570" y="59796"/>
        <a:ext cx="7175051" cy="1059599"/>
      </dsp:txXfrm>
    </dsp:sp>
    <dsp:sp modelId="{7C033F37-BC8E-46A7-B741-EEB8EC08E1DC}">
      <dsp:nvSpPr>
        <dsp:cNvPr id="0" name=""/>
        <dsp:cNvSpPr/>
      </dsp:nvSpPr>
      <dsp:spPr>
        <a:xfrm rot="5400000">
          <a:off x="-270979" y="1887994"/>
          <a:ext cx="1806528" cy="1264570"/>
        </a:xfrm>
        <a:prstGeom prst="chevron">
          <a:avLst/>
        </a:prstGeom>
        <a:solidFill>
          <a:schemeClr val="accent5">
            <a:hueOff val="1628513"/>
            <a:satOff val="5598"/>
            <a:lumOff val="-26863"/>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419" sz="1800" kern="1200" dirty="0"/>
            <a:t>Distribución física</a:t>
          </a:r>
          <a:endParaRPr lang="en-US" sz="1800" kern="1200" dirty="0"/>
        </a:p>
      </dsp:txBody>
      <dsp:txXfrm rot="-5400000">
        <a:off x="0" y="2249300"/>
        <a:ext cx="1264570" cy="541958"/>
      </dsp:txXfrm>
    </dsp:sp>
    <dsp:sp modelId="{B96973DC-7CAD-494C-9CAD-F1B40754BF7F}">
      <dsp:nvSpPr>
        <dsp:cNvPr id="0" name=""/>
        <dsp:cNvSpPr/>
      </dsp:nvSpPr>
      <dsp:spPr>
        <a:xfrm rot="5400000">
          <a:off x="4293635" y="-1412049"/>
          <a:ext cx="1174243" cy="7232373"/>
        </a:xfrm>
        <a:prstGeom prst="round2Same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419" sz="1400" kern="1200" dirty="0"/>
            <a:t>La distribución física se elaboró en un plano donde se detalla que en la parte superior de la maleta va el modem GSM y la cámara IP, mientras que en la parte inferior el resto de equipos.</a:t>
          </a:r>
          <a:endParaRPr lang="en-US" sz="1400" kern="1200" dirty="0"/>
        </a:p>
      </dsp:txBody>
      <dsp:txXfrm rot="-5400000">
        <a:off x="1264570" y="1674338"/>
        <a:ext cx="7175051" cy="1059599"/>
      </dsp:txXfrm>
    </dsp:sp>
    <dsp:sp modelId="{C2FF615F-3C23-4ED0-A672-D74DD750A016}">
      <dsp:nvSpPr>
        <dsp:cNvPr id="0" name=""/>
        <dsp:cNvSpPr/>
      </dsp:nvSpPr>
      <dsp:spPr>
        <a:xfrm rot="5400000">
          <a:off x="-270979" y="3502536"/>
          <a:ext cx="1806528" cy="1264570"/>
        </a:xfrm>
        <a:prstGeom prst="chevron">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419" sz="1800" kern="1200" dirty="0"/>
            <a:t>Arquitectura de red</a:t>
          </a:r>
          <a:endParaRPr lang="en-US" sz="1800" kern="1200" dirty="0"/>
        </a:p>
      </dsp:txBody>
      <dsp:txXfrm rot="-5400000">
        <a:off x="0" y="3863842"/>
        <a:ext cx="1264570" cy="541958"/>
      </dsp:txXfrm>
    </dsp:sp>
    <dsp:sp modelId="{F713F93B-0646-4B5E-9F89-D2B8B6FAD79F}">
      <dsp:nvSpPr>
        <dsp:cNvPr id="0" name=""/>
        <dsp:cNvSpPr/>
      </dsp:nvSpPr>
      <dsp:spPr>
        <a:xfrm rot="5400000">
          <a:off x="4293635" y="202492"/>
          <a:ext cx="1174243" cy="7232373"/>
        </a:xfrm>
        <a:prstGeom prst="round2Same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419" sz="1400" kern="1200" dirty="0"/>
            <a:t>Para el sistema completo, el sensor de proximidad se conecta de manera directa al PLC, el PT100 se conecta a las entradas acondicionadas del controlador, de la tarjeta y controlador se conecta de manera serial RS485, con protocolo Modbus RTU a la pantalla HMI, se conectan por ethernet el PLC, pantalla, y cámara con protocolo Modbus TCP y por último la conexión serial RS2323 entre el PLC y el módem GSM</a:t>
          </a:r>
          <a:endParaRPr lang="en-US" sz="1400" kern="1200" dirty="0"/>
        </a:p>
      </dsp:txBody>
      <dsp:txXfrm rot="-5400000">
        <a:off x="1264570" y="3288879"/>
        <a:ext cx="7175051" cy="1059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E23DA-C7EE-47F7-B5A7-BF15F66DF15B}">
      <dsp:nvSpPr>
        <dsp:cNvPr id="0" name=""/>
        <dsp:cNvSpPr/>
      </dsp:nvSpPr>
      <dsp:spPr>
        <a:xfrm rot="5400000">
          <a:off x="-270979" y="273452"/>
          <a:ext cx="1806528" cy="1264570"/>
        </a:xfrm>
        <a:prstGeom prst="chevron">
          <a:avLst/>
        </a:prstGeom>
        <a:solidFill>
          <a:schemeClr val="accent1">
            <a:lumMod val="5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419" sz="1700" kern="1200" dirty="0"/>
            <a:t>Panel Studio</a:t>
          </a:r>
          <a:endParaRPr lang="en-US" sz="1700" kern="1200" dirty="0"/>
        </a:p>
      </dsp:txBody>
      <dsp:txXfrm rot="-5400000">
        <a:off x="0" y="634758"/>
        <a:ext cx="1264570" cy="541958"/>
      </dsp:txXfrm>
    </dsp:sp>
    <dsp:sp modelId="{2A2C19AE-8E0C-47AA-A43A-DBEABE42698A}">
      <dsp:nvSpPr>
        <dsp:cNvPr id="0" name=""/>
        <dsp:cNvSpPr/>
      </dsp:nvSpPr>
      <dsp:spPr>
        <a:xfrm rot="5400000">
          <a:off x="4293635" y="-3026591"/>
          <a:ext cx="1174243" cy="723237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419" sz="1700" kern="1200" dirty="0"/>
            <a:t>Pantalla de información y simulación de procesos industriales.</a:t>
          </a:r>
          <a:endParaRPr lang="en-US" sz="1700" kern="1200" dirty="0"/>
        </a:p>
        <a:p>
          <a:pPr marL="171450" lvl="1" indent="-171450" algn="l" defTabSz="755650">
            <a:lnSpc>
              <a:spcPct val="90000"/>
            </a:lnSpc>
            <a:spcBef>
              <a:spcPct val="0"/>
            </a:spcBef>
            <a:spcAft>
              <a:spcPct val="15000"/>
            </a:spcAft>
            <a:buChar char="•"/>
          </a:pPr>
          <a:r>
            <a:rPr lang="es-419" sz="1700" kern="1200" dirty="0"/>
            <a:t>Configuración de tags y servidor OPC.</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rot="-5400000">
        <a:off x="1264570" y="59796"/>
        <a:ext cx="7175051" cy="1059599"/>
      </dsp:txXfrm>
    </dsp:sp>
    <dsp:sp modelId="{7C033F37-BC8E-46A7-B741-EEB8EC08E1DC}">
      <dsp:nvSpPr>
        <dsp:cNvPr id="0" name=""/>
        <dsp:cNvSpPr/>
      </dsp:nvSpPr>
      <dsp:spPr>
        <a:xfrm rot="5400000">
          <a:off x="-270979" y="1887994"/>
          <a:ext cx="1806528" cy="1264570"/>
        </a:xfrm>
        <a:prstGeom prst="chevron">
          <a:avLst/>
        </a:prstGeom>
        <a:solidFill>
          <a:schemeClr val="accent5">
            <a:hueOff val="1628513"/>
            <a:satOff val="5598"/>
            <a:lumOff val="-26863"/>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419" sz="1700" kern="1200" dirty="0"/>
            <a:t>Control FPWin Pro7</a:t>
          </a:r>
          <a:endParaRPr lang="en-US" sz="1700" kern="1200" dirty="0"/>
        </a:p>
      </dsp:txBody>
      <dsp:txXfrm rot="-5400000">
        <a:off x="0" y="2249300"/>
        <a:ext cx="1264570" cy="541958"/>
      </dsp:txXfrm>
    </dsp:sp>
    <dsp:sp modelId="{B96973DC-7CAD-494C-9CAD-F1B40754BF7F}">
      <dsp:nvSpPr>
        <dsp:cNvPr id="0" name=""/>
        <dsp:cNvSpPr/>
      </dsp:nvSpPr>
      <dsp:spPr>
        <a:xfrm rot="5400000">
          <a:off x="4293635" y="-1412049"/>
          <a:ext cx="1174243" cy="7232373"/>
        </a:xfrm>
        <a:prstGeom prst="round2Same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419" sz="1700" kern="1200" dirty="0"/>
            <a:t>Configuración de direccionamiento IP y conexiones ethernet.</a:t>
          </a:r>
          <a:endParaRPr lang="en-US" sz="1700" kern="1200" dirty="0"/>
        </a:p>
        <a:p>
          <a:pPr marL="171450" lvl="1" indent="-171450" algn="l" defTabSz="755650">
            <a:lnSpc>
              <a:spcPct val="90000"/>
            </a:lnSpc>
            <a:spcBef>
              <a:spcPct val="0"/>
            </a:spcBef>
            <a:spcAft>
              <a:spcPct val="15000"/>
            </a:spcAft>
            <a:buChar char="•"/>
          </a:pPr>
          <a:r>
            <a:rPr lang="es-419" sz="1700" kern="1200" dirty="0"/>
            <a:t>Configuración de conexión serial.</a:t>
          </a:r>
          <a:endParaRPr lang="en-US" sz="1700" kern="1200" dirty="0"/>
        </a:p>
        <a:p>
          <a:pPr marL="171450" lvl="1" indent="-171450" algn="l" defTabSz="755650">
            <a:lnSpc>
              <a:spcPct val="90000"/>
            </a:lnSpc>
            <a:spcBef>
              <a:spcPct val="0"/>
            </a:spcBef>
            <a:spcAft>
              <a:spcPct val="15000"/>
            </a:spcAft>
            <a:buChar char="•"/>
          </a:pPr>
          <a:r>
            <a:rPr lang="es-419" sz="1700" kern="1200" dirty="0"/>
            <a:t>Configuración de servidores SMTP, FTP y web.</a:t>
          </a:r>
          <a:endParaRPr lang="en-US" sz="1700" kern="1200" dirty="0"/>
        </a:p>
        <a:p>
          <a:pPr marL="171450" lvl="1" indent="-171450" algn="l" defTabSz="755650">
            <a:lnSpc>
              <a:spcPct val="90000"/>
            </a:lnSpc>
            <a:spcBef>
              <a:spcPct val="0"/>
            </a:spcBef>
            <a:spcAft>
              <a:spcPct val="15000"/>
            </a:spcAft>
            <a:buChar char="•"/>
          </a:pPr>
          <a:r>
            <a:rPr lang="es-419" sz="1700" kern="1200" dirty="0"/>
            <a:t>Generación de bloques de función para simulación de señales.</a:t>
          </a:r>
          <a:endParaRPr lang="en-US" sz="1700" kern="1200" dirty="0"/>
        </a:p>
      </dsp:txBody>
      <dsp:txXfrm rot="-5400000">
        <a:off x="1264570" y="1674338"/>
        <a:ext cx="7175051" cy="1059599"/>
      </dsp:txXfrm>
    </dsp:sp>
    <dsp:sp modelId="{C2FF615F-3C23-4ED0-A672-D74DD750A016}">
      <dsp:nvSpPr>
        <dsp:cNvPr id="0" name=""/>
        <dsp:cNvSpPr/>
      </dsp:nvSpPr>
      <dsp:spPr>
        <a:xfrm rot="5400000">
          <a:off x="-270979" y="3502536"/>
          <a:ext cx="1806528" cy="1264570"/>
        </a:xfrm>
        <a:prstGeom prst="chevron">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419" sz="1700" kern="1200" dirty="0"/>
            <a:t>Control Web </a:t>
          </a:r>
          <a:r>
            <a:rPr lang="es-419" sz="1700" kern="1200" dirty="0" err="1"/>
            <a:t>Creator</a:t>
          </a:r>
          <a:endParaRPr lang="en-US" sz="1700" kern="1200" dirty="0"/>
        </a:p>
      </dsp:txBody>
      <dsp:txXfrm rot="-5400000">
        <a:off x="0" y="3863842"/>
        <a:ext cx="1264570" cy="541958"/>
      </dsp:txXfrm>
    </dsp:sp>
    <dsp:sp modelId="{F713F93B-0646-4B5E-9F89-D2B8B6FAD79F}">
      <dsp:nvSpPr>
        <dsp:cNvPr id="0" name=""/>
        <dsp:cNvSpPr/>
      </dsp:nvSpPr>
      <dsp:spPr>
        <a:xfrm rot="5400000">
          <a:off x="4293635" y="202492"/>
          <a:ext cx="1174243" cy="7232373"/>
        </a:xfrm>
        <a:prstGeom prst="round2Same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419" sz="1700" kern="1200" dirty="0"/>
            <a:t>Monitoreo de procesos</a:t>
          </a:r>
          <a:endParaRPr lang="en-US" sz="1700" kern="1200" dirty="0"/>
        </a:p>
        <a:p>
          <a:pPr marL="171450" lvl="1" indent="-171450" algn="just" defTabSz="755650">
            <a:lnSpc>
              <a:spcPct val="90000"/>
            </a:lnSpc>
            <a:spcBef>
              <a:spcPct val="0"/>
            </a:spcBef>
            <a:spcAft>
              <a:spcPct val="15000"/>
            </a:spcAft>
            <a:buChar char="•"/>
          </a:pPr>
          <a:r>
            <a:rPr lang="es-419" sz="1700" kern="1200" dirty="0"/>
            <a:t>Eficiencia energética</a:t>
          </a:r>
          <a:endParaRPr lang="en-US" sz="1700" kern="1200" dirty="0"/>
        </a:p>
        <a:p>
          <a:pPr marL="171450" lvl="1" indent="-171450" algn="just" defTabSz="755650">
            <a:lnSpc>
              <a:spcPct val="90000"/>
            </a:lnSpc>
            <a:spcBef>
              <a:spcPct val="0"/>
            </a:spcBef>
            <a:spcAft>
              <a:spcPct val="15000"/>
            </a:spcAft>
            <a:buChar char="•"/>
          </a:pPr>
          <a:r>
            <a:rPr lang="es-419" sz="1700" kern="1200" dirty="0"/>
            <a:t>Datos de producción</a:t>
          </a:r>
          <a:endParaRPr lang="en-US" sz="1700" kern="1200" dirty="0"/>
        </a:p>
        <a:p>
          <a:pPr marL="171450" lvl="1" indent="-171450" algn="just" defTabSz="755650">
            <a:lnSpc>
              <a:spcPct val="90000"/>
            </a:lnSpc>
            <a:spcBef>
              <a:spcPct val="0"/>
            </a:spcBef>
            <a:spcAft>
              <a:spcPct val="15000"/>
            </a:spcAft>
            <a:buChar char="•"/>
          </a:pPr>
          <a:r>
            <a:rPr lang="es-419" sz="1700" kern="1200" dirty="0"/>
            <a:t>Mantenimiento</a:t>
          </a:r>
          <a:endParaRPr lang="en-US" sz="1700" kern="1200" dirty="0"/>
        </a:p>
      </dsp:txBody>
      <dsp:txXfrm rot="-5400000">
        <a:off x="1264570" y="3288879"/>
        <a:ext cx="7175051" cy="1059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E23DA-C7EE-47F7-B5A7-BF15F66DF15B}">
      <dsp:nvSpPr>
        <dsp:cNvPr id="0" name=""/>
        <dsp:cNvSpPr/>
      </dsp:nvSpPr>
      <dsp:spPr>
        <a:xfrm rot="5400000">
          <a:off x="-231819" y="232722"/>
          <a:ext cx="1545464" cy="1081825"/>
        </a:xfrm>
        <a:prstGeom prst="chevron">
          <a:avLst/>
        </a:prstGeom>
        <a:solidFill>
          <a:schemeClr val="accent1">
            <a:lumMod val="5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419" sz="1400" kern="1200" dirty="0"/>
            <a:t>Conectividad</a:t>
          </a:r>
          <a:endParaRPr lang="en-US" sz="1400" kern="1200" dirty="0"/>
        </a:p>
      </dsp:txBody>
      <dsp:txXfrm rot="-5400000">
        <a:off x="1" y="541816"/>
        <a:ext cx="1081825" cy="463639"/>
      </dsp:txXfrm>
    </dsp:sp>
    <dsp:sp modelId="{2A2C19AE-8E0C-47AA-A43A-DBEABE42698A}">
      <dsp:nvSpPr>
        <dsp:cNvPr id="0" name=""/>
        <dsp:cNvSpPr/>
      </dsp:nvSpPr>
      <dsp:spPr>
        <a:xfrm rot="5400000">
          <a:off x="4287108" y="-3204380"/>
          <a:ext cx="1004552" cy="741511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419" sz="1500" kern="1200" dirty="0"/>
            <a:t>Se probó que exista ping extendido con cada uno de los dispositivos conectados en la red ethernet.</a:t>
          </a:r>
          <a:endParaRPr lang="en-US" sz="1500" kern="1200" dirty="0"/>
        </a:p>
        <a:p>
          <a:pPr marL="114300" lvl="1" indent="-114300" algn="l" defTabSz="666750">
            <a:lnSpc>
              <a:spcPct val="90000"/>
            </a:lnSpc>
            <a:spcBef>
              <a:spcPct val="0"/>
            </a:spcBef>
            <a:spcAft>
              <a:spcPct val="15000"/>
            </a:spcAft>
            <a:buChar char="•"/>
          </a:pPr>
          <a:r>
            <a:rPr lang="es-419" sz="1500" kern="1200" dirty="0"/>
            <a:t>Se enviaron comandos de confirmación a cada equipo serial</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rot="-5400000">
        <a:off x="1081825" y="49941"/>
        <a:ext cx="7366080" cy="906476"/>
      </dsp:txXfrm>
    </dsp:sp>
    <dsp:sp modelId="{7C033F37-BC8E-46A7-B741-EEB8EC08E1DC}">
      <dsp:nvSpPr>
        <dsp:cNvPr id="0" name=""/>
        <dsp:cNvSpPr/>
      </dsp:nvSpPr>
      <dsp:spPr>
        <a:xfrm rot="5400000">
          <a:off x="-231819" y="1583323"/>
          <a:ext cx="1545464" cy="1081825"/>
        </a:xfrm>
        <a:prstGeom prst="chevron">
          <a:avLst/>
        </a:prstGeom>
        <a:solidFill>
          <a:schemeClr val="accent5">
            <a:hueOff val="1628513"/>
            <a:satOff val="5598"/>
            <a:lumOff val="-26863"/>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419" sz="1400" kern="1200" dirty="0"/>
            <a:t>PLC</a:t>
          </a:r>
          <a:endParaRPr lang="en-US" sz="1400" kern="1200" dirty="0"/>
        </a:p>
      </dsp:txBody>
      <dsp:txXfrm rot="-5400000">
        <a:off x="1" y="1892417"/>
        <a:ext cx="1081825" cy="463639"/>
      </dsp:txXfrm>
    </dsp:sp>
    <dsp:sp modelId="{B96973DC-7CAD-494C-9CAD-F1B40754BF7F}">
      <dsp:nvSpPr>
        <dsp:cNvPr id="0" name=""/>
        <dsp:cNvSpPr/>
      </dsp:nvSpPr>
      <dsp:spPr>
        <a:xfrm rot="5400000">
          <a:off x="4287108" y="-1853779"/>
          <a:ext cx="1004552" cy="7415118"/>
        </a:xfrm>
        <a:prstGeom prst="round2Same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419" sz="1500" kern="1200" dirty="0"/>
            <a:t>Lectura correcta del sensor de proximidad.</a:t>
          </a:r>
          <a:endParaRPr lang="en-US" sz="1500" kern="1200" dirty="0"/>
        </a:p>
        <a:p>
          <a:pPr marL="114300" lvl="1" indent="-114300" algn="l" defTabSz="666750">
            <a:lnSpc>
              <a:spcPct val="90000"/>
            </a:lnSpc>
            <a:spcBef>
              <a:spcPct val="0"/>
            </a:spcBef>
            <a:spcAft>
              <a:spcPct val="15000"/>
            </a:spcAft>
            <a:buChar char="•"/>
          </a:pPr>
          <a:r>
            <a:rPr lang="es-419" sz="1500" kern="1200" dirty="0"/>
            <a:t>Lectura y escritura correcta en registros Modbus.</a:t>
          </a:r>
          <a:endParaRPr lang="en-US" sz="1500" kern="1200" dirty="0"/>
        </a:p>
        <a:p>
          <a:pPr marL="114300" lvl="1" indent="-114300" algn="l" defTabSz="666750">
            <a:lnSpc>
              <a:spcPct val="90000"/>
            </a:lnSpc>
            <a:spcBef>
              <a:spcPct val="0"/>
            </a:spcBef>
            <a:spcAft>
              <a:spcPct val="15000"/>
            </a:spcAft>
            <a:buChar char="•"/>
          </a:pPr>
          <a:r>
            <a:rPr lang="es-419" sz="1500" kern="1200" dirty="0"/>
            <a:t>Funcionamiento adecuado de las señales simuladas.</a:t>
          </a:r>
          <a:endParaRPr lang="en-US" sz="1500" kern="1200" dirty="0"/>
        </a:p>
        <a:p>
          <a:pPr marL="114300" lvl="1" indent="-114300" algn="l" defTabSz="666750">
            <a:lnSpc>
              <a:spcPct val="90000"/>
            </a:lnSpc>
            <a:spcBef>
              <a:spcPct val="0"/>
            </a:spcBef>
            <a:spcAft>
              <a:spcPct val="15000"/>
            </a:spcAft>
            <a:buChar char="•"/>
          </a:pPr>
          <a:r>
            <a:rPr lang="es-419" sz="1500" kern="1200" dirty="0"/>
            <a:t>Funcionamiento correcto de validaciones.</a:t>
          </a:r>
          <a:endParaRPr lang="en-US" sz="1500" kern="1200" dirty="0"/>
        </a:p>
      </dsp:txBody>
      <dsp:txXfrm rot="-5400000">
        <a:off x="1081825" y="1400542"/>
        <a:ext cx="7366080" cy="906476"/>
      </dsp:txXfrm>
    </dsp:sp>
    <dsp:sp modelId="{C2FF615F-3C23-4ED0-A672-D74DD750A016}">
      <dsp:nvSpPr>
        <dsp:cNvPr id="0" name=""/>
        <dsp:cNvSpPr/>
      </dsp:nvSpPr>
      <dsp:spPr>
        <a:xfrm rot="5400000">
          <a:off x="-231819" y="2933923"/>
          <a:ext cx="1545464" cy="1081825"/>
        </a:xfrm>
        <a:prstGeom prst="chevron">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419" sz="1400" kern="1200" dirty="0"/>
            <a:t>Pantalla y servidor web</a:t>
          </a:r>
          <a:endParaRPr lang="en-US" sz="1400" kern="1200" dirty="0"/>
        </a:p>
      </dsp:txBody>
      <dsp:txXfrm rot="-5400000">
        <a:off x="1" y="3243017"/>
        <a:ext cx="1081825" cy="463639"/>
      </dsp:txXfrm>
    </dsp:sp>
    <dsp:sp modelId="{F713F93B-0646-4B5E-9F89-D2B8B6FAD79F}">
      <dsp:nvSpPr>
        <dsp:cNvPr id="0" name=""/>
        <dsp:cNvSpPr/>
      </dsp:nvSpPr>
      <dsp:spPr>
        <a:xfrm rot="5400000">
          <a:off x="4287108" y="-503179"/>
          <a:ext cx="1004552" cy="7415118"/>
        </a:xfrm>
        <a:prstGeom prst="round2Same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419" sz="1500" kern="1200" dirty="0"/>
            <a:t>Lectura correcta de generadores de señal y sensor PT100.</a:t>
          </a:r>
          <a:endParaRPr lang="en-US" sz="1500" kern="1200" dirty="0"/>
        </a:p>
        <a:p>
          <a:pPr marL="114300" lvl="1" indent="-114300" algn="just" defTabSz="666750">
            <a:lnSpc>
              <a:spcPct val="90000"/>
            </a:lnSpc>
            <a:spcBef>
              <a:spcPct val="0"/>
            </a:spcBef>
            <a:spcAft>
              <a:spcPct val="15000"/>
            </a:spcAft>
            <a:buChar char="•"/>
          </a:pPr>
          <a:r>
            <a:rPr lang="es-419" sz="1500" kern="1200" dirty="0"/>
            <a:t>Comunicación correcta en la red multiprotocolo.</a:t>
          </a:r>
          <a:endParaRPr lang="en-US" sz="1500" kern="1200" dirty="0"/>
        </a:p>
        <a:p>
          <a:pPr marL="114300" lvl="1" indent="-114300" algn="just" defTabSz="666750">
            <a:lnSpc>
              <a:spcPct val="90000"/>
            </a:lnSpc>
            <a:spcBef>
              <a:spcPct val="0"/>
            </a:spcBef>
            <a:spcAft>
              <a:spcPct val="15000"/>
            </a:spcAft>
            <a:buChar char="•"/>
          </a:pPr>
          <a:r>
            <a:rPr lang="es-419" sz="1500" kern="1200" dirty="0"/>
            <a:t>Visualización y funcionamiento correcto de cada elemento visual.</a:t>
          </a:r>
          <a:endParaRPr lang="en-US" sz="1500" kern="1200" dirty="0"/>
        </a:p>
        <a:p>
          <a:pPr marL="114300" lvl="1" indent="-114300" algn="just" defTabSz="666750">
            <a:lnSpc>
              <a:spcPct val="90000"/>
            </a:lnSpc>
            <a:spcBef>
              <a:spcPct val="0"/>
            </a:spcBef>
            <a:spcAft>
              <a:spcPct val="15000"/>
            </a:spcAft>
            <a:buChar char="•"/>
          </a:pPr>
          <a:r>
            <a:rPr lang="es-419" sz="1500" kern="1200" dirty="0"/>
            <a:t>Funcionamiento correcta de cada animación.</a:t>
          </a:r>
          <a:endParaRPr lang="en-US" sz="1500" kern="1200" dirty="0"/>
        </a:p>
      </dsp:txBody>
      <dsp:txXfrm rot="-5400000">
        <a:off x="1081825" y="2751142"/>
        <a:ext cx="7366080" cy="90647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200" b="0" i="0" u="none" strike="noStrike" cap="none">
                <a:solidFill>
                  <a:srgbClr val="000000"/>
                </a:solidFill>
                <a:latin typeface="Arial"/>
                <a:ea typeface="Arial"/>
                <a:cs typeface="Arial"/>
                <a:sym typeface="Arial"/>
              </a:rPr>
              <a:t>1</a:t>
            </a:fld>
            <a:endParaRPr lang="es-EC" sz="1200" b="0" i="0" u="none" strike="noStrike" cap="none">
              <a:solidFill>
                <a:srgbClr val="000000"/>
              </a:solidFill>
              <a:latin typeface="Arial"/>
              <a:ea typeface="Arial"/>
              <a:cs typeface="Arial"/>
              <a:sym typeface="Arial"/>
            </a:endParaRPr>
          </a:p>
        </p:txBody>
      </p:sp>
      <p:sp>
        <p:nvSpPr>
          <p:cNvPr id="167" name="Shape 167"/>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022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31383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1448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162087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0" y="981075"/>
            <a:ext cx="9144000" cy="5616575"/>
          </a:xfrm>
          <a:prstGeom prst="rect">
            <a:avLst/>
          </a:prstGeom>
          <a:noFill/>
          <a:ln>
            <a:noFill/>
          </a:ln>
        </p:spPr>
      </p:pic>
      <p:sp>
        <p:nvSpPr>
          <p:cNvPr id="23" name="Shape 23"/>
          <p:cNvSpPr/>
          <p:nvPr/>
        </p:nvSpPr>
        <p:spPr>
          <a:xfrm>
            <a:off x="457200" y="6245225"/>
            <a:ext cx="2133598" cy="4762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457200" y="6245225"/>
            <a:ext cx="2133598" cy="4762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7" name="Shape 27" descr="bannner 2"/>
          <p:cNvPicPr preferRelativeResize="0"/>
          <p:nvPr/>
        </p:nvPicPr>
        <p:blipFill rotWithShape="1">
          <a:blip r:embed="rId3">
            <a:alphaModFix/>
          </a:blip>
          <a:srcRect/>
          <a:stretch/>
        </p:blipFill>
        <p:spPr>
          <a:xfrm>
            <a:off x="0" y="5722937"/>
            <a:ext cx="9144000" cy="1135062"/>
          </a:xfrm>
          <a:prstGeom prst="rect">
            <a:avLst/>
          </a:prstGeom>
          <a:noFill/>
          <a:ln>
            <a:noFill/>
          </a:ln>
        </p:spPr>
      </p:pic>
      <p:sp>
        <p:nvSpPr>
          <p:cNvPr id="28" name="Shape 28"/>
          <p:cNvSpPr/>
          <p:nvPr/>
        </p:nvSpPr>
        <p:spPr>
          <a:xfrm>
            <a:off x="217487" y="260350"/>
            <a:ext cx="792162" cy="792162"/>
          </a:xfrm>
          <a:prstGeom prst="ellipse">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29" name="Shape 29" descr="LOGO ESPE ORIGINAL copia"/>
          <p:cNvPicPr preferRelativeResize="0"/>
          <p:nvPr/>
        </p:nvPicPr>
        <p:blipFill rotWithShape="1">
          <a:blip r:embed="rId4">
            <a:alphaModFix/>
          </a:blip>
          <a:srcRect/>
          <a:stretch/>
        </p:blipFill>
        <p:spPr>
          <a:xfrm>
            <a:off x="107950" y="115888"/>
            <a:ext cx="3313112" cy="8874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77" name="Shape 77"/>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2">
            <a:alphaModFix/>
          </a:blip>
          <a:srcRect r="2678"/>
          <a:stretch/>
        </p:blipFill>
        <p:spPr>
          <a:xfrm>
            <a:off x="-19050" y="749300"/>
            <a:ext cx="9163048" cy="5360988"/>
          </a:xfrm>
          <a:prstGeom prst="rect">
            <a:avLst/>
          </a:prstGeom>
          <a:noFill/>
          <a:ln>
            <a:noFill/>
          </a:ln>
        </p:spPr>
      </p:pic>
      <p:sp>
        <p:nvSpPr>
          <p:cNvPr id="80" name="Shape 80"/>
          <p:cNvSpPr/>
          <p:nvPr/>
        </p:nvSpPr>
        <p:spPr>
          <a:xfrm>
            <a:off x="3071813" y="2286000"/>
            <a:ext cx="2895600" cy="4762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81" name="Shape 81"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a:headEnd type="none" w="med" len="med"/>
            <a:tailEnd type="none" w="med" len="med"/>
          </a:ln>
        </p:spPr>
      </p:pic>
      <p:sp>
        <p:nvSpPr>
          <p:cNvPr id="82" name="Shape 82"/>
          <p:cNvSpPr txBox="1">
            <a:spLocks noGrp="1"/>
          </p:cNvSpPr>
          <p:nvPr>
            <p:ph type="dt" idx="10"/>
          </p:nvPr>
        </p:nvSpPr>
        <p:spPr>
          <a:xfrm>
            <a:off x="457200" y="5650721"/>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243888" y="5643578"/>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84" name="Shape 84"/>
          <p:cNvSpPr txBox="1">
            <a:spLocks noGrp="1"/>
          </p:cNvSpPr>
          <p:nvPr>
            <p:ph type="ftr" idx="11"/>
          </p:nvPr>
        </p:nvSpPr>
        <p:spPr>
          <a:xfrm>
            <a:off x="3929057" y="5643578"/>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pic>
        <p:nvPicPr>
          <p:cNvPr id="85" name="Shape 85"/>
          <p:cNvPicPr preferRelativeResize="0"/>
          <p:nvPr/>
        </p:nvPicPr>
        <p:blipFill rotWithShape="1">
          <a:blip r:embed="rId4">
            <a:alphaModFix/>
          </a:blip>
          <a:srcRect/>
          <a:stretch/>
        </p:blipFill>
        <p:spPr>
          <a:xfrm>
            <a:off x="323528" y="188640"/>
            <a:ext cx="1872206" cy="64807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88" name="Shape 8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91" name="Shape 91"/>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94" name="Shape 94"/>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95" name="Shape 95"/>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96" name="Shape 96"/>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98" name="Shape 98"/>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03" name="Shape 103"/>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104" name="Shape 104"/>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07" name="Shape 107"/>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10" name="Shape 110"/>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12" name="Shape 112"/>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13"/>
        <p:cNvGrpSpPr/>
        <p:nvPr/>
      </p:nvGrpSpPr>
      <p:grpSpPr>
        <a:xfrm>
          <a:off x="0" y="0"/>
          <a:ext cx="0" cy="0"/>
          <a:chOff x="0" y="0"/>
          <a:chExt cx="0" cy="0"/>
        </a:xfrm>
      </p:grpSpPr>
      <p:sp>
        <p:nvSpPr>
          <p:cNvPr id="114" name="Shape 114"/>
          <p:cNvSpPr/>
          <p:nvPr/>
        </p:nvSpPr>
        <p:spPr>
          <a:xfrm>
            <a:off x="357187" y="1428750"/>
            <a:ext cx="2286000" cy="1981199"/>
          </a:xfrm>
          <a:prstGeom prst="rightArrowCallout">
            <a:avLst>
              <a:gd name="adj1" fmla="val 25000"/>
              <a:gd name="adj2" fmla="val 25000"/>
              <a:gd name="adj3" fmla="val 19231"/>
              <a:gd name="adj4" fmla="val 66667"/>
            </a:avLst>
          </a:prstGeom>
          <a:solidFill>
            <a:srgbClr val="92D050"/>
          </a:solidFill>
          <a:ln>
            <a:noFill/>
          </a:ln>
          <a:effectLst>
            <a:outerShdw blurRad="44450" dist="27939" dir="5400000" algn="ctr">
              <a:srgbClr val="000000">
                <a:alpha val="3098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Font typeface="Arial"/>
              <a:buNone/>
            </a:pPr>
            <a:endParaRPr sz="1400" b="1" i="0" u="none" strike="noStrike" cap="none">
              <a:solidFill>
                <a:srgbClr val="000000"/>
              </a:solidFill>
              <a:latin typeface="Open Sans"/>
              <a:ea typeface="Open Sans"/>
              <a:cs typeface="Open Sans"/>
              <a:sym typeface="Open Sans"/>
            </a:endParaRPr>
          </a:p>
        </p:txBody>
      </p:sp>
      <p:sp>
        <p:nvSpPr>
          <p:cNvPr id="115" name="Shape 115"/>
          <p:cNvSpPr/>
          <p:nvPr/>
        </p:nvSpPr>
        <p:spPr>
          <a:xfrm>
            <a:off x="4786312" y="4305305"/>
            <a:ext cx="1714500" cy="571500"/>
          </a:xfrm>
          <a:prstGeom prst="downArrowCallout">
            <a:avLst>
              <a:gd name="adj1" fmla="val 59091"/>
              <a:gd name="adj2" fmla="val 59091"/>
              <a:gd name="adj3" fmla="val 16667"/>
              <a:gd name="adj4" fmla="val 66667"/>
            </a:avLst>
          </a:prstGeom>
          <a:solidFill>
            <a:srgbClr val="92D050"/>
          </a:solidFill>
          <a:ln>
            <a:noFill/>
          </a:ln>
          <a:effectLst>
            <a:outerShdw blurRad="44450" dist="27939" dir="5400000" algn="ctr">
              <a:srgbClr val="000000">
                <a:alpha val="3098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ct val="25000"/>
              <a:buFont typeface="Open Sans"/>
              <a:buNone/>
            </a:pPr>
            <a:r>
              <a:rPr lang="es-EC" sz="1400" b="1" i="0" u="none" strike="noStrike" cap="none">
                <a:solidFill>
                  <a:srgbClr val="000000"/>
                </a:solidFill>
                <a:latin typeface="Open Sans"/>
                <a:ea typeface="Open Sans"/>
                <a:cs typeface="Open Sans"/>
                <a:sym typeface="Open Sans"/>
              </a:rPr>
              <a:t>PRODUCTOS</a:t>
            </a:r>
          </a:p>
          <a:p>
            <a:pPr marL="0" marR="0" lvl="0" indent="0" algn="ctr" rtl="0">
              <a:lnSpc>
                <a:spcPct val="100000"/>
              </a:lnSpc>
              <a:spcBef>
                <a:spcPts val="0"/>
              </a:spcBef>
              <a:spcAft>
                <a:spcPts val="0"/>
              </a:spcAft>
              <a:buClr>
                <a:srgbClr val="000000"/>
              </a:buClr>
              <a:buFont typeface="Arial"/>
              <a:buNone/>
            </a:pPr>
            <a:endParaRPr sz="1400" b="1" i="0" u="none" strike="noStrike" cap="none">
              <a:solidFill>
                <a:srgbClr val="000000"/>
              </a:solidFill>
              <a:latin typeface="Open Sans"/>
              <a:ea typeface="Open Sans"/>
              <a:cs typeface="Open Sans"/>
              <a:sym typeface="Open Sans"/>
            </a:endParaRPr>
          </a:p>
        </p:txBody>
      </p:sp>
      <p:sp>
        <p:nvSpPr>
          <p:cNvPr id="116" name="Shape 116"/>
          <p:cNvSpPr/>
          <p:nvPr/>
        </p:nvSpPr>
        <p:spPr>
          <a:xfrm>
            <a:off x="2714625" y="5000625"/>
            <a:ext cx="5638800" cy="885825"/>
          </a:xfrm>
          <a:prstGeom prst="bevel">
            <a:avLst>
              <a:gd name="adj" fmla="val 12500"/>
            </a:avLst>
          </a:prstGeom>
          <a:gradFill>
            <a:gsLst>
              <a:gs pos="0">
                <a:srgbClr val="19197B"/>
              </a:gs>
              <a:gs pos="80000">
                <a:srgbClr val="2222A2"/>
              </a:gs>
              <a:gs pos="100000">
                <a:srgbClr val="1F1FA5"/>
              </a:gs>
            </a:gsLst>
            <a:lin ang="16200000" scaled="0"/>
          </a:gradFill>
          <a:ln>
            <a:noFill/>
          </a:ln>
          <a:effectLst>
            <a:outerShdw blurRad="39999" dist="23000" dir="5400000" rotWithShape="0">
              <a:srgbClr val="000000">
                <a:alpha val="34117"/>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1" i="0" u="none" strike="noStrike" cap="none">
              <a:solidFill>
                <a:srgbClr val="FFFFFF"/>
              </a:solidFill>
              <a:latin typeface="Open Sans"/>
              <a:ea typeface="Open Sans"/>
              <a:cs typeface="Open Sans"/>
              <a:sym typeface="Open Sans"/>
            </a:endParaRPr>
          </a:p>
        </p:txBody>
      </p:sp>
      <p:sp>
        <p:nvSpPr>
          <p:cNvPr id="117" name="Shape 117"/>
          <p:cNvSpPr/>
          <p:nvPr/>
        </p:nvSpPr>
        <p:spPr>
          <a:xfrm>
            <a:off x="2857488" y="785793"/>
            <a:ext cx="5572164" cy="3357586"/>
          </a:xfrm>
          <a:prstGeom prst="rect">
            <a:avLst/>
          </a:prstGeom>
          <a:gradFill>
            <a:gsLst>
              <a:gs pos="0">
                <a:srgbClr val="BBBBBB"/>
              </a:gs>
              <a:gs pos="80000">
                <a:srgbClr val="F6F6F6"/>
              </a:gs>
              <a:gs pos="100000">
                <a:srgbClr val="F7F7F7"/>
              </a:gs>
            </a:gsLst>
            <a:lin ang="16200000" scaled="0"/>
          </a:gradFill>
          <a:ln>
            <a:noFill/>
          </a:ln>
          <a:effectLst>
            <a:outerShdw blurRad="44450" dist="27939" dir="5400000" algn="ctr">
              <a:srgbClr val="000000">
                <a:alpha val="30980"/>
              </a:srgbClr>
            </a:outerShdw>
          </a:effectLst>
        </p:spPr>
        <p:txBody>
          <a:bodyPr lIns="91425" tIns="45700" rIns="91425" bIns="45700" anchor="ctr" anchorCtr="0">
            <a:noAutofit/>
          </a:bodyPr>
          <a:lstStyle/>
          <a:p>
            <a:pPr marL="0" marR="0" lvl="0" indent="0" algn="just" rtl="0">
              <a:lnSpc>
                <a:spcPct val="100000"/>
              </a:lnSpc>
              <a:spcBef>
                <a:spcPts val="0"/>
              </a:spcBef>
              <a:spcAft>
                <a:spcPts val="0"/>
              </a:spcAft>
              <a:buClr>
                <a:schemeClr val="lt1"/>
              </a:buClr>
              <a:buFont typeface="Noto Sans Symbols"/>
              <a:buNone/>
            </a:pPr>
            <a:endParaRPr sz="1600" b="1" i="0" u="none" strike="noStrike" cap="none">
              <a:solidFill>
                <a:srgbClr val="000000"/>
              </a:solidFill>
              <a:latin typeface="Open Sans"/>
              <a:ea typeface="Open Sans"/>
              <a:cs typeface="Open Sans"/>
              <a:sym typeface="Open Sans"/>
            </a:endParaRPr>
          </a:p>
        </p:txBody>
      </p:sp>
      <p:sp>
        <p:nvSpPr>
          <p:cNvPr id="118" name="Shape 118"/>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20" name="Shape 120"/>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23" name="Shape 12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4" name="Shape 12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125" name="Shape 125"/>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27" name="Shape 127"/>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30" name="Shape 13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131" name="Shape 13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132" name="Shape 132"/>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34" name="Shape 134"/>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37" name="Shape 137"/>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40" name="Shape 140"/>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43" name="Shape 143"/>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46" name="Shape 146"/>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En blanco">
    <p:spTree>
      <p:nvGrpSpPr>
        <p:cNvPr id="1" name="Shape 147"/>
        <p:cNvGrpSpPr/>
        <p:nvPr/>
      </p:nvGrpSpPr>
      <p:grpSpPr>
        <a:xfrm>
          <a:off x="0" y="0"/>
          <a:ext cx="0" cy="0"/>
          <a:chOff x="0" y="0"/>
          <a:chExt cx="0" cy="0"/>
        </a:xfrm>
      </p:grpSpPr>
      <p:sp>
        <p:nvSpPr>
          <p:cNvPr id="148" name="Shape 148"/>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150" name="Shape 150"/>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53" name="Shape 15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1pPr>
            <a:lvl2pPr marL="457200" marR="0" lvl="1"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2pPr>
            <a:lvl3pPr marL="914400" marR="0" lvl="2"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4pPr>
            <a:lvl5pPr marL="1828800" marR="0" lvl="4"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5pPr>
            <a:lvl6pPr marL="2286000" marR="0" lvl="5"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6pPr>
            <a:lvl7pPr marL="2743200" marR="0" lvl="6"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7pPr>
            <a:lvl8pPr marL="3200400" marR="0" lvl="7"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8pPr>
            <a:lvl9pPr marL="3657600" marR="0" lvl="8" indent="0" algn="ctr"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54" name="Shape 154"/>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3">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65" name="Shape 65"/>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66" name="Shape 66"/>
          <p:cNvCxnSpPr/>
          <p:nvPr/>
        </p:nvCxnSpPr>
        <p:spPr>
          <a:xfrm>
            <a:off x="25400" y="6235700"/>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67" name="Shape 67"/>
          <p:cNvCxnSpPr/>
          <p:nvPr/>
        </p:nvCxnSpPr>
        <p:spPr>
          <a:xfrm>
            <a:off x="25400" y="6283325"/>
            <a:ext cx="6659563" cy="0"/>
          </a:xfrm>
          <a:prstGeom prst="straightConnector1">
            <a:avLst/>
          </a:prstGeom>
          <a:noFill/>
          <a:ln w="38100" cap="flat" cmpd="sng">
            <a:solidFill>
              <a:srgbClr val="006600"/>
            </a:solidFill>
            <a:prstDash val="solid"/>
            <a:round/>
            <a:headEnd type="none" w="med" len="med"/>
            <a:tailEnd type="none" w="med" len="med"/>
          </a:ln>
        </p:spPr>
      </p:cxnSp>
      <p:sp>
        <p:nvSpPr>
          <p:cNvPr id="68" name="Shape 68"/>
          <p:cNvSpPr txBox="1">
            <a:spLocks noGrp="1"/>
          </p:cNvSpPr>
          <p:nvPr>
            <p:ph type="dt" idx="10"/>
          </p:nvPr>
        </p:nvSpPr>
        <p:spPr>
          <a:xfrm>
            <a:off x="457200" y="6665117"/>
            <a:ext cx="1185840" cy="20002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243888" y="6657975"/>
            <a:ext cx="720724" cy="233363"/>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EC" sz="1000" b="1" i="0" u="none" strike="noStrike" cap="none">
                <a:solidFill>
                  <a:srgbClr val="000000"/>
                </a:solidFill>
                <a:latin typeface="Arial"/>
                <a:ea typeface="Arial"/>
                <a:cs typeface="Arial"/>
                <a:sym typeface="Arial"/>
              </a:rPr>
              <a:t>‹Nº›</a:t>
            </a:fld>
            <a:endParaRPr lang="es-EC" sz="1000" b="1" i="0" u="none" strike="noStrike" cap="none">
              <a:solidFill>
                <a:srgbClr val="000000"/>
              </a:solidFill>
              <a:latin typeface="Arial"/>
              <a:ea typeface="Arial"/>
              <a:cs typeface="Arial"/>
              <a:sym typeface="Arial"/>
            </a:endParaRPr>
          </a:p>
        </p:txBody>
      </p:sp>
      <p:sp>
        <p:nvSpPr>
          <p:cNvPr id="70" name="Shape 70"/>
          <p:cNvSpPr txBox="1">
            <a:spLocks noGrp="1"/>
          </p:cNvSpPr>
          <p:nvPr>
            <p:ph type="ftr" idx="11"/>
          </p:nvPr>
        </p:nvSpPr>
        <p:spPr>
          <a:xfrm>
            <a:off x="3929057" y="6657975"/>
            <a:ext cx="1806575" cy="2143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0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pic>
        <p:nvPicPr>
          <p:cNvPr id="71" name="Shape 71"/>
          <p:cNvPicPr preferRelativeResize="0"/>
          <p:nvPr/>
        </p:nvPicPr>
        <p:blipFill rotWithShape="1">
          <a:blip r:embed="rId15">
            <a:alphaModFix/>
          </a:blip>
          <a:srcRect/>
          <a:stretch/>
        </p:blipFill>
        <p:spPr>
          <a:xfrm>
            <a:off x="6948264" y="5949280"/>
            <a:ext cx="1872206" cy="6480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ec/url?sa=i&amp;rct=j&amp;q=&amp;esrc=s&amp;source=images&amp;cd=&amp;cad=rja&amp;uact=8&amp;ved=0CAcQjRxqFQoTCMW5953fwsgCFZKogAodX1cG-g&amp;url=http://espe-el.espe.edu.ec/&amp;psig=AFQjCNFEfCuhpOfeyjLDIkb3AA-LeQ3Dyw&amp;ust=14449388284200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1187623" y="1324078"/>
            <a:ext cx="7632849" cy="1672874"/>
          </a:xfrm>
          <a:prstGeom prst="rect">
            <a:avLst/>
          </a:prstGeom>
          <a:noFill/>
          <a:ln>
            <a:noFill/>
          </a:ln>
        </p:spPr>
        <p:txBody>
          <a:bodyPr lIns="91425" tIns="45700" rIns="91425" bIns="45700" anchor="t" anchorCtr="0">
            <a:noAutofit/>
          </a:bodyPr>
          <a:lstStyle/>
          <a:p>
            <a:pPr lvl="0" algn="ctr">
              <a:buClr>
                <a:srgbClr val="000000"/>
              </a:buClr>
              <a:buSzPct val="25000"/>
            </a:pPr>
            <a:r>
              <a:rPr lang="es-EC" sz="2800" b="1" dirty="0"/>
              <a:t>“DISEÑO E IMPLEMENTACIÓN DE UN </a:t>
            </a:r>
            <a:r>
              <a:rPr lang="es-EC" sz="2800" b="1"/>
              <a:t>SISTEMA DE </a:t>
            </a:r>
            <a:r>
              <a:rPr lang="es-EC" sz="2800" b="1" dirty="0"/>
              <a:t>SUPERVISIÓN, MONITOREO Y CONTROL MULTIPROTOCOLO EN UN MÓDULO DEMOSTRATIVO PORTÁTIL”</a:t>
            </a:r>
          </a:p>
          <a:p>
            <a:pPr marL="0" marR="0" lvl="0" indent="0" algn="ctr" rtl="0">
              <a:lnSpc>
                <a:spcPct val="100000"/>
              </a:lnSpc>
              <a:spcBef>
                <a:spcPts val="0"/>
              </a:spcBef>
              <a:spcAft>
                <a:spcPts val="0"/>
              </a:spcAft>
              <a:buClr>
                <a:srgbClr val="000000"/>
              </a:buClr>
              <a:buSzPct val="25000"/>
              <a:buFont typeface="Arial"/>
              <a:buNone/>
            </a:pPr>
            <a:endParaRPr lang="es-EC" sz="4400" b="1" i="0" u="sng" strike="noStrike" cap="none" dirty="0">
              <a:solidFill>
                <a:srgbClr val="000000"/>
              </a:solidFill>
              <a:latin typeface="Arial"/>
              <a:ea typeface="Arial"/>
              <a:cs typeface="Arial"/>
              <a:sym typeface="Arial"/>
            </a:endParaRPr>
          </a:p>
        </p:txBody>
      </p:sp>
      <p:pic>
        <p:nvPicPr>
          <p:cNvPr id="171" name="Shape 171" descr="http://espe-el.espe.edu.ec/sites/default/files/logo_ffaa_1.jpg">
            <a:hlinkClick r:id="rId3"/>
          </p:cNvPr>
          <p:cNvPicPr preferRelativeResize="0"/>
          <p:nvPr/>
        </p:nvPicPr>
        <p:blipFill rotWithShape="1">
          <a:blip r:embed="rId4">
            <a:alphaModFix/>
          </a:blip>
          <a:srcRect/>
          <a:stretch/>
        </p:blipFill>
        <p:spPr>
          <a:xfrm>
            <a:off x="155575" y="183468"/>
            <a:ext cx="3095625" cy="923923"/>
          </a:xfrm>
          <a:prstGeom prst="rect">
            <a:avLst/>
          </a:prstGeom>
          <a:noFill/>
          <a:ln>
            <a:noFill/>
          </a:ln>
        </p:spPr>
      </p:pic>
      <p:sp>
        <p:nvSpPr>
          <p:cNvPr id="5" name="Shape 170"/>
          <p:cNvSpPr txBox="1"/>
          <p:nvPr/>
        </p:nvSpPr>
        <p:spPr>
          <a:xfrm>
            <a:off x="1703387" y="3717032"/>
            <a:ext cx="7056784" cy="1543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s-EC" sz="1800" i="0" u="none" strike="noStrike" cap="none" dirty="0">
                <a:solidFill>
                  <a:srgbClr val="000000"/>
                </a:solidFill>
                <a:latin typeface="Arial"/>
                <a:ea typeface="Arial"/>
                <a:cs typeface="Arial"/>
                <a:sym typeface="Arial"/>
              </a:rPr>
              <a:t>PROYECTO DE TITULACIÓN PARA LA OBTENCIÓN DEL TÍTULO EN INGENIERÍA</a:t>
            </a:r>
          </a:p>
          <a:p>
            <a:pPr marL="0" marR="0" lvl="0" indent="0" algn="r" rtl="0">
              <a:lnSpc>
                <a:spcPct val="100000"/>
              </a:lnSpc>
              <a:spcBef>
                <a:spcPts val="0"/>
              </a:spcBef>
              <a:spcAft>
                <a:spcPts val="0"/>
              </a:spcAft>
              <a:buClr>
                <a:srgbClr val="000000"/>
              </a:buClr>
              <a:buSzPct val="25000"/>
              <a:buFont typeface="Arial"/>
              <a:buNone/>
            </a:pPr>
            <a:endParaRPr lang="es-EC" sz="1600" b="1" dirty="0"/>
          </a:p>
          <a:p>
            <a:pPr marL="0" marR="0" lvl="0" indent="0" rtl="0">
              <a:lnSpc>
                <a:spcPct val="100000"/>
              </a:lnSpc>
              <a:spcBef>
                <a:spcPts val="0"/>
              </a:spcBef>
              <a:spcAft>
                <a:spcPts val="0"/>
              </a:spcAft>
              <a:buClr>
                <a:srgbClr val="000000"/>
              </a:buClr>
              <a:buSzPct val="25000"/>
              <a:buFont typeface="Arial"/>
              <a:buNone/>
            </a:pPr>
            <a:r>
              <a:rPr lang="es-EC" sz="1600" b="1" dirty="0"/>
              <a:t>					</a:t>
            </a:r>
            <a:r>
              <a:rPr lang="es-EC" sz="1600" dirty="0"/>
              <a:t>       AUTOR:</a:t>
            </a:r>
          </a:p>
          <a:p>
            <a:pPr marL="0" marR="0" lvl="0" indent="0" algn="r" rtl="0">
              <a:lnSpc>
                <a:spcPct val="100000"/>
              </a:lnSpc>
              <a:spcBef>
                <a:spcPts val="0"/>
              </a:spcBef>
              <a:spcAft>
                <a:spcPts val="0"/>
              </a:spcAft>
              <a:buClr>
                <a:srgbClr val="000000"/>
              </a:buClr>
              <a:buSzPct val="25000"/>
              <a:buFont typeface="Arial"/>
              <a:buNone/>
            </a:pPr>
            <a:r>
              <a:rPr lang="es-EC" sz="1600" dirty="0"/>
              <a:t>Kevin A. Miranda L.</a:t>
            </a:r>
          </a:p>
          <a:p>
            <a:pPr marL="0" marR="0" lvl="0" indent="0" algn="ctr" rtl="0">
              <a:lnSpc>
                <a:spcPct val="100000"/>
              </a:lnSpc>
              <a:spcBef>
                <a:spcPts val="0"/>
              </a:spcBef>
              <a:spcAft>
                <a:spcPts val="0"/>
              </a:spcAft>
              <a:buClr>
                <a:srgbClr val="000000"/>
              </a:buClr>
              <a:buSzPct val="25000"/>
              <a:buFont typeface="Arial"/>
              <a:buNone/>
            </a:pPr>
            <a:endParaRPr lang="es-EC" sz="18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09F791A-3B6E-4A3C-BA41-627375C97D6D}"/>
              </a:ext>
            </a:extLst>
          </p:cNvPr>
          <p:cNvSpPr>
            <a:spLocks noGrp="1"/>
          </p:cNvSpPr>
          <p:nvPr>
            <p:ph type="title"/>
          </p:nvPr>
        </p:nvSpPr>
        <p:spPr>
          <a:xfrm>
            <a:off x="683568" y="260648"/>
            <a:ext cx="8136904" cy="1138139"/>
          </a:xfrm>
        </p:spPr>
        <p:txBody>
          <a:bodyPr/>
          <a:lstStyle/>
          <a:p>
            <a:pPr lvl="0" algn="l"/>
            <a:r>
              <a:rPr lang="es-EC" i="0" dirty="0">
                <a:solidFill>
                  <a:schemeClr val="tx1"/>
                </a:solidFill>
              </a:rPr>
              <a:t>DISTRIBUCIÓN FÍSICA PARTE SUPERIOR</a:t>
            </a:r>
            <a:endParaRPr lang="en-US" i="0" dirty="0">
              <a:solidFill>
                <a:schemeClr val="tx1"/>
              </a:solidFill>
            </a:endParaRPr>
          </a:p>
        </p:txBody>
      </p:sp>
      <p:pic>
        <p:nvPicPr>
          <p:cNvPr id="5" name="Imagen 4">
            <a:extLst>
              <a:ext uri="{FF2B5EF4-FFF2-40B4-BE49-F238E27FC236}">
                <a16:creationId xmlns:a16="http://schemas.microsoft.com/office/drawing/2014/main" id="{4E5B898A-8090-4EA8-B033-D9B19FC4ADD5}"/>
              </a:ext>
            </a:extLst>
          </p:cNvPr>
          <p:cNvPicPr/>
          <p:nvPr/>
        </p:nvPicPr>
        <p:blipFill rotWithShape="1">
          <a:blip r:embed="rId2"/>
          <a:srcRect b="50000"/>
          <a:stretch/>
        </p:blipFill>
        <p:spPr>
          <a:xfrm>
            <a:off x="683568" y="1398786"/>
            <a:ext cx="7776864" cy="4334469"/>
          </a:xfrm>
          <a:prstGeom prst="rect">
            <a:avLst/>
          </a:prstGeom>
        </p:spPr>
      </p:pic>
    </p:spTree>
    <p:extLst>
      <p:ext uri="{BB962C8B-B14F-4D97-AF65-F5344CB8AC3E}">
        <p14:creationId xmlns:p14="http://schemas.microsoft.com/office/powerpoint/2010/main" val="219198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2525B00-B1A4-45A0-8C47-5C725BFF1A94}"/>
              </a:ext>
            </a:extLst>
          </p:cNvPr>
          <p:cNvSpPr>
            <a:spLocks noGrp="1"/>
          </p:cNvSpPr>
          <p:nvPr>
            <p:ph type="title"/>
          </p:nvPr>
        </p:nvSpPr>
        <p:spPr>
          <a:xfrm>
            <a:off x="457200" y="274638"/>
            <a:ext cx="8229600" cy="1143000"/>
          </a:xfrm>
        </p:spPr>
        <p:txBody>
          <a:bodyPr/>
          <a:lstStyle/>
          <a:p>
            <a:pPr lvl="0" algn="l"/>
            <a:r>
              <a:rPr lang="es-EC" i="0" dirty="0">
                <a:solidFill>
                  <a:schemeClr val="tx1"/>
                </a:solidFill>
              </a:rPr>
              <a:t>DISTRIBUCIÓN FÍSICA PARTE INFERIOR</a:t>
            </a:r>
            <a:endParaRPr lang="en-US" i="0" dirty="0">
              <a:solidFill>
                <a:schemeClr val="tx1"/>
              </a:solidFill>
            </a:endParaRPr>
          </a:p>
        </p:txBody>
      </p:sp>
      <p:pic>
        <p:nvPicPr>
          <p:cNvPr id="6" name="Imagen 5">
            <a:extLst>
              <a:ext uri="{FF2B5EF4-FFF2-40B4-BE49-F238E27FC236}">
                <a16:creationId xmlns:a16="http://schemas.microsoft.com/office/drawing/2014/main" id="{BDF3BC15-95B3-4CED-98A5-BC6A7288B3D5}"/>
              </a:ext>
            </a:extLst>
          </p:cNvPr>
          <p:cNvPicPr/>
          <p:nvPr/>
        </p:nvPicPr>
        <p:blipFill rotWithShape="1">
          <a:blip r:embed="rId2"/>
          <a:srcRect t="50000"/>
          <a:stretch/>
        </p:blipFill>
        <p:spPr>
          <a:xfrm>
            <a:off x="457200" y="1124744"/>
            <a:ext cx="8229600" cy="4752528"/>
          </a:xfrm>
          <a:prstGeom prst="rect">
            <a:avLst/>
          </a:prstGeom>
        </p:spPr>
      </p:pic>
    </p:spTree>
    <p:extLst>
      <p:ext uri="{BB962C8B-B14F-4D97-AF65-F5344CB8AC3E}">
        <p14:creationId xmlns:p14="http://schemas.microsoft.com/office/powerpoint/2010/main" val="116754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2525B00-B1A4-45A0-8C47-5C725BFF1A94}"/>
              </a:ext>
            </a:extLst>
          </p:cNvPr>
          <p:cNvSpPr>
            <a:spLocks noGrp="1"/>
          </p:cNvSpPr>
          <p:nvPr>
            <p:ph type="title"/>
          </p:nvPr>
        </p:nvSpPr>
        <p:spPr>
          <a:xfrm>
            <a:off x="457200" y="485800"/>
            <a:ext cx="8229600" cy="1143000"/>
          </a:xfrm>
        </p:spPr>
        <p:txBody>
          <a:bodyPr/>
          <a:lstStyle/>
          <a:p>
            <a:pPr lvl="0" algn="l"/>
            <a:r>
              <a:rPr lang="es-EC" i="0" dirty="0">
                <a:solidFill>
                  <a:schemeClr val="tx1"/>
                </a:solidFill>
              </a:rPr>
              <a:t>ARQUITECTURA DE RED</a:t>
            </a:r>
            <a:endParaRPr lang="en-US" i="0" dirty="0">
              <a:solidFill>
                <a:schemeClr val="tx1"/>
              </a:solidFill>
            </a:endParaRPr>
          </a:p>
        </p:txBody>
      </p:sp>
      <p:pic>
        <p:nvPicPr>
          <p:cNvPr id="5" name="Imagen 4">
            <a:extLst>
              <a:ext uri="{FF2B5EF4-FFF2-40B4-BE49-F238E27FC236}">
                <a16:creationId xmlns:a16="http://schemas.microsoft.com/office/drawing/2014/main" id="{C5C1C18E-E447-451A-BD49-1AAD5C6E6CC0}"/>
              </a:ext>
            </a:extLst>
          </p:cNvPr>
          <p:cNvPicPr/>
          <p:nvPr/>
        </p:nvPicPr>
        <p:blipFill>
          <a:blip r:embed="rId2"/>
          <a:stretch>
            <a:fillRect/>
          </a:stretch>
        </p:blipFill>
        <p:spPr>
          <a:xfrm>
            <a:off x="611560" y="1417638"/>
            <a:ext cx="7344816" cy="3672408"/>
          </a:xfrm>
          <a:prstGeom prst="rect">
            <a:avLst/>
          </a:prstGeom>
        </p:spPr>
      </p:pic>
      <p:sp>
        <p:nvSpPr>
          <p:cNvPr id="2" name="Rectángulo 1">
            <a:extLst>
              <a:ext uri="{FF2B5EF4-FFF2-40B4-BE49-F238E27FC236}">
                <a16:creationId xmlns:a16="http://schemas.microsoft.com/office/drawing/2014/main" id="{74197C78-8CF1-42B4-A5EE-CACC9354F171}"/>
              </a:ext>
            </a:extLst>
          </p:cNvPr>
          <p:cNvSpPr/>
          <p:nvPr/>
        </p:nvSpPr>
        <p:spPr>
          <a:xfrm>
            <a:off x="7380312" y="4581128"/>
            <a:ext cx="7304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39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E84AF0-B72C-47BD-9445-4B3B17ACD321}"/>
              </a:ext>
            </a:extLst>
          </p:cNvPr>
          <p:cNvSpPr>
            <a:spLocks noGrp="1"/>
          </p:cNvSpPr>
          <p:nvPr>
            <p:ph type="title"/>
          </p:nvPr>
        </p:nvSpPr>
        <p:spPr>
          <a:xfrm>
            <a:off x="683568" y="476672"/>
            <a:ext cx="8136904" cy="922115"/>
          </a:xfrm>
        </p:spPr>
        <p:txBody>
          <a:bodyPr/>
          <a:lstStyle/>
          <a:p>
            <a:pPr lvl="0" algn="l"/>
            <a:r>
              <a:rPr lang="es-EC" i="0" dirty="0">
                <a:solidFill>
                  <a:schemeClr val="tx1"/>
                </a:solidFill>
              </a:rPr>
              <a:t>PROGRAMACIÓN DE DISPOSITIVOS</a:t>
            </a:r>
            <a:endParaRPr lang="en-US" i="0" dirty="0">
              <a:solidFill>
                <a:schemeClr val="tx1"/>
              </a:solidFill>
            </a:endParaRPr>
          </a:p>
        </p:txBody>
      </p:sp>
      <p:graphicFrame>
        <p:nvGraphicFramePr>
          <p:cNvPr id="6" name="Diagrama 5">
            <a:extLst>
              <a:ext uri="{FF2B5EF4-FFF2-40B4-BE49-F238E27FC236}">
                <a16:creationId xmlns:a16="http://schemas.microsoft.com/office/drawing/2014/main" id="{40E9B99C-7084-4DA4-B9DD-5943198A5091}"/>
              </a:ext>
            </a:extLst>
          </p:cNvPr>
          <p:cNvGraphicFramePr/>
          <p:nvPr>
            <p:extLst>
              <p:ext uri="{D42A27DB-BD31-4B8C-83A1-F6EECF244321}">
                <p14:modId xmlns:p14="http://schemas.microsoft.com/office/powerpoint/2010/main" val="4272785634"/>
              </p:ext>
            </p:extLst>
          </p:nvPr>
        </p:nvGraphicFramePr>
        <p:xfrm>
          <a:off x="395536" y="1124744"/>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86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2525B00-B1A4-45A0-8C47-5C725BFF1A94}"/>
              </a:ext>
            </a:extLst>
          </p:cNvPr>
          <p:cNvSpPr>
            <a:spLocks noGrp="1"/>
          </p:cNvSpPr>
          <p:nvPr>
            <p:ph type="title"/>
          </p:nvPr>
        </p:nvSpPr>
        <p:spPr>
          <a:xfrm>
            <a:off x="457200" y="485800"/>
            <a:ext cx="8229600" cy="1143000"/>
          </a:xfrm>
        </p:spPr>
        <p:txBody>
          <a:bodyPr/>
          <a:lstStyle/>
          <a:p>
            <a:pPr lvl="0" algn="l"/>
            <a:r>
              <a:rPr lang="es-EC" i="0" dirty="0">
                <a:solidFill>
                  <a:schemeClr val="tx1"/>
                </a:solidFill>
              </a:rPr>
              <a:t>PANEL STUDIO</a:t>
            </a:r>
            <a:endParaRPr lang="en-US" i="0" dirty="0">
              <a:solidFill>
                <a:schemeClr val="tx1"/>
              </a:solidFill>
            </a:endParaRPr>
          </a:p>
        </p:txBody>
      </p:sp>
      <p:sp>
        <p:nvSpPr>
          <p:cNvPr id="2" name="Rectángulo 1">
            <a:extLst>
              <a:ext uri="{FF2B5EF4-FFF2-40B4-BE49-F238E27FC236}">
                <a16:creationId xmlns:a16="http://schemas.microsoft.com/office/drawing/2014/main" id="{74197C78-8CF1-42B4-A5EE-CACC9354F171}"/>
              </a:ext>
            </a:extLst>
          </p:cNvPr>
          <p:cNvSpPr/>
          <p:nvPr/>
        </p:nvSpPr>
        <p:spPr>
          <a:xfrm>
            <a:off x="7380312" y="4581128"/>
            <a:ext cx="7304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1179364-1CFC-4BBD-ABCA-A745317AC4EC}"/>
              </a:ext>
            </a:extLst>
          </p:cNvPr>
          <p:cNvPicPr>
            <a:picLocks noChangeAspect="1"/>
          </p:cNvPicPr>
          <p:nvPr/>
        </p:nvPicPr>
        <p:blipFill rotWithShape="1">
          <a:blip r:embed="rId2"/>
          <a:srcRect b="4889"/>
          <a:stretch/>
        </p:blipFill>
        <p:spPr>
          <a:xfrm>
            <a:off x="457200" y="1114425"/>
            <a:ext cx="8229600" cy="4402807"/>
          </a:xfrm>
          <a:prstGeom prst="rect">
            <a:avLst/>
          </a:prstGeom>
        </p:spPr>
      </p:pic>
    </p:spTree>
    <p:extLst>
      <p:ext uri="{BB962C8B-B14F-4D97-AF65-F5344CB8AC3E}">
        <p14:creationId xmlns:p14="http://schemas.microsoft.com/office/powerpoint/2010/main" val="79579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2525B00-B1A4-45A0-8C47-5C725BFF1A94}"/>
              </a:ext>
            </a:extLst>
          </p:cNvPr>
          <p:cNvSpPr>
            <a:spLocks noGrp="1"/>
          </p:cNvSpPr>
          <p:nvPr>
            <p:ph type="title"/>
          </p:nvPr>
        </p:nvSpPr>
        <p:spPr>
          <a:xfrm>
            <a:off x="457200" y="485800"/>
            <a:ext cx="8229600" cy="1143000"/>
          </a:xfrm>
        </p:spPr>
        <p:txBody>
          <a:bodyPr/>
          <a:lstStyle/>
          <a:p>
            <a:pPr lvl="0" algn="l"/>
            <a:r>
              <a:rPr lang="es-EC" i="0" dirty="0">
                <a:solidFill>
                  <a:schemeClr val="tx1"/>
                </a:solidFill>
              </a:rPr>
              <a:t>CONTROL FPWIN PRO7</a:t>
            </a:r>
            <a:endParaRPr lang="en-US" i="0" dirty="0">
              <a:solidFill>
                <a:schemeClr val="tx1"/>
              </a:solidFill>
            </a:endParaRPr>
          </a:p>
        </p:txBody>
      </p:sp>
      <p:sp>
        <p:nvSpPr>
          <p:cNvPr id="2" name="Rectángulo 1">
            <a:extLst>
              <a:ext uri="{FF2B5EF4-FFF2-40B4-BE49-F238E27FC236}">
                <a16:creationId xmlns:a16="http://schemas.microsoft.com/office/drawing/2014/main" id="{74197C78-8CF1-42B4-A5EE-CACC9354F171}"/>
              </a:ext>
            </a:extLst>
          </p:cNvPr>
          <p:cNvSpPr/>
          <p:nvPr/>
        </p:nvSpPr>
        <p:spPr>
          <a:xfrm>
            <a:off x="7380312" y="4581128"/>
            <a:ext cx="7304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DA0FE76-549B-4451-B8EA-FEFE48B96423}"/>
              </a:ext>
            </a:extLst>
          </p:cNvPr>
          <p:cNvPicPr>
            <a:picLocks noChangeAspect="1"/>
          </p:cNvPicPr>
          <p:nvPr/>
        </p:nvPicPr>
        <p:blipFill rotWithShape="1">
          <a:blip r:embed="rId2"/>
          <a:srcRect b="4503"/>
          <a:stretch/>
        </p:blipFill>
        <p:spPr>
          <a:xfrm>
            <a:off x="395536" y="1151747"/>
            <a:ext cx="8528949" cy="4581509"/>
          </a:xfrm>
          <a:prstGeom prst="rect">
            <a:avLst/>
          </a:prstGeom>
        </p:spPr>
      </p:pic>
    </p:spTree>
    <p:extLst>
      <p:ext uri="{BB962C8B-B14F-4D97-AF65-F5344CB8AC3E}">
        <p14:creationId xmlns:p14="http://schemas.microsoft.com/office/powerpoint/2010/main" val="391339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2525B00-B1A4-45A0-8C47-5C725BFF1A94}"/>
              </a:ext>
            </a:extLst>
          </p:cNvPr>
          <p:cNvSpPr>
            <a:spLocks noGrp="1"/>
          </p:cNvSpPr>
          <p:nvPr>
            <p:ph type="title"/>
          </p:nvPr>
        </p:nvSpPr>
        <p:spPr>
          <a:xfrm>
            <a:off x="457200" y="485800"/>
            <a:ext cx="8229600" cy="1143000"/>
          </a:xfrm>
        </p:spPr>
        <p:txBody>
          <a:bodyPr/>
          <a:lstStyle/>
          <a:p>
            <a:pPr lvl="0" algn="l"/>
            <a:r>
              <a:rPr lang="es-EC" i="0" dirty="0">
                <a:solidFill>
                  <a:schemeClr val="tx1"/>
                </a:solidFill>
              </a:rPr>
              <a:t>CONTROL WEB CREATOR</a:t>
            </a:r>
            <a:endParaRPr lang="en-US" i="0" dirty="0">
              <a:solidFill>
                <a:schemeClr val="tx1"/>
              </a:solidFill>
            </a:endParaRPr>
          </a:p>
        </p:txBody>
      </p:sp>
      <p:sp>
        <p:nvSpPr>
          <p:cNvPr id="2" name="Rectángulo 1">
            <a:extLst>
              <a:ext uri="{FF2B5EF4-FFF2-40B4-BE49-F238E27FC236}">
                <a16:creationId xmlns:a16="http://schemas.microsoft.com/office/drawing/2014/main" id="{74197C78-8CF1-42B4-A5EE-CACC9354F171}"/>
              </a:ext>
            </a:extLst>
          </p:cNvPr>
          <p:cNvSpPr/>
          <p:nvPr/>
        </p:nvSpPr>
        <p:spPr>
          <a:xfrm>
            <a:off x="7380312" y="4581128"/>
            <a:ext cx="7304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0D20E9D-B919-47DE-92A9-3D08109FCF3F}"/>
              </a:ext>
            </a:extLst>
          </p:cNvPr>
          <p:cNvPicPr>
            <a:picLocks noChangeAspect="1"/>
          </p:cNvPicPr>
          <p:nvPr/>
        </p:nvPicPr>
        <p:blipFill>
          <a:blip r:embed="rId2"/>
          <a:stretch>
            <a:fillRect/>
          </a:stretch>
        </p:blipFill>
        <p:spPr>
          <a:xfrm>
            <a:off x="1283811" y="1196752"/>
            <a:ext cx="6461713" cy="4559182"/>
          </a:xfrm>
          <a:prstGeom prst="rect">
            <a:avLst/>
          </a:prstGeom>
        </p:spPr>
      </p:pic>
    </p:spTree>
    <p:extLst>
      <p:ext uri="{BB962C8B-B14F-4D97-AF65-F5344CB8AC3E}">
        <p14:creationId xmlns:p14="http://schemas.microsoft.com/office/powerpoint/2010/main" val="107187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E84AF0-B72C-47BD-9445-4B3B17ACD321}"/>
              </a:ext>
            </a:extLst>
          </p:cNvPr>
          <p:cNvSpPr>
            <a:spLocks noGrp="1"/>
          </p:cNvSpPr>
          <p:nvPr>
            <p:ph type="title"/>
          </p:nvPr>
        </p:nvSpPr>
        <p:spPr>
          <a:xfrm>
            <a:off x="683568" y="476672"/>
            <a:ext cx="8136904" cy="922115"/>
          </a:xfrm>
        </p:spPr>
        <p:txBody>
          <a:bodyPr/>
          <a:lstStyle/>
          <a:p>
            <a:pPr lvl="0" algn="l"/>
            <a:r>
              <a:rPr lang="es-EC" i="0" dirty="0">
                <a:solidFill>
                  <a:schemeClr val="tx1"/>
                </a:solidFill>
              </a:rPr>
              <a:t>PRUEBAS, CORRECCIONES Y RESULTADOS</a:t>
            </a:r>
            <a:endParaRPr lang="en-US" i="0" dirty="0">
              <a:solidFill>
                <a:schemeClr val="tx1"/>
              </a:solidFill>
            </a:endParaRPr>
          </a:p>
        </p:txBody>
      </p:sp>
      <p:graphicFrame>
        <p:nvGraphicFramePr>
          <p:cNvPr id="6" name="Diagrama 5">
            <a:extLst>
              <a:ext uri="{FF2B5EF4-FFF2-40B4-BE49-F238E27FC236}">
                <a16:creationId xmlns:a16="http://schemas.microsoft.com/office/drawing/2014/main" id="{40E9B99C-7084-4DA4-B9DD-5943198A5091}"/>
              </a:ext>
            </a:extLst>
          </p:cNvPr>
          <p:cNvGraphicFramePr/>
          <p:nvPr>
            <p:extLst>
              <p:ext uri="{D42A27DB-BD31-4B8C-83A1-F6EECF244321}">
                <p14:modId xmlns:p14="http://schemas.microsoft.com/office/powerpoint/2010/main" val="758276888"/>
              </p:ext>
            </p:extLst>
          </p:nvPr>
        </p:nvGraphicFramePr>
        <p:xfrm>
          <a:off x="395536" y="1772816"/>
          <a:ext cx="849694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15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48447"/>
            <a:ext cx="7931224" cy="922115"/>
          </a:xfrm>
        </p:spPr>
        <p:txBody>
          <a:bodyPr/>
          <a:lstStyle/>
          <a:p>
            <a:pPr lvl="0" algn="l">
              <a:buClr>
                <a:srgbClr val="000000"/>
              </a:buClr>
              <a:buSzPct val="25000"/>
            </a:pPr>
            <a:r>
              <a:rPr lang="es-EC" i="0" dirty="0">
                <a:solidFill>
                  <a:schemeClr val="tx1"/>
                </a:solidFill>
              </a:rPr>
              <a:t>CONCLUSIONES</a:t>
            </a:r>
          </a:p>
        </p:txBody>
      </p:sp>
      <p:sp>
        <p:nvSpPr>
          <p:cNvPr id="3" name="Marcador de texto 2"/>
          <p:cNvSpPr>
            <a:spLocks noGrp="1"/>
          </p:cNvSpPr>
          <p:nvPr>
            <p:ph type="body" idx="1"/>
          </p:nvPr>
        </p:nvSpPr>
        <p:spPr>
          <a:xfrm>
            <a:off x="457200" y="1412776"/>
            <a:ext cx="8229600" cy="4675389"/>
          </a:xfrm>
        </p:spPr>
        <p:txBody>
          <a:bodyPr/>
          <a:lstStyle/>
          <a:p>
            <a:pPr indent="0">
              <a:buNone/>
            </a:pPr>
            <a:r>
              <a:rPr lang="es-EC" sz="1600" dirty="0">
                <a:solidFill>
                  <a:schemeClr val="tx1"/>
                </a:solidFill>
              </a:rPr>
              <a:t>- A través del desarrollo del presente proyecto se ha diseñado e implementado un sistema de adquisición, supervisión, monitoreo y control multiprotocolo basado en servidor web en un módulo demostrativo portátil, que permita a Ecuainsetec presentar a la industria ecuatoriana un conjunto de soluciones para las necesidades de automatización de todo tipo de proceso industrial.</a:t>
            </a:r>
            <a:endParaRPr lang="en-US" sz="1600" dirty="0">
              <a:solidFill>
                <a:schemeClr val="tx1"/>
              </a:solidFill>
            </a:endParaRPr>
          </a:p>
          <a:p>
            <a:pPr indent="0">
              <a:buNone/>
            </a:pPr>
            <a:r>
              <a:rPr lang="es-EC" sz="1600" dirty="0">
                <a:solidFill>
                  <a:schemeClr val="tx1"/>
                </a:solidFill>
              </a:rPr>
              <a:t>- El desarrollo del presente proyecto cumple con todos los requerimientos especificados por la empresa auspiciante, el ensamblaje del tablero de control del módulo demostrativo y el posicionamiento de los dispositivos, permiten un manejo eficiente y sencillo de toda la red y una presentación comercial llamativa, como consecuencia los asesores técnicos podrán realizar una presentación adecuada al cliente.</a:t>
            </a:r>
            <a:endParaRPr lang="en-US" sz="1600" dirty="0">
              <a:solidFill>
                <a:schemeClr val="tx1"/>
              </a:solidFill>
            </a:endParaRPr>
          </a:p>
          <a:p>
            <a:pPr indent="0">
              <a:buNone/>
            </a:pPr>
            <a:r>
              <a:rPr lang="es-EC" sz="1600" dirty="0">
                <a:solidFill>
                  <a:schemeClr val="tx1"/>
                </a:solidFill>
              </a:rPr>
              <a:t>- Se implementó de manera correcta la red multiprotocolo sin el uso de conversores de protocolo y con dispositivos de marcas diferentes, usando conexiones de servidor OPC por medio de un dispositivo que cumple la función de puente entre protocolos, esta es una alternativa útil que ayuda a cambiar el falso paradigma de que es necesario utilizar únicamente dispositivos de la misma marca o un conversor de protocolo para que una red industrial funcione correctamente y de manera segura.</a:t>
            </a:r>
            <a:endParaRPr lang="en-US" sz="1600" dirty="0">
              <a:solidFill>
                <a:schemeClr val="tx1"/>
              </a:solidFill>
            </a:endParaRPr>
          </a:p>
        </p:txBody>
      </p:sp>
    </p:spTree>
    <p:extLst>
      <p:ext uri="{BB962C8B-B14F-4D97-AF65-F5344CB8AC3E}">
        <p14:creationId xmlns:p14="http://schemas.microsoft.com/office/powerpoint/2010/main" val="69616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48447"/>
            <a:ext cx="7931224" cy="922115"/>
          </a:xfrm>
        </p:spPr>
        <p:txBody>
          <a:bodyPr/>
          <a:lstStyle/>
          <a:p>
            <a:pPr lvl="0" algn="l">
              <a:buClr>
                <a:srgbClr val="000000"/>
              </a:buClr>
              <a:buSzPct val="25000"/>
            </a:pPr>
            <a:r>
              <a:rPr lang="es-EC" i="0" dirty="0">
                <a:solidFill>
                  <a:schemeClr val="tx1"/>
                </a:solidFill>
              </a:rPr>
              <a:t>CONCLUSIONES</a:t>
            </a:r>
          </a:p>
        </p:txBody>
      </p:sp>
      <p:sp>
        <p:nvSpPr>
          <p:cNvPr id="3" name="Marcador de texto 2"/>
          <p:cNvSpPr>
            <a:spLocks noGrp="1"/>
          </p:cNvSpPr>
          <p:nvPr>
            <p:ph type="body" idx="1"/>
          </p:nvPr>
        </p:nvSpPr>
        <p:spPr>
          <a:xfrm>
            <a:off x="457200" y="1412776"/>
            <a:ext cx="8229600" cy="4675389"/>
          </a:xfrm>
        </p:spPr>
        <p:txBody>
          <a:bodyPr/>
          <a:lstStyle/>
          <a:p>
            <a:pPr indent="0">
              <a:buNone/>
            </a:pPr>
            <a:r>
              <a:rPr lang="es-EC" sz="1600" dirty="0">
                <a:solidFill>
                  <a:schemeClr val="tx1"/>
                </a:solidFill>
              </a:rPr>
              <a:t>- A través del desarrollo del presente proyecto se ha diseñado e implementado un sistema de adquisición, supervisión, monitoreo y control multiprotocolo basado en servidor web en un módulo demostrativo portátil, que permita a Ecuainsetec presentar a la industria ecuatoriana un conjunto de soluciones para las necesidades de automatización de todo tipo de proceso industrial.</a:t>
            </a:r>
            <a:endParaRPr lang="en-US" sz="1600" dirty="0">
              <a:solidFill>
                <a:schemeClr val="tx1"/>
              </a:solidFill>
            </a:endParaRPr>
          </a:p>
          <a:p>
            <a:pPr indent="0">
              <a:buNone/>
            </a:pPr>
            <a:r>
              <a:rPr lang="es-EC" sz="1600" dirty="0">
                <a:solidFill>
                  <a:schemeClr val="tx1"/>
                </a:solidFill>
              </a:rPr>
              <a:t>- El desarrollo del presente proyecto cumple con todos los requerimientos especificados por la empresa auspiciante, el ensamblaje del tablero de control del módulo demostrativo y el posicionamiento de los dispositivos, permiten un manejo eficiente y sencillo de toda la red y una presentación comercial llamativa, como consecuencia los asesores técnicos podrán realizar una presentación adecuada al cliente.</a:t>
            </a:r>
            <a:endParaRPr lang="en-US" sz="1600" dirty="0">
              <a:solidFill>
                <a:schemeClr val="tx1"/>
              </a:solidFill>
            </a:endParaRPr>
          </a:p>
          <a:p>
            <a:pPr indent="0">
              <a:buNone/>
            </a:pPr>
            <a:r>
              <a:rPr lang="es-EC" sz="1600" dirty="0">
                <a:solidFill>
                  <a:schemeClr val="tx1"/>
                </a:solidFill>
              </a:rPr>
              <a:t>- Se implementó de manera correcta la red multiprotocolo sin el uso de conversores de protocolo y con dispositivos de marcas diferentes, usando conexiones de servidor OPC por medio de un dispositivo que cumple la función de puente entre protocolos, esta es una alternativa útil que ayuda a cambiar el falso paradigma de que es necesario utilizar únicamente dispositivos de la misma marca o un conversor de protocolo para que una red industrial funcione correctamente y de manera segura.</a:t>
            </a:r>
            <a:endParaRPr lang="en-US" sz="1600" dirty="0">
              <a:solidFill>
                <a:schemeClr val="tx1"/>
              </a:solidFill>
            </a:endParaRPr>
          </a:p>
        </p:txBody>
      </p:sp>
    </p:spTree>
    <p:extLst>
      <p:ext uri="{BB962C8B-B14F-4D97-AF65-F5344CB8AC3E}">
        <p14:creationId xmlns:p14="http://schemas.microsoft.com/office/powerpoint/2010/main" val="99622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77"/>
          <p:cNvSpPr txBox="1"/>
          <p:nvPr/>
        </p:nvSpPr>
        <p:spPr>
          <a:xfrm>
            <a:off x="396846" y="493222"/>
            <a:ext cx="8060095" cy="688616"/>
          </a:xfrm>
          <a:prstGeom prst="rect">
            <a:avLst/>
          </a:prstGeom>
          <a:noFill/>
          <a:ln>
            <a:noFill/>
          </a:ln>
        </p:spPr>
        <p:txBody>
          <a:bodyPr lIns="91425" tIns="45700" rIns="91425" bIns="45700" anchor="t" anchorCtr="0">
            <a:noAutofit/>
          </a:bodyPr>
          <a:lstStyle/>
          <a:p>
            <a:pPr lvl="0">
              <a:buClr>
                <a:srgbClr val="000000"/>
              </a:buClr>
              <a:buSzPct val="25000"/>
            </a:pPr>
            <a:r>
              <a:rPr lang="es-EC" sz="2800" b="1" dirty="0"/>
              <a:t>JUSTIFICACIÓN E IMPORTANCIA</a:t>
            </a:r>
            <a:endParaRPr lang="es-EC" sz="2800" b="1" i="0" strike="noStrike" cap="none" dirty="0">
              <a:solidFill>
                <a:srgbClr val="000000"/>
              </a:solidFill>
              <a:sym typeface="Arial"/>
            </a:endParaRPr>
          </a:p>
        </p:txBody>
      </p:sp>
      <p:graphicFrame>
        <p:nvGraphicFramePr>
          <p:cNvPr id="2" name="Diagrama 1">
            <a:extLst>
              <a:ext uri="{FF2B5EF4-FFF2-40B4-BE49-F238E27FC236}">
                <a16:creationId xmlns:a16="http://schemas.microsoft.com/office/drawing/2014/main" id="{9C916D0F-5CC5-44F6-84B8-DA818C55AEAE}"/>
              </a:ext>
            </a:extLst>
          </p:cNvPr>
          <p:cNvGraphicFramePr/>
          <p:nvPr>
            <p:extLst>
              <p:ext uri="{D42A27DB-BD31-4B8C-83A1-F6EECF244321}">
                <p14:modId xmlns:p14="http://schemas.microsoft.com/office/powerpoint/2010/main" val="3834781437"/>
              </p:ext>
            </p:extLst>
          </p:nvPr>
        </p:nvGraphicFramePr>
        <p:xfrm>
          <a:off x="971600" y="1196752"/>
          <a:ext cx="71287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4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48447"/>
            <a:ext cx="7931224" cy="922115"/>
          </a:xfrm>
        </p:spPr>
        <p:txBody>
          <a:bodyPr/>
          <a:lstStyle/>
          <a:p>
            <a:pPr lvl="0" algn="l">
              <a:buClr>
                <a:srgbClr val="000000"/>
              </a:buClr>
              <a:buSzPct val="25000"/>
            </a:pPr>
            <a:r>
              <a:rPr lang="es-EC" i="0" dirty="0">
                <a:solidFill>
                  <a:schemeClr val="tx1"/>
                </a:solidFill>
              </a:rPr>
              <a:t>CONCLUSIONES</a:t>
            </a:r>
          </a:p>
        </p:txBody>
      </p:sp>
      <p:sp>
        <p:nvSpPr>
          <p:cNvPr id="3" name="Marcador de texto 2"/>
          <p:cNvSpPr>
            <a:spLocks noGrp="1"/>
          </p:cNvSpPr>
          <p:nvPr>
            <p:ph type="body" idx="1"/>
          </p:nvPr>
        </p:nvSpPr>
        <p:spPr>
          <a:xfrm>
            <a:off x="457200" y="1268760"/>
            <a:ext cx="8229600" cy="4819405"/>
          </a:xfrm>
        </p:spPr>
        <p:txBody>
          <a:bodyPr/>
          <a:lstStyle/>
          <a:p>
            <a:r>
              <a:rPr lang="es-EC" sz="1600" dirty="0">
                <a:solidFill>
                  <a:schemeClr val="tx1"/>
                </a:solidFill>
              </a:rPr>
              <a:t>- Al ser un módulo demostrativo portátil, la red no se implementó en función a un proceso industrial por lo que fue necesaria la simulación de procesos industriales en los cuales se apliquen los elementos de adquisición, monitoreo y control, logrando un funcionamiento óptimo de cada simulación, la transmisión y monitoreo correcto de las señales y el control vía pantalla HMI, vía tablero o vía servidor web de los elementos controlables de la programación.</a:t>
            </a:r>
            <a:endParaRPr lang="en-US" sz="1600" dirty="0">
              <a:solidFill>
                <a:schemeClr val="tx1"/>
              </a:solidFill>
            </a:endParaRPr>
          </a:p>
          <a:p>
            <a:pPr indent="0">
              <a:buNone/>
            </a:pPr>
            <a:r>
              <a:rPr lang="es-EC" sz="1600" dirty="0">
                <a:solidFill>
                  <a:schemeClr val="tx1"/>
                </a:solidFill>
              </a:rPr>
              <a:t>- El uso de sensores en la industria moderna se ha facilitado debido a que muchos dispositivos de adquisición de datos comprenden ya los circuitos de acondicionamiento necesarios para obtener la señal requerida, incluso en el desarrollo de este proyecto se usaron sensores inteligentes, los cuales pueden unirse a un bus de campo en una red de sensores de manera eficiente y se los puede programar directamente en su propio mando de control sin necesidad de ningún autómata o programa de pc.</a:t>
            </a:r>
            <a:endParaRPr lang="en-US" sz="1600" dirty="0">
              <a:solidFill>
                <a:schemeClr val="tx1"/>
              </a:solidFill>
            </a:endParaRPr>
          </a:p>
          <a:p>
            <a:pPr indent="0">
              <a:buNone/>
            </a:pPr>
            <a:r>
              <a:rPr lang="es-EC" sz="1600" dirty="0">
                <a:solidFill>
                  <a:schemeClr val="tx1"/>
                </a:solidFill>
              </a:rPr>
              <a:t>- Mediante el uso de un servidor web se pudo implementar un manejo de datos en la nube y el control de funciones de los procesos industriales de manera remota, siendo aplicaciones de la industria 4.0, como la supervisión y manejo de gran cantidad de datos (</a:t>
            </a:r>
            <a:r>
              <a:rPr lang="es-EC" sz="1600" dirty="0" err="1">
                <a:solidFill>
                  <a:schemeClr val="tx1"/>
                </a:solidFill>
              </a:rPr>
              <a:t>big</a:t>
            </a:r>
            <a:r>
              <a:rPr lang="es-EC" sz="1600" dirty="0">
                <a:solidFill>
                  <a:schemeClr val="tx1"/>
                </a:solidFill>
              </a:rPr>
              <a:t> data), información en la nube (</a:t>
            </a:r>
            <a:r>
              <a:rPr lang="es-EC" sz="1600" dirty="0" err="1">
                <a:solidFill>
                  <a:schemeClr val="tx1"/>
                </a:solidFill>
              </a:rPr>
              <a:t>cloud</a:t>
            </a:r>
            <a:r>
              <a:rPr lang="es-EC" sz="1600" dirty="0">
                <a:solidFill>
                  <a:schemeClr val="tx1"/>
                </a:solidFill>
              </a:rPr>
              <a:t> </a:t>
            </a:r>
            <a:r>
              <a:rPr lang="es-EC" sz="1600" dirty="0" err="1">
                <a:solidFill>
                  <a:schemeClr val="tx1"/>
                </a:solidFill>
              </a:rPr>
              <a:t>computing</a:t>
            </a:r>
            <a:r>
              <a:rPr lang="es-EC" sz="1600" dirty="0">
                <a:solidFill>
                  <a:schemeClr val="tx1"/>
                </a:solidFill>
              </a:rPr>
              <a:t>) y manejo remoto de procesos (</a:t>
            </a:r>
            <a:r>
              <a:rPr lang="es-EC" sz="1600" dirty="0" err="1">
                <a:solidFill>
                  <a:schemeClr val="tx1"/>
                </a:solidFill>
              </a:rPr>
              <a:t>ioT</a:t>
            </a:r>
            <a:r>
              <a:rPr lang="es-EC" sz="16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405565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48447"/>
            <a:ext cx="7931224" cy="922115"/>
          </a:xfrm>
        </p:spPr>
        <p:txBody>
          <a:bodyPr/>
          <a:lstStyle/>
          <a:p>
            <a:pPr lvl="0" algn="l">
              <a:buClr>
                <a:srgbClr val="000000"/>
              </a:buClr>
              <a:buSzPct val="25000"/>
            </a:pPr>
            <a:r>
              <a:rPr lang="es-EC" i="0" dirty="0">
                <a:solidFill>
                  <a:schemeClr val="tx1"/>
                </a:solidFill>
              </a:rPr>
              <a:t>RECOMENDACIONES</a:t>
            </a:r>
          </a:p>
        </p:txBody>
      </p:sp>
      <p:sp>
        <p:nvSpPr>
          <p:cNvPr id="3" name="Marcador de texto 2"/>
          <p:cNvSpPr>
            <a:spLocks noGrp="1"/>
          </p:cNvSpPr>
          <p:nvPr>
            <p:ph type="body" idx="1"/>
          </p:nvPr>
        </p:nvSpPr>
        <p:spPr>
          <a:xfrm>
            <a:off x="457200" y="1268760"/>
            <a:ext cx="8229600" cy="4819405"/>
          </a:xfrm>
        </p:spPr>
        <p:txBody>
          <a:bodyPr/>
          <a:lstStyle/>
          <a:p>
            <a:pPr indent="0">
              <a:buNone/>
            </a:pPr>
            <a:r>
              <a:rPr lang="es-EC" sz="1700" dirty="0">
                <a:solidFill>
                  <a:schemeClr val="tx1"/>
                </a:solidFill>
              </a:rPr>
              <a:t>- Al momento de transportar el módulo es necesario asegurarse de desconectar los cables ethernet del switch, desconectar la antena del modem GSM y el casete de entradas analógicas del PLC para que el portafolio se cierre sin inconvenientes.</a:t>
            </a:r>
            <a:endParaRPr lang="en-US" sz="1700" dirty="0">
              <a:solidFill>
                <a:schemeClr val="tx1"/>
              </a:solidFill>
            </a:endParaRPr>
          </a:p>
          <a:p>
            <a:pPr indent="0">
              <a:buNone/>
            </a:pPr>
            <a:r>
              <a:rPr lang="es-EC" sz="1700" dirty="0">
                <a:solidFill>
                  <a:schemeClr val="tx1"/>
                </a:solidFill>
              </a:rPr>
              <a:t>- Para prender el módulo asegurarse de que todo lo que se desconectó previamente se encuentre conectado, además antes de comenzar la presentación es necesario verificar que la red tenga acceso a internet.</a:t>
            </a:r>
            <a:endParaRPr lang="en-US" sz="1700" dirty="0">
              <a:solidFill>
                <a:schemeClr val="tx1"/>
              </a:solidFill>
            </a:endParaRPr>
          </a:p>
          <a:p>
            <a:pPr indent="0">
              <a:buNone/>
            </a:pPr>
            <a:r>
              <a:rPr lang="es-EC" sz="1700" dirty="0">
                <a:solidFill>
                  <a:schemeClr val="tx1"/>
                </a:solidFill>
              </a:rPr>
              <a:t>- Debido a que todos los elementos utilizados en el desarrollo del módulo son industriales, los pines de conexión se encuentran inmersos en sockets des conectables, por lo que en el caso de que exista algún fallo de conexión entre dispositivos o con las señales físicas, se debe verificar que cada socket este correctamente incrustado.</a:t>
            </a:r>
            <a:endParaRPr lang="en-US" sz="1700" dirty="0">
              <a:solidFill>
                <a:schemeClr val="tx1"/>
              </a:solidFill>
            </a:endParaRPr>
          </a:p>
          <a:p>
            <a:pPr indent="0">
              <a:buNone/>
            </a:pPr>
            <a:r>
              <a:rPr lang="es-EC" sz="1700" dirty="0">
                <a:solidFill>
                  <a:schemeClr val="tx1"/>
                </a:solidFill>
              </a:rPr>
              <a:t>- Para el uso de la pantalla HMI, debido a la versión que es antigua, el </a:t>
            </a:r>
            <a:r>
              <a:rPr lang="es-EC" sz="1700" dirty="0" err="1">
                <a:solidFill>
                  <a:schemeClr val="tx1"/>
                </a:solidFill>
              </a:rPr>
              <a:t>touch</a:t>
            </a:r>
            <a:r>
              <a:rPr lang="es-EC" sz="1700" dirty="0">
                <a:solidFill>
                  <a:schemeClr val="tx1"/>
                </a:solidFill>
              </a:rPr>
              <a:t> tiene un retardo para ejecutar la acción por lo que al haber presionado en algún botón o en alguna parte de la pantalla se debe esperar un momento a que se ejecute la acción deseada, no se debe presionar varias veces.</a:t>
            </a:r>
            <a:endParaRPr lang="en-US" sz="1700" dirty="0">
              <a:solidFill>
                <a:schemeClr val="tx1"/>
              </a:solidFill>
            </a:endParaRPr>
          </a:p>
        </p:txBody>
      </p:sp>
    </p:spTree>
    <p:extLst>
      <p:ext uri="{BB962C8B-B14F-4D97-AF65-F5344CB8AC3E}">
        <p14:creationId xmlns:p14="http://schemas.microsoft.com/office/powerpoint/2010/main" val="288946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p:nvPr/>
        </p:nvSpPr>
        <p:spPr>
          <a:xfrm>
            <a:off x="1619670" y="2564901"/>
            <a:ext cx="6027611"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Arial"/>
              <a:buNone/>
            </a:pPr>
            <a:r>
              <a:rPr lang="es-EC" sz="4000" b="1" i="0" u="none" strike="noStrike" cap="none" dirty="0">
                <a:solidFill>
                  <a:schemeClr val="tx1"/>
                </a:solidFill>
                <a:latin typeface="Arial"/>
                <a:ea typeface="Arial"/>
                <a:cs typeface="Arial"/>
                <a:sym typeface="Arial"/>
              </a:rPr>
              <a:t>Gracias por su atención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p:nvPr/>
        </p:nvSpPr>
        <p:spPr>
          <a:xfrm>
            <a:off x="323528" y="832159"/>
            <a:ext cx="8402134" cy="792088"/>
          </a:xfrm>
          <a:prstGeom prst="rect">
            <a:avLst/>
          </a:prstGeom>
          <a:noFill/>
          <a:ln>
            <a:noFill/>
          </a:ln>
        </p:spPr>
        <p:txBody>
          <a:bodyPr lIns="91425" tIns="45700" rIns="91425" bIns="45700" anchor="t" anchorCtr="0">
            <a:noAutofit/>
          </a:bodyPr>
          <a:lstStyle/>
          <a:p>
            <a:pPr lvl="0">
              <a:buClr>
                <a:srgbClr val="000000"/>
              </a:buClr>
              <a:buSzPct val="25000"/>
            </a:pPr>
            <a:r>
              <a:rPr lang="es-EC" sz="2800" b="1" dirty="0"/>
              <a:t>OBJETIVO GENERAL</a:t>
            </a:r>
            <a:endParaRPr lang="es-EC" sz="2800" b="1" i="0" strike="noStrike" cap="none" dirty="0">
              <a:solidFill>
                <a:srgbClr val="000000"/>
              </a:solidFill>
              <a:sym typeface="Arial"/>
            </a:endParaRPr>
          </a:p>
        </p:txBody>
      </p:sp>
      <p:pic>
        <p:nvPicPr>
          <p:cNvPr id="178" name="Shape 178" descr="http://ugt.espe.edu.ec/wp-content/uploads/2015/06/LOGO-PRINCIPAL-NUEVO4.png"/>
          <p:cNvPicPr preferRelativeResize="0"/>
          <p:nvPr/>
        </p:nvPicPr>
        <p:blipFill rotWithShape="1">
          <a:blip r:embed="rId3">
            <a:alphaModFix/>
          </a:blip>
          <a:srcRect/>
          <a:stretch/>
        </p:blipFill>
        <p:spPr>
          <a:xfrm>
            <a:off x="6753321" y="6021287"/>
            <a:ext cx="2211166" cy="571073"/>
          </a:xfrm>
          <a:prstGeom prst="rect">
            <a:avLst/>
          </a:prstGeom>
          <a:solidFill>
            <a:schemeClr val="lt1"/>
          </a:solidFill>
          <a:ln>
            <a:noFill/>
          </a:ln>
        </p:spPr>
      </p:pic>
      <p:sp>
        <p:nvSpPr>
          <p:cNvPr id="2" name="Rectángulo 1"/>
          <p:cNvSpPr/>
          <p:nvPr/>
        </p:nvSpPr>
        <p:spPr>
          <a:xfrm>
            <a:off x="418338" y="1632863"/>
            <a:ext cx="7970086" cy="1508105"/>
          </a:xfrm>
          <a:prstGeom prst="rect">
            <a:avLst/>
          </a:prstGeom>
        </p:spPr>
        <p:txBody>
          <a:bodyPr wrap="square">
            <a:spAutoFit/>
          </a:bodyPr>
          <a:lstStyle/>
          <a:p>
            <a:pPr lvl="0" algn="just"/>
            <a:r>
              <a:rPr lang="es-EC" sz="2400" dirty="0"/>
              <a:t>Desarrollar e implementar un sistema de adquisición, supervisión, monitoreo y control multiprotocolo basado en servidor web en un módulo demostrativo portátil.</a:t>
            </a:r>
            <a:endParaRPr lang="en-US" sz="2400" dirty="0"/>
          </a:p>
          <a:p>
            <a:pPr algn="just"/>
            <a:endParaRPr lang="es-EC" sz="2000" dirty="0"/>
          </a:p>
        </p:txBody>
      </p:sp>
      <p:pic>
        <p:nvPicPr>
          <p:cNvPr id="4" name="Imagen 3">
            <a:extLst>
              <a:ext uri="{FF2B5EF4-FFF2-40B4-BE49-F238E27FC236}">
                <a16:creationId xmlns:a16="http://schemas.microsoft.com/office/drawing/2014/main" id="{DBC1E8AE-66EB-4893-A994-CEFA84F4C386}"/>
              </a:ext>
            </a:extLst>
          </p:cNvPr>
          <p:cNvPicPr>
            <a:picLocks noChangeAspect="1"/>
          </p:cNvPicPr>
          <p:nvPr/>
        </p:nvPicPr>
        <p:blipFill>
          <a:blip r:embed="rId4"/>
          <a:stretch>
            <a:fillRect/>
          </a:stretch>
        </p:blipFill>
        <p:spPr>
          <a:xfrm>
            <a:off x="1993424" y="2924944"/>
            <a:ext cx="4819914" cy="2799932"/>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48447"/>
            <a:ext cx="7931224" cy="922115"/>
          </a:xfrm>
        </p:spPr>
        <p:txBody>
          <a:bodyPr/>
          <a:lstStyle/>
          <a:p>
            <a:pPr lvl="0" algn="l">
              <a:buClr>
                <a:srgbClr val="000000"/>
              </a:buClr>
              <a:buSzPct val="25000"/>
            </a:pPr>
            <a:r>
              <a:rPr lang="es-EC" i="0" dirty="0">
                <a:solidFill>
                  <a:schemeClr val="tx1"/>
                </a:solidFill>
              </a:rPr>
              <a:t>OBJETIVOS ESPECÍFICOS </a:t>
            </a:r>
          </a:p>
        </p:txBody>
      </p:sp>
      <p:sp>
        <p:nvSpPr>
          <p:cNvPr id="3" name="Marcador de texto 2"/>
          <p:cNvSpPr>
            <a:spLocks noGrp="1"/>
          </p:cNvSpPr>
          <p:nvPr>
            <p:ph type="body" idx="1"/>
          </p:nvPr>
        </p:nvSpPr>
        <p:spPr>
          <a:xfrm>
            <a:off x="457200" y="1562202"/>
            <a:ext cx="8229600" cy="4525963"/>
          </a:xfrm>
        </p:spPr>
        <p:txBody>
          <a:bodyPr/>
          <a:lstStyle/>
          <a:p>
            <a:pPr lvl="0" indent="0">
              <a:buNone/>
            </a:pPr>
            <a:r>
              <a:rPr lang="es-EC" sz="2000" dirty="0">
                <a:solidFill>
                  <a:schemeClr val="tx1"/>
                </a:solidFill>
              </a:rPr>
              <a:t>- Realizar un análisis y reparación del Hardware del módulo demostrativo portátil, en base a las especificaciones de los beneficiarios.</a:t>
            </a:r>
          </a:p>
          <a:p>
            <a:pPr lvl="0" indent="0">
              <a:buNone/>
            </a:pPr>
            <a:endParaRPr lang="en-US" sz="2000" dirty="0">
              <a:solidFill>
                <a:schemeClr val="tx1"/>
              </a:solidFill>
            </a:endParaRPr>
          </a:p>
          <a:p>
            <a:pPr lvl="0" indent="0">
              <a:buNone/>
            </a:pPr>
            <a:r>
              <a:rPr lang="es-EC" sz="2000" dirty="0">
                <a:solidFill>
                  <a:schemeClr val="tx1"/>
                </a:solidFill>
              </a:rPr>
              <a:t>- Diseñar e implementar una red multiprotocolo Modbus RTU y Modbus TCP (Ethernet), mediante el uso de servidores OPC y equipos compatibles.</a:t>
            </a:r>
          </a:p>
          <a:p>
            <a:pPr lvl="0" indent="0">
              <a:buNone/>
            </a:pPr>
            <a:endParaRPr lang="en-US" sz="2000" dirty="0">
              <a:solidFill>
                <a:schemeClr val="tx1"/>
              </a:solidFill>
            </a:endParaRPr>
          </a:p>
          <a:p>
            <a:pPr lvl="0" indent="0">
              <a:buNone/>
            </a:pPr>
            <a:r>
              <a:rPr lang="es-EC" sz="2000" dirty="0">
                <a:solidFill>
                  <a:schemeClr val="tx1"/>
                </a:solidFill>
              </a:rPr>
              <a:t>- Integrar los diferentes sistemas para el conformar el sistema de monitoreo, adquisición y control.</a:t>
            </a:r>
          </a:p>
          <a:p>
            <a:pPr lvl="0" indent="0">
              <a:buNone/>
            </a:pPr>
            <a:endParaRPr lang="en-US" sz="2000" dirty="0">
              <a:solidFill>
                <a:schemeClr val="tx1"/>
              </a:solidFill>
            </a:endParaRPr>
          </a:p>
          <a:p>
            <a:pPr indent="0">
              <a:buNone/>
            </a:pPr>
            <a:r>
              <a:rPr lang="es-EC" sz="2000" dirty="0">
                <a:solidFill>
                  <a:schemeClr val="tx1"/>
                </a:solidFill>
              </a:rPr>
              <a:t>- Realizar pruebas de funcionamiento para verificar el correcto funcionamiento del dispositivo portátil.</a:t>
            </a:r>
            <a:endParaRPr lang="en-US" sz="2000" dirty="0">
              <a:solidFill>
                <a:schemeClr val="tx1"/>
              </a:solidFill>
            </a:endParaRPr>
          </a:p>
        </p:txBody>
      </p:sp>
    </p:spTree>
    <p:extLst>
      <p:ext uri="{BB962C8B-B14F-4D97-AF65-F5344CB8AC3E}">
        <p14:creationId xmlns:p14="http://schemas.microsoft.com/office/powerpoint/2010/main" val="244552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9812E30-6346-4F84-A6A3-1A8574015FDD}"/>
              </a:ext>
            </a:extLst>
          </p:cNvPr>
          <p:cNvSpPr>
            <a:spLocks noGrp="1"/>
          </p:cNvSpPr>
          <p:nvPr>
            <p:ph type="title"/>
          </p:nvPr>
        </p:nvSpPr>
        <p:spPr>
          <a:xfrm>
            <a:off x="755576" y="648447"/>
            <a:ext cx="7931224" cy="922115"/>
          </a:xfrm>
        </p:spPr>
        <p:txBody>
          <a:bodyPr/>
          <a:lstStyle/>
          <a:p>
            <a:pPr lvl="0" algn="l">
              <a:buClr>
                <a:srgbClr val="000000"/>
              </a:buClr>
              <a:buSzPct val="25000"/>
            </a:pPr>
            <a:r>
              <a:rPr lang="es-EC" i="0" dirty="0">
                <a:solidFill>
                  <a:schemeClr val="tx1"/>
                </a:solidFill>
              </a:rPr>
              <a:t>ETAPAS DEL PROYECTO</a:t>
            </a:r>
          </a:p>
        </p:txBody>
      </p:sp>
      <p:graphicFrame>
        <p:nvGraphicFramePr>
          <p:cNvPr id="6" name="5 Diagrama">
            <a:extLst>
              <a:ext uri="{FF2B5EF4-FFF2-40B4-BE49-F238E27FC236}">
                <a16:creationId xmlns:a16="http://schemas.microsoft.com/office/drawing/2014/main" id="{37C5166D-6037-44DE-B25A-13BB8587FC41}"/>
              </a:ext>
            </a:extLst>
          </p:cNvPr>
          <p:cNvGraphicFramePr/>
          <p:nvPr>
            <p:extLst>
              <p:ext uri="{D42A27DB-BD31-4B8C-83A1-F6EECF244321}">
                <p14:modId xmlns:p14="http://schemas.microsoft.com/office/powerpoint/2010/main" val="3663376661"/>
              </p:ext>
            </p:extLst>
          </p:nvPr>
        </p:nvGraphicFramePr>
        <p:xfrm>
          <a:off x="611493" y="980728"/>
          <a:ext cx="7848939"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1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DAA2AF2-C980-4E31-9727-6183ABB583AB}"/>
              </a:ext>
            </a:extLst>
          </p:cNvPr>
          <p:cNvSpPr>
            <a:spLocks noGrp="1"/>
          </p:cNvSpPr>
          <p:nvPr>
            <p:ph type="title"/>
          </p:nvPr>
        </p:nvSpPr>
        <p:spPr>
          <a:xfrm>
            <a:off x="755576" y="648447"/>
            <a:ext cx="7931224" cy="922115"/>
          </a:xfrm>
        </p:spPr>
        <p:txBody>
          <a:bodyPr/>
          <a:lstStyle/>
          <a:p>
            <a:pPr lvl="0" algn="l">
              <a:buClr>
                <a:srgbClr val="000000"/>
              </a:buClr>
              <a:buSzPct val="25000"/>
            </a:pPr>
            <a:r>
              <a:rPr lang="es-EC" i="0" dirty="0">
                <a:solidFill>
                  <a:schemeClr val="tx1"/>
                </a:solidFill>
              </a:rPr>
              <a:t>ANÁLISIS DEL ESTADO INICIAL DEL MÓDULO</a:t>
            </a:r>
          </a:p>
        </p:txBody>
      </p:sp>
      <p:graphicFrame>
        <p:nvGraphicFramePr>
          <p:cNvPr id="7" name="Diagrama 6">
            <a:extLst>
              <a:ext uri="{FF2B5EF4-FFF2-40B4-BE49-F238E27FC236}">
                <a16:creationId xmlns:a16="http://schemas.microsoft.com/office/drawing/2014/main" id="{2E77EDB6-A056-406D-AF57-6C51A4D14069}"/>
              </a:ext>
            </a:extLst>
          </p:cNvPr>
          <p:cNvGraphicFramePr/>
          <p:nvPr>
            <p:extLst>
              <p:ext uri="{D42A27DB-BD31-4B8C-83A1-F6EECF244321}">
                <p14:modId xmlns:p14="http://schemas.microsoft.com/office/powerpoint/2010/main" val="2792000723"/>
              </p:ext>
            </p:extLst>
          </p:nvPr>
        </p:nvGraphicFramePr>
        <p:xfrm>
          <a:off x="611560" y="1700808"/>
          <a:ext cx="777686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98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4" name="Shape 204" descr="http://ugt.espe.edu.ec/wp-content/uploads/2015/06/LOGO-PRINCIPAL-NUEVO4.png"/>
          <p:cNvPicPr preferRelativeResize="0"/>
          <p:nvPr/>
        </p:nvPicPr>
        <p:blipFill rotWithShape="1">
          <a:blip r:embed="rId3">
            <a:alphaModFix/>
          </a:blip>
          <a:srcRect/>
          <a:stretch/>
        </p:blipFill>
        <p:spPr>
          <a:xfrm>
            <a:off x="6753321" y="6026278"/>
            <a:ext cx="2211166" cy="571073"/>
          </a:xfrm>
          <a:prstGeom prst="rect">
            <a:avLst/>
          </a:prstGeom>
          <a:solidFill>
            <a:schemeClr val="lt1"/>
          </a:solidFill>
          <a:ln>
            <a:noFill/>
          </a:ln>
        </p:spPr>
      </p:pic>
      <p:sp>
        <p:nvSpPr>
          <p:cNvPr id="5" name="Título 1">
            <a:extLst>
              <a:ext uri="{FF2B5EF4-FFF2-40B4-BE49-F238E27FC236}">
                <a16:creationId xmlns:a16="http://schemas.microsoft.com/office/drawing/2014/main" id="{820DC870-6BC4-44A0-9EDE-A18333A5B962}"/>
              </a:ext>
            </a:extLst>
          </p:cNvPr>
          <p:cNvSpPr>
            <a:spLocks noGrp="1"/>
          </p:cNvSpPr>
          <p:nvPr>
            <p:ph type="title"/>
          </p:nvPr>
        </p:nvSpPr>
        <p:spPr>
          <a:xfrm>
            <a:off x="683568" y="476672"/>
            <a:ext cx="8136904" cy="922115"/>
          </a:xfrm>
        </p:spPr>
        <p:txBody>
          <a:bodyPr/>
          <a:lstStyle/>
          <a:p>
            <a:pPr lvl="0" algn="l">
              <a:buClr>
                <a:srgbClr val="000000"/>
              </a:buClr>
              <a:buSzPct val="25000"/>
            </a:pPr>
            <a:r>
              <a:rPr lang="es-EC" i="0" dirty="0">
                <a:solidFill>
                  <a:schemeClr val="tx1"/>
                </a:solidFill>
              </a:rPr>
              <a:t>PROPUESTA PARA EL NUEVO MÓDULO</a:t>
            </a:r>
          </a:p>
        </p:txBody>
      </p:sp>
      <p:graphicFrame>
        <p:nvGraphicFramePr>
          <p:cNvPr id="2" name="Diagrama 1">
            <a:extLst>
              <a:ext uri="{FF2B5EF4-FFF2-40B4-BE49-F238E27FC236}">
                <a16:creationId xmlns:a16="http://schemas.microsoft.com/office/drawing/2014/main" id="{9D493146-04A4-4002-A2B0-F16F7B3BE7A2}"/>
              </a:ext>
            </a:extLst>
          </p:cNvPr>
          <p:cNvGraphicFramePr/>
          <p:nvPr>
            <p:extLst>
              <p:ext uri="{D42A27DB-BD31-4B8C-83A1-F6EECF244321}">
                <p14:modId xmlns:p14="http://schemas.microsoft.com/office/powerpoint/2010/main" val="2932032301"/>
              </p:ext>
            </p:extLst>
          </p:nvPr>
        </p:nvGraphicFramePr>
        <p:xfrm>
          <a:off x="683568" y="1340768"/>
          <a:ext cx="8136904"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E84AF0-B72C-47BD-9445-4B3B17ACD321}"/>
              </a:ext>
            </a:extLst>
          </p:cNvPr>
          <p:cNvSpPr>
            <a:spLocks noGrp="1"/>
          </p:cNvSpPr>
          <p:nvPr>
            <p:ph type="title"/>
          </p:nvPr>
        </p:nvSpPr>
        <p:spPr>
          <a:xfrm>
            <a:off x="503548" y="404664"/>
            <a:ext cx="8136904" cy="922115"/>
          </a:xfrm>
        </p:spPr>
        <p:txBody>
          <a:bodyPr/>
          <a:lstStyle/>
          <a:p>
            <a:pPr lvl="0" algn="l"/>
            <a:r>
              <a:rPr lang="es-EC" i="0" dirty="0">
                <a:solidFill>
                  <a:schemeClr val="tx1"/>
                </a:solidFill>
              </a:rPr>
              <a:t>MONTAJE Y CONEXIÓN DE HARDWARE</a:t>
            </a:r>
            <a:endParaRPr lang="en-US" i="0" dirty="0">
              <a:solidFill>
                <a:schemeClr val="tx1"/>
              </a:solidFill>
            </a:endParaRPr>
          </a:p>
        </p:txBody>
      </p:sp>
      <p:graphicFrame>
        <p:nvGraphicFramePr>
          <p:cNvPr id="6" name="Diagrama 5">
            <a:extLst>
              <a:ext uri="{FF2B5EF4-FFF2-40B4-BE49-F238E27FC236}">
                <a16:creationId xmlns:a16="http://schemas.microsoft.com/office/drawing/2014/main" id="{40E9B99C-7084-4DA4-B9DD-5943198A5091}"/>
              </a:ext>
            </a:extLst>
          </p:cNvPr>
          <p:cNvGraphicFramePr/>
          <p:nvPr>
            <p:extLst>
              <p:ext uri="{D42A27DB-BD31-4B8C-83A1-F6EECF244321}">
                <p14:modId xmlns:p14="http://schemas.microsoft.com/office/powerpoint/2010/main" val="604575468"/>
              </p:ext>
            </p:extLst>
          </p:nvPr>
        </p:nvGraphicFramePr>
        <p:xfrm>
          <a:off x="395536" y="1124744"/>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73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E84AF0-B72C-47BD-9445-4B3B17ACD321}"/>
              </a:ext>
            </a:extLst>
          </p:cNvPr>
          <p:cNvSpPr>
            <a:spLocks noGrp="1"/>
          </p:cNvSpPr>
          <p:nvPr>
            <p:ph type="title"/>
          </p:nvPr>
        </p:nvSpPr>
        <p:spPr>
          <a:xfrm>
            <a:off x="683568" y="476672"/>
            <a:ext cx="8136904" cy="922115"/>
          </a:xfrm>
        </p:spPr>
        <p:txBody>
          <a:bodyPr/>
          <a:lstStyle/>
          <a:p>
            <a:pPr lvl="0" algn="l"/>
            <a:r>
              <a:rPr lang="es-EC" i="0" dirty="0">
                <a:solidFill>
                  <a:schemeClr val="tx1"/>
                </a:solidFill>
              </a:rPr>
              <a:t>EQUIPOS UTILIZADOS</a:t>
            </a:r>
            <a:endParaRPr lang="en-US" i="0" dirty="0">
              <a:solidFill>
                <a:schemeClr val="tx1"/>
              </a:solidFill>
            </a:endParaRPr>
          </a:p>
        </p:txBody>
      </p:sp>
      <p:pic>
        <p:nvPicPr>
          <p:cNvPr id="3" name="Imagen 2" descr="Resultado de imagen para switch industrial wago">
            <a:extLst>
              <a:ext uri="{FF2B5EF4-FFF2-40B4-BE49-F238E27FC236}">
                <a16:creationId xmlns:a16="http://schemas.microsoft.com/office/drawing/2014/main" id="{50B22C1C-F34F-40B5-A881-73F39755DBE9}"/>
              </a:ext>
            </a:extLst>
          </p:cNvPr>
          <p:cNvPicPr/>
          <p:nvPr/>
        </p:nvPicPr>
        <p:blipFill rotWithShape="1">
          <a:blip r:embed="rId2" cstate="print">
            <a:extLst>
              <a:ext uri="{28A0092B-C50C-407E-A947-70E740481C1C}">
                <a14:useLocalDpi xmlns:a14="http://schemas.microsoft.com/office/drawing/2010/main" val="0"/>
              </a:ext>
            </a:extLst>
          </a:blip>
          <a:srcRect t="5273" b="7914"/>
          <a:stretch/>
        </p:blipFill>
        <p:spPr bwMode="auto">
          <a:xfrm>
            <a:off x="2589055" y="3633128"/>
            <a:ext cx="1190857" cy="1812096"/>
          </a:xfrm>
          <a:prstGeom prst="rect">
            <a:avLst/>
          </a:prstGeom>
          <a:noFill/>
          <a:ln>
            <a:noFill/>
          </a:ln>
          <a:extLst>
            <a:ext uri="{53640926-AAD7-44D8-BBD7-CCE9431645EC}">
              <a14:shadowObscured xmlns:a14="http://schemas.microsoft.com/office/drawing/2010/main"/>
            </a:ext>
          </a:extLst>
        </p:spPr>
      </p:pic>
      <p:pic>
        <p:nvPicPr>
          <p:cNvPr id="5" name="Imagen 4" descr="Resultado de imagen para panasonic fp7">
            <a:extLst>
              <a:ext uri="{FF2B5EF4-FFF2-40B4-BE49-F238E27FC236}">
                <a16:creationId xmlns:a16="http://schemas.microsoft.com/office/drawing/2014/main" id="{4ED539BB-8F32-4645-8D1C-69A49F3328CC}"/>
              </a:ext>
            </a:extLst>
          </p:cNvPr>
          <p:cNvPicPr/>
          <p:nvPr/>
        </p:nvPicPr>
        <p:blipFill rotWithShape="1">
          <a:blip r:embed="rId3" cstate="print">
            <a:extLst>
              <a:ext uri="{28A0092B-C50C-407E-A947-70E740481C1C}">
                <a14:useLocalDpi xmlns:a14="http://schemas.microsoft.com/office/drawing/2010/main" val="0"/>
              </a:ext>
            </a:extLst>
          </a:blip>
          <a:srcRect l="20048" t="7343" r="20894" b="6984"/>
          <a:stretch/>
        </p:blipFill>
        <p:spPr bwMode="auto">
          <a:xfrm>
            <a:off x="706088" y="3905298"/>
            <a:ext cx="1190857" cy="1539926"/>
          </a:xfrm>
          <a:prstGeom prst="rect">
            <a:avLst/>
          </a:prstGeom>
          <a:noFill/>
          <a:ln>
            <a:noFill/>
          </a:ln>
          <a:extLst>
            <a:ext uri="{53640926-AAD7-44D8-BBD7-CCE9431645EC}">
              <a14:shadowObscured xmlns:a14="http://schemas.microsoft.com/office/drawing/2010/main"/>
            </a:ext>
          </a:extLst>
        </p:spPr>
      </p:pic>
      <p:pic>
        <p:nvPicPr>
          <p:cNvPr id="6" name="Imagen 5" descr="Resultado de imagen para modem gsm q2403">
            <a:extLst>
              <a:ext uri="{FF2B5EF4-FFF2-40B4-BE49-F238E27FC236}">
                <a16:creationId xmlns:a16="http://schemas.microsoft.com/office/drawing/2014/main" id="{92769C4D-2ACA-43C1-B7D1-AABF63AFC84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7480" y="1638817"/>
            <a:ext cx="1431030" cy="1240790"/>
          </a:xfrm>
          <a:prstGeom prst="rect">
            <a:avLst/>
          </a:prstGeom>
          <a:noFill/>
          <a:ln>
            <a:noFill/>
          </a:ln>
        </p:spPr>
      </p:pic>
      <p:pic>
        <p:nvPicPr>
          <p:cNvPr id="7" name="Imagen 6" descr="Resultado de imagen para DAIO brainchild">
            <a:extLst>
              <a:ext uri="{FF2B5EF4-FFF2-40B4-BE49-F238E27FC236}">
                <a16:creationId xmlns:a16="http://schemas.microsoft.com/office/drawing/2014/main" id="{81E14C4A-9FEF-478E-90CE-868D7C168A7F}"/>
              </a:ext>
            </a:extLst>
          </p:cNvPr>
          <p:cNvPicPr/>
          <p:nvPr/>
        </p:nvPicPr>
        <p:blipFill rotWithShape="1">
          <a:blip r:embed="rId5">
            <a:extLst>
              <a:ext uri="{28A0092B-C50C-407E-A947-70E740481C1C}">
                <a14:useLocalDpi xmlns:a14="http://schemas.microsoft.com/office/drawing/2010/main" val="0"/>
              </a:ext>
            </a:extLst>
          </a:blip>
          <a:srcRect l="11689" t="1689" r="12726" b="2625"/>
          <a:stretch/>
        </p:blipFill>
        <p:spPr bwMode="auto">
          <a:xfrm>
            <a:off x="2684259" y="1592725"/>
            <a:ext cx="879629" cy="1296144"/>
          </a:xfrm>
          <a:prstGeom prst="rect">
            <a:avLst/>
          </a:prstGeom>
          <a:noFill/>
          <a:ln>
            <a:noFill/>
          </a:ln>
          <a:extLst>
            <a:ext uri="{53640926-AAD7-44D8-BBD7-CCE9431645EC}">
              <a14:shadowObscured xmlns:a14="http://schemas.microsoft.com/office/drawing/2010/main"/>
            </a:ext>
          </a:extLst>
        </p:spPr>
      </p:pic>
      <p:pic>
        <p:nvPicPr>
          <p:cNvPr id="8" name="Imagen 7" descr="Resultado de imagen para hmi 450">
            <a:extLst>
              <a:ext uri="{FF2B5EF4-FFF2-40B4-BE49-F238E27FC236}">
                <a16:creationId xmlns:a16="http://schemas.microsoft.com/office/drawing/2014/main" id="{0DEA5288-F644-499C-B54C-33B077BD09FC}"/>
              </a:ext>
            </a:extLst>
          </p:cNvPr>
          <p:cNvPicPr/>
          <p:nvPr/>
        </p:nvPicPr>
        <p:blipFill rotWithShape="1">
          <a:blip r:embed="rId6">
            <a:extLst>
              <a:ext uri="{28A0092B-C50C-407E-A947-70E740481C1C}">
                <a14:useLocalDpi xmlns:a14="http://schemas.microsoft.com/office/drawing/2010/main" val="0"/>
              </a:ext>
            </a:extLst>
          </a:blip>
          <a:srcRect l="6812" t="6532" r="6158" b="5858"/>
          <a:stretch/>
        </p:blipFill>
        <p:spPr bwMode="auto">
          <a:xfrm>
            <a:off x="4373408" y="1648079"/>
            <a:ext cx="1529080" cy="1240790"/>
          </a:xfrm>
          <a:prstGeom prst="rect">
            <a:avLst/>
          </a:prstGeom>
          <a:noFill/>
          <a:ln>
            <a:noFill/>
          </a:ln>
          <a:extLst>
            <a:ext uri="{53640926-AAD7-44D8-BBD7-CCE9431645EC}">
              <a14:shadowObscured xmlns:a14="http://schemas.microsoft.com/office/drawing/2010/main"/>
            </a:ext>
          </a:extLst>
        </p:spPr>
      </p:pic>
      <p:pic>
        <p:nvPicPr>
          <p:cNvPr id="9" name="Imagen 8" descr="Resultado de imagen para sensor rtd industrial 3 hilos">
            <a:extLst>
              <a:ext uri="{FF2B5EF4-FFF2-40B4-BE49-F238E27FC236}">
                <a16:creationId xmlns:a16="http://schemas.microsoft.com/office/drawing/2014/main" id="{9086A9C5-34FD-427F-8C85-9D80EB31159B}"/>
              </a:ext>
            </a:extLst>
          </p:cNvPr>
          <p:cNvPicPr/>
          <p:nvPr/>
        </p:nvPicPr>
        <p:blipFill rotWithShape="1">
          <a:blip r:embed="rId7">
            <a:extLst>
              <a:ext uri="{28A0092B-C50C-407E-A947-70E740481C1C}">
                <a14:useLocalDpi xmlns:a14="http://schemas.microsoft.com/office/drawing/2010/main" val="0"/>
              </a:ext>
            </a:extLst>
          </a:blip>
          <a:srcRect l="16040" t="19321" r="10878" b="18532"/>
          <a:stretch/>
        </p:blipFill>
        <p:spPr bwMode="auto">
          <a:xfrm>
            <a:off x="6588288" y="1488970"/>
            <a:ext cx="1907704" cy="1503654"/>
          </a:xfrm>
          <a:prstGeom prst="rect">
            <a:avLst/>
          </a:prstGeom>
          <a:noFill/>
          <a:ln>
            <a:noFill/>
          </a:ln>
          <a:extLst>
            <a:ext uri="{53640926-AAD7-44D8-BBD7-CCE9431645EC}">
              <a14:shadowObscured xmlns:a14="http://schemas.microsoft.com/office/drawing/2010/main"/>
            </a:ext>
          </a:extLst>
        </p:spPr>
      </p:pic>
      <p:pic>
        <p:nvPicPr>
          <p:cNvPr id="10" name="Imagen 9" descr="Resultado de imagen para panasonic hg-c1100-p">
            <a:extLst>
              <a:ext uri="{FF2B5EF4-FFF2-40B4-BE49-F238E27FC236}">
                <a16:creationId xmlns:a16="http://schemas.microsoft.com/office/drawing/2014/main" id="{40BE1614-ACFC-43D7-A43F-EFA675B3FA37}"/>
              </a:ext>
            </a:extLst>
          </p:cNvPr>
          <p:cNvPicPr/>
          <p:nvPr/>
        </p:nvPicPr>
        <p:blipFill rotWithShape="1">
          <a:blip r:embed="rId8">
            <a:extLst>
              <a:ext uri="{28A0092B-C50C-407E-A947-70E740481C1C}">
                <a14:useLocalDpi xmlns:a14="http://schemas.microsoft.com/office/drawing/2010/main" val="0"/>
              </a:ext>
            </a:extLst>
          </a:blip>
          <a:srcRect r="55041"/>
          <a:stretch/>
        </p:blipFill>
        <p:spPr bwMode="auto">
          <a:xfrm>
            <a:off x="4252359" y="3746378"/>
            <a:ext cx="1771178" cy="1585595"/>
          </a:xfrm>
          <a:prstGeom prst="rect">
            <a:avLst/>
          </a:prstGeom>
          <a:noFill/>
          <a:ln>
            <a:noFill/>
          </a:ln>
        </p:spPr>
      </p:pic>
      <p:sp>
        <p:nvSpPr>
          <p:cNvPr id="2" name="Rectángulo 1">
            <a:extLst>
              <a:ext uri="{FF2B5EF4-FFF2-40B4-BE49-F238E27FC236}">
                <a16:creationId xmlns:a16="http://schemas.microsoft.com/office/drawing/2014/main" id="{EC552EF1-0803-4287-AFD8-1A935334993B}"/>
              </a:ext>
            </a:extLst>
          </p:cNvPr>
          <p:cNvSpPr/>
          <p:nvPr/>
        </p:nvSpPr>
        <p:spPr>
          <a:xfrm>
            <a:off x="467544" y="2888869"/>
            <a:ext cx="1580966" cy="39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Modem GSM</a:t>
            </a:r>
            <a:endParaRPr lang="en-US" b="1" dirty="0">
              <a:solidFill>
                <a:schemeClr val="tx1"/>
              </a:solidFill>
            </a:endParaRPr>
          </a:p>
        </p:txBody>
      </p:sp>
      <p:sp>
        <p:nvSpPr>
          <p:cNvPr id="11" name="Rectángulo 10">
            <a:extLst>
              <a:ext uri="{FF2B5EF4-FFF2-40B4-BE49-F238E27FC236}">
                <a16:creationId xmlns:a16="http://schemas.microsoft.com/office/drawing/2014/main" id="{A027EC79-3161-401E-9FF6-454C644438C5}"/>
              </a:ext>
            </a:extLst>
          </p:cNvPr>
          <p:cNvSpPr/>
          <p:nvPr/>
        </p:nvSpPr>
        <p:spPr>
          <a:xfrm>
            <a:off x="2333590" y="2884749"/>
            <a:ext cx="1580966" cy="39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Tarjeta IO DAIO</a:t>
            </a:r>
            <a:endParaRPr lang="en-US" b="1" dirty="0">
              <a:solidFill>
                <a:schemeClr val="tx1"/>
              </a:solidFill>
            </a:endParaRPr>
          </a:p>
        </p:txBody>
      </p:sp>
      <p:sp>
        <p:nvSpPr>
          <p:cNvPr id="12" name="Rectángulo 11">
            <a:extLst>
              <a:ext uri="{FF2B5EF4-FFF2-40B4-BE49-F238E27FC236}">
                <a16:creationId xmlns:a16="http://schemas.microsoft.com/office/drawing/2014/main" id="{514DC5DB-42CA-4B38-B922-8DB9EDABE0FA}"/>
              </a:ext>
            </a:extLst>
          </p:cNvPr>
          <p:cNvSpPr/>
          <p:nvPr/>
        </p:nvSpPr>
        <p:spPr>
          <a:xfrm>
            <a:off x="4283968" y="2888869"/>
            <a:ext cx="1664351" cy="39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Pantalla HMI 450</a:t>
            </a:r>
            <a:endParaRPr lang="en-US" b="1" dirty="0">
              <a:solidFill>
                <a:schemeClr val="tx1"/>
              </a:solidFill>
            </a:endParaRPr>
          </a:p>
        </p:txBody>
      </p:sp>
      <p:sp>
        <p:nvSpPr>
          <p:cNvPr id="13" name="Rectángulo 12">
            <a:extLst>
              <a:ext uri="{FF2B5EF4-FFF2-40B4-BE49-F238E27FC236}">
                <a16:creationId xmlns:a16="http://schemas.microsoft.com/office/drawing/2014/main" id="{B56E4A65-A606-470B-BE7B-9BD197AE7FFB}"/>
              </a:ext>
            </a:extLst>
          </p:cNvPr>
          <p:cNvSpPr/>
          <p:nvPr/>
        </p:nvSpPr>
        <p:spPr>
          <a:xfrm>
            <a:off x="6669862" y="2888869"/>
            <a:ext cx="1580966" cy="39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PT100 Industrial</a:t>
            </a:r>
            <a:endParaRPr lang="en-US" b="1" dirty="0">
              <a:solidFill>
                <a:schemeClr val="tx1"/>
              </a:solidFill>
            </a:endParaRPr>
          </a:p>
        </p:txBody>
      </p:sp>
      <p:sp>
        <p:nvSpPr>
          <p:cNvPr id="14" name="Rectángulo 13">
            <a:extLst>
              <a:ext uri="{FF2B5EF4-FFF2-40B4-BE49-F238E27FC236}">
                <a16:creationId xmlns:a16="http://schemas.microsoft.com/office/drawing/2014/main" id="{0AC773AE-F6B1-4F3F-A190-BA4230B6083D}"/>
              </a:ext>
            </a:extLst>
          </p:cNvPr>
          <p:cNvSpPr/>
          <p:nvPr/>
        </p:nvSpPr>
        <p:spPr>
          <a:xfrm>
            <a:off x="542512" y="5467838"/>
            <a:ext cx="1580966" cy="39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PLC FP7</a:t>
            </a:r>
            <a:endParaRPr lang="en-US" b="1" dirty="0">
              <a:solidFill>
                <a:schemeClr val="tx1"/>
              </a:solidFill>
            </a:endParaRPr>
          </a:p>
        </p:txBody>
      </p:sp>
      <p:sp>
        <p:nvSpPr>
          <p:cNvPr id="15" name="Rectángulo 14">
            <a:extLst>
              <a:ext uri="{FF2B5EF4-FFF2-40B4-BE49-F238E27FC236}">
                <a16:creationId xmlns:a16="http://schemas.microsoft.com/office/drawing/2014/main" id="{ABF2E674-CCDA-4DB2-A155-5442847E5BF7}"/>
              </a:ext>
            </a:extLst>
          </p:cNvPr>
          <p:cNvSpPr/>
          <p:nvPr/>
        </p:nvSpPr>
        <p:spPr>
          <a:xfrm>
            <a:off x="2394000" y="5445224"/>
            <a:ext cx="1580966" cy="39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Switch Wago</a:t>
            </a:r>
            <a:endParaRPr lang="en-US" b="1" dirty="0">
              <a:solidFill>
                <a:schemeClr val="tx1"/>
              </a:solidFill>
            </a:endParaRPr>
          </a:p>
        </p:txBody>
      </p:sp>
      <p:sp>
        <p:nvSpPr>
          <p:cNvPr id="16" name="Rectángulo 15">
            <a:extLst>
              <a:ext uri="{FF2B5EF4-FFF2-40B4-BE49-F238E27FC236}">
                <a16:creationId xmlns:a16="http://schemas.microsoft.com/office/drawing/2014/main" id="{46C0FEA2-1163-4F2A-8F06-5155AE17C8F4}"/>
              </a:ext>
            </a:extLst>
          </p:cNvPr>
          <p:cNvSpPr/>
          <p:nvPr/>
        </p:nvSpPr>
        <p:spPr>
          <a:xfrm>
            <a:off x="4321522" y="5409149"/>
            <a:ext cx="1580966" cy="39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Sensor láser HG-C1100</a:t>
            </a:r>
            <a:endParaRPr lang="en-US" b="1" dirty="0">
              <a:solidFill>
                <a:schemeClr val="tx1"/>
              </a:solidFill>
            </a:endParaRPr>
          </a:p>
        </p:txBody>
      </p:sp>
    </p:spTree>
    <p:extLst>
      <p:ext uri="{BB962C8B-B14F-4D97-AF65-F5344CB8AC3E}">
        <p14:creationId xmlns:p14="http://schemas.microsoft.com/office/powerpoint/2010/main" val="210947947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4932</TotalTime>
  <Words>1608</Words>
  <Application>Microsoft Office PowerPoint</Application>
  <PresentationFormat>Presentación en pantalla (4:3)</PresentationFormat>
  <Paragraphs>123</Paragraphs>
  <Slides>22</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22</vt:i4>
      </vt:variant>
    </vt:vector>
  </HeadingPairs>
  <TitlesOfParts>
    <vt:vector size="28" baseType="lpstr">
      <vt:lpstr>Arial</vt:lpstr>
      <vt:lpstr>Open Sans</vt:lpstr>
      <vt:lpstr>Calibri</vt:lpstr>
      <vt:lpstr>Noto Sans Symbols</vt:lpstr>
      <vt:lpstr>Diseño predeterminado</vt:lpstr>
      <vt:lpstr>2_Diseño predeterminado</vt:lpstr>
      <vt:lpstr>Presentación de PowerPoint</vt:lpstr>
      <vt:lpstr>Presentación de PowerPoint</vt:lpstr>
      <vt:lpstr>Presentación de PowerPoint</vt:lpstr>
      <vt:lpstr>OBJETIVOS ESPECÍFICOS </vt:lpstr>
      <vt:lpstr>ETAPAS DEL PROYECTO</vt:lpstr>
      <vt:lpstr>ANÁLISIS DEL ESTADO INICIAL DEL MÓDULO</vt:lpstr>
      <vt:lpstr>PROPUESTA PARA EL NUEVO MÓDULO</vt:lpstr>
      <vt:lpstr>MONTAJE Y CONEXIÓN DE HARDWARE</vt:lpstr>
      <vt:lpstr>EQUIPOS UTILIZADOS</vt:lpstr>
      <vt:lpstr>DISTRIBUCIÓN FÍSICA PARTE SUPERIOR</vt:lpstr>
      <vt:lpstr>DISTRIBUCIÓN FÍSICA PARTE INFERIOR</vt:lpstr>
      <vt:lpstr>ARQUITECTURA DE RED</vt:lpstr>
      <vt:lpstr>PROGRAMACIÓN DE DISPOSITIVOS</vt:lpstr>
      <vt:lpstr>PANEL STUDIO</vt:lpstr>
      <vt:lpstr>CONTROL FPWIN PRO7</vt:lpstr>
      <vt:lpstr>CONTROL WEB CREATOR</vt:lpstr>
      <vt:lpstr>PRUEBAS, CORRECCIONES Y RESULTADOS</vt:lpstr>
      <vt:lpstr>CONCLUSIONES</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Kevin Miranda</cp:lastModifiedBy>
  <cp:revision>61</cp:revision>
  <dcterms:modified xsi:type="dcterms:W3CDTF">2020-01-22T14:58:51Z</dcterms:modified>
</cp:coreProperties>
</file>