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15"/>
  </p:notesMasterIdLst>
  <p:sldIdLst>
    <p:sldId id="256" r:id="rId3"/>
    <p:sldId id="257" r:id="rId4"/>
    <p:sldId id="258" r:id="rId5"/>
    <p:sldId id="260" r:id="rId6"/>
    <p:sldId id="259" r:id="rId7"/>
    <p:sldId id="473" r:id="rId8"/>
    <p:sldId id="474" r:id="rId9"/>
    <p:sldId id="475" r:id="rId10"/>
    <p:sldId id="261" r:id="rId11"/>
    <p:sldId id="476" r:id="rId12"/>
    <p:sldId id="262" r:id="rId13"/>
    <p:sldId id="477" r:id="rId14"/>
  </p:sldIdLst>
  <p:sldSz cx="12192000" cy="6858000"/>
  <p:notesSz cx="6858000" cy="9144000"/>
  <p:embeddedFontLst>
    <p:embeddedFont>
      <p:font typeface="Calibri" panose="020F050202020403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4CD68D-54CD-4E2A-9623-1CF3D78EC063}">
  <a:tblStyle styleId="{894CD68D-54CD-4E2A-9623-1CF3D78EC063}"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03EB683-15F4-4FA7-B4A4-BA86EA5942BD}"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A79ED025-EE03-4B0F-926F-8FF675B87AAE}"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EAF0"/>
          </a:solidFill>
        </a:fill>
      </a:tcStyle>
    </a:wholeTbl>
    <a:band1H>
      <a:tcTxStyle/>
      <a:tcStyle>
        <a:tcBdr/>
        <a:fill>
          <a:solidFill>
            <a:srgbClr val="D7D2DF"/>
          </a:solidFill>
        </a:fill>
      </a:tcStyle>
    </a:band1H>
    <a:band2H>
      <a:tcTxStyle/>
      <a:tcStyle>
        <a:tcBdr/>
      </a:tcStyle>
    </a:band2H>
    <a:band1V>
      <a:tcTxStyle/>
      <a:tcStyle>
        <a:tcBdr/>
        <a:fill>
          <a:solidFill>
            <a:srgbClr val="D7D2DF"/>
          </a:solidFill>
        </a:fill>
      </a:tcStyle>
    </a:band1V>
    <a:band2V>
      <a:tcTxStyle/>
      <a:tcStyle>
        <a:tcBdr/>
      </a:tcStyle>
    </a:band2V>
    <a:lastCol>
      <a:tcTxStyle b="on" i="off">
        <a:font>
          <a:latin typeface="Calibri"/>
          <a:ea typeface="Calibri"/>
          <a:cs typeface="Calibri"/>
        </a:font>
        <a:schemeClr val="lt1"/>
      </a:tcTxStyle>
      <a:tcStyle>
        <a:tcBdr/>
        <a:fill>
          <a:solidFill>
            <a:schemeClr val="accent4"/>
          </a:solidFill>
        </a:fill>
      </a:tcStyle>
    </a:lastCol>
    <a:firstCol>
      <a:tcTxStyle b="on" i="off">
        <a:font>
          <a:latin typeface="Calibri"/>
          <a:ea typeface="Calibri"/>
          <a:cs typeface="Calibri"/>
        </a:font>
        <a:schemeClr val="lt1"/>
      </a:tcTxStyle>
      <a:tcStyle>
        <a:tcBdr/>
        <a:fill>
          <a:solidFill>
            <a:schemeClr val="accent4"/>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60"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C"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5231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26" name="Google Shape;12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C"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9441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4768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3377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089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4504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754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0231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8733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656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3011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4513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7959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90" name="Google Shape;90;p1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91"/>
        <p:cNvGrpSpPr/>
        <p:nvPr/>
      </p:nvGrpSpPr>
      <p:grpSpPr>
        <a:xfrm>
          <a:off x="0" y="0"/>
          <a:ext cx="0" cy="0"/>
          <a:chOff x="0" y="0"/>
          <a:chExt cx="0" cy="0"/>
        </a:xfrm>
      </p:grpSpPr>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ido" type="objOnly">
  <p:cSld name="OBJECT_ONLY">
    <p:spTree>
      <p:nvGrpSpPr>
        <p:cNvPr id="1" name="Shape 92"/>
        <p:cNvGrpSpPr/>
        <p:nvPr/>
      </p:nvGrpSpPr>
      <p:grpSpPr>
        <a:xfrm>
          <a:off x="0" y="0"/>
          <a:ext cx="0" cy="0"/>
          <a:chOff x="0" y="0"/>
          <a:chExt cx="0" cy="0"/>
        </a:xfrm>
      </p:grpSpPr>
      <p:sp>
        <p:nvSpPr>
          <p:cNvPr id="93" name="Google Shape;93;p16"/>
          <p:cNvSpPr txBox="1">
            <a:spLocks noGrp="1"/>
          </p:cNvSpPr>
          <p:nvPr>
            <p:ph type="body" idx="1"/>
          </p:nvPr>
        </p:nvSpPr>
        <p:spPr>
          <a:xfrm>
            <a:off x="609600" y="274639"/>
            <a:ext cx="10972800" cy="5851525"/>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4 objetos" type="fourObj">
  <p:cSld name="FOUR_OBJECTS">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96" name="Google Shape;96;p17"/>
          <p:cNvSpPr txBox="1">
            <a:spLocks noGrp="1"/>
          </p:cNvSpPr>
          <p:nvPr>
            <p:ph type="body" idx="1"/>
          </p:nvPr>
        </p:nvSpPr>
        <p:spPr>
          <a:xfrm>
            <a:off x="609600" y="1600200"/>
            <a:ext cx="5384800" cy="2185988"/>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Google Shape;97;p17"/>
          <p:cNvSpPr txBox="1">
            <a:spLocks noGrp="1"/>
          </p:cNvSpPr>
          <p:nvPr>
            <p:ph type="body" idx="2"/>
          </p:nvPr>
        </p:nvSpPr>
        <p:spPr>
          <a:xfrm>
            <a:off x="6197600" y="1600200"/>
            <a:ext cx="5384800" cy="2185988"/>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Google Shape;98;p17"/>
          <p:cNvSpPr txBox="1">
            <a:spLocks noGrp="1"/>
          </p:cNvSpPr>
          <p:nvPr>
            <p:ph type="body" idx="3"/>
          </p:nvPr>
        </p:nvSpPr>
        <p:spPr>
          <a:xfrm>
            <a:off x="609600" y="3938589"/>
            <a:ext cx="5384800" cy="2187575"/>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17"/>
          <p:cNvSpPr txBox="1">
            <a:spLocks noGrp="1"/>
          </p:cNvSpPr>
          <p:nvPr>
            <p:ph type="body" idx="4"/>
          </p:nvPr>
        </p:nvSpPr>
        <p:spPr>
          <a:xfrm>
            <a:off x="6197600" y="3938589"/>
            <a:ext cx="5384800" cy="2187575"/>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02" name="Google Shape;102;p18"/>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18"/>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1 objeto y 2 objetos" type="objAndTwoObj">
  <p:cSld name="OBJECT_AND_TWO_OBJECTS">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06" name="Google Shape;106;p19"/>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 name="Google Shape;107;p19"/>
          <p:cNvSpPr txBox="1">
            <a:spLocks noGrp="1"/>
          </p:cNvSpPr>
          <p:nvPr>
            <p:ph type="body" idx="2"/>
          </p:nvPr>
        </p:nvSpPr>
        <p:spPr>
          <a:xfrm>
            <a:off x="6197600" y="1600200"/>
            <a:ext cx="5384800" cy="2185988"/>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8" name="Google Shape;108;p19"/>
          <p:cNvSpPr txBox="1">
            <a:spLocks noGrp="1"/>
          </p:cNvSpPr>
          <p:nvPr>
            <p:ph type="body" idx="3"/>
          </p:nvPr>
        </p:nvSpPr>
        <p:spPr>
          <a:xfrm>
            <a:off x="6197600" y="3938589"/>
            <a:ext cx="5384800" cy="2187575"/>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texto y 2 objetos" type="txAndTwoObj">
  <p:cSld name="TEXT_AND_TWO_OBJECTS">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1" name="Google Shape;111;p20"/>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2" name="Google Shape;112;p20"/>
          <p:cNvSpPr txBox="1">
            <a:spLocks noGrp="1"/>
          </p:cNvSpPr>
          <p:nvPr>
            <p:ph type="body" idx="2"/>
          </p:nvPr>
        </p:nvSpPr>
        <p:spPr>
          <a:xfrm>
            <a:off x="6197600" y="1600200"/>
            <a:ext cx="5384800" cy="2185988"/>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3" name="Google Shape;113;p20"/>
          <p:cNvSpPr txBox="1">
            <a:spLocks noGrp="1"/>
          </p:cNvSpPr>
          <p:nvPr>
            <p:ph type="body" idx="3"/>
          </p:nvPr>
        </p:nvSpPr>
        <p:spPr>
          <a:xfrm>
            <a:off x="6197600" y="3938589"/>
            <a:ext cx="5384800" cy="2187575"/>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4"/>
        <p:cNvGrpSpPr/>
        <p:nvPr/>
      </p:nvGrpSpPr>
      <p:grpSpPr>
        <a:xfrm>
          <a:off x="0" y="0"/>
          <a:ext cx="0" cy="0"/>
          <a:chOff x="0" y="0"/>
          <a:chExt cx="0" cy="0"/>
        </a:xfrm>
      </p:grpSpPr>
      <p:pic>
        <p:nvPicPr>
          <p:cNvPr id="115" name="Google Shape;115;p21"/>
          <p:cNvPicPr preferRelativeResize="0"/>
          <p:nvPr/>
        </p:nvPicPr>
        <p:blipFill rotWithShape="1">
          <a:blip r:embed="rId2">
            <a:alphaModFix/>
          </a:blip>
          <a:srcRect/>
          <a:stretch/>
        </p:blipFill>
        <p:spPr>
          <a:xfrm>
            <a:off x="-25400" y="0"/>
            <a:ext cx="12217400" cy="6958013"/>
          </a:xfrm>
          <a:prstGeom prst="rect">
            <a:avLst/>
          </a:prstGeom>
          <a:noFill/>
          <a:ln>
            <a:noFill/>
          </a:ln>
        </p:spPr>
      </p:pic>
      <p:pic>
        <p:nvPicPr>
          <p:cNvPr id="116" name="Google Shape;116;p21" descr="LOGO ESPE ORIGINAL"/>
          <p:cNvPicPr preferRelativeResize="0"/>
          <p:nvPr/>
        </p:nvPicPr>
        <p:blipFill/>
        <p:spPr>
          <a:xfrm>
            <a:off x="406400" y="306388"/>
            <a:ext cx="3481917" cy="639762"/>
          </a:xfrm>
          <a:prstGeom prst="rect">
            <a:avLst/>
          </a:prstGeom>
          <a:solidFill>
            <a:schemeClr val="lt1"/>
          </a:solid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117"/>
        <p:cNvGrpSpPr/>
        <p:nvPr/>
      </p:nvGrpSpPr>
      <p:grpSpPr>
        <a:xfrm>
          <a:off x="0" y="0"/>
          <a:ext cx="0" cy="0"/>
          <a:chOff x="0" y="0"/>
          <a:chExt cx="0" cy="0"/>
        </a:xfrm>
      </p:grpSpPr>
      <p:sp>
        <p:nvSpPr>
          <p:cNvPr id="118" name="Google Shape;118;p2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9" name="Google Shape;119;p2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20" name="Google Shape;120;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6"/>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7"/>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jp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8" r:id="rId9"/>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ABF8E"/>
        </a:solidFill>
        <a:effectLst/>
      </p:bgPr>
    </p:bg>
    <p:spTree>
      <p:nvGrpSpPr>
        <p:cNvPr id="1" name="Shape 84"/>
        <p:cNvGrpSpPr/>
        <p:nvPr/>
      </p:nvGrpSpPr>
      <p:grpSpPr>
        <a:xfrm>
          <a:off x="0" y="0"/>
          <a:ext cx="0" cy="0"/>
          <a:chOff x="0" y="0"/>
          <a:chExt cx="0" cy="0"/>
        </a:xfrm>
      </p:grpSpPr>
      <p:pic>
        <p:nvPicPr>
          <p:cNvPr id="85" name="Google Shape;85;p13"/>
          <p:cNvPicPr preferRelativeResize="0"/>
          <p:nvPr/>
        </p:nvPicPr>
        <p:blipFill rotWithShape="1">
          <a:blip r:embed="rId11">
            <a:alphaModFix/>
          </a:blip>
          <a:srcRect/>
          <a:stretch/>
        </p:blipFill>
        <p:spPr>
          <a:xfrm>
            <a:off x="2117" y="1588"/>
            <a:ext cx="12192000" cy="6858000"/>
          </a:xfrm>
          <a:prstGeom prst="rect">
            <a:avLst/>
          </a:prstGeom>
          <a:noFill/>
          <a:ln>
            <a:noFill/>
          </a:ln>
        </p:spPr>
      </p:pic>
      <p:pic>
        <p:nvPicPr>
          <p:cNvPr id="86" name="Google Shape;86;p13" descr="LOGO ESPE ORIGINAL"/>
          <p:cNvPicPr preferRelativeResize="0"/>
          <p:nvPr/>
        </p:nvPicPr>
        <p:blipFill/>
        <p:spPr>
          <a:xfrm>
            <a:off x="8879417" y="5949951"/>
            <a:ext cx="3073400" cy="563563"/>
          </a:xfrm>
          <a:prstGeom prst="rect">
            <a:avLst/>
          </a:prstGeom>
          <a:solidFill>
            <a:srgbClr val="FFFFFF"/>
          </a:solidFill>
          <a:ln>
            <a:noFill/>
          </a:ln>
        </p:spPr>
      </p:pic>
      <p:sp>
        <p:nvSpPr>
          <p:cNvPr id="87" name="Google Shape;87;p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ransition spd="med">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Dibujo_de_Microsoft_Visio1.vsdx"/></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p:nvPr/>
        </p:nvSpPr>
        <p:spPr>
          <a:xfrm>
            <a:off x="1019033" y="2492855"/>
            <a:ext cx="10563367" cy="646331"/>
          </a:xfrm>
          <a:prstGeom prst="rect">
            <a:avLst/>
          </a:prstGeom>
          <a:noFill/>
          <a:ln>
            <a:noFill/>
          </a:ln>
        </p:spPr>
        <p:txBody>
          <a:bodyPr spcFirstLastPara="1" wrap="square" lIns="91425" tIns="45700" rIns="91425" bIns="45700" anchor="t" anchorCtr="0">
            <a:noAutofit/>
          </a:bodyPr>
          <a:lstStyle/>
          <a:p>
            <a:pPr algn="ctr"/>
            <a:r>
              <a:rPr lang="es-ES" sz="2000" dirty="0"/>
              <a:t>“DISEÑO E IMPLEMENTACIÓN DE UN SISTEMA DE GESTIÓN AUTOMATIZADO PARA EL MANTENIMIENTO DE LA TARJETA DE CONTROL DEL MÓDULO AMPLIFICADOR DE POTENCIA </a:t>
            </a:r>
            <a:r>
              <a:rPr lang="es-ES" sz="2000" dirty="0" smtClean="0"/>
              <a:t>DEL</a:t>
            </a:r>
            <a:r>
              <a:rPr lang="es-MX" sz="2000" dirty="0"/>
              <a:t> </a:t>
            </a:r>
            <a:r>
              <a:rPr lang="es-EC" sz="2000" dirty="0" smtClean="0"/>
              <a:t>RADAR </a:t>
            </a:r>
            <a:r>
              <a:rPr lang="es-EC" sz="2000" dirty="0"/>
              <a:t>LTR 20 PERTENECIENTE AL SISTEMA DE DEFENSA AÉREA DE LA FAE.”</a:t>
            </a:r>
            <a:endParaRPr sz="3600" b="1" i="0" u="none" strike="noStrike" cap="none" dirty="0">
              <a:solidFill>
                <a:schemeClr val="accent1"/>
              </a:solidFill>
              <a:latin typeface="Calibri"/>
              <a:ea typeface="Calibri"/>
              <a:cs typeface="Calibri"/>
              <a:sym typeface="Calibri"/>
            </a:endParaRPr>
          </a:p>
        </p:txBody>
      </p:sp>
      <p:sp>
        <p:nvSpPr>
          <p:cNvPr id="129" name="Google Shape;129;p23"/>
          <p:cNvSpPr txBox="1">
            <a:spLocks noGrp="1"/>
          </p:cNvSpPr>
          <p:nvPr>
            <p:ph type="subTitle" idx="1"/>
          </p:nvPr>
        </p:nvSpPr>
        <p:spPr>
          <a:xfrm>
            <a:off x="2056920" y="4243025"/>
            <a:ext cx="8103079" cy="1637946"/>
          </a:xfrm>
          <a:prstGeom prst="rect">
            <a:avLst/>
          </a:prstGeom>
          <a:noFill/>
          <a:ln>
            <a:noFill/>
          </a:ln>
        </p:spPr>
        <p:txBody>
          <a:bodyPr spcFirstLastPara="1" wrap="square" lIns="91425" tIns="45700" rIns="91425" bIns="45700" anchor="t" anchorCtr="0">
            <a:noAutofit/>
          </a:bodyPr>
          <a:lstStyle/>
          <a:p>
            <a:r>
              <a:rPr lang="es-EC" sz="2000" dirty="0">
                <a:solidFill>
                  <a:srgbClr val="000000"/>
                </a:solidFill>
                <a:latin typeface="Arial"/>
                <a:ea typeface="Arial"/>
                <a:cs typeface="Arial"/>
                <a:sym typeface="Arial"/>
              </a:rPr>
              <a:t>AUTORES: CUENCA RENTERÍA DIEGO ANDRÉS </a:t>
            </a:r>
            <a:endParaRPr lang="es-MX" sz="2000" dirty="0">
              <a:solidFill>
                <a:srgbClr val="000000"/>
              </a:solidFill>
              <a:latin typeface="Arial"/>
              <a:ea typeface="Arial"/>
              <a:cs typeface="Arial"/>
              <a:sym typeface="Arial"/>
            </a:endParaRPr>
          </a:p>
          <a:p>
            <a:r>
              <a:rPr lang="es-EC" sz="2000" dirty="0" smtClean="0">
                <a:solidFill>
                  <a:srgbClr val="000000"/>
                </a:solidFill>
                <a:latin typeface="Arial"/>
                <a:ea typeface="Arial"/>
                <a:cs typeface="Arial"/>
                <a:sym typeface="Arial"/>
              </a:rPr>
              <a:t>			PACHACAMA </a:t>
            </a:r>
            <a:r>
              <a:rPr lang="es-EC" sz="2000" dirty="0">
                <a:solidFill>
                  <a:srgbClr val="000000"/>
                </a:solidFill>
                <a:latin typeface="Arial"/>
                <a:ea typeface="Arial"/>
                <a:cs typeface="Arial"/>
                <a:sym typeface="Arial"/>
              </a:rPr>
              <a:t>ESPINOSA ALEX </a:t>
            </a:r>
            <a:r>
              <a:rPr lang="es-EC" sz="2000" dirty="0" smtClean="0">
                <a:solidFill>
                  <a:srgbClr val="000000"/>
                </a:solidFill>
                <a:latin typeface="Arial"/>
                <a:ea typeface="Arial"/>
                <a:cs typeface="Arial"/>
                <a:sym typeface="Arial"/>
              </a:rPr>
              <a:t>RAMIRO</a:t>
            </a:r>
          </a:p>
          <a:p>
            <a:endParaRPr lang="es-EC" sz="2000" dirty="0" smtClean="0">
              <a:solidFill>
                <a:srgbClr val="000000"/>
              </a:solidFill>
              <a:latin typeface="Arial"/>
              <a:ea typeface="Arial"/>
              <a:cs typeface="Arial"/>
              <a:sym typeface="Arial"/>
            </a:endParaRPr>
          </a:p>
          <a:p>
            <a:r>
              <a:rPr lang="es-EC" sz="2000" dirty="0">
                <a:solidFill>
                  <a:srgbClr val="000000"/>
                </a:solidFill>
                <a:latin typeface="Arial"/>
                <a:ea typeface="Arial"/>
                <a:cs typeface="Arial"/>
              </a:rPr>
              <a:t>DIRECTOR</a:t>
            </a:r>
            <a:r>
              <a:rPr lang="es-EC" sz="2000" dirty="0">
                <a:solidFill>
                  <a:srgbClr val="000000"/>
                </a:solidFill>
                <a:latin typeface="Arial"/>
                <a:ea typeface="Arial"/>
                <a:cs typeface="Arial"/>
              </a:rPr>
              <a:t>: ING. HUGO RAMIRO ORTIZ </a:t>
            </a:r>
            <a:r>
              <a:rPr lang="es-EC" sz="2000" dirty="0">
                <a:solidFill>
                  <a:srgbClr val="000000"/>
                </a:solidFill>
                <a:latin typeface="Arial"/>
                <a:ea typeface="Arial"/>
                <a:cs typeface="Arial"/>
              </a:rPr>
              <a:t>TULCÁN</a:t>
            </a:r>
            <a:endParaRPr sz="2000" dirty="0">
              <a:solidFill>
                <a:srgbClr val="000000"/>
              </a:solidFill>
              <a:latin typeface="Arial"/>
              <a:ea typeface="Arial"/>
              <a:cs typeface="Arial"/>
            </a:endParaRPr>
          </a:p>
          <a:p>
            <a:pPr lvl="0"/>
            <a:r>
              <a:rPr lang="es-EC" sz="2000" dirty="0">
                <a:solidFill>
                  <a:srgbClr val="000000"/>
                </a:solidFill>
                <a:latin typeface="Arial"/>
                <a:ea typeface="Arial"/>
                <a:cs typeface="Arial"/>
              </a:rPr>
              <a:t>Enero 2020</a:t>
            </a:r>
            <a:endParaRPr sz="2000" dirty="0">
              <a:solidFill>
                <a:srgbClr val="000000"/>
              </a:solidFill>
              <a:latin typeface="Arial"/>
              <a:ea typeface="Arial"/>
              <a:cs typeface="Arial"/>
            </a:endParaRPr>
          </a:p>
        </p:txBody>
      </p:sp>
      <p:sp>
        <p:nvSpPr>
          <p:cNvPr id="130" name="Google Shape;130;p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s-EC" sz="1200" b="0" i="0" u="none" strike="noStrike" cap="none">
                <a:solidFill>
                  <a:srgbClr val="888888"/>
                </a:solidFill>
                <a:latin typeface="Calibri"/>
                <a:ea typeface="Calibri"/>
                <a:cs typeface="Calibri"/>
                <a:sym typeface="Calibri"/>
              </a:rPr>
              <a:t>1</a:t>
            </a:fld>
            <a:endParaRPr sz="1200" b="0" i="0" u="none" strike="noStrike" cap="none">
              <a:solidFill>
                <a:srgbClr val="888888"/>
              </a:solidFill>
              <a:latin typeface="Calibri"/>
              <a:ea typeface="Calibri"/>
              <a:cs typeface="Calibri"/>
              <a:sym typeface="Calibri"/>
            </a:endParaRPr>
          </a:p>
        </p:txBody>
      </p:sp>
      <p:sp>
        <p:nvSpPr>
          <p:cNvPr id="131" name="Google Shape;131;p23"/>
          <p:cNvSpPr/>
          <p:nvPr/>
        </p:nvSpPr>
        <p:spPr>
          <a:xfrm>
            <a:off x="941695" y="395785"/>
            <a:ext cx="10536071" cy="1853485"/>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s-EC" sz="3200" b="1" i="0" u="none" strike="noStrike" cap="none" dirty="0">
                <a:solidFill>
                  <a:schemeClr val="tx1"/>
                </a:solidFill>
                <a:latin typeface="Calibri"/>
                <a:ea typeface="Calibri"/>
                <a:cs typeface="Calibri"/>
                <a:sym typeface="Calibri"/>
              </a:rPr>
              <a:t>Universidad de las Fuerzas Armadas “</a:t>
            </a:r>
            <a:r>
              <a:rPr lang="es-EC" sz="3200" b="1" i="0" u="none" strike="noStrike" cap="none" dirty="0" smtClean="0">
                <a:solidFill>
                  <a:schemeClr val="tx1"/>
                </a:solidFill>
                <a:latin typeface="Calibri"/>
                <a:ea typeface="Calibri"/>
                <a:cs typeface="Calibri"/>
                <a:sym typeface="Calibri"/>
              </a:rPr>
              <a:t>ESPE”</a:t>
            </a:r>
            <a:endParaRPr sz="2800" b="1" i="0" u="none" strike="noStrike" cap="none" dirty="0" smtClean="0">
              <a:solidFill>
                <a:schemeClr val="tx1"/>
              </a:solidFill>
              <a:latin typeface="Calibri"/>
              <a:ea typeface="Calibri"/>
              <a:cs typeface="Calibri"/>
              <a:sym typeface="Calibri"/>
            </a:endParaRPr>
          </a:p>
          <a:p>
            <a:pPr marL="0" marR="0" lvl="0" indent="0" algn="ctr" rtl="0">
              <a:lnSpc>
                <a:spcPct val="100000"/>
              </a:lnSpc>
              <a:spcBef>
                <a:spcPts val="0"/>
              </a:spcBef>
              <a:spcAft>
                <a:spcPts val="0"/>
              </a:spcAft>
              <a:buNone/>
            </a:pPr>
            <a:r>
              <a:rPr lang="es-EC" sz="2800" b="1" i="0" u="none" strike="noStrike" cap="none" dirty="0" smtClean="0">
                <a:solidFill>
                  <a:schemeClr val="tx1"/>
                </a:solidFill>
                <a:latin typeface="Calibri"/>
                <a:ea typeface="Calibri"/>
                <a:cs typeface="Calibri"/>
                <a:sym typeface="Calibri"/>
              </a:rPr>
              <a:t>Departamento </a:t>
            </a:r>
            <a:r>
              <a:rPr lang="es-EC" sz="2800" b="1" i="0" u="none" strike="noStrike" cap="none" dirty="0">
                <a:solidFill>
                  <a:schemeClr val="tx1"/>
                </a:solidFill>
                <a:latin typeface="Calibri"/>
                <a:ea typeface="Calibri"/>
                <a:cs typeface="Calibri"/>
                <a:sym typeface="Calibri"/>
              </a:rPr>
              <a:t>de Eléctrica y </a:t>
            </a:r>
            <a:r>
              <a:rPr lang="es-EC" sz="2800" b="1" i="0" u="none" strike="noStrike" cap="none" dirty="0" smtClean="0">
                <a:solidFill>
                  <a:schemeClr val="tx1"/>
                </a:solidFill>
                <a:latin typeface="Calibri"/>
                <a:ea typeface="Calibri"/>
                <a:cs typeface="Calibri"/>
                <a:sym typeface="Calibri"/>
              </a:rPr>
              <a:t>Electrónica</a:t>
            </a:r>
          </a:p>
          <a:p>
            <a:pPr marL="0" marR="0" lvl="0" indent="0" algn="ctr" rtl="0">
              <a:lnSpc>
                <a:spcPct val="100000"/>
              </a:lnSpc>
              <a:spcBef>
                <a:spcPts val="0"/>
              </a:spcBef>
              <a:spcAft>
                <a:spcPts val="0"/>
              </a:spcAft>
              <a:buNone/>
            </a:pPr>
            <a:endParaRPr sz="3200" b="1" i="0" u="none" strike="noStrike" cap="none" dirty="0" smtClean="0">
              <a:solidFill>
                <a:schemeClr val="tx1"/>
              </a:solidFill>
              <a:latin typeface="Calibri"/>
              <a:ea typeface="Calibri"/>
              <a:cs typeface="Calibri"/>
              <a:sym typeface="Calibri"/>
            </a:endParaRPr>
          </a:p>
          <a:p>
            <a:pPr lvl="0" algn="ctr"/>
            <a:r>
              <a:rPr lang="es-ES" sz="3200" dirty="0" smtClean="0"/>
              <a:t>TRABAJO </a:t>
            </a:r>
            <a:r>
              <a:rPr lang="es-ES" sz="3200" dirty="0"/>
              <a:t>DE TITULACIÓN</a:t>
            </a:r>
            <a:endParaRPr sz="1050" b="1" i="0" u="none" strike="noStrike" cap="none" dirty="0">
              <a:solidFill>
                <a:schemeClr val="tx1"/>
              </a:solidFill>
              <a:latin typeface="Calibri"/>
              <a:ea typeface="Calibri"/>
              <a:cs typeface="Calibri"/>
              <a:sym typeface="Calibri"/>
            </a:endParaRPr>
          </a:p>
        </p:txBody>
      </p:sp>
      <p:pic>
        <p:nvPicPr>
          <p:cNvPr id="132" name="Google Shape;132;p23" descr="http://ec12.cdn.cincopa.com/logodeee.jpg?o=4&amp;res=3&amp;cdn=ec&amp;p=y&amp;pid=512201&amp;ph3=4um0dw255rxurfv5geqwgzna011fqoyq&amp;d=AsDA7AQEbiAALNFxAY30cyF&amp;as=mp3"/>
          <p:cNvPicPr preferRelativeResize="0"/>
          <p:nvPr/>
        </p:nvPicPr>
        <p:blipFill rotWithShape="1">
          <a:blip r:embed="rId3">
            <a:alphaModFix/>
          </a:blip>
          <a:srcRect/>
          <a:stretch/>
        </p:blipFill>
        <p:spPr>
          <a:xfrm>
            <a:off x="926809" y="245013"/>
            <a:ext cx="1130111" cy="1122263"/>
          </a:xfrm>
          <a:prstGeom prst="rect">
            <a:avLst/>
          </a:prstGeom>
          <a:noFill/>
          <a:ln>
            <a:noFill/>
          </a:ln>
        </p:spPr>
      </p:pic>
      <p:pic>
        <p:nvPicPr>
          <p:cNvPr id="133" name="Google Shape;133;p23" descr="http://repositorio.espe.edu.ec/retrieve/17565"/>
          <p:cNvPicPr preferRelativeResize="0"/>
          <p:nvPr/>
        </p:nvPicPr>
        <p:blipFill rotWithShape="1">
          <a:blip r:embed="rId4">
            <a:alphaModFix/>
          </a:blip>
          <a:srcRect/>
          <a:stretch/>
        </p:blipFill>
        <p:spPr>
          <a:xfrm>
            <a:off x="10160000" y="203477"/>
            <a:ext cx="1205333" cy="1205334"/>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grpSp>
        <p:nvGrpSpPr>
          <p:cNvPr id="167" name="Google Shape;167;p25"/>
          <p:cNvGrpSpPr/>
          <p:nvPr/>
        </p:nvGrpSpPr>
        <p:grpSpPr>
          <a:xfrm>
            <a:off x="2011681" y="2875384"/>
            <a:ext cx="9578338" cy="782215"/>
            <a:chOff x="1" y="1756684"/>
            <a:chExt cx="9578338" cy="782215"/>
          </a:xfrm>
        </p:grpSpPr>
        <p:sp>
          <p:nvSpPr>
            <p:cNvPr id="168" name="Google Shape;168;p25"/>
            <p:cNvSpPr/>
            <p:nvPr/>
          </p:nvSpPr>
          <p:spPr>
            <a:xfrm>
              <a:off x="1" y="1756684"/>
              <a:ext cx="9578338" cy="782215"/>
            </a:xfrm>
            <a:prstGeom prst="roundRect">
              <a:avLst>
                <a:gd name="adj" fmla="val 10000"/>
              </a:avLst>
            </a:prstGeom>
            <a:gradFill>
              <a:gsLst>
                <a:gs pos="0">
                  <a:srgbClr val="C8B2E9"/>
                </a:gs>
                <a:gs pos="35000">
                  <a:srgbClr val="D6CAED"/>
                </a:gs>
                <a:gs pos="100000">
                  <a:srgbClr val="EFE8FA"/>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5"/>
            <p:cNvSpPr txBox="1"/>
            <p:nvPr/>
          </p:nvSpPr>
          <p:spPr>
            <a:xfrm>
              <a:off x="22911" y="1779594"/>
              <a:ext cx="9532518" cy="736395"/>
            </a:xfrm>
            <a:prstGeom prst="rect">
              <a:avLst/>
            </a:prstGeom>
            <a:noFill/>
            <a:ln>
              <a:noFill/>
            </a:ln>
          </p:spPr>
          <p:txBody>
            <a:bodyPr spcFirstLastPara="1" wrap="square" lIns="114300" tIns="76200" rIns="114300" bIns="76200" anchor="ctr" anchorCtr="0">
              <a:noAutofit/>
            </a:bodyPr>
            <a:lstStyle/>
            <a:p>
              <a:pPr marL="0" marR="0" lvl="0" indent="0" algn="ctr" rtl="0">
                <a:lnSpc>
                  <a:spcPct val="90000"/>
                </a:lnSpc>
                <a:spcBef>
                  <a:spcPts val="0"/>
                </a:spcBef>
                <a:spcAft>
                  <a:spcPts val="0"/>
                </a:spcAft>
                <a:buClr>
                  <a:schemeClr val="dk1"/>
                </a:buClr>
                <a:buSzPts val="6000"/>
                <a:buFont typeface="Calibri"/>
                <a:buNone/>
              </a:pPr>
              <a:r>
                <a:rPr lang="es-EC" sz="6000" b="0" i="0" u="none" strike="noStrike" cap="none" dirty="0" smtClean="0">
                  <a:solidFill>
                    <a:schemeClr val="dk1"/>
                  </a:solidFill>
                  <a:latin typeface="Calibri"/>
                  <a:ea typeface="Calibri"/>
                  <a:cs typeface="Calibri"/>
                  <a:sym typeface="Calibri"/>
                </a:rPr>
                <a:t>Marco Teórico</a:t>
              </a:r>
              <a:endParaRPr dirty="0"/>
            </a:p>
          </p:txBody>
        </p:sp>
      </p:grpSp>
      <p:sp>
        <p:nvSpPr>
          <p:cNvPr id="170" name="Google Shape;170;p25"/>
          <p:cNvSpPr/>
          <p:nvPr/>
        </p:nvSpPr>
        <p:spPr>
          <a:xfrm>
            <a:off x="308610" y="6403680"/>
            <a:ext cx="6556016" cy="36432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r>
              <a:rPr lang="es-EC" sz="1200" b="0" i="0" u="none" strike="noStrike" cap="none">
                <a:solidFill>
                  <a:srgbClr val="0C0C0C"/>
                </a:solidFill>
                <a:latin typeface="Calibri"/>
                <a:ea typeface="Calibri"/>
                <a:cs typeface="Calibri"/>
                <a:sym typeface="Calibri"/>
              </a:rPr>
              <a:t>CIM                                                                                                                                            HAS-200 </a:t>
            </a:r>
            <a:endParaRPr sz="1800" b="0" i="0" u="none" strike="noStrike" cap="none">
              <a:solidFill>
                <a:srgbClr val="0C0C0C"/>
              </a:solidFill>
              <a:latin typeface="Calibri"/>
              <a:ea typeface="Calibri"/>
              <a:cs typeface="Calibri"/>
              <a:sym typeface="Calibri"/>
            </a:endParaRPr>
          </a:p>
        </p:txBody>
      </p:sp>
    </p:spTree>
    <p:extLst>
      <p:ext uri="{BB962C8B-B14F-4D97-AF65-F5344CB8AC3E}">
        <p14:creationId xmlns:p14="http://schemas.microsoft.com/office/powerpoint/2010/main" val="372509500"/>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s-EC" sz="1200">
                <a:solidFill>
                  <a:srgbClr val="888888"/>
                </a:solidFill>
                <a:latin typeface="Calibri"/>
                <a:ea typeface="Calibri"/>
                <a:cs typeface="Calibri"/>
                <a:sym typeface="Calibri"/>
              </a:rPr>
              <a:t>11</a:t>
            </a:fld>
            <a:endParaRPr sz="1200">
              <a:solidFill>
                <a:srgbClr val="888888"/>
              </a:solidFill>
              <a:latin typeface="Calibri"/>
              <a:ea typeface="Calibri"/>
              <a:cs typeface="Calibri"/>
              <a:sym typeface="Calibri"/>
            </a:endParaRPr>
          </a:p>
        </p:txBody>
      </p:sp>
      <p:sp>
        <p:nvSpPr>
          <p:cNvPr id="229" name="Google Shape;229;p29"/>
          <p:cNvSpPr/>
          <p:nvPr/>
        </p:nvSpPr>
        <p:spPr>
          <a:xfrm>
            <a:off x="827225" y="21770"/>
            <a:ext cx="914400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C" sz="3200" b="1">
                <a:solidFill>
                  <a:srgbClr val="DF322D"/>
                </a:solidFill>
                <a:latin typeface="Calibri"/>
                <a:ea typeface="Calibri"/>
                <a:cs typeface="Calibri"/>
                <a:sym typeface="Calibri"/>
              </a:rPr>
              <a:t>Introducción</a:t>
            </a:r>
            <a:endParaRPr sz="3200" b="1">
              <a:solidFill>
                <a:srgbClr val="DF322D"/>
              </a:solidFill>
              <a:latin typeface="Calibri"/>
              <a:ea typeface="Calibri"/>
              <a:cs typeface="Calibri"/>
              <a:sym typeface="Calibri"/>
            </a:endParaRPr>
          </a:p>
        </p:txBody>
      </p:sp>
      <p:sp>
        <p:nvSpPr>
          <p:cNvPr id="230" name="Google Shape;230;p29"/>
          <p:cNvSpPr/>
          <p:nvPr/>
        </p:nvSpPr>
        <p:spPr>
          <a:xfrm>
            <a:off x="308610" y="6403680"/>
            <a:ext cx="6556016" cy="36432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r>
              <a:rPr lang="es-EC" sz="1200">
                <a:solidFill>
                  <a:srgbClr val="0C0C0C"/>
                </a:solidFill>
                <a:latin typeface="Calibri"/>
                <a:ea typeface="Calibri"/>
                <a:cs typeface="Calibri"/>
                <a:sym typeface="Calibri"/>
              </a:rPr>
              <a:t>                                                                                                                                                                 Grupo 3 </a:t>
            </a:r>
            <a:endParaRPr sz="1800">
              <a:solidFill>
                <a:srgbClr val="0C0C0C"/>
              </a:solidFill>
              <a:latin typeface="Calibri"/>
              <a:ea typeface="Calibri"/>
              <a:cs typeface="Calibri"/>
              <a:sym typeface="Calibri"/>
            </a:endParaRPr>
          </a:p>
        </p:txBody>
      </p:sp>
      <p:grpSp>
        <p:nvGrpSpPr>
          <p:cNvPr id="241" name="Google Shape;241;p29"/>
          <p:cNvGrpSpPr/>
          <p:nvPr/>
        </p:nvGrpSpPr>
        <p:grpSpPr>
          <a:xfrm>
            <a:off x="1574105" y="706548"/>
            <a:ext cx="8835476" cy="721934"/>
            <a:chOff x="-208313" y="3869938"/>
            <a:chExt cx="8835476" cy="721934"/>
          </a:xfrm>
        </p:grpSpPr>
        <p:sp>
          <p:nvSpPr>
            <p:cNvPr id="242" name="Google Shape;242;p29"/>
            <p:cNvSpPr/>
            <p:nvPr/>
          </p:nvSpPr>
          <p:spPr>
            <a:xfrm>
              <a:off x="0" y="3869938"/>
              <a:ext cx="8627163" cy="704537"/>
            </a:xfrm>
            <a:prstGeom prst="roundRect">
              <a:avLst>
                <a:gd name="adj" fmla="val 10000"/>
              </a:avLst>
            </a:prstGeom>
            <a:gradFill>
              <a:gsLst>
                <a:gs pos="0">
                  <a:srgbClr val="C8B2E9"/>
                </a:gs>
                <a:gs pos="35000">
                  <a:srgbClr val="D6CAED"/>
                </a:gs>
                <a:gs pos="100000">
                  <a:srgbClr val="EFE8FA"/>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9"/>
            <p:cNvSpPr txBox="1"/>
            <p:nvPr/>
          </p:nvSpPr>
          <p:spPr>
            <a:xfrm>
              <a:off x="-208313" y="3928605"/>
              <a:ext cx="8585893" cy="663267"/>
            </a:xfrm>
            <a:prstGeom prst="rect">
              <a:avLst/>
            </a:prstGeom>
            <a:noFill/>
            <a:ln>
              <a:noFill/>
            </a:ln>
          </p:spPr>
          <p:txBody>
            <a:bodyPr spcFirstLastPara="1" wrap="square" lIns="53325" tIns="35550" rIns="53325" bIns="35550" anchor="ctr" anchorCtr="0">
              <a:noAutofit/>
            </a:bodyPr>
            <a:lstStyle/>
            <a:p>
              <a:pPr lvl="0" algn="ctr">
                <a:lnSpc>
                  <a:spcPct val="90000"/>
                </a:lnSpc>
              </a:pPr>
              <a:r>
                <a:rPr lang="es-MX" sz="2800" dirty="0">
                  <a:solidFill>
                    <a:schemeClr val="dk1"/>
                  </a:solidFill>
                  <a:latin typeface="Calibri"/>
                  <a:ea typeface="Calibri"/>
                  <a:cs typeface="Calibri"/>
                  <a:sym typeface="Calibri"/>
                </a:rPr>
                <a:t>Sistema de adquisición de datos</a:t>
              </a:r>
              <a:endParaRPr sz="2800" dirty="0">
                <a:solidFill>
                  <a:schemeClr val="dk1"/>
                </a:solidFill>
                <a:latin typeface="Calibri"/>
                <a:ea typeface="Calibri"/>
                <a:cs typeface="Calibri"/>
                <a:sym typeface="Calibri"/>
              </a:endParaRPr>
            </a:p>
          </p:txBody>
        </p:sp>
      </p:grpSp>
      <p:pic>
        <p:nvPicPr>
          <p:cNvPr id="19" name="Imagen 18"/>
          <p:cNvPicPr/>
          <p:nvPr/>
        </p:nvPicPr>
        <p:blipFill>
          <a:blip r:embed="rId3">
            <a:extLst>
              <a:ext uri="{28A0092B-C50C-407E-A947-70E740481C1C}">
                <a14:useLocalDpi xmlns:a14="http://schemas.microsoft.com/office/drawing/2010/main" val="0"/>
              </a:ext>
            </a:extLst>
          </a:blip>
          <a:stretch>
            <a:fillRect/>
          </a:stretch>
        </p:blipFill>
        <p:spPr>
          <a:xfrm>
            <a:off x="2145779" y="2096301"/>
            <a:ext cx="7442547" cy="2169408"/>
          </a:xfrm>
          <a:prstGeom prst="rect">
            <a:avLst/>
          </a:prstGeom>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grpSp>
        <p:nvGrpSpPr>
          <p:cNvPr id="167" name="Google Shape;167;p25"/>
          <p:cNvGrpSpPr/>
          <p:nvPr/>
        </p:nvGrpSpPr>
        <p:grpSpPr>
          <a:xfrm>
            <a:off x="2011681" y="2875384"/>
            <a:ext cx="9578338" cy="782215"/>
            <a:chOff x="1" y="1756684"/>
            <a:chExt cx="9578338" cy="782215"/>
          </a:xfrm>
        </p:grpSpPr>
        <p:sp>
          <p:nvSpPr>
            <p:cNvPr id="168" name="Google Shape;168;p25"/>
            <p:cNvSpPr/>
            <p:nvPr/>
          </p:nvSpPr>
          <p:spPr>
            <a:xfrm>
              <a:off x="1" y="1756684"/>
              <a:ext cx="9578338" cy="782215"/>
            </a:xfrm>
            <a:prstGeom prst="roundRect">
              <a:avLst>
                <a:gd name="adj" fmla="val 10000"/>
              </a:avLst>
            </a:prstGeom>
            <a:gradFill>
              <a:gsLst>
                <a:gs pos="0">
                  <a:srgbClr val="C8B2E9"/>
                </a:gs>
                <a:gs pos="35000">
                  <a:srgbClr val="D6CAED"/>
                </a:gs>
                <a:gs pos="100000">
                  <a:srgbClr val="EFE8FA"/>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5"/>
            <p:cNvSpPr txBox="1"/>
            <p:nvPr/>
          </p:nvSpPr>
          <p:spPr>
            <a:xfrm>
              <a:off x="22911" y="1779594"/>
              <a:ext cx="9532518" cy="736395"/>
            </a:xfrm>
            <a:prstGeom prst="rect">
              <a:avLst/>
            </a:prstGeom>
            <a:noFill/>
            <a:ln>
              <a:noFill/>
            </a:ln>
          </p:spPr>
          <p:txBody>
            <a:bodyPr spcFirstLastPara="1" wrap="square" lIns="114300" tIns="76200" rIns="114300" bIns="76200" anchor="ctr" anchorCtr="0">
              <a:noAutofit/>
            </a:bodyPr>
            <a:lstStyle/>
            <a:p>
              <a:pPr marL="0" marR="0" lvl="0" indent="0" algn="ctr" rtl="0">
                <a:lnSpc>
                  <a:spcPct val="90000"/>
                </a:lnSpc>
                <a:spcBef>
                  <a:spcPts val="0"/>
                </a:spcBef>
                <a:spcAft>
                  <a:spcPts val="0"/>
                </a:spcAft>
                <a:buClr>
                  <a:schemeClr val="dk1"/>
                </a:buClr>
                <a:buSzPts val="6000"/>
                <a:buFont typeface="Calibri"/>
                <a:buNone/>
              </a:pPr>
              <a:r>
                <a:rPr lang="es-EC" sz="6000" b="0" i="0" u="none" strike="noStrike" cap="none" dirty="0" smtClean="0">
                  <a:solidFill>
                    <a:schemeClr val="dk1"/>
                  </a:solidFill>
                  <a:latin typeface="Calibri"/>
                  <a:ea typeface="Calibri"/>
                  <a:cs typeface="Calibri"/>
                  <a:sym typeface="Calibri"/>
                </a:rPr>
                <a:t>Diseño e Implementación</a:t>
              </a:r>
              <a:endParaRPr dirty="0"/>
            </a:p>
          </p:txBody>
        </p:sp>
      </p:grpSp>
      <p:sp>
        <p:nvSpPr>
          <p:cNvPr id="170" name="Google Shape;170;p25"/>
          <p:cNvSpPr/>
          <p:nvPr/>
        </p:nvSpPr>
        <p:spPr>
          <a:xfrm>
            <a:off x="308610" y="6403680"/>
            <a:ext cx="6556016" cy="36432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r>
              <a:rPr lang="es-EC" sz="1200" b="0" i="0" u="none" strike="noStrike" cap="none">
                <a:solidFill>
                  <a:srgbClr val="0C0C0C"/>
                </a:solidFill>
                <a:latin typeface="Calibri"/>
                <a:ea typeface="Calibri"/>
                <a:cs typeface="Calibri"/>
                <a:sym typeface="Calibri"/>
              </a:rPr>
              <a:t>CIM                                                                                                                                            HAS-200 </a:t>
            </a:r>
            <a:endParaRPr sz="1800" b="0" i="0" u="none" strike="noStrike" cap="none">
              <a:solidFill>
                <a:srgbClr val="0C0C0C"/>
              </a:solidFill>
              <a:latin typeface="Calibri"/>
              <a:ea typeface="Calibri"/>
              <a:cs typeface="Calibri"/>
              <a:sym typeface="Calibri"/>
            </a:endParaRPr>
          </a:p>
        </p:txBody>
      </p:sp>
    </p:spTree>
    <p:extLst>
      <p:ext uri="{BB962C8B-B14F-4D97-AF65-F5344CB8AC3E}">
        <p14:creationId xmlns:p14="http://schemas.microsoft.com/office/powerpoint/2010/main" val="2678810539"/>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grpSp>
        <p:nvGrpSpPr>
          <p:cNvPr id="139" name="Google Shape;139;p24"/>
          <p:cNvGrpSpPr/>
          <p:nvPr/>
        </p:nvGrpSpPr>
        <p:grpSpPr>
          <a:xfrm>
            <a:off x="1832798" y="856172"/>
            <a:ext cx="8374002" cy="4840854"/>
            <a:chOff x="3998" y="17972"/>
            <a:chExt cx="8374002" cy="4840854"/>
          </a:xfrm>
        </p:grpSpPr>
        <p:sp>
          <p:nvSpPr>
            <p:cNvPr id="140" name="Google Shape;140;p24"/>
            <p:cNvSpPr/>
            <p:nvPr/>
          </p:nvSpPr>
          <p:spPr>
            <a:xfrm>
              <a:off x="3998" y="17972"/>
              <a:ext cx="7179200" cy="586289"/>
            </a:xfrm>
            <a:prstGeom prst="roundRect">
              <a:avLst>
                <a:gd name="adj" fmla="val 10000"/>
              </a:avLst>
            </a:prstGeom>
            <a:gradFill>
              <a:gsLst>
                <a:gs pos="0">
                  <a:srgbClr val="C8B2E9"/>
                </a:gs>
                <a:gs pos="35000">
                  <a:srgbClr val="D6CAED"/>
                </a:gs>
                <a:gs pos="100000">
                  <a:srgbClr val="EFE8FA"/>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4"/>
            <p:cNvSpPr txBox="1"/>
            <p:nvPr/>
          </p:nvSpPr>
          <p:spPr>
            <a:xfrm>
              <a:off x="21170" y="35144"/>
              <a:ext cx="7144856" cy="551945"/>
            </a:xfrm>
            <a:prstGeom prst="rect">
              <a:avLst/>
            </a:prstGeom>
            <a:noFill/>
            <a:ln>
              <a:noFill/>
            </a:ln>
          </p:spPr>
          <p:txBody>
            <a:bodyPr spcFirstLastPara="1" wrap="square" lIns="38100" tIns="25400" rIns="38100" bIns="254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s-EC" sz="2000" b="0" i="0" u="none" strike="noStrike" cap="none">
                  <a:solidFill>
                    <a:schemeClr val="dk1"/>
                  </a:solidFill>
                  <a:latin typeface="Calibri"/>
                  <a:ea typeface="Calibri"/>
                  <a:cs typeface="Calibri"/>
                  <a:sym typeface="Calibri"/>
                </a:rPr>
                <a:t>Temario</a:t>
              </a:r>
              <a:endParaRPr sz="2000" b="0" i="0" u="none" strike="noStrike" cap="none">
                <a:solidFill>
                  <a:schemeClr val="dk1"/>
                </a:solidFill>
                <a:latin typeface="Calibri"/>
                <a:ea typeface="Calibri"/>
                <a:cs typeface="Calibri"/>
                <a:sym typeface="Calibri"/>
              </a:endParaRPr>
            </a:p>
          </p:txBody>
        </p:sp>
        <p:sp>
          <p:nvSpPr>
            <p:cNvPr id="142" name="Google Shape;142;p24"/>
            <p:cNvSpPr/>
            <p:nvPr/>
          </p:nvSpPr>
          <p:spPr>
            <a:xfrm>
              <a:off x="721918" y="604262"/>
              <a:ext cx="717920" cy="427833"/>
            </a:xfrm>
            <a:custGeom>
              <a:avLst/>
              <a:gdLst/>
              <a:ahLst/>
              <a:cxnLst/>
              <a:rect l="l" t="t" r="r" b="b"/>
              <a:pathLst>
                <a:path w="120000" h="120000" extrusionOk="0">
                  <a:moveTo>
                    <a:pt x="0" y="0"/>
                  </a:moveTo>
                  <a:lnTo>
                    <a:pt x="0" y="120000"/>
                  </a:lnTo>
                  <a:lnTo>
                    <a:pt x="120000" y="120000"/>
                  </a:lnTo>
                </a:path>
              </a:pathLst>
            </a:custGeom>
            <a:noFill/>
            <a:ln w="25400" cap="flat" cmpd="sng">
              <a:solidFill>
                <a:srgbClr val="49ACC5"/>
              </a:solidFill>
              <a:prstDash val="solid"/>
              <a:round/>
              <a:headEnd type="none" w="sm" len="sm"/>
              <a:tailEnd type="none" w="sm" len="sm"/>
            </a:ln>
          </p:spPr>
        </p:sp>
        <p:sp>
          <p:nvSpPr>
            <p:cNvPr id="143" name="Google Shape;143;p24"/>
            <p:cNvSpPr/>
            <p:nvPr/>
          </p:nvSpPr>
          <p:spPr>
            <a:xfrm>
              <a:off x="1439838" y="750835"/>
              <a:ext cx="6938162" cy="562521"/>
            </a:xfrm>
            <a:prstGeom prst="roundRect">
              <a:avLst>
                <a:gd name="adj" fmla="val 10000"/>
              </a:avLst>
            </a:prstGeom>
            <a:solidFill>
              <a:schemeClr val="lt1">
                <a:alpha val="89803"/>
              </a:schemeClr>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4"/>
            <p:cNvSpPr txBox="1"/>
            <p:nvPr/>
          </p:nvSpPr>
          <p:spPr>
            <a:xfrm>
              <a:off x="1456314" y="767311"/>
              <a:ext cx="6905210" cy="529569"/>
            </a:xfrm>
            <a:prstGeom prst="rect">
              <a:avLst/>
            </a:prstGeom>
            <a:noFill/>
            <a:ln>
              <a:noFill/>
            </a:ln>
          </p:spPr>
          <p:txBody>
            <a:bodyPr spcFirstLastPara="1" wrap="square" lIns="38100" tIns="25400" rIns="38100" bIns="254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s-EC" sz="2000" b="0" i="0" u="none" strike="noStrike" cap="none">
                  <a:solidFill>
                    <a:schemeClr val="dk1"/>
                  </a:solidFill>
                  <a:latin typeface="Calibri"/>
                  <a:ea typeface="Calibri"/>
                  <a:cs typeface="Calibri"/>
                  <a:sym typeface="Calibri"/>
                </a:rPr>
                <a:t>Introducción</a:t>
              </a:r>
              <a:endParaRPr/>
            </a:p>
          </p:txBody>
        </p:sp>
        <p:sp>
          <p:nvSpPr>
            <p:cNvPr id="145" name="Google Shape;145;p24"/>
            <p:cNvSpPr/>
            <p:nvPr/>
          </p:nvSpPr>
          <p:spPr>
            <a:xfrm>
              <a:off x="721918" y="604262"/>
              <a:ext cx="717920" cy="1136927"/>
            </a:xfrm>
            <a:custGeom>
              <a:avLst/>
              <a:gdLst/>
              <a:ahLst/>
              <a:cxnLst/>
              <a:rect l="l" t="t" r="r" b="b"/>
              <a:pathLst>
                <a:path w="120000" h="120000" extrusionOk="0">
                  <a:moveTo>
                    <a:pt x="0" y="0"/>
                  </a:moveTo>
                  <a:lnTo>
                    <a:pt x="0" y="120000"/>
                  </a:lnTo>
                  <a:lnTo>
                    <a:pt x="120000" y="120000"/>
                  </a:lnTo>
                </a:path>
              </a:pathLst>
            </a:custGeom>
            <a:noFill/>
            <a:ln w="25400" cap="flat" cmpd="sng">
              <a:solidFill>
                <a:srgbClr val="49ACC5"/>
              </a:solidFill>
              <a:prstDash val="solid"/>
              <a:round/>
              <a:headEnd type="none" w="sm" len="sm"/>
              <a:tailEnd type="none" w="sm" len="sm"/>
            </a:ln>
          </p:spPr>
        </p:sp>
        <p:sp>
          <p:nvSpPr>
            <p:cNvPr id="146" name="Google Shape;146;p24"/>
            <p:cNvSpPr/>
            <p:nvPr/>
          </p:nvSpPr>
          <p:spPr>
            <a:xfrm>
              <a:off x="1439838" y="1459929"/>
              <a:ext cx="6938162" cy="562521"/>
            </a:xfrm>
            <a:prstGeom prst="roundRect">
              <a:avLst>
                <a:gd name="adj" fmla="val 10000"/>
              </a:avLst>
            </a:prstGeom>
            <a:solidFill>
              <a:schemeClr val="lt1">
                <a:alpha val="89803"/>
              </a:schemeClr>
            </a:solidFill>
            <a:ln w="9525" cap="flat" cmpd="sng">
              <a:solidFill>
                <a:srgbClr val="6C5E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4"/>
            <p:cNvSpPr txBox="1"/>
            <p:nvPr/>
          </p:nvSpPr>
          <p:spPr>
            <a:xfrm>
              <a:off x="1456314" y="1476405"/>
              <a:ext cx="6905210" cy="529569"/>
            </a:xfrm>
            <a:prstGeom prst="rect">
              <a:avLst/>
            </a:prstGeom>
            <a:noFill/>
            <a:ln>
              <a:noFill/>
            </a:ln>
          </p:spPr>
          <p:txBody>
            <a:bodyPr spcFirstLastPara="1" wrap="square" lIns="38100" tIns="25400" rIns="38100" bIns="254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s-EC" sz="2000" dirty="0" smtClean="0">
                  <a:solidFill>
                    <a:schemeClr val="dk1"/>
                  </a:solidFill>
                  <a:latin typeface="Calibri"/>
                  <a:cs typeface="Calibri"/>
                  <a:sym typeface="Calibri"/>
                </a:rPr>
                <a:t>Objetivos</a:t>
              </a:r>
              <a:endParaRPr dirty="0"/>
            </a:p>
          </p:txBody>
        </p:sp>
        <p:sp>
          <p:nvSpPr>
            <p:cNvPr id="148" name="Google Shape;148;p24"/>
            <p:cNvSpPr/>
            <p:nvPr/>
          </p:nvSpPr>
          <p:spPr>
            <a:xfrm>
              <a:off x="721918" y="604262"/>
              <a:ext cx="717920" cy="1846021"/>
            </a:xfrm>
            <a:custGeom>
              <a:avLst/>
              <a:gdLst/>
              <a:ahLst/>
              <a:cxnLst/>
              <a:rect l="l" t="t" r="r" b="b"/>
              <a:pathLst>
                <a:path w="120000" h="120000" extrusionOk="0">
                  <a:moveTo>
                    <a:pt x="0" y="0"/>
                  </a:moveTo>
                  <a:lnTo>
                    <a:pt x="0" y="120000"/>
                  </a:lnTo>
                  <a:lnTo>
                    <a:pt x="120000" y="120000"/>
                  </a:lnTo>
                </a:path>
              </a:pathLst>
            </a:custGeom>
            <a:noFill/>
            <a:ln w="25400" cap="flat" cmpd="sng">
              <a:solidFill>
                <a:srgbClr val="49ACC5"/>
              </a:solidFill>
              <a:prstDash val="solid"/>
              <a:round/>
              <a:headEnd type="none" w="sm" len="sm"/>
              <a:tailEnd type="none" w="sm" len="sm"/>
            </a:ln>
          </p:spPr>
        </p:sp>
        <p:sp>
          <p:nvSpPr>
            <p:cNvPr id="149" name="Google Shape;149;p24"/>
            <p:cNvSpPr/>
            <p:nvPr/>
          </p:nvSpPr>
          <p:spPr>
            <a:xfrm>
              <a:off x="1439838" y="2169023"/>
              <a:ext cx="6938162" cy="562521"/>
            </a:xfrm>
            <a:prstGeom prst="roundRect">
              <a:avLst>
                <a:gd name="adj" fmla="val 10000"/>
              </a:avLst>
            </a:prstGeom>
            <a:solidFill>
              <a:schemeClr val="lt1">
                <a:alpha val="89803"/>
              </a:schemeClr>
            </a:solidFill>
            <a:ln w="9525" cap="flat" cmpd="sng">
              <a:solidFill>
                <a:srgbClr val="585B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4"/>
            <p:cNvSpPr txBox="1"/>
            <p:nvPr/>
          </p:nvSpPr>
          <p:spPr>
            <a:xfrm>
              <a:off x="1456314" y="2185499"/>
              <a:ext cx="6905210" cy="529569"/>
            </a:xfrm>
            <a:prstGeom prst="rect">
              <a:avLst/>
            </a:prstGeom>
            <a:noFill/>
            <a:ln>
              <a:noFill/>
            </a:ln>
          </p:spPr>
          <p:txBody>
            <a:bodyPr spcFirstLastPara="1" wrap="square" lIns="38100" tIns="25400" rIns="38100" bIns="254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s-EC" sz="2000" dirty="0" smtClean="0">
                  <a:solidFill>
                    <a:schemeClr val="dk1"/>
                  </a:solidFill>
                  <a:latin typeface="Calibri"/>
                  <a:cs typeface="Calibri"/>
                  <a:sym typeface="Calibri"/>
                </a:rPr>
                <a:t>Marco Teórico</a:t>
              </a:r>
              <a:endParaRPr dirty="0"/>
            </a:p>
          </p:txBody>
        </p:sp>
        <p:sp>
          <p:nvSpPr>
            <p:cNvPr id="151" name="Google Shape;151;p24"/>
            <p:cNvSpPr/>
            <p:nvPr/>
          </p:nvSpPr>
          <p:spPr>
            <a:xfrm>
              <a:off x="721918" y="604262"/>
              <a:ext cx="717920" cy="2555115"/>
            </a:xfrm>
            <a:custGeom>
              <a:avLst/>
              <a:gdLst/>
              <a:ahLst/>
              <a:cxnLst/>
              <a:rect l="l" t="t" r="r" b="b"/>
              <a:pathLst>
                <a:path w="120000" h="120000" extrusionOk="0">
                  <a:moveTo>
                    <a:pt x="0" y="0"/>
                  </a:moveTo>
                  <a:lnTo>
                    <a:pt x="0" y="120000"/>
                  </a:lnTo>
                  <a:lnTo>
                    <a:pt x="120000" y="120000"/>
                  </a:lnTo>
                </a:path>
              </a:pathLst>
            </a:custGeom>
            <a:noFill/>
            <a:ln w="25400" cap="flat" cmpd="sng">
              <a:solidFill>
                <a:srgbClr val="49ACC5"/>
              </a:solidFill>
              <a:prstDash val="solid"/>
              <a:round/>
              <a:headEnd type="none" w="sm" len="sm"/>
              <a:tailEnd type="none" w="sm" len="sm"/>
            </a:ln>
          </p:spPr>
        </p:sp>
        <p:sp>
          <p:nvSpPr>
            <p:cNvPr id="152" name="Google Shape;152;p24"/>
            <p:cNvSpPr/>
            <p:nvPr/>
          </p:nvSpPr>
          <p:spPr>
            <a:xfrm>
              <a:off x="1439838" y="2878117"/>
              <a:ext cx="6938162" cy="562521"/>
            </a:xfrm>
            <a:prstGeom prst="roundRect">
              <a:avLst>
                <a:gd name="adj" fmla="val 10000"/>
              </a:avLst>
            </a:prstGeom>
            <a:solidFill>
              <a:schemeClr val="lt1">
                <a:alpha val="89803"/>
              </a:schemeClr>
            </a:solidFill>
            <a:ln w="9525" cap="flat" cmpd="sng">
              <a:solidFill>
                <a:srgbClr val="5370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4"/>
            <p:cNvSpPr txBox="1"/>
            <p:nvPr/>
          </p:nvSpPr>
          <p:spPr>
            <a:xfrm>
              <a:off x="1456314" y="2894593"/>
              <a:ext cx="6905210" cy="529569"/>
            </a:xfrm>
            <a:prstGeom prst="rect">
              <a:avLst/>
            </a:prstGeom>
            <a:noFill/>
            <a:ln>
              <a:noFill/>
            </a:ln>
          </p:spPr>
          <p:txBody>
            <a:bodyPr spcFirstLastPara="1" wrap="square" lIns="38100" tIns="25400" rIns="38100" bIns="254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s-EC" sz="2000" b="0" i="0" u="none" strike="noStrike" cap="none" dirty="0" smtClean="0">
                  <a:solidFill>
                    <a:schemeClr val="dk1"/>
                  </a:solidFill>
                  <a:latin typeface="Calibri"/>
                  <a:ea typeface="Calibri"/>
                  <a:cs typeface="Calibri"/>
                  <a:sym typeface="Calibri"/>
                </a:rPr>
                <a:t>Diseño e Implementación</a:t>
              </a:r>
              <a:endParaRPr dirty="0"/>
            </a:p>
          </p:txBody>
        </p:sp>
        <p:sp>
          <p:nvSpPr>
            <p:cNvPr id="154" name="Google Shape;154;p24"/>
            <p:cNvSpPr/>
            <p:nvPr/>
          </p:nvSpPr>
          <p:spPr>
            <a:xfrm>
              <a:off x="721918" y="604262"/>
              <a:ext cx="717920" cy="3264209"/>
            </a:xfrm>
            <a:custGeom>
              <a:avLst/>
              <a:gdLst/>
              <a:ahLst/>
              <a:cxnLst/>
              <a:rect l="l" t="t" r="r" b="b"/>
              <a:pathLst>
                <a:path w="120000" h="120000" extrusionOk="0">
                  <a:moveTo>
                    <a:pt x="0" y="0"/>
                  </a:moveTo>
                  <a:lnTo>
                    <a:pt x="0" y="120000"/>
                  </a:lnTo>
                  <a:lnTo>
                    <a:pt x="120000" y="120000"/>
                  </a:lnTo>
                </a:path>
              </a:pathLst>
            </a:custGeom>
            <a:noFill/>
            <a:ln w="25400" cap="flat" cmpd="sng">
              <a:solidFill>
                <a:srgbClr val="49ACC5"/>
              </a:solidFill>
              <a:prstDash val="solid"/>
              <a:round/>
              <a:headEnd type="none" w="sm" len="sm"/>
              <a:tailEnd type="none" w="sm" len="sm"/>
            </a:ln>
          </p:spPr>
        </p:sp>
        <p:sp>
          <p:nvSpPr>
            <p:cNvPr id="155" name="Google Shape;155;p24"/>
            <p:cNvSpPr/>
            <p:nvPr/>
          </p:nvSpPr>
          <p:spPr>
            <a:xfrm>
              <a:off x="1439838" y="3587211"/>
              <a:ext cx="6938162" cy="562521"/>
            </a:xfrm>
            <a:prstGeom prst="roundRect">
              <a:avLst>
                <a:gd name="adj" fmla="val 10000"/>
              </a:avLst>
            </a:prstGeom>
            <a:solidFill>
              <a:schemeClr val="lt1">
                <a:alpha val="89803"/>
              </a:schemeClr>
            </a:solidFill>
            <a:ln w="9525" cap="flat" cmpd="sng">
              <a:solidFill>
                <a:srgbClr val="4F8AB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4"/>
            <p:cNvSpPr txBox="1"/>
            <p:nvPr/>
          </p:nvSpPr>
          <p:spPr>
            <a:xfrm>
              <a:off x="1456314" y="3603687"/>
              <a:ext cx="6905210" cy="529569"/>
            </a:xfrm>
            <a:prstGeom prst="rect">
              <a:avLst/>
            </a:prstGeom>
            <a:noFill/>
            <a:ln>
              <a:noFill/>
            </a:ln>
          </p:spPr>
          <p:txBody>
            <a:bodyPr spcFirstLastPara="1" wrap="square" lIns="38100" tIns="25400" rIns="38100" bIns="254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s-EC" sz="2000" b="0" i="0" u="none" strike="noStrike" cap="none" dirty="0" smtClean="0">
                  <a:solidFill>
                    <a:schemeClr val="dk1"/>
                  </a:solidFill>
                  <a:latin typeface="Calibri"/>
                  <a:ea typeface="Calibri"/>
                  <a:cs typeface="Calibri"/>
                  <a:sym typeface="Calibri"/>
                </a:rPr>
                <a:t>Análisis de Resultados</a:t>
              </a:r>
              <a:endParaRPr sz="2000" b="0" i="0" u="none" strike="noStrike" cap="none" dirty="0">
                <a:solidFill>
                  <a:schemeClr val="dk1"/>
                </a:solidFill>
                <a:latin typeface="Calibri"/>
                <a:ea typeface="Calibri"/>
                <a:cs typeface="Calibri"/>
                <a:sym typeface="Calibri"/>
              </a:endParaRPr>
            </a:p>
          </p:txBody>
        </p:sp>
        <p:sp>
          <p:nvSpPr>
            <p:cNvPr id="157" name="Google Shape;157;p24"/>
            <p:cNvSpPr/>
            <p:nvPr/>
          </p:nvSpPr>
          <p:spPr>
            <a:xfrm>
              <a:off x="721918" y="604262"/>
              <a:ext cx="717920" cy="3973303"/>
            </a:xfrm>
            <a:custGeom>
              <a:avLst/>
              <a:gdLst/>
              <a:ahLst/>
              <a:cxnLst/>
              <a:rect l="l" t="t" r="r" b="b"/>
              <a:pathLst>
                <a:path w="120000" h="120000" extrusionOk="0">
                  <a:moveTo>
                    <a:pt x="0" y="0"/>
                  </a:moveTo>
                  <a:lnTo>
                    <a:pt x="0" y="120000"/>
                  </a:lnTo>
                  <a:lnTo>
                    <a:pt x="120000" y="120000"/>
                  </a:lnTo>
                </a:path>
              </a:pathLst>
            </a:custGeom>
            <a:noFill/>
            <a:ln w="25400" cap="flat" cmpd="sng">
              <a:solidFill>
                <a:srgbClr val="49ACC5"/>
              </a:solidFill>
              <a:prstDash val="solid"/>
              <a:round/>
              <a:headEnd type="none" w="sm" len="sm"/>
              <a:tailEnd type="none" w="sm" len="sm"/>
            </a:ln>
          </p:spPr>
        </p:sp>
        <p:sp>
          <p:nvSpPr>
            <p:cNvPr id="158" name="Google Shape;158;p24"/>
            <p:cNvSpPr/>
            <p:nvPr/>
          </p:nvSpPr>
          <p:spPr>
            <a:xfrm>
              <a:off x="1439838" y="4296305"/>
              <a:ext cx="6938162" cy="562521"/>
            </a:xfrm>
            <a:prstGeom prst="roundRect">
              <a:avLst>
                <a:gd name="adj" fmla="val 10000"/>
              </a:avLst>
            </a:prstGeom>
            <a:solidFill>
              <a:schemeClr val="lt1">
                <a:alpha val="89803"/>
              </a:schemeClr>
            </a:solidFill>
            <a:ln w="9525" cap="flat" cmpd="sng">
              <a:solidFill>
                <a:srgbClr val="4AA9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4"/>
            <p:cNvSpPr txBox="1"/>
            <p:nvPr/>
          </p:nvSpPr>
          <p:spPr>
            <a:xfrm>
              <a:off x="1456314" y="4312781"/>
              <a:ext cx="6905210" cy="529569"/>
            </a:xfrm>
            <a:prstGeom prst="rect">
              <a:avLst/>
            </a:prstGeom>
            <a:noFill/>
            <a:ln>
              <a:noFill/>
            </a:ln>
          </p:spPr>
          <p:txBody>
            <a:bodyPr spcFirstLastPara="1" wrap="square" lIns="38100" tIns="25400" rIns="38100" bIns="254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s-EC" sz="2000" b="0" i="0" u="none" strike="noStrike" cap="none" dirty="0" smtClean="0">
                  <a:solidFill>
                    <a:schemeClr val="dk1"/>
                  </a:solidFill>
                  <a:latin typeface="Calibri"/>
                  <a:ea typeface="Calibri"/>
                  <a:cs typeface="Calibri"/>
                  <a:sym typeface="Calibri"/>
                </a:rPr>
                <a:t>Conclusiones y Recomendaciones</a:t>
              </a:r>
              <a:endParaRPr dirty="0"/>
            </a:p>
          </p:txBody>
        </p:sp>
      </p:grpSp>
      <p:sp>
        <p:nvSpPr>
          <p:cNvPr id="160" name="Google Shape;160;p2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s-EC" sz="1200" b="0" i="0" u="none" strike="noStrike" cap="none">
                <a:solidFill>
                  <a:srgbClr val="888888"/>
                </a:solidFill>
                <a:latin typeface="Calibri"/>
                <a:ea typeface="Calibri"/>
                <a:cs typeface="Calibri"/>
                <a:sym typeface="Calibri"/>
              </a:rPr>
              <a:t>2</a:t>
            </a:fld>
            <a:endParaRPr sz="1200" b="0" i="0" u="none" strike="noStrike" cap="none">
              <a:solidFill>
                <a:srgbClr val="888888"/>
              </a:solidFill>
              <a:latin typeface="Calibri"/>
              <a:ea typeface="Calibri"/>
              <a:cs typeface="Calibri"/>
              <a:sym typeface="Calibri"/>
            </a:endParaRPr>
          </a:p>
        </p:txBody>
      </p:sp>
      <p:sp>
        <p:nvSpPr>
          <p:cNvPr id="161" name="Google Shape;161;p24"/>
          <p:cNvSpPr/>
          <p:nvPr/>
        </p:nvSpPr>
        <p:spPr>
          <a:xfrm>
            <a:off x="1524000" y="21771"/>
            <a:ext cx="9144000"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grpSp>
        <p:nvGrpSpPr>
          <p:cNvPr id="167" name="Google Shape;167;p25"/>
          <p:cNvGrpSpPr/>
          <p:nvPr/>
        </p:nvGrpSpPr>
        <p:grpSpPr>
          <a:xfrm>
            <a:off x="2011681" y="2875384"/>
            <a:ext cx="9578338" cy="782215"/>
            <a:chOff x="1" y="1756684"/>
            <a:chExt cx="9578338" cy="782215"/>
          </a:xfrm>
        </p:grpSpPr>
        <p:sp>
          <p:nvSpPr>
            <p:cNvPr id="168" name="Google Shape;168;p25"/>
            <p:cNvSpPr/>
            <p:nvPr/>
          </p:nvSpPr>
          <p:spPr>
            <a:xfrm>
              <a:off x="1" y="1756684"/>
              <a:ext cx="9578338" cy="782215"/>
            </a:xfrm>
            <a:prstGeom prst="roundRect">
              <a:avLst>
                <a:gd name="adj" fmla="val 10000"/>
              </a:avLst>
            </a:prstGeom>
            <a:gradFill>
              <a:gsLst>
                <a:gs pos="0">
                  <a:srgbClr val="C8B2E9"/>
                </a:gs>
                <a:gs pos="35000">
                  <a:srgbClr val="D6CAED"/>
                </a:gs>
                <a:gs pos="100000">
                  <a:srgbClr val="EFE8FA"/>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5"/>
            <p:cNvSpPr txBox="1"/>
            <p:nvPr/>
          </p:nvSpPr>
          <p:spPr>
            <a:xfrm>
              <a:off x="22911" y="1779594"/>
              <a:ext cx="9532518" cy="736395"/>
            </a:xfrm>
            <a:prstGeom prst="rect">
              <a:avLst/>
            </a:prstGeom>
            <a:noFill/>
            <a:ln>
              <a:noFill/>
            </a:ln>
          </p:spPr>
          <p:txBody>
            <a:bodyPr spcFirstLastPara="1" wrap="square" lIns="114300" tIns="76200" rIns="114300" bIns="76200" anchor="ctr" anchorCtr="0">
              <a:noAutofit/>
            </a:bodyPr>
            <a:lstStyle/>
            <a:p>
              <a:pPr marL="0" marR="0" lvl="0" indent="0" algn="ctr" rtl="0">
                <a:lnSpc>
                  <a:spcPct val="90000"/>
                </a:lnSpc>
                <a:spcBef>
                  <a:spcPts val="0"/>
                </a:spcBef>
                <a:spcAft>
                  <a:spcPts val="0"/>
                </a:spcAft>
                <a:buClr>
                  <a:schemeClr val="dk1"/>
                </a:buClr>
                <a:buSzPts val="6000"/>
                <a:buFont typeface="Calibri"/>
                <a:buNone/>
              </a:pPr>
              <a:r>
                <a:rPr lang="es-EC" sz="6000" b="0" i="0" u="none" strike="noStrike" cap="none">
                  <a:solidFill>
                    <a:schemeClr val="dk1"/>
                  </a:solidFill>
                  <a:latin typeface="Calibri"/>
                  <a:ea typeface="Calibri"/>
                  <a:cs typeface="Calibri"/>
                  <a:sym typeface="Calibri"/>
                </a:rPr>
                <a:t>Introducción</a:t>
              </a:r>
              <a:endParaRPr/>
            </a:p>
          </p:txBody>
        </p:sp>
      </p:grpSp>
      <p:sp>
        <p:nvSpPr>
          <p:cNvPr id="170" name="Google Shape;170;p25"/>
          <p:cNvSpPr/>
          <p:nvPr/>
        </p:nvSpPr>
        <p:spPr>
          <a:xfrm>
            <a:off x="308610" y="6403680"/>
            <a:ext cx="6556016" cy="36432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r>
              <a:rPr lang="es-EC" sz="1200" b="0" i="0" u="none" strike="noStrike" cap="none">
                <a:solidFill>
                  <a:srgbClr val="0C0C0C"/>
                </a:solidFill>
                <a:latin typeface="Calibri"/>
                <a:ea typeface="Calibri"/>
                <a:cs typeface="Calibri"/>
                <a:sym typeface="Calibri"/>
              </a:rPr>
              <a:t>CIM                                                                                                                                            HAS-200 </a:t>
            </a:r>
            <a:endParaRPr sz="1800" b="0" i="0" u="none" strike="noStrike" cap="none">
              <a:solidFill>
                <a:srgbClr val="0C0C0C"/>
              </a:solidFill>
              <a:latin typeface="Calibri"/>
              <a:ea typeface="Calibri"/>
              <a:cs typeface="Calibri"/>
              <a:sym typeface="Calibri"/>
            </a:endParaRP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s-EC" sz="1200" b="0" i="0" u="none" strike="noStrike" cap="none">
                <a:solidFill>
                  <a:srgbClr val="888888"/>
                </a:solidFill>
                <a:latin typeface="Calibri"/>
                <a:ea typeface="Calibri"/>
                <a:cs typeface="Calibri"/>
                <a:sym typeface="Calibri"/>
              </a:rPr>
              <a:t>4</a:t>
            </a:fld>
            <a:endParaRPr sz="1200" b="0" i="0" u="none" strike="noStrike" cap="none">
              <a:solidFill>
                <a:srgbClr val="888888"/>
              </a:solidFill>
              <a:latin typeface="Calibri"/>
              <a:ea typeface="Calibri"/>
              <a:cs typeface="Calibri"/>
              <a:sym typeface="Calibri"/>
            </a:endParaRPr>
          </a:p>
        </p:txBody>
      </p:sp>
      <p:sp>
        <p:nvSpPr>
          <p:cNvPr id="184" name="Google Shape;184;p27"/>
          <p:cNvSpPr/>
          <p:nvPr/>
        </p:nvSpPr>
        <p:spPr>
          <a:xfrm>
            <a:off x="1524000" y="21771"/>
            <a:ext cx="9144000"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C" sz="3200" b="1" i="0" u="none" strike="noStrike" cap="none">
                <a:solidFill>
                  <a:srgbClr val="DF322D"/>
                </a:solidFill>
                <a:latin typeface="Calibri"/>
                <a:ea typeface="Calibri"/>
                <a:cs typeface="Calibri"/>
                <a:sym typeface="Calibri"/>
              </a:rPr>
              <a:t>Introducción</a:t>
            </a:r>
            <a:endParaRPr sz="3200" b="1" i="0" u="none" strike="noStrike" cap="none">
              <a:solidFill>
                <a:srgbClr val="DF322D"/>
              </a:solidFill>
              <a:latin typeface="Calibri"/>
              <a:ea typeface="Calibri"/>
              <a:cs typeface="Calibri"/>
              <a:sym typeface="Calibri"/>
            </a:endParaRPr>
          </a:p>
        </p:txBody>
      </p:sp>
      <p:grpSp>
        <p:nvGrpSpPr>
          <p:cNvPr id="186" name="Google Shape;186;p27"/>
          <p:cNvGrpSpPr/>
          <p:nvPr/>
        </p:nvGrpSpPr>
        <p:grpSpPr>
          <a:xfrm>
            <a:off x="-4094981" y="-217744"/>
            <a:ext cx="14762981" cy="7293488"/>
            <a:chOff x="-6126981" y="-937410"/>
            <a:chExt cx="14762981" cy="7293488"/>
          </a:xfrm>
        </p:grpSpPr>
        <p:sp>
          <p:nvSpPr>
            <p:cNvPr id="187" name="Google Shape;187;p27"/>
            <p:cNvSpPr/>
            <p:nvPr/>
          </p:nvSpPr>
          <p:spPr>
            <a:xfrm>
              <a:off x="-6126981" y="-937410"/>
              <a:ext cx="7293488" cy="7293488"/>
            </a:xfrm>
            <a:prstGeom prst="blockArc">
              <a:avLst>
                <a:gd name="adj1" fmla="val 18900000"/>
                <a:gd name="adj2" fmla="val 2700000"/>
                <a:gd name="adj3" fmla="val 296"/>
              </a:avLst>
            </a:prstGeom>
            <a:no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7"/>
            <p:cNvSpPr/>
            <p:nvPr/>
          </p:nvSpPr>
          <p:spPr>
            <a:xfrm>
              <a:off x="509717" y="338558"/>
              <a:ext cx="7541700" cy="677550"/>
            </a:xfrm>
            <a:prstGeom prst="rect">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7"/>
            <p:cNvSpPr txBox="1"/>
            <p:nvPr/>
          </p:nvSpPr>
          <p:spPr>
            <a:xfrm>
              <a:off x="509717" y="338558"/>
              <a:ext cx="7541700" cy="677550"/>
            </a:xfrm>
            <a:prstGeom prst="rect">
              <a:avLst/>
            </a:prstGeom>
            <a:noFill/>
            <a:ln>
              <a:noFill/>
            </a:ln>
          </p:spPr>
          <p:txBody>
            <a:bodyPr spcFirstLastPara="1" wrap="square" lIns="537800" tIns="88900" rIns="88900" bIns="88900" anchor="ctr" anchorCtr="0">
              <a:noAutofit/>
            </a:bodyPr>
            <a:lstStyle/>
            <a:p>
              <a:pPr marL="0" marR="0" lvl="0" indent="0" algn="l" rtl="0">
                <a:lnSpc>
                  <a:spcPct val="90000"/>
                </a:lnSpc>
                <a:spcBef>
                  <a:spcPts val="0"/>
                </a:spcBef>
                <a:spcAft>
                  <a:spcPts val="0"/>
                </a:spcAft>
                <a:buClr>
                  <a:schemeClr val="lt1"/>
                </a:buClr>
                <a:buSzPts val="3500"/>
                <a:buFont typeface="Calibri"/>
                <a:buNone/>
              </a:pPr>
              <a:r>
                <a:rPr lang="es-EC" sz="3500" b="0" i="0" u="none" strike="noStrike" cap="none" dirty="0" smtClean="0">
                  <a:solidFill>
                    <a:schemeClr val="lt1"/>
                  </a:solidFill>
                  <a:latin typeface="Calibri"/>
                  <a:ea typeface="Calibri"/>
                  <a:cs typeface="Calibri"/>
                  <a:sym typeface="Calibri"/>
                </a:rPr>
                <a:t>EMDA </a:t>
              </a:r>
              <a:endParaRPr dirty="0"/>
            </a:p>
          </p:txBody>
        </p:sp>
        <p:sp>
          <p:nvSpPr>
            <p:cNvPr id="190" name="Google Shape;190;p27"/>
            <p:cNvSpPr/>
            <p:nvPr/>
          </p:nvSpPr>
          <p:spPr>
            <a:xfrm>
              <a:off x="86248" y="253864"/>
              <a:ext cx="846937" cy="846937"/>
            </a:xfrm>
            <a:prstGeom prst="ellipse">
              <a:avLst/>
            </a:prstGeom>
            <a:solidFill>
              <a:schemeClr val="lt1"/>
            </a:solid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7"/>
            <p:cNvSpPr/>
            <p:nvPr/>
          </p:nvSpPr>
          <p:spPr>
            <a:xfrm>
              <a:off x="720774" y="2285864"/>
              <a:ext cx="846937" cy="846937"/>
            </a:xfrm>
            <a:prstGeom prst="ellipse">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7"/>
            <p:cNvSpPr/>
            <p:nvPr/>
          </p:nvSpPr>
          <p:spPr>
            <a:xfrm>
              <a:off x="1579813" y="2449038"/>
              <a:ext cx="7056187" cy="677550"/>
            </a:xfrm>
            <a:prstGeom prst="rect">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7"/>
            <p:cNvSpPr txBox="1"/>
            <p:nvPr/>
          </p:nvSpPr>
          <p:spPr>
            <a:xfrm>
              <a:off x="1313559" y="2429372"/>
              <a:ext cx="7056187" cy="677550"/>
            </a:xfrm>
            <a:prstGeom prst="rect">
              <a:avLst/>
            </a:prstGeom>
            <a:noFill/>
            <a:ln>
              <a:noFill/>
            </a:ln>
          </p:spPr>
          <p:txBody>
            <a:bodyPr spcFirstLastPara="1" wrap="square" lIns="537800" tIns="88900" rIns="88900" bIns="88900" anchor="ctr" anchorCtr="0">
              <a:noAutofit/>
            </a:bodyPr>
            <a:lstStyle/>
            <a:p>
              <a:pPr lvl="0">
                <a:lnSpc>
                  <a:spcPct val="90000"/>
                </a:lnSpc>
                <a:buClr>
                  <a:schemeClr val="lt1"/>
                </a:buClr>
                <a:buSzPts val="3500"/>
              </a:pPr>
              <a:r>
                <a:rPr lang="es-EC" sz="3500" dirty="0">
                  <a:solidFill>
                    <a:schemeClr val="lt1"/>
                  </a:solidFill>
                  <a:latin typeface="Calibri"/>
                  <a:ea typeface="Calibri"/>
                  <a:cs typeface="Calibri"/>
                  <a:sym typeface="Calibri"/>
                </a:rPr>
                <a:t>MÓDULO PA</a:t>
              </a:r>
              <a:endParaRPr lang="es-EC" sz="3600" dirty="0"/>
            </a:p>
          </p:txBody>
        </p:sp>
        <p:sp>
          <p:nvSpPr>
            <p:cNvPr id="200" name="Google Shape;200;p27"/>
            <p:cNvSpPr/>
            <p:nvPr/>
          </p:nvSpPr>
          <p:spPr>
            <a:xfrm>
              <a:off x="509717" y="4402558"/>
              <a:ext cx="7541700" cy="677550"/>
            </a:xfrm>
            <a:prstGeom prst="rect">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7"/>
            <p:cNvSpPr txBox="1"/>
            <p:nvPr/>
          </p:nvSpPr>
          <p:spPr>
            <a:xfrm>
              <a:off x="509717" y="4402558"/>
              <a:ext cx="7541700" cy="677550"/>
            </a:xfrm>
            <a:prstGeom prst="rect">
              <a:avLst/>
            </a:prstGeom>
            <a:noFill/>
            <a:ln>
              <a:noFill/>
            </a:ln>
          </p:spPr>
          <p:txBody>
            <a:bodyPr spcFirstLastPara="1" wrap="square" lIns="537800" tIns="88900" rIns="88900" bIns="88900" anchor="ctr" anchorCtr="0">
              <a:noAutofit/>
            </a:bodyPr>
            <a:lstStyle/>
            <a:p>
              <a:pPr lvl="0">
                <a:lnSpc>
                  <a:spcPct val="90000"/>
                </a:lnSpc>
                <a:buClr>
                  <a:schemeClr val="lt1"/>
                </a:buClr>
                <a:buSzPts val="3500"/>
              </a:pPr>
              <a:r>
                <a:rPr lang="es-EC" sz="3500" dirty="0">
                  <a:solidFill>
                    <a:schemeClr val="lt1"/>
                  </a:solidFill>
                  <a:latin typeface="Calibri"/>
                  <a:cs typeface="Calibri"/>
                  <a:sym typeface="Calibri"/>
                </a:rPr>
                <a:t>PROCESO MANTENIMIENTO</a:t>
              </a:r>
              <a:endParaRPr lang="es-EC" sz="3600" dirty="0"/>
            </a:p>
          </p:txBody>
        </p:sp>
        <p:sp>
          <p:nvSpPr>
            <p:cNvPr id="202" name="Google Shape;202;p27"/>
            <p:cNvSpPr/>
            <p:nvPr/>
          </p:nvSpPr>
          <p:spPr>
            <a:xfrm>
              <a:off x="86248" y="4317864"/>
              <a:ext cx="846937" cy="846937"/>
            </a:xfrm>
            <a:prstGeom prst="ellipse">
              <a:avLst/>
            </a:prstGeom>
            <a:solidFill>
              <a:schemeClr val="lt1"/>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s-EC" sz="1200" b="0" i="0" u="none" strike="noStrike" cap="none">
                <a:solidFill>
                  <a:srgbClr val="888888"/>
                </a:solidFill>
                <a:latin typeface="Calibri"/>
                <a:ea typeface="Calibri"/>
                <a:cs typeface="Calibri"/>
                <a:sym typeface="Calibri"/>
              </a:rPr>
              <a:t>5</a:t>
            </a:fld>
            <a:endParaRPr sz="1200" b="0" i="0" u="none" strike="noStrike" cap="none">
              <a:solidFill>
                <a:srgbClr val="888888"/>
              </a:solidFill>
              <a:latin typeface="Calibri"/>
              <a:ea typeface="Calibri"/>
              <a:cs typeface="Calibri"/>
              <a:sym typeface="Calibri"/>
            </a:endParaRPr>
          </a:p>
        </p:txBody>
      </p:sp>
      <p:sp>
        <p:nvSpPr>
          <p:cNvPr id="176" name="Google Shape;176;p26"/>
          <p:cNvSpPr/>
          <p:nvPr/>
        </p:nvSpPr>
        <p:spPr>
          <a:xfrm>
            <a:off x="1524000" y="21771"/>
            <a:ext cx="9144000"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C" sz="3200" b="1" i="0" u="none" strike="noStrike" cap="none" dirty="0" smtClean="0">
                <a:solidFill>
                  <a:srgbClr val="DF322D"/>
                </a:solidFill>
                <a:latin typeface="Calibri"/>
                <a:ea typeface="Calibri"/>
                <a:cs typeface="Calibri"/>
                <a:sym typeface="Calibri"/>
              </a:rPr>
              <a:t>EMDA</a:t>
            </a:r>
            <a:endParaRPr dirty="0"/>
          </a:p>
        </p:txBody>
      </p:sp>
      <p:sp>
        <p:nvSpPr>
          <p:cNvPr id="177" name="Google Shape;177;p26"/>
          <p:cNvSpPr/>
          <p:nvPr/>
        </p:nvSpPr>
        <p:spPr>
          <a:xfrm>
            <a:off x="308610" y="6403680"/>
            <a:ext cx="6556016" cy="36432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r>
              <a:rPr lang="es-EC" sz="1200" b="0" i="0" u="none" strike="noStrike" cap="none">
                <a:solidFill>
                  <a:srgbClr val="0C0C0C"/>
                </a:solidFill>
                <a:latin typeface="Calibri"/>
                <a:ea typeface="Calibri"/>
                <a:cs typeface="Calibri"/>
                <a:sym typeface="Calibri"/>
              </a:rPr>
              <a:t>                                                                                                                                                                 Grupo 3 </a:t>
            </a:r>
            <a:endParaRPr sz="1800" b="0" i="0" u="none" strike="noStrike" cap="none">
              <a:solidFill>
                <a:srgbClr val="0C0C0C"/>
              </a:solidFill>
              <a:latin typeface="Calibri"/>
              <a:ea typeface="Calibri"/>
              <a:cs typeface="Calibri"/>
              <a:sym typeface="Calibri"/>
            </a:endParaRPr>
          </a:p>
        </p:txBody>
      </p:sp>
      <p:sp>
        <p:nvSpPr>
          <p:cNvPr id="4" name="Rectangle 2"/>
          <p:cNvSpPr>
            <a:spLocks noChangeArrowheads="1"/>
          </p:cNvSpPr>
          <p:nvPr/>
        </p:nvSpPr>
        <p:spPr bwMode="auto">
          <a:xfrm>
            <a:off x="3346450" y="18516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6" name="Rectángulo 5"/>
          <p:cNvSpPr/>
          <p:nvPr/>
        </p:nvSpPr>
        <p:spPr>
          <a:xfrm>
            <a:off x="868680" y="606546"/>
            <a:ext cx="11079480" cy="1938992"/>
          </a:xfrm>
          <a:prstGeom prst="rect">
            <a:avLst/>
          </a:prstGeom>
        </p:spPr>
        <p:txBody>
          <a:bodyPr wrap="square">
            <a:spAutoFit/>
          </a:bodyPr>
          <a:lstStyle/>
          <a:p>
            <a:pPr marL="342900" lvl="0" indent="-342900" algn="just">
              <a:lnSpc>
                <a:spcPct val="200000"/>
              </a:lnSpc>
              <a:spcAft>
                <a:spcPts val="800"/>
              </a:spcAft>
              <a:buFont typeface="Times New Roman" panose="02020603050405020304" pitchFamily="18" charset="0"/>
              <a:buChar char="•"/>
            </a:pPr>
            <a:r>
              <a:rPr lang="es-EC" sz="2000" dirty="0">
                <a:latin typeface="Times New Roman" panose="02020603050405020304" pitchFamily="18" charset="0"/>
                <a:ea typeface="Calibri" panose="020F0502020204030204" pitchFamily="34" charset="0"/>
                <a:cs typeface="Times New Roman" panose="02020603050405020304" pitchFamily="18" charset="0"/>
              </a:rPr>
              <a:t>“Realizar Inspecciones Mayores, Reparaciones Estructurales, Tratamiento anticorrosivo, pintura exterior, reparación de tarjetas electrónicas de los diferentes radares AR-15M, AR-3D, TPS/70 y 36-D6</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s-MX" sz="2000" dirty="0">
                <a:latin typeface="Times New Roman" panose="02020603050405020304" pitchFamily="18" charset="0"/>
                <a:ea typeface="Calibri" panose="020F0502020204030204" pitchFamily="34" charset="0"/>
                <a:cs typeface="Times New Roman" panose="02020603050405020304" pitchFamily="18" charset="0"/>
              </a:rPr>
              <a:t>Mantenimiento correctivo de II y III escalón</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s-MX" sz="2000" dirty="0">
                <a:latin typeface="Times New Roman" panose="02020603050405020304" pitchFamily="18" charset="0"/>
                <a:ea typeface="Calibri" panose="020F0502020204030204" pitchFamily="34" charset="0"/>
                <a:cs typeface="Times New Roman" panose="02020603050405020304" pitchFamily="18" charset="0"/>
              </a:rPr>
              <a:t>(Fuerza Aérea Ecuatoriana, 2013)</a:t>
            </a:r>
          </a:p>
        </p:txBody>
      </p:sp>
      <p:pic>
        <p:nvPicPr>
          <p:cNvPr id="11" name="Imagen 10" descr="Imagen 009"/>
          <p:cNvPicPr/>
          <p:nvPr/>
        </p:nvPicPr>
        <p:blipFill>
          <a:blip r:embed="rId3">
            <a:extLst>
              <a:ext uri="{28A0092B-C50C-407E-A947-70E740481C1C}">
                <a14:useLocalDpi xmlns:a14="http://schemas.microsoft.com/office/drawing/2010/main" val="0"/>
              </a:ext>
            </a:extLst>
          </a:blip>
          <a:srcRect b="24036"/>
          <a:stretch>
            <a:fillRect/>
          </a:stretch>
        </p:blipFill>
        <p:spPr bwMode="auto">
          <a:xfrm>
            <a:off x="3355340" y="2884229"/>
            <a:ext cx="5481320" cy="2778245"/>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s-EC" sz="1200" b="0" i="0" u="none" strike="noStrike" cap="none">
                <a:solidFill>
                  <a:srgbClr val="888888"/>
                </a:solidFill>
                <a:latin typeface="Calibri"/>
                <a:ea typeface="Calibri"/>
                <a:cs typeface="Calibri"/>
                <a:sym typeface="Calibri"/>
              </a:rPr>
              <a:t>6</a:t>
            </a:fld>
            <a:endParaRPr sz="1200" b="0" i="0" u="none" strike="noStrike" cap="none">
              <a:solidFill>
                <a:srgbClr val="888888"/>
              </a:solidFill>
              <a:latin typeface="Calibri"/>
              <a:ea typeface="Calibri"/>
              <a:cs typeface="Calibri"/>
              <a:sym typeface="Calibri"/>
            </a:endParaRPr>
          </a:p>
        </p:txBody>
      </p:sp>
      <p:sp>
        <p:nvSpPr>
          <p:cNvPr id="176" name="Google Shape;176;p26"/>
          <p:cNvSpPr/>
          <p:nvPr/>
        </p:nvSpPr>
        <p:spPr>
          <a:xfrm>
            <a:off x="1524000" y="21771"/>
            <a:ext cx="9144000"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C" sz="3200" b="1" i="0" u="none" strike="noStrike" cap="none" dirty="0" smtClean="0">
                <a:solidFill>
                  <a:srgbClr val="DF322D"/>
                </a:solidFill>
                <a:latin typeface="Calibri"/>
                <a:ea typeface="Calibri"/>
                <a:cs typeface="Calibri"/>
                <a:sym typeface="Calibri"/>
              </a:rPr>
              <a:t>MÓDULO PA</a:t>
            </a:r>
            <a:endParaRPr dirty="0"/>
          </a:p>
        </p:txBody>
      </p:sp>
      <p:sp>
        <p:nvSpPr>
          <p:cNvPr id="177" name="Google Shape;177;p26"/>
          <p:cNvSpPr/>
          <p:nvPr/>
        </p:nvSpPr>
        <p:spPr>
          <a:xfrm>
            <a:off x="308610" y="6403680"/>
            <a:ext cx="6556016" cy="36432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r>
              <a:rPr lang="es-EC" sz="1200" b="0" i="0" u="none" strike="noStrike" cap="none">
                <a:solidFill>
                  <a:srgbClr val="0C0C0C"/>
                </a:solidFill>
                <a:latin typeface="Calibri"/>
                <a:ea typeface="Calibri"/>
                <a:cs typeface="Calibri"/>
                <a:sym typeface="Calibri"/>
              </a:rPr>
              <a:t>                                                                                                                                                                 Grupo 3 </a:t>
            </a:r>
            <a:endParaRPr sz="1800" b="0" i="0" u="none" strike="noStrike" cap="none">
              <a:solidFill>
                <a:srgbClr val="0C0C0C"/>
              </a:solidFill>
              <a:latin typeface="Calibri"/>
              <a:ea typeface="Calibri"/>
              <a:cs typeface="Calibri"/>
              <a:sym typeface="Calibri"/>
            </a:endParaRPr>
          </a:p>
        </p:txBody>
      </p:sp>
      <p:sp>
        <p:nvSpPr>
          <p:cNvPr id="4" name="Rectangle 2"/>
          <p:cNvSpPr>
            <a:spLocks noChangeArrowheads="1"/>
          </p:cNvSpPr>
          <p:nvPr/>
        </p:nvSpPr>
        <p:spPr bwMode="auto">
          <a:xfrm>
            <a:off x="3346450" y="18516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2" name="Rectángulo 1"/>
          <p:cNvSpPr/>
          <p:nvPr/>
        </p:nvSpPr>
        <p:spPr>
          <a:xfrm>
            <a:off x="308610" y="954764"/>
            <a:ext cx="4812030" cy="5078313"/>
          </a:xfrm>
          <a:prstGeom prst="rect">
            <a:avLst/>
          </a:prstGeom>
        </p:spPr>
        <p:txBody>
          <a:bodyPr wrap="square">
            <a:spAutoFit/>
          </a:bodyPr>
          <a:lstStyle/>
          <a:p>
            <a:pPr algn="just">
              <a:lnSpc>
                <a:spcPct val="200000"/>
              </a:lnSpc>
              <a:spcAft>
                <a:spcPts val="800"/>
              </a:spcAft>
            </a:pPr>
            <a:r>
              <a:rPr lang="es-ES" sz="1800" dirty="0">
                <a:latin typeface="Times New Roman" panose="02020603050405020304" pitchFamily="18" charset="0"/>
                <a:ea typeface="Calibri" panose="020F0502020204030204" pitchFamily="34" charset="0"/>
                <a:cs typeface="Times New Roman" panose="02020603050405020304" pitchFamily="18" charset="0"/>
              </a:rPr>
              <a:t>El amplificador de potencia es el que se encarga de realizar la última amplificación de la señal del Radio Frecuencia antes de enviarlas a las filas. El amplificador admite señales de RF de entradas pulsadas en el rango de frecuencias de 1215 a 1400 MHz, con un nivel de potencia de entrada 2 a 3 W y las amplifica a un nivel de salida ajustable en fabrica de 1 KW en modo normal o a unos 550 W en modo Drive.” </a:t>
            </a:r>
            <a:r>
              <a:rPr lang="es-MX" sz="1800" dirty="0">
                <a:latin typeface="Times New Roman" panose="02020603050405020304" pitchFamily="18" charset="0"/>
                <a:ea typeface="Calibri" panose="020F0502020204030204" pitchFamily="34" charset="0"/>
                <a:cs typeface="Times New Roman" panose="02020603050405020304" pitchFamily="18" charset="0"/>
              </a:rPr>
              <a:t>(Indra, 2014)</a:t>
            </a:r>
          </a:p>
        </p:txBody>
      </p:sp>
      <p:pic>
        <p:nvPicPr>
          <p:cNvPr id="9" name="Imagen 8" descr="C:\Users\pc\Downloads\WhatsApp Image 2019-07-23 at 9.27.13 AM.jpeg"/>
          <p:cNvPicPr/>
          <p:nvPr/>
        </p:nvPicPr>
        <p:blipFill rotWithShape="1">
          <a:blip r:embed="rId3" cstate="print">
            <a:extLst>
              <a:ext uri="{28A0092B-C50C-407E-A947-70E740481C1C}">
                <a14:useLocalDpi xmlns:a14="http://schemas.microsoft.com/office/drawing/2010/main" val="0"/>
              </a:ext>
            </a:extLst>
          </a:blip>
          <a:srcRect l="3473" t="12128"/>
          <a:stretch/>
        </p:blipFill>
        <p:spPr bwMode="auto">
          <a:xfrm>
            <a:off x="6811286" y="2947430"/>
            <a:ext cx="4185920" cy="2858135"/>
          </a:xfrm>
          <a:prstGeom prst="rect">
            <a:avLst/>
          </a:prstGeom>
          <a:noFill/>
          <a:ln>
            <a:noFill/>
          </a:ln>
          <a:extLst>
            <a:ext uri="{53640926-AAD7-44D8-BBD7-CCE9431645EC}">
              <a14:shadowObscured xmlns:a14="http://schemas.microsoft.com/office/drawing/2010/main"/>
            </a:ext>
          </a:extLst>
        </p:spPr>
      </p:pic>
      <p:pic>
        <p:nvPicPr>
          <p:cNvPr id="10" name="Imagen 9"/>
          <p:cNvPicPr/>
          <p:nvPr/>
        </p:nvPicPr>
        <p:blipFill>
          <a:blip r:embed="rId4">
            <a:extLst>
              <a:ext uri="{28A0092B-C50C-407E-A947-70E740481C1C}">
                <a14:useLocalDpi xmlns:a14="http://schemas.microsoft.com/office/drawing/2010/main" val="0"/>
              </a:ext>
            </a:extLst>
          </a:blip>
          <a:stretch>
            <a:fillRect/>
          </a:stretch>
        </p:blipFill>
        <p:spPr>
          <a:xfrm>
            <a:off x="6465528" y="1253185"/>
            <a:ext cx="4877435" cy="1038225"/>
          </a:xfrm>
          <a:prstGeom prst="rect">
            <a:avLst/>
          </a:prstGeom>
        </p:spPr>
      </p:pic>
    </p:spTree>
    <p:extLst>
      <p:ext uri="{BB962C8B-B14F-4D97-AF65-F5344CB8AC3E}">
        <p14:creationId xmlns:p14="http://schemas.microsoft.com/office/powerpoint/2010/main" val="102249843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s-EC" sz="1200" b="0" i="0" u="none" strike="noStrike" cap="none">
                <a:solidFill>
                  <a:srgbClr val="888888"/>
                </a:solidFill>
                <a:latin typeface="Calibri"/>
                <a:ea typeface="Calibri"/>
                <a:cs typeface="Calibri"/>
                <a:sym typeface="Calibri"/>
              </a:rPr>
              <a:t>7</a:t>
            </a:fld>
            <a:endParaRPr sz="1200" b="0" i="0" u="none" strike="noStrike" cap="none">
              <a:solidFill>
                <a:srgbClr val="888888"/>
              </a:solidFill>
              <a:latin typeface="Calibri"/>
              <a:ea typeface="Calibri"/>
              <a:cs typeface="Calibri"/>
              <a:sym typeface="Calibri"/>
            </a:endParaRPr>
          </a:p>
        </p:txBody>
      </p:sp>
      <p:sp>
        <p:nvSpPr>
          <p:cNvPr id="176" name="Google Shape;176;p26"/>
          <p:cNvSpPr/>
          <p:nvPr/>
        </p:nvSpPr>
        <p:spPr>
          <a:xfrm>
            <a:off x="308610" y="2204414"/>
            <a:ext cx="3390900"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C" sz="3200" b="1" dirty="0" smtClean="0">
                <a:solidFill>
                  <a:srgbClr val="DF322D"/>
                </a:solidFill>
                <a:latin typeface="Calibri"/>
                <a:cs typeface="Calibri"/>
                <a:sym typeface="Calibri"/>
              </a:rPr>
              <a:t>PROCESO </a:t>
            </a:r>
          </a:p>
          <a:p>
            <a:pPr marL="0" marR="0" lvl="0" indent="0" algn="ctr" rtl="0">
              <a:spcBef>
                <a:spcPts val="0"/>
              </a:spcBef>
              <a:spcAft>
                <a:spcPts val="0"/>
              </a:spcAft>
              <a:buNone/>
            </a:pPr>
            <a:r>
              <a:rPr lang="es-EC" sz="3200" b="1" dirty="0" smtClean="0">
                <a:solidFill>
                  <a:srgbClr val="DF322D"/>
                </a:solidFill>
                <a:latin typeface="Calibri"/>
                <a:cs typeface="Calibri"/>
                <a:sym typeface="Calibri"/>
              </a:rPr>
              <a:t>MANTENIMIENTO</a:t>
            </a:r>
            <a:endParaRPr dirty="0"/>
          </a:p>
        </p:txBody>
      </p:sp>
      <p:sp>
        <p:nvSpPr>
          <p:cNvPr id="177" name="Google Shape;177;p26"/>
          <p:cNvSpPr/>
          <p:nvPr/>
        </p:nvSpPr>
        <p:spPr>
          <a:xfrm>
            <a:off x="308610" y="6403680"/>
            <a:ext cx="6556016" cy="36432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r>
              <a:rPr lang="es-EC" sz="1200" b="0" i="0" u="none" strike="noStrike" cap="none">
                <a:solidFill>
                  <a:srgbClr val="0C0C0C"/>
                </a:solidFill>
                <a:latin typeface="Calibri"/>
                <a:ea typeface="Calibri"/>
                <a:cs typeface="Calibri"/>
                <a:sym typeface="Calibri"/>
              </a:rPr>
              <a:t>                                                                                                                                                                 Grupo 3 </a:t>
            </a:r>
            <a:endParaRPr sz="1800" b="0" i="0" u="none" strike="noStrike" cap="none">
              <a:solidFill>
                <a:srgbClr val="0C0C0C"/>
              </a:solidFill>
              <a:latin typeface="Calibri"/>
              <a:ea typeface="Calibri"/>
              <a:cs typeface="Calibri"/>
              <a:sym typeface="Calibri"/>
            </a:endParaRPr>
          </a:p>
        </p:txBody>
      </p:sp>
      <p:sp>
        <p:nvSpPr>
          <p:cNvPr id="4" name="Rectangle 2"/>
          <p:cNvSpPr>
            <a:spLocks noChangeArrowheads="1"/>
          </p:cNvSpPr>
          <p:nvPr/>
        </p:nvSpPr>
        <p:spPr bwMode="auto">
          <a:xfrm>
            <a:off x="3346450" y="18516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2" name="Rectangle 2"/>
          <p:cNvSpPr>
            <a:spLocks noChangeArrowheads="1"/>
          </p:cNvSpPr>
          <p:nvPr/>
        </p:nvSpPr>
        <p:spPr bwMode="auto">
          <a:xfrm flipV="1">
            <a:off x="8436043" y="-1550023"/>
            <a:ext cx="81850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graphicFrame>
        <p:nvGraphicFramePr>
          <p:cNvPr id="3" name="Objeto 2"/>
          <p:cNvGraphicFramePr>
            <a:graphicFrameLocks noChangeAspect="1"/>
          </p:cNvGraphicFramePr>
          <p:nvPr>
            <p:extLst>
              <p:ext uri="{D42A27DB-BD31-4B8C-83A1-F6EECF244321}">
                <p14:modId xmlns:p14="http://schemas.microsoft.com/office/powerpoint/2010/main" val="2051142211"/>
              </p:ext>
            </p:extLst>
          </p:nvPr>
        </p:nvGraphicFramePr>
        <p:xfrm>
          <a:off x="3952378" y="50781"/>
          <a:ext cx="5090160" cy="6201447"/>
        </p:xfrm>
        <a:graphic>
          <a:graphicData uri="http://schemas.openxmlformats.org/presentationml/2006/ole">
            <mc:AlternateContent xmlns:mc="http://schemas.openxmlformats.org/markup-compatibility/2006">
              <mc:Choice xmlns:v="urn:schemas-microsoft-com:vml" Requires="v">
                <p:oleObj spid="_x0000_s2054" name="Visio" r:id="rId4" imgW="7048337" imgH="8229790" progId="Visio.Drawing.15">
                  <p:embed/>
                </p:oleObj>
              </mc:Choice>
              <mc:Fallback>
                <p:oleObj name="Visio" r:id="rId4" imgW="7048337" imgH="8229790"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378" y="50781"/>
                        <a:ext cx="5090160" cy="6201447"/>
                      </a:xfrm>
                      <a:prstGeom prst="rect">
                        <a:avLst/>
                      </a:prstGeom>
                      <a:noFill/>
                    </p:spPr>
                  </p:pic>
                </p:oleObj>
              </mc:Fallback>
            </mc:AlternateContent>
          </a:graphicData>
        </a:graphic>
      </p:graphicFrame>
    </p:spTree>
    <p:extLst>
      <p:ext uri="{BB962C8B-B14F-4D97-AF65-F5344CB8AC3E}">
        <p14:creationId xmlns:p14="http://schemas.microsoft.com/office/powerpoint/2010/main" val="318210760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grpSp>
        <p:nvGrpSpPr>
          <p:cNvPr id="167" name="Google Shape;167;p25"/>
          <p:cNvGrpSpPr/>
          <p:nvPr/>
        </p:nvGrpSpPr>
        <p:grpSpPr>
          <a:xfrm>
            <a:off x="2011681" y="2875384"/>
            <a:ext cx="9578338" cy="782215"/>
            <a:chOff x="1" y="1756684"/>
            <a:chExt cx="9578338" cy="782215"/>
          </a:xfrm>
        </p:grpSpPr>
        <p:sp>
          <p:nvSpPr>
            <p:cNvPr id="168" name="Google Shape;168;p25"/>
            <p:cNvSpPr/>
            <p:nvPr/>
          </p:nvSpPr>
          <p:spPr>
            <a:xfrm>
              <a:off x="1" y="1756684"/>
              <a:ext cx="9578338" cy="782215"/>
            </a:xfrm>
            <a:prstGeom prst="roundRect">
              <a:avLst>
                <a:gd name="adj" fmla="val 10000"/>
              </a:avLst>
            </a:prstGeom>
            <a:gradFill>
              <a:gsLst>
                <a:gs pos="0">
                  <a:srgbClr val="C8B2E9"/>
                </a:gs>
                <a:gs pos="35000">
                  <a:srgbClr val="D6CAED"/>
                </a:gs>
                <a:gs pos="100000">
                  <a:srgbClr val="EFE8FA"/>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5"/>
            <p:cNvSpPr txBox="1"/>
            <p:nvPr/>
          </p:nvSpPr>
          <p:spPr>
            <a:xfrm>
              <a:off x="22911" y="1779594"/>
              <a:ext cx="9532518" cy="736395"/>
            </a:xfrm>
            <a:prstGeom prst="rect">
              <a:avLst/>
            </a:prstGeom>
            <a:noFill/>
            <a:ln>
              <a:noFill/>
            </a:ln>
          </p:spPr>
          <p:txBody>
            <a:bodyPr spcFirstLastPara="1" wrap="square" lIns="114300" tIns="76200" rIns="114300" bIns="76200" anchor="ctr" anchorCtr="0">
              <a:noAutofit/>
            </a:bodyPr>
            <a:lstStyle/>
            <a:p>
              <a:pPr marL="0" marR="0" lvl="0" indent="0" algn="ctr" rtl="0">
                <a:lnSpc>
                  <a:spcPct val="90000"/>
                </a:lnSpc>
                <a:spcBef>
                  <a:spcPts val="0"/>
                </a:spcBef>
                <a:spcAft>
                  <a:spcPts val="0"/>
                </a:spcAft>
                <a:buClr>
                  <a:schemeClr val="dk1"/>
                </a:buClr>
                <a:buSzPts val="6000"/>
                <a:buFont typeface="Calibri"/>
                <a:buNone/>
              </a:pPr>
              <a:r>
                <a:rPr lang="es-EC" sz="6000" b="0" i="0" u="none" strike="noStrike" cap="none" dirty="0" smtClean="0">
                  <a:solidFill>
                    <a:schemeClr val="dk1"/>
                  </a:solidFill>
                  <a:latin typeface="Calibri"/>
                  <a:ea typeface="Calibri"/>
                  <a:cs typeface="Calibri"/>
                  <a:sym typeface="Calibri"/>
                </a:rPr>
                <a:t>Objetivos</a:t>
              </a:r>
              <a:endParaRPr dirty="0"/>
            </a:p>
          </p:txBody>
        </p:sp>
      </p:grpSp>
      <p:sp>
        <p:nvSpPr>
          <p:cNvPr id="170" name="Google Shape;170;p25"/>
          <p:cNvSpPr/>
          <p:nvPr/>
        </p:nvSpPr>
        <p:spPr>
          <a:xfrm>
            <a:off x="308610" y="6403680"/>
            <a:ext cx="6556016" cy="36432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r>
              <a:rPr lang="es-EC" sz="1200" b="0" i="0" u="none" strike="noStrike" cap="none">
                <a:solidFill>
                  <a:srgbClr val="0C0C0C"/>
                </a:solidFill>
                <a:latin typeface="Calibri"/>
                <a:ea typeface="Calibri"/>
                <a:cs typeface="Calibri"/>
                <a:sym typeface="Calibri"/>
              </a:rPr>
              <a:t>CIM                                                                                                                                            HAS-200 </a:t>
            </a:r>
            <a:endParaRPr sz="1800" b="0" i="0" u="none" strike="noStrike" cap="none">
              <a:solidFill>
                <a:srgbClr val="0C0C0C"/>
              </a:solidFill>
              <a:latin typeface="Calibri"/>
              <a:ea typeface="Calibri"/>
              <a:cs typeface="Calibri"/>
              <a:sym typeface="Calibri"/>
            </a:endParaRPr>
          </a:p>
        </p:txBody>
      </p:sp>
    </p:spTree>
    <p:extLst>
      <p:ext uri="{BB962C8B-B14F-4D97-AF65-F5344CB8AC3E}">
        <p14:creationId xmlns:p14="http://schemas.microsoft.com/office/powerpoint/2010/main" val="88570623"/>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s-EC" sz="1200" b="0" i="0" u="none" strike="noStrike" cap="none">
                <a:solidFill>
                  <a:srgbClr val="888888"/>
                </a:solidFill>
                <a:latin typeface="Calibri"/>
                <a:ea typeface="Calibri"/>
                <a:cs typeface="Calibri"/>
                <a:sym typeface="Calibri"/>
              </a:rPr>
              <a:t>9</a:t>
            </a:fld>
            <a:endParaRPr sz="1200" b="0" i="0" u="none" strike="noStrike" cap="none">
              <a:solidFill>
                <a:srgbClr val="888888"/>
              </a:solidFill>
              <a:latin typeface="Calibri"/>
              <a:ea typeface="Calibri"/>
              <a:cs typeface="Calibri"/>
              <a:sym typeface="Calibri"/>
            </a:endParaRPr>
          </a:p>
        </p:txBody>
      </p:sp>
      <p:sp>
        <p:nvSpPr>
          <p:cNvPr id="208" name="Google Shape;208;p28"/>
          <p:cNvSpPr/>
          <p:nvPr/>
        </p:nvSpPr>
        <p:spPr>
          <a:xfrm>
            <a:off x="827225" y="21770"/>
            <a:ext cx="914400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C" sz="3200" b="1" dirty="0" smtClean="0">
                <a:solidFill>
                  <a:srgbClr val="DF322D"/>
                </a:solidFill>
                <a:latin typeface="Calibri"/>
                <a:ea typeface="Calibri"/>
                <a:cs typeface="Calibri"/>
                <a:sym typeface="Calibri"/>
              </a:rPr>
              <a:t>Objetivos</a:t>
            </a:r>
            <a:endParaRPr sz="3200" b="1" dirty="0">
              <a:solidFill>
                <a:srgbClr val="DF322D"/>
              </a:solidFill>
              <a:latin typeface="Calibri"/>
              <a:ea typeface="Calibri"/>
              <a:cs typeface="Calibri"/>
              <a:sym typeface="Calibri"/>
            </a:endParaRPr>
          </a:p>
        </p:txBody>
      </p:sp>
      <p:sp>
        <p:nvSpPr>
          <p:cNvPr id="209" name="Google Shape;209;p28"/>
          <p:cNvSpPr/>
          <p:nvPr/>
        </p:nvSpPr>
        <p:spPr>
          <a:xfrm>
            <a:off x="308610" y="6403680"/>
            <a:ext cx="6556016" cy="36432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r>
              <a:rPr lang="es-EC" sz="1200">
                <a:solidFill>
                  <a:srgbClr val="0C0C0C"/>
                </a:solidFill>
                <a:latin typeface="Calibri"/>
                <a:ea typeface="Calibri"/>
                <a:cs typeface="Calibri"/>
                <a:sym typeface="Calibri"/>
              </a:rPr>
              <a:t>                                                                                                                                                                 Grupo 3 </a:t>
            </a:r>
            <a:endParaRPr sz="1800">
              <a:solidFill>
                <a:srgbClr val="0C0C0C"/>
              </a:solidFill>
              <a:latin typeface="Calibri"/>
              <a:ea typeface="Calibri"/>
              <a:cs typeface="Calibri"/>
              <a:sym typeface="Calibri"/>
            </a:endParaRPr>
          </a:p>
        </p:txBody>
      </p:sp>
      <p:grpSp>
        <p:nvGrpSpPr>
          <p:cNvPr id="210" name="Google Shape;210;p28"/>
          <p:cNvGrpSpPr/>
          <p:nvPr/>
        </p:nvGrpSpPr>
        <p:grpSpPr>
          <a:xfrm>
            <a:off x="5399225" y="314157"/>
            <a:ext cx="6756725" cy="4966503"/>
            <a:chOff x="637097" y="706"/>
            <a:chExt cx="4281958" cy="4223709"/>
          </a:xfrm>
        </p:grpSpPr>
        <p:sp>
          <p:nvSpPr>
            <p:cNvPr id="211" name="Google Shape;211;p28"/>
            <p:cNvSpPr/>
            <p:nvPr/>
          </p:nvSpPr>
          <p:spPr>
            <a:xfrm rot="10800000">
              <a:off x="637098" y="706"/>
              <a:ext cx="4281957" cy="1174226"/>
            </a:xfrm>
            <a:prstGeom prst="homePlate">
              <a:avLst>
                <a:gd name="adj" fmla="val 5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8"/>
            <p:cNvSpPr txBox="1"/>
            <p:nvPr/>
          </p:nvSpPr>
          <p:spPr>
            <a:xfrm>
              <a:off x="637098" y="706"/>
              <a:ext cx="4281957" cy="1174226"/>
            </a:xfrm>
            <a:prstGeom prst="rect">
              <a:avLst/>
            </a:prstGeom>
            <a:noFill/>
            <a:ln>
              <a:noFill/>
            </a:ln>
          </p:spPr>
          <p:txBody>
            <a:bodyPr spcFirstLastPara="1" wrap="square" lIns="517800" tIns="114300" rIns="213350" bIns="114300" anchor="ctr" anchorCtr="0">
              <a:noAutofit/>
            </a:bodyPr>
            <a:lstStyle/>
            <a:p>
              <a:pPr lvl="0" algn="ctr">
                <a:lnSpc>
                  <a:spcPct val="90000"/>
                </a:lnSpc>
                <a:buClr>
                  <a:schemeClr val="lt1"/>
                </a:buClr>
                <a:buSzPts val="3000"/>
              </a:pPr>
              <a:r>
                <a:rPr lang="es-MX" sz="2000" dirty="0" smtClean="0">
                  <a:solidFill>
                    <a:schemeClr val="lt1"/>
                  </a:solidFill>
                  <a:latin typeface="Calibri"/>
                  <a:ea typeface="Calibri"/>
                  <a:cs typeface="Calibri"/>
                  <a:sym typeface="Calibri"/>
                </a:rPr>
                <a:t>Disminuir </a:t>
              </a:r>
              <a:r>
                <a:rPr lang="es-MX" sz="2000" dirty="0">
                  <a:solidFill>
                    <a:schemeClr val="lt1"/>
                  </a:solidFill>
                  <a:latin typeface="Calibri"/>
                  <a:ea typeface="Calibri"/>
                  <a:cs typeface="Calibri"/>
                  <a:sym typeface="Calibri"/>
                </a:rPr>
                <a:t>el tiempo en el diagnóstico de fallas de la tarjeta de control del módulo amplificador de </a:t>
              </a:r>
              <a:r>
                <a:rPr lang="es-MX" sz="2000" dirty="0" smtClean="0">
                  <a:solidFill>
                    <a:schemeClr val="lt1"/>
                  </a:solidFill>
                  <a:latin typeface="Calibri"/>
                  <a:ea typeface="Calibri"/>
                  <a:cs typeface="Calibri"/>
                  <a:sym typeface="Calibri"/>
                </a:rPr>
                <a:t>potencia mediante </a:t>
              </a:r>
              <a:r>
                <a:rPr lang="es-MX" sz="2000" dirty="0">
                  <a:solidFill>
                    <a:schemeClr val="lt1"/>
                  </a:solidFill>
                  <a:latin typeface="Calibri"/>
                  <a:ea typeface="Calibri"/>
                  <a:cs typeface="Calibri"/>
                  <a:sym typeface="Calibri"/>
                </a:rPr>
                <a:t>el diseño de un sistema versátil. </a:t>
              </a:r>
              <a:endParaRPr sz="1050" dirty="0"/>
            </a:p>
          </p:txBody>
        </p:sp>
        <p:sp>
          <p:nvSpPr>
            <p:cNvPr id="214" name="Google Shape;214;p28"/>
            <p:cNvSpPr/>
            <p:nvPr/>
          </p:nvSpPr>
          <p:spPr>
            <a:xfrm rot="10800000">
              <a:off x="637098" y="1525447"/>
              <a:ext cx="4281956" cy="1174226"/>
            </a:xfrm>
            <a:prstGeom prst="homePlate">
              <a:avLst>
                <a:gd name="adj" fmla="val 50000"/>
              </a:avLst>
            </a:prstGeom>
            <a:solidFill>
              <a:srgbClr val="BB995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8"/>
            <p:cNvSpPr txBox="1"/>
            <p:nvPr/>
          </p:nvSpPr>
          <p:spPr>
            <a:xfrm>
              <a:off x="799880" y="1525447"/>
              <a:ext cx="4119174" cy="1174226"/>
            </a:xfrm>
            <a:prstGeom prst="rect">
              <a:avLst/>
            </a:prstGeom>
            <a:noFill/>
            <a:ln>
              <a:noFill/>
            </a:ln>
          </p:spPr>
          <p:txBody>
            <a:bodyPr spcFirstLastPara="1" wrap="square" lIns="517800" tIns="114300" rIns="213350" bIns="114300" anchor="ctr" anchorCtr="0">
              <a:noAutofit/>
            </a:bodyPr>
            <a:lstStyle/>
            <a:p>
              <a:pPr lvl="0" algn="ctr">
                <a:lnSpc>
                  <a:spcPct val="90000"/>
                </a:lnSpc>
                <a:buClr>
                  <a:schemeClr val="lt1"/>
                </a:buClr>
                <a:buSzPts val="3000"/>
              </a:pPr>
              <a:r>
                <a:rPr lang="es-MX" sz="1800" dirty="0" smtClean="0">
                  <a:solidFill>
                    <a:schemeClr val="lt1"/>
                  </a:solidFill>
                  <a:latin typeface="Calibri"/>
                  <a:ea typeface="Calibri"/>
                  <a:cs typeface="Calibri"/>
                  <a:sym typeface="Calibri"/>
                </a:rPr>
                <a:t>Facilitar </a:t>
              </a:r>
              <a:r>
                <a:rPr lang="es-MX" sz="1800" dirty="0">
                  <a:solidFill>
                    <a:schemeClr val="lt1"/>
                  </a:solidFill>
                  <a:latin typeface="Calibri"/>
                  <a:ea typeface="Calibri"/>
                  <a:cs typeface="Calibri"/>
                  <a:sym typeface="Calibri"/>
                </a:rPr>
                <a:t>las actividades de diagnóstico a través del diseño de una interfaz amigable al usuario que permita comparar los parámetros entre una tarjeta de control que funciona correctamente y una que posea algún tipo de falla.</a:t>
              </a:r>
              <a:endParaRPr sz="1000" dirty="0"/>
            </a:p>
          </p:txBody>
        </p:sp>
        <p:sp>
          <p:nvSpPr>
            <p:cNvPr id="217" name="Google Shape;217;p28"/>
            <p:cNvSpPr/>
            <p:nvPr/>
          </p:nvSpPr>
          <p:spPr>
            <a:xfrm rot="10800000">
              <a:off x="637097" y="3050189"/>
              <a:ext cx="4281957" cy="1174226"/>
            </a:xfrm>
            <a:prstGeom prst="homePlate">
              <a:avLst>
                <a:gd name="adj" fmla="val 50000"/>
              </a:avLst>
            </a:prstGeom>
            <a:solidFill>
              <a:srgbClr val="99B95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8"/>
            <p:cNvSpPr txBox="1"/>
            <p:nvPr/>
          </p:nvSpPr>
          <p:spPr>
            <a:xfrm>
              <a:off x="1126957" y="3050189"/>
              <a:ext cx="3792098" cy="1174226"/>
            </a:xfrm>
            <a:prstGeom prst="rect">
              <a:avLst/>
            </a:prstGeom>
            <a:noFill/>
            <a:ln>
              <a:noFill/>
            </a:ln>
          </p:spPr>
          <p:txBody>
            <a:bodyPr spcFirstLastPara="1" wrap="square" lIns="517800" tIns="114300" rIns="213350" bIns="114300" anchor="ctr" anchorCtr="0">
              <a:noAutofit/>
            </a:bodyPr>
            <a:lstStyle/>
            <a:p>
              <a:pPr lvl="0" algn="ctr">
                <a:lnSpc>
                  <a:spcPct val="90000"/>
                </a:lnSpc>
                <a:buClr>
                  <a:schemeClr val="lt1"/>
                </a:buClr>
                <a:buSzPts val="3000"/>
              </a:pPr>
              <a:r>
                <a:rPr lang="es-MX" sz="2000" dirty="0" smtClean="0">
                  <a:solidFill>
                    <a:schemeClr val="lt1"/>
                  </a:solidFill>
                  <a:latin typeface="Calibri"/>
                  <a:ea typeface="Calibri"/>
                  <a:cs typeface="Calibri"/>
                  <a:sym typeface="Calibri"/>
                </a:rPr>
                <a:t>Mejorar </a:t>
              </a:r>
              <a:r>
                <a:rPr lang="es-MX" sz="2000" dirty="0">
                  <a:solidFill>
                    <a:schemeClr val="lt1"/>
                  </a:solidFill>
                  <a:latin typeface="Calibri"/>
                  <a:ea typeface="Calibri"/>
                  <a:cs typeface="Calibri"/>
                  <a:sym typeface="Calibri"/>
                </a:rPr>
                <a:t>al menos un 30% el acierto de fallas encontradas durante la diagnosis de la tarjeta de control en un tiempo determinado</a:t>
              </a:r>
              <a:endParaRPr sz="1050" dirty="0"/>
            </a:p>
          </p:txBody>
        </p:sp>
      </p:grpSp>
      <p:sp>
        <p:nvSpPr>
          <p:cNvPr id="223" name="Google Shape;223;p28"/>
          <p:cNvSpPr txBox="1"/>
          <p:nvPr/>
        </p:nvSpPr>
        <p:spPr>
          <a:xfrm>
            <a:off x="308610" y="2510212"/>
            <a:ext cx="3971610" cy="663267"/>
          </a:xfrm>
          <a:prstGeom prst="rect">
            <a:avLst/>
          </a:prstGeom>
          <a:noFill/>
          <a:ln>
            <a:noFill/>
          </a:ln>
        </p:spPr>
        <p:txBody>
          <a:bodyPr spcFirstLastPara="1" wrap="square" lIns="53325" tIns="35550" rIns="53325" bIns="35550" anchor="ctr" anchorCtr="0">
            <a:noAutofit/>
          </a:bodyPr>
          <a:lstStyle/>
          <a:p>
            <a:pPr lvl="0" algn="ctr">
              <a:lnSpc>
                <a:spcPct val="90000"/>
              </a:lnSpc>
            </a:pPr>
            <a:r>
              <a:rPr lang="es-MX" sz="2800" dirty="0">
                <a:solidFill>
                  <a:schemeClr val="dk1"/>
                </a:solidFill>
                <a:latin typeface="Calibri"/>
                <a:ea typeface="Calibri"/>
                <a:cs typeface="Calibri"/>
                <a:sym typeface="Calibri"/>
              </a:rPr>
              <a:t>Desarrollar un sistema de gestión automatizado para el mantenimiento de la tarjeta de control del módulo amplificador de potencia del radar LTR 20 en el Escuadrón de Mantenimiento de la Defensa Aérea de la Fuerza Aérea Ecuatoriana.</a:t>
            </a:r>
            <a:endParaRPr sz="2800" dirty="0">
              <a:solidFill>
                <a:schemeClr val="dk1"/>
              </a:solidFill>
              <a:latin typeface="Calibri"/>
              <a:ea typeface="Calibri"/>
              <a:cs typeface="Calibri"/>
              <a:sym typeface="Calibri"/>
            </a:endParaRPr>
          </a:p>
        </p:txBody>
      </p:sp>
    </p:spTree>
  </p:cSld>
  <p:clrMapOvr>
    <a:masterClrMapping/>
  </p:clrMapOvr>
  <p:transition spd="slow">
    <p:fade/>
  </p:transition>
</p:sld>
</file>

<file path=ppt/theme/theme1.xml><?xml version="1.0" encoding="utf-8"?>
<a:theme xmlns:a="http://schemas.openxmlformats.org/drawingml/2006/main" name="FORMATO ESPE2013V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387</Words>
  <Application>Microsoft Office PowerPoint</Application>
  <PresentationFormat>Panorámica</PresentationFormat>
  <Paragraphs>56</Paragraphs>
  <Slides>12</Slides>
  <Notes>12</Notes>
  <HiddenSlides>0</HiddenSlides>
  <MMClips>0</MMClips>
  <ScaleCrop>false</ScaleCrop>
  <HeadingPairs>
    <vt:vector size="8" baseType="variant">
      <vt:variant>
        <vt:lpstr>Fuentes usadas</vt:lpstr>
      </vt:variant>
      <vt:variant>
        <vt:i4>3</vt:i4>
      </vt:variant>
      <vt:variant>
        <vt:lpstr>Tema</vt:lpstr>
      </vt:variant>
      <vt:variant>
        <vt:i4>2</vt:i4>
      </vt:variant>
      <vt:variant>
        <vt:lpstr>Servidores OLE incrustados</vt:lpstr>
      </vt:variant>
      <vt:variant>
        <vt:i4>1</vt:i4>
      </vt:variant>
      <vt:variant>
        <vt:lpstr>Títulos de diapositiva</vt:lpstr>
      </vt:variant>
      <vt:variant>
        <vt:i4>12</vt:i4>
      </vt:variant>
    </vt:vector>
  </HeadingPairs>
  <TitlesOfParts>
    <vt:vector size="18" baseType="lpstr">
      <vt:lpstr>Arial</vt:lpstr>
      <vt:lpstr>Calibri</vt:lpstr>
      <vt:lpstr>Times New Roman</vt:lpstr>
      <vt:lpstr>FORMATO ESPE2013V2</vt:lpstr>
      <vt:lpstr>Theme1</vt:lpstr>
      <vt:lpstr>Dibujo de Microsoft 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dc:creator>
  <cp:lastModifiedBy>arpachacama@hotmail.com</cp:lastModifiedBy>
  <cp:revision>7</cp:revision>
  <dcterms:modified xsi:type="dcterms:W3CDTF">2020-01-20T18:05:20Z</dcterms:modified>
</cp:coreProperties>
</file>