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6"/>
  </p:notesMasterIdLst>
  <p:sldIdLst>
    <p:sldId id="267" r:id="rId2"/>
    <p:sldId id="286" r:id="rId3"/>
    <p:sldId id="287" r:id="rId4"/>
    <p:sldId id="272" r:id="rId5"/>
    <p:sldId id="295" r:id="rId6"/>
    <p:sldId id="296" r:id="rId7"/>
    <p:sldId id="297" r:id="rId8"/>
    <p:sldId id="290" r:id="rId9"/>
    <p:sldId id="299" r:id="rId10"/>
    <p:sldId id="300" r:id="rId11"/>
    <p:sldId id="298" r:id="rId12"/>
    <p:sldId id="291" r:id="rId13"/>
    <p:sldId id="308" r:id="rId14"/>
    <p:sldId id="309" r:id="rId15"/>
    <p:sldId id="310" r:id="rId16"/>
    <p:sldId id="311" r:id="rId17"/>
    <p:sldId id="316" r:id="rId18"/>
    <p:sldId id="292" r:id="rId19"/>
    <p:sldId id="317" r:id="rId20"/>
    <p:sldId id="319" r:id="rId21"/>
    <p:sldId id="314" r:id="rId22"/>
    <p:sldId id="312" r:id="rId23"/>
    <p:sldId id="318" r:id="rId24"/>
    <p:sldId id="313" r:id="rId25"/>
    <p:sldId id="293" r:id="rId26"/>
    <p:sldId id="306" r:id="rId27"/>
    <p:sldId id="307" r:id="rId28"/>
    <p:sldId id="294" r:id="rId29"/>
    <p:sldId id="301" r:id="rId30"/>
    <p:sldId id="302" r:id="rId31"/>
    <p:sldId id="303" r:id="rId32"/>
    <p:sldId id="304" r:id="rId33"/>
    <p:sldId id="305" r:id="rId34"/>
    <p:sldId id="280" r:id="rId35"/>
  </p:sldIdLst>
  <p:sldSz cx="9144000" cy="5143500" type="screen16x9"/>
  <p:notesSz cx="6858000" cy="9144000"/>
  <p:embeddedFontLst>
    <p:embeddedFont>
      <p:font typeface="SimSun" panose="02010600030101010101" pitchFamily="2" charset="-122"/>
      <p:regular r:id="rId37"/>
    </p:embeddedFont>
    <p:embeddedFont>
      <p:font typeface="Cambria Math" panose="02040503050406030204" pitchFamily="18" charset="0"/>
      <p:regular r:id="rId38"/>
    </p:embeddedFont>
    <p:embeddedFont>
      <p:font typeface="Merriweather" panose="020B0604020202020204" charset="0"/>
      <p:regular r:id="rId39"/>
      <p:bold r:id="rId40"/>
      <p:italic r:id="rId41"/>
      <p:boldItalic r:id="rId42"/>
    </p:embeddedFont>
    <p:embeddedFont>
      <p:font typeface="Amatic SC" panose="020B0604020202020204" charset="-79"/>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9B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2DFB3A-734C-4A3B-961D-742EAE9FA9B4}">
  <a:tblStyle styleId="{BB2DFB3A-734C-4A3B-961D-742EAE9FA9B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94660"/>
  </p:normalViewPr>
  <p:slideViewPr>
    <p:cSldViewPr snapToGrid="0">
      <p:cViewPr varScale="1">
        <p:scale>
          <a:sx n="110" d="100"/>
          <a:sy n="110" d="100"/>
        </p:scale>
        <p:origin x="7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5.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diagrams/_rels/data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61.png"/></Relationships>
</file>

<file path=ppt/diagrams/_rels/data2.xml.rels><?xml version="1.0" encoding="UTF-8" standalone="yes"?>
<Relationships xmlns="http://schemas.openxmlformats.org/package/2006/relationships"><Relationship Id="rId1" Type="http://schemas.openxmlformats.org/officeDocument/2006/relationships/image" Target="../media/image9.png"/></Relationships>
</file>

<file path=ppt/diagrams/_rels/data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iagrams/_rels/data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diagrams/_rels/data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iagrams/_rels/data24.xml.rels><?xml version="1.0" encoding="UTF-8" standalone="yes"?>
<Relationships xmlns="http://schemas.openxmlformats.org/package/2006/relationships"><Relationship Id="rId1" Type="http://schemas.openxmlformats.org/officeDocument/2006/relationships/image" Target="../media/image76.png"/></Relationships>
</file>

<file path=ppt/diagrams/_rels/data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ata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6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9.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diagrams/_rels/drawing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7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216616-2F1A-4209-804F-5A8858F8F87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C"/>
        </a:p>
      </dgm:t>
    </dgm:pt>
    <dgm:pt modelId="{EA3B025F-734F-46F7-94C8-68D6F5C9B997}">
      <dgm:prSet phldrT="[Texto]"/>
      <dgm:spPr/>
      <dgm:t>
        <a:bodyPr/>
        <a:lstStyle/>
        <a:p>
          <a:r>
            <a:rPr lang="es-EC" b="0" dirty="0" smtClean="0">
              <a:solidFill>
                <a:schemeClr val="tx1"/>
              </a:solidFill>
              <a:latin typeface="Times New Roman" panose="02020603050405020304" pitchFamily="18" charset="0"/>
              <a:cs typeface="Times New Roman" panose="02020603050405020304" pitchFamily="18" charset="0"/>
            </a:rPr>
            <a:t>ASPECTOS GENERALES</a:t>
          </a:r>
          <a:endParaRPr lang="es-EC" b="0" dirty="0">
            <a:solidFill>
              <a:schemeClr val="tx1"/>
            </a:solidFill>
            <a:latin typeface="Times New Roman" panose="02020603050405020304" pitchFamily="18" charset="0"/>
            <a:cs typeface="Times New Roman" panose="02020603050405020304" pitchFamily="18" charset="0"/>
          </a:endParaRPr>
        </a:p>
      </dgm:t>
    </dgm:pt>
    <dgm:pt modelId="{0C17FD83-BE57-4FE9-BA17-5993290C0168}" type="parTrans" cxnId="{4324DF03-817A-49AD-9702-DAC77EE71FED}">
      <dgm:prSet/>
      <dgm:spPr/>
      <dgm:t>
        <a:bodyPr/>
        <a:lstStyle/>
        <a:p>
          <a:endParaRPr lang="es-EC"/>
        </a:p>
      </dgm:t>
    </dgm:pt>
    <dgm:pt modelId="{E4EBE3E8-485E-48F6-974E-A9F1DDFE549B}" type="sibTrans" cxnId="{4324DF03-817A-49AD-9702-DAC77EE71FED}">
      <dgm:prSet/>
      <dgm:spPr/>
      <dgm:t>
        <a:bodyPr/>
        <a:lstStyle/>
        <a:p>
          <a:endParaRPr lang="es-EC"/>
        </a:p>
      </dgm:t>
    </dgm:pt>
    <dgm:pt modelId="{CD6F97AE-A25B-4802-8FBE-8EB16089944C}">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MARCO TEÓRICO</a:t>
          </a:r>
          <a:endParaRPr lang="es-EC" dirty="0">
            <a:solidFill>
              <a:schemeClr val="tx1"/>
            </a:solidFill>
            <a:latin typeface="Times New Roman" panose="02020603050405020304" pitchFamily="18" charset="0"/>
            <a:cs typeface="Times New Roman" panose="02020603050405020304" pitchFamily="18" charset="0"/>
          </a:endParaRPr>
        </a:p>
      </dgm:t>
    </dgm:pt>
    <dgm:pt modelId="{ADE30C46-6CD5-42EB-9385-1AEA281B2C32}" type="parTrans" cxnId="{468034F9-C2C2-40ED-9CE8-811BD028C96D}">
      <dgm:prSet/>
      <dgm:spPr/>
      <dgm:t>
        <a:bodyPr/>
        <a:lstStyle/>
        <a:p>
          <a:endParaRPr lang="es-EC"/>
        </a:p>
      </dgm:t>
    </dgm:pt>
    <dgm:pt modelId="{6BF6A817-0354-49C8-A5A1-7AD1C2E13008}" type="sibTrans" cxnId="{468034F9-C2C2-40ED-9CE8-811BD028C96D}">
      <dgm:prSet/>
      <dgm:spPr/>
      <dgm:t>
        <a:bodyPr/>
        <a:lstStyle/>
        <a:p>
          <a:endParaRPr lang="es-EC"/>
        </a:p>
      </dgm:t>
    </dgm:pt>
    <dgm:pt modelId="{99CC84F7-F2BA-41DC-AFD6-7E43EB9794F2}">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MARCO METODOLÓGICO</a:t>
          </a:r>
          <a:endParaRPr lang="es-EC" dirty="0">
            <a:solidFill>
              <a:schemeClr val="tx1"/>
            </a:solidFill>
            <a:latin typeface="Times New Roman" panose="02020603050405020304" pitchFamily="18" charset="0"/>
            <a:cs typeface="Times New Roman" panose="02020603050405020304" pitchFamily="18" charset="0"/>
          </a:endParaRPr>
        </a:p>
      </dgm:t>
    </dgm:pt>
    <dgm:pt modelId="{F55B3D0F-168E-4CA3-A296-060106F77887}" type="parTrans" cxnId="{5CF93D79-3684-483F-A3F7-1F64756B4D56}">
      <dgm:prSet/>
      <dgm:spPr/>
      <dgm:t>
        <a:bodyPr/>
        <a:lstStyle/>
        <a:p>
          <a:endParaRPr lang="es-EC"/>
        </a:p>
      </dgm:t>
    </dgm:pt>
    <dgm:pt modelId="{AB9DEB82-02D8-4D04-9763-CC806D4F1131}" type="sibTrans" cxnId="{5CF93D79-3684-483F-A3F7-1F64756B4D56}">
      <dgm:prSet/>
      <dgm:spPr/>
      <dgm:t>
        <a:bodyPr/>
        <a:lstStyle/>
        <a:p>
          <a:endParaRPr lang="es-EC"/>
        </a:p>
      </dgm:t>
    </dgm:pt>
    <dgm:pt modelId="{A4423CF7-7BEC-4E2C-A8C0-748DC074B9E3}">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ANÁLISIS Y RESULTADOS</a:t>
          </a:r>
          <a:endParaRPr lang="es-EC" dirty="0">
            <a:solidFill>
              <a:schemeClr val="tx1"/>
            </a:solidFill>
            <a:latin typeface="Times New Roman" panose="02020603050405020304" pitchFamily="18" charset="0"/>
            <a:cs typeface="Times New Roman" panose="02020603050405020304" pitchFamily="18" charset="0"/>
          </a:endParaRPr>
        </a:p>
      </dgm:t>
    </dgm:pt>
    <dgm:pt modelId="{AFB0BC94-F109-4951-9F12-0B72F4614548}" type="parTrans" cxnId="{36F28291-C6CD-4065-A8A1-603F85D1BA21}">
      <dgm:prSet/>
      <dgm:spPr/>
      <dgm:t>
        <a:bodyPr/>
        <a:lstStyle/>
        <a:p>
          <a:endParaRPr lang="es-EC"/>
        </a:p>
      </dgm:t>
    </dgm:pt>
    <dgm:pt modelId="{76506545-D3E9-47F1-8006-0ED8B2BA50A7}" type="sibTrans" cxnId="{36F28291-C6CD-4065-A8A1-603F85D1BA21}">
      <dgm:prSet/>
      <dgm:spPr/>
      <dgm:t>
        <a:bodyPr/>
        <a:lstStyle/>
        <a:p>
          <a:endParaRPr lang="es-EC"/>
        </a:p>
      </dgm:t>
    </dgm:pt>
    <dgm:pt modelId="{21915CD3-9976-4FF9-8362-11D35B703EA9}">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CONCLUSIONES Y RECOMENDACIONES</a:t>
          </a:r>
          <a:endParaRPr lang="es-EC" dirty="0">
            <a:solidFill>
              <a:schemeClr val="tx1"/>
            </a:solidFill>
            <a:latin typeface="Times New Roman" panose="02020603050405020304" pitchFamily="18" charset="0"/>
            <a:cs typeface="Times New Roman" panose="02020603050405020304" pitchFamily="18" charset="0"/>
          </a:endParaRPr>
        </a:p>
      </dgm:t>
    </dgm:pt>
    <dgm:pt modelId="{997D8233-AB9D-411A-82D6-437AEA5E2117}" type="parTrans" cxnId="{30F55A7F-B4F0-4FE1-B9BB-6B416AC945DC}">
      <dgm:prSet/>
      <dgm:spPr/>
      <dgm:t>
        <a:bodyPr/>
        <a:lstStyle/>
        <a:p>
          <a:endParaRPr lang="es-EC"/>
        </a:p>
      </dgm:t>
    </dgm:pt>
    <dgm:pt modelId="{9E7F8782-1720-4972-B34A-524DA6B60208}" type="sibTrans" cxnId="{30F55A7F-B4F0-4FE1-B9BB-6B416AC945DC}">
      <dgm:prSet/>
      <dgm:spPr/>
      <dgm:t>
        <a:bodyPr/>
        <a:lstStyle/>
        <a:p>
          <a:endParaRPr lang="es-EC"/>
        </a:p>
      </dgm:t>
    </dgm:pt>
    <dgm:pt modelId="{C566508F-D321-4B1F-8171-9566D319903C}">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PROPUESTA</a:t>
          </a:r>
          <a:endParaRPr lang="es-EC" dirty="0">
            <a:solidFill>
              <a:schemeClr val="tx1"/>
            </a:solidFill>
            <a:latin typeface="Times New Roman" panose="02020603050405020304" pitchFamily="18" charset="0"/>
            <a:cs typeface="Times New Roman" panose="02020603050405020304" pitchFamily="18" charset="0"/>
          </a:endParaRPr>
        </a:p>
      </dgm:t>
    </dgm:pt>
    <dgm:pt modelId="{DE09D4BE-D094-4EE3-8E99-AD1792F992EF}" type="parTrans" cxnId="{360FA0F5-5701-41BD-9465-7AAEDCFF7310}">
      <dgm:prSet/>
      <dgm:spPr/>
      <dgm:t>
        <a:bodyPr/>
        <a:lstStyle/>
        <a:p>
          <a:endParaRPr lang="es-EC"/>
        </a:p>
      </dgm:t>
    </dgm:pt>
    <dgm:pt modelId="{AA238426-2699-4A81-836D-3696EB827B8B}" type="sibTrans" cxnId="{360FA0F5-5701-41BD-9465-7AAEDCFF7310}">
      <dgm:prSet/>
      <dgm:spPr/>
      <dgm:t>
        <a:bodyPr/>
        <a:lstStyle/>
        <a:p>
          <a:endParaRPr lang="es-EC"/>
        </a:p>
      </dgm:t>
    </dgm:pt>
    <dgm:pt modelId="{F2B3CCD4-EEEB-4569-9E23-24D269E37A8A}" type="pres">
      <dgm:prSet presAssocID="{1D216616-2F1A-4209-804F-5A8858F8F875}" presName="linearFlow" presStyleCnt="0">
        <dgm:presLayoutVars>
          <dgm:dir/>
          <dgm:resizeHandles val="exact"/>
        </dgm:presLayoutVars>
      </dgm:prSet>
      <dgm:spPr/>
      <dgm:t>
        <a:bodyPr/>
        <a:lstStyle/>
        <a:p>
          <a:endParaRPr lang="es-EC"/>
        </a:p>
      </dgm:t>
    </dgm:pt>
    <dgm:pt modelId="{7E407FFD-A29B-49A1-8CB6-85E3DE841794}" type="pres">
      <dgm:prSet presAssocID="{EA3B025F-734F-46F7-94C8-68D6F5C9B997}" presName="composite" presStyleCnt="0"/>
      <dgm:spPr/>
    </dgm:pt>
    <dgm:pt modelId="{DB373E1C-93DE-49F7-BD86-88AD227B1F96}" type="pres">
      <dgm:prSet presAssocID="{EA3B025F-734F-46F7-94C8-68D6F5C9B997}" presName="imgShp" presStyleLbl="fgImgPlace1" presStyleIdx="0" presStyleCnt="6"/>
      <dgm:spPr>
        <a:blipFill rotWithShape="1">
          <a:blip xmlns:r="http://schemas.openxmlformats.org/officeDocument/2006/relationships" r:embed="rId1"/>
          <a:stretch>
            <a:fillRect/>
          </a:stretch>
        </a:blipFill>
      </dgm:spPr>
    </dgm:pt>
    <dgm:pt modelId="{89244F2C-8D8C-4D20-B093-415EEC424664}" type="pres">
      <dgm:prSet presAssocID="{EA3B025F-734F-46F7-94C8-68D6F5C9B997}" presName="txShp" presStyleLbl="node1" presStyleIdx="0" presStyleCnt="6">
        <dgm:presLayoutVars>
          <dgm:bulletEnabled val="1"/>
        </dgm:presLayoutVars>
      </dgm:prSet>
      <dgm:spPr/>
      <dgm:t>
        <a:bodyPr/>
        <a:lstStyle/>
        <a:p>
          <a:endParaRPr lang="es-EC"/>
        </a:p>
      </dgm:t>
    </dgm:pt>
    <dgm:pt modelId="{9BE75D24-C02F-498D-8A25-8369A1632B66}" type="pres">
      <dgm:prSet presAssocID="{E4EBE3E8-485E-48F6-974E-A9F1DDFE549B}" presName="spacing" presStyleCnt="0"/>
      <dgm:spPr/>
    </dgm:pt>
    <dgm:pt modelId="{E59AFB5E-9354-46D3-A348-33BCCD7D1F2F}" type="pres">
      <dgm:prSet presAssocID="{CD6F97AE-A25B-4802-8FBE-8EB16089944C}" presName="composite" presStyleCnt="0"/>
      <dgm:spPr/>
    </dgm:pt>
    <dgm:pt modelId="{244C2093-0C74-4565-9EF9-B8A9AD702533}" type="pres">
      <dgm:prSet presAssocID="{CD6F97AE-A25B-4802-8FBE-8EB16089944C}" presName="imgShp" presStyleLbl="fgImgPlace1" presStyleIdx="1" presStyleCnt="6"/>
      <dgm:spPr>
        <a:blipFill rotWithShape="1">
          <a:blip xmlns:r="http://schemas.openxmlformats.org/officeDocument/2006/relationships" r:embed="rId2"/>
          <a:stretch>
            <a:fillRect/>
          </a:stretch>
        </a:blipFill>
      </dgm:spPr>
    </dgm:pt>
    <dgm:pt modelId="{8F63A63B-3EA1-4AE6-B625-6E206C1C8502}" type="pres">
      <dgm:prSet presAssocID="{CD6F97AE-A25B-4802-8FBE-8EB16089944C}" presName="txShp" presStyleLbl="node1" presStyleIdx="1" presStyleCnt="6">
        <dgm:presLayoutVars>
          <dgm:bulletEnabled val="1"/>
        </dgm:presLayoutVars>
      </dgm:prSet>
      <dgm:spPr/>
      <dgm:t>
        <a:bodyPr/>
        <a:lstStyle/>
        <a:p>
          <a:endParaRPr lang="es-EC"/>
        </a:p>
      </dgm:t>
    </dgm:pt>
    <dgm:pt modelId="{3B9B6A2B-179F-4FD4-97DD-6529BA22EAA6}" type="pres">
      <dgm:prSet presAssocID="{6BF6A817-0354-49C8-A5A1-7AD1C2E13008}" presName="spacing" presStyleCnt="0"/>
      <dgm:spPr/>
    </dgm:pt>
    <dgm:pt modelId="{09CFA4AA-C838-45C5-897B-B7FCED7BAD08}" type="pres">
      <dgm:prSet presAssocID="{99CC84F7-F2BA-41DC-AFD6-7E43EB9794F2}" presName="composite" presStyleCnt="0"/>
      <dgm:spPr/>
    </dgm:pt>
    <dgm:pt modelId="{D9CE6721-1F05-41E9-803D-24CC17E6991F}" type="pres">
      <dgm:prSet presAssocID="{99CC84F7-F2BA-41DC-AFD6-7E43EB9794F2}" presName="imgShp" presStyleLbl="fgImgPlace1" presStyleIdx="2" presStyleCnt="6"/>
      <dgm:spPr>
        <a:blipFill rotWithShape="1">
          <a:blip xmlns:r="http://schemas.openxmlformats.org/officeDocument/2006/relationships" r:embed="rId3"/>
          <a:stretch>
            <a:fillRect/>
          </a:stretch>
        </a:blipFill>
      </dgm:spPr>
    </dgm:pt>
    <dgm:pt modelId="{8CE4AABA-3CA4-4A0C-B2C6-9F8502634512}" type="pres">
      <dgm:prSet presAssocID="{99CC84F7-F2BA-41DC-AFD6-7E43EB9794F2}" presName="txShp" presStyleLbl="node1" presStyleIdx="2" presStyleCnt="6">
        <dgm:presLayoutVars>
          <dgm:bulletEnabled val="1"/>
        </dgm:presLayoutVars>
      </dgm:prSet>
      <dgm:spPr/>
      <dgm:t>
        <a:bodyPr/>
        <a:lstStyle/>
        <a:p>
          <a:endParaRPr lang="es-EC"/>
        </a:p>
      </dgm:t>
    </dgm:pt>
    <dgm:pt modelId="{C538D5D6-3B04-4B45-BECD-E8874D9AC36F}" type="pres">
      <dgm:prSet presAssocID="{AB9DEB82-02D8-4D04-9763-CC806D4F1131}" presName="spacing" presStyleCnt="0"/>
      <dgm:spPr/>
    </dgm:pt>
    <dgm:pt modelId="{21958EB8-D3C4-4561-8ECB-344C4DF082F4}" type="pres">
      <dgm:prSet presAssocID="{A4423CF7-7BEC-4E2C-A8C0-748DC074B9E3}" presName="composite" presStyleCnt="0"/>
      <dgm:spPr/>
    </dgm:pt>
    <dgm:pt modelId="{110752AA-E8CC-456B-AAF5-F403AEEAF02D}" type="pres">
      <dgm:prSet presAssocID="{A4423CF7-7BEC-4E2C-A8C0-748DC074B9E3}" presName="imgShp" presStyleLbl="fgImgPlace1" presStyleIdx="3" presStyleCnt="6"/>
      <dgm:spPr>
        <a:blipFill rotWithShape="1">
          <a:blip xmlns:r="http://schemas.openxmlformats.org/officeDocument/2006/relationships" r:embed="rId4"/>
          <a:stretch>
            <a:fillRect/>
          </a:stretch>
        </a:blipFill>
      </dgm:spPr>
    </dgm:pt>
    <dgm:pt modelId="{784A9514-9AF9-440E-B162-2A191993FF95}" type="pres">
      <dgm:prSet presAssocID="{A4423CF7-7BEC-4E2C-A8C0-748DC074B9E3}" presName="txShp" presStyleLbl="node1" presStyleIdx="3" presStyleCnt="6">
        <dgm:presLayoutVars>
          <dgm:bulletEnabled val="1"/>
        </dgm:presLayoutVars>
      </dgm:prSet>
      <dgm:spPr/>
      <dgm:t>
        <a:bodyPr/>
        <a:lstStyle/>
        <a:p>
          <a:endParaRPr lang="es-EC"/>
        </a:p>
      </dgm:t>
    </dgm:pt>
    <dgm:pt modelId="{8F6CFB53-84DF-44FC-B570-3D9CDAAA1DB4}" type="pres">
      <dgm:prSet presAssocID="{76506545-D3E9-47F1-8006-0ED8B2BA50A7}" presName="spacing" presStyleCnt="0"/>
      <dgm:spPr/>
    </dgm:pt>
    <dgm:pt modelId="{FCBF2F9D-9CA1-4AED-8598-6132B48DEB96}" type="pres">
      <dgm:prSet presAssocID="{21915CD3-9976-4FF9-8362-11D35B703EA9}" presName="composite" presStyleCnt="0"/>
      <dgm:spPr/>
    </dgm:pt>
    <dgm:pt modelId="{30E2FD6C-9942-49E1-9E62-2F9DBAC74D66}" type="pres">
      <dgm:prSet presAssocID="{21915CD3-9976-4FF9-8362-11D35B703EA9}" presName="imgShp" presStyleLbl="fgImgPlace1" presStyleIdx="4" presStyleCnt="6"/>
      <dgm:spPr>
        <a:blipFill rotWithShape="1">
          <a:blip xmlns:r="http://schemas.openxmlformats.org/officeDocument/2006/relationships" r:embed="rId5"/>
          <a:stretch>
            <a:fillRect/>
          </a:stretch>
        </a:blipFill>
      </dgm:spPr>
    </dgm:pt>
    <dgm:pt modelId="{9AF9267B-FE8A-4733-B8C5-3668503F448C}" type="pres">
      <dgm:prSet presAssocID="{21915CD3-9976-4FF9-8362-11D35B703EA9}" presName="txShp" presStyleLbl="node1" presStyleIdx="4" presStyleCnt="6">
        <dgm:presLayoutVars>
          <dgm:bulletEnabled val="1"/>
        </dgm:presLayoutVars>
      </dgm:prSet>
      <dgm:spPr/>
      <dgm:t>
        <a:bodyPr/>
        <a:lstStyle/>
        <a:p>
          <a:endParaRPr lang="es-EC"/>
        </a:p>
      </dgm:t>
    </dgm:pt>
    <dgm:pt modelId="{11DA7146-9074-4032-884B-BE540B2F55BE}" type="pres">
      <dgm:prSet presAssocID="{9E7F8782-1720-4972-B34A-524DA6B60208}" presName="spacing" presStyleCnt="0"/>
      <dgm:spPr/>
    </dgm:pt>
    <dgm:pt modelId="{07236FD7-D189-4D5D-873C-07A7A2FFA9EB}" type="pres">
      <dgm:prSet presAssocID="{C566508F-D321-4B1F-8171-9566D319903C}" presName="composite" presStyleCnt="0"/>
      <dgm:spPr/>
    </dgm:pt>
    <dgm:pt modelId="{24571DB6-A23C-4A4E-BE8C-7C61528C0A2F}" type="pres">
      <dgm:prSet presAssocID="{C566508F-D321-4B1F-8171-9566D319903C}" presName="imgShp" presStyleLbl="fgImgPlace1" presStyleIdx="5" presStyleCnt="6"/>
      <dgm:spPr>
        <a:blipFill rotWithShape="1">
          <a:blip xmlns:r="http://schemas.openxmlformats.org/officeDocument/2006/relationships" r:embed="rId6"/>
          <a:stretch>
            <a:fillRect/>
          </a:stretch>
        </a:blipFill>
      </dgm:spPr>
    </dgm:pt>
    <dgm:pt modelId="{12E13B97-23D0-4E79-93F3-2F168F98E332}" type="pres">
      <dgm:prSet presAssocID="{C566508F-D321-4B1F-8171-9566D319903C}" presName="txShp" presStyleLbl="node1" presStyleIdx="5" presStyleCnt="6">
        <dgm:presLayoutVars>
          <dgm:bulletEnabled val="1"/>
        </dgm:presLayoutVars>
      </dgm:prSet>
      <dgm:spPr/>
      <dgm:t>
        <a:bodyPr/>
        <a:lstStyle/>
        <a:p>
          <a:endParaRPr lang="es-EC"/>
        </a:p>
      </dgm:t>
    </dgm:pt>
  </dgm:ptLst>
  <dgm:cxnLst>
    <dgm:cxn modelId="{AD8B7197-1F67-417E-B072-D5A5C5D323A0}" type="presOf" srcId="{EA3B025F-734F-46F7-94C8-68D6F5C9B997}" destId="{89244F2C-8D8C-4D20-B093-415EEC424664}" srcOrd="0" destOrd="0" presId="urn:microsoft.com/office/officeart/2005/8/layout/vList3"/>
    <dgm:cxn modelId="{5CF93D79-3684-483F-A3F7-1F64756B4D56}" srcId="{1D216616-2F1A-4209-804F-5A8858F8F875}" destId="{99CC84F7-F2BA-41DC-AFD6-7E43EB9794F2}" srcOrd="2" destOrd="0" parTransId="{F55B3D0F-168E-4CA3-A296-060106F77887}" sibTransId="{AB9DEB82-02D8-4D04-9763-CC806D4F1131}"/>
    <dgm:cxn modelId="{FA30F974-1EF4-4548-9BE8-3F83D4E755F2}" type="presOf" srcId="{1D216616-2F1A-4209-804F-5A8858F8F875}" destId="{F2B3CCD4-EEEB-4569-9E23-24D269E37A8A}" srcOrd="0" destOrd="0" presId="urn:microsoft.com/office/officeart/2005/8/layout/vList3"/>
    <dgm:cxn modelId="{CFA6DC97-DD89-4627-B630-8465AB2D8D7B}" type="presOf" srcId="{CD6F97AE-A25B-4802-8FBE-8EB16089944C}" destId="{8F63A63B-3EA1-4AE6-B625-6E206C1C8502}" srcOrd="0" destOrd="0" presId="urn:microsoft.com/office/officeart/2005/8/layout/vList3"/>
    <dgm:cxn modelId="{468034F9-C2C2-40ED-9CE8-811BD028C96D}" srcId="{1D216616-2F1A-4209-804F-5A8858F8F875}" destId="{CD6F97AE-A25B-4802-8FBE-8EB16089944C}" srcOrd="1" destOrd="0" parTransId="{ADE30C46-6CD5-42EB-9385-1AEA281B2C32}" sibTransId="{6BF6A817-0354-49C8-A5A1-7AD1C2E13008}"/>
    <dgm:cxn modelId="{AE50F5CC-C669-4D8D-B367-1580B2C127C3}" type="presOf" srcId="{21915CD3-9976-4FF9-8362-11D35B703EA9}" destId="{9AF9267B-FE8A-4733-B8C5-3668503F448C}" srcOrd="0" destOrd="0" presId="urn:microsoft.com/office/officeart/2005/8/layout/vList3"/>
    <dgm:cxn modelId="{4324DF03-817A-49AD-9702-DAC77EE71FED}" srcId="{1D216616-2F1A-4209-804F-5A8858F8F875}" destId="{EA3B025F-734F-46F7-94C8-68D6F5C9B997}" srcOrd="0" destOrd="0" parTransId="{0C17FD83-BE57-4FE9-BA17-5993290C0168}" sibTransId="{E4EBE3E8-485E-48F6-974E-A9F1DDFE549B}"/>
    <dgm:cxn modelId="{360FA0F5-5701-41BD-9465-7AAEDCFF7310}" srcId="{1D216616-2F1A-4209-804F-5A8858F8F875}" destId="{C566508F-D321-4B1F-8171-9566D319903C}" srcOrd="5" destOrd="0" parTransId="{DE09D4BE-D094-4EE3-8E99-AD1792F992EF}" sibTransId="{AA238426-2699-4A81-836D-3696EB827B8B}"/>
    <dgm:cxn modelId="{30F55A7F-B4F0-4FE1-B9BB-6B416AC945DC}" srcId="{1D216616-2F1A-4209-804F-5A8858F8F875}" destId="{21915CD3-9976-4FF9-8362-11D35B703EA9}" srcOrd="4" destOrd="0" parTransId="{997D8233-AB9D-411A-82D6-437AEA5E2117}" sibTransId="{9E7F8782-1720-4972-B34A-524DA6B60208}"/>
    <dgm:cxn modelId="{345CD03E-022B-437C-AB2A-9D635CF32B05}" type="presOf" srcId="{A4423CF7-7BEC-4E2C-A8C0-748DC074B9E3}" destId="{784A9514-9AF9-440E-B162-2A191993FF95}" srcOrd="0" destOrd="0" presId="urn:microsoft.com/office/officeart/2005/8/layout/vList3"/>
    <dgm:cxn modelId="{025C86CD-B449-4689-8F0C-649C1B164356}" type="presOf" srcId="{C566508F-D321-4B1F-8171-9566D319903C}" destId="{12E13B97-23D0-4E79-93F3-2F168F98E332}" srcOrd="0" destOrd="0" presId="urn:microsoft.com/office/officeart/2005/8/layout/vList3"/>
    <dgm:cxn modelId="{36F28291-C6CD-4065-A8A1-603F85D1BA21}" srcId="{1D216616-2F1A-4209-804F-5A8858F8F875}" destId="{A4423CF7-7BEC-4E2C-A8C0-748DC074B9E3}" srcOrd="3" destOrd="0" parTransId="{AFB0BC94-F109-4951-9F12-0B72F4614548}" sibTransId="{76506545-D3E9-47F1-8006-0ED8B2BA50A7}"/>
    <dgm:cxn modelId="{B1E3AFA5-6F7F-4698-A1D4-F83F6F2F869E}" type="presOf" srcId="{99CC84F7-F2BA-41DC-AFD6-7E43EB9794F2}" destId="{8CE4AABA-3CA4-4A0C-B2C6-9F8502634512}" srcOrd="0" destOrd="0" presId="urn:microsoft.com/office/officeart/2005/8/layout/vList3"/>
    <dgm:cxn modelId="{439FBF97-22DB-468A-BDD4-7010A9E979CA}" type="presParOf" srcId="{F2B3CCD4-EEEB-4569-9E23-24D269E37A8A}" destId="{7E407FFD-A29B-49A1-8CB6-85E3DE841794}" srcOrd="0" destOrd="0" presId="urn:microsoft.com/office/officeart/2005/8/layout/vList3"/>
    <dgm:cxn modelId="{C3B09829-C2DC-45BE-8671-C28969E16F8B}" type="presParOf" srcId="{7E407FFD-A29B-49A1-8CB6-85E3DE841794}" destId="{DB373E1C-93DE-49F7-BD86-88AD227B1F96}" srcOrd="0" destOrd="0" presId="urn:microsoft.com/office/officeart/2005/8/layout/vList3"/>
    <dgm:cxn modelId="{5B0EE8BC-F304-4859-AC73-F70EB050167E}" type="presParOf" srcId="{7E407FFD-A29B-49A1-8CB6-85E3DE841794}" destId="{89244F2C-8D8C-4D20-B093-415EEC424664}" srcOrd="1" destOrd="0" presId="urn:microsoft.com/office/officeart/2005/8/layout/vList3"/>
    <dgm:cxn modelId="{67671CBF-4DBB-4F11-8522-E7D2E76D8005}" type="presParOf" srcId="{F2B3CCD4-EEEB-4569-9E23-24D269E37A8A}" destId="{9BE75D24-C02F-498D-8A25-8369A1632B66}" srcOrd="1" destOrd="0" presId="urn:microsoft.com/office/officeart/2005/8/layout/vList3"/>
    <dgm:cxn modelId="{AAE0ACDF-79F3-4F83-98EA-F019261F563B}" type="presParOf" srcId="{F2B3CCD4-EEEB-4569-9E23-24D269E37A8A}" destId="{E59AFB5E-9354-46D3-A348-33BCCD7D1F2F}" srcOrd="2" destOrd="0" presId="urn:microsoft.com/office/officeart/2005/8/layout/vList3"/>
    <dgm:cxn modelId="{7FD70077-FE8A-43FA-AF06-6895E7C27936}" type="presParOf" srcId="{E59AFB5E-9354-46D3-A348-33BCCD7D1F2F}" destId="{244C2093-0C74-4565-9EF9-B8A9AD702533}" srcOrd="0" destOrd="0" presId="urn:microsoft.com/office/officeart/2005/8/layout/vList3"/>
    <dgm:cxn modelId="{2E63498D-C213-4166-9696-2E17FE5CB6D5}" type="presParOf" srcId="{E59AFB5E-9354-46D3-A348-33BCCD7D1F2F}" destId="{8F63A63B-3EA1-4AE6-B625-6E206C1C8502}" srcOrd="1" destOrd="0" presId="urn:microsoft.com/office/officeart/2005/8/layout/vList3"/>
    <dgm:cxn modelId="{19D47935-68C3-44B2-83A8-2CB8CBE84688}" type="presParOf" srcId="{F2B3CCD4-EEEB-4569-9E23-24D269E37A8A}" destId="{3B9B6A2B-179F-4FD4-97DD-6529BA22EAA6}" srcOrd="3" destOrd="0" presId="urn:microsoft.com/office/officeart/2005/8/layout/vList3"/>
    <dgm:cxn modelId="{D98B6677-2AF0-4433-96F7-186FB49C0D3B}" type="presParOf" srcId="{F2B3CCD4-EEEB-4569-9E23-24D269E37A8A}" destId="{09CFA4AA-C838-45C5-897B-B7FCED7BAD08}" srcOrd="4" destOrd="0" presId="urn:microsoft.com/office/officeart/2005/8/layout/vList3"/>
    <dgm:cxn modelId="{A3EBE3B3-A4AF-4278-834D-6B6EF5340612}" type="presParOf" srcId="{09CFA4AA-C838-45C5-897B-B7FCED7BAD08}" destId="{D9CE6721-1F05-41E9-803D-24CC17E6991F}" srcOrd="0" destOrd="0" presId="urn:microsoft.com/office/officeart/2005/8/layout/vList3"/>
    <dgm:cxn modelId="{EE30D69A-A480-458C-9DA1-C5DB2D591901}" type="presParOf" srcId="{09CFA4AA-C838-45C5-897B-B7FCED7BAD08}" destId="{8CE4AABA-3CA4-4A0C-B2C6-9F8502634512}" srcOrd="1" destOrd="0" presId="urn:microsoft.com/office/officeart/2005/8/layout/vList3"/>
    <dgm:cxn modelId="{6161817F-EB1E-40B8-818E-3EA60B6281CD}" type="presParOf" srcId="{F2B3CCD4-EEEB-4569-9E23-24D269E37A8A}" destId="{C538D5D6-3B04-4B45-BECD-E8874D9AC36F}" srcOrd="5" destOrd="0" presId="urn:microsoft.com/office/officeart/2005/8/layout/vList3"/>
    <dgm:cxn modelId="{9594B23D-7130-4C00-A7BB-2AAC81EFF24E}" type="presParOf" srcId="{F2B3CCD4-EEEB-4569-9E23-24D269E37A8A}" destId="{21958EB8-D3C4-4561-8ECB-344C4DF082F4}" srcOrd="6" destOrd="0" presId="urn:microsoft.com/office/officeart/2005/8/layout/vList3"/>
    <dgm:cxn modelId="{51DC4543-A5EA-4F5C-8839-6D26931EE89E}" type="presParOf" srcId="{21958EB8-D3C4-4561-8ECB-344C4DF082F4}" destId="{110752AA-E8CC-456B-AAF5-F403AEEAF02D}" srcOrd="0" destOrd="0" presId="urn:microsoft.com/office/officeart/2005/8/layout/vList3"/>
    <dgm:cxn modelId="{5786EFB9-F8F6-4EB4-8FEA-AF8F61A4BBAA}" type="presParOf" srcId="{21958EB8-D3C4-4561-8ECB-344C4DF082F4}" destId="{784A9514-9AF9-440E-B162-2A191993FF95}" srcOrd="1" destOrd="0" presId="urn:microsoft.com/office/officeart/2005/8/layout/vList3"/>
    <dgm:cxn modelId="{B37695A7-979D-4B78-938C-3C4591F40880}" type="presParOf" srcId="{F2B3CCD4-EEEB-4569-9E23-24D269E37A8A}" destId="{8F6CFB53-84DF-44FC-B570-3D9CDAAA1DB4}" srcOrd="7" destOrd="0" presId="urn:microsoft.com/office/officeart/2005/8/layout/vList3"/>
    <dgm:cxn modelId="{8E8C7167-280C-4E57-A292-B114B327C0CB}" type="presParOf" srcId="{F2B3CCD4-EEEB-4569-9E23-24D269E37A8A}" destId="{FCBF2F9D-9CA1-4AED-8598-6132B48DEB96}" srcOrd="8" destOrd="0" presId="urn:microsoft.com/office/officeart/2005/8/layout/vList3"/>
    <dgm:cxn modelId="{E448CCA9-EDF9-4BFA-ACAF-74BA0798070D}" type="presParOf" srcId="{FCBF2F9D-9CA1-4AED-8598-6132B48DEB96}" destId="{30E2FD6C-9942-49E1-9E62-2F9DBAC74D66}" srcOrd="0" destOrd="0" presId="urn:microsoft.com/office/officeart/2005/8/layout/vList3"/>
    <dgm:cxn modelId="{4525C52A-5654-4F6F-883C-2CF7E88A0205}" type="presParOf" srcId="{FCBF2F9D-9CA1-4AED-8598-6132B48DEB96}" destId="{9AF9267B-FE8A-4733-B8C5-3668503F448C}" srcOrd="1" destOrd="0" presId="urn:microsoft.com/office/officeart/2005/8/layout/vList3"/>
    <dgm:cxn modelId="{804E0A4D-1FB0-4DEC-88CB-B05811E42CA6}" type="presParOf" srcId="{F2B3CCD4-EEEB-4569-9E23-24D269E37A8A}" destId="{11DA7146-9074-4032-884B-BE540B2F55BE}" srcOrd="9" destOrd="0" presId="urn:microsoft.com/office/officeart/2005/8/layout/vList3"/>
    <dgm:cxn modelId="{5011B42E-5992-41C0-AC01-A5370AF695B6}" type="presParOf" srcId="{F2B3CCD4-EEEB-4569-9E23-24D269E37A8A}" destId="{07236FD7-D189-4D5D-873C-07A7A2FFA9EB}" srcOrd="10" destOrd="0" presId="urn:microsoft.com/office/officeart/2005/8/layout/vList3"/>
    <dgm:cxn modelId="{DE3D9B66-ABF8-42D4-9586-5275700C95A3}" type="presParOf" srcId="{07236FD7-D189-4D5D-873C-07A7A2FFA9EB}" destId="{24571DB6-A23C-4A4E-BE8C-7C61528C0A2F}" srcOrd="0" destOrd="0" presId="urn:microsoft.com/office/officeart/2005/8/layout/vList3"/>
    <dgm:cxn modelId="{80935526-B148-457A-A28B-5A08BB4D44A2}" type="presParOf" srcId="{07236FD7-D189-4D5D-873C-07A7A2FFA9EB}" destId="{12E13B97-23D0-4E79-93F3-2F168F98E33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6D6D86-459D-485B-92EC-116D56BC2E98}"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es-EC"/>
        </a:p>
      </dgm:t>
    </dgm:pt>
    <dgm:pt modelId="{367AF2C3-505B-4EDA-B9B8-A0B7F4FD9B76}">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Impacto de los medios alternativos en la difusión de la música alternativa independiente ecuatoriana. Caso de Estudio: Radio COCOA.</a:t>
          </a:r>
          <a:endParaRPr lang="es-EC" dirty="0">
            <a:solidFill>
              <a:schemeClr val="tx1"/>
            </a:solidFill>
            <a:latin typeface="Times New Roman" panose="02020603050405020304" pitchFamily="18" charset="0"/>
            <a:cs typeface="Times New Roman" panose="02020603050405020304" pitchFamily="18" charset="0"/>
          </a:endParaRPr>
        </a:p>
      </dgm:t>
    </dgm:pt>
    <dgm:pt modelId="{A991BFDB-8FB9-414E-B08F-99121BF95AF1}" type="parTrans" cxnId="{4ECB1926-C33F-46B9-A07B-D7B6C7653046}">
      <dgm:prSet/>
      <dgm:spPr/>
      <dgm:t>
        <a:bodyPr/>
        <a:lstStyle/>
        <a:p>
          <a:endParaRPr lang="es-EC"/>
        </a:p>
      </dgm:t>
    </dgm:pt>
    <dgm:pt modelId="{15C302D1-4FB7-499B-8C9F-A0FA4F74FC9D}" type="sibTrans" cxnId="{4ECB1926-C33F-46B9-A07B-D7B6C7653046}">
      <dgm:prSet/>
      <dgm:spPr/>
      <dgm:t>
        <a:bodyPr/>
        <a:lstStyle/>
        <a:p>
          <a:endParaRPr lang="es-EC"/>
        </a:p>
      </dgm:t>
    </dgm:pt>
    <dgm:pt modelId="{627DC23F-0F46-4978-9C02-29BFDCA67F26}">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Vega, Carolina (2014).</a:t>
          </a:r>
          <a:endParaRPr lang="es-EC" dirty="0">
            <a:solidFill>
              <a:schemeClr val="tx1"/>
            </a:solidFill>
            <a:latin typeface="Times New Roman" panose="02020603050405020304" pitchFamily="18" charset="0"/>
            <a:cs typeface="Times New Roman" panose="02020603050405020304" pitchFamily="18" charset="0"/>
          </a:endParaRPr>
        </a:p>
      </dgm:t>
    </dgm:pt>
    <dgm:pt modelId="{C624A469-9A30-4BF4-BCB1-23DF0A97FC6F}" type="parTrans" cxnId="{394F4C0B-016C-4C13-8AD9-4ADCE0E68ABF}">
      <dgm:prSet/>
      <dgm:spPr/>
      <dgm:t>
        <a:bodyPr/>
        <a:lstStyle/>
        <a:p>
          <a:endParaRPr lang="es-EC"/>
        </a:p>
      </dgm:t>
    </dgm:pt>
    <dgm:pt modelId="{1A3C71B1-9B9D-4D4A-A955-D9F1F4B85961}" type="sibTrans" cxnId="{394F4C0B-016C-4C13-8AD9-4ADCE0E68ABF}">
      <dgm:prSet/>
      <dgm:spPr/>
      <dgm:t>
        <a:bodyPr/>
        <a:lstStyle/>
        <a:p>
          <a:endParaRPr lang="es-EC"/>
        </a:p>
      </dgm:t>
    </dgm:pt>
    <dgm:pt modelId="{5948D417-A136-4DDB-A500-EB4A327B3A34}">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La Creación de una Plataforma Virtual como Canal de Difusión de la Escena Musical Independiente de Quito</a:t>
          </a:r>
          <a:endParaRPr lang="es-EC" dirty="0">
            <a:solidFill>
              <a:schemeClr val="tx1"/>
            </a:solidFill>
            <a:latin typeface="Times New Roman" panose="02020603050405020304" pitchFamily="18" charset="0"/>
            <a:cs typeface="Times New Roman" panose="02020603050405020304" pitchFamily="18" charset="0"/>
          </a:endParaRPr>
        </a:p>
      </dgm:t>
    </dgm:pt>
    <dgm:pt modelId="{D9B629B0-3E6F-4CFA-B1DC-22F859A0AD2C}" type="parTrans" cxnId="{AD2FBD3C-C23F-491C-9806-B5DDC82EBA4E}">
      <dgm:prSet/>
      <dgm:spPr/>
      <dgm:t>
        <a:bodyPr/>
        <a:lstStyle/>
        <a:p>
          <a:endParaRPr lang="es-EC"/>
        </a:p>
      </dgm:t>
    </dgm:pt>
    <dgm:pt modelId="{88BB1CFB-BB09-4E85-B6B6-56264663EECE}" type="sibTrans" cxnId="{AD2FBD3C-C23F-491C-9806-B5DDC82EBA4E}">
      <dgm:prSet/>
      <dgm:spPr/>
      <dgm:t>
        <a:bodyPr/>
        <a:lstStyle/>
        <a:p>
          <a:endParaRPr lang="es-EC"/>
        </a:p>
      </dgm:t>
    </dgm:pt>
    <dgm:pt modelId="{FF72CA95-B408-406C-9FEF-868C1082D565}">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Carrera, Francisco (2016).</a:t>
          </a:r>
          <a:endParaRPr lang="es-EC" dirty="0">
            <a:solidFill>
              <a:schemeClr val="tx1"/>
            </a:solidFill>
            <a:latin typeface="Times New Roman" panose="02020603050405020304" pitchFamily="18" charset="0"/>
            <a:cs typeface="Times New Roman" panose="02020603050405020304" pitchFamily="18" charset="0"/>
          </a:endParaRPr>
        </a:p>
      </dgm:t>
    </dgm:pt>
    <dgm:pt modelId="{BA42E7A6-5F81-40CC-BB34-8F14A327D232}" type="parTrans" cxnId="{B0346538-FCD2-4634-9183-0E0A447273D3}">
      <dgm:prSet/>
      <dgm:spPr/>
      <dgm:t>
        <a:bodyPr/>
        <a:lstStyle/>
        <a:p>
          <a:endParaRPr lang="es-EC"/>
        </a:p>
      </dgm:t>
    </dgm:pt>
    <dgm:pt modelId="{4CD823B1-A1E5-4B2F-8D1F-470D0442611D}" type="sibTrans" cxnId="{B0346538-FCD2-4634-9183-0E0A447273D3}">
      <dgm:prSet/>
      <dgm:spPr/>
      <dgm:t>
        <a:bodyPr/>
        <a:lstStyle/>
        <a:p>
          <a:endParaRPr lang="es-EC"/>
        </a:p>
      </dgm:t>
    </dgm:pt>
    <dgm:pt modelId="{49E302BF-D971-4DB0-BA04-6BA515E909EA}">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Estrategias para el crecimiento de la escena de la música independiente local</a:t>
          </a:r>
          <a:endParaRPr lang="es-EC" dirty="0">
            <a:solidFill>
              <a:schemeClr val="tx1"/>
            </a:solidFill>
            <a:latin typeface="Times New Roman" panose="02020603050405020304" pitchFamily="18" charset="0"/>
            <a:cs typeface="Times New Roman" panose="02020603050405020304" pitchFamily="18" charset="0"/>
          </a:endParaRPr>
        </a:p>
      </dgm:t>
    </dgm:pt>
    <dgm:pt modelId="{15DEDB61-E77E-477C-8FBD-34633A23D3F7}" type="parTrans" cxnId="{D72335DE-E0DD-43FF-AF37-A8A8D962D59A}">
      <dgm:prSet/>
      <dgm:spPr/>
      <dgm:t>
        <a:bodyPr/>
        <a:lstStyle/>
        <a:p>
          <a:endParaRPr lang="es-EC"/>
        </a:p>
      </dgm:t>
    </dgm:pt>
    <dgm:pt modelId="{D9BBBFB2-419B-49AA-81CD-72D13EBEB26A}" type="sibTrans" cxnId="{D72335DE-E0DD-43FF-AF37-A8A8D962D59A}">
      <dgm:prSet/>
      <dgm:spPr/>
      <dgm:t>
        <a:bodyPr/>
        <a:lstStyle/>
        <a:p>
          <a:endParaRPr lang="es-EC"/>
        </a:p>
      </dgm:t>
    </dgm:pt>
    <dgm:pt modelId="{458F8692-F595-4E11-9B64-5EECDD0CEEC4}">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Musello, Luciana (2015).</a:t>
          </a:r>
          <a:endParaRPr lang="es-EC" dirty="0">
            <a:solidFill>
              <a:schemeClr val="tx1"/>
            </a:solidFill>
            <a:latin typeface="Times New Roman" panose="02020603050405020304" pitchFamily="18" charset="0"/>
            <a:cs typeface="Times New Roman" panose="02020603050405020304" pitchFamily="18" charset="0"/>
          </a:endParaRPr>
        </a:p>
      </dgm:t>
    </dgm:pt>
    <dgm:pt modelId="{F21050C8-1B35-47B1-B80A-E73CBE90C7CF}" type="parTrans" cxnId="{B8395ADB-28F1-4DB8-B651-9D82547A0DE0}">
      <dgm:prSet/>
      <dgm:spPr/>
      <dgm:t>
        <a:bodyPr/>
        <a:lstStyle/>
        <a:p>
          <a:endParaRPr lang="es-EC"/>
        </a:p>
      </dgm:t>
    </dgm:pt>
    <dgm:pt modelId="{599EF3AF-201E-4A26-97C7-68539E6B2A7D}" type="sibTrans" cxnId="{B8395ADB-28F1-4DB8-B651-9D82547A0DE0}">
      <dgm:prSet/>
      <dgm:spPr/>
      <dgm:t>
        <a:bodyPr/>
        <a:lstStyle/>
        <a:p>
          <a:endParaRPr lang="es-EC"/>
        </a:p>
      </dgm:t>
    </dgm:pt>
    <dgm:pt modelId="{B32EB3EC-EEC9-48C6-A824-79254C644535}">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Sesiones al parque: propuesta audiovisual y multiplataforma para la escena musical independiente</a:t>
          </a:r>
          <a:endParaRPr lang="es-EC" dirty="0">
            <a:solidFill>
              <a:schemeClr val="tx1"/>
            </a:solidFill>
            <a:latin typeface="Times New Roman" panose="02020603050405020304" pitchFamily="18" charset="0"/>
            <a:cs typeface="Times New Roman" panose="02020603050405020304" pitchFamily="18" charset="0"/>
          </a:endParaRPr>
        </a:p>
      </dgm:t>
    </dgm:pt>
    <dgm:pt modelId="{D292E802-92E4-4FAA-9EB9-D4DC2C0197D9}" type="parTrans" cxnId="{334BC43D-EF49-4F62-BAE6-044AF2BB09EA}">
      <dgm:prSet/>
      <dgm:spPr/>
      <dgm:t>
        <a:bodyPr/>
        <a:lstStyle/>
        <a:p>
          <a:endParaRPr lang="es-EC"/>
        </a:p>
      </dgm:t>
    </dgm:pt>
    <dgm:pt modelId="{9D3EA7F4-CDD6-4C0D-9113-F1789D648405}" type="sibTrans" cxnId="{334BC43D-EF49-4F62-BAE6-044AF2BB09EA}">
      <dgm:prSet/>
      <dgm:spPr/>
      <dgm:t>
        <a:bodyPr/>
        <a:lstStyle/>
        <a:p>
          <a:endParaRPr lang="es-EC"/>
        </a:p>
      </dgm:t>
    </dgm:pt>
    <dgm:pt modelId="{6D859AA9-0904-4ED8-BA16-EF7FEEE130C1}">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Carrera, </a:t>
          </a:r>
          <a:r>
            <a:rPr lang="es-EC" dirty="0" smtClean="0">
              <a:solidFill>
                <a:schemeClr val="tx1"/>
              </a:solidFill>
              <a:latin typeface="Times New Roman" panose="02020603050405020304" pitchFamily="18" charset="0"/>
              <a:cs typeface="Times New Roman" panose="02020603050405020304" pitchFamily="18" charset="0"/>
            </a:rPr>
            <a:t>Paola (2016).</a:t>
          </a:r>
          <a:endParaRPr lang="es-EC" dirty="0">
            <a:solidFill>
              <a:schemeClr val="tx1"/>
            </a:solidFill>
            <a:latin typeface="Times New Roman" panose="02020603050405020304" pitchFamily="18" charset="0"/>
            <a:cs typeface="Times New Roman" panose="02020603050405020304" pitchFamily="18" charset="0"/>
          </a:endParaRPr>
        </a:p>
      </dgm:t>
    </dgm:pt>
    <dgm:pt modelId="{99BD3DEE-3940-4F7B-B933-ADDE5CD63785}" type="parTrans" cxnId="{0E26A46D-D187-4B5A-9D3D-2B6700D6AD85}">
      <dgm:prSet/>
      <dgm:spPr/>
      <dgm:t>
        <a:bodyPr/>
        <a:lstStyle/>
        <a:p>
          <a:endParaRPr lang="es-EC"/>
        </a:p>
      </dgm:t>
    </dgm:pt>
    <dgm:pt modelId="{41DBB908-0517-4743-9A3B-DAAAB783B94E}" type="sibTrans" cxnId="{0E26A46D-D187-4B5A-9D3D-2B6700D6AD85}">
      <dgm:prSet/>
      <dgm:spPr/>
      <dgm:t>
        <a:bodyPr/>
        <a:lstStyle/>
        <a:p>
          <a:endParaRPr lang="es-EC"/>
        </a:p>
      </dgm:t>
    </dgm:pt>
    <dgm:pt modelId="{C1B0BC99-CD8C-4D3E-83B5-A63D98ACAA45}" type="pres">
      <dgm:prSet presAssocID="{2B6D6D86-459D-485B-92EC-116D56BC2E98}" presName="Name0" presStyleCnt="0">
        <dgm:presLayoutVars>
          <dgm:dir/>
          <dgm:animLvl val="lvl"/>
          <dgm:resizeHandles val="exact"/>
        </dgm:presLayoutVars>
      </dgm:prSet>
      <dgm:spPr/>
      <dgm:t>
        <a:bodyPr/>
        <a:lstStyle/>
        <a:p>
          <a:endParaRPr lang="es-EC"/>
        </a:p>
      </dgm:t>
    </dgm:pt>
    <dgm:pt modelId="{2026045A-DA6A-469D-869B-1B480576DBA1}" type="pres">
      <dgm:prSet presAssocID="{367AF2C3-505B-4EDA-B9B8-A0B7F4FD9B76}" presName="composite" presStyleCnt="0"/>
      <dgm:spPr/>
    </dgm:pt>
    <dgm:pt modelId="{973FAF95-0C50-4515-BFC9-3AB5E00D5C47}" type="pres">
      <dgm:prSet presAssocID="{367AF2C3-505B-4EDA-B9B8-A0B7F4FD9B76}" presName="parTx" presStyleLbl="node1" presStyleIdx="0" presStyleCnt="4">
        <dgm:presLayoutVars>
          <dgm:chMax val="0"/>
          <dgm:chPref val="0"/>
          <dgm:bulletEnabled val="1"/>
        </dgm:presLayoutVars>
      </dgm:prSet>
      <dgm:spPr/>
      <dgm:t>
        <a:bodyPr/>
        <a:lstStyle/>
        <a:p>
          <a:endParaRPr lang="es-EC"/>
        </a:p>
      </dgm:t>
    </dgm:pt>
    <dgm:pt modelId="{43C26B46-F974-45D6-AEBA-F8D7D257972E}" type="pres">
      <dgm:prSet presAssocID="{367AF2C3-505B-4EDA-B9B8-A0B7F4FD9B76}" presName="desTx" presStyleLbl="revTx" presStyleIdx="0" presStyleCnt="4">
        <dgm:presLayoutVars>
          <dgm:bulletEnabled val="1"/>
        </dgm:presLayoutVars>
      </dgm:prSet>
      <dgm:spPr/>
      <dgm:t>
        <a:bodyPr/>
        <a:lstStyle/>
        <a:p>
          <a:endParaRPr lang="es-EC"/>
        </a:p>
      </dgm:t>
    </dgm:pt>
    <dgm:pt modelId="{FFE7EEC7-E041-4167-BF4D-0E0B04A555DD}" type="pres">
      <dgm:prSet presAssocID="{15C302D1-4FB7-499B-8C9F-A0FA4F74FC9D}" presName="space" presStyleCnt="0"/>
      <dgm:spPr/>
    </dgm:pt>
    <dgm:pt modelId="{51CD7A89-3C99-4C76-A222-F9C556B0D618}" type="pres">
      <dgm:prSet presAssocID="{5948D417-A136-4DDB-A500-EB4A327B3A34}" presName="composite" presStyleCnt="0"/>
      <dgm:spPr/>
    </dgm:pt>
    <dgm:pt modelId="{F1B68E03-3E5C-4546-9ED8-9A223EE765AF}" type="pres">
      <dgm:prSet presAssocID="{5948D417-A136-4DDB-A500-EB4A327B3A34}" presName="parTx" presStyleLbl="node1" presStyleIdx="1" presStyleCnt="4">
        <dgm:presLayoutVars>
          <dgm:chMax val="0"/>
          <dgm:chPref val="0"/>
          <dgm:bulletEnabled val="1"/>
        </dgm:presLayoutVars>
      </dgm:prSet>
      <dgm:spPr/>
      <dgm:t>
        <a:bodyPr/>
        <a:lstStyle/>
        <a:p>
          <a:endParaRPr lang="es-EC"/>
        </a:p>
      </dgm:t>
    </dgm:pt>
    <dgm:pt modelId="{DC893306-69AB-4C48-9744-A28D470D0A0B}" type="pres">
      <dgm:prSet presAssocID="{5948D417-A136-4DDB-A500-EB4A327B3A34}" presName="desTx" presStyleLbl="revTx" presStyleIdx="1" presStyleCnt="4">
        <dgm:presLayoutVars>
          <dgm:bulletEnabled val="1"/>
        </dgm:presLayoutVars>
      </dgm:prSet>
      <dgm:spPr/>
      <dgm:t>
        <a:bodyPr/>
        <a:lstStyle/>
        <a:p>
          <a:endParaRPr lang="es-EC"/>
        </a:p>
      </dgm:t>
    </dgm:pt>
    <dgm:pt modelId="{E6A446FA-65DD-455B-9723-F20324B0C685}" type="pres">
      <dgm:prSet presAssocID="{88BB1CFB-BB09-4E85-B6B6-56264663EECE}" presName="space" presStyleCnt="0"/>
      <dgm:spPr/>
    </dgm:pt>
    <dgm:pt modelId="{AC852E6A-74D6-43C5-B612-2F03F9D3D458}" type="pres">
      <dgm:prSet presAssocID="{49E302BF-D971-4DB0-BA04-6BA515E909EA}" presName="composite" presStyleCnt="0"/>
      <dgm:spPr/>
    </dgm:pt>
    <dgm:pt modelId="{54ABABB2-39D3-4C11-8E6F-1FD315C8E74A}" type="pres">
      <dgm:prSet presAssocID="{49E302BF-D971-4DB0-BA04-6BA515E909EA}" presName="parTx" presStyleLbl="node1" presStyleIdx="2" presStyleCnt="4">
        <dgm:presLayoutVars>
          <dgm:chMax val="0"/>
          <dgm:chPref val="0"/>
          <dgm:bulletEnabled val="1"/>
        </dgm:presLayoutVars>
      </dgm:prSet>
      <dgm:spPr/>
      <dgm:t>
        <a:bodyPr/>
        <a:lstStyle/>
        <a:p>
          <a:endParaRPr lang="es-EC"/>
        </a:p>
      </dgm:t>
    </dgm:pt>
    <dgm:pt modelId="{ED20E03A-0954-4CCB-A87E-3E2D8A72C345}" type="pres">
      <dgm:prSet presAssocID="{49E302BF-D971-4DB0-BA04-6BA515E909EA}" presName="desTx" presStyleLbl="revTx" presStyleIdx="2" presStyleCnt="4">
        <dgm:presLayoutVars>
          <dgm:bulletEnabled val="1"/>
        </dgm:presLayoutVars>
      </dgm:prSet>
      <dgm:spPr/>
      <dgm:t>
        <a:bodyPr/>
        <a:lstStyle/>
        <a:p>
          <a:endParaRPr lang="es-EC"/>
        </a:p>
      </dgm:t>
    </dgm:pt>
    <dgm:pt modelId="{27E3AC18-BF26-4B44-93B9-94B78F7560DE}" type="pres">
      <dgm:prSet presAssocID="{D9BBBFB2-419B-49AA-81CD-72D13EBEB26A}" presName="space" presStyleCnt="0"/>
      <dgm:spPr/>
    </dgm:pt>
    <dgm:pt modelId="{BE4F946D-BBE9-4B6F-A418-256445E36E56}" type="pres">
      <dgm:prSet presAssocID="{B32EB3EC-EEC9-48C6-A824-79254C644535}" presName="composite" presStyleCnt="0"/>
      <dgm:spPr/>
    </dgm:pt>
    <dgm:pt modelId="{BB9F7CEE-ECB5-4944-8393-A62BDBC87665}" type="pres">
      <dgm:prSet presAssocID="{B32EB3EC-EEC9-48C6-A824-79254C644535}" presName="parTx" presStyleLbl="node1" presStyleIdx="3" presStyleCnt="4">
        <dgm:presLayoutVars>
          <dgm:chMax val="0"/>
          <dgm:chPref val="0"/>
          <dgm:bulletEnabled val="1"/>
        </dgm:presLayoutVars>
      </dgm:prSet>
      <dgm:spPr/>
      <dgm:t>
        <a:bodyPr/>
        <a:lstStyle/>
        <a:p>
          <a:endParaRPr lang="es-EC"/>
        </a:p>
      </dgm:t>
    </dgm:pt>
    <dgm:pt modelId="{36C24263-245B-4010-A9CA-A5D98B9B63FD}" type="pres">
      <dgm:prSet presAssocID="{B32EB3EC-EEC9-48C6-A824-79254C644535}" presName="desTx" presStyleLbl="revTx" presStyleIdx="3" presStyleCnt="4">
        <dgm:presLayoutVars>
          <dgm:bulletEnabled val="1"/>
        </dgm:presLayoutVars>
      </dgm:prSet>
      <dgm:spPr/>
      <dgm:t>
        <a:bodyPr/>
        <a:lstStyle/>
        <a:p>
          <a:endParaRPr lang="es-EC"/>
        </a:p>
      </dgm:t>
    </dgm:pt>
  </dgm:ptLst>
  <dgm:cxnLst>
    <dgm:cxn modelId="{1537E366-13A6-42FD-9008-8D9F6EE760D5}" type="presOf" srcId="{627DC23F-0F46-4978-9C02-29BFDCA67F26}" destId="{43C26B46-F974-45D6-AEBA-F8D7D257972E}" srcOrd="0" destOrd="0" presId="urn:microsoft.com/office/officeart/2005/8/layout/chevron1"/>
    <dgm:cxn modelId="{D4ACCCD8-2762-4BDD-B50A-1D8958D47A20}" type="presOf" srcId="{2B6D6D86-459D-485B-92EC-116D56BC2E98}" destId="{C1B0BC99-CD8C-4D3E-83B5-A63D98ACAA45}" srcOrd="0" destOrd="0" presId="urn:microsoft.com/office/officeart/2005/8/layout/chevron1"/>
    <dgm:cxn modelId="{4ECB1926-C33F-46B9-A07B-D7B6C7653046}" srcId="{2B6D6D86-459D-485B-92EC-116D56BC2E98}" destId="{367AF2C3-505B-4EDA-B9B8-A0B7F4FD9B76}" srcOrd="0" destOrd="0" parTransId="{A991BFDB-8FB9-414E-B08F-99121BF95AF1}" sibTransId="{15C302D1-4FB7-499B-8C9F-A0FA4F74FC9D}"/>
    <dgm:cxn modelId="{D6466B3E-F3F7-436D-883B-FA0B3FC413BB}" type="presOf" srcId="{458F8692-F595-4E11-9B64-5EECDD0CEEC4}" destId="{ED20E03A-0954-4CCB-A87E-3E2D8A72C345}" srcOrd="0" destOrd="0" presId="urn:microsoft.com/office/officeart/2005/8/layout/chevron1"/>
    <dgm:cxn modelId="{56724A01-BFD7-4390-AAD8-2C1560CA9339}" type="presOf" srcId="{49E302BF-D971-4DB0-BA04-6BA515E909EA}" destId="{54ABABB2-39D3-4C11-8E6F-1FD315C8E74A}" srcOrd="0" destOrd="0" presId="urn:microsoft.com/office/officeart/2005/8/layout/chevron1"/>
    <dgm:cxn modelId="{B9C865FB-1512-4048-8774-040469F5870A}" type="presOf" srcId="{FF72CA95-B408-406C-9FEF-868C1082D565}" destId="{DC893306-69AB-4C48-9744-A28D470D0A0B}" srcOrd="0" destOrd="0" presId="urn:microsoft.com/office/officeart/2005/8/layout/chevron1"/>
    <dgm:cxn modelId="{78150F67-D7D7-443D-9A95-93C25BBC7C72}" type="presOf" srcId="{6D859AA9-0904-4ED8-BA16-EF7FEEE130C1}" destId="{36C24263-245B-4010-A9CA-A5D98B9B63FD}" srcOrd="0" destOrd="0" presId="urn:microsoft.com/office/officeart/2005/8/layout/chevron1"/>
    <dgm:cxn modelId="{394F4C0B-016C-4C13-8AD9-4ADCE0E68ABF}" srcId="{367AF2C3-505B-4EDA-B9B8-A0B7F4FD9B76}" destId="{627DC23F-0F46-4978-9C02-29BFDCA67F26}" srcOrd="0" destOrd="0" parTransId="{C624A469-9A30-4BF4-BCB1-23DF0A97FC6F}" sibTransId="{1A3C71B1-9B9D-4D4A-A955-D9F1F4B85961}"/>
    <dgm:cxn modelId="{80BFD36C-25FD-4A55-9DAB-7C75AA3227E6}" type="presOf" srcId="{B32EB3EC-EEC9-48C6-A824-79254C644535}" destId="{BB9F7CEE-ECB5-4944-8393-A62BDBC87665}" srcOrd="0" destOrd="0" presId="urn:microsoft.com/office/officeart/2005/8/layout/chevron1"/>
    <dgm:cxn modelId="{B0346538-FCD2-4634-9183-0E0A447273D3}" srcId="{5948D417-A136-4DDB-A500-EB4A327B3A34}" destId="{FF72CA95-B408-406C-9FEF-868C1082D565}" srcOrd="0" destOrd="0" parTransId="{BA42E7A6-5F81-40CC-BB34-8F14A327D232}" sibTransId="{4CD823B1-A1E5-4B2F-8D1F-470D0442611D}"/>
    <dgm:cxn modelId="{1FF9DCC4-74FA-475F-96DE-F48C101DC4EA}" type="presOf" srcId="{5948D417-A136-4DDB-A500-EB4A327B3A34}" destId="{F1B68E03-3E5C-4546-9ED8-9A223EE765AF}" srcOrd="0" destOrd="0" presId="urn:microsoft.com/office/officeart/2005/8/layout/chevron1"/>
    <dgm:cxn modelId="{503461BA-B0B2-4425-A297-18D83B5F3EB6}" type="presOf" srcId="{367AF2C3-505B-4EDA-B9B8-A0B7F4FD9B76}" destId="{973FAF95-0C50-4515-BFC9-3AB5E00D5C47}" srcOrd="0" destOrd="0" presId="urn:microsoft.com/office/officeart/2005/8/layout/chevron1"/>
    <dgm:cxn modelId="{334BC43D-EF49-4F62-BAE6-044AF2BB09EA}" srcId="{2B6D6D86-459D-485B-92EC-116D56BC2E98}" destId="{B32EB3EC-EEC9-48C6-A824-79254C644535}" srcOrd="3" destOrd="0" parTransId="{D292E802-92E4-4FAA-9EB9-D4DC2C0197D9}" sibTransId="{9D3EA7F4-CDD6-4C0D-9113-F1789D648405}"/>
    <dgm:cxn modelId="{AD2FBD3C-C23F-491C-9806-B5DDC82EBA4E}" srcId="{2B6D6D86-459D-485B-92EC-116D56BC2E98}" destId="{5948D417-A136-4DDB-A500-EB4A327B3A34}" srcOrd="1" destOrd="0" parTransId="{D9B629B0-3E6F-4CFA-B1DC-22F859A0AD2C}" sibTransId="{88BB1CFB-BB09-4E85-B6B6-56264663EECE}"/>
    <dgm:cxn modelId="{0E26A46D-D187-4B5A-9D3D-2B6700D6AD85}" srcId="{B32EB3EC-EEC9-48C6-A824-79254C644535}" destId="{6D859AA9-0904-4ED8-BA16-EF7FEEE130C1}" srcOrd="0" destOrd="0" parTransId="{99BD3DEE-3940-4F7B-B933-ADDE5CD63785}" sibTransId="{41DBB908-0517-4743-9A3B-DAAAB783B94E}"/>
    <dgm:cxn modelId="{D72335DE-E0DD-43FF-AF37-A8A8D962D59A}" srcId="{2B6D6D86-459D-485B-92EC-116D56BC2E98}" destId="{49E302BF-D971-4DB0-BA04-6BA515E909EA}" srcOrd="2" destOrd="0" parTransId="{15DEDB61-E77E-477C-8FBD-34633A23D3F7}" sibTransId="{D9BBBFB2-419B-49AA-81CD-72D13EBEB26A}"/>
    <dgm:cxn modelId="{B8395ADB-28F1-4DB8-B651-9D82547A0DE0}" srcId="{49E302BF-D971-4DB0-BA04-6BA515E909EA}" destId="{458F8692-F595-4E11-9B64-5EECDD0CEEC4}" srcOrd="0" destOrd="0" parTransId="{F21050C8-1B35-47B1-B80A-E73CBE90C7CF}" sibTransId="{599EF3AF-201E-4A26-97C7-68539E6B2A7D}"/>
    <dgm:cxn modelId="{5E603CFE-B034-438D-AD8E-9C9DF5A72A89}" type="presParOf" srcId="{C1B0BC99-CD8C-4D3E-83B5-A63D98ACAA45}" destId="{2026045A-DA6A-469D-869B-1B480576DBA1}" srcOrd="0" destOrd="0" presId="urn:microsoft.com/office/officeart/2005/8/layout/chevron1"/>
    <dgm:cxn modelId="{99683C35-48AF-4EE7-8AA4-74997025BF51}" type="presParOf" srcId="{2026045A-DA6A-469D-869B-1B480576DBA1}" destId="{973FAF95-0C50-4515-BFC9-3AB5E00D5C47}" srcOrd="0" destOrd="0" presId="urn:microsoft.com/office/officeart/2005/8/layout/chevron1"/>
    <dgm:cxn modelId="{B50CF5B4-25F2-46D3-A125-7853F0839CEB}" type="presParOf" srcId="{2026045A-DA6A-469D-869B-1B480576DBA1}" destId="{43C26B46-F974-45D6-AEBA-F8D7D257972E}" srcOrd="1" destOrd="0" presId="urn:microsoft.com/office/officeart/2005/8/layout/chevron1"/>
    <dgm:cxn modelId="{586F9CCC-26A9-4A8B-A381-71A313ABE035}" type="presParOf" srcId="{C1B0BC99-CD8C-4D3E-83B5-A63D98ACAA45}" destId="{FFE7EEC7-E041-4167-BF4D-0E0B04A555DD}" srcOrd="1" destOrd="0" presId="urn:microsoft.com/office/officeart/2005/8/layout/chevron1"/>
    <dgm:cxn modelId="{4DE78389-8D2A-4447-BA2C-A13BE22BD1F5}" type="presParOf" srcId="{C1B0BC99-CD8C-4D3E-83B5-A63D98ACAA45}" destId="{51CD7A89-3C99-4C76-A222-F9C556B0D618}" srcOrd="2" destOrd="0" presId="urn:microsoft.com/office/officeart/2005/8/layout/chevron1"/>
    <dgm:cxn modelId="{DDDB90F2-549C-4767-BC58-31A20516E557}" type="presParOf" srcId="{51CD7A89-3C99-4C76-A222-F9C556B0D618}" destId="{F1B68E03-3E5C-4546-9ED8-9A223EE765AF}" srcOrd="0" destOrd="0" presId="urn:microsoft.com/office/officeart/2005/8/layout/chevron1"/>
    <dgm:cxn modelId="{F1F0066F-EFFD-416B-B217-5CEEA9C8F5FB}" type="presParOf" srcId="{51CD7A89-3C99-4C76-A222-F9C556B0D618}" destId="{DC893306-69AB-4C48-9744-A28D470D0A0B}" srcOrd="1" destOrd="0" presId="urn:microsoft.com/office/officeart/2005/8/layout/chevron1"/>
    <dgm:cxn modelId="{9465C1DF-6D63-48A3-9391-CC2871441CE6}" type="presParOf" srcId="{C1B0BC99-CD8C-4D3E-83B5-A63D98ACAA45}" destId="{E6A446FA-65DD-455B-9723-F20324B0C685}" srcOrd="3" destOrd="0" presId="urn:microsoft.com/office/officeart/2005/8/layout/chevron1"/>
    <dgm:cxn modelId="{A7252A9E-82C2-4C37-B15D-34D250BB8CD7}" type="presParOf" srcId="{C1B0BC99-CD8C-4D3E-83B5-A63D98ACAA45}" destId="{AC852E6A-74D6-43C5-B612-2F03F9D3D458}" srcOrd="4" destOrd="0" presId="urn:microsoft.com/office/officeart/2005/8/layout/chevron1"/>
    <dgm:cxn modelId="{8BED1742-B3E1-43DB-B5F4-B4E2E8879EED}" type="presParOf" srcId="{AC852E6A-74D6-43C5-B612-2F03F9D3D458}" destId="{54ABABB2-39D3-4C11-8E6F-1FD315C8E74A}" srcOrd="0" destOrd="0" presId="urn:microsoft.com/office/officeart/2005/8/layout/chevron1"/>
    <dgm:cxn modelId="{1765706F-4632-4D3C-8AD7-3292C3ABE2BB}" type="presParOf" srcId="{AC852E6A-74D6-43C5-B612-2F03F9D3D458}" destId="{ED20E03A-0954-4CCB-A87E-3E2D8A72C345}" srcOrd="1" destOrd="0" presId="urn:microsoft.com/office/officeart/2005/8/layout/chevron1"/>
    <dgm:cxn modelId="{472B3FB9-489F-48E3-BC1E-28E2B1D2567B}" type="presParOf" srcId="{C1B0BC99-CD8C-4D3E-83B5-A63D98ACAA45}" destId="{27E3AC18-BF26-4B44-93B9-94B78F7560DE}" srcOrd="5" destOrd="0" presId="urn:microsoft.com/office/officeart/2005/8/layout/chevron1"/>
    <dgm:cxn modelId="{4165A3F4-81C4-40DA-8EC3-7064E0CD3D3C}" type="presParOf" srcId="{C1B0BC99-CD8C-4D3E-83B5-A63D98ACAA45}" destId="{BE4F946D-BBE9-4B6F-A418-256445E36E56}" srcOrd="6" destOrd="0" presId="urn:microsoft.com/office/officeart/2005/8/layout/chevron1"/>
    <dgm:cxn modelId="{37A41129-FA0B-4DBC-9A9D-1267DED1FAFF}" type="presParOf" srcId="{BE4F946D-BBE9-4B6F-A418-256445E36E56}" destId="{BB9F7CEE-ECB5-4944-8393-A62BDBC87665}" srcOrd="0" destOrd="0" presId="urn:microsoft.com/office/officeart/2005/8/layout/chevron1"/>
    <dgm:cxn modelId="{DD552608-3946-4A1B-859D-62C8F67DFC35}" type="presParOf" srcId="{BE4F946D-BBE9-4B6F-A418-256445E36E56}" destId="{36C24263-245B-4010-A9CA-A5D98B9B63F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B6D6D86-459D-485B-92EC-116D56BC2E98}"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s-EC"/>
        </a:p>
      </dgm:t>
    </dgm:pt>
    <dgm:pt modelId="{367AF2C3-505B-4EDA-B9B8-A0B7F4FD9B76}">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 Existe una demanda creciente e importante de música independiente ecuatoriana.</a:t>
          </a:r>
        </a:p>
        <a:p>
          <a:r>
            <a:rPr lang="es-ES" dirty="0" smtClean="0">
              <a:solidFill>
                <a:schemeClr val="tx1"/>
              </a:solidFill>
              <a:latin typeface="Times New Roman" panose="02020603050405020304" pitchFamily="18" charset="0"/>
              <a:cs typeface="Times New Roman" panose="02020603050405020304" pitchFamily="18" charset="0"/>
            </a:rPr>
            <a:t>* Los consumidores muestran un elevado interés por el contenido audiovisual.</a:t>
          </a:r>
        </a:p>
        <a:p>
          <a:r>
            <a:rPr lang="es-ES" dirty="0" smtClean="0">
              <a:solidFill>
                <a:schemeClr val="tx1"/>
              </a:solidFill>
              <a:latin typeface="Times New Roman" panose="02020603050405020304" pitchFamily="18" charset="0"/>
              <a:cs typeface="Times New Roman" panose="02020603050405020304" pitchFamily="18" charset="0"/>
            </a:rPr>
            <a:t>* Las redes sociales tienen un rol importante pues el contendido ha tenido alto impacto y se ha virilizado, generando beneficio para la música independiente ecuatoriana.</a:t>
          </a:r>
          <a:endParaRPr lang="es-EC" dirty="0">
            <a:solidFill>
              <a:schemeClr val="tx1"/>
            </a:solidFill>
            <a:latin typeface="Times New Roman" panose="02020603050405020304" pitchFamily="18" charset="0"/>
            <a:cs typeface="Times New Roman" panose="02020603050405020304" pitchFamily="18" charset="0"/>
          </a:endParaRPr>
        </a:p>
      </dgm:t>
    </dgm:pt>
    <dgm:pt modelId="{A991BFDB-8FB9-414E-B08F-99121BF95AF1}" type="parTrans" cxnId="{4ECB1926-C33F-46B9-A07B-D7B6C7653046}">
      <dgm:prSet/>
      <dgm:spPr/>
      <dgm:t>
        <a:bodyPr/>
        <a:lstStyle/>
        <a:p>
          <a:endParaRPr lang="es-EC"/>
        </a:p>
      </dgm:t>
    </dgm:pt>
    <dgm:pt modelId="{15C302D1-4FB7-499B-8C9F-A0FA4F74FC9D}" type="sibTrans" cxnId="{4ECB1926-C33F-46B9-A07B-D7B6C7653046}">
      <dgm:prSet/>
      <dgm:spPr/>
      <dgm:t>
        <a:bodyPr/>
        <a:lstStyle/>
        <a:p>
          <a:endParaRPr lang="es-EC"/>
        </a:p>
      </dgm:t>
    </dgm:pt>
    <dgm:pt modelId="{5948D417-A136-4DDB-A500-EB4A327B3A34}">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a:t>
          </a:r>
          <a:r>
            <a:rPr lang="es-EC" baseline="0" dirty="0" smtClean="0">
              <a:solidFill>
                <a:schemeClr val="tx1"/>
              </a:solidFill>
              <a:latin typeface="Times New Roman" panose="02020603050405020304" pitchFamily="18" charset="0"/>
              <a:cs typeface="Times New Roman" panose="02020603050405020304" pitchFamily="18" charset="0"/>
            </a:rPr>
            <a:t> L</a:t>
          </a:r>
          <a:r>
            <a:rPr lang="es-ES" dirty="0" smtClean="0">
              <a:solidFill>
                <a:schemeClr val="tx1"/>
              </a:solidFill>
              <a:latin typeface="Times New Roman" panose="02020603050405020304" pitchFamily="18" charset="0"/>
              <a:cs typeface="Times New Roman" panose="02020603050405020304" pitchFamily="18" charset="0"/>
            </a:rPr>
            <a:t>a globalización y la presencia de dispositivos tecnológicos motivan a buscar soluciones, oportunidades, desarrollarse y progresar.</a:t>
          </a:r>
        </a:p>
        <a:p>
          <a:r>
            <a:rPr lang="es-ES" dirty="0" smtClean="0">
              <a:solidFill>
                <a:schemeClr val="tx1"/>
              </a:solidFill>
              <a:latin typeface="Times New Roman" panose="02020603050405020304" pitchFamily="18" charset="0"/>
              <a:cs typeface="Times New Roman" panose="02020603050405020304" pitchFamily="18" charset="0"/>
            </a:rPr>
            <a:t>* Dentro del campo musical independiente de quito rescata la parte cultural que presenta la misma, la cual se diferencia de la música comercial principalmente al promover a la misma como valor artístico.</a:t>
          </a:r>
          <a:endParaRPr lang="es-EC" dirty="0">
            <a:solidFill>
              <a:schemeClr val="tx1"/>
            </a:solidFill>
            <a:latin typeface="Times New Roman" panose="02020603050405020304" pitchFamily="18" charset="0"/>
            <a:cs typeface="Times New Roman" panose="02020603050405020304" pitchFamily="18" charset="0"/>
          </a:endParaRPr>
        </a:p>
      </dgm:t>
    </dgm:pt>
    <dgm:pt modelId="{D9B629B0-3E6F-4CFA-B1DC-22F859A0AD2C}" type="parTrans" cxnId="{AD2FBD3C-C23F-491C-9806-B5DDC82EBA4E}">
      <dgm:prSet/>
      <dgm:spPr/>
      <dgm:t>
        <a:bodyPr/>
        <a:lstStyle/>
        <a:p>
          <a:endParaRPr lang="es-EC"/>
        </a:p>
      </dgm:t>
    </dgm:pt>
    <dgm:pt modelId="{88BB1CFB-BB09-4E85-B6B6-56264663EECE}" type="sibTrans" cxnId="{AD2FBD3C-C23F-491C-9806-B5DDC82EBA4E}">
      <dgm:prSet/>
      <dgm:spPr/>
      <dgm:t>
        <a:bodyPr/>
        <a:lstStyle/>
        <a:p>
          <a:endParaRPr lang="es-EC"/>
        </a:p>
      </dgm:t>
    </dgm:pt>
    <dgm:pt modelId="{49E302BF-D971-4DB0-BA04-6BA515E909EA}">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 La escena independiente crece y prospera gracias a la comunidad que la apoya y se interesa en su desarrollo.</a:t>
          </a:r>
        </a:p>
        <a:p>
          <a:r>
            <a:rPr lang="es-ES" dirty="0" smtClean="0">
              <a:solidFill>
                <a:schemeClr val="tx1"/>
              </a:solidFill>
              <a:latin typeface="Times New Roman" panose="02020603050405020304" pitchFamily="18" charset="0"/>
              <a:cs typeface="Times New Roman" panose="02020603050405020304" pitchFamily="18" charset="0"/>
            </a:rPr>
            <a:t>* Los medios dedicados a la difusión de contenido independiente deben consolidar a la comunidad para garantizar su permanencia y crecimiento mediante estrategias de comunicación y publicidad digital.</a:t>
          </a:r>
          <a:endParaRPr lang="es-EC" dirty="0">
            <a:solidFill>
              <a:schemeClr val="tx1"/>
            </a:solidFill>
            <a:latin typeface="Times New Roman" panose="02020603050405020304" pitchFamily="18" charset="0"/>
            <a:cs typeface="Times New Roman" panose="02020603050405020304" pitchFamily="18" charset="0"/>
          </a:endParaRPr>
        </a:p>
      </dgm:t>
    </dgm:pt>
    <dgm:pt modelId="{15DEDB61-E77E-477C-8FBD-34633A23D3F7}" type="parTrans" cxnId="{D72335DE-E0DD-43FF-AF37-A8A8D962D59A}">
      <dgm:prSet/>
      <dgm:spPr/>
      <dgm:t>
        <a:bodyPr/>
        <a:lstStyle/>
        <a:p>
          <a:endParaRPr lang="es-EC"/>
        </a:p>
      </dgm:t>
    </dgm:pt>
    <dgm:pt modelId="{D9BBBFB2-419B-49AA-81CD-72D13EBEB26A}" type="sibTrans" cxnId="{D72335DE-E0DD-43FF-AF37-A8A8D962D59A}">
      <dgm:prSet/>
      <dgm:spPr/>
      <dgm:t>
        <a:bodyPr/>
        <a:lstStyle/>
        <a:p>
          <a:endParaRPr lang="es-EC"/>
        </a:p>
      </dgm:t>
    </dgm:pt>
    <dgm:pt modelId="{B32EB3EC-EEC9-48C6-A824-79254C644535}">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a:t>
          </a:r>
          <a:r>
            <a:rPr lang="es-EC" baseline="0" dirty="0" smtClean="0">
              <a:solidFill>
                <a:schemeClr val="tx1"/>
              </a:solidFill>
              <a:latin typeface="Times New Roman" panose="02020603050405020304" pitchFamily="18" charset="0"/>
              <a:cs typeface="Times New Roman" panose="02020603050405020304" pitchFamily="18" charset="0"/>
            </a:rPr>
            <a:t> L</a:t>
          </a:r>
          <a:r>
            <a:rPr lang="es-ES" dirty="0" smtClean="0">
              <a:solidFill>
                <a:schemeClr val="tx1"/>
              </a:solidFill>
              <a:latin typeface="Times New Roman" panose="02020603050405020304" pitchFamily="18" charset="0"/>
              <a:cs typeface="Times New Roman" panose="02020603050405020304" pitchFamily="18" charset="0"/>
            </a:rPr>
            <a:t>a fortaleza de la música independiente que se difunde por medios digitales tiene un mayor alcance no solo nacional, sino también internacionalmente.</a:t>
          </a:r>
        </a:p>
        <a:p>
          <a:r>
            <a:rPr lang="es-ES" dirty="0" smtClean="0">
              <a:solidFill>
                <a:schemeClr val="tx1"/>
              </a:solidFill>
              <a:latin typeface="Times New Roman" panose="02020603050405020304" pitchFamily="18" charset="0"/>
              <a:cs typeface="Times New Roman" panose="02020603050405020304" pitchFamily="18" charset="0"/>
            </a:rPr>
            <a:t>* Los consumidores son capaces de reconocer el trabajo y apoyar al crecimiento de la escena musical independiente mediante difusión, retroalimentación y financiamiento a través de la interacción y presencia en el mundo digital.</a:t>
          </a:r>
          <a:endParaRPr lang="es-EC" dirty="0">
            <a:solidFill>
              <a:schemeClr val="tx1"/>
            </a:solidFill>
            <a:latin typeface="Times New Roman" panose="02020603050405020304" pitchFamily="18" charset="0"/>
            <a:cs typeface="Times New Roman" panose="02020603050405020304" pitchFamily="18" charset="0"/>
          </a:endParaRPr>
        </a:p>
      </dgm:t>
    </dgm:pt>
    <dgm:pt modelId="{D292E802-92E4-4FAA-9EB9-D4DC2C0197D9}" type="parTrans" cxnId="{334BC43D-EF49-4F62-BAE6-044AF2BB09EA}">
      <dgm:prSet/>
      <dgm:spPr/>
      <dgm:t>
        <a:bodyPr/>
        <a:lstStyle/>
        <a:p>
          <a:endParaRPr lang="es-EC"/>
        </a:p>
      </dgm:t>
    </dgm:pt>
    <dgm:pt modelId="{9D3EA7F4-CDD6-4C0D-9113-F1789D648405}" type="sibTrans" cxnId="{334BC43D-EF49-4F62-BAE6-044AF2BB09EA}">
      <dgm:prSet/>
      <dgm:spPr/>
      <dgm:t>
        <a:bodyPr/>
        <a:lstStyle/>
        <a:p>
          <a:endParaRPr lang="es-EC"/>
        </a:p>
      </dgm:t>
    </dgm:pt>
    <dgm:pt modelId="{9076200D-E71D-487D-B2FA-7DCA47DB8FA7}" type="pres">
      <dgm:prSet presAssocID="{2B6D6D86-459D-485B-92EC-116D56BC2E98}" presName="Name0" presStyleCnt="0">
        <dgm:presLayoutVars>
          <dgm:dir/>
          <dgm:resizeHandles val="exact"/>
        </dgm:presLayoutVars>
      </dgm:prSet>
      <dgm:spPr/>
      <dgm:t>
        <a:bodyPr/>
        <a:lstStyle/>
        <a:p>
          <a:endParaRPr lang="es-EC"/>
        </a:p>
      </dgm:t>
    </dgm:pt>
    <dgm:pt modelId="{1C8831B1-BBB7-464B-8136-DD152CD3E97F}" type="pres">
      <dgm:prSet presAssocID="{367AF2C3-505B-4EDA-B9B8-A0B7F4FD9B76}" presName="node" presStyleLbl="node1" presStyleIdx="0" presStyleCnt="4" custScaleY="115401" custLinFactNeighborX="8525" custLinFactNeighborY="-7967">
        <dgm:presLayoutVars>
          <dgm:bulletEnabled val="1"/>
        </dgm:presLayoutVars>
      </dgm:prSet>
      <dgm:spPr/>
      <dgm:t>
        <a:bodyPr/>
        <a:lstStyle/>
        <a:p>
          <a:endParaRPr lang="es-EC"/>
        </a:p>
      </dgm:t>
    </dgm:pt>
    <dgm:pt modelId="{09FB8660-171B-470D-8457-29BAEFB39A2D}" type="pres">
      <dgm:prSet presAssocID="{15C302D1-4FB7-499B-8C9F-A0FA4F74FC9D}" presName="sibTrans" presStyleLbl="sibTrans2D1" presStyleIdx="0" presStyleCnt="3"/>
      <dgm:spPr/>
      <dgm:t>
        <a:bodyPr/>
        <a:lstStyle/>
        <a:p>
          <a:endParaRPr lang="es-EC"/>
        </a:p>
      </dgm:t>
    </dgm:pt>
    <dgm:pt modelId="{BE21DE5E-E53A-4D09-87EA-40CDAD7071B5}" type="pres">
      <dgm:prSet presAssocID="{15C302D1-4FB7-499B-8C9F-A0FA4F74FC9D}" presName="connectorText" presStyleLbl="sibTrans2D1" presStyleIdx="0" presStyleCnt="3"/>
      <dgm:spPr/>
      <dgm:t>
        <a:bodyPr/>
        <a:lstStyle/>
        <a:p>
          <a:endParaRPr lang="es-EC"/>
        </a:p>
      </dgm:t>
    </dgm:pt>
    <dgm:pt modelId="{7CD83DAE-F670-454E-BB31-DDE368D83186}" type="pres">
      <dgm:prSet presAssocID="{5948D417-A136-4DDB-A500-EB4A327B3A34}" presName="node" presStyleLbl="node1" presStyleIdx="1" presStyleCnt="4" custScaleY="116796" custLinFactNeighborX="0" custLinFactNeighborY="-8365">
        <dgm:presLayoutVars>
          <dgm:bulletEnabled val="1"/>
        </dgm:presLayoutVars>
      </dgm:prSet>
      <dgm:spPr/>
      <dgm:t>
        <a:bodyPr/>
        <a:lstStyle/>
        <a:p>
          <a:endParaRPr lang="es-EC"/>
        </a:p>
      </dgm:t>
    </dgm:pt>
    <dgm:pt modelId="{4713901C-512A-4707-A54C-5A7141269E2A}" type="pres">
      <dgm:prSet presAssocID="{88BB1CFB-BB09-4E85-B6B6-56264663EECE}" presName="sibTrans" presStyleLbl="sibTrans2D1" presStyleIdx="1" presStyleCnt="3"/>
      <dgm:spPr/>
      <dgm:t>
        <a:bodyPr/>
        <a:lstStyle/>
        <a:p>
          <a:endParaRPr lang="es-EC"/>
        </a:p>
      </dgm:t>
    </dgm:pt>
    <dgm:pt modelId="{F1E609B2-311C-4A50-B427-2EAFA9123F2F}" type="pres">
      <dgm:prSet presAssocID="{88BB1CFB-BB09-4E85-B6B6-56264663EECE}" presName="connectorText" presStyleLbl="sibTrans2D1" presStyleIdx="1" presStyleCnt="3"/>
      <dgm:spPr/>
      <dgm:t>
        <a:bodyPr/>
        <a:lstStyle/>
        <a:p>
          <a:endParaRPr lang="es-EC"/>
        </a:p>
      </dgm:t>
    </dgm:pt>
    <dgm:pt modelId="{7AAB9F88-3029-4D9F-95BC-323D9357E910}" type="pres">
      <dgm:prSet presAssocID="{49E302BF-D971-4DB0-BA04-6BA515E909EA}" presName="node" presStyleLbl="node1" presStyleIdx="2" presStyleCnt="4" custScaleY="116818" custLinFactNeighborY="-7967">
        <dgm:presLayoutVars>
          <dgm:bulletEnabled val="1"/>
        </dgm:presLayoutVars>
      </dgm:prSet>
      <dgm:spPr/>
      <dgm:t>
        <a:bodyPr/>
        <a:lstStyle/>
        <a:p>
          <a:endParaRPr lang="es-EC"/>
        </a:p>
      </dgm:t>
    </dgm:pt>
    <dgm:pt modelId="{1B5D3F5A-48C5-4968-8C8D-AA24552BC78B}" type="pres">
      <dgm:prSet presAssocID="{D9BBBFB2-419B-49AA-81CD-72D13EBEB26A}" presName="sibTrans" presStyleLbl="sibTrans2D1" presStyleIdx="2" presStyleCnt="3"/>
      <dgm:spPr/>
      <dgm:t>
        <a:bodyPr/>
        <a:lstStyle/>
        <a:p>
          <a:endParaRPr lang="es-EC"/>
        </a:p>
      </dgm:t>
    </dgm:pt>
    <dgm:pt modelId="{1A78C745-DBA2-4311-8885-2AC33CB32D96}" type="pres">
      <dgm:prSet presAssocID="{D9BBBFB2-419B-49AA-81CD-72D13EBEB26A}" presName="connectorText" presStyleLbl="sibTrans2D1" presStyleIdx="2" presStyleCnt="3"/>
      <dgm:spPr/>
      <dgm:t>
        <a:bodyPr/>
        <a:lstStyle/>
        <a:p>
          <a:endParaRPr lang="es-EC"/>
        </a:p>
      </dgm:t>
    </dgm:pt>
    <dgm:pt modelId="{8D319F1F-6020-472F-88E4-99DBD7BC4910}" type="pres">
      <dgm:prSet presAssocID="{B32EB3EC-EEC9-48C6-A824-79254C644535}" presName="node" presStyleLbl="node1" presStyleIdx="3" presStyleCnt="4" custScaleY="118368" custLinFactNeighborX="-2891" custLinFactNeighborY="-7966">
        <dgm:presLayoutVars>
          <dgm:bulletEnabled val="1"/>
        </dgm:presLayoutVars>
      </dgm:prSet>
      <dgm:spPr/>
      <dgm:t>
        <a:bodyPr/>
        <a:lstStyle/>
        <a:p>
          <a:endParaRPr lang="es-EC"/>
        </a:p>
      </dgm:t>
    </dgm:pt>
  </dgm:ptLst>
  <dgm:cxnLst>
    <dgm:cxn modelId="{F70DEA71-85DD-4641-8F47-38EE51554926}" type="presOf" srcId="{2B6D6D86-459D-485B-92EC-116D56BC2E98}" destId="{9076200D-E71D-487D-B2FA-7DCA47DB8FA7}" srcOrd="0" destOrd="0" presId="urn:microsoft.com/office/officeart/2005/8/layout/process1"/>
    <dgm:cxn modelId="{DF3B3063-BC20-419E-AEE6-816998651728}" type="presOf" srcId="{D9BBBFB2-419B-49AA-81CD-72D13EBEB26A}" destId="{1A78C745-DBA2-4311-8885-2AC33CB32D96}" srcOrd="1" destOrd="0" presId="urn:microsoft.com/office/officeart/2005/8/layout/process1"/>
    <dgm:cxn modelId="{4ECB1926-C33F-46B9-A07B-D7B6C7653046}" srcId="{2B6D6D86-459D-485B-92EC-116D56BC2E98}" destId="{367AF2C3-505B-4EDA-B9B8-A0B7F4FD9B76}" srcOrd="0" destOrd="0" parTransId="{A991BFDB-8FB9-414E-B08F-99121BF95AF1}" sibTransId="{15C302D1-4FB7-499B-8C9F-A0FA4F74FC9D}"/>
    <dgm:cxn modelId="{BB92140E-1C3E-4A22-A7FE-9C7F60FAF66A}" type="presOf" srcId="{5948D417-A136-4DDB-A500-EB4A327B3A34}" destId="{7CD83DAE-F670-454E-BB31-DDE368D83186}" srcOrd="0" destOrd="0" presId="urn:microsoft.com/office/officeart/2005/8/layout/process1"/>
    <dgm:cxn modelId="{90742326-D834-4E66-B2C4-7C4F756555C8}" type="presOf" srcId="{B32EB3EC-EEC9-48C6-A824-79254C644535}" destId="{8D319F1F-6020-472F-88E4-99DBD7BC4910}" srcOrd="0" destOrd="0" presId="urn:microsoft.com/office/officeart/2005/8/layout/process1"/>
    <dgm:cxn modelId="{E38ABF76-2AF4-4FEF-9873-F4BEF608301B}" type="presOf" srcId="{D9BBBFB2-419B-49AA-81CD-72D13EBEB26A}" destId="{1B5D3F5A-48C5-4968-8C8D-AA24552BC78B}" srcOrd="0" destOrd="0" presId="urn:microsoft.com/office/officeart/2005/8/layout/process1"/>
    <dgm:cxn modelId="{7D6B4659-1C4E-4A29-A2AF-71D138E1BD26}" type="presOf" srcId="{88BB1CFB-BB09-4E85-B6B6-56264663EECE}" destId="{F1E609B2-311C-4A50-B427-2EAFA9123F2F}" srcOrd="1" destOrd="0" presId="urn:microsoft.com/office/officeart/2005/8/layout/process1"/>
    <dgm:cxn modelId="{DDB3E39B-F52C-42BF-A75F-13D43D6ECE8D}" type="presOf" srcId="{88BB1CFB-BB09-4E85-B6B6-56264663EECE}" destId="{4713901C-512A-4707-A54C-5A7141269E2A}" srcOrd="0" destOrd="0" presId="urn:microsoft.com/office/officeart/2005/8/layout/process1"/>
    <dgm:cxn modelId="{7D020D10-D42D-44A1-BC3F-F260C28E8DFA}" type="presOf" srcId="{15C302D1-4FB7-499B-8C9F-A0FA4F74FC9D}" destId="{09FB8660-171B-470D-8457-29BAEFB39A2D}" srcOrd="0" destOrd="0" presId="urn:microsoft.com/office/officeart/2005/8/layout/process1"/>
    <dgm:cxn modelId="{825BF8D8-718A-4A80-AF08-0489672F75C3}" type="presOf" srcId="{49E302BF-D971-4DB0-BA04-6BA515E909EA}" destId="{7AAB9F88-3029-4D9F-95BC-323D9357E910}" srcOrd="0" destOrd="0" presId="urn:microsoft.com/office/officeart/2005/8/layout/process1"/>
    <dgm:cxn modelId="{334BC43D-EF49-4F62-BAE6-044AF2BB09EA}" srcId="{2B6D6D86-459D-485B-92EC-116D56BC2E98}" destId="{B32EB3EC-EEC9-48C6-A824-79254C644535}" srcOrd="3" destOrd="0" parTransId="{D292E802-92E4-4FAA-9EB9-D4DC2C0197D9}" sibTransId="{9D3EA7F4-CDD6-4C0D-9113-F1789D648405}"/>
    <dgm:cxn modelId="{AD2FBD3C-C23F-491C-9806-B5DDC82EBA4E}" srcId="{2B6D6D86-459D-485B-92EC-116D56BC2E98}" destId="{5948D417-A136-4DDB-A500-EB4A327B3A34}" srcOrd="1" destOrd="0" parTransId="{D9B629B0-3E6F-4CFA-B1DC-22F859A0AD2C}" sibTransId="{88BB1CFB-BB09-4E85-B6B6-56264663EECE}"/>
    <dgm:cxn modelId="{EF8A2865-674F-4E5C-9C49-3FA6CCE3CEC8}" type="presOf" srcId="{15C302D1-4FB7-499B-8C9F-A0FA4F74FC9D}" destId="{BE21DE5E-E53A-4D09-87EA-40CDAD7071B5}" srcOrd="1" destOrd="0" presId="urn:microsoft.com/office/officeart/2005/8/layout/process1"/>
    <dgm:cxn modelId="{09A205A3-B940-41D6-BF0E-4AAD1B204BB4}" type="presOf" srcId="{367AF2C3-505B-4EDA-B9B8-A0B7F4FD9B76}" destId="{1C8831B1-BBB7-464B-8136-DD152CD3E97F}" srcOrd="0" destOrd="0" presId="urn:microsoft.com/office/officeart/2005/8/layout/process1"/>
    <dgm:cxn modelId="{D72335DE-E0DD-43FF-AF37-A8A8D962D59A}" srcId="{2B6D6D86-459D-485B-92EC-116D56BC2E98}" destId="{49E302BF-D971-4DB0-BA04-6BA515E909EA}" srcOrd="2" destOrd="0" parTransId="{15DEDB61-E77E-477C-8FBD-34633A23D3F7}" sibTransId="{D9BBBFB2-419B-49AA-81CD-72D13EBEB26A}"/>
    <dgm:cxn modelId="{8C243408-4683-499B-B2A2-2C33303505B1}" type="presParOf" srcId="{9076200D-E71D-487D-B2FA-7DCA47DB8FA7}" destId="{1C8831B1-BBB7-464B-8136-DD152CD3E97F}" srcOrd="0" destOrd="0" presId="urn:microsoft.com/office/officeart/2005/8/layout/process1"/>
    <dgm:cxn modelId="{A6689059-968F-4A92-B6DF-B95DE93E2AF5}" type="presParOf" srcId="{9076200D-E71D-487D-B2FA-7DCA47DB8FA7}" destId="{09FB8660-171B-470D-8457-29BAEFB39A2D}" srcOrd="1" destOrd="0" presId="urn:microsoft.com/office/officeart/2005/8/layout/process1"/>
    <dgm:cxn modelId="{90C39CB0-1A4F-41BB-A9D7-1CA31908BE68}" type="presParOf" srcId="{09FB8660-171B-470D-8457-29BAEFB39A2D}" destId="{BE21DE5E-E53A-4D09-87EA-40CDAD7071B5}" srcOrd="0" destOrd="0" presId="urn:microsoft.com/office/officeart/2005/8/layout/process1"/>
    <dgm:cxn modelId="{BAF7BB4F-5F6A-41BF-80EF-397A118AFD3E}" type="presParOf" srcId="{9076200D-E71D-487D-B2FA-7DCA47DB8FA7}" destId="{7CD83DAE-F670-454E-BB31-DDE368D83186}" srcOrd="2" destOrd="0" presId="urn:microsoft.com/office/officeart/2005/8/layout/process1"/>
    <dgm:cxn modelId="{5153CC77-BED4-4A39-86FD-D94A80D9E5F2}" type="presParOf" srcId="{9076200D-E71D-487D-B2FA-7DCA47DB8FA7}" destId="{4713901C-512A-4707-A54C-5A7141269E2A}" srcOrd="3" destOrd="0" presId="urn:microsoft.com/office/officeart/2005/8/layout/process1"/>
    <dgm:cxn modelId="{CE3C527E-CE26-4D13-A45A-7790E0911D2C}" type="presParOf" srcId="{4713901C-512A-4707-A54C-5A7141269E2A}" destId="{F1E609B2-311C-4A50-B427-2EAFA9123F2F}" srcOrd="0" destOrd="0" presId="urn:microsoft.com/office/officeart/2005/8/layout/process1"/>
    <dgm:cxn modelId="{CFB55859-BC17-47A9-A4D9-8391AE34747C}" type="presParOf" srcId="{9076200D-E71D-487D-B2FA-7DCA47DB8FA7}" destId="{7AAB9F88-3029-4D9F-95BC-323D9357E910}" srcOrd="4" destOrd="0" presId="urn:microsoft.com/office/officeart/2005/8/layout/process1"/>
    <dgm:cxn modelId="{D25D417E-5F68-4BBB-9459-F5A5DD7503D0}" type="presParOf" srcId="{9076200D-E71D-487D-B2FA-7DCA47DB8FA7}" destId="{1B5D3F5A-48C5-4968-8C8D-AA24552BC78B}" srcOrd="5" destOrd="0" presId="urn:microsoft.com/office/officeart/2005/8/layout/process1"/>
    <dgm:cxn modelId="{EB10DFD3-25D2-4E35-BC12-4F4379086EC6}" type="presParOf" srcId="{1B5D3F5A-48C5-4968-8C8D-AA24552BC78B}" destId="{1A78C745-DBA2-4311-8885-2AC33CB32D96}" srcOrd="0" destOrd="0" presId="urn:microsoft.com/office/officeart/2005/8/layout/process1"/>
    <dgm:cxn modelId="{807D8056-AC6C-4655-9B48-422054E1BA1E}" type="presParOf" srcId="{9076200D-E71D-487D-B2FA-7DCA47DB8FA7}" destId="{8D319F1F-6020-472F-88E4-99DBD7BC4910}"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351995-223D-435B-8A29-6D1B00EF35B1}" type="doc">
      <dgm:prSet loTypeId="urn:microsoft.com/office/officeart/2005/8/layout/vList5" loCatId="list" qsTypeId="urn:microsoft.com/office/officeart/2005/8/quickstyle/simple1" qsCatId="simple" csTypeId="urn:microsoft.com/office/officeart/2005/8/colors/colorful1" csCatId="colorful" phldr="1"/>
      <dgm:spPr/>
    </dgm:pt>
    <dgm:pt modelId="{9F786CEC-6BDE-4291-89D7-6FB540010A09}">
      <dgm:prSet phldrT="[Texto]"/>
      <dgm:spPr/>
      <dgm:t>
        <a:bodyPr/>
        <a:lstStyle/>
        <a:p>
          <a:r>
            <a:rPr lang="es-ES" dirty="0" smtClean="0">
              <a:solidFill>
                <a:schemeClr val="tx1"/>
              </a:solidFill>
            </a:rPr>
            <a:t>Distrito Metropolitano de Quito </a:t>
          </a:r>
          <a:endParaRPr lang="es-EC" dirty="0">
            <a:solidFill>
              <a:schemeClr val="tx1"/>
            </a:solidFill>
          </a:endParaRPr>
        </a:p>
      </dgm:t>
    </dgm:pt>
    <dgm:pt modelId="{3A5E16EB-38DE-4993-8A99-8BBF7420DECA}" type="parTrans" cxnId="{9F9755E1-6CA7-4A3A-8B07-E0BBB88E1E2F}">
      <dgm:prSet/>
      <dgm:spPr/>
      <dgm:t>
        <a:bodyPr/>
        <a:lstStyle/>
        <a:p>
          <a:endParaRPr lang="es-EC"/>
        </a:p>
      </dgm:t>
    </dgm:pt>
    <dgm:pt modelId="{7E9390D8-B1A9-455E-9A4C-34C45BBAD096}" type="sibTrans" cxnId="{9F9755E1-6CA7-4A3A-8B07-E0BBB88E1E2F}">
      <dgm:prSet/>
      <dgm:spPr/>
      <dgm:t>
        <a:bodyPr/>
        <a:lstStyle/>
        <a:p>
          <a:endParaRPr lang="es-EC"/>
        </a:p>
      </dgm:t>
    </dgm:pt>
    <dgm:pt modelId="{B20E3954-DBD5-4FB1-ABC5-2C6ACFBAF16A}">
      <dgm:prSet phldrT="[Texto]"/>
      <dgm:spPr/>
      <dgm:t>
        <a:bodyPr/>
        <a:lstStyle/>
        <a:p>
          <a:r>
            <a:rPr lang="es-ES" dirty="0" smtClean="0">
              <a:solidFill>
                <a:schemeClr val="tx1"/>
              </a:solidFill>
            </a:rPr>
            <a:t>Ciudadanos con edad comprendida entre 16 a </a:t>
          </a:r>
          <a:r>
            <a:rPr lang="es-ES" dirty="0" smtClean="0">
              <a:solidFill>
                <a:schemeClr val="tx1"/>
              </a:solidFill>
            </a:rPr>
            <a:t>24 años </a:t>
          </a:r>
          <a:r>
            <a:rPr lang="es-ES" dirty="0" smtClean="0">
              <a:solidFill>
                <a:schemeClr val="tx1"/>
              </a:solidFill>
            </a:rPr>
            <a:t>y 25 a 34 años</a:t>
          </a:r>
          <a:endParaRPr lang="es-EC" dirty="0">
            <a:solidFill>
              <a:schemeClr val="tx1"/>
            </a:solidFill>
          </a:endParaRPr>
        </a:p>
      </dgm:t>
    </dgm:pt>
    <dgm:pt modelId="{DACA95ED-B9B1-4515-BB41-119825971CA0}" type="parTrans" cxnId="{30484AC3-BB34-408D-AA67-CB13E6388CE9}">
      <dgm:prSet/>
      <dgm:spPr/>
      <dgm:t>
        <a:bodyPr/>
        <a:lstStyle/>
        <a:p>
          <a:endParaRPr lang="es-EC"/>
        </a:p>
      </dgm:t>
    </dgm:pt>
    <dgm:pt modelId="{D34E8F27-D84C-4B4E-9782-74B2CC90B363}" type="sibTrans" cxnId="{30484AC3-BB34-408D-AA67-CB13E6388CE9}">
      <dgm:prSet/>
      <dgm:spPr/>
      <dgm:t>
        <a:bodyPr/>
        <a:lstStyle/>
        <a:p>
          <a:endParaRPr lang="es-EC"/>
        </a:p>
      </dgm:t>
    </dgm:pt>
    <dgm:pt modelId="{669AC541-A495-4241-A9A8-88C6CE7B5AFF}" type="pres">
      <dgm:prSet presAssocID="{E8351995-223D-435B-8A29-6D1B00EF35B1}" presName="Name0" presStyleCnt="0">
        <dgm:presLayoutVars>
          <dgm:dir/>
          <dgm:animLvl val="lvl"/>
          <dgm:resizeHandles val="exact"/>
        </dgm:presLayoutVars>
      </dgm:prSet>
      <dgm:spPr/>
    </dgm:pt>
    <dgm:pt modelId="{316A4384-7F2C-4AA0-8F19-8A767C29B79F}" type="pres">
      <dgm:prSet presAssocID="{9F786CEC-6BDE-4291-89D7-6FB540010A09}" presName="linNode" presStyleCnt="0"/>
      <dgm:spPr/>
    </dgm:pt>
    <dgm:pt modelId="{68D88CD2-038D-4C39-B5AD-8B1443141C38}" type="pres">
      <dgm:prSet presAssocID="{9F786CEC-6BDE-4291-89D7-6FB540010A09}" presName="parentText" presStyleLbl="node1" presStyleIdx="0" presStyleCnt="2">
        <dgm:presLayoutVars>
          <dgm:chMax val="1"/>
          <dgm:bulletEnabled val="1"/>
        </dgm:presLayoutVars>
      </dgm:prSet>
      <dgm:spPr/>
      <dgm:t>
        <a:bodyPr/>
        <a:lstStyle/>
        <a:p>
          <a:endParaRPr lang="es-EC"/>
        </a:p>
      </dgm:t>
    </dgm:pt>
    <dgm:pt modelId="{5609E31E-08F4-43AE-87FC-063DA5EA822F}" type="pres">
      <dgm:prSet presAssocID="{7E9390D8-B1A9-455E-9A4C-34C45BBAD096}" presName="sp" presStyleCnt="0"/>
      <dgm:spPr/>
    </dgm:pt>
    <dgm:pt modelId="{E1721C96-78EC-45FC-9EF2-D4687E99CA63}" type="pres">
      <dgm:prSet presAssocID="{B20E3954-DBD5-4FB1-ABC5-2C6ACFBAF16A}" presName="linNode" presStyleCnt="0"/>
      <dgm:spPr/>
    </dgm:pt>
    <dgm:pt modelId="{F5A782E6-4316-4C7D-8A99-865AA665C4B3}" type="pres">
      <dgm:prSet presAssocID="{B20E3954-DBD5-4FB1-ABC5-2C6ACFBAF16A}" presName="parentText" presStyleLbl="node1" presStyleIdx="1" presStyleCnt="2">
        <dgm:presLayoutVars>
          <dgm:chMax val="1"/>
          <dgm:bulletEnabled val="1"/>
        </dgm:presLayoutVars>
      </dgm:prSet>
      <dgm:spPr/>
      <dgm:t>
        <a:bodyPr/>
        <a:lstStyle/>
        <a:p>
          <a:endParaRPr lang="es-EC"/>
        </a:p>
      </dgm:t>
    </dgm:pt>
  </dgm:ptLst>
  <dgm:cxnLst>
    <dgm:cxn modelId="{13A77EE6-36D5-4C3F-BF18-309F94EF1CDD}" type="presOf" srcId="{E8351995-223D-435B-8A29-6D1B00EF35B1}" destId="{669AC541-A495-4241-A9A8-88C6CE7B5AFF}" srcOrd="0" destOrd="0" presId="urn:microsoft.com/office/officeart/2005/8/layout/vList5"/>
    <dgm:cxn modelId="{FF098EEA-98FB-4F55-AFFB-92B2E57E5969}" type="presOf" srcId="{9F786CEC-6BDE-4291-89D7-6FB540010A09}" destId="{68D88CD2-038D-4C39-B5AD-8B1443141C38}" srcOrd="0" destOrd="0" presId="urn:microsoft.com/office/officeart/2005/8/layout/vList5"/>
    <dgm:cxn modelId="{30484AC3-BB34-408D-AA67-CB13E6388CE9}" srcId="{E8351995-223D-435B-8A29-6D1B00EF35B1}" destId="{B20E3954-DBD5-4FB1-ABC5-2C6ACFBAF16A}" srcOrd="1" destOrd="0" parTransId="{DACA95ED-B9B1-4515-BB41-119825971CA0}" sibTransId="{D34E8F27-D84C-4B4E-9782-74B2CC90B363}"/>
    <dgm:cxn modelId="{9F9755E1-6CA7-4A3A-8B07-E0BBB88E1E2F}" srcId="{E8351995-223D-435B-8A29-6D1B00EF35B1}" destId="{9F786CEC-6BDE-4291-89D7-6FB540010A09}" srcOrd="0" destOrd="0" parTransId="{3A5E16EB-38DE-4993-8A99-8BBF7420DECA}" sibTransId="{7E9390D8-B1A9-455E-9A4C-34C45BBAD096}"/>
    <dgm:cxn modelId="{42FCC560-204B-4DA8-B995-00C456193AC2}" type="presOf" srcId="{B20E3954-DBD5-4FB1-ABC5-2C6ACFBAF16A}" destId="{F5A782E6-4316-4C7D-8A99-865AA665C4B3}" srcOrd="0" destOrd="0" presId="urn:microsoft.com/office/officeart/2005/8/layout/vList5"/>
    <dgm:cxn modelId="{7CE1BCA7-6A69-4B31-BF92-F5F70BC710C0}" type="presParOf" srcId="{669AC541-A495-4241-A9A8-88C6CE7B5AFF}" destId="{316A4384-7F2C-4AA0-8F19-8A767C29B79F}" srcOrd="0" destOrd="0" presId="urn:microsoft.com/office/officeart/2005/8/layout/vList5"/>
    <dgm:cxn modelId="{729BB26B-56A3-4B4A-8A38-F9C5A21A9FA0}" type="presParOf" srcId="{316A4384-7F2C-4AA0-8F19-8A767C29B79F}" destId="{68D88CD2-038D-4C39-B5AD-8B1443141C38}" srcOrd="0" destOrd="0" presId="urn:microsoft.com/office/officeart/2005/8/layout/vList5"/>
    <dgm:cxn modelId="{D1BDAE19-17FD-4A46-A566-766D6FF772FF}" type="presParOf" srcId="{669AC541-A495-4241-A9A8-88C6CE7B5AFF}" destId="{5609E31E-08F4-43AE-87FC-063DA5EA822F}" srcOrd="1" destOrd="0" presId="urn:microsoft.com/office/officeart/2005/8/layout/vList5"/>
    <dgm:cxn modelId="{153CA211-410B-4A88-9413-799A9CDEF634}" type="presParOf" srcId="{669AC541-A495-4241-A9A8-88C6CE7B5AFF}" destId="{E1721C96-78EC-45FC-9EF2-D4687E99CA63}" srcOrd="2" destOrd="0" presId="urn:microsoft.com/office/officeart/2005/8/layout/vList5"/>
    <dgm:cxn modelId="{39DB3F51-CEE6-413D-A873-8A8328C38D6A}" type="presParOf" srcId="{E1721C96-78EC-45FC-9EF2-D4687E99CA63}" destId="{F5A782E6-4316-4C7D-8A99-865AA665C4B3}"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28EA1BC-7476-4352-8D68-EAB31A668765}"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s-EC"/>
        </a:p>
      </dgm:t>
    </dgm:pt>
    <dgm:pt modelId="{2437394A-F1A9-4FD7-AF6D-0D30F51E3965}">
      <dgm:prSet phldrT="[Texto]" custT="1"/>
      <dgm:spPr/>
      <dgm:t>
        <a:bodyPr/>
        <a:lstStyle/>
        <a:p>
          <a:pPr algn="l"/>
          <a:r>
            <a:rPr lang="es-EC" sz="1600" b="1" dirty="0" smtClean="0">
              <a:solidFill>
                <a:schemeClr val="tx1"/>
              </a:solidFill>
              <a:latin typeface="Times New Roman" panose="02020603050405020304" pitchFamily="18" charset="0"/>
              <a:cs typeface="Times New Roman" panose="02020603050405020304" pitchFamily="18" charset="0"/>
            </a:rPr>
            <a:t>Por su finalidad</a:t>
          </a:r>
          <a:endParaRPr lang="es-EC" sz="1600" b="1" dirty="0">
            <a:solidFill>
              <a:schemeClr val="tx1"/>
            </a:solidFill>
            <a:latin typeface="Times New Roman" panose="02020603050405020304" pitchFamily="18" charset="0"/>
            <a:cs typeface="Times New Roman" panose="02020603050405020304" pitchFamily="18" charset="0"/>
          </a:endParaRPr>
        </a:p>
      </dgm:t>
    </dgm:pt>
    <dgm:pt modelId="{82D9B4D4-A806-4C25-AD10-861972850641}" type="parTrans" cxnId="{A5C66FCD-BC3F-4466-86FA-42DCAD0AF015}">
      <dgm:prSet/>
      <dgm:spPr/>
      <dgm:t>
        <a:bodyPr/>
        <a:lstStyle/>
        <a:p>
          <a:endParaRPr lang="es-EC" sz="1600"/>
        </a:p>
      </dgm:t>
    </dgm:pt>
    <dgm:pt modelId="{08B8A371-2371-4370-8B99-F574EC1A381F}" type="sibTrans" cxnId="{A5C66FCD-BC3F-4466-86FA-42DCAD0AF015}">
      <dgm:prSet custT="1"/>
      <dgm:spPr/>
      <dgm:t>
        <a:bodyPr/>
        <a:lstStyle/>
        <a:p>
          <a:endParaRPr lang="es-EC" sz="1600"/>
        </a:p>
      </dgm:t>
    </dgm:pt>
    <dgm:pt modelId="{6C2A404A-75F5-41B5-B74B-2D0AE4D53109}">
      <dgm:prSet phldrT="[Texto]" custT="1"/>
      <dgm:spPr/>
      <dgm:t>
        <a:bodyPr/>
        <a:lstStyle/>
        <a:p>
          <a:pPr algn="ctr"/>
          <a:r>
            <a:rPr lang="es-EC" sz="1600" dirty="0" smtClean="0">
              <a:solidFill>
                <a:schemeClr val="tx1"/>
              </a:solidFill>
              <a:latin typeface="Times New Roman" panose="02020603050405020304" pitchFamily="18" charset="0"/>
              <a:cs typeface="Times New Roman" panose="02020603050405020304" pitchFamily="18" charset="0"/>
            </a:rPr>
            <a:t>Aplicada</a:t>
          </a:r>
          <a:endParaRPr lang="es-EC" sz="1600" dirty="0">
            <a:solidFill>
              <a:schemeClr val="tx1"/>
            </a:solidFill>
            <a:latin typeface="Times New Roman" panose="02020603050405020304" pitchFamily="18" charset="0"/>
            <a:cs typeface="Times New Roman" panose="02020603050405020304" pitchFamily="18" charset="0"/>
          </a:endParaRPr>
        </a:p>
      </dgm:t>
    </dgm:pt>
    <dgm:pt modelId="{00821F25-E88B-4073-AFEF-974A4E2360DD}" type="parTrans" cxnId="{70436094-5D3D-4D65-B0EF-D8FA87C5EDF3}">
      <dgm:prSet/>
      <dgm:spPr/>
      <dgm:t>
        <a:bodyPr/>
        <a:lstStyle/>
        <a:p>
          <a:endParaRPr lang="es-EC" sz="1600"/>
        </a:p>
      </dgm:t>
    </dgm:pt>
    <dgm:pt modelId="{418A1797-0983-43B3-8B12-6150CBC7B8D2}" type="sibTrans" cxnId="{70436094-5D3D-4D65-B0EF-D8FA87C5EDF3}">
      <dgm:prSet/>
      <dgm:spPr/>
      <dgm:t>
        <a:bodyPr/>
        <a:lstStyle/>
        <a:p>
          <a:endParaRPr lang="es-EC" sz="1600"/>
        </a:p>
      </dgm:t>
    </dgm:pt>
    <dgm:pt modelId="{F3A12A51-3F4B-476B-9183-5BCF2C293765}">
      <dgm:prSet phldrT="[Texto]" custT="1"/>
      <dgm:spPr/>
      <dgm:t>
        <a:bodyPr/>
        <a:lstStyle/>
        <a:p>
          <a:pPr algn="l"/>
          <a:r>
            <a:rPr lang="es-EC" sz="1600" b="1" dirty="0" smtClean="0">
              <a:solidFill>
                <a:schemeClr val="tx1"/>
              </a:solidFill>
              <a:latin typeface="Times New Roman" panose="02020603050405020304" pitchFamily="18" charset="0"/>
              <a:cs typeface="Times New Roman" panose="02020603050405020304" pitchFamily="18" charset="0"/>
            </a:rPr>
            <a:t>Por las fuentes de información: Mixta</a:t>
          </a:r>
          <a:endParaRPr lang="es-EC" sz="1600" b="1" dirty="0">
            <a:solidFill>
              <a:schemeClr val="tx1"/>
            </a:solidFill>
            <a:latin typeface="Times New Roman" panose="02020603050405020304" pitchFamily="18" charset="0"/>
            <a:cs typeface="Times New Roman" panose="02020603050405020304" pitchFamily="18" charset="0"/>
          </a:endParaRPr>
        </a:p>
      </dgm:t>
    </dgm:pt>
    <dgm:pt modelId="{F98A7CB2-9617-4794-A96B-C2146319FC0F}" type="parTrans" cxnId="{6EDF4E95-00D7-44A3-83A6-7D9C329DF84C}">
      <dgm:prSet/>
      <dgm:spPr/>
      <dgm:t>
        <a:bodyPr/>
        <a:lstStyle/>
        <a:p>
          <a:endParaRPr lang="es-EC" sz="1600"/>
        </a:p>
      </dgm:t>
    </dgm:pt>
    <dgm:pt modelId="{16024036-E008-499C-83C6-5D7D9B52755F}" type="sibTrans" cxnId="{6EDF4E95-00D7-44A3-83A6-7D9C329DF84C}">
      <dgm:prSet custT="1"/>
      <dgm:spPr/>
      <dgm:t>
        <a:bodyPr/>
        <a:lstStyle/>
        <a:p>
          <a:endParaRPr lang="es-EC" sz="1600"/>
        </a:p>
      </dgm:t>
    </dgm:pt>
    <dgm:pt modelId="{0FA742F5-E752-415A-A12C-FBEDEA3D9E53}">
      <dgm:prSet phldrT="[Texto]" custT="1"/>
      <dgm:spPr/>
      <dgm:t>
        <a:bodyPr/>
        <a:lstStyle/>
        <a:p>
          <a:pPr algn="ctr"/>
          <a:r>
            <a:rPr lang="es-EC" sz="1600" dirty="0" smtClean="0">
              <a:solidFill>
                <a:schemeClr val="tx1"/>
              </a:solidFill>
              <a:latin typeface="Times New Roman" panose="02020603050405020304" pitchFamily="18" charset="0"/>
              <a:cs typeface="Times New Roman" panose="02020603050405020304" pitchFamily="18" charset="0"/>
            </a:rPr>
            <a:t>De Campo</a:t>
          </a:r>
          <a:endParaRPr lang="es-EC" sz="1600" dirty="0">
            <a:solidFill>
              <a:schemeClr val="tx1"/>
            </a:solidFill>
            <a:latin typeface="Times New Roman" panose="02020603050405020304" pitchFamily="18" charset="0"/>
            <a:cs typeface="Times New Roman" panose="02020603050405020304" pitchFamily="18" charset="0"/>
          </a:endParaRPr>
        </a:p>
      </dgm:t>
    </dgm:pt>
    <dgm:pt modelId="{D7F46159-0A04-4901-9A3C-C6D8EA148115}" type="parTrans" cxnId="{3441E8BC-B3EE-4290-AEBC-1F7A91D45523}">
      <dgm:prSet/>
      <dgm:spPr/>
      <dgm:t>
        <a:bodyPr/>
        <a:lstStyle/>
        <a:p>
          <a:endParaRPr lang="es-EC" sz="1600"/>
        </a:p>
      </dgm:t>
    </dgm:pt>
    <dgm:pt modelId="{F22EFB6F-CFCE-4C13-8E28-501E628181D8}" type="sibTrans" cxnId="{3441E8BC-B3EE-4290-AEBC-1F7A91D45523}">
      <dgm:prSet/>
      <dgm:spPr/>
      <dgm:t>
        <a:bodyPr/>
        <a:lstStyle/>
        <a:p>
          <a:endParaRPr lang="es-EC" sz="1600"/>
        </a:p>
      </dgm:t>
    </dgm:pt>
    <dgm:pt modelId="{A8F34C5B-0874-4409-BD6E-EF840C20C595}">
      <dgm:prSet phldrT="[Texto]" custT="1"/>
      <dgm:spPr/>
      <dgm:t>
        <a:bodyPr/>
        <a:lstStyle/>
        <a:p>
          <a:pPr algn="l"/>
          <a:r>
            <a:rPr lang="es-EC" sz="1600" b="1" dirty="0" smtClean="0">
              <a:solidFill>
                <a:schemeClr val="tx1"/>
              </a:solidFill>
              <a:latin typeface="Times New Roman" panose="02020603050405020304" pitchFamily="18" charset="0"/>
              <a:cs typeface="Times New Roman" panose="02020603050405020304" pitchFamily="18" charset="0"/>
            </a:rPr>
            <a:t>Por las unidades de análisis</a:t>
          </a:r>
          <a:endParaRPr lang="es-EC" sz="1600" b="1" dirty="0">
            <a:solidFill>
              <a:schemeClr val="tx1"/>
            </a:solidFill>
            <a:latin typeface="Times New Roman" panose="02020603050405020304" pitchFamily="18" charset="0"/>
            <a:cs typeface="Times New Roman" panose="02020603050405020304" pitchFamily="18" charset="0"/>
          </a:endParaRPr>
        </a:p>
      </dgm:t>
    </dgm:pt>
    <dgm:pt modelId="{90A7117E-46B8-47A7-87F4-70EFFA6CF0BF}" type="parTrans" cxnId="{1F466F70-7367-4CDF-9A02-32BC0BB491C9}">
      <dgm:prSet/>
      <dgm:spPr/>
      <dgm:t>
        <a:bodyPr/>
        <a:lstStyle/>
        <a:p>
          <a:endParaRPr lang="es-EC" sz="1600"/>
        </a:p>
      </dgm:t>
    </dgm:pt>
    <dgm:pt modelId="{929D8597-76C4-4B90-957F-E7DD80924884}" type="sibTrans" cxnId="{1F466F70-7367-4CDF-9A02-32BC0BB491C9}">
      <dgm:prSet custT="1"/>
      <dgm:spPr/>
      <dgm:t>
        <a:bodyPr/>
        <a:lstStyle/>
        <a:p>
          <a:endParaRPr lang="es-EC" sz="1600"/>
        </a:p>
      </dgm:t>
    </dgm:pt>
    <dgm:pt modelId="{1346836D-0443-48AB-B82D-6E4883E880C4}">
      <dgm:prSet phldrT="[Texto]" custT="1"/>
      <dgm:spPr/>
      <dgm:t>
        <a:bodyPr/>
        <a:lstStyle/>
        <a:p>
          <a:pPr algn="ctr"/>
          <a:r>
            <a:rPr lang="es-EC" sz="1600" dirty="0" smtClean="0">
              <a:solidFill>
                <a:schemeClr val="tx1"/>
              </a:solidFill>
              <a:latin typeface="Times New Roman" panose="02020603050405020304" pitchFamily="18" charset="0"/>
              <a:cs typeface="Times New Roman" panose="02020603050405020304" pitchFamily="18" charset="0"/>
            </a:rPr>
            <a:t>In situ</a:t>
          </a:r>
          <a:endParaRPr lang="es-EC" sz="1600" dirty="0">
            <a:solidFill>
              <a:schemeClr val="tx1"/>
            </a:solidFill>
            <a:latin typeface="Times New Roman" panose="02020603050405020304" pitchFamily="18" charset="0"/>
            <a:cs typeface="Times New Roman" panose="02020603050405020304" pitchFamily="18" charset="0"/>
          </a:endParaRPr>
        </a:p>
      </dgm:t>
    </dgm:pt>
    <dgm:pt modelId="{54CD08F8-26AA-4866-B306-1B24CE85BAF7}" type="parTrans" cxnId="{9ABB46D6-461F-4E9E-8A75-D1BCCB3625D4}">
      <dgm:prSet/>
      <dgm:spPr/>
      <dgm:t>
        <a:bodyPr/>
        <a:lstStyle/>
        <a:p>
          <a:endParaRPr lang="es-EC" sz="1600"/>
        </a:p>
      </dgm:t>
    </dgm:pt>
    <dgm:pt modelId="{3117BC4E-2143-4F26-ADA0-6A52EDF381ED}" type="sibTrans" cxnId="{9ABB46D6-461F-4E9E-8A75-D1BCCB3625D4}">
      <dgm:prSet/>
      <dgm:spPr/>
      <dgm:t>
        <a:bodyPr/>
        <a:lstStyle/>
        <a:p>
          <a:endParaRPr lang="es-EC" sz="1600"/>
        </a:p>
      </dgm:t>
    </dgm:pt>
    <dgm:pt modelId="{F2C2C4F5-8EB5-433F-96B4-F20E1D7999CE}">
      <dgm:prSet custT="1"/>
      <dgm:spPr/>
      <dgm:t>
        <a:bodyPr/>
        <a:lstStyle/>
        <a:p>
          <a:pPr algn="l"/>
          <a:r>
            <a:rPr lang="es-EC" sz="1600" b="1" dirty="0" smtClean="0">
              <a:solidFill>
                <a:schemeClr val="tx1"/>
              </a:solidFill>
              <a:latin typeface="Times New Roman" panose="02020603050405020304" pitchFamily="18" charset="0"/>
              <a:cs typeface="Times New Roman" panose="02020603050405020304" pitchFamily="18" charset="0"/>
            </a:rPr>
            <a:t>Por el control de las variables</a:t>
          </a:r>
          <a:endParaRPr lang="es-EC" sz="1600" b="1" dirty="0">
            <a:solidFill>
              <a:schemeClr val="tx1"/>
            </a:solidFill>
            <a:latin typeface="Times New Roman" panose="02020603050405020304" pitchFamily="18" charset="0"/>
            <a:cs typeface="Times New Roman" panose="02020603050405020304" pitchFamily="18" charset="0"/>
          </a:endParaRPr>
        </a:p>
      </dgm:t>
    </dgm:pt>
    <dgm:pt modelId="{900BAFDF-D311-4AE6-B343-E81207E0ADEF}" type="parTrans" cxnId="{86179B51-421E-4DA1-A148-2ADEF33A3B59}">
      <dgm:prSet/>
      <dgm:spPr/>
      <dgm:t>
        <a:bodyPr/>
        <a:lstStyle/>
        <a:p>
          <a:endParaRPr lang="es-EC" sz="1600"/>
        </a:p>
      </dgm:t>
    </dgm:pt>
    <dgm:pt modelId="{5A157F5C-1B59-453E-A520-59D04DC6624D}" type="sibTrans" cxnId="{86179B51-421E-4DA1-A148-2ADEF33A3B59}">
      <dgm:prSet custT="1"/>
      <dgm:spPr/>
      <dgm:t>
        <a:bodyPr/>
        <a:lstStyle/>
        <a:p>
          <a:endParaRPr lang="es-EC" sz="1600"/>
        </a:p>
      </dgm:t>
    </dgm:pt>
    <dgm:pt modelId="{D0436CE1-B11B-429B-9B78-22D01F02DE86}">
      <dgm:prSet custT="1"/>
      <dgm:spPr/>
      <dgm:t>
        <a:bodyPr/>
        <a:lstStyle/>
        <a:p>
          <a:pPr algn="ctr"/>
          <a:r>
            <a:rPr lang="es-EC" sz="1600" dirty="0" smtClean="0">
              <a:solidFill>
                <a:schemeClr val="tx1"/>
              </a:solidFill>
              <a:latin typeface="Times New Roman" panose="02020603050405020304" pitchFamily="18" charset="0"/>
              <a:cs typeface="Times New Roman" panose="02020603050405020304" pitchFamily="18" charset="0"/>
            </a:rPr>
            <a:t>No experimental</a:t>
          </a:r>
          <a:endParaRPr lang="es-EC" sz="1600" dirty="0">
            <a:solidFill>
              <a:schemeClr val="tx1"/>
            </a:solidFill>
            <a:latin typeface="Times New Roman" panose="02020603050405020304" pitchFamily="18" charset="0"/>
            <a:cs typeface="Times New Roman" panose="02020603050405020304" pitchFamily="18" charset="0"/>
          </a:endParaRPr>
        </a:p>
      </dgm:t>
    </dgm:pt>
    <dgm:pt modelId="{EA341740-A739-4F0E-8621-CB22E7D28181}" type="parTrans" cxnId="{BF81C72D-4AFC-45DD-AADD-776FD7532F96}">
      <dgm:prSet/>
      <dgm:spPr/>
      <dgm:t>
        <a:bodyPr/>
        <a:lstStyle/>
        <a:p>
          <a:endParaRPr lang="es-EC" sz="1600"/>
        </a:p>
      </dgm:t>
    </dgm:pt>
    <dgm:pt modelId="{350CC7CE-277B-41AC-AE0B-FE4409E88B9C}" type="sibTrans" cxnId="{BF81C72D-4AFC-45DD-AADD-776FD7532F96}">
      <dgm:prSet/>
      <dgm:spPr/>
      <dgm:t>
        <a:bodyPr/>
        <a:lstStyle/>
        <a:p>
          <a:endParaRPr lang="es-EC" sz="1600"/>
        </a:p>
      </dgm:t>
    </dgm:pt>
    <dgm:pt modelId="{6BF881A8-2D8E-4AA5-8021-44E8E1339519}">
      <dgm:prSet custT="1"/>
      <dgm:spPr/>
      <dgm:t>
        <a:bodyPr/>
        <a:lstStyle/>
        <a:p>
          <a:pPr algn="l"/>
          <a:r>
            <a:rPr lang="es-EC" sz="1600" b="1" dirty="0" smtClean="0">
              <a:solidFill>
                <a:schemeClr val="tx1"/>
              </a:solidFill>
              <a:latin typeface="Times New Roman" panose="02020603050405020304" pitchFamily="18" charset="0"/>
              <a:cs typeface="Times New Roman" panose="02020603050405020304" pitchFamily="18" charset="0"/>
            </a:rPr>
            <a:t>Por el alcance </a:t>
          </a:r>
          <a:endParaRPr lang="es-EC" sz="1600" b="1" dirty="0">
            <a:solidFill>
              <a:schemeClr val="tx1"/>
            </a:solidFill>
            <a:latin typeface="Times New Roman" panose="02020603050405020304" pitchFamily="18" charset="0"/>
            <a:cs typeface="Times New Roman" panose="02020603050405020304" pitchFamily="18" charset="0"/>
          </a:endParaRPr>
        </a:p>
      </dgm:t>
    </dgm:pt>
    <dgm:pt modelId="{5358F6F6-C54E-411C-98BE-AE1F74D930E9}" type="parTrans" cxnId="{14483528-8B0D-4A81-8D25-3D3D255301C6}">
      <dgm:prSet/>
      <dgm:spPr/>
      <dgm:t>
        <a:bodyPr/>
        <a:lstStyle/>
        <a:p>
          <a:endParaRPr lang="es-EC" sz="1600"/>
        </a:p>
      </dgm:t>
    </dgm:pt>
    <dgm:pt modelId="{3A2976CD-0FFD-418D-A3B2-164DA56AD804}" type="sibTrans" cxnId="{14483528-8B0D-4A81-8D25-3D3D255301C6}">
      <dgm:prSet/>
      <dgm:spPr/>
      <dgm:t>
        <a:bodyPr/>
        <a:lstStyle/>
        <a:p>
          <a:endParaRPr lang="es-EC" sz="1600"/>
        </a:p>
      </dgm:t>
    </dgm:pt>
    <dgm:pt modelId="{79F1E6D7-5B1D-4396-9403-D280C5196E66}">
      <dgm:prSet custT="1"/>
      <dgm:spPr/>
      <dgm:t>
        <a:bodyPr/>
        <a:lstStyle/>
        <a:p>
          <a:pPr algn="ctr"/>
          <a:r>
            <a:rPr lang="es-EC" sz="1600" dirty="0" smtClean="0">
              <a:solidFill>
                <a:schemeClr val="tx1"/>
              </a:solidFill>
              <a:latin typeface="Times New Roman" panose="02020603050405020304" pitchFamily="18" charset="0"/>
              <a:cs typeface="Times New Roman" panose="02020603050405020304" pitchFamily="18" charset="0"/>
            </a:rPr>
            <a:t>Correlacional</a:t>
          </a:r>
          <a:endParaRPr lang="es-EC" sz="1600" dirty="0">
            <a:solidFill>
              <a:schemeClr val="tx1"/>
            </a:solidFill>
            <a:latin typeface="Times New Roman" panose="02020603050405020304" pitchFamily="18" charset="0"/>
            <a:cs typeface="Times New Roman" panose="02020603050405020304" pitchFamily="18" charset="0"/>
          </a:endParaRPr>
        </a:p>
      </dgm:t>
    </dgm:pt>
    <dgm:pt modelId="{82163ACA-5BB2-41E0-AB4D-8F781607D04F}" type="parTrans" cxnId="{8CF4053F-63CF-4494-8657-1C0B59A486E2}">
      <dgm:prSet/>
      <dgm:spPr/>
      <dgm:t>
        <a:bodyPr/>
        <a:lstStyle/>
        <a:p>
          <a:endParaRPr lang="es-EC" sz="1600"/>
        </a:p>
      </dgm:t>
    </dgm:pt>
    <dgm:pt modelId="{0F84BE9B-7AD3-4D1B-88B7-01643A0C8444}" type="sibTrans" cxnId="{8CF4053F-63CF-4494-8657-1C0B59A486E2}">
      <dgm:prSet/>
      <dgm:spPr/>
      <dgm:t>
        <a:bodyPr/>
        <a:lstStyle/>
        <a:p>
          <a:endParaRPr lang="es-EC" sz="1600"/>
        </a:p>
      </dgm:t>
    </dgm:pt>
    <dgm:pt modelId="{16C20BB8-A61F-4D3B-B29E-FFE244CCF1AB}">
      <dgm:prSet phldrT="[Texto]" custT="1"/>
      <dgm:spPr/>
      <dgm:t>
        <a:bodyPr/>
        <a:lstStyle/>
        <a:p>
          <a:pPr algn="ctr"/>
          <a:r>
            <a:rPr lang="es-EC" sz="1600" dirty="0" smtClean="0">
              <a:solidFill>
                <a:schemeClr val="tx1"/>
              </a:solidFill>
              <a:latin typeface="Times New Roman" panose="02020603050405020304" pitchFamily="18" charset="0"/>
              <a:cs typeface="Times New Roman" panose="02020603050405020304" pitchFamily="18" charset="0"/>
            </a:rPr>
            <a:t>Documental</a:t>
          </a:r>
          <a:endParaRPr lang="es-EC" sz="1600" dirty="0">
            <a:solidFill>
              <a:schemeClr val="tx1"/>
            </a:solidFill>
            <a:latin typeface="Times New Roman" panose="02020603050405020304" pitchFamily="18" charset="0"/>
            <a:cs typeface="Times New Roman" panose="02020603050405020304" pitchFamily="18" charset="0"/>
          </a:endParaRPr>
        </a:p>
      </dgm:t>
    </dgm:pt>
    <dgm:pt modelId="{C5D9B930-757B-43A4-852D-241E2388E3BA}" type="parTrans" cxnId="{BCC1F0B2-8C16-438C-A092-7B9FCB753EC2}">
      <dgm:prSet/>
      <dgm:spPr/>
      <dgm:t>
        <a:bodyPr/>
        <a:lstStyle/>
        <a:p>
          <a:endParaRPr lang="es-ES" sz="1600"/>
        </a:p>
      </dgm:t>
    </dgm:pt>
    <dgm:pt modelId="{E86670B7-2E7E-4A6C-996B-B0DF9A7FC09F}" type="sibTrans" cxnId="{BCC1F0B2-8C16-438C-A092-7B9FCB753EC2}">
      <dgm:prSet/>
      <dgm:spPr/>
      <dgm:t>
        <a:bodyPr/>
        <a:lstStyle/>
        <a:p>
          <a:endParaRPr lang="es-ES" sz="1600"/>
        </a:p>
      </dgm:t>
    </dgm:pt>
    <dgm:pt modelId="{406DADA0-0741-4205-B6F7-B3ECC4F97080}" type="pres">
      <dgm:prSet presAssocID="{528EA1BC-7476-4352-8D68-EAB31A668765}" presName="outerComposite" presStyleCnt="0">
        <dgm:presLayoutVars>
          <dgm:chMax val="5"/>
          <dgm:dir/>
          <dgm:resizeHandles val="exact"/>
        </dgm:presLayoutVars>
      </dgm:prSet>
      <dgm:spPr/>
      <dgm:t>
        <a:bodyPr/>
        <a:lstStyle/>
        <a:p>
          <a:endParaRPr lang="es-ES"/>
        </a:p>
      </dgm:t>
    </dgm:pt>
    <dgm:pt modelId="{53281753-2C30-4730-9C15-6537C3D629ED}" type="pres">
      <dgm:prSet presAssocID="{528EA1BC-7476-4352-8D68-EAB31A668765}" presName="dummyMaxCanvas" presStyleCnt="0">
        <dgm:presLayoutVars/>
      </dgm:prSet>
      <dgm:spPr/>
      <dgm:t>
        <a:bodyPr/>
        <a:lstStyle/>
        <a:p>
          <a:endParaRPr lang="es-ES"/>
        </a:p>
      </dgm:t>
    </dgm:pt>
    <dgm:pt modelId="{238A8C4E-3DB7-424A-AAD6-870DF77B3B58}" type="pres">
      <dgm:prSet presAssocID="{528EA1BC-7476-4352-8D68-EAB31A668765}" presName="FiveNodes_1" presStyleLbl="node1" presStyleIdx="0" presStyleCnt="5" custScaleX="109687" custScaleY="78039" custLinFactNeighborX="-438" custLinFactNeighborY="-2190">
        <dgm:presLayoutVars>
          <dgm:bulletEnabled val="1"/>
        </dgm:presLayoutVars>
      </dgm:prSet>
      <dgm:spPr/>
      <dgm:t>
        <a:bodyPr/>
        <a:lstStyle/>
        <a:p>
          <a:endParaRPr lang="es-ES"/>
        </a:p>
      </dgm:t>
    </dgm:pt>
    <dgm:pt modelId="{F0187650-A443-4A73-BC32-C9B1976600AD}" type="pres">
      <dgm:prSet presAssocID="{528EA1BC-7476-4352-8D68-EAB31A668765}" presName="FiveNodes_2" presStyleLbl="node1" presStyleIdx="1" presStyleCnt="5" custScaleX="104899" custScaleY="100416" custLinFactNeighborX="-438" custLinFactNeighborY="-2190">
        <dgm:presLayoutVars>
          <dgm:bulletEnabled val="1"/>
        </dgm:presLayoutVars>
      </dgm:prSet>
      <dgm:spPr/>
      <dgm:t>
        <a:bodyPr/>
        <a:lstStyle/>
        <a:p>
          <a:endParaRPr lang="es-ES"/>
        </a:p>
      </dgm:t>
    </dgm:pt>
    <dgm:pt modelId="{D559B762-1255-4496-ABF7-99C29CE2F4BD}" type="pres">
      <dgm:prSet presAssocID="{528EA1BC-7476-4352-8D68-EAB31A668765}" presName="FiveNodes_3" presStyleLbl="node1" presStyleIdx="2" presStyleCnt="5" custScaleX="109687" custScaleY="78039" custLinFactNeighborX="331">
        <dgm:presLayoutVars>
          <dgm:bulletEnabled val="1"/>
        </dgm:presLayoutVars>
      </dgm:prSet>
      <dgm:spPr/>
      <dgm:t>
        <a:bodyPr/>
        <a:lstStyle/>
        <a:p>
          <a:endParaRPr lang="es-ES"/>
        </a:p>
      </dgm:t>
    </dgm:pt>
    <dgm:pt modelId="{29CA2730-1BD3-4393-AA19-7426ECED6CC5}" type="pres">
      <dgm:prSet presAssocID="{528EA1BC-7476-4352-8D68-EAB31A668765}" presName="FiveNodes_4" presStyleLbl="node1" presStyleIdx="3" presStyleCnt="5" custScaleX="109687" custScaleY="78039">
        <dgm:presLayoutVars>
          <dgm:bulletEnabled val="1"/>
        </dgm:presLayoutVars>
      </dgm:prSet>
      <dgm:spPr/>
      <dgm:t>
        <a:bodyPr/>
        <a:lstStyle/>
        <a:p>
          <a:endParaRPr lang="es-ES"/>
        </a:p>
      </dgm:t>
    </dgm:pt>
    <dgm:pt modelId="{4F451F4D-AF6E-4ADD-8C40-11E0096FB67C}" type="pres">
      <dgm:prSet presAssocID="{528EA1BC-7476-4352-8D68-EAB31A668765}" presName="FiveNodes_5" presStyleLbl="node1" presStyleIdx="4" presStyleCnt="5" custScaleX="101633" custScaleY="63033">
        <dgm:presLayoutVars>
          <dgm:bulletEnabled val="1"/>
        </dgm:presLayoutVars>
      </dgm:prSet>
      <dgm:spPr/>
      <dgm:t>
        <a:bodyPr/>
        <a:lstStyle/>
        <a:p>
          <a:endParaRPr lang="es-ES"/>
        </a:p>
      </dgm:t>
    </dgm:pt>
    <dgm:pt modelId="{8FE5D122-ADE6-472E-B78B-1AA2BF464ADC}" type="pres">
      <dgm:prSet presAssocID="{528EA1BC-7476-4352-8D68-EAB31A668765}" presName="FiveConn_1-2" presStyleLbl="fgAccFollowNode1" presStyleIdx="0" presStyleCnt="4">
        <dgm:presLayoutVars>
          <dgm:bulletEnabled val="1"/>
        </dgm:presLayoutVars>
      </dgm:prSet>
      <dgm:spPr/>
      <dgm:t>
        <a:bodyPr/>
        <a:lstStyle/>
        <a:p>
          <a:endParaRPr lang="es-ES"/>
        </a:p>
      </dgm:t>
    </dgm:pt>
    <dgm:pt modelId="{6EDF201B-E24F-4BD1-A01A-5706EC8BBA5B}" type="pres">
      <dgm:prSet presAssocID="{528EA1BC-7476-4352-8D68-EAB31A668765}" presName="FiveConn_2-3" presStyleLbl="fgAccFollowNode1" presStyleIdx="1" presStyleCnt="4">
        <dgm:presLayoutVars>
          <dgm:bulletEnabled val="1"/>
        </dgm:presLayoutVars>
      </dgm:prSet>
      <dgm:spPr/>
      <dgm:t>
        <a:bodyPr/>
        <a:lstStyle/>
        <a:p>
          <a:endParaRPr lang="es-ES"/>
        </a:p>
      </dgm:t>
    </dgm:pt>
    <dgm:pt modelId="{10210FFB-C874-44AE-BFDF-1AF5A35EF5DF}" type="pres">
      <dgm:prSet presAssocID="{528EA1BC-7476-4352-8D68-EAB31A668765}" presName="FiveConn_3-4" presStyleLbl="fgAccFollowNode1" presStyleIdx="2" presStyleCnt="4">
        <dgm:presLayoutVars>
          <dgm:bulletEnabled val="1"/>
        </dgm:presLayoutVars>
      </dgm:prSet>
      <dgm:spPr/>
      <dgm:t>
        <a:bodyPr/>
        <a:lstStyle/>
        <a:p>
          <a:endParaRPr lang="es-ES"/>
        </a:p>
      </dgm:t>
    </dgm:pt>
    <dgm:pt modelId="{B3FCC4F2-78E9-449C-BADB-3E683C74B1E6}" type="pres">
      <dgm:prSet presAssocID="{528EA1BC-7476-4352-8D68-EAB31A668765}" presName="FiveConn_4-5" presStyleLbl="fgAccFollowNode1" presStyleIdx="3" presStyleCnt="4">
        <dgm:presLayoutVars>
          <dgm:bulletEnabled val="1"/>
        </dgm:presLayoutVars>
      </dgm:prSet>
      <dgm:spPr/>
      <dgm:t>
        <a:bodyPr/>
        <a:lstStyle/>
        <a:p>
          <a:endParaRPr lang="es-ES"/>
        </a:p>
      </dgm:t>
    </dgm:pt>
    <dgm:pt modelId="{1286BF89-9FF9-491E-BA1A-C87F53E17CF6}" type="pres">
      <dgm:prSet presAssocID="{528EA1BC-7476-4352-8D68-EAB31A668765}" presName="FiveNodes_1_text" presStyleLbl="node1" presStyleIdx="4" presStyleCnt="5">
        <dgm:presLayoutVars>
          <dgm:bulletEnabled val="1"/>
        </dgm:presLayoutVars>
      </dgm:prSet>
      <dgm:spPr/>
      <dgm:t>
        <a:bodyPr/>
        <a:lstStyle/>
        <a:p>
          <a:endParaRPr lang="es-ES"/>
        </a:p>
      </dgm:t>
    </dgm:pt>
    <dgm:pt modelId="{B4E4EB25-DE10-4A5F-B63F-8768F8BA88C1}" type="pres">
      <dgm:prSet presAssocID="{528EA1BC-7476-4352-8D68-EAB31A668765}" presName="FiveNodes_2_text" presStyleLbl="node1" presStyleIdx="4" presStyleCnt="5">
        <dgm:presLayoutVars>
          <dgm:bulletEnabled val="1"/>
        </dgm:presLayoutVars>
      </dgm:prSet>
      <dgm:spPr/>
      <dgm:t>
        <a:bodyPr/>
        <a:lstStyle/>
        <a:p>
          <a:endParaRPr lang="es-ES"/>
        </a:p>
      </dgm:t>
    </dgm:pt>
    <dgm:pt modelId="{29D8522F-164A-4472-9574-81D27EAFE0E5}" type="pres">
      <dgm:prSet presAssocID="{528EA1BC-7476-4352-8D68-EAB31A668765}" presName="FiveNodes_3_text" presStyleLbl="node1" presStyleIdx="4" presStyleCnt="5">
        <dgm:presLayoutVars>
          <dgm:bulletEnabled val="1"/>
        </dgm:presLayoutVars>
      </dgm:prSet>
      <dgm:spPr/>
      <dgm:t>
        <a:bodyPr/>
        <a:lstStyle/>
        <a:p>
          <a:endParaRPr lang="es-ES"/>
        </a:p>
      </dgm:t>
    </dgm:pt>
    <dgm:pt modelId="{7D7C878B-DC57-4032-ABBC-06ADA4B80BCD}" type="pres">
      <dgm:prSet presAssocID="{528EA1BC-7476-4352-8D68-EAB31A668765}" presName="FiveNodes_4_text" presStyleLbl="node1" presStyleIdx="4" presStyleCnt="5">
        <dgm:presLayoutVars>
          <dgm:bulletEnabled val="1"/>
        </dgm:presLayoutVars>
      </dgm:prSet>
      <dgm:spPr/>
      <dgm:t>
        <a:bodyPr/>
        <a:lstStyle/>
        <a:p>
          <a:endParaRPr lang="es-ES"/>
        </a:p>
      </dgm:t>
    </dgm:pt>
    <dgm:pt modelId="{FF947971-2A20-45EF-87F3-26F1E3049622}" type="pres">
      <dgm:prSet presAssocID="{528EA1BC-7476-4352-8D68-EAB31A668765}" presName="FiveNodes_5_text" presStyleLbl="node1" presStyleIdx="4" presStyleCnt="5">
        <dgm:presLayoutVars>
          <dgm:bulletEnabled val="1"/>
        </dgm:presLayoutVars>
      </dgm:prSet>
      <dgm:spPr/>
      <dgm:t>
        <a:bodyPr/>
        <a:lstStyle/>
        <a:p>
          <a:endParaRPr lang="es-ES"/>
        </a:p>
      </dgm:t>
    </dgm:pt>
  </dgm:ptLst>
  <dgm:cxnLst>
    <dgm:cxn modelId="{14483528-8B0D-4A81-8D25-3D3D255301C6}" srcId="{528EA1BC-7476-4352-8D68-EAB31A668765}" destId="{6BF881A8-2D8E-4AA5-8021-44E8E1339519}" srcOrd="4" destOrd="0" parTransId="{5358F6F6-C54E-411C-98BE-AE1F74D930E9}" sibTransId="{3A2976CD-0FFD-418D-A3B2-164DA56AD804}"/>
    <dgm:cxn modelId="{C3785BFD-066D-4F03-BC9F-C2E81F1AC33C}" type="presOf" srcId="{0FA742F5-E752-415A-A12C-FBEDEA3D9E53}" destId="{B4E4EB25-DE10-4A5F-B63F-8768F8BA88C1}" srcOrd="1" destOrd="2" presId="urn:microsoft.com/office/officeart/2005/8/layout/vProcess5"/>
    <dgm:cxn modelId="{1F466F70-7367-4CDF-9A02-32BC0BB491C9}" srcId="{528EA1BC-7476-4352-8D68-EAB31A668765}" destId="{A8F34C5B-0874-4409-BD6E-EF840C20C595}" srcOrd="2" destOrd="0" parTransId="{90A7117E-46B8-47A7-87F4-70EFFA6CF0BF}" sibTransId="{929D8597-76C4-4B90-957F-E7DD80924884}"/>
    <dgm:cxn modelId="{5DF5CF1C-68E0-4A95-ABA5-EB510A48581F}" type="presOf" srcId="{929D8597-76C4-4B90-957F-E7DD80924884}" destId="{10210FFB-C874-44AE-BFDF-1AF5A35EF5DF}" srcOrd="0" destOrd="0" presId="urn:microsoft.com/office/officeart/2005/8/layout/vProcess5"/>
    <dgm:cxn modelId="{B0B7184B-9A61-4321-873D-1A4296CDBA07}" type="presOf" srcId="{5A157F5C-1B59-453E-A520-59D04DC6624D}" destId="{B3FCC4F2-78E9-449C-BADB-3E683C74B1E6}" srcOrd="0" destOrd="0" presId="urn:microsoft.com/office/officeart/2005/8/layout/vProcess5"/>
    <dgm:cxn modelId="{172F9E75-A01E-468B-944F-76F094735CE0}" type="presOf" srcId="{16C20BB8-A61F-4D3B-B29E-FFE244CCF1AB}" destId="{F0187650-A443-4A73-BC32-C9B1976600AD}" srcOrd="0" destOrd="1" presId="urn:microsoft.com/office/officeart/2005/8/layout/vProcess5"/>
    <dgm:cxn modelId="{9ABB46D6-461F-4E9E-8A75-D1BCCB3625D4}" srcId="{A8F34C5B-0874-4409-BD6E-EF840C20C595}" destId="{1346836D-0443-48AB-B82D-6E4883E880C4}" srcOrd="0" destOrd="0" parTransId="{54CD08F8-26AA-4866-B306-1B24CE85BAF7}" sibTransId="{3117BC4E-2143-4F26-ADA0-6A52EDF381ED}"/>
    <dgm:cxn modelId="{450A25D3-310F-46F9-8C32-14D2724F9BB8}" type="presOf" srcId="{A8F34C5B-0874-4409-BD6E-EF840C20C595}" destId="{29D8522F-164A-4472-9574-81D27EAFE0E5}" srcOrd="1" destOrd="0" presId="urn:microsoft.com/office/officeart/2005/8/layout/vProcess5"/>
    <dgm:cxn modelId="{A5C66FCD-BC3F-4466-86FA-42DCAD0AF015}" srcId="{528EA1BC-7476-4352-8D68-EAB31A668765}" destId="{2437394A-F1A9-4FD7-AF6D-0D30F51E3965}" srcOrd="0" destOrd="0" parTransId="{82D9B4D4-A806-4C25-AD10-861972850641}" sibTransId="{08B8A371-2371-4370-8B99-F574EC1A381F}"/>
    <dgm:cxn modelId="{CD2B34B6-8B56-4CF7-9878-00DE0BF57BAA}" type="presOf" srcId="{2437394A-F1A9-4FD7-AF6D-0D30F51E3965}" destId="{1286BF89-9FF9-491E-BA1A-C87F53E17CF6}" srcOrd="1" destOrd="0" presId="urn:microsoft.com/office/officeart/2005/8/layout/vProcess5"/>
    <dgm:cxn modelId="{5578DA3A-A3F7-4A81-9A92-1F059E17D921}" type="presOf" srcId="{F2C2C4F5-8EB5-433F-96B4-F20E1D7999CE}" destId="{7D7C878B-DC57-4032-ABBC-06ADA4B80BCD}" srcOrd="1" destOrd="0" presId="urn:microsoft.com/office/officeart/2005/8/layout/vProcess5"/>
    <dgm:cxn modelId="{03BACC6A-B275-47A7-9C69-5ACCB9518D74}" type="presOf" srcId="{2437394A-F1A9-4FD7-AF6D-0D30F51E3965}" destId="{238A8C4E-3DB7-424A-AAD6-870DF77B3B58}" srcOrd="0" destOrd="0" presId="urn:microsoft.com/office/officeart/2005/8/layout/vProcess5"/>
    <dgm:cxn modelId="{612EBFFA-71EC-4BC7-883B-72D7E7869618}" type="presOf" srcId="{F2C2C4F5-8EB5-433F-96B4-F20E1D7999CE}" destId="{29CA2730-1BD3-4393-AA19-7426ECED6CC5}" srcOrd="0" destOrd="0" presId="urn:microsoft.com/office/officeart/2005/8/layout/vProcess5"/>
    <dgm:cxn modelId="{3441E8BC-B3EE-4290-AEBC-1F7A91D45523}" srcId="{F3A12A51-3F4B-476B-9183-5BCF2C293765}" destId="{0FA742F5-E752-415A-A12C-FBEDEA3D9E53}" srcOrd="1" destOrd="0" parTransId="{D7F46159-0A04-4901-9A3C-C6D8EA148115}" sibTransId="{F22EFB6F-CFCE-4C13-8E28-501E628181D8}"/>
    <dgm:cxn modelId="{BD24063F-5A2B-4973-B802-48B00E948010}" type="presOf" srcId="{A8F34C5B-0874-4409-BD6E-EF840C20C595}" destId="{D559B762-1255-4496-ABF7-99C29CE2F4BD}" srcOrd="0" destOrd="0" presId="urn:microsoft.com/office/officeart/2005/8/layout/vProcess5"/>
    <dgm:cxn modelId="{86179B51-421E-4DA1-A148-2ADEF33A3B59}" srcId="{528EA1BC-7476-4352-8D68-EAB31A668765}" destId="{F2C2C4F5-8EB5-433F-96B4-F20E1D7999CE}" srcOrd="3" destOrd="0" parTransId="{900BAFDF-D311-4AE6-B343-E81207E0ADEF}" sibTransId="{5A157F5C-1B59-453E-A520-59D04DC6624D}"/>
    <dgm:cxn modelId="{A14BBFDF-A41E-4E11-A67C-A016132ED555}" type="presOf" srcId="{79F1E6D7-5B1D-4396-9403-D280C5196E66}" destId="{FF947971-2A20-45EF-87F3-26F1E3049622}" srcOrd="1" destOrd="1" presId="urn:microsoft.com/office/officeart/2005/8/layout/vProcess5"/>
    <dgm:cxn modelId="{C512D1E7-F145-4425-9788-B04AE77BB412}" type="presOf" srcId="{D0436CE1-B11B-429B-9B78-22D01F02DE86}" destId="{7D7C878B-DC57-4032-ABBC-06ADA4B80BCD}" srcOrd="1" destOrd="1" presId="urn:microsoft.com/office/officeart/2005/8/layout/vProcess5"/>
    <dgm:cxn modelId="{70436094-5D3D-4D65-B0EF-D8FA87C5EDF3}" srcId="{2437394A-F1A9-4FD7-AF6D-0D30F51E3965}" destId="{6C2A404A-75F5-41B5-B74B-2D0AE4D53109}" srcOrd="0" destOrd="0" parTransId="{00821F25-E88B-4073-AFEF-974A4E2360DD}" sibTransId="{418A1797-0983-43B3-8B12-6150CBC7B8D2}"/>
    <dgm:cxn modelId="{62BAC1C3-F813-44B4-BDB7-CA25D1A44F43}" type="presOf" srcId="{528EA1BC-7476-4352-8D68-EAB31A668765}" destId="{406DADA0-0741-4205-B6F7-B3ECC4F97080}" srcOrd="0" destOrd="0" presId="urn:microsoft.com/office/officeart/2005/8/layout/vProcess5"/>
    <dgm:cxn modelId="{8CF4053F-63CF-4494-8657-1C0B59A486E2}" srcId="{6BF881A8-2D8E-4AA5-8021-44E8E1339519}" destId="{79F1E6D7-5B1D-4396-9403-D280C5196E66}" srcOrd="0" destOrd="0" parTransId="{82163ACA-5BB2-41E0-AB4D-8F781607D04F}" sibTransId="{0F84BE9B-7AD3-4D1B-88B7-01643A0C8444}"/>
    <dgm:cxn modelId="{BCC1F0B2-8C16-438C-A092-7B9FCB753EC2}" srcId="{F3A12A51-3F4B-476B-9183-5BCF2C293765}" destId="{16C20BB8-A61F-4D3B-B29E-FFE244CCF1AB}" srcOrd="0" destOrd="0" parTransId="{C5D9B930-757B-43A4-852D-241E2388E3BA}" sibTransId="{E86670B7-2E7E-4A6C-996B-B0DF9A7FC09F}"/>
    <dgm:cxn modelId="{6EDF4E95-00D7-44A3-83A6-7D9C329DF84C}" srcId="{528EA1BC-7476-4352-8D68-EAB31A668765}" destId="{F3A12A51-3F4B-476B-9183-5BCF2C293765}" srcOrd="1" destOrd="0" parTransId="{F98A7CB2-9617-4794-A96B-C2146319FC0F}" sibTransId="{16024036-E008-499C-83C6-5D7D9B52755F}"/>
    <dgm:cxn modelId="{BF81C72D-4AFC-45DD-AADD-776FD7532F96}" srcId="{F2C2C4F5-8EB5-433F-96B4-F20E1D7999CE}" destId="{D0436CE1-B11B-429B-9B78-22D01F02DE86}" srcOrd="0" destOrd="0" parTransId="{EA341740-A739-4F0E-8621-CB22E7D28181}" sibTransId="{350CC7CE-277B-41AC-AE0B-FE4409E88B9C}"/>
    <dgm:cxn modelId="{2E715A38-A35C-4B07-BF29-453B2BB72297}" type="presOf" srcId="{F3A12A51-3F4B-476B-9183-5BCF2C293765}" destId="{F0187650-A443-4A73-BC32-C9B1976600AD}" srcOrd="0" destOrd="0" presId="urn:microsoft.com/office/officeart/2005/8/layout/vProcess5"/>
    <dgm:cxn modelId="{792DE59D-768F-4012-98D5-223613141CC0}" type="presOf" srcId="{1346836D-0443-48AB-B82D-6E4883E880C4}" destId="{29D8522F-164A-4472-9574-81D27EAFE0E5}" srcOrd="1" destOrd="1" presId="urn:microsoft.com/office/officeart/2005/8/layout/vProcess5"/>
    <dgm:cxn modelId="{3CC19513-77D5-4252-9E8D-2B0F1B8D70F1}" type="presOf" srcId="{6BF881A8-2D8E-4AA5-8021-44E8E1339519}" destId="{4F451F4D-AF6E-4ADD-8C40-11E0096FB67C}" srcOrd="0" destOrd="0" presId="urn:microsoft.com/office/officeart/2005/8/layout/vProcess5"/>
    <dgm:cxn modelId="{760B2B82-FC3C-48AD-B75D-820675A39814}" type="presOf" srcId="{6C2A404A-75F5-41B5-B74B-2D0AE4D53109}" destId="{238A8C4E-3DB7-424A-AAD6-870DF77B3B58}" srcOrd="0" destOrd="1" presId="urn:microsoft.com/office/officeart/2005/8/layout/vProcess5"/>
    <dgm:cxn modelId="{AAC26408-70F8-45D6-93B4-836E637B303B}" type="presOf" srcId="{D0436CE1-B11B-429B-9B78-22D01F02DE86}" destId="{29CA2730-1BD3-4393-AA19-7426ECED6CC5}" srcOrd="0" destOrd="1" presId="urn:microsoft.com/office/officeart/2005/8/layout/vProcess5"/>
    <dgm:cxn modelId="{AD6C8989-753C-4C59-8D1F-3B059D4EE1CB}" type="presOf" srcId="{16C20BB8-A61F-4D3B-B29E-FFE244CCF1AB}" destId="{B4E4EB25-DE10-4A5F-B63F-8768F8BA88C1}" srcOrd="1" destOrd="1" presId="urn:microsoft.com/office/officeart/2005/8/layout/vProcess5"/>
    <dgm:cxn modelId="{6267336C-4B5F-4E53-BD58-6A5398A33927}" type="presOf" srcId="{0FA742F5-E752-415A-A12C-FBEDEA3D9E53}" destId="{F0187650-A443-4A73-BC32-C9B1976600AD}" srcOrd="0" destOrd="2" presId="urn:microsoft.com/office/officeart/2005/8/layout/vProcess5"/>
    <dgm:cxn modelId="{56759757-F3F2-4C75-985D-CBAE3D31D1F6}" type="presOf" srcId="{08B8A371-2371-4370-8B99-F574EC1A381F}" destId="{8FE5D122-ADE6-472E-B78B-1AA2BF464ADC}" srcOrd="0" destOrd="0" presId="urn:microsoft.com/office/officeart/2005/8/layout/vProcess5"/>
    <dgm:cxn modelId="{1F14DB06-6DF6-44E1-A5ED-845AE52DB592}" type="presOf" srcId="{6BF881A8-2D8E-4AA5-8021-44E8E1339519}" destId="{FF947971-2A20-45EF-87F3-26F1E3049622}" srcOrd="1" destOrd="0" presId="urn:microsoft.com/office/officeart/2005/8/layout/vProcess5"/>
    <dgm:cxn modelId="{03FB796F-3A52-4507-ABCD-ED82066E4B92}" type="presOf" srcId="{16024036-E008-499C-83C6-5D7D9B52755F}" destId="{6EDF201B-E24F-4BD1-A01A-5706EC8BBA5B}" srcOrd="0" destOrd="0" presId="urn:microsoft.com/office/officeart/2005/8/layout/vProcess5"/>
    <dgm:cxn modelId="{248C58EB-84F9-4499-A9CC-1077EEF88A2C}" type="presOf" srcId="{6C2A404A-75F5-41B5-B74B-2D0AE4D53109}" destId="{1286BF89-9FF9-491E-BA1A-C87F53E17CF6}" srcOrd="1" destOrd="1" presId="urn:microsoft.com/office/officeart/2005/8/layout/vProcess5"/>
    <dgm:cxn modelId="{24DD24F2-A605-4563-BEA9-25B90C5A82D6}" type="presOf" srcId="{79F1E6D7-5B1D-4396-9403-D280C5196E66}" destId="{4F451F4D-AF6E-4ADD-8C40-11E0096FB67C}" srcOrd="0" destOrd="1" presId="urn:microsoft.com/office/officeart/2005/8/layout/vProcess5"/>
    <dgm:cxn modelId="{80A71ABA-6441-4326-91CC-8A9BCDED63B7}" type="presOf" srcId="{1346836D-0443-48AB-B82D-6E4883E880C4}" destId="{D559B762-1255-4496-ABF7-99C29CE2F4BD}" srcOrd="0" destOrd="1" presId="urn:microsoft.com/office/officeart/2005/8/layout/vProcess5"/>
    <dgm:cxn modelId="{FC774209-6CE6-4939-B8F9-87B980D80936}" type="presOf" srcId="{F3A12A51-3F4B-476B-9183-5BCF2C293765}" destId="{B4E4EB25-DE10-4A5F-B63F-8768F8BA88C1}" srcOrd="1" destOrd="0" presId="urn:microsoft.com/office/officeart/2005/8/layout/vProcess5"/>
    <dgm:cxn modelId="{575BBB59-7AB1-41B3-BA68-850ED58D77DC}" type="presParOf" srcId="{406DADA0-0741-4205-B6F7-B3ECC4F97080}" destId="{53281753-2C30-4730-9C15-6537C3D629ED}" srcOrd="0" destOrd="0" presId="urn:microsoft.com/office/officeart/2005/8/layout/vProcess5"/>
    <dgm:cxn modelId="{A432FCA2-EB5A-4C5C-A053-53E3ACEBB557}" type="presParOf" srcId="{406DADA0-0741-4205-B6F7-B3ECC4F97080}" destId="{238A8C4E-3DB7-424A-AAD6-870DF77B3B58}" srcOrd="1" destOrd="0" presId="urn:microsoft.com/office/officeart/2005/8/layout/vProcess5"/>
    <dgm:cxn modelId="{D99AC557-3131-4318-9107-0E94D1B12F8B}" type="presParOf" srcId="{406DADA0-0741-4205-B6F7-B3ECC4F97080}" destId="{F0187650-A443-4A73-BC32-C9B1976600AD}" srcOrd="2" destOrd="0" presId="urn:microsoft.com/office/officeart/2005/8/layout/vProcess5"/>
    <dgm:cxn modelId="{9D6A0204-1AEF-42FF-9993-4A797B2BD2D3}" type="presParOf" srcId="{406DADA0-0741-4205-B6F7-B3ECC4F97080}" destId="{D559B762-1255-4496-ABF7-99C29CE2F4BD}" srcOrd="3" destOrd="0" presId="urn:microsoft.com/office/officeart/2005/8/layout/vProcess5"/>
    <dgm:cxn modelId="{D2B5D58F-5968-4C68-BEF8-C777E9D6B95D}" type="presParOf" srcId="{406DADA0-0741-4205-B6F7-B3ECC4F97080}" destId="{29CA2730-1BD3-4393-AA19-7426ECED6CC5}" srcOrd="4" destOrd="0" presId="urn:microsoft.com/office/officeart/2005/8/layout/vProcess5"/>
    <dgm:cxn modelId="{0C3B3011-1B61-41D4-8298-169B95FA00B1}" type="presParOf" srcId="{406DADA0-0741-4205-B6F7-B3ECC4F97080}" destId="{4F451F4D-AF6E-4ADD-8C40-11E0096FB67C}" srcOrd="5" destOrd="0" presId="urn:microsoft.com/office/officeart/2005/8/layout/vProcess5"/>
    <dgm:cxn modelId="{45EB52F0-1C6F-4A8A-96FF-FB5E6DE26D0A}" type="presParOf" srcId="{406DADA0-0741-4205-B6F7-B3ECC4F97080}" destId="{8FE5D122-ADE6-472E-B78B-1AA2BF464ADC}" srcOrd="6" destOrd="0" presId="urn:microsoft.com/office/officeart/2005/8/layout/vProcess5"/>
    <dgm:cxn modelId="{44F8DE39-FAB7-4DA2-AEE4-A08C43375D00}" type="presParOf" srcId="{406DADA0-0741-4205-B6F7-B3ECC4F97080}" destId="{6EDF201B-E24F-4BD1-A01A-5706EC8BBA5B}" srcOrd="7" destOrd="0" presId="urn:microsoft.com/office/officeart/2005/8/layout/vProcess5"/>
    <dgm:cxn modelId="{D033FD53-E482-4C7F-B2F9-7C018977EC91}" type="presParOf" srcId="{406DADA0-0741-4205-B6F7-B3ECC4F97080}" destId="{10210FFB-C874-44AE-BFDF-1AF5A35EF5DF}" srcOrd="8" destOrd="0" presId="urn:microsoft.com/office/officeart/2005/8/layout/vProcess5"/>
    <dgm:cxn modelId="{F6EA5225-432F-4F27-A9B0-F506159953FB}" type="presParOf" srcId="{406DADA0-0741-4205-B6F7-B3ECC4F97080}" destId="{B3FCC4F2-78E9-449C-BADB-3E683C74B1E6}" srcOrd="9" destOrd="0" presId="urn:microsoft.com/office/officeart/2005/8/layout/vProcess5"/>
    <dgm:cxn modelId="{7A991744-05FC-4EA8-A1B8-888D9C69099E}" type="presParOf" srcId="{406DADA0-0741-4205-B6F7-B3ECC4F97080}" destId="{1286BF89-9FF9-491E-BA1A-C87F53E17CF6}" srcOrd="10" destOrd="0" presId="urn:microsoft.com/office/officeart/2005/8/layout/vProcess5"/>
    <dgm:cxn modelId="{3A6ECAB1-C84A-4687-96F2-58D3B95240B9}" type="presParOf" srcId="{406DADA0-0741-4205-B6F7-B3ECC4F97080}" destId="{B4E4EB25-DE10-4A5F-B63F-8768F8BA88C1}" srcOrd="11" destOrd="0" presId="urn:microsoft.com/office/officeart/2005/8/layout/vProcess5"/>
    <dgm:cxn modelId="{DA5E225C-99F4-4254-8B44-477A606EFD76}" type="presParOf" srcId="{406DADA0-0741-4205-B6F7-B3ECC4F97080}" destId="{29D8522F-164A-4472-9574-81D27EAFE0E5}" srcOrd="12" destOrd="0" presId="urn:microsoft.com/office/officeart/2005/8/layout/vProcess5"/>
    <dgm:cxn modelId="{61E7BFB5-8BA7-4732-A50E-BB05C914C7EC}" type="presParOf" srcId="{406DADA0-0741-4205-B6F7-B3ECC4F97080}" destId="{7D7C878B-DC57-4032-ABBC-06ADA4B80BCD}" srcOrd="13" destOrd="0" presId="urn:microsoft.com/office/officeart/2005/8/layout/vProcess5"/>
    <dgm:cxn modelId="{A37FB0FF-4F89-43F6-8DF3-5AF1C76D7EAF}" type="presParOf" srcId="{406DADA0-0741-4205-B6F7-B3ECC4F97080}" destId="{FF947971-2A20-45EF-87F3-26F1E304962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C62594F-CAB0-4C0B-B48E-784C2A7C750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EC"/>
        </a:p>
      </dgm:t>
    </dgm:pt>
    <dgm:pt modelId="{09B1FBDC-551E-4D7E-9415-F32D4FB9197C}">
      <dgm:prSet phldrT="[Texto]"/>
      <dgm:spPr/>
      <dgm:t>
        <a:bodyPr/>
        <a:lstStyle/>
        <a:p>
          <a:pPr algn="l"/>
          <a:r>
            <a:rPr lang="es-ES" b="1" dirty="0" smtClean="0">
              <a:solidFill>
                <a:schemeClr val="tx1"/>
              </a:solidFill>
              <a:latin typeface="Times New Roman" panose="02020603050405020304" pitchFamily="18" charset="0"/>
              <a:cs typeface="Times New Roman" panose="02020603050405020304" pitchFamily="18" charset="0"/>
            </a:rPr>
            <a:t>Ha:</a:t>
          </a:r>
          <a:r>
            <a:rPr lang="es-ES" dirty="0" smtClean="0">
              <a:solidFill>
                <a:schemeClr val="tx1"/>
              </a:solidFill>
              <a:latin typeface="Times New Roman" panose="02020603050405020304" pitchFamily="18" charset="0"/>
              <a:cs typeface="Times New Roman" panose="02020603050405020304" pitchFamily="18" charset="0"/>
            </a:rPr>
            <a:t> El marketing digital incide en el comportamiento del consumidor de festivales y conciertos de música independiente en el Distrito Metropolitano de Quito.</a:t>
          </a:r>
          <a:endParaRPr lang="es-EC" dirty="0">
            <a:solidFill>
              <a:schemeClr val="tx1"/>
            </a:solidFill>
            <a:latin typeface="Times New Roman" panose="02020603050405020304" pitchFamily="18" charset="0"/>
            <a:cs typeface="Times New Roman" panose="02020603050405020304" pitchFamily="18" charset="0"/>
          </a:endParaRPr>
        </a:p>
      </dgm:t>
    </dgm:pt>
    <dgm:pt modelId="{F38FA567-EBF9-41BC-A9B9-3DE49BEAFA8C}" type="parTrans" cxnId="{BFE52FF6-6C88-466F-8F23-78B61DC6FA6D}">
      <dgm:prSet/>
      <dgm:spPr/>
      <dgm:t>
        <a:bodyPr/>
        <a:lstStyle/>
        <a:p>
          <a:endParaRPr lang="es-EC"/>
        </a:p>
      </dgm:t>
    </dgm:pt>
    <dgm:pt modelId="{44978CA5-51C6-4833-8126-A0EC26F9137B}" type="sibTrans" cxnId="{BFE52FF6-6C88-466F-8F23-78B61DC6FA6D}">
      <dgm:prSet/>
      <dgm:spPr/>
      <dgm:t>
        <a:bodyPr/>
        <a:lstStyle/>
        <a:p>
          <a:endParaRPr lang="es-EC"/>
        </a:p>
      </dgm:t>
    </dgm:pt>
    <dgm:pt modelId="{8918722F-F9BB-406D-B650-D188D51C85F9}">
      <dgm:prSet phldrT="[Texto]"/>
      <dgm:spPr/>
      <dgm:t>
        <a:bodyPr/>
        <a:lstStyle/>
        <a:p>
          <a:pPr algn="l"/>
          <a:r>
            <a:rPr lang="es-ES" b="1" dirty="0" smtClean="0">
              <a:solidFill>
                <a:schemeClr val="tx1"/>
              </a:solidFill>
              <a:latin typeface="Times New Roman" panose="02020603050405020304" pitchFamily="18" charset="0"/>
              <a:cs typeface="Times New Roman" panose="02020603050405020304" pitchFamily="18" charset="0"/>
            </a:rPr>
            <a:t>Ho:</a:t>
          </a:r>
          <a:r>
            <a:rPr lang="es-ES" dirty="0" smtClean="0">
              <a:solidFill>
                <a:schemeClr val="tx1"/>
              </a:solidFill>
              <a:latin typeface="Times New Roman" panose="02020603050405020304" pitchFamily="18" charset="0"/>
              <a:cs typeface="Times New Roman" panose="02020603050405020304" pitchFamily="18" charset="0"/>
            </a:rPr>
            <a:t> El marketing digital no incide en el comportamiento del consumidor de festivales y conciertos de música independiente en el Distrito Metropolitano de Quito.</a:t>
          </a:r>
          <a:endParaRPr lang="es-EC" dirty="0">
            <a:solidFill>
              <a:schemeClr val="tx1"/>
            </a:solidFill>
            <a:latin typeface="Times New Roman" panose="02020603050405020304" pitchFamily="18" charset="0"/>
            <a:cs typeface="Times New Roman" panose="02020603050405020304" pitchFamily="18" charset="0"/>
          </a:endParaRPr>
        </a:p>
      </dgm:t>
    </dgm:pt>
    <dgm:pt modelId="{90D5DF73-AC20-41F1-959D-F1F9286294C0}" type="parTrans" cxnId="{A53FB95C-C824-40EC-86D1-C693F3A10CE1}">
      <dgm:prSet/>
      <dgm:spPr/>
      <dgm:t>
        <a:bodyPr/>
        <a:lstStyle/>
        <a:p>
          <a:endParaRPr lang="es-EC"/>
        </a:p>
      </dgm:t>
    </dgm:pt>
    <dgm:pt modelId="{64CBDA8A-D04C-4FFD-9F19-959A3F4B2B9F}" type="sibTrans" cxnId="{A53FB95C-C824-40EC-86D1-C693F3A10CE1}">
      <dgm:prSet/>
      <dgm:spPr/>
      <dgm:t>
        <a:bodyPr/>
        <a:lstStyle/>
        <a:p>
          <a:endParaRPr lang="es-EC"/>
        </a:p>
      </dgm:t>
    </dgm:pt>
    <dgm:pt modelId="{C601E155-BB57-4A8B-A624-249EF7929591}" type="pres">
      <dgm:prSet presAssocID="{8C62594F-CAB0-4C0B-B48E-784C2A7C7509}" presName="linear" presStyleCnt="0">
        <dgm:presLayoutVars>
          <dgm:animLvl val="lvl"/>
          <dgm:resizeHandles val="exact"/>
        </dgm:presLayoutVars>
      </dgm:prSet>
      <dgm:spPr/>
      <dgm:t>
        <a:bodyPr/>
        <a:lstStyle/>
        <a:p>
          <a:endParaRPr lang="es-EC"/>
        </a:p>
      </dgm:t>
    </dgm:pt>
    <dgm:pt modelId="{E126842B-E7A7-43FC-B776-68AA7AEBCE5C}" type="pres">
      <dgm:prSet presAssocID="{09B1FBDC-551E-4D7E-9415-F32D4FB9197C}" presName="parentText" presStyleLbl="node1" presStyleIdx="0" presStyleCnt="2">
        <dgm:presLayoutVars>
          <dgm:chMax val="0"/>
          <dgm:bulletEnabled val="1"/>
        </dgm:presLayoutVars>
      </dgm:prSet>
      <dgm:spPr/>
      <dgm:t>
        <a:bodyPr/>
        <a:lstStyle/>
        <a:p>
          <a:endParaRPr lang="es-EC"/>
        </a:p>
      </dgm:t>
    </dgm:pt>
    <dgm:pt modelId="{7E23AE30-4BD3-4DFC-89BA-34C51DC18FBB}" type="pres">
      <dgm:prSet presAssocID="{44978CA5-51C6-4833-8126-A0EC26F9137B}" presName="spacer" presStyleCnt="0"/>
      <dgm:spPr/>
    </dgm:pt>
    <dgm:pt modelId="{879968F0-5286-4947-8654-DC4A6070B260}" type="pres">
      <dgm:prSet presAssocID="{8918722F-F9BB-406D-B650-D188D51C85F9}" presName="parentText" presStyleLbl="node1" presStyleIdx="1" presStyleCnt="2">
        <dgm:presLayoutVars>
          <dgm:chMax val="0"/>
          <dgm:bulletEnabled val="1"/>
        </dgm:presLayoutVars>
      </dgm:prSet>
      <dgm:spPr/>
      <dgm:t>
        <a:bodyPr/>
        <a:lstStyle/>
        <a:p>
          <a:endParaRPr lang="es-EC"/>
        </a:p>
      </dgm:t>
    </dgm:pt>
  </dgm:ptLst>
  <dgm:cxnLst>
    <dgm:cxn modelId="{A53FB95C-C824-40EC-86D1-C693F3A10CE1}" srcId="{8C62594F-CAB0-4C0B-B48E-784C2A7C7509}" destId="{8918722F-F9BB-406D-B650-D188D51C85F9}" srcOrd="1" destOrd="0" parTransId="{90D5DF73-AC20-41F1-959D-F1F9286294C0}" sibTransId="{64CBDA8A-D04C-4FFD-9F19-959A3F4B2B9F}"/>
    <dgm:cxn modelId="{054C3D10-C61D-4628-99BE-DE1AB4CC3E23}" type="presOf" srcId="{8918722F-F9BB-406D-B650-D188D51C85F9}" destId="{879968F0-5286-4947-8654-DC4A6070B260}" srcOrd="0" destOrd="0" presId="urn:microsoft.com/office/officeart/2005/8/layout/vList2"/>
    <dgm:cxn modelId="{BFE52FF6-6C88-466F-8F23-78B61DC6FA6D}" srcId="{8C62594F-CAB0-4C0B-B48E-784C2A7C7509}" destId="{09B1FBDC-551E-4D7E-9415-F32D4FB9197C}" srcOrd="0" destOrd="0" parTransId="{F38FA567-EBF9-41BC-A9B9-3DE49BEAFA8C}" sibTransId="{44978CA5-51C6-4833-8126-A0EC26F9137B}"/>
    <dgm:cxn modelId="{74BD5479-B12A-427F-B45B-C4AD04DC1B44}" type="presOf" srcId="{8C62594F-CAB0-4C0B-B48E-784C2A7C7509}" destId="{C601E155-BB57-4A8B-A624-249EF7929591}" srcOrd="0" destOrd="0" presId="urn:microsoft.com/office/officeart/2005/8/layout/vList2"/>
    <dgm:cxn modelId="{90D1E838-5843-45AC-9DED-A14946129033}" type="presOf" srcId="{09B1FBDC-551E-4D7E-9415-F32D4FB9197C}" destId="{E126842B-E7A7-43FC-B776-68AA7AEBCE5C}" srcOrd="0" destOrd="0" presId="urn:microsoft.com/office/officeart/2005/8/layout/vList2"/>
    <dgm:cxn modelId="{4D9164BC-4EEF-4EB2-9A7E-3132BE93D01D}" type="presParOf" srcId="{C601E155-BB57-4A8B-A624-249EF7929591}" destId="{E126842B-E7A7-43FC-B776-68AA7AEBCE5C}" srcOrd="0" destOrd="0" presId="urn:microsoft.com/office/officeart/2005/8/layout/vList2"/>
    <dgm:cxn modelId="{95154997-58DC-462C-A4CB-EF3DCF085933}" type="presParOf" srcId="{C601E155-BB57-4A8B-A624-249EF7929591}" destId="{7E23AE30-4BD3-4DFC-89BA-34C51DC18FBB}" srcOrd="1" destOrd="0" presId="urn:microsoft.com/office/officeart/2005/8/layout/vList2"/>
    <dgm:cxn modelId="{9B51BE36-4EAD-4F4D-A3C6-2A73B79407A5}" type="presParOf" srcId="{C601E155-BB57-4A8B-A624-249EF7929591}" destId="{879968F0-5286-4947-8654-DC4A6070B26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6806BA0-D8B9-49BA-A566-6BDDE0ABBA02}"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C"/>
        </a:p>
      </dgm:t>
    </dgm:pt>
    <dgm:pt modelId="{654875B8-52FB-46D5-A764-F32501FE3474}">
      <dgm:prSet phldrT="[Texto]" custT="1"/>
      <dgm:spPr/>
      <dgm:t>
        <a:bodyPr/>
        <a:lstStyle/>
        <a:p>
          <a:r>
            <a:rPr lang="es-EC" sz="1400" b="1" dirty="0" smtClean="0">
              <a:solidFill>
                <a:schemeClr val="tx1"/>
              </a:solidFill>
              <a:latin typeface="Times New Roman" panose="02020603050405020304" pitchFamily="18" charset="0"/>
              <a:cs typeface="Times New Roman" panose="02020603050405020304" pitchFamily="18" charset="0"/>
            </a:rPr>
            <a:t>N=</a:t>
          </a:r>
          <a:r>
            <a:rPr lang="es-EC" sz="1400" dirty="0" smtClean="0">
              <a:solidFill>
                <a:schemeClr val="tx1"/>
              </a:solidFill>
              <a:latin typeface="Times New Roman" panose="02020603050405020304" pitchFamily="18" charset="0"/>
              <a:cs typeface="Times New Roman" panose="02020603050405020304" pitchFamily="18" charset="0"/>
            </a:rPr>
            <a:t> Tamaño de la población</a:t>
          </a:r>
          <a:endParaRPr lang="es-EC" sz="1400" dirty="0">
            <a:solidFill>
              <a:schemeClr val="tx1"/>
            </a:solidFill>
            <a:latin typeface="Times New Roman" panose="02020603050405020304" pitchFamily="18" charset="0"/>
            <a:cs typeface="Times New Roman" panose="02020603050405020304" pitchFamily="18" charset="0"/>
          </a:endParaRPr>
        </a:p>
      </dgm:t>
    </dgm:pt>
    <dgm:pt modelId="{3EA9BB5C-D9FB-45BC-BC6D-E671B05A2E11}" type="parTrans" cxnId="{2D69E5E4-1EDF-48F0-9EAB-92E8B4B6CC0A}">
      <dgm:prSet/>
      <dgm:spPr/>
      <dgm:t>
        <a:bodyPr/>
        <a:lstStyle/>
        <a:p>
          <a:endParaRPr lang="es-EC" sz="1400"/>
        </a:p>
      </dgm:t>
    </dgm:pt>
    <dgm:pt modelId="{D8D6D1FF-D610-4B4B-B3E5-B69CA115B696}" type="sibTrans" cxnId="{2D69E5E4-1EDF-48F0-9EAB-92E8B4B6CC0A}">
      <dgm:prSet/>
      <dgm:spPr/>
      <dgm:t>
        <a:bodyPr/>
        <a:lstStyle/>
        <a:p>
          <a:endParaRPr lang="es-EC" sz="1400"/>
        </a:p>
      </dgm:t>
    </dgm:pt>
    <dgm:pt modelId="{1F885F72-80F5-4B38-84A0-48E8EB00EC45}">
      <dgm:prSet phldrT="[Texto]" custT="1"/>
      <dgm:spPr/>
      <dgm:t>
        <a:bodyPr/>
        <a:lstStyle/>
        <a:p>
          <a:r>
            <a:rPr lang="es-EC" sz="1400" b="1" dirty="0" smtClean="0">
              <a:solidFill>
                <a:schemeClr val="tx1"/>
              </a:solidFill>
              <a:latin typeface="Times New Roman" panose="02020603050405020304" pitchFamily="18" charset="0"/>
              <a:cs typeface="Times New Roman" panose="02020603050405020304" pitchFamily="18" charset="0"/>
            </a:rPr>
            <a:t>p=</a:t>
          </a:r>
          <a:r>
            <a:rPr lang="es-EC" sz="1400" dirty="0" smtClean="0">
              <a:solidFill>
                <a:schemeClr val="tx1"/>
              </a:solidFill>
              <a:latin typeface="Times New Roman" panose="02020603050405020304" pitchFamily="18" charset="0"/>
              <a:cs typeface="Times New Roman" panose="02020603050405020304" pitchFamily="18" charset="0"/>
            </a:rPr>
            <a:t> </a:t>
          </a:r>
          <a:r>
            <a:rPr lang="es-EC" sz="1400" b="0" dirty="0" smtClean="0">
              <a:solidFill>
                <a:schemeClr val="tx1"/>
              </a:solidFill>
              <a:latin typeface="Times New Roman" panose="02020603050405020304" pitchFamily="18" charset="0"/>
              <a:cs typeface="Times New Roman" panose="02020603050405020304" pitchFamily="18" charset="0"/>
            </a:rPr>
            <a:t>Probabilidad de éxito</a:t>
          </a:r>
          <a:endParaRPr lang="es-EC" sz="1400" b="0" dirty="0">
            <a:solidFill>
              <a:schemeClr val="tx1"/>
            </a:solidFill>
            <a:latin typeface="Times New Roman" panose="02020603050405020304" pitchFamily="18" charset="0"/>
            <a:cs typeface="Times New Roman" panose="02020603050405020304" pitchFamily="18" charset="0"/>
          </a:endParaRPr>
        </a:p>
      </dgm:t>
    </dgm:pt>
    <dgm:pt modelId="{2E43E9EC-44FB-4281-BF13-19FC528C6FB5}" type="parTrans" cxnId="{7B3EF4E8-41E6-4B7A-BD95-95C3C04D82D5}">
      <dgm:prSet/>
      <dgm:spPr/>
      <dgm:t>
        <a:bodyPr/>
        <a:lstStyle/>
        <a:p>
          <a:endParaRPr lang="es-EC" sz="1400"/>
        </a:p>
      </dgm:t>
    </dgm:pt>
    <dgm:pt modelId="{38371102-B678-451A-8A89-A342DD455576}" type="sibTrans" cxnId="{7B3EF4E8-41E6-4B7A-BD95-95C3C04D82D5}">
      <dgm:prSet/>
      <dgm:spPr/>
      <dgm:t>
        <a:bodyPr/>
        <a:lstStyle/>
        <a:p>
          <a:endParaRPr lang="es-EC" sz="1400"/>
        </a:p>
      </dgm:t>
    </dgm:pt>
    <dgm:pt modelId="{5F52DC6F-05D6-482A-BD89-9FBD1252BC21}">
      <dgm:prSet phldrT="[Texto]" custT="1"/>
      <dgm:spPr/>
      <dgm:t>
        <a:bodyPr/>
        <a:lstStyle/>
        <a:p>
          <a:pPr algn="l"/>
          <a:r>
            <a:rPr lang="es-EC" sz="1400" b="1" dirty="0" smtClean="0">
              <a:solidFill>
                <a:schemeClr val="tx1"/>
              </a:solidFill>
              <a:latin typeface="Times New Roman" panose="02020603050405020304" pitchFamily="18" charset="0"/>
              <a:cs typeface="Times New Roman" panose="02020603050405020304" pitchFamily="18" charset="0"/>
            </a:rPr>
            <a:t>Z= </a:t>
          </a:r>
          <a:r>
            <a:rPr lang="es-EC" sz="1400" b="0" dirty="0" smtClean="0">
              <a:solidFill>
                <a:schemeClr val="tx1"/>
              </a:solidFill>
              <a:latin typeface="Times New Roman" panose="02020603050405020304" pitchFamily="18" charset="0"/>
              <a:cs typeface="Times New Roman" panose="02020603050405020304" pitchFamily="18" charset="0"/>
            </a:rPr>
            <a:t>Nivel de confianza</a:t>
          </a:r>
          <a:endParaRPr lang="es-EC" sz="1400" b="0" dirty="0">
            <a:solidFill>
              <a:schemeClr val="tx1"/>
            </a:solidFill>
            <a:latin typeface="Times New Roman" panose="02020603050405020304" pitchFamily="18" charset="0"/>
            <a:cs typeface="Times New Roman" panose="02020603050405020304" pitchFamily="18" charset="0"/>
          </a:endParaRPr>
        </a:p>
      </dgm:t>
    </dgm:pt>
    <dgm:pt modelId="{B046BD05-E771-427B-967F-014A4650F97D}" type="parTrans" cxnId="{14E98691-34B3-41B6-B53B-7735E22D42AD}">
      <dgm:prSet/>
      <dgm:spPr/>
      <dgm:t>
        <a:bodyPr/>
        <a:lstStyle/>
        <a:p>
          <a:endParaRPr lang="es-EC" sz="1400"/>
        </a:p>
      </dgm:t>
    </dgm:pt>
    <dgm:pt modelId="{A6B06BFB-5854-4A3D-902E-7516C0D769CD}" type="sibTrans" cxnId="{14E98691-34B3-41B6-B53B-7735E22D42AD}">
      <dgm:prSet/>
      <dgm:spPr/>
      <dgm:t>
        <a:bodyPr/>
        <a:lstStyle/>
        <a:p>
          <a:endParaRPr lang="es-EC" sz="1400"/>
        </a:p>
      </dgm:t>
    </dgm:pt>
    <dgm:pt modelId="{D88E82EE-BBDD-41E2-8B24-7A6A5076C89C}">
      <dgm:prSet custT="1"/>
      <dgm:spPr/>
      <dgm:t>
        <a:bodyPr/>
        <a:lstStyle/>
        <a:p>
          <a:r>
            <a:rPr lang="es-EC" sz="1400" b="1" dirty="0" smtClean="0">
              <a:solidFill>
                <a:schemeClr val="tx1"/>
              </a:solidFill>
              <a:latin typeface="Times New Roman" panose="02020603050405020304" pitchFamily="18" charset="0"/>
              <a:cs typeface="Times New Roman" panose="02020603050405020304" pitchFamily="18" charset="0"/>
            </a:rPr>
            <a:t>q=</a:t>
          </a:r>
          <a:r>
            <a:rPr lang="es-EC" sz="1400" dirty="0" smtClean="0">
              <a:solidFill>
                <a:schemeClr val="tx1"/>
              </a:solidFill>
              <a:latin typeface="Times New Roman" panose="02020603050405020304" pitchFamily="18" charset="0"/>
              <a:cs typeface="Times New Roman" panose="02020603050405020304" pitchFamily="18" charset="0"/>
            </a:rPr>
            <a:t> </a:t>
          </a:r>
          <a:r>
            <a:rPr lang="es-EC" sz="1400" b="0" dirty="0" smtClean="0">
              <a:solidFill>
                <a:schemeClr val="tx1"/>
              </a:solidFill>
              <a:latin typeface="Times New Roman" panose="02020603050405020304" pitchFamily="18" charset="0"/>
              <a:cs typeface="Times New Roman" panose="02020603050405020304" pitchFamily="18" charset="0"/>
            </a:rPr>
            <a:t>Probabilidad de fracaso</a:t>
          </a:r>
          <a:endParaRPr lang="es-EC" sz="1400" b="0" dirty="0">
            <a:solidFill>
              <a:schemeClr val="tx1"/>
            </a:solidFill>
            <a:latin typeface="Times New Roman" panose="02020603050405020304" pitchFamily="18" charset="0"/>
            <a:cs typeface="Times New Roman" panose="02020603050405020304" pitchFamily="18" charset="0"/>
          </a:endParaRPr>
        </a:p>
      </dgm:t>
    </dgm:pt>
    <dgm:pt modelId="{AEC7F5A3-EF15-41BC-8EFA-EE1BCE024C35}" type="parTrans" cxnId="{1D5A1673-90AF-4C6C-9FC3-93793926FC02}">
      <dgm:prSet/>
      <dgm:spPr/>
      <dgm:t>
        <a:bodyPr/>
        <a:lstStyle/>
        <a:p>
          <a:endParaRPr lang="es-EC" sz="1400"/>
        </a:p>
      </dgm:t>
    </dgm:pt>
    <dgm:pt modelId="{A2467F0F-CD03-4E80-831C-3F8C85F7A172}" type="sibTrans" cxnId="{1D5A1673-90AF-4C6C-9FC3-93793926FC02}">
      <dgm:prSet/>
      <dgm:spPr/>
      <dgm:t>
        <a:bodyPr/>
        <a:lstStyle/>
        <a:p>
          <a:endParaRPr lang="es-EC" sz="1400"/>
        </a:p>
      </dgm:t>
    </dgm:pt>
    <dgm:pt modelId="{D0B911D6-FCDB-4E41-92BD-810C8AC195AD}">
      <dgm:prSet custT="1"/>
      <dgm:spPr/>
      <dgm:t>
        <a:bodyPr/>
        <a:lstStyle/>
        <a:p>
          <a:pPr algn="l"/>
          <a:r>
            <a:rPr lang="es-EC" sz="1400" b="1" dirty="0" smtClean="0">
              <a:solidFill>
                <a:schemeClr val="tx1"/>
              </a:solidFill>
              <a:latin typeface="Times New Roman" panose="02020603050405020304" pitchFamily="18" charset="0"/>
              <a:cs typeface="Times New Roman" panose="02020603050405020304" pitchFamily="18" charset="0"/>
            </a:rPr>
            <a:t>e=</a:t>
          </a:r>
          <a:r>
            <a:rPr lang="es-EC" sz="1400" dirty="0" smtClean="0">
              <a:solidFill>
                <a:schemeClr val="tx1"/>
              </a:solidFill>
              <a:latin typeface="Times New Roman" panose="02020603050405020304" pitchFamily="18" charset="0"/>
              <a:cs typeface="Times New Roman" panose="02020603050405020304" pitchFamily="18" charset="0"/>
            </a:rPr>
            <a:t> </a:t>
          </a:r>
          <a:r>
            <a:rPr lang="es-EC" sz="1400" b="0" dirty="0" smtClean="0">
              <a:solidFill>
                <a:schemeClr val="tx1"/>
              </a:solidFill>
              <a:latin typeface="Times New Roman" panose="02020603050405020304" pitchFamily="18" charset="0"/>
              <a:cs typeface="Times New Roman" panose="02020603050405020304" pitchFamily="18" charset="0"/>
            </a:rPr>
            <a:t>Error muestral</a:t>
          </a:r>
          <a:endParaRPr lang="es-EC" sz="1400" b="0" dirty="0">
            <a:solidFill>
              <a:schemeClr val="tx1"/>
            </a:solidFill>
            <a:latin typeface="Times New Roman" panose="02020603050405020304" pitchFamily="18" charset="0"/>
            <a:cs typeface="Times New Roman" panose="02020603050405020304" pitchFamily="18" charset="0"/>
          </a:endParaRPr>
        </a:p>
      </dgm:t>
    </dgm:pt>
    <dgm:pt modelId="{9E8CBE87-EEEC-4D1A-8F5E-DB968EBFFFAE}" type="parTrans" cxnId="{E36BE90F-38D2-4267-9699-F09892AF793C}">
      <dgm:prSet/>
      <dgm:spPr/>
      <dgm:t>
        <a:bodyPr/>
        <a:lstStyle/>
        <a:p>
          <a:endParaRPr lang="es-EC" sz="1400"/>
        </a:p>
      </dgm:t>
    </dgm:pt>
    <dgm:pt modelId="{0E20A668-C6ED-4D6A-BD90-393D8B344D3D}" type="sibTrans" cxnId="{E36BE90F-38D2-4267-9699-F09892AF793C}">
      <dgm:prSet/>
      <dgm:spPr/>
      <dgm:t>
        <a:bodyPr/>
        <a:lstStyle/>
        <a:p>
          <a:endParaRPr lang="es-EC" sz="1400"/>
        </a:p>
      </dgm:t>
    </dgm:pt>
    <dgm:pt modelId="{46608461-BF7E-4535-BDF3-C0BE72BC945D}">
      <dgm:prSet custT="1"/>
      <dgm:spPr/>
      <dgm:t>
        <a:bodyPr/>
        <a:lstStyle/>
        <a:p>
          <a:pPr algn="l"/>
          <a:r>
            <a:rPr lang="es-EC" sz="1400" b="1" dirty="0" smtClean="0">
              <a:solidFill>
                <a:schemeClr val="tx1"/>
              </a:solidFill>
              <a:latin typeface="Times New Roman" panose="02020603050405020304" pitchFamily="18" charset="0"/>
              <a:cs typeface="Times New Roman" panose="02020603050405020304" pitchFamily="18" charset="0"/>
            </a:rPr>
            <a:t>n= </a:t>
          </a:r>
          <a:r>
            <a:rPr lang="es-EC" sz="1400" b="0" dirty="0" smtClean="0">
              <a:solidFill>
                <a:schemeClr val="tx1"/>
              </a:solidFill>
              <a:latin typeface="Times New Roman" panose="02020603050405020304" pitchFamily="18" charset="0"/>
              <a:cs typeface="Times New Roman" panose="02020603050405020304" pitchFamily="18" charset="0"/>
            </a:rPr>
            <a:t>Tamaño de la muestra </a:t>
          </a:r>
          <a:endParaRPr lang="es-EC" sz="1400" b="0" dirty="0">
            <a:solidFill>
              <a:schemeClr val="tx1"/>
            </a:solidFill>
            <a:latin typeface="Times New Roman" panose="02020603050405020304" pitchFamily="18" charset="0"/>
            <a:cs typeface="Times New Roman" panose="02020603050405020304" pitchFamily="18" charset="0"/>
          </a:endParaRPr>
        </a:p>
      </dgm:t>
    </dgm:pt>
    <dgm:pt modelId="{E8EC65C3-80C6-45C6-BE17-67009BCB3DFC}" type="parTrans" cxnId="{6E8DD56E-1750-4A7D-A758-C8FA0937FE61}">
      <dgm:prSet/>
      <dgm:spPr/>
      <dgm:t>
        <a:bodyPr/>
        <a:lstStyle/>
        <a:p>
          <a:endParaRPr lang="es-EC" sz="1400"/>
        </a:p>
      </dgm:t>
    </dgm:pt>
    <dgm:pt modelId="{F261D145-8BE3-4AAE-AE42-FD0354D153B9}" type="sibTrans" cxnId="{6E8DD56E-1750-4A7D-A758-C8FA0937FE61}">
      <dgm:prSet/>
      <dgm:spPr/>
      <dgm:t>
        <a:bodyPr/>
        <a:lstStyle/>
        <a:p>
          <a:endParaRPr lang="es-EC" sz="1400"/>
        </a:p>
      </dgm:t>
    </dgm:pt>
    <dgm:pt modelId="{0B5A7A0D-7295-456D-91AC-2F0FDEF28A00}" type="pres">
      <dgm:prSet presAssocID="{E6806BA0-D8B9-49BA-A566-6BDDE0ABBA02}" presName="linear" presStyleCnt="0">
        <dgm:presLayoutVars>
          <dgm:dir/>
          <dgm:animLvl val="lvl"/>
          <dgm:resizeHandles val="exact"/>
        </dgm:presLayoutVars>
      </dgm:prSet>
      <dgm:spPr/>
      <dgm:t>
        <a:bodyPr/>
        <a:lstStyle/>
        <a:p>
          <a:endParaRPr lang="es-ES"/>
        </a:p>
      </dgm:t>
    </dgm:pt>
    <dgm:pt modelId="{F8B7F3B4-BB28-4C97-B5BA-92034020BC6E}" type="pres">
      <dgm:prSet presAssocID="{654875B8-52FB-46D5-A764-F32501FE3474}" presName="parentLin" presStyleCnt="0"/>
      <dgm:spPr/>
      <dgm:t>
        <a:bodyPr/>
        <a:lstStyle/>
        <a:p>
          <a:endParaRPr lang="es-ES"/>
        </a:p>
      </dgm:t>
    </dgm:pt>
    <dgm:pt modelId="{502F2F7D-92EF-4E30-A39A-77AF93BDE307}" type="pres">
      <dgm:prSet presAssocID="{654875B8-52FB-46D5-A764-F32501FE3474}" presName="parentLeftMargin" presStyleLbl="node1" presStyleIdx="0" presStyleCnt="6"/>
      <dgm:spPr/>
      <dgm:t>
        <a:bodyPr/>
        <a:lstStyle/>
        <a:p>
          <a:endParaRPr lang="es-ES"/>
        </a:p>
      </dgm:t>
    </dgm:pt>
    <dgm:pt modelId="{C5570692-5A1A-4FD1-BF8D-048ED9705C53}" type="pres">
      <dgm:prSet presAssocID="{654875B8-52FB-46D5-A764-F32501FE3474}" presName="parentText" presStyleLbl="node1" presStyleIdx="0" presStyleCnt="6">
        <dgm:presLayoutVars>
          <dgm:chMax val="0"/>
          <dgm:bulletEnabled val="1"/>
        </dgm:presLayoutVars>
      </dgm:prSet>
      <dgm:spPr/>
      <dgm:t>
        <a:bodyPr/>
        <a:lstStyle/>
        <a:p>
          <a:endParaRPr lang="es-ES"/>
        </a:p>
      </dgm:t>
    </dgm:pt>
    <dgm:pt modelId="{9B73A2D0-7A31-4149-A9F0-6A55911E1C36}" type="pres">
      <dgm:prSet presAssocID="{654875B8-52FB-46D5-A764-F32501FE3474}" presName="negativeSpace" presStyleCnt="0"/>
      <dgm:spPr/>
      <dgm:t>
        <a:bodyPr/>
        <a:lstStyle/>
        <a:p>
          <a:endParaRPr lang="es-ES"/>
        </a:p>
      </dgm:t>
    </dgm:pt>
    <dgm:pt modelId="{CB0B93E7-5167-45AB-83D0-9C87C09D8E9C}" type="pres">
      <dgm:prSet presAssocID="{654875B8-52FB-46D5-A764-F32501FE3474}" presName="childText" presStyleLbl="conFgAcc1" presStyleIdx="0" presStyleCnt="6" custScaleX="67684" custLinFactNeighborX="10476" custLinFactNeighborY="7266">
        <dgm:presLayoutVars>
          <dgm:bulletEnabled val="1"/>
        </dgm:presLayoutVars>
      </dgm:prSet>
      <dgm:spPr/>
      <dgm:t>
        <a:bodyPr/>
        <a:lstStyle/>
        <a:p>
          <a:endParaRPr lang="es-ES"/>
        </a:p>
      </dgm:t>
    </dgm:pt>
    <dgm:pt modelId="{7EA96E91-5D9E-4B6A-8055-F3FDB4C27C6A}" type="pres">
      <dgm:prSet presAssocID="{D8D6D1FF-D610-4B4B-B3E5-B69CA115B696}" presName="spaceBetweenRectangles" presStyleCnt="0"/>
      <dgm:spPr/>
      <dgm:t>
        <a:bodyPr/>
        <a:lstStyle/>
        <a:p>
          <a:endParaRPr lang="es-ES"/>
        </a:p>
      </dgm:t>
    </dgm:pt>
    <dgm:pt modelId="{F5023FAF-3452-4B87-A6DA-F867FE811141}" type="pres">
      <dgm:prSet presAssocID="{1F885F72-80F5-4B38-84A0-48E8EB00EC45}" presName="parentLin" presStyleCnt="0"/>
      <dgm:spPr/>
      <dgm:t>
        <a:bodyPr/>
        <a:lstStyle/>
        <a:p>
          <a:endParaRPr lang="es-ES"/>
        </a:p>
      </dgm:t>
    </dgm:pt>
    <dgm:pt modelId="{334C415B-B366-42D0-BD13-62DB7E5BD4FB}" type="pres">
      <dgm:prSet presAssocID="{1F885F72-80F5-4B38-84A0-48E8EB00EC45}" presName="parentLeftMargin" presStyleLbl="node1" presStyleIdx="0" presStyleCnt="6"/>
      <dgm:spPr/>
      <dgm:t>
        <a:bodyPr/>
        <a:lstStyle/>
        <a:p>
          <a:endParaRPr lang="es-ES"/>
        </a:p>
      </dgm:t>
    </dgm:pt>
    <dgm:pt modelId="{543A3A5E-CC29-4AA3-81C9-E4ED0CD664B1}" type="pres">
      <dgm:prSet presAssocID="{1F885F72-80F5-4B38-84A0-48E8EB00EC45}" presName="parentText" presStyleLbl="node1" presStyleIdx="1" presStyleCnt="6">
        <dgm:presLayoutVars>
          <dgm:chMax val="0"/>
          <dgm:bulletEnabled val="1"/>
        </dgm:presLayoutVars>
      </dgm:prSet>
      <dgm:spPr/>
      <dgm:t>
        <a:bodyPr/>
        <a:lstStyle/>
        <a:p>
          <a:endParaRPr lang="es-ES"/>
        </a:p>
      </dgm:t>
    </dgm:pt>
    <dgm:pt modelId="{26C5D46D-4588-49C9-A464-63E27FED8652}" type="pres">
      <dgm:prSet presAssocID="{1F885F72-80F5-4B38-84A0-48E8EB00EC45}" presName="negativeSpace" presStyleCnt="0"/>
      <dgm:spPr/>
      <dgm:t>
        <a:bodyPr/>
        <a:lstStyle/>
        <a:p>
          <a:endParaRPr lang="es-ES"/>
        </a:p>
      </dgm:t>
    </dgm:pt>
    <dgm:pt modelId="{C6426963-6081-4802-8FFA-943C2C6ED327}" type="pres">
      <dgm:prSet presAssocID="{1F885F72-80F5-4B38-84A0-48E8EB00EC45}" presName="childText" presStyleLbl="conFgAcc1" presStyleIdx="1" presStyleCnt="6" custScaleX="67684" custLinFactNeighborX="10476" custLinFactNeighborY="7266">
        <dgm:presLayoutVars>
          <dgm:bulletEnabled val="1"/>
        </dgm:presLayoutVars>
      </dgm:prSet>
      <dgm:spPr/>
      <dgm:t>
        <a:bodyPr/>
        <a:lstStyle/>
        <a:p>
          <a:endParaRPr lang="es-ES"/>
        </a:p>
      </dgm:t>
    </dgm:pt>
    <dgm:pt modelId="{4E1B5CDF-7D95-4961-98FF-65F2D7D6764B}" type="pres">
      <dgm:prSet presAssocID="{38371102-B678-451A-8A89-A342DD455576}" presName="spaceBetweenRectangles" presStyleCnt="0"/>
      <dgm:spPr/>
      <dgm:t>
        <a:bodyPr/>
        <a:lstStyle/>
        <a:p>
          <a:endParaRPr lang="es-ES"/>
        </a:p>
      </dgm:t>
    </dgm:pt>
    <dgm:pt modelId="{D4773161-4D5A-4AA6-B947-EDA1FB0D0A84}" type="pres">
      <dgm:prSet presAssocID="{D88E82EE-BBDD-41E2-8B24-7A6A5076C89C}" presName="parentLin" presStyleCnt="0"/>
      <dgm:spPr/>
      <dgm:t>
        <a:bodyPr/>
        <a:lstStyle/>
        <a:p>
          <a:endParaRPr lang="es-ES"/>
        </a:p>
      </dgm:t>
    </dgm:pt>
    <dgm:pt modelId="{8925D1AA-EB05-45AC-BD3F-78DA3B5C7A3D}" type="pres">
      <dgm:prSet presAssocID="{D88E82EE-BBDD-41E2-8B24-7A6A5076C89C}" presName="parentLeftMargin" presStyleLbl="node1" presStyleIdx="1" presStyleCnt="6"/>
      <dgm:spPr/>
      <dgm:t>
        <a:bodyPr/>
        <a:lstStyle/>
        <a:p>
          <a:endParaRPr lang="es-ES"/>
        </a:p>
      </dgm:t>
    </dgm:pt>
    <dgm:pt modelId="{0BFE8CAA-B5E5-4978-9255-7E3E95C37B0C}" type="pres">
      <dgm:prSet presAssocID="{D88E82EE-BBDD-41E2-8B24-7A6A5076C89C}" presName="parentText" presStyleLbl="node1" presStyleIdx="2" presStyleCnt="6">
        <dgm:presLayoutVars>
          <dgm:chMax val="0"/>
          <dgm:bulletEnabled val="1"/>
        </dgm:presLayoutVars>
      </dgm:prSet>
      <dgm:spPr/>
      <dgm:t>
        <a:bodyPr/>
        <a:lstStyle/>
        <a:p>
          <a:endParaRPr lang="es-ES"/>
        </a:p>
      </dgm:t>
    </dgm:pt>
    <dgm:pt modelId="{0290095F-41B7-46D4-8124-E3E1A3C78A40}" type="pres">
      <dgm:prSet presAssocID="{D88E82EE-BBDD-41E2-8B24-7A6A5076C89C}" presName="negativeSpace" presStyleCnt="0"/>
      <dgm:spPr/>
      <dgm:t>
        <a:bodyPr/>
        <a:lstStyle/>
        <a:p>
          <a:endParaRPr lang="es-ES"/>
        </a:p>
      </dgm:t>
    </dgm:pt>
    <dgm:pt modelId="{981E0B3F-7499-400B-B8CA-1890AB32505A}" type="pres">
      <dgm:prSet presAssocID="{D88E82EE-BBDD-41E2-8B24-7A6A5076C89C}" presName="childText" presStyleLbl="conFgAcc1" presStyleIdx="2" presStyleCnt="6" custScaleX="67684" custLinFactNeighborX="10476" custLinFactNeighborY="7266">
        <dgm:presLayoutVars>
          <dgm:bulletEnabled val="1"/>
        </dgm:presLayoutVars>
      </dgm:prSet>
      <dgm:spPr/>
      <dgm:t>
        <a:bodyPr/>
        <a:lstStyle/>
        <a:p>
          <a:endParaRPr lang="es-ES"/>
        </a:p>
      </dgm:t>
    </dgm:pt>
    <dgm:pt modelId="{8A07DE56-F8E9-4A65-8E94-18005F4FCD5F}" type="pres">
      <dgm:prSet presAssocID="{A2467F0F-CD03-4E80-831C-3F8C85F7A172}" presName="spaceBetweenRectangles" presStyleCnt="0"/>
      <dgm:spPr/>
      <dgm:t>
        <a:bodyPr/>
        <a:lstStyle/>
        <a:p>
          <a:endParaRPr lang="es-ES"/>
        </a:p>
      </dgm:t>
    </dgm:pt>
    <dgm:pt modelId="{F093B710-8AAD-40B1-9AFC-210B9A652E29}" type="pres">
      <dgm:prSet presAssocID="{D0B911D6-FCDB-4E41-92BD-810C8AC195AD}" presName="parentLin" presStyleCnt="0"/>
      <dgm:spPr/>
      <dgm:t>
        <a:bodyPr/>
        <a:lstStyle/>
        <a:p>
          <a:endParaRPr lang="es-ES"/>
        </a:p>
      </dgm:t>
    </dgm:pt>
    <dgm:pt modelId="{61CA349F-673F-45B7-BC83-8604617A8D3D}" type="pres">
      <dgm:prSet presAssocID="{D0B911D6-FCDB-4E41-92BD-810C8AC195AD}" presName="parentLeftMargin" presStyleLbl="node1" presStyleIdx="2" presStyleCnt="6"/>
      <dgm:spPr/>
      <dgm:t>
        <a:bodyPr/>
        <a:lstStyle/>
        <a:p>
          <a:endParaRPr lang="es-ES"/>
        </a:p>
      </dgm:t>
    </dgm:pt>
    <dgm:pt modelId="{326D1680-E3E2-456E-BE83-68BFC69ADF1A}" type="pres">
      <dgm:prSet presAssocID="{D0B911D6-FCDB-4E41-92BD-810C8AC195AD}" presName="parentText" presStyleLbl="node1" presStyleIdx="3" presStyleCnt="6">
        <dgm:presLayoutVars>
          <dgm:chMax val="0"/>
          <dgm:bulletEnabled val="1"/>
        </dgm:presLayoutVars>
      </dgm:prSet>
      <dgm:spPr/>
      <dgm:t>
        <a:bodyPr/>
        <a:lstStyle/>
        <a:p>
          <a:endParaRPr lang="es-ES"/>
        </a:p>
      </dgm:t>
    </dgm:pt>
    <dgm:pt modelId="{52A33591-F3A9-4CA2-A21A-29E5D1DAA9EF}" type="pres">
      <dgm:prSet presAssocID="{D0B911D6-FCDB-4E41-92BD-810C8AC195AD}" presName="negativeSpace" presStyleCnt="0"/>
      <dgm:spPr/>
      <dgm:t>
        <a:bodyPr/>
        <a:lstStyle/>
        <a:p>
          <a:endParaRPr lang="es-ES"/>
        </a:p>
      </dgm:t>
    </dgm:pt>
    <dgm:pt modelId="{E4D736C7-7065-493F-B474-C041223625A7}" type="pres">
      <dgm:prSet presAssocID="{D0B911D6-FCDB-4E41-92BD-810C8AC195AD}" presName="childText" presStyleLbl="conFgAcc1" presStyleIdx="3" presStyleCnt="6" custScaleX="67684" custLinFactNeighborX="10476" custLinFactNeighborY="7266">
        <dgm:presLayoutVars>
          <dgm:bulletEnabled val="1"/>
        </dgm:presLayoutVars>
      </dgm:prSet>
      <dgm:spPr/>
      <dgm:t>
        <a:bodyPr/>
        <a:lstStyle/>
        <a:p>
          <a:endParaRPr lang="es-ES"/>
        </a:p>
      </dgm:t>
    </dgm:pt>
    <dgm:pt modelId="{F070A69C-6195-4E89-AE6C-69D22EDFE428}" type="pres">
      <dgm:prSet presAssocID="{0E20A668-C6ED-4D6A-BD90-393D8B344D3D}" presName="spaceBetweenRectangles" presStyleCnt="0"/>
      <dgm:spPr/>
      <dgm:t>
        <a:bodyPr/>
        <a:lstStyle/>
        <a:p>
          <a:endParaRPr lang="es-ES"/>
        </a:p>
      </dgm:t>
    </dgm:pt>
    <dgm:pt modelId="{57D8B1B9-C275-4F09-AB9A-87FE952C272A}" type="pres">
      <dgm:prSet presAssocID="{5F52DC6F-05D6-482A-BD89-9FBD1252BC21}" presName="parentLin" presStyleCnt="0"/>
      <dgm:spPr/>
      <dgm:t>
        <a:bodyPr/>
        <a:lstStyle/>
        <a:p>
          <a:endParaRPr lang="es-ES"/>
        </a:p>
      </dgm:t>
    </dgm:pt>
    <dgm:pt modelId="{2890BD47-8E64-46D6-BD5E-14A064D2900E}" type="pres">
      <dgm:prSet presAssocID="{5F52DC6F-05D6-482A-BD89-9FBD1252BC21}" presName="parentLeftMargin" presStyleLbl="node1" presStyleIdx="3" presStyleCnt="6"/>
      <dgm:spPr/>
      <dgm:t>
        <a:bodyPr/>
        <a:lstStyle/>
        <a:p>
          <a:endParaRPr lang="es-ES"/>
        </a:p>
      </dgm:t>
    </dgm:pt>
    <dgm:pt modelId="{5DDAD2E5-0D02-46EC-81CF-CC0DB4B00FB6}" type="pres">
      <dgm:prSet presAssocID="{5F52DC6F-05D6-482A-BD89-9FBD1252BC21}" presName="parentText" presStyleLbl="node1" presStyleIdx="4" presStyleCnt="6">
        <dgm:presLayoutVars>
          <dgm:chMax val="0"/>
          <dgm:bulletEnabled val="1"/>
        </dgm:presLayoutVars>
      </dgm:prSet>
      <dgm:spPr/>
      <dgm:t>
        <a:bodyPr/>
        <a:lstStyle/>
        <a:p>
          <a:endParaRPr lang="es-ES"/>
        </a:p>
      </dgm:t>
    </dgm:pt>
    <dgm:pt modelId="{ABCCDFC2-50E9-44FF-A3B7-3FF761081E27}" type="pres">
      <dgm:prSet presAssocID="{5F52DC6F-05D6-482A-BD89-9FBD1252BC21}" presName="negativeSpace" presStyleCnt="0"/>
      <dgm:spPr/>
      <dgm:t>
        <a:bodyPr/>
        <a:lstStyle/>
        <a:p>
          <a:endParaRPr lang="es-ES"/>
        </a:p>
      </dgm:t>
    </dgm:pt>
    <dgm:pt modelId="{C48CC7AA-6805-4D4A-8256-31CD0D22121D}" type="pres">
      <dgm:prSet presAssocID="{5F52DC6F-05D6-482A-BD89-9FBD1252BC21}" presName="childText" presStyleLbl="conFgAcc1" presStyleIdx="4" presStyleCnt="6" custScaleX="67684" custLinFactNeighborX="10476" custLinFactNeighborY="7266">
        <dgm:presLayoutVars>
          <dgm:bulletEnabled val="1"/>
        </dgm:presLayoutVars>
      </dgm:prSet>
      <dgm:spPr/>
      <dgm:t>
        <a:bodyPr/>
        <a:lstStyle/>
        <a:p>
          <a:endParaRPr lang="es-ES"/>
        </a:p>
      </dgm:t>
    </dgm:pt>
    <dgm:pt modelId="{581CF403-40A4-41AD-AC1A-8852BAA5751D}" type="pres">
      <dgm:prSet presAssocID="{A6B06BFB-5854-4A3D-902E-7516C0D769CD}" presName="spaceBetweenRectangles" presStyleCnt="0"/>
      <dgm:spPr/>
      <dgm:t>
        <a:bodyPr/>
        <a:lstStyle/>
        <a:p>
          <a:endParaRPr lang="es-ES"/>
        </a:p>
      </dgm:t>
    </dgm:pt>
    <dgm:pt modelId="{2BD1065B-6585-4E95-9B0C-540FAD33DA16}" type="pres">
      <dgm:prSet presAssocID="{46608461-BF7E-4535-BDF3-C0BE72BC945D}" presName="parentLin" presStyleCnt="0"/>
      <dgm:spPr/>
      <dgm:t>
        <a:bodyPr/>
        <a:lstStyle/>
        <a:p>
          <a:endParaRPr lang="es-ES"/>
        </a:p>
      </dgm:t>
    </dgm:pt>
    <dgm:pt modelId="{BC6A7D50-610B-4968-8069-92892557C00F}" type="pres">
      <dgm:prSet presAssocID="{46608461-BF7E-4535-BDF3-C0BE72BC945D}" presName="parentLeftMargin" presStyleLbl="node1" presStyleIdx="4" presStyleCnt="6"/>
      <dgm:spPr/>
      <dgm:t>
        <a:bodyPr/>
        <a:lstStyle/>
        <a:p>
          <a:endParaRPr lang="es-ES"/>
        </a:p>
      </dgm:t>
    </dgm:pt>
    <dgm:pt modelId="{ECEB40DE-FA26-4F98-BBA0-A134B5F15977}" type="pres">
      <dgm:prSet presAssocID="{46608461-BF7E-4535-BDF3-C0BE72BC945D}" presName="parentText" presStyleLbl="node1" presStyleIdx="5" presStyleCnt="6">
        <dgm:presLayoutVars>
          <dgm:chMax val="0"/>
          <dgm:bulletEnabled val="1"/>
        </dgm:presLayoutVars>
      </dgm:prSet>
      <dgm:spPr/>
      <dgm:t>
        <a:bodyPr/>
        <a:lstStyle/>
        <a:p>
          <a:endParaRPr lang="es-ES"/>
        </a:p>
      </dgm:t>
    </dgm:pt>
    <dgm:pt modelId="{133B40BD-7858-4A8A-92AD-F1313772CF67}" type="pres">
      <dgm:prSet presAssocID="{46608461-BF7E-4535-BDF3-C0BE72BC945D}" presName="negativeSpace" presStyleCnt="0"/>
      <dgm:spPr/>
      <dgm:t>
        <a:bodyPr/>
        <a:lstStyle/>
        <a:p>
          <a:endParaRPr lang="es-ES"/>
        </a:p>
      </dgm:t>
    </dgm:pt>
    <dgm:pt modelId="{70B95E71-9321-435D-9240-83276E92E1AF}" type="pres">
      <dgm:prSet presAssocID="{46608461-BF7E-4535-BDF3-C0BE72BC945D}" presName="childText" presStyleLbl="conFgAcc1" presStyleIdx="5" presStyleCnt="6" custScaleX="67684" custLinFactNeighborX="10476" custLinFactNeighborY="2658">
        <dgm:presLayoutVars>
          <dgm:bulletEnabled val="1"/>
        </dgm:presLayoutVars>
      </dgm:prSet>
      <dgm:spPr/>
      <dgm:t>
        <a:bodyPr/>
        <a:lstStyle/>
        <a:p>
          <a:endParaRPr lang="es-ES"/>
        </a:p>
      </dgm:t>
    </dgm:pt>
  </dgm:ptLst>
  <dgm:cxnLst>
    <dgm:cxn modelId="{7722CD10-F21D-4751-B52D-3E59B5E30608}" type="presOf" srcId="{5F52DC6F-05D6-482A-BD89-9FBD1252BC21}" destId="{2890BD47-8E64-46D6-BD5E-14A064D2900E}" srcOrd="0" destOrd="0" presId="urn:microsoft.com/office/officeart/2005/8/layout/list1"/>
    <dgm:cxn modelId="{2D69E5E4-1EDF-48F0-9EAB-92E8B4B6CC0A}" srcId="{E6806BA0-D8B9-49BA-A566-6BDDE0ABBA02}" destId="{654875B8-52FB-46D5-A764-F32501FE3474}" srcOrd="0" destOrd="0" parTransId="{3EA9BB5C-D9FB-45BC-BC6D-E671B05A2E11}" sibTransId="{D8D6D1FF-D610-4B4B-B3E5-B69CA115B696}"/>
    <dgm:cxn modelId="{7B3EF4E8-41E6-4B7A-BD95-95C3C04D82D5}" srcId="{E6806BA0-D8B9-49BA-A566-6BDDE0ABBA02}" destId="{1F885F72-80F5-4B38-84A0-48E8EB00EC45}" srcOrd="1" destOrd="0" parTransId="{2E43E9EC-44FB-4281-BF13-19FC528C6FB5}" sibTransId="{38371102-B678-451A-8A89-A342DD455576}"/>
    <dgm:cxn modelId="{FA00C1DD-061E-46A0-8086-8B5CADCFE85C}" type="presOf" srcId="{D0B911D6-FCDB-4E41-92BD-810C8AC195AD}" destId="{326D1680-E3E2-456E-BE83-68BFC69ADF1A}" srcOrd="1" destOrd="0" presId="urn:microsoft.com/office/officeart/2005/8/layout/list1"/>
    <dgm:cxn modelId="{E36BE90F-38D2-4267-9699-F09892AF793C}" srcId="{E6806BA0-D8B9-49BA-A566-6BDDE0ABBA02}" destId="{D0B911D6-FCDB-4E41-92BD-810C8AC195AD}" srcOrd="3" destOrd="0" parTransId="{9E8CBE87-EEEC-4D1A-8F5E-DB968EBFFFAE}" sibTransId="{0E20A668-C6ED-4D6A-BD90-393D8B344D3D}"/>
    <dgm:cxn modelId="{6E8DD56E-1750-4A7D-A758-C8FA0937FE61}" srcId="{E6806BA0-D8B9-49BA-A566-6BDDE0ABBA02}" destId="{46608461-BF7E-4535-BDF3-C0BE72BC945D}" srcOrd="5" destOrd="0" parTransId="{E8EC65C3-80C6-45C6-BE17-67009BCB3DFC}" sibTransId="{F261D145-8BE3-4AAE-AE42-FD0354D153B9}"/>
    <dgm:cxn modelId="{14E98691-34B3-41B6-B53B-7735E22D42AD}" srcId="{E6806BA0-D8B9-49BA-A566-6BDDE0ABBA02}" destId="{5F52DC6F-05D6-482A-BD89-9FBD1252BC21}" srcOrd="4" destOrd="0" parTransId="{B046BD05-E771-427B-967F-014A4650F97D}" sibTransId="{A6B06BFB-5854-4A3D-902E-7516C0D769CD}"/>
    <dgm:cxn modelId="{3F6E4331-2B90-4D71-8F8B-1FE8AA4E4F3D}" type="presOf" srcId="{1F885F72-80F5-4B38-84A0-48E8EB00EC45}" destId="{334C415B-B366-42D0-BD13-62DB7E5BD4FB}" srcOrd="0" destOrd="0" presId="urn:microsoft.com/office/officeart/2005/8/layout/list1"/>
    <dgm:cxn modelId="{0CF54A20-9205-474E-9A0E-9D5C3E276F6A}" type="presOf" srcId="{654875B8-52FB-46D5-A764-F32501FE3474}" destId="{C5570692-5A1A-4FD1-BF8D-048ED9705C53}" srcOrd="1" destOrd="0" presId="urn:microsoft.com/office/officeart/2005/8/layout/list1"/>
    <dgm:cxn modelId="{1D5A1673-90AF-4C6C-9FC3-93793926FC02}" srcId="{E6806BA0-D8B9-49BA-A566-6BDDE0ABBA02}" destId="{D88E82EE-BBDD-41E2-8B24-7A6A5076C89C}" srcOrd="2" destOrd="0" parTransId="{AEC7F5A3-EF15-41BC-8EFA-EE1BCE024C35}" sibTransId="{A2467F0F-CD03-4E80-831C-3F8C85F7A172}"/>
    <dgm:cxn modelId="{9028F60A-971A-4745-B89A-082C802DC340}" type="presOf" srcId="{46608461-BF7E-4535-BDF3-C0BE72BC945D}" destId="{BC6A7D50-610B-4968-8069-92892557C00F}" srcOrd="0" destOrd="0" presId="urn:microsoft.com/office/officeart/2005/8/layout/list1"/>
    <dgm:cxn modelId="{D47C8690-9A2A-40BD-9163-948462EDD75B}" type="presOf" srcId="{D88E82EE-BBDD-41E2-8B24-7A6A5076C89C}" destId="{8925D1AA-EB05-45AC-BD3F-78DA3B5C7A3D}" srcOrd="0" destOrd="0" presId="urn:microsoft.com/office/officeart/2005/8/layout/list1"/>
    <dgm:cxn modelId="{9FF35D0D-F4E7-4218-8A83-990E6925FE05}" type="presOf" srcId="{5F52DC6F-05D6-482A-BD89-9FBD1252BC21}" destId="{5DDAD2E5-0D02-46EC-81CF-CC0DB4B00FB6}" srcOrd="1" destOrd="0" presId="urn:microsoft.com/office/officeart/2005/8/layout/list1"/>
    <dgm:cxn modelId="{77AB0F54-981A-423F-88F3-B77C145CCC53}" type="presOf" srcId="{654875B8-52FB-46D5-A764-F32501FE3474}" destId="{502F2F7D-92EF-4E30-A39A-77AF93BDE307}" srcOrd="0" destOrd="0" presId="urn:microsoft.com/office/officeart/2005/8/layout/list1"/>
    <dgm:cxn modelId="{F35102B6-04F2-43F3-87C0-68E3A7B36CEF}" type="presOf" srcId="{D0B911D6-FCDB-4E41-92BD-810C8AC195AD}" destId="{61CA349F-673F-45B7-BC83-8604617A8D3D}" srcOrd="0" destOrd="0" presId="urn:microsoft.com/office/officeart/2005/8/layout/list1"/>
    <dgm:cxn modelId="{7D604C27-5793-4968-84AA-C1BD6E6084AD}" type="presOf" srcId="{1F885F72-80F5-4B38-84A0-48E8EB00EC45}" destId="{543A3A5E-CC29-4AA3-81C9-E4ED0CD664B1}" srcOrd="1" destOrd="0" presId="urn:microsoft.com/office/officeart/2005/8/layout/list1"/>
    <dgm:cxn modelId="{32257993-E4A1-4CAA-AB5F-EB1302040439}" type="presOf" srcId="{D88E82EE-BBDD-41E2-8B24-7A6A5076C89C}" destId="{0BFE8CAA-B5E5-4978-9255-7E3E95C37B0C}" srcOrd="1" destOrd="0" presId="urn:microsoft.com/office/officeart/2005/8/layout/list1"/>
    <dgm:cxn modelId="{989412B0-958D-41D0-9F5C-B374FFB00C9B}" type="presOf" srcId="{46608461-BF7E-4535-BDF3-C0BE72BC945D}" destId="{ECEB40DE-FA26-4F98-BBA0-A134B5F15977}" srcOrd="1" destOrd="0" presId="urn:microsoft.com/office/officeart/2005/8/layout/list1"/>
    <dgm:cxn modelId="{C3AA8E18-CE7C-4EC0-B8A6-B353B1C5FC11}" type="presOf" srcId="{E6806BA0-D8B9-49BA-A566-6BDDE0ABBA02}" destId="{0B5A7A0D-7295-456D-91AC-2F0FDEF28A00}" srcOrd="0" destOrd="0" presId="urn:microsoft.com/office/officeart/2005/8/layout/list1"/>
    <dgm:cxn modelId="{4C3FA94B-3943-45C4-B051-5B9264500B42}" type="presParOf" srcId="{0B5A7A0D-7295-456D-91AC-2F0FDEF28A00}" destId="{F8B7F3B4-BB28-4C97-B5BA-92034020BC6E}" srcOrd="0" destOrd="0" presId="urn:microsoft.com/office/officeart/2005/8/layout/list1"/>
    <dgm:cxn modelId="{DB9ED041-99CA-4AD0-B84E-157D4547B978}" type="presParOf" srcId="{F8B7F3B4-BB28-4C97-B5BA-92034020BC6E}" destId="{502F2F7D-92EF-4E30-A39A-77AF93BDE307}" srcOrd="0" destOrd="0" presId="urn:microsoft.com/office/officeart/2005/8/layout/list1"/>
    <dgm:cxn modelId="{CD78F263-B397-4977-A274-57155D9E539F}" type="presParOf" srcId="{F8B7F3B4-BB28-4C97-B5BA-92034020BC6E}" destId="{C5570692-5A1A-4FD1-BF8D-048ED9705C53}" srcOrd="1" destOrd="0" presId="urn:microsoft.com/office/officeart/2005/8/layout/list1"/>
    <dgm:cxn modelId="{2C3E5718-21C7-4435-8112-621EAA8E698B}" type="presParOf" srcId="{0B5A7A0D-7295-456D-91AC-2F0FDEF28A00}" destId="{9B73A2D0-7A31-4149-A9F0-6A55911E1C36}" srcOrd="1" destOrd="0" presId="urn:microsoft.com/office/officeart/2005/8/layout/list1"/>
    <dgm:cxn modelId="{6AF3570B-0CFF-4C28-ACFA-4651701721E3}" type="presParOf" srcId="{0B5A7A0D-7295-456D-91AC-2F0FDEF28A00}" destId="{CB0B93E7-5167-45AB-83D0-9C87C09D8E9C}" srcOrd="2" destOrd="0" presId="urn:microsoft.com/office/officeart/2005/8/layout/list1"/>
    <dgm:cxn modelId="{F89D1931-3511-425D-A836-60B1482488CE}" type="presParOf" srcId="{0B5A7A0D-7295-456D-91AC-2F0FDEF28A00}" destId="{7EA96E91-5D9E-4B6A-8055-F3FDB4C27C6A}" srcOrd="3" destOrd="0" presId="urn:microsoft.com/office/officeart/2005/8/layout/list1"/>
    <dgm:cxn modelId="{5DE94A8C-E802-4F35-B473-3A25AFC79F57}" type="presParOf" srcId="{0B5A7A0D-7295-456D-91AC-2F0FDEF28A00}" destId="{F5023FAF-3452-4B87-A6DA-F867FE811141}" srcOrd="4" destOrd="0" presId="urn:microsoft.com/office/officeart/2005/8/layout/list1"/>
    <dgm:cxn modelId="{D59CE3FD-1F13-48C9-BBAC-257393E060F4}" type="presParOf" srcId="{F5023FAF-3452-4B87-A6DA-F867FE811141}" destId="{334C415B-B366-42D0-BD13-62DB7E5BD4FB}" srcOrd="0" destOrd="0" presId="urn:microsoft.com/office/officeart/2005/8/layout/list1"/>
    <dgm:cxn modelId="{4631E125-21F7-4076-93D4-C79937BD4511}" type="presParOf" srcId="{F5023FAF-3452-4B87-A6DA-F867FE811141}" destId="{543A3A5E-CC29-4AA3-81C9-E4ED0CD664B1}" srcOrd="1" destOrd="0" presId="urn:microsoft.com/office/officeart/2005/8/layout/list1"/>
    <dgm:cxn modelId="{F5396CDF-E50D-42D7-ADB6-4B03F4F4CE56}" type="presParOf" srcId="{0B5A7A0D-7295-456D-91AC-2F0FDEF28A00}" destId="{26C5D46D-4588-49C9-A464-63E27FED8652}" srcOrd="5" destOrd="0" presId="urn:microsoft.com/office/officeart/2005/8/layout/list1"/>
    <dgm:cxn modelId="{BC9C2396-D8F8-458B-AB0C-02AC0CA84E53}" type="presParOf" srcId="{0B5A7A0D-7295-456D-91AC-2F0FDEF28A00}" destId="{C6426963-6081-4802-8FFA-943C2C6ED327}" srcOrd="6" destOrd="0" presId="urn:microsoft.com/office/officeart/2005/8/layout/list1"/>
    <dgm:cxn modelId="{4EFFBA25-3708-4E6B-A579-E14192A2E480}" type="presParOf" srcId="{0B5A7A0D-7295-456D-91AC-2F0FDEF28A00}" destId="{4E1B5CDF-7D95-4961-98FF-65F2D7D6764B}" srcOrd="7" destOrd="0" presId="urn:microsoft.com/office/officeart/2005/8/layout/list1"/>
    <dgm:cxn modelId="{8CF4A6DD-292F-4393-8210-6FC3A1936C94}" type="presParOf" srcId="{0B5A7A0D-7295-456D-91AC-2F0FDEF28A00}" destId="{D4773161-4D5A-4AA6-B947-EDA1FB0D0A84}" srcOrd="8" destOrd="0" presId="urn:microsoft.com/office/officeart/2005/8/layout/list1"/>
    <dgm:cxn modelId="{DE49E8DC-15DC-460B-9126-2DF2B5B5664B}" type="presParOf" srcId="{D4773161-4D5A-4AA6-B947-EDA1FB0D0A84}" destId="{8925D1AA-EB05-45AC-BD3F-78DA3B5C7A3D}" srcOrd="0" destOrd="0" presId="urn:microsoft.com/office/officeart/2005/8/layout/list1"/>
    <dgm:cxn modelId="{445F5FAE-0743-412C-811B-DF4A1A57DB18}" type="presParOf" srcId="{D4773161-4D5A-4AA6-B947-EDA1FB0D0A84}" destId="{0BFE8CAA-B5E5-4978-9255-7E3E95C37B0C}" srcOrd="1" destOrd="0" presId="urn:microsoft.com/office/officeart/2005/8/layout/list1"/>
    <dgm:cxn modelId="{40D6298A-F2B7-4814-BCAD-A92CE27A9B14}" type="presParOf" srcId="{0B5A7A0D-7295-456D-91AC-2F0FDEF28A00}" destId="{0290095F-41B7-46D4-8124-E3E1A3C78A40}" srcOrd="9" destOrd="0" presId="urn:microsoft.com/office/officeart/2005/8/layout/list1"/>
    <dgm:cxn modelId="{082EDC6B-BD3F-4781-A347-03710C02EEE5}" type="presParOf" srcId="{0B5A7A0D-7295-456D-91AC-2F0FDEF28A00}" destId="{981E0B3F-7499-400B-B8CA-1890AB32505A}" srcOrd="10" destOrd="0" presId="urn:microsoft.com/office/officeart/2005/8/layout/list1"/>
    <dgm:cxn modelId="{3230581F-0736-45E5-B975-C8434D7DA267}" type="presParOf" srcId="{0B5A7A0D-7295-456D-91AC-2F0FDEF28A00}" destId="{8A07DE56-F8E9-4A65-8E94-18005F4FCD5F}" srcOrd="11" destOrd="0" presId="urn:microsoft.com/office/officeart/2005/8/layout/list1"/>
    <dgm:cxn modelId="{5ADCE0EA-2B54-4A6D-A562-BBF0331988F8}" type="presParOf" srcId="{0B5A7A0D-7295-456D-91AC-2F0FDEF28A00}" destId="{F093B710-8AAD-40B1-9AFC-210B9A652E29}" srcOrd="12" destOrd="0" presId="urn:microsoft.com/office/officeart/2005/8/layout/list1"/>
    <dgm:cxn modelId="{D157A65E-6515-4979-8B79-E7CA6F26E235}" type="presParOf" srcId="{F093B710-8AAD-40B1-9AFC-210B9A652E29}" destId="{61CA349F-673F-45B7-BC83-8604617A8D3D}" srcOrd="0" destOrd="0" presId="urn:microsoft.com/office/officeart/2005/8/layout/list1"/>
    <dgm:cxn modelId="{0BB1D5B4-C1EA-411A-B80B-256376812079}" type="presParOf" srcId="{F093B710-8AAD-40B1-9AFC-210B9A652E29}" destId="{326D1680-E3E2-456E-BE83-68BFC69ADF1A}" srcOrd="1" destOrd="0" presId="urn:microsoft.com/office/officeart/2005/8/layout/list1"/>
    <dgm:cxn modelId="{A7F3E0D5-D18E-438F-951A-BC3426F3A374}" type="presParOf" srcId="{0B5A7A0D-7295-456D-91AC-2F0FDEF28A00}" destId="{52A33591-F3A9-4CA2-A21A-29E5D1DAA9EF}" srcOrd="13" destOrd="0" presId="urn:microsoft.com/office/officeart/2005/8/layout/list1"/>
    <dgm:cxn modelId="{4CFFF703-B486-480F-B99E-FAB2BEBA4875}" type="presParOf" srcId="{0B5A7A0D-7295-456D-91AC-2F0FDEF28A00}" destId="{E4D736C7-7065-493F-B474-C041223625A7}" srcOrd="14" destOrd="0" presId="urn:microsoft.com/office/officeart/2005/8/layout/list1"/>
    <dgm:cxn modelId="{BE688E35-8289-47F8-95FA-FCA8C6CBF75F}" type="presParOf" srcId="{0B5A7A0D-7295-456D-91AC-2F0FDEF28A00}" destId="{F070A69C-6195-4E89-AE6C-69D22EDFE428}" srcOrd="15" destOrd="0" presId="urn:microsoft.com/office/officeart/2005/8/layout/list1"/>
    <dgm:cxn modelId="{D5ADAC61-FCA5-4BE1-996F-30F9AED523C0}" type="presParOf" srcId="{0B5A7A0D-7295-456D-91AC-2F0FDEF28A00}" destId="{57D8B1B9-C275-4F09-AB9A-87FE952C272A}" srcOrd="16" destOrd="0" presId="urn:microsoft.com/office/officeart/2005/8/layout/list1"/>
    <dgm:cxn modelId="{DC1310C9-9FA2-4738-A72B-2657EAEE1531}" type="presParOf" srcId="{57D8B1B9-C275-4F09-AB9A-87FE952C272A}" destId="{2890BD47-8E64-46D6-BD5E-14A064D2900E}" srcOrd="0" destOrd="0" presId="urn:microsoft.com/office/officeart/2005/8/layout/list1"/>
    <dgm:cxn modelId="{AFAD4DF2-F980-47C8-8A71-CB53F3A5DB72}" type="presParOf" srcId="{57D8B1B9-C275-4F09-AB9A-87FE952C272A}" destId="{5DDAD2E5-0D02-46EC-81CF-CC0DB4B00FB6}" srcOrd="1" destOrd="0" presId="urn:microsoft.com/office/officeart/2005/8/layout/list1"/>
    <dgm:cxn modelId="{6896AF87-A9EF-4DE5-BCCF-EF8A80679B01}" type="presParOf" srcId="{0B5A7A0D-7295-456D-91AC-2F0FDEF28A00}" destId="{ABCCDFC2-50E9-44FF-A3B7-3FF761081E27}" srcOrd="17" destOrd="0" presId="urn:microsoft.com/office/officeart/2005/8/layout/list1"/>
    <dgm:cxn modelId="{1E105806-BE6D-45C0-A03A-262738B37FF6}" type="presParOf" srcId="{0B5A7A0D-7295-456D-91AC-2F0FDEF28A00}" destId="{C48CC7AA-6805-4D4A-8256-31CD0D22121D}" srcOrd="18" destOrd="0" presId="urn:microsoft.com/office/officeart/2005/8/layout/list1"/>
    <dgm:cxn modelId="{04F9F0D8-0311-47B7-9AE7-834E28BDB076}" type="presParOf" srcId="{0B5A7A0D-7295-456D-91AC-2F0FDEF28A00}" destId="{581CF403-40A4-41AD-AC1A-8852BAA5751D}" srcOrd="19" destOrd="0" presId="urn:microsoft.com/office/officeart/2005/8/layout/list1"/>
    <dgm:cxn modelId="{BFE5DAF2-7358-4681-9B44-EAB7573E182F}" type="presParOf" srcId="{0B5A7A0D-7295-456D-91AC-2F0FDEF28A00}" destId="{2BD1065B-6585-4E95-9B0C-540FAD33DA16}" srcOrd="20" destOrd="0" presId="urn:microsoft.com/office/officeart/2005/8/layout/list1"/>
    <dgm:cxn modelId="{C22BB141-4538-4B57-877E-5EA4066B9EFE}" type="presParOf" srcId="{2BD1065B-6585-4E95-9B0C-540FAD33DA16}" destId="{BC6A7D50-610B-4968-8069-92892557C00F}" srcOrd="0" destOrd="0" presId="urn:microsoft.com/office/officeart/2005/8/layout/list1"/>
    <dgm:cxn modelId="{8F63FD18-6A7D-4610-9C42-07A08A9C7125}" type="presParOf" srcId="{2BD1065B-6585-4E95-9B0C-540FAD33DA16}" destId="{ECEB40DE-FA26-4F98-BBA0-A134B5F15977}" srcOrd="1" destOrd="0" presId="urn:microsoft.com/office/officeart/2005/8/layout/list1"/>
    <dgm:cxn modelId="{6B20020E-6585-4E53-A825-F67B61B07DE3}" type="presParOf" srcId="{0B5A7A0D-7295-456D-91AC-2F0FDEF28A00}" destId="{133B40BD-7858-4A8A-92AD-F1313772CF67}" srcOrd="21" destOrd="0" presId="urn:microsoft.com/office/officeart/2005/8/layout/list1"/>
    <dgm:cxn modelId="{DBF04AC5-66A5-44D8-8C82-4B8C354FC7F1}" type="presParOf" srcId="{0B5A7A0D-7295-456D-91AC-2F0FDEF28A00}" destId="{70B95E71-9321-435D-9240-83276E92E1AF}"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DDB876E-D3F3-4312-9D50-916F963E25F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C"/>
        </a:p>
      </dgm:t>
    </dgm:pt>
    <dgm:pt modelId="{5B924D9D-28FC-486A-8F41-48363BEAAB9A}">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Las herramientas de marketing digital que se usan en los conciertos y festivales de música independiente en el Distrito Metropolitano de Quito son: Redes Sociales que con un 74,8% de encuestados válidos genera una evaluación y toma de decisiones, Content Marketing lo hace con un 82,8%; seguido por Mobile Marketing con un 87,8; finalmente Live Video Streaming lo hace con un 89,6% de encuestados válidos.</a:t>
          </a:r>
          <a:endParaRPr lang="es-EC" dirty="0">
            <a:solidFill>
              <a:schemeClr val="tx1"/>
            </a:solidFill>
            <a:latin typeface="Times New Roman" panose="02020603050405020304" pitchFamily="18" charset="0"/>
            <a:cs typeface="Times New Roman" panose="02020603050405020304" pitchFamily="18" charset="0"/>
          </a:endParaRPr>
        </a:p>
      </dgm:t>
    </dgm:pt>
    <dgm:pt modelId="{A530E196-2605-4875-893C-1B5F31579E63}" type="parTrans" cxnId="{86A62229-FD78-413B-B5DD-5497DC842A66}">
      <dgm:prSet/>
      <dgm:spPr/>
      <dgm:t>
        <a:bodyPr/>
        <a:lstStyle/>
        <a:p>
          <a:endParaRPr lang="es-EC"/>
        </a:p>
      </dgm:t>
    </dgm:pt>
    <dgm:pt modelId="{872A7794-66E7-490C-B253-452596E6FA47}" type="sibTrans" cxnId="{86A62229-FD78-413B-B5DD-5497DC842A66}">
      <dgm:prSet/>
      <dgm:spPr/>
      <dgm:t>
        <a:bodyPr/>
        <a:lstStyle/>
        <a:p>
          <a:endParaRPr lang="es-EC"/>
        </a:p>
      </dgm:t>
    </dgm:pt>
    <dgm:pt modelId="{071D598D-9F21-4928-96FA-825D2AA72219}">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 Las principales redes sociales mediante las cuales los usuarios interactúan con </a:t>
          </a:r>
          <a:r>
            <a:rPr lang="es-ES" dirty="0" smtClean="0">
              <a:solidFill>
                <a:schemeClr val="tx1"/>
              </a:solidFill>
              <a:latin typeface="Times New Roman" panose="02020603050405020304" pitchFamily="18" charset="0"/>
              <a:cs typeface="Times New Roman" panose="02020603050405020304" pitchFamily="18" charset="0"/>
            </a:rPr>
            <a:t>páginas relacionada a bandas, conciertos y festivales de música independiente</a:t>
          </a:r>
          <a:r>
            <a:rPr lang="es-EC" dirty="0" smtClean="0">
              <a:solidFill>
                <a:schemeClr val="tx1"/>
              </a:solidFill>
              <a:latin typeface="Times New Roman" panose="02020603050405020304" pitchFamily="18" charset="0"/>
              <a:cs typeface="Times New Roman" panose="02020603050405020304" pitchFamily="18" charset="0"/>
            </a:rPr>
            <a:t> son Facebook e Instagram</a:t>
          </a:r>
        </a:p>
        <a:p>
          <a:r>
            <a:rPr lang="es-EC" dirty="0" smtClean="0">
              <a:solidFill>
                <a:schemeClr val="tx1"/>
              </a:solidFill>
              <a:latin typeface="Times New Roman" panose="02020603050405020304" pitchFamily="18" charset="0"/>
              <a:cs typeface="Times New Roman" panose="02020603050405020304" pitchFamily="18" charset="0"/>
            </a:rPr>
            <a:t>* La interacción más utilizada es la reacción (</a:t>
          </a:r>
          <a:r>
            <a:rPr lang="es-ES" dirty="0" smtClean="0">
              <a:solidFill>
                <a:schemeClr val="tx1"/>
              </a:solidFill>
              <a:latin typeface="Times New Roman" panose="02020603050405020304" pitchFamily="18" charset="0"/>
              <a:cs typeface="Times New Roman" panose="02020603050405020304" pitchFamily="18" charset="0"/>
            </a:rPr>
            <a:t>like, me encanta, etc.), seguido de “Compartir”.</a:t>
          </a:r>
        </a:p>
        <a:p>
          <a:r>
            <a:rPr lang="es-ES" dirty="0" smtClean="0">
              <a:solidFill>
                <a:schemeClr val="tx1"/>
              </a:solidFill>
              <a:latin typeface="Times New Roman" panose="02020603050405020304" pitchFamily="18" charset="0"/>
              <a:cs typeface="Times New Roman" panose="02020603050405020304" pitchFamily="18" charset="0"/>
            </a:rPr>
            <a:t>* Un gran porcentaje de encuestados se ha encontrado con publicidad de conciertos y festivales de música independiente mientras revisa sus redes sociales.</a:t>
          </a:r>
          <a:endParaRPr lang="es-EC" dirty="0">
            <a:solidFill>
              <a:schemeClr val="tx1"/>
            </a:solidFill>
            <a:latin typeface="Times New Roman" panose="02020603050405020304" pitchFamily="18" charset="0"/>
            <a:cs typeface="Times New Roman" panose="02020603050405020304" pitchFamily="18" charset="0"/>
          </a:endParaRPr>
        </a:p>
      </dgm:t>
    </dgm:pt>
    <dgm:pt modelId="{E502A74A-6AE6-4E0C-9CCD-C1441E4D1486}" type="parTrans" cxnId="{F1714FB9-BDBC-4EB0-8FE8-01D33B38739A}">
      <dgm:prSet/>
      <dgm:spPr/>
      <dgm:t>
        <a:bodyPr/>
        <a:lstStyle/>
        <a:p>
          <a:endParaRPr lang="es-EC"/>
        </a:p>
      </dgm:t>
    </dgm:pt>
    <dgm:pt modelId="{BDD397C5-3D84-4698-8F52-D3A4807E7023}" type="sibTrans" cxnId="{F1714FB9-BDBC-4EB0-8FE8-01D33B38739A}">
      <dgm:prSet/>
      <dgm:spPr/>
      <dgm:t>
        <a:bodyPr/>
        <a:lstStyle/>
        <a:p>
          <a:endParaRPr lang="es-EC"/>
        </a:p>
      </dgm:t>
    </dgm:pt>
    <dgm:pt modelId="{A14A9E71-C31C-4C48-BA63-7399EFEA913E}">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 El formato de contenido más llamativo corresponde a la “Publicación de videos”, seguido por la “publicación de imágenes”.</a:t>
          </a:r>
        </a:p>
        <a:p>
          <a:r>
            <a:rPr lang="es-ES" dirty="0" smtClean="0">
              <a:solidFill>
                <a:schemeClr val="tx1"/>
              </a:solidFill>
              <a:latin typeface="Times New Roman" panose="02020603050405020304" pitchFamily="18" charset="0"/>
              <a:cs typeface="Times New Roman" panose="02020603050405020304" pitchFamily="18" charset="0"/>
            </a:rPr>
            <a:t>* Los encuestados prefieren que el contenido relacionado a conciertos y festivales de música independiente se presente “Personalizado en cada plataforma”.</a:t>
          </a:r>
        </a:p>
        <a:p>
          <a:r>
            <a:rPr lang="es-ES" dirty="0" smtClean="0">
              <a:solidFill>
                <a:schemeClr val="tx1"/>
              </a:solidFill>
              <a:latin typeface="Times New Roman" panose="02020603050405020304" pitchFamily="18" charset="0"/>
              <a:cs typeface="Times New Roman" panose="02020603050405020304" pitchFamily="18" charset="0"/>
            </a:rPr>
            <a:t>* Lo que genera mayor interés cuando se promociona un concierto o festival de música independiente es “Información relevante sobre el evento”, seguido por “Promociones en las entradas al evento”</a:t>
          </a:r>
          <a:endParaRPr lang="es-EC" dirty="0">
            <a:solidFill>
              <a:schemeClr val="tx1"/>
            </a:solidFill>
            <a:latin typeface="Times New Roman" panose="02020603050405020304" pitchFamily="18" charset="0"/>
            <a:cs typeface="Times New Roman" panose="02020603050405020304" pitchFamily="18" charset="0"/>
          </a:endParaRPr>
        </a:p>
      </dgm:t>
    </dgm:pt>
    <dgm:pt modelId="{6ADBC46E-2520-4D61-A4BB-0ABA00CD097C}" type="parTrans" cxnId="{77CB8698-522E-4ACF-A723-0D1608460848}">
      <dgm:prSet/>
      <dgm:spPr/>
      <dgm:t>
        <a:bodyPr/>
        <a:lstStyle/>
        <a:p>
          <a:endParaRPr lang="es-EC"/>
        </a:p>
      </dgm:t>
    </dgm:pt>
    <dgm:pt modelId="{6039A1C9-2CED-44E5-894A-01A544F67057}" type="sibTrans" cxnId="{77CB8698-522E-4ACF-A723-0D1608460848}">
      <dgm:prSet/>
      <dgm:spPr/>
      <dgm:t>
        <a:bodyPr/>
        <a:lstStyle/>
        <a:p>
          <a:endParaRPr lang="es-EC"/>
        </a:p>
      </dgm:t>
    </dgm:pt>
    <dgm:pt modelId="{9B628357-83F3-4432-A6F4-E3C10C429678}">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 Prefieren que se realice la “Promoción de las bandas participantes” durante una transmisión de video en vivo de una página de conciertos o festivales de música independiente, seguido de “Concursos”.</a:t>
          </a:r>
        </a:p>
        <a:p>
          <a:r>
            <a:rPr lang="es-ES" dirty="0" smtClean="0">
              <a:solidFill>
                <a:schemeClr val="tx1"/>
              </a:solidFill>
              <a:latin typeface="Times New Roman" panose="02020603050405020304" pitchFamily="18" charset="0"/>
              <a:cs typeface="Times New Roman" panose="02020603050405020304" pitchFamily="18" charset="0"/>
            </a:rPr>
            <a:t>* Las principales plataformas mediantes las cuales los encuestados han visualizado y/o interactuado con videos en vivo realizados por páginas relacionadas a conciertos o festivales de música independiente son Facebook e Instagram.</a:t>
          </a:r>
          <a:endParaRPr lang="es-EC" dirty="0">
            <a:solidFill>
              <a:schemeClr val="tx1"/>
            </a:solidFill>
            <a:latin typeface="Times New Roman" panose="02020603050405020304" pitchFamily="18" charset="0"/>
            <a:cs typeface="Times New Roman" panose="02020603050405020304" pitchFamily="18" charset="0"/>
          </a:endParaRPr>
        </a:p>
      </dgm:t>
    </dgm:pt>
    <dgm:pt modelId="{49112091-C536-4393-AAD3-A6AF7C347D59}" type="parTrans" cxnId="{227F42BE-84FA-4203-B5D7-661BC46416CE}">
      <dgm:prSet/>
      <dgm:spPr/>
      <dgm:t>
        <a:bodyPr/>
        <a:lstStyle/>
        <a:p>
          <a:endParaRPr lang="es-EC"/>
        </a:p>
      </dgm:t>
    </dgm:pt>
    <dgm:pt modelId="{A9107F8D-2C01-4AFF-9269-5237B055C9A2}" type="sibTrans" cxnId="{227F42BE-84FA-4203-B5D7-661BC46416CE}">
      <dgm:prSet/>
      <dgm:spPr/>
      <dgm:t>
        <a:bodyPr/>
        <a:lstStyle/>
        <a:p>
          <a:endParaRPr lang="es-EC"/>
        </a:p>
      </dgm:t>
    </dgm:pt>
    <dgm:pt modelId="{99936EE4-E8F3-4032-B1E4-63CB65C4938E}">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 El dispositivo móvil utilizado con más frecuencia diariamente es el “Smartphone”.</a:t>
          </a:r>
        </a:p>
        <a:p>
          <a:r>
            <a:rPr lang="es-ES" dirty="0" smtClean="0">
              <a:solidFill>
                <a:schemeClr val="tx1"/>
              </a:solidFill>
              <a:latin typeface="Times New Roman" panose="02020603050405020304" pitchFamily="18" charset="0"/>
              <a:cs typeface="Times New Roman" panose="02020603050405020304" pitchFamily="18" charset="0"/>
            </a:rPr>
            <a:t>* Se considera “Muy importante” implementar diseño responsive, es decir, adaptar el contenido tanto para web como para dispositivos móviles.</a:t>
          </a:r>
          <a:endParaRPr lang="es-EC" dirty="0">
            <a:solidFill>
              <a:schemeClr val="tx1"/>
            </a:solidFill>
            <a:latin typeface="Times New Roman" panose="02020603050405020304" pitchFamily="18" charset="0"/>
            <a:cs typeface="Times New Roman" panose="02020603050405020304" pitchFamily="18" charset="0"/>
          </a:endParaRPr>
        </a:p>
      </dgm:t>
    </dgm:pt>
    <dgm:pt modelId="{BF2E40E3-FE48-4F32-A5C7-2BC37448685E}" type="parTrans" cxnId="{ADDA5596-8FEA-4838-AA61-F2479904C0E1}">
      <dgm:prSet/>
      <dgm:spPr/>
      <dgm:t>
        <a:bodyPr/>
        <a:lstStyle/>
        <a:p>
          <a:endParaRPr lang="es-EC"/>
        </a:p>
      </dgm:t>
    </dgm:pt>
    <dgm:pt modelId="{B108ED82-FB86-4333-8453-86A964BC9395}" type="sibTrans" cxnId="{ADDA5596-8FEA-4838-AA61-F2479904C0E1}">
      <dgm:prSet/>
      <dgm:spPr/>
      <dgm:t>
        <a:bodyPr/>
        <a:lstStyle/>
        <a:p>
          <a:endParaRPr lang="es-EC"/>
        </a:p>
      </dgm:t>
    </dgm:pt>
    <dgm:pt modelId="{CD97110F-DA62-44DF-9D28-554DE283FB2A}" type="pres">
      <dgm:prSet presAssocID="{5DDB876E-D3F3-4312-9D50-916F963E25F6}" presName="diagram" presStyleCnt="0">
        <dgm:presLayoutVars>
          <dgm:dir/>
          <dgm:resizeHandles val="exact"/>
        </dgm:presLayoutVars>
      </dgm:prSet>
      <dgm:spPr/>
      <dgm:t>
        <a:bodyPr/>
        <a:lstStyle/>
        <a:p>
          <a:endParaRPr lang="es-EC"/>
        </a:p>
      </dgm:t>
    </dgm:pt>
    <dgm:pt modelId="{7ADBBE5F-39F0-4F71-B6D7-DFFEB5375802}" type="pres">
      <dgm:prSet presAssocID="{5B924D9D-28FC-486A-8F41-48363BEAAB9A}" presName="node" presStyleLbl="node1" presStyleIdx="0" presStyleCnt="5">
        <dgm:presLayoutVars>
          <dgm:bulletEnabled val="1"/>
        </dgm:presLayoutVars>
      </dgm:prSet>
      <dgm:spPr/>
      <dgm:t>
        <a:bodyPr/>
        <a:lstStyle/>
        <a:p>
          <a:endParaRPr lang="es-EC"/>
        </a:p>
      </dgm:t>
    </dgm:pt>
    <dgm:pt modelId="{AF82F30F-43A1-426D-87D0-7AA4BD176E21}" type="pres">
      <dgm:prSet presAssocID="{872A7794-66E7-490C-B253-452596E6FA47}" presName="sibTrans" presStyleCnt="0"/>
      <dgm:spPr/>
    </dgm:pt>
    <dgm:pt modelId="{F24776B9-5F51-4B6E-AA12-6E0BDC9B17EC}" type="pres">
      <dgm:prSet presAssocID="{071D598D-9F21-4928-96FA-825D2AA72219}" presName="node" presStyleLbl="node1" presStyleIdx="1" presStyleCnt="5">
        <dgm:presLayoutVars>
          <dgm:bulletEnabled val="1"/>
        </dgm:presLayoutVars>
      </dgm:prSet>
      <dgm:spPr/>
      <dgm:t>
        <a:bodyPr/>
        <a:lstStyle/>
        <a:p>
          <a:endParaRPr lang="es-EC"/>
        </a:p>
      </dgm:t>
    </dgm:pt>
    <dgm:pt modelId="{43C2FEEF-BF8B-48A2-8B73-44FBE5B2256B}" type="pres">
      <dgm:prSet presAssocID="{BDD397C5-3D84-4698-8F52-D3A4807E7023}" presName="sibTrans" presStyleCnt="0"/>
      <dgm:spPr/>
    </dgm:pt>
    <dgm:pt modelId="{26144CFA-350F-4181-9009-DA5D5682F531}" type="pres">
      <dgm:prSet presAssocID="{A14A9E71-C31C-4C48-BA63-7399EFEA913E}" presName="node" presStyleLbl="node1" presStyleIdx="2" presStyleCnt="5">
        <dgm:presLayoutVars>
          <dgm:bulletEnabled val="1"/>
        </dgm:presLayoutVars>
      </dgm:prSet>
      <dgm:spPr/>
      <dgm:t>
        <a:bodyPr/>
        <a:lstStyle/>
        <a:p>
          <a:endParaRPr lang="es-EC"/>
        </a:p>
      </dgm:t>
    </dgm:pt>
    <dgm:pt modelId="{54CFE773-0084-475C-9F5D-D39292DC1E44}" type="pres">
      <dgm:prSet presAssocID="{6039A1C9-2CED-44E5-894A-01A544F67057}" presName="sibTrans" presStyleCnt="0"/>
      <dgm:spPr/>
    </dgm:pt>
    <dgm:pt modelId="{20AFA8C6-FB59-4126-858D-673CE3B297B5}" type="pres">
      <dgm:prSet presAssocID="{99936EE4-E8F3-4032-B1E4-63CB65C4938E}" presName="node" presStyleLbl="node1" presStyleIdx="3" presStyleCnt="5">
        <dgm:presLayoutVars>
          <dgm:bulletEnabled val="1"/>
        </dgm:presLayoutVars>
      </dgm:prSet>
      <dgm:spPr/>
      <dgm:t>
        <a:bodyPr/>
        <a:lstStyle/>
        <a:p>
          <a:endParaRPr lang="es-EC"/>
        </a:p>
      </dgm:t>
    </dgm:pt>
    <dgm:pt modelId="{93928EA0-465A-4DCC-B0C5-02ACD69CC391}" type="pres">
      <dgm:prSet presAssocID="{B108ED82-FB86-4333-8453-86A964BC9395}" presName="sibTrans" presStyleCnt="0"/>
      <dgm:spPr/>
    </dgm:pt>
    <dgm:pt modelId="{1CBC97AF-55DD-41C9-BFE7-B079CEE959CB}" type="pres">
      <dgm:prSet presAssocID="{9B628357-83F3-4432-A6F4-E3C10C429678}" presName="node" presStyleLbl="node1" presStyleIdx="4" presStyleCnt="5">
        <dgm:presLayoutVars>
          <dgm:bulletEnabled val="1"/>
        </dgm:presLayoutVars>
      </dgm:prSet>
      <dgm:spPr/>
      <dgm:t>
        <a:bodyPr/>
        <a:lstStyle/>
        <a:p>
          <a:endParaRPr lang="es-EC"/>
        </a:p>
      </dgm:t>
    </dgm:pt>
  </dgm:ptLst>
  <dgm:cxnLst>
    <dgm:cxn modelId="{77CB8698-522E-4ACF-A723-0D1608460848}" srcId="{5DDB876E-D3F3-4312-9D50-916F963E25F6}" destId="{A14A9E71-C31C-4C48-BA63-7399EFEA913E}" srcOrd="2" destOrd="0" parTransId="{6ADBC46E-2520-4D61-A4BB-0ABA00CD097C}" sibTransId="{6039A1C9-2CED-44E5-894A-01A544F67057}"/>
    <dgm:cxn modelId="{9C997FA4-5639-4CE9-BBF0-48A27417128C}" type="presOf" srcId="{A14A9E71-C31C-4C48-BA63-7399EFEA913E}" destId="{26144CFA-350F-4181-9009-DA5D5682F531}" srcOrd="0" destOrd="0" presId="urn:microsoft.com/office/officeart/2005/8/layout/default"/>
    <dgm:cxn modelId="{7FF86CCE-B043-490C-868E-EE3A3206ABEA}" type="presOf" srcId="{5DDB876E-D3F3-4312-9D50-916F963E25F6}" destId="{CD97110F-DA62-44DF-9D28-554DE283FB2A}" srcOrd="0" destOrd="0" presId="urn:microsoft.com/office/officeart/2005/8/layout/default"/>
    <dgm:cxn modelId="{F1714FB9-BDBC-4EB0-8FE8-01D33B38739A}" srcId="{5DDB876E-D3F3-4312-9D50-916F963E25F6}" destId="{071D598D-9F21-4928-96FA-825D2AA72219}" srcOrd="1" destOrd="0" parTransId="{E502A74A-6AE6-4E0C-9CCD-C1441E4D1486}" sibTransId="{BDD397C5-3D84-4698-8F52-D3A4807E7023}"/>
    <dgm:cxn modelId="{85E799A6-140D-43A7-9294-4BF4417AED5A}" type="presOf" srcId="{99936EE4-E8F3-4032-B1E4-63CB65C4938E}" destId="{20AFA8C6-FB59-4126-858D-673CE3B297B5}" srcOrd="0" destOrd="0" presId="urn:microsoft.com/office/officeart/2005/8/layout/default"/>
    <dgm:cxn modelId="{98F323CF-D48F-41DA-BF3F-2A615A21E203}" type="presOf" srcId="{9B628357-83F3-4432-A6F4-E3C10C429678}" destId="{1CBC97AF-55DD-41C9-BFE7-B079CEE959CB}" srcOrd="0" destOrd="0" presId="urn:microsoft.com/office/officeart/2005/8/layout/default"/>
    <dgm:cxn modelId="{ADDA5596-8FEA-4838-AA61-F2479904C0E1}" srcId="{5DDB876E-D3F3-4312-9D50-916F963E25F6}" destId="{99936EE4-E8F3-4032-B1E4-63CB65C4938E}" srcOrd="3" destOrd="0" parTransId="{BF2E40E3-FE48-4F32-A5C7-2BC37448685E}" sibTransId="{B108ED82-FB86-4333-8453-86A964BC9395}"/>
    <dgm:cxn modelId="{227F42BE-84FA-4203-B5D7-661BC46416CE}" srcId="{5DDB876E-D3F3-4312-9D50-916F963E25F6}" destId="{9B628357-83F3-4432-A6F4-E3C10C429678}" srcOrd="4" destOrd="0" parTransId="{49112091-C536-4393-AAD3-A6AF7C347D59}" sibTransId="{A9107F8D-2C01-4AFF-9269-5237B055C9A2}"/>
    <dgm:cxn modelId="{5098566F-B4F2-4EDF-AB05-B1ADAD9FFFBF}" type="presOf" srcId="{5B924D9D-28FC-486A-8F41-48363BEAAB9A}" destId="{7ADBBE5F-39F0-4F71-B6D7-DFFEB5375802}" srcOrd="0" destOrd="0" presId="urn:microsoft.com/office/officeart/2005/8/layout/default"/>
    <dgm:cxn modelId="{86A62229-FD78-413B-B5DD-5497DC842A66}" srcId="{5DDB876E-D3F3-4312-9D50-916F963E25F6}" destId="{5B924D9D-28FC-486A-8F41-48363BEAAB9A}" srcOrd="0" destOrd="0" parTransId="{A530E196-2605-4875-893C-1B5F31579E63}" sibTransId="{872A7794-66E7-490C-B253-452596E6FA47}"/>
    <dgm:cxn modelId="{12E433BE-90E9-4365-B279-13CC7867514B}" type="presOf" srcId="{071D598D-9F21-4928-96FA-825D2AA72219}" destId="{F24776B9-5F51-4B6E-AA12-6E0BDC9B17EC}" srcOrd="0" destOrd="0" presId="urn:microsoft.com/office/officeart/2005/8/layout/default"/>
    <dgm:cxn modelId="{82692A64-40FC-4ABE-9A32-D51043A6F3AE}" type="presParOf" srcId="{CD97110F-DA62-44DF-9D28-554DE283FB2A}" destId="{7ADBBE5F-39F0-4F71-B6D7-DFFEB5375802}" srcOrd="0" destOrd="0" presId="urn:microsoft.com/office/officeart/2005/8/layout/default"/>
    <dgm:cxn modelId="{39600AB4-CF20-4BB3-A9B0-CD78BD43A002}" type="presParOf" srcId="{CD97110F-DA62-44DF-9D28-554DE283FB2A}" destId="{AF82F30F-43A1-426D-87D0-7AA4BD176E21}" srcOrd="1" destOrd="0" presId="urn:microsoft.com/office/officeart/2005/8/layout/default"/>
    <dgm:cxn modelId="{5EF330D0-9E14-4B11-AA3C-2DEBEDABCE22}" type="presParOf" srcId="{CD97110F-DA62-44DF-9D28-554DE283FB2A}" destId="{F24776B9-5F51-4B6E-AA12-6E0BDC9B17EC}" srcOrd="2" destOrd="0" presId="urn:microsoft.com/office/officeart/2005/8/layout/default"/>
    <dgm:cxn modelId="{066E9AB6-9ECF-4BE2-A49A-49A4572C542F}" type="presParOf" srcId="{CD97110F-DA62-44DF-9D28-554DE283FB2A}" destId="{43C2FEEF-BF8B-48A2-8B73-44FBE5B2256B}" srcOrd="3" destOrd="0" presId="urn:microsoft.com/office/officeart/2005/8/layout/default"/>
    <dgm:cxn modelId="{89E5DE8E-A12D-4909-9403-831517D54C24}" type="presParOf" srcId="{CD97110F-DA62-44DF-9D28-554DE283FB2A}" destId="{26144CFA-350F-4181-9009-DA5D5682F531}" srcOrd="4" destOrd="0" presId="urn:microsoft.com/office/officeart/2005/8/layout/default"/>
    <dgm:cxn modelId="{676C2A15-0228-4290-8530-6BF05118034B}" type="presParOf" srcId="{CD97110F-DA62-44DF-9D28-554DE283FB2A}" destId="{54CFE773-0084-475C-9F5D-D39292DC1E44}" srcOrd="5" destOrd="0" presId="urn:microsoft.com/office/officeart/2005/8/layout/default"/>
    <dgm:cxn modelId="{7E74F9FA-1FB7-4B01-9321-E3B8511E78FD}" type="presParOf" srcId="{CD97110F-DA62-44DF-9D28-554DE283FB2A}" destId="{20AFA8C6-FB59-4126-858D-673CE3B297B5}" srcOrd="6" destOrd="0" presId="urn:microsoft.com/office/officeart/2005/8/layout/default"/>
    <dgm:cxn modelId="{9978D1A2-4E66-41A5-AAD4-C25B5D8CD3D0}" type="presParOf" srcId="{CD97110F-DA62-44DF-9D28-554DE283FB2A}" destId="{93928EA0-465A-4DCC-B0C5-02ACD69CC391}" srcOrd="7" destOrd="0" presId="urn:microsoft.com/office/officeart/2005/8/layout/default"/>
    <dgm:cxn modelId="{AAD15CE5-85F6-48BA-B471-017AFA9015B7}" type="presParOf" srcId="{CD97110F-DA62-44DF-9D28-554DE283FB2A}" destId="{1CBC97AF-55DD-41C9-BFE7-B079CEE959C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DAD29E5-A58B-45D8-AEDC-B9987565043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C"/>
        </a:p>
      </dgm:t>
    </dgm:pt>
    <dgm:pt modelId="{58E5BDDC-8692-4A06-8A90-F9248EC0D725}">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 La importancia y relevancia de las redes sociales en la actualidad debe ser aprovechada al máximo, por esta razón todas las páginas de conciertos y festivales de música independiente deben estar presentes en las principales redes sociales como lo son Facebook e Instagram.</a:t>
          </a:r>
          <a:endParaRPr lang="es-EC" dirty="0" smtClean="0">
            <a:solidFill>
              <a:schemeClr val="tx1"/>
            </a:solidFill>
            <a:latin typeface="Times New Roman" panose="02020603050405020304" pitchFamily="18" charset="0"/>
            <a:cs typeface="Times New Roman" panose="02020603050405020304" pitchFamily="18" charset="0"/>
          </a:endParaRPr>
        </a:p>
        <a:p>
          <a:r>
            <a:rPr lang="es-ES" dirty="0" smtClean="0">
              <a:solidFill>
                <a:schemeClr val="tx1"/>
              </a:solidFill>
              <a:latin typeface="Times New Roman" panose="02020603050405020304" pitchFamily="18" charset="0"/>
              <a:cs typeface="Times New Roman" panose="02020603050405020304" pitchFamily="18" charset="0"/>
            </a:rPr>
            <a:t>* La publicidad mediante redes sociales debe realizarse periódicamente y la misma debe dirigirse a un target específico en donde figuran consumidores y potenciales clientes</a:t>
          </a:r>
          <a:endParaRPr lang="es-EC" dirty="0">
            <a:solidFill>
              <a:schemeClr val="tx1"/>
            </a:solidFill>
            <a:latin typeface="Times New Roman" panose="02020603050405020304" pitchFamily="18" charset="0"/>
            <a:cs typeface="Times New Roman" panose="02020603050405020304" pitchFamily="18" charset="0"/>
          </a:endParaRPr>
        </a:p>
      </dgm:t>
    </dgm:pt>
    <dgm:pt modelId="{19357B59-4F44-4F54-A222-DBB125AA0A2E}" type="parTrans" cxnId="{9774D282-132B-4A4F-A667-DB32BCAE54A1}">
      <dgm:prSet/>
      <dgm:spPr/>
      <dgm:t>
        <a:bodyPr/>
        <a:lstStyle/>
        <a:p>
          <a:endParaRPr lang="es-EC"/>
        </a:p>
      </dgm:t>
    </dgm:pt>
    <dgm:pt modelId="{0B00A472-014D-40BA-91EA-F594E87E460E}" type="sibTrans" cxnId="{9774D282-132B-4A4F-A667-DB32BCAE54A1}">
      <dgm:prSet/>
      <dgm:spPr/>
      <dgm:t>
        <a:bodyPr/>
        <a:lstStyle/>
        <a:p>
          <a:endParaRPr lang="es-EC"/>
        </a:p>
      </dgm:t>
    </dgm:pt>
    <dgm:pt modelId="{E26DF7BB-9B1D-48F6-AE3E-540D403BAAFA}">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 Los consumidores actuales interactúan mediante dispositivos digitales una gran parte del tiempo, es necesario presentar contenido relevante y que sea de interés para los usuarios, dicho contenido debe generar confianza y seguridad.</a:t>
          </a:r>
          <a:endParaRPr lang="es-EC" dirty="0" smtClean="0">
            <a:solidFill>
              <a:schemeClr val="tx1"/>
            </a:solidFill>
            <a:latin typeface="Times New Roman" panose="02020603050405020304" pitchFamily="18" charset="0"/>
            <a:cs typeface="Times New Roman" panose="02020603050405020304" pitchFamily="18" charset="0"/>
          </a:endParaRPr>
        </a:p>
        <a:p>
          <a:r>
            <a:rPr lang="es-ES" dirty="0" smtClean="0">
              <a:solidFill>
                <a:schemeClr val="tx1"/>
              </a:solidFill>
              <a:latin typeface="Times New Roman" panose="02020603050405020304" pitchFamily="18" charset="0"/>
              <a:cs typeface="Times New Roman" panose="02020603050405020304" pitchFamily="18" charset="0"/>
            </a:rPr>
            <a:t>* El contenido que se presenta debe ser adaptado y específico para un dispositivo móvil, el responsive design juega un papel importante para la presentación del contenido hacia el consumidor.</a:t>
          </a:r>
          <a:endParaRPr lang="es-EC" dirty="0">
            <a:solidFill>
              <a:schemeClr val="tx1"/>
            </a:solidFill>
            <a:latin typeface="Times New Roman" panose="02020603050405020304" pitchFamily="18" charset="0"/>
            <a:cs typeface="Times New Roman" panose="02020603050405020304" pitchFamily="18" charset="0"/>
          </a:endParaRPr>
        </a:p>
      </dgm:t>
    </dgm:pt>
    <dgm:pt modelId="{B20AD40B-AB3F-46FB-BC9F-90FEE6682D03}" type="parTrans" cxnId="{A5996761-2674-448A-9A7C-EFF5038232BD}">
      <dgm:prSet/>
      <dgm:spPr/>
      <dgm:t>
        <a:bodyPr/>
        <a:lstStyle/>
        <a:p>
          <a:endParaRPr lang="es-EC"/>
        </a:p>
      </dgm:t>
    </dgm:pt>
    <dgm:pt modelId="{67FD8799-A4D8-4045-8F36-91CFCDEB6FF6}" type="sibTrans" cxnId="{A5996761-2674-448A-9A7C-EFF5038232BD}">
      <dgm:prSet/>
      <dgm:spPr/>
      <dgm:t>
        <a:bodyPr/>
        <a:lstStyle/>
        <a:p>
          <a:endParaRPr lang="es-EC"/>
        </a:p>
      </dgm:t>
    </dgm:pt>
    <dgm:pt modelId="{24AB6D06-68B3-4DFE-93CC-58B4C834DEEE}">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 El </a:t>
          </a:r>
          <a:r>
            <a:rPr lang="es-ES" dirty="0" smtClean="0">
              <a:solidFill>
                <a:schemeClr val="tx1"/>
              </a:solidFill>
              <a:latin typeface="Times New Roman" panose="02020603050405020304" pitchFamily="18" charset="0"/>
              <a:cs typeface="Times New Roman" panose="02020603050405020304" pitchFamily="18" charset="0"/>
            </a:rPr>
            <a:t>live video streaming es una herramienta que ha ganado espacio dentro de las estrategias de marketing digital, es necesario realizar transmisiones de video en vivo con frecuencia para poder generar mayor engagement con los consumidores.</a:t>
          </a:r>
          <a:endParaRPr lang="es-EC" dirty="0" smtClean="0">
            <a:solidFill>
              <a:schemeClr val="tx1"/>
            </a:solidFill>
            <a:latin typeface="Times New Roman" panose="02020603050405020304" pitchFamily="18" charset="0"/>
            <a:cs typeface="Times New Roman" panose="02020603050405020304" pitchFamily="18" charset="0"/>
          </a:endParaRPr>
        </a:p>
        <a:p>
          <a:r>
            <a:rPr lang="es-ES" dirty="0" smtClean="0">
              <a:solidFill>
                <a:schemeClr val="tx1"/>
              </a:solidFill>
              <a:latin typeface="Times New Roman" panose="02020603050405020304" pitchFamily="18" charset="0"/>
              <a:cs typeface="Times New Roman" panose="02020603050405020304" pitchFamily="18" charset="0"/>
            </a:rPr>
            <a:t>* Las </a:t>
          </a:r>
          <a:r>
            <a:rPr lang="es-ES" dirty="0" smtClean="0">
              <a:solidFill>
                <a:schemeClr val="tx1"/>
              </a:solidFill>
              <a:latin typeface="Times New Roman" panose="02020603050405020304" pitchFamily="18" charset="0"/>
              <a:cs typeface="Times New Roman" panose="02020603050405020304" pitchFamily="18" charset="0"/>
            </a:rPr>
            <a:t>transmisiones en vivo deben realizarse por plataformas conocidas por los consumidores, las plataformas idóneas son Facebook e Instagram, es necesario e indispensable que el público pueda interactuar mediante estas trasmisiones, generando confianza, satisfacción y una toma de decisión.</a:t>
          </a:r>
          <a:endParaRPr lang="es-EC" dirty="0">
            <a:solidFill>
              <a:schemeClr val="tx1"/>
            </a:solidFill>
            <a:latin typeface="Times New Roman" panose="02020603050405020304" pitchFamily="18" charset="0"/>
            <a:cs typeface="Times New Roman" panose="02020603050405020304" pitchFamily="18" charset="0"/>
          </a:endParaRPr>
        </a:p>
      </dgm:t>
    </dgm:pt>
    <dgm:pt modelId="{6E098283-B3C9-4CDA-B87A-B023A11ACC38}" type="parTrans" cxnId="{75F93505-968B-4235-B256-2B717F868431}">
      <dgm:prSet/>
      <dgm:spPr/>
      <dgm:t>
        <a:bodyPr/>
        <a:lstStyle/>
        <a:p>
          <a:endParaRPr lang="es-EC"/>
        </a:p>
      </dgm:t>
    </dgm:pt>
    <dgm:pt modelId="{85A00B9F-AE85-47EE-9944-BE33CEA21D8D}" type="sibTrans" cxnId="{75F93505-968B-4235-B256-2B717F868431}">
      <dgm:prSet/>
      <dgm:spPr/>
      <dgm:t>
        <a:bodyPr/>
        <a:lstStyle/>
        <a:p>
          <a:endParaRPr lang="es-EC"/>
        </a:p>
      </dgm:t>
    </dgm:pt>
    <dgm:pt modelId="{C3900DCE-ED9F-48B0-A4A5-DFB2ACD7840F}">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 El contenido presentado a los consumidores debe ser original, conciso e innovador, de esto depende en gran parte la decisión por parte de los usuarios, se debe estimular a la parte visual mediante videos e imágenes que cautiven al público.</a:t>
          </a:r>
        </a:p>
        <a:p>
          <a:r>
            <a:rPr lang="es-ES" dirty="0" smtClean="0">
              <a:solidFill>
                <a:schemeClr val="tx1"/>
              </a:solidFill>
              <a:latin typeface="Times New Roman" panose="02020603050405020304" pitchFamily="18" charset="0"/>
              <a:cs typeface="Times New Roman" panose="02020603050405020304" pitchFamily="18" charset="0"/>
            </a:rPr>
            <a:t>* Es importante presentar contenido personalizado para cada plataforma con la cual interactúen los consumidores, la variedad y diversidad muestra interés para el momento de relacionarse con el público.</a:t>
          </a:r>
          <a:endParaRPr lang="es-EC" dirty="0">
            <a:solidFill>
              <a:schemeClr val="tx1"/>
            </a:solidFill>
            <a:latin typeface="Times New Roman" panose="02020603050405020304" pitchFamily="18" charset="0"/>
            <a:cs typeface="Times New Roman" panose="02020603050405020304" pitchFamily="18" charset="0"/>
          </a:endParaRPr>
        </a:p>
      </dgm:t>
    </dgm:pt>
    <dgm:pt modelId="{EECC614B-915F-4854-AB63-6330E9C1AB38}" type="parTrans" cxnId="{9AEC7156-A5CC-4D61-B4B0-E7A67F73B9F5}">
      <dgm:prSet/>
      <dgm:spPr/>
      <dgm:t>
        <a:bodyPr/>
        <a:lstStyle/>
        <a:p>
          <a:endParaRPr lang="es-EC"/>
        </a:p>
      </dgm:t>
    </dgm:pt>
    <dgm:pt modelId="{F9BD03EB-294A-4FC0-86DA-FBEE137DC86A}" type="sibTrans" cxnId="{9AEC7156-A5CC-4D61-B4B0-E7A67F73B9F5}">
      <dgm:prSet/>
      <dgm:spPr/>
      <dgm:t>
        <a:bodyPr/>
        <a:lstStyle/>
        <a:p>
          <a:endParaRPr lang="es-EC"/>
        </a:p>
      </dgm:t>
    </dgm:pt>
    <dgm:pt modelId="{1FCDFE28-42F0-4E02-AC88-594F42D938E1}" type="pres">
      <dgm:prSet presAssocID="{2DAD29E5-A58B-45D8-AEDC-B99875650433}" presName="diagram" presStyleCnt="0">
        <dgm:presLayoutVars>
          <dgm:dir/>
          <dgm:resizeHandles val="exact"/>
        </dgm:presLayoutVars>
      </dgm:prSet>
      <dgm:spPr/>
      <dgm:t>
        <a:bodyPr/>
        <a:lstStyle/>
        <a:p>
          <a:endParaRPr lang="es-EC"/>
        </a:p>
      </dgm:t>
    </dgm:pt>
    <dgm:pt modelId="{560DA71E-0521-4F54-9F81-3188D181D125}" type="pres">
      <dgm:prSet presAssocID="{58E5BDDC-8692-4A06-8A90-F9248EC0D725}" presName="node" presStyleLbl="node1" presStyleIdx="0" presStyleCnt="4">
        <dgm:presLayoutVars>
          <dgm:bulletEnabled val="1"/>
        </dgm:presLayoutVars>
      </dgm:prSet>
      <dgm:spPr/>
      <dgm:t>
        <a:bodyPr/>
        <a:lstStyle/>
        <a:p>
          <a:endParaRPr lang="es-EC"/>
        </a:p>
      </dgm:t>
    </dgm:pt>
    <dgm:pt modelId="{8B2EE6BC-8B90-4CA2-AF43-51984D22341D}" type="pres">
      <dgm:prSet presAssocID="{0B00A472-014D-40BA-91EA-F594E87E460E}" presName="sibTrans" presStyleCnt="0"/>
      <dgm:spPr/>
    </dgm:pt>
    <dgm:pt modelId="{ACC16911-34EB-4027-B991-5D54A9380799}" type="pres">
      <dgm:prSet presAssocID="{C3900DCE-ED9F-48B0-A4A5-DFB2ACD7840F}" presName="node" presStyleLbl="node1" presStyleIdx="1" presStyleCnt="4">
        <dgm:presLayoutVars>
          <dgm:bulletEnabled val="1"/>
        </dgm:presLayoutVars>
      </dgm:prSet>
      <dgm:spPr/>
      <dgm:t>
        <a:bodyPr/>
        <a:lstStyle/>
        <a:p>
          <a:endParaRPr lang="es-EC"/>
        </a:p>
      </dgm:t>
    </dgm:pt>
    <dgm:pt modelId="{F195E524-FE9F-4C5F-B90B-39B1327958F3}" type="pres">
      <dgm:prSet presAssocID="{F9BD03EB-294A-4FC0-86DA-FBEE137DC86A}" presName="sibTrans" presStyleCnt="0"/>
      <dgm:spPr/>
    </dgm:pt>
    <dgm:pt modelId="{B0310A48-3D71-428C-B950-E9A90722EC13}" type="pres">
      <dgm:prSet presAssocID="{E26DF7BB-9B1D-48F6-AE3E-540D403BAAFA}" presName="node" presStyleLbl="node1" presStyleIdx="2" presStyleCnt="4">
        <dgm:presLayoutVars>
          <dgm:bulletEnabled val="1"/>
        </dgm:presLayoutVars>
      </dgm:prSet>
      <dgm:spPr/>
      <dgm:t>
        <a:bodyPr/>
        <a:lstStyle/>
        <a:p>
          <a:endParaRPr lang="es-EC"/>
        </a:p>
      </dgm:t>
    </dgm:pt>
    <dgm:pt modelId="{91FF2B00-9E76-4F33-9CE8-B9C4E3341A79}" type="pres">
      <dgm:prSet presAssocID="{67FD8799-A4D8-4045-8F36-91CFCDEB6FF6}" presName="sibTrans" presStyleCnt="0"/>
      <dgm:spPr/>
    </dgm:pt>
    <dgm:pt modelId="{E06B41F0-DFE9-4854-88A3-8E4693D3DA0E}" type="pres">
      <dgm:prSet presAssocID="{24AB6D06-68B3-4DFE-93CC-58B4C834DEEE}" presName="node" presStyleLbl="node1" presStyleIdx="3" presStyleCnt="4">
        <dgm:presLayoutVars>
          <dgm:bulletEnabled val="1"/>
        </dgm:presLayoutVars>
      </dgm:prSet>
      <dgm:spPr/>
      <dgm:t>
        <a:bodyPr/>
        <a:lstStyle/>
        <a:p>
          <a:endParaRPr lang="es-EC"/>
        </a:p>
      </dgm:t>
    </dgm:pt>
  </dgm:ptLst>
  <dgm:cxnLst>
    <dgm:cxn modelId="{2435BA12-B415-49EA-A8A2-F5E8757EC728}" type="presOf" srcId="{E26DF7BB-9B1D-48F6-AE3E-540D403BAAFA}" destId="{B0310A48-3D71-428C-B950-E9A90722EC13}" srcOrd="0" destOrd="0" presId="urn:microsoft.com/office/officeart/2005/8/layout/default"/>
    <dgm:cxn modelId="{9AEC7156-A5CC-4D61-B4B0-E7A67F73B9F5}" srcId="{2DAD29E5-A58B-45D8-AEDC-B99875650433}" destId="{C3900DCE-ED9F-48B0-A4A5-DFB2ACD7840F}" srcOrd="1" destOrd="0" parTransId="{EECC614B-915F-4854-AB63-6330E9C1AB38}" sibTransId="{F9BD03EB-294A-4FC0-86DA-FBEE137DC86A}"/>
    <dgm:cxn modelId="{3A0D3027-1D3B-493C-8915-7B49C83EC14F}" type="presOf" srcId="{24AB6D06-68B3-4DFE-93CC-58B4C834DEEE}" destId="{E06B41F0-DFE9-4854-88A3-8E4693D3DA0E}" srcOrd="0" destOrd="0" presId="urn:microsoft.com/office/officeart/2005/8/layout/default"/>
    <dgm:cxn modelId="{A5996761-2674-448A-9A7C-EFF5038232BD}" srcId="{2DAD29E5-A58B-45D8-AEDC-B99875650433}" destId="{E26DF7BB-9B1D-48F6-AE3E-540D403BAAFA}" srcOrd="2" destOrd="0" parTransId="{B20AD40B-AB3F-46FB-BC9F-90FEE6682D03}" sibTransId="{67FD8799-A4D8-4045-8F36-91CFCDEB6FF6}"/>
    <dgm:cxn modelId="{02243146-3BC0-4B69-B589-90D4269B2C86}" type="presOf" srcId="{C3900DCE-ED9F-48B0-A4A5-DFB2ACD7840F}" destId="{ACC16911-34EB-4027-B991-5D54A9380799}" srcOrd="0" destOrd="0" presId="urn:microsoft.com/office/officeart/2005/8/layout/default"/>
    <dgm:cxn modelId="{75F93505-968B-4235-B256-2B717F868431}" srcId="{2DAD29E5-A58B-45D8-AEDC-B99875650433}" destId="{24AB6D06-68B3-4DFE-93CC-58B4C834DEEE}" srcOrd="3" destOrd="0" parTransId="{6E098283-B3C9-4CDA-B87A-B023A11ACC38}" sibTransId="{85A00B9F-AE85-47EE-9944-BE33CEA21D8D}"/>
    <dgm:cxn modelId="{9774D282-132B-4A4F-A667-DB32BCAE54A1}" srcId="{2DAD29E5-A58B-45D8-AEDC-B99875650433}" destId="{58E5BDDC-8692-4A06-8A90-F9248EC0D725}" srcOrd="0" destOrd="0" parTransId="{19357B59-4F44-4F54-A222-DBB125AA0A2E}" sibTransId="{0B00A472-014D-40BA-91EA-F594E87E460E}"/>
    <dgm:cxn modelId="{C4060353-DF2A-4D47-8BA7-7A593E6E7457}" type="presOf" srcId="{58E5BDDC-8692-4A06-8A90-F9248EC0D725}" destId="{560DA71E-0521-4F54-9F81-3188D181D125}" srcOrd="0" destOrd="0" presId="urn:microsoft.com/office/officeart/2005/8/layout/default"/>
    <dgm:cxn modelId="{F673748E-7786-4504-8752-CE67C4FAE749}" type="presOf" srcId="{2DAD29E5-A58B-45D8-AEDC-B99875650433}" destId="{1FCDFE28-42F0-4E02-AC88-594F42D938E1}" srcOrd="0" destOrd="0" presId="urn:microsoft.com/office/officeart/2005/8/layout/default"/>
    <dgm:cxn modelId="{B25C0441-61CF-4F9B-95A5-28BFE9766ACD}" type="presParOf" srcId="{1FCDFE28-42F0-4E02-AC88-594F42D938E1}" destId="{560DA71E-0521-4F54-9F81-3188D181D125}" srcOrd="0" destOrd="0" presId="urn:microsoft.com/office/officeart/2005/8/layout/default"/>
    <dgm:cxn modelId="{3990FCEB-F923-4586-ABA8-DA92FB3DFC16}" type="presParOf" srcId="{1FCDFE28-42F0-4E02-AC88-594F42D938E1}" destId="{8B2EE6BC-8B90-4CA2-AF43-51984D22341D}" srcOrd="1" destOrd="0" presId="urn:microsoft.com/office/officeart/2005/8/layout/default"/>
    <dgm:cxn modelId="{5C862541-6F09-463E-9000-170258FF7165}" type="presParOf" srcId="{1FCDFE28-42F0-4E02-AC88-594F42D938E1}" destId="{ACC16911-34EB-4027-B991-5D54A9380799}" srcOrd="2" destOrd="0" presId="urn:microsoft.com/office/officeart/2005/8/layout/default"/>
    <dgm:cxn modelId="{AC94E59C-68F8-4B37-BB93-FA5D84D2E008}" type="presParOf" srcId="{1FCDFE28-42F0-4E02-AC88-594F42D938E1}" destId="{F195E524-FE9F-4C5F-B90B-39B1327958F3}" srcOrd="3" destOrd="0" presId="urn:microsoft.com/office/officeart/2005/8/layout/default"/>
    <dgm:cxn modelId="{8A2145C5-212B-4BF5-8F21-689E71826664}" type="presParOf" srcId="{1FCDFE28-42F0-4E02-AC88-594F42D938E1}" destId="{B0310A48-3D71-428C-B950-E9A90722EC13}" srcOrd="4" destOrd="0" presId="urn:microsoft.com/office/officeart/2005/8/layout/default"/>
    <dgm:cxn modelId="{A16ABC99-1EE6-48F2-9EAA-45FC13ADF222}" type="presParOf" srcId="{1FCDFE28-42F0-4E02-AC88-594F42D938E1}" destId="{91FF2B00-9E76-4F33-9CE8-B9C4E3341A79}" srcOrd="5" destOrd="0" presId="urn:microsoft.com/office/officeart/2005/8/layout/default"/>
    <dgm:cxn modelId="{9AD31DEF-9680-4940-A7C3-FE7236B858E2}" type="presParOf" srcId="{1FCDFE28-42F0-4E02-AC88-594F42D938E1}" destId="{E06B41F0-DFE9-4854-88A3-8E4693D3DA0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D15532E-CA15-40F8-BD23-3F714EBEBE87}"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s-EC"/>
        </a:p>
      </dgm:t>
    </dgm:pt>
    <dgm:pt modelId="{F5334FC2-3C1A-4CD1-AD4D-EBC3E85303F0}">
      <dgm:prSet phldrT="[Texto]"/>
      <dgm:spPr/>
      <dgm:t>
        <a:bodyPr/>
        <a:lstStyle/>
        <a:p>
          <a:r>
            <a:rPr lang="es-EC" dirty="0" smtClean="0"/>
            <a:t>Redes Sociales</a:t>
          </a:r>
          <a:endParaRPr lang="es-EC" dirty="0"/>
        </a:p>
      </dgm:t>
    </dgm:pt>
    <dgm:pt modelId="{F8E713F9-2E5E-45DA-B31C-54DC76773D63}" type="parTrans" cxnId="{E297B0D3-0306-41FA-8906-15A8B64878C3}">
      <dgm:prSet/>
      <dgm:spPr/>
      <dgm:t>
        <a:bodyPr/>
        <a:lstStyle/>
        <a:p>
          <a:endParaRPr lang="es-EC"/>
        </a:p>
      </dgm:t>
    </dgm:pt>
    <dgm:pt modelId="{29AC5E27-F1C6-4912-A64D-AA75553AAC77}" type="sibTrans" cxnId="{E297B0D3-0306-41FA-8906-15A8B64878C3}">
      <dgm:prSet/>
      <dgm:spPr/>
      <dgm:t>
        <a:bodyPr/>
        <a:lstStyle/>
        <a:p>
          <a:endParaRPr lang="es-EC"/>
        </a:p>
      </dgm:t>
    </dgm:pt>
    <dgm:pt modelId="{0024B1FD-9D13-45B6-873B-15545F6D8166}">
      <dgm:prSet phldrT="[Texto]"/>
      <dgm:spPr/>
      <dgm:t>
        <a:bodyPr/>
        <a:lstStyle/>
        <a:p>
          <a:r>
            <a:rPr lang="es-EC" dirty="0" smtClean="0"/>
            <a:t>Content Marketing</a:t>
          </a:r>
          <a:endParaRPr lang="es-EC" dirty="0"/>
        </a:p>
      </dgm:t>
    </dgm:pt>
    <dgm:pt modelId="{A723CA10-7B49-4CBC-8578-F13E5C7A34C1}" type="parTrans" cxnId="{C5659E91-7260-49CC-B729-09442F0ECC21}">
      <dgm:prSet/>
      <dgm:spPr/>
      <dgm:t>
        <a:bodyPr/>
        <a:lstStyle/>
        <a:p>
          <a:endParaRPr lang="es-EC"/>
        </a:p>
      </dgm:t>
    </dgm:pt>
    <dgm:pt modelId="{9D64416C-44F2-4AF7-BAEA-3A97A72ED068}" type="sibTrans" cxnId="{C5659E91-7260-49CC-B729-09442F0ECC21}">
      <dgm:prSet/>
      <dgm:spPr/>
      <dgm:t>
        <a:bodyPr/>
        <a:lstStyle/>
        <a:p>
          <a:endParaRPr lang="es-EC"/>
        </a:p>
      </dgm:t>
    </dgm:pt>
    <dgm:pt modelId="{7D33DDE5-8F60-46C8-9664-F5DEEF8974DB}">
      <dgm:prSet phldrT="[Texto]"/>
      <dgm:spPr/>
      <dgm:t>
        <a:bodyPr/>
        <a:lstStyle/>
        <a:p>
          <a:r>
            <a:rPr lang="es-EC" dirty="0" smtClean="0"/>
            <a:t>Mobile Marketing</a:t>
          </a:r>
          <a:endParaRPr lang="es-EC" dirty="0"/>
        </a:p>
      </dgm:t>
    </dgm:pt>
    <dgm:pt modelId="{4CF53856-D10B-44F9-8C5B-6EC801252E7A}" type="parTrans" cxnId="{A379AC10-B965-4E05-8DCA-A79C8A7396FA}">
      <dgm:prSet/>
      <dgm:spPr/>
      <dgm:t>
        <a:bodyPr/>
        <a:lstStyle/>
        <a:p>
          <a:endParaRPr lang="es-EC"/>
        </a:p>
      </dgm:t>
    </dgm:pt>
    <dgm:pt modelId="{57657AD3-8C4A-4770-A1ED-2AF457D56FF7}" type="sibTrans" cxnId="{A379AC10-B965-4E05-8DCA-A79C8A7396FA}">
      <dgm:prSet/>
      <dgm:spPr/>
      <dgm:t>
        <a:bodyPr/>
        <a:lstStyle/>
        <a:p>
          <a:endParaRPr lang="es-EC"/>
        </a:p>
      </dgm:t>
    </dgm:pt>
    <dgm:pt modelId="{91992D2A-F657-42D0-9FC4-E0230746B586}">
      <dgm:prSet phldrT="[Texto]"/>
      <dgm:spPr/>
      <dgm:t>
        <a:bodyPr/>
        <a:lstStyle/>
        <a:p>
          <a:r>
            <a:rPr lang="es-EC" dirty="0" smtClean="0"/>
            <a:t>Live Video Streaming</a:t>
          </a:r>
          <a:endParaRPr lang="es-EC" dirty="0"/>
        </a:p>
      </dgm:t>
    </dgm:pt>
    <dgm:pt modelId="{00B8287C-0D3A-4723-9355-230588A73013}" type="parTrans" cxnId="{2F0947FC-BF26-49C0-9D3C-F3B497AE6DC3}">
      <dgm:prSet/>
      <dgm:spPr/>
      <dgm:t>
        <a:bodyPr/>
        <a:lstStyle/>
        <a:p>
          <a:endParaRPr lang="es-EC"/>
        </a:p>
      </dgm:t>
    </dgm:pt>
    <dgm:pt modelId="{A67D61C1-D85F-4EF0-AA82-96782B2A45BD}" type="sibTrans" cxnId="{2F0947FC-BF26-49C0-9D3C-F3B497AE6DC3}">
      <dgm:prSet/>
      <dgm:spPr/>
      <dgm:t>
        <a:bodyPr/>
        <a:lstStyle/>
        <a:p>
          <a:endParaRPr lang="es-EC"/>
        </a:p>
      </dgm:t>
    </dgm:pt>
    <dgm:pt modelId="{D2CBC73D-A38A-4E78-BD19-70A91590B727}" type="pres">
      <dgm:prSet presAssocID="{CD15532E-CA15-40F8-BD23-3F714EBEBE87}" presName="Name0" presStyleCnt="0">
        <dgm:presLayoutVars>
          <dgm:dir/>
        </dgm:presLayoutVars>
      </dgm:prSet>
      <dgm:spPr/>
      <dgm:t>
        <a:bodyPr/>
        <a:lstStyle/>
        <a:p>
          <a:endParaRPr lang="es-EC"/>
        </a:p>
      </dgm:t>
    </dgm:pt>
    <dgm:pt modelId="{E9C725AC-64FA-4030-8475-C3BC07755BDC}" type="pres">
      <dgm:prSet presAssocID="{F5334FC2-3C1A-4CD1-AD4D-EBC3E85303F0}" presName="composite" presStyleCnt="0"/>
      <dgm:spPr/>
    </dgm:pt>
    <dgm:pt modelId="{B1C407DC-192C-46A8-8E60-8ECAE0208B85}" type="pres">
      <dgm:prSet presAssocID="{F5334FC2-3C1A-4CD1-AD4D-EBC3E85303F0}" presName="rect2" presStyleLbl="revTx" presStyleIdx="0" presStyleCnt="4">
        <dgm:presLayoutVars>
          <dgm:bulletEnabled val="1"/>
        </dgm:presLayoutVars>
      </dgm:prSet>
      <dgm:spPr/>
      <dgm:t>
        <a:bodyPr/>
        <a:lstStyle/>
        <a:p>
          <a:endParaRPr lang="es-EC"/>
        </a:p>
      </dgm:t>
    </dgm:pt>
    <dgm:pt modelId="{08F8EF4D-7DC0-4496-8584-05A9298F4BFF}" type="pres">
      <dgm:prSet presAssocID="{F5334FC2-3C1A-4CD1-AD4D-EBC3E85303F0}" presName="rect1" presStyleLbl="alignImgPlace1" presStyleIdx="0" presStyleCnt="4"/>
      <dgm:spPr>
        <a:blipFill rotWithShape="1">
          <a:blip xmlns:r="http://schemas.openxmlformats.org/officeDocument/2006/relationships" r:embed="rId1"/>
          <a:stretch>
            <a:fillRect/>
          </a:stretch>
        </a:blipFill>
      </dgm:spPr>
    </dgm:pt>
    <dgm:pt modelId="{400C8499-DF67-4D82-A5E8-4CAD61A4BAD3}" type="pres">
      <dgm:prSet presAssocID="{29AC5E27-F1C6-4912-A64D-AA75553AAC77}" presName="sibTrans" presStyleCnt="0"/>
      <dgm:spPr/>
    </dgm:pt>
    <dgm:pt modelId="{A23C7D8D-9F01-4CDA-885A-AC5E7261A2ED}" type="pres">
      <dgm:prSet presAssocID="{0024B1FD-9D13-45B6-873B-15545F6D8166}" presName="composite" presStyleCnt="0"/>
      <dgm:spPr/>
    </dgm:pt>
    <dgm:pt modelId="{F8F4EFC3-47A7-4BFE-AF1E-ABB022CA757C}" type="pres">
      <dgm:prSet presAssocID="{0024B1FD-9D13-45B6-873B-15545F6D8166}" presName="rect2" presStyleLbl="revTx" presStyleIdx="1" presStyleCnt="4">
        <dgm:presLayoutVars>
          <dgm:bulletEnabled val="1"/>
        </dgm:presLayoutVars>
      </dgm:prSet>
      <dgm:spPr/>
      <dgm:t>
        <a:bodyPr/>
        <a:lstStyle/>
        <a:p>
          <a:endParaRPr lang="es-EC"/>
        </a:p>
      </dgm:t>
    </dgm:pt>
    <dgm:pt modelId="{9D9C76CE-3534-4CF6-9DC7-9CE75AF56D4A}" type="pres">
      <dgm:prSet presAssocID="{0024B1FD-9D13-45B6-873B-15545F6D8166}" presName="rect1" presStyleLbl="alignImgPlace1" presStyleIdx="1" presStyleCnt="4"/>
      <dgm:spPr>
        <a:blipFill rotWithShape="1">
          <a:blip xmlns:r="http://schemas.openxmlformats.org/officeDocument/2006/relationships" r:embed="rId2"/>
          <a:stretch>
            <a:fillRect/>
          </a:stretch>
        </a:blipFill>
      </dgm:spPr>
    </dgm:pt>
    <dgm:pt modelId="{2D27A510-F730-4F1C-AAEB-E8BDE59E27AA}" type="pres">
      <dgm:prSet presAssocID="{9D64416C-44F2-4AF7-BAEA-3A97A72ED068}" presName="sibTrans" presStyleCnt="0"/>
      <dgm:spPr/>
    </dgm:pt>
    <dgm:pt modelId="{DDC666BD-7AF1-4EDD-980D-66B421F1E900}" type="pres">
      <dgm:prSet presAssocID="{7D33DDE5-8F60-46C8-9664-F5DEEF8974DB}" presName="composite" presStyleCnt="0"/>
      <dgm:spPr/>
    </dgm:pt>
    <dgm:pt modelId="{B87D3CAD-E1A7-40E2-B1B1-BBD34E06ECC5}" type="pres">
      <dgm:prSet presAssocID="{7D33DDE5-8F60-46C8-9664-F5DEEF8974DB}" presName="rect2" presStyleLbl="revTx" presStyleIdx="2" presStyleCnt="4">
        <dgm:presLayoutVars>
          <dgm:bulletEnabled val="1"/>
        </dgm:presLayoutVars>
      </dgm:prSet>
      <dgm:spPr/>
      <dgm:t>
        <a:bodyPr/>
        <a:lstStyle/>
        <a:p>
          <a:endParaRPr lang="es-EC"/>
        </a:p>
      </dgm:t>
    </dgm:pt>
    <dgm:pt modelId="{2BECB603-E5D1-44A2-9A89-A572446D2396}" type="pres">
      <dgm:prSet presAssocID="{7D33DDE5-8F60-46C8-9664-F5DEEF8974DB}" presName="rect1" presStyleLbl="alignImgPlace1" presStyleIdx="2" presStyleCnt="4"/>
      <dgm:spPr>
        <a:blipFill rotWithShape="1">
          <a:blip xmlns:r="http://schemas.openxmlformats.org/officeDocument/2006/relationships" r:embed="rId3"/>
          <a:stretch>
            <a:fillRect/>
          </a:stretch>
        </a:blipFill>
      </dgm:spPr>
    </dgm:pt>
    <dgm:pt modelId="{E050F937-49E5-4B7A-875F-B8A15D70285F}" type="pres">
      <dgm:prSet presAssocID="{57657AD3-8C4A-4770-A1ED-2AF457D56FF7}" presName="sibTrans" presStyleCnt="0"/>
      <dgm:spPr/>
    </dgm:pt>
    <dgm:pt modelId="{BD2913EB-00D8-4FCE-9960-DFC01BA5E5FF}" type="pres">
      <dgm:prSet presAssocID="{91992D2A-F657-42D0-9FC4-E0230746B586}" presName="composite" presStyleCnt="0"/>
      <dgm:spPr/>
    </dgm:pt>
    <dgm:pt modelId="{19D3AD06-82FA-485C-BD3F-449F3ECD228F}" type="pres">
      <dgm:prSet presAssocID="{91992D2A-F657-42D0-9FC4-E0230746B586}" presName="rect2" presStyleLbl="revTx" presStyleIdx="3" presStyleCnt="4">
        <dgm:presLayoutVars>
          <dgm:bulletEnabled val="1"/>
        </dgm:presLayoutVars>
      </dgm:prSet>
      <dgm:spPr/>
      <dgm:t>
        <a:bodyPr/>
        <a:lstStyle/>
        <a:p>
          <a:endParaRPr lang="es-EC"/>
        </a:p>
      </dgm:t>
    </dgm:pt>
    <dgm:pt modelId="{19C53F9D-CAD0-40A2-8BA5-B94B547467B8}" type="pres">
      <dgm:prSet presAssocID="{91992D2A-F657-42D0-9FC4-E0230746B586}" presName="rect1" presStyleLbl="alignImgPlace1" presStyleIdx="3" presStyleCnt="4"/>
      <dgm:spPr>
        <a:blipFill rotWithShape="1">
          <a:blip xmlns:r="http://schemas.openxmlformats.org/officeDocument/2006/relationships" r:embed="rId4"/>
          <a:stretch>
            <a:fillRect/>
          </a:stretch>
        </a:blipFill>
      </dgm:spPr>
    </dgm:pt>
  </dgm:ptLst>
  <dgm:cxnLst>
    <dgm:cxn modelId="{8F7DDFC1-5CA0-44E3-9EB0-12194DA53EE3}" type="presOf" srcId="{0024B1FD-9D13-45B6-873B-15545F6D8166}" destId="{F8F4EFC3-47A7-4BFE-AF1E-ABB022CA757C}" srcOrd="0" destOrd="0" presId="urn:microsoft.com/office/officeart/2008/layout/PictureGrid"/>
    <dgm:cxn modelId="{A379AC10-B965-4E05-8DCA-A79C8A7396FA}" srcId="{CD15532E-CA15-40F8-BD23-3F714EBEBE87}" destId="{7D33DDE5-8F60-46C8-9664-F5DEEF8974DB}" srcOrd="2" destOrd="0" parTransId="{4CF53856-D10B-44F9-8C5B-6EC801252E7A}" sibTransId="{57657AD3-8C4A-4770-A1ED-2AF457D56FF7}"/>
    <dgm:cxn modelId="{A02E82A6-2D6A-45CF-8337-3A96914381DF}" type="presOf" srcId="{CD15532E-CA15-40F8-BD23-3F714EBEBE87}" destId="{D2CBC73D-A38A-4E78-BD19-70A91590B727}" srcOrd="0" destOrd="0" presId="urn:microsoft.com/office/officeart/2008/layout/PictureGrid"/>
    <dgm:cxn modelId="{3121FF0B-9FA2-469C-99FD-FFBB30E3AB35}" type="presOf" srcId="{F5334FC2-3C1A-4CD1-AD4D-EBC3E85303F0}" destId="{B1C407DC-192C-46A8-8E60-8ECAE0208B85}" srcOrd="0" destOrd="0" presId="urn:microsoft.com/office/officeart/2008/layout/PictureGrid"/>
    <dgm:cxn modelId="{07B80702-AA09-427B-BB3B-9F0F49C7A22C}" type="presOf" srcId="{91992D2A-F657-42D0-9FC4-E0230746B586}" destId="{19D3AD06-82FA-485C-BD3F-449F3ECD228F}" srcOrd="0" destOrd="0" presId="urn:microsoft.com/office/officeart/2008/layout/PictureGrid"/>
    <dgm:cxn modelId="{2F0947FC-BF26-49C0-9D3C-F3B497AE6DC3}" srcId="{CD15532E-CA15-40F8-BD23-3F714EBEBE87}" destId="{91992D2A-F657-42D0-9FC4-E0230746B586}" srcOrd="3" destOrd="0" parTransId="{00B8287C-0D3A-4723-9355-230588A73013}" sibTransId="{A67D61C1-D85F-4EF0-AA82-96782B2A45BD}"/>
    <dgm:cxn modelId="{8C6D79E0-7906-42F0-A5D4-3998A58340F8}" type="presOf" srcId="{7D33DDE5-8F60-46C8-9664-F5DEEF8974DB}" destId="{B87D3CAD-E1A7-40E2-B1B1-BBD34E06ECC5}" srcOrd="0" destOrd="0" presId="urn:microsoft.com/office/officeart/2008/layout/PictureGrid"/>
    <dgm:cxn modelId="{E297B0D3-0306-41FA-8906-15A8B64878C3}" srcId="{CD15532E-CA15-40F8-BD23-3F714EBEBE87}" destId="{F5334FC2-3C1A-4CD1-AD4D-EBC3E85303F0}" srcOrd="0" destOrd="0" parTransId="{F8E713F9-2E5E-45DA-B31C-54DC76773D63}" sibTransId="{29AC5E27-F1C6-4912-A64D-AA75553AAC77}"/>
    <dgm:cxn modelId="{C5659E91-7260-49CC-B729-09442F0ECC21}" srcId="{CD15532E-CA15-40F8-BD23-3F714EBEBE87}" destId="{0024B1FD-9D13-45B6-873B-15545F6D8166}" srcOrd="1" destOrd="0" parTransId="{A723CA10-7B49-4CBC-8578-F13E5C7A34C1}" sibTransId="{9D64416C-44F2-4AF7-BAEA-3A97A72ED068}"/>
    <dgm:cxn modelId="{63B4240E-F332-4A83-8BD7-E20D515C4AD0}" type="presParOf" srcId="{D2CBC73D-A38A-4E78-BD19-70A91590B727}" destId="{E9C725AC-64FA-4030-8475-C3BC07755BDC}" srcOrd="0" destOrd="0" presId="urn:microsoft.com/office/officeart/2008/layout/PictureGrid"/>
    <dgm:cxn modelId="{B55AB6B7-AF17-41A5-9266-B0C316622DBD}" type="presParOf" srcId="{E9C725AC-64FA-4030-8475-C3BC07755BDC}" destId="{B1C407DC-192C-46A8-8E60-8ECAE0208B85}" srcOrd="0" destOrd="0" presId="urn:microsoft.com/office/officeart/2008/layout/PictureGrid"/>
    <dgm:cxn modelId="{45E4C230-CE8D-49A3-9568-A22AD88F1AAE}" type="presParOf" srcId="{E9C725AC-64FA-4030-8475-C3BC07755BDC}" destId="{08F8EF4D-7DC0-4496-8584-05A9298F4BFF}" srcOrd="1" destOrd="0" presId="urn:microsoft.com/office/officeart/2008/layout/PictureGrid"/>
    <dgm:cxn modelId="{6D4D4376-EC4C-45E6-B4E1-6EEE432FDA93}" type="presParOf" srcId="{D2CBC73D-A38A-4E78-BD19-70A91590B727}" destId="{400C8499-DF67-4D82-A5E8-4CAD61A4BAD3}" srcOrd="1" destOrd="0" presId="urn:microsoft.com/office/officeart/2008/layout/PictureGrid"/>
    <dgm:cxn modelId="{44A85355-3714-4EE7-97DF-B55DCDD88790}" type="presParOf" srcId="{D2CBC73D-A38A-4E78-BD19-70A91590B727}" destId="{A23C7D8D-9F01-4CDA-885A-AC5E7261A2ED}" srcOrd="2" destOrd="0" presId="urn:microsoft.com/office/officeart/2008/layout/PictureGrid"/>
    <dgm:cxn modelId="{598D912D-6A2C-43E0-9881-41E280F6F6DC}" type="presParOf" srcId="{A23C7D8D-9F01-4CDA-885A-AC5E7261A2ED}" destId="{F8F4EFC3-47A7-4BFE-AF1E-ABB022CA757C}" srcOrd="0" destOrd="0" presId="urn:microsoft.com/office/officeart/2008/layout/PictureGrid"/>
    <dgm:cxn modelId="{BF850E2D-8D8D-43B0-9D55-6BC08A208A3C}" type="presParOf" srcId="{A23C7D8D-9F01-4CDA-885A-AC5E7261A2ED}" destId="{9D9C76CE-3534-4CF6-9DC7-9CE75AF56D4A}" srcOrd="1" destOrd="0" presId="urn:microsoft.com/office/officeart/2008/layout/PictureGrid"/>
    <dgm:cxn modelId="{C7FDCE54-95F3-4291-94E5-9AD9991F2AD6}" type="presParOf" srcId="{D2CBC73D-A38A-4E78-BD19-70A91590B727}" destId="{2D27A510-F730-4F1C-AAEB-E8BDE59E27AA}" srcOrd="3" destOrd="0" presId="urn:microsoft.com/office/officeart/2008/layout/PictureGrid"/>
    <dgm:cxn modelId="{65E1B2F7-0FD1-49CE-9DA1-D3344ABB824F}" type="presParOf" srcId="{D2CBC73D-A38A-4E78-BD19-70A91590B727}" destId="{DDC666BD-7AF1-4EDD-980D-66B421F1E900}" srcOrd="4" destOrd="0" presId="urn:microsoft.com/office/officeart/2008/layout/PictureGrid"/>
    <dgm:cxn modelId="{D8D5A452-4430-48D5-92B6-FF452BF9DA22}" type="presParOf" srcId="{DDC666BD-7AF1-4EDD-980D-66B421F1E900}" destId="{B87D3CAD-E1A7-40E2-B1B1-BBD34E06ECC5}" srcOrd="0" destOrd="0" presId="urn:microsoft.com/office/officeart/2008/layout/PictureGrid"/>
    <dgm:cxn modelId="{D8A59D09-4A22-4897-962C-95782B33F876}" type="presParOf" srcId="{DDC666BD-7AF1-4EDD-980D-66B421F1E900}" destId="{2BECB603-E5D1-44A2-9A89-A572446D2396}" srcOrd="1" destOrd="0" presId="urn:microsoft.com/office/officeart/2008/layout/PictureGrid"/>
    <dgm:cxn modelId="{76008533-7B08-4AC0-A18D-97C7DC10DB79}" type="presParOf" srcId="{D2CBC73D-A38A-4E78-BD19-70A91590B727}" destId="{E050F937-49E5-4B7A-875F-B8A15D70285F}" srcOrd="5" destOrd="0" presId="urn:microsoft.com/office/officeart/2008/layout/PictureGrid"/>
    <dgm:cxn modelId="{D9B45775-3685-481B-981C-809A9E6E7DAC}" type="presParOf" srcId="{D2CBC73D-A38A-4E78-BD19-70A91590B727}" destId="{BD2913EB-00D8-4FCE-9960-DFC01BA5E5FF}" srcOrd="6" destOrd="0" presId="urn:microsoft.com/office/officeart/2008/layout/PictureGrid"/>
    <dgm:cxn modelId="{9ECCFB0C-F4D1-4DE4-96F0-467255C49876}" type="presParOf" srcId="{BD2913EB-00D8-4FCE-9960-DFC01BA5E5FF}" destId="{19D3AD06-82FA-485C-BD3F-449F3ECD228F}" srcOrd="0" destOrd="0" presId="urn:microsoft.com/office/officeart/2008/layout/PictureGrid"/>
    <dgm:cxn modelId="{0D5D1AD7-009C-4C36-A15E-5CB99AAE40B4}" type="presParOf" srcId="{BD2913EB-00D8-4FCE-9960-DFC01BA5E5FF}" destId="{19C53F9D-CAD0-40A2-8BA5-B94B547467B8}"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39CDAC0-D738-40F6-A3A4-95271594AD0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D9A41F59-034C-4159-A5FA-659C059DA6AD}">
      <dgm:prSet phldrT="[Texto]" custT="1"/>
      <dgm:spPr/>
      <dgm:t>
        <a:bodyPr/>
        <a:lstStyle/>
        <a:p>
          <a:r>
            <a:rPr lang="es-ES" sz="1400" dirty="0" smtClean="0">
              <a:solidFill>
                <a:schemeClr val="tx1"/>
              </a:solidFill>
              <a:latin typeface="Times New Roman" panose="02020603050405020304" pitchFamily="18" charset="0"/>
              <a:cs typeface="Times New Roman" panose="02020603050405020304" pitchFamily="18" charset="0"/>
            </a:rPr>
            <a:t>Proporcionar a gestores y organizadores de conciertos y festivales de música independiente una guía aplicable que les será de utilidad al momento de tomar decisiones y planificar estrategias de marketing digital para su mercado objetivo. </a:t>
          </a:r>
          <a:endParaRPr lang="es-EC" sz="1400" dirty="0">
            <a:solidFill>
              <a:schemeClr val="tx1"/>
            </a:solidFill>
            <a:latin typeface="Times New Roman" panose="02020603050405020304" pitchFamily="18" charset="0"/>
            <a:cs typeface="Times New Roman" panose="02020603050405020304" pitchFamily="18" charset="0"/>
          </a:endParaRPr>
        </a:p>
      </dgm:t>
    </dgm:pt>
    <dgm:pt modelId="{EADBB7B0-0FDB-46A1-8C70-803583451911}" type="parTrans" cxnId="{F14E2259-644F-4897-85FB-3939A39D027E}">
      <dgm:prSet/>
      <dgm:spPr/>
      <dgm:t>
        <a:bodyPr/>
        <a:lstStyle/>
        <a:p>
          <a:endParaRPr lang="es-EC"/>
        </a:p>
      </dgm:t>
    </dgm:pt>
    <dgm:pt modelId="{694A3AFE-ACF9-4815-BEC6-C3A5D093C196}" type="sibTrans" cxnId="{F14E2259-644F-4897-85FB-3939A39D027E}">
      <dgm:prSet/>
      <dgm:spPr/>
      <dgm:t>
        <a:bodyPr/>
        <a:lstStyle/>
        <a:p>
          <a:endParaRPr lang="es-EC"/>
        </a:p>
      </dgm:t>
    </dgm:pt>
    <dgm:pt modelId="{1E1321DE-13D0-46FD-A0C1-A4C18420E001}" type="pres">
      <dgm:prSet presAssocID="{C39CDAC0-D738-40F6-A3A4-95271594AD08}" presName="diagram" presStyleCnt="0">
        <dgm:presLayoutVars>
          <dgm:dir/>
          <dgm:resizeHandles val="exact"/>
        </dgm:presLayoutVars>
      </dgm:prSet>
      <dgm:spPr/>
      <dgm:t>
        <a:bodyPr/>
        <a:lstStyle/>
        <a:p>
          <a:endParaRPr lang="es-EC"/>
        </a:p>
      </dgm:t>
    </dgm:pt>
    <dgm:pt modelId="{044EB757-B027-49D5-9B8B-B54F26B24D34}" type="pres">
      <dgm:prSet presAssocID="{D9A41F59-034C-4159-A5FA-659C059DA6AD}" presName="node" presStyleLbl="node1" presStyleIdx="0" presStyleCnt="1" custScaleX="110510">
        <dgm:presLayoutVars>
          <dgm:bulletEnabled val="1"/>
        </dgm:presLayoutVars>
      </dgm:prSet>
      <dgm:spPr/>
      <dgm:t>
        <a:bodyPr/>
        <a:lstStyle/>
        <a:p>
          <a:endParaRPr lang="es-EC"/>
        </a:p>
      </dgm:t>
    </dgm:pt>
  </dgm:ptLst>
  <dgm:cxnLst>
    <dgm:cxn modelId="{895180C6-9C94-482F-A24F-149A3FEDFF85}" type="presOf" srcId="{C39CDAC0-D738-40F6-A3A4-95271594AD08}" destId="{1E1321DE-13D0-46FD-A0C1-A4C18420E001}" srcOrd="0" destOrd="0" presId="urn:microsoft.com/office/officeart/2005/8/layout/default"/>
    <dgm:cxn modelId="{9D39E405-35F7-41E5-8544-7E77C60BE41A}" type="presOf" srcId="{D9A41F59-034C-4159-A5FA-659C059DA6AD}" destId="{044EB757-B027-49D5-9B8B-B54F26B24D34}" srcOrd="0" destOrd="0" presId="urn:microsoft.com/office/officeart/2005/8/layout/default"/>
    <dgm:cxn modelId="{F14E2259-644F-4897-85FB-3939A39D027E}" srcId="{C39CDAC0-D738-40F6-A3A4-95271594AD08}" destId="{D9A41F59-034C-4159-A5FA-659C059DA6AD}" srcOrd="0" destOrd="0" parTransId="{EADBB7B0-0FDB-46A1-8C70-803583451911}" sibTransId="{694A3AFE-ACF9-4815-BEC6-C3A5D093C196}"/>
    <dgm:cxn modelId="{15C0C07A-3792-4F25-BC1C-FB908689581F}" type="presParOf" srcId="{1E1321DE-13D0-46FD-A0C1-A4C18420E001}" destId="{044EB757-B027-49D5-9B8B-B54F26B24D34}"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0C7898-19E3-4C92-8494-CF0EA0CC2DE0}"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es-EC"/>
        </a:p>
      </dgm:t>
    </dgm:pt>
    <dgm:pt modelId="{4D490FD7-87D4-4C20-9C5D-1CA90F261D02}">
      <dgm:prSet phldrT="[Texto]"/>
      <dgm:spPr>
        <a:blipFill rotWithShape="0">
          <a:blip xmlns:r="http://schemas.openxmlformats.org/officeDocument/2006/relationships" r:embed="rId1"/>
          <a:stretch>
            <a:fillRect/>
          </a:stretch>
        </a:blipFill>
      </dgm:spPr>
      <dgm:t>
        <a:bodyPr/>
        <a:lstStyle/>
        <a:p>
          <a:endParaRPr lang="es-EC" dirty="0"/>
        </a:p>
      </dgm:t>
    </dgm:pt>
    <dgm:pt modelId="{233C2022-65BC-4404-A7FC-B4B459CAD676}" type="parTrans" cxnId="{8078716B-D306-43DE-AD29-ACE60E2621C5}">
      <dgm:prSet/>
      <dgm:spPr/>
      <dgm:t>
        <a:bodyPr/>
        <a:lstStyle/>
        <a:p>
          <a:endParaRPr lang="es-EC"/>
        </a:p>
      </dgm:t>
    </dgm:pt>
    <dgm:pt modelId="{CDC31972-66A1-4BF0-B938-6F023A2822E2}" type="sibTrans" cxnId="{8078716B-D306-43DE-AD29-ACE60E2621C5}">
      <dgm:prSet/>
      <dgm:spPr/>
      <dgm:t>
        <a:bodyPr/>
        <a:lstStyle/>
        <a:p>
          <a:endParaRPr lang="es-EC"/>
        </a:p>
      </dgm:t>
    </dgm:pt>
    <dgm:pt modelId="{8C568460-C5AB-435F-ABFB-B445423C2E06}">
      <dgm:prSet phldrT="[Texto]"/>
      <dgm:spPr/>
      <dgm:t>
        <a:bodyPr/>
        <a:lstStyle/>
        <a:p>
          <a:r>
            <a:rPr lang="es-EC" dirty="0" smtClean="0">
              <a:solidFill>
                <a:schemeClr val="tx1"/>
              </a:solidFill>
            </a:rPr>
            <a:t>No se encasilla en un específico género musical</a:t>
          </a:r>
          <a:endParaRPr lang="es-EC" dirty="0">
            <a:solidFill>
              <a:schemeClr val="tx1"/>
            </a:solidFill>
          </a:endParaRPr>
        </a:p>
      </dgm:t>
    </dgm:pt>
    <dgm:pt modelId="{2D3A4413-5246-4558-A49C-BF16FED594E9}" type="parTrans" cxnId="{A746719E-E8CD-4E3E-820F-3867B5B39F57}">
      <dgm:prSet/>
      <dgm:spPr/>
      <dgm:t>
        <a:bodyPr/>
        <a:lstStyle/>
        <a:p>
          <a:endParaRPr lang="es-EC"/>
        </a:p>
      </dgm:t>
    </dgm:pt>
    <dgm:pt modelId="{119FF3C1-6321-4277-8F51-A7A93B145EF9}" type="sibTrans" cxnId="{A746719E-E8CD-4E3E-820F-3867B5B39F57}">
      <dgm:prSet/>
      <dgm:spPr/>
      <dgm:t>
        <a:bodyPr/>
        <a:lstStyle/>
        <a:p>
          <a:endParaRPr lang="es-EC"/>
        </a:p>
      </dgm:t>
    </dgm:pt>
    <dgm:pt modelId="{7F508B0E-0AC6-484D-8703-56499907E870}">
      <dgm:prSet phldrT="[Texto]"/>
      <dgm:spPr/>
      <dgm:t>
        <a:bodyPr/>
        <a:lstStyle/>
        <a:p>
          <a:r>
            <a:rPr lang="es-EC" dirty="0" smtClean="0">
              <a:solidFill>
                <a:schemeClr val="tx1"/>
              </a:solidFill>
            </a:rPr>
            <a:t>Autogestión</a:t>
          </a:r>
          <a:endParaRPr lang="es-EC" dirty="0">
            <a:solidFill>
              <a:schemeClr val="tx1"/>
            </a:solidFill>
          </a:endParaRPr>
        </a:p>
      </dgm:t>
    </dgm:pt>
    <dgm:pt modelId="{BF5B11B3-DBD2-4657-8FEB-9E0FBA700DE5}" type="parTrans" cxnId="{BBF1AA7E-5255-4A99-8E43-252A4FAF1971}">
      <dgm:prSet/>
      <dgm:spPr/>
      <dgm:t>
        <a:bodyPr/>
        <a:lstStyle/>
        <a:p>
          <a:endParaRPr lang="es-EC"/>
        </a:p>
      </dgm:t>
    </dgm:pt>
    <dgm:pt modelId="{BC94AD8E-ACFB-49B5-9B4B-5ABF5434F4A7}" type="sibTrans" cxnId="{BBF1AA7E-5255-4A99-8E43-252A4FAF1971}">
      <dgm:prSet/>
      <dgm:spPr/>
      <dgm:t>
        <a:bodyPr/>
        <a:lstStyle/>
        <a:p>
          <a:endParaRPr lang="es-EC"/>
        </a:p>
      </dgm:t>
    </dgm:pt>
    <dgm:pt modelId="{5D8449AA-65E7-46ED-B25B-29064486B400}">
      <dgm:prSet phldrT="[Texto]"/>
      <dgm:spPr/>
      <dgm:t>
        <a:bodyPr/>
        <a:lstStyle/>
        <a:p>
          <a:r>
            <a:rPr lang="es-ES" dirty="0" smtClean="0">
              <a:solidFill>
                <a:schemeClr val="tx1"/>
              </a:solidFill>
            </a:rPr>
            <a:t>No es solo comercializar sino también comunicar y expresar</a:t>
          </a:r>
          <a:endParaRPr lang="es-EC" dirty="0">
            <a:solidFill>
              <a:schemeClr val="tx1"/>
            </a:solidFill>
          </a:endParaRPr>
        </a:p>
      </dgm:t>
    </dgm:pt>
    <dgm:pt modelId="{03D1B88D-FC97-4A2B-8859-9C61A12F9F20}" type="parTrans" cxnId="{892D0308-A8DF-43E3-A525-B74C5A1FD541}">
      <dgm:prSet/>
      <dgm:spPr/>
      <dgm:t>
        <a:bodyPr/>
        <a:lstStyle/>
        <a:p>
          <a:endParaRPr lang="es-EC"/>
        </a:p>
      </dgm:t>
    </dgm:pt>
    <dgm:pt modelId="{6EAFDADE-615D-4DA4-8D98-B4120355CB55}" type="sibTrans" cxnId="{892D0308-A8DF-43E3-A525-B74C5A1FD541}">
      <dgm:prSet/>
      <dgm:spPr/>
      <dgm:t>
        <a:bodyPr/>
        <a:lstStyle/>
        <a:p>
          <a:endParaRPr lang="es-EC"/>
        </a:p>
      </dgm:t>
    </dgm:pt>
    <dgm:pt modelId="{D67C1ACE-CEBD-4F4B-B8F2-604CFDA1B8B7}">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Libertad de expresión</a:t>
          </a:r>
          <a:endParaRPr lang="es-EC" dirty="0">
            <a:solidFill>
              <a:schemeClr val="tx1"/>
            </a:solidFill>
            <a:latin typeface="Times New Roman" panose="02020603050405020304" pitchFamily="18" charset="0"/>
            <a:cs typeface="Times New Roman" panose="02020603050405020304" pitchFamily="18" charset="0"/>
          </a:endParaRPr>
        </a:p>
      </dgm:t>
    </dgm:pt>
    <dgm:pt modelId="{0602C307-13D8-4F82-BB8D-6A1BE7B7F71B}" type="parTrans" cxnId="{25C9EDC6-C4B9-4886-8333-F53199792D29}">
      <dgm:prSet/>
      <dgm:spPr/>
      <dgm:t>
        <a:bodyPr/>
        <a:lstStyle/>
        <a:p>
          <a:endParaRPr lang="es-EC"/>
        </a:p>
      </dgm:t>
    </dgm:pt>
    <dgm:pt modelId="{8F050E7B-DC36-42A6-9031-4250086F76A6}" type="sibTrans" cxnId="{25C9EDC6-C4B9-4886-8333-F53199792D29}">
      <dgm:prSet/>
      <dgm:spPr/>
      <dgm:t>
        <a:bodyPr/>
        <a:lstStyle/>
        <a:p>
          <a:endParaRPr lang="es-EC"/>
        </a:p>
      </dgm:t>
    </dgm:pt>
    <dgm:pt modelId="{D3811C02-996C-49FD-8451-72FF71ADBB85}" type="pres">
      <dgm:prSet presAssocID="{620C7898-19E3-4C92-8494-CF0EA0CC2DE0}" presName="Name0" presStyleCnt="0">
        <dgm:presLayoutVars>
          <dgm:chMax val="1"/>
          <dgm:dir/>
          <dgm:animLvl val="ctr"/>
          <dgm:resizeHandles val="exact"/>
        </dgm:presLayoutVars>
      </dgm:prSet>
      <dgm:spPr/>
      <dgm:t>
        <a:bodyPr/>
        <a:lstStyle/>
        <a:p>
          <a:endParaRPr lang="es-EC"/>
        </a:p>
      </dgm:t>
    </dgm:pt>
    <dgm:pt modelId="{4A5215BD-013A-4733-A86D-D535C3F2D931}" type="pres">
      <dgm:prSet presAssocID="{4D490FD7-87D4-4C20-9C5D-1CA90F261D02}" presName="centerShape" presStyleLbl="node0" presStyleIdx="0" presStyleCnt="1"/>
      <dgm:spPr/>
      <dgm:t>
        <a:bodyPr/>
        <a:lstStyle/>
        <a:p>
          <a:endParaRPr lang="es-EC"/>
        </a:p>
      </dgm:t>
    </dgm:pt>
    <dgm:pt modelId="{C10902C2-29F1-4DAC-AC5B-7079CBF871AE}" type="pres">
      <dgm:prSet presAssocID="{8C568460-C5AB-435F-ABFB-B445423C2E06}" presName="node" presStyleLbl="node1" presStyleIdx="0" presStyleCnt="4">
        <dgm:presLayoutVars>
          <dgm:bulletEnabled val="1"/>
        </dgm:presLayoutVars>
      </dgm:prSet>
      <dgm:spPr/>
      <dgm:t>
        <a:bodyPr/>
        <a:lstStyle/>
        <a:p>
          <a:endParaRPr lang="es-EC"/>
        </a:p>
      </dgm:t>
    </dgm:pt>
    <dgm:pt modelId="{6565F23A-5942-4095-B131-7D8C4B78A788}" type="pres">
      <dgm:prSet presAssocID="{8C568460-C5AB-435F-ABFB-B445423C2E06}" presName="dummy" presStyleCnt="0"/>
      <dgm:spPr/>
    </dgm:pt>
    <dgm:pt modelId="{07AFA873-3650-4983-B374-9B507AC88B2C}" type="pres">
      <dgm:prSet presAssocID="{119FF3C1-6321-4277-8F51-A7A93B145EF9}" presName="sibTrans" presStyleLbl="sibTrans2D1" presStyleIdx="0" presStyleCnt="4"/>
      <dgm:spPr/>
      <dgm:t>
        <a:bodyPr/>
        <a:lstStyle/>
        <a:p>
          <a:endParaRPr lang="es-EC"/>
        </a:p>
      </dgm:t>
    </dgm:pt>
    <dgm:pt modelId="{64018CDD-CE6F-447C-8714-AF8A539447C3}" type="pres">
      <dgm:prSet presAssocID="{7F508B0E-0AC6-484D-8703-56499907E870}" presName="node" presStyleLbl="node1" presStyleIdx="1" presStyleCnt="4">
        <dgm:presLayoutVars>
          <dgm:bulletEnabled val="1"/>
        </dgm:presLayoutVars>
      </dgm:prSet>
      <dgm:spPr/>
      <dgm:t>
        <a:bodyPr/>
        <a:lstStyle/>
        <a:p>
          <a:endParaRPr lang="es-EC"/>
        </a:p>
      </dgm:t>
    </dgm:pt>
    <dgm:pt modelId="{CB46D17F-53B9-48A0-A163-F15CA151645F}" type="pres">
      <dgm:prSet presAssocID="{7F508B0E-0AC6-484D-8703-56499907E870}" presName="dummy" presStyleCnt="0"/>
      <dgm:spPr/>
    </dgm:pt>
    <dgm:pt modelId="{112E27D6-D4A2-4BD8-BA6A-E1B4EF768878}" type="pres">
      <dgm:prSet presAssocID="{BC94AD8E-ACFB-49B5-9B4B-5ABF5434F4A7}" presName="sibTrans" presStyleLbl="sibTrans2D1" presStyleIdx="1" presStyleCnt="4"/>
      <dgm:spPr/>
      <dgm:t>
        <a:bodyPr/>
        <a:lstStyle/>
        <a:p>
          <a:endParaRPr lang="es-EC"/>
        </a:p>
      </dgm:t>
    </dgm:pt>
    <dgm:pt modelId="{5CD776E2-9395-474D-8C5D-93EFB6C6CE55}" type="pres">
      <dgm:prSet presAssocID="{5D8449AA-65E7-46ED-B25B-29064486B400}" presName="node" presStyleLbl="node1" presStyleIdx="2" presStyleCnt="4">
        <dgm:presLayoutVars>
          <dgm:bulletEnabled val="1"/>
        </dgm:presLayoutVars>
      </dgm:prSet>
      <dgm:spPr/>
      <dgm:t>
        <a:bodyPr/>
        <a:lstStyle/>
        <a:p>
          <a:endParaRPr lang="es-EC"/>
        </a:p>
      </dgm:t>
    </dgm:pt>
    <dgm:pt modelId="{D4FBB718-4D27-43B7-8C6E-EC51ED6066F6}" type="pres">
      <dgm:prSet presAssocID="{5D8449AA-65E7-46ED-B25B-29064486B400}" presName="dummy" presStyleCnt="0"/>
      <dgm:spPr/>
    </dgm:pt>
    <dgm:pt modelId="{3EAB9CE7-8F42-4A3B-BA1F-6AEF61B1F6E8}" type="pres">
      <dgm:prSet presAssocID="{6EAFDADE-615D-4DA4-8D98-B4120355CB55}" presName="sibTrans" presStyleLbl="sibTrans2D1" presStyleIdx="2" presStyleCnt="4"/>
      <dgm:spPr/>
      <dgm:t>
        <a:bodyPr/>
        <a:lstStyle/>
        <a:p>
          <a:endParaRPr lang="es-EC"/>
        </a:p>
      </dgm:t>
    </dgm:pt>
    <dgm:pt modelId="{209BD69B-CBF8-48B6-BB17-C3A23134CD53}" type="pres">
      <dgm:prSet presAssocID="{D67C1ACE-CEBD-4F4B-B8F2-604CFDA1B8B7}" presName="node" presStyleLbl="node1" presStyleIdx="3" presStyleCnt="4">
        <dgm:presLayoutVars>
          <dgm:bulletEnabled val="1"/>
        </dgm:presLayoutVars>
      </dgm:prSet>
      <dgm:spPr/>
      <dgm:t>
        <a:bodyPr/>
        <a:lstStyle/>
        <a:p>
          <a:endParaRPr lang="es-EC"/>
        </a:p>
      </dgm:t>
    </dgm:pt>
    <dgm:pt modelId="{DEA333A6-5A62-41E5-B5FE-8F6DE81B8D48}" type="pres">
      <dgm:prSet presAssocID="{D67C1ACE-CEBD-4F4B-B8F2-604CFDA1B8B7}" presName="dummy" presStyleCnt="0"/>
      <dgm:spPr/>
    </dgm:pt>
    <dgm:pt modelId="{D2F542DD-FBB1-4D25-AB2E-CE92D8A9AE62}" type="pres">
      <dgm:prSet presAssocID="{8F050E7B-DC36-42A6-9031-4250086F76A6}" presName="sibTrans" presStyleLbl="sibTrans2D1" presStyleIdx="3" presStyleCnt="4"/>
      <dgm:spPr/>
      <dgm:t>
        <a:bodyPr/>
        <a:lstStyle/>
        <a:p>
          <a:endParaRPr lang="es-EC"/>
        </a:p>
      </dgm:t>
    </dgm:pt>
  </dgm:ptLst>
  <dgm:cxnLst>
    <dgm:cxn modelId="{7E4C522E-3702-4CA6-813D-F1E0CE27D094}" type="presOf" srcId="{7F508B0E-0AC6-484D-8703-56499907E870}" destId="{64018CDD-CE6F-447C-8714-AF8A539447C3}" srcOrd="0" destOrd="0" presId="urn:microsoft.com/office/officeart/2005/8/layout/radial6"/>
    <dgm:cxn modelId="{892D0308-A8DF-43E3-A525-B74C5A1FD541}" srcId="{4D490FD7-87D4-4C20-9C5D-1CA90F261D02}" destId="{5D8449AA-65E7-46ED-B25B-29064486B400}" srcOrd="2" destOrd="0" parTransId="{03D1B88D-FC97-4A2B-8859-9C61A12F9F20}" sibTransId="{6EAFDADE-615D-4DA4-8D98-B4120355CB55}"/>
    <dgm:cxn modelId="{76A5CD66-6653-47A3-BA56-94B7743E1284}" type="presOf" srcId="{5D8449AA-65E7-46ED-B25B-29064486B400}" destId="{5CD776E2-9395-474D-8C5D-93EFB6C6CE55}" srcOrd="0" destOrd="0" presId="urn:microsoft.com/office/officeart/2005/8/layout/radial6"/>
    <dgm:cxn modelId="{2A36DC93-E2EC-4057-9FDB-7885A79FD6E7}" type="presOf" srcId="{119FF3C1-6321-4277-8F51-A7A93B145EF9}" destId="{07AFA873-3650-4983-B374-9B507AC88B2C}" srcOrd="0" destOrd="0" presId="urn:microsoft.com/office/officeart/2005/8/layout/radial6"/>
    <dgm:cxn modelId="{D70E176C-E7E0-46A3-A477-49334A4CCC2E}" type="presOf" srcId="{620C7898-19E3-4C92-8494-CF0EA0CC2DE0}" destId="{D3811C02-996C-49FD-8451-72FF71ADBB85}" srcOrd="0" destOrd="0" presId="urn:microsoft.com/office/officeart/2005/8/layout/radial6"/>
    <dgm:cxn modelId="{D3EFC2AA-4E4B-40B9-9D7E-2EB64F88208F}" type="presOf" srcId="{BC94AD8E-ACFB-49B5-9B4B-5ABF5434F4A7}" destId="{112E27D6-D4A2-4BD8-BA6A-E1B4EF768878}" srcOrd="0" destOrd="0" presId="urn:microsoft.com/office/officeart/2005/8/layout/radial6"/>
    <dgm:cxn modelId="{BE869DF4-70A0-4E32-9F4D-FBCE68A25416}" type="presOf" srcId="{D67C1ACE-CEBD-4F4B-B8F2-604CFDA1B8B7}" destId="{209BD69B-CBF8-48B6-BB17-C3A23134CD53}" srcOrd="0" destOrd="0" presId="urn:microsoft.com/office/officeart/2005/8/layout/radial6"/>
    <dgm:cxn modelId="{DAE3EE4E-C73D-426D-A5CB-083741A20D3A}" type="presOf" srcId="{8F050E7B-DC36-42A6-9031-4250086F76A6}" destId="{D2F542DD-FBB1-4D25-AB2E-CE92D8A9AE62}" srcOrd="0" destOrd="0" presId="urn:microsoft.com/office/officeart/2005/8/layout/radial6"/>
    <dgm:cxn modelId="{2627DA88-04B5-48AE-B723-A60BDB68F061}" type="presOf" srcId="{4D490FD7-87D4-4C20-9C5D-1CA90F261D02}" destId="{4A5215BD-013A-4733-A86D-D535C3F2D931}" srcOrd="0" destOrd="0" presId="urn:microsoft.com/office/officeart/2005/8/layout/radial6"/>
    <dgm:cxn modelId="{00B7A8B2-73CC-4F25-970A-C451D3D0361D}" type="presOf" srcId="{6EAFDADE-615D-4DA4-8D98-B4120355CB55}" destId="{3EAB9CE7-8F42-4A3B-BA1F-6AEF61B1F6E8}" srcOrd="0" destOrd="0" presId="urn:microsoft.com/office/officeart/2005/8/layout/radial6"/>
    <dgm:cxn modelId="{8078716B-D306-43DE-AD29-ACE60E2621C5}" srcId="{620C7898-19E3-4C92-8494-CF0EA0CC2DE0}" destId="{4D490FD7-87D4-4C20-9C5D-1CA90F261D02}" srcOrd="0" destOrd="0" parTransId="{233C2022-65BC-4404-A7FC-B4B459CAD676}" sibTransId="{CDC31972-66A1-4BF0-B938-6F023A2822E2}"/>
    <dgm:cxn modelId="{BBF1AA7E-5255-4A99-8E43-252A4FAF1971}" srcId="{4D490FD7-87D4-4C20-9C5D-1CA90F261D02}" destId="{7F508B0E-0AC6-484D-8703-56499907E870}" srcOrd="1" destOrd="0" parTransId="{BF5B11B3-DBD2-4657-8FEB-9E0FBA700DE5}" sibTransId="{BC94AD8E-ACFB-49B5-9B4B-5ABF5434F4A7}"/>
    <dgm:cxn modelId="{EF1427A7-955C-4490-A126-183A08E64982}" type="presOf" srcId="{8C568460-C5AB-435F-ABFB-B445423C2E06}" destId="{C10902C2-29F1-4DAC-AC5B-7079CBF871AE}" srcOrd="0" destOrd="0" presId="urn:microsoft.com/office/officeart/2005/8/layout/radial6"/>
    <dgm:cxn modelId="{A746719E-E8CD-4E3E-820F-3867B5B39F57}" srcId="{4D490FD7-87D4-4C20-9C5D-1CA90F261D02}" destId="{8C568460-C5AB-435F-ABFB-B445423C2E06}" srcOrd="0" destOrd="0" parTransId="{2D3A4413-5246-4558-A49C-BF16FED594E9}" sibTransId="{119FF3C1-6321-4277-8F51-A7A93B145EF9}"/>
    <dgm:cxn modelId="{25C9EDC6-C4B9-4886-8333-F53199792D29}" srcId="{4D490FD7-87D4-4C20-9C5D-1CA90F261D02}" destId="{D67C1ACE-CEBD-4F4B-B8F2-604CFDA1B8B7}" srcOrd="3" destOrd="0" parTransId="{0602C307-13D8-4F82-BB8D-6A1BE7B7F71B}" sibTransId="{8F050E7B-DC36-42A6-9031-4250086F76A6}"/>
    <dgm:cxn modelId="{7FA4C1EC-9D48-411B-9A70-FC775A4EB488}" type="presParOf" srcId="{D3811C02-996C-49FD-8451-72FF71ADBB85}" destId="{4A5215BD-013A-4733-A86D-D535C3F2D931}" srcOrd="0" destOrd="0" presId="urn:microsoft.com/office/officeart/2005/8/layout/radial6"/>
    <dgm:cxn modelId="{F9B8C6CA-16AF-4741-A4AB-4B46A102AA58}" type="presParOf" srcId="{D3811C02-996C-49FD-8451-72FF71ADBB85}" destId="{C10902C2-29F1-4DAC-AC5B-7079CBF871AE}" srcOrd="1" destOrd="0" presId="urn:microsoft.com/office/officeart/2005/8/layout/radial6"/>
    <dgm:cxn modelId="{3FA8FF4A-03FA-4A15-9B21-7CE35F3F6E5C}" type="presParOf" srcId="{D3811C02-996C-49FD-8451-72FF71ADBB85}" destId="{6565F23A-5942-4095-B131-7D8C4B78A788}" srcOrd="2" destOrd="0" presId="urn:microsoft.com/office/officeart/2005/8/layout/radial6"/>
    <dgm:cxn modelId="{BDED976F-B189-47D0-9808-3C994C79C7EA}" type="presParOf" srcId="{D3811C02-996C-49FD-8451-72FF71ADBB85}" destId="{07AFA873-3650-4983-B374-9B507AC88B2C}" srcOrd="3" destOrd="0" presId="urn:microsoft.com/office/officeart/2005/8/layout/radial6"/>
    <dgm:cxn modelId="{DB513922-9197-4580-B4FF-60B8A1630ED3}" type="presParOf" srcId="{D3811C02-996C-49FD-8451-72FF71ADBB85}" destId="{64018CDD-CE6F-447C-8714-AF8A539447C3}" srcOrd="4" destOrd="0" presId="urn:microsoft.com/office/officeart/2005/8/layout/radial6"/>
    <dgm:cxn modelId="{C85D5C44-1A41-42BB-A81B-B8373B743230}" type="presParOf" srcId="{D3811C02-996C-49FD-8451-72FF71ADBB85}" destId="{CB46D17F-53B9-48A0-A163-F15CA151645F}" srcOrd="5" destOrd="0" presId="urn:microsoft.com/office/officeart/2005/8/layout/radial6"/>
    <dgm:cxn modelId="{24FD291A-3657-44DD-9D26-0B1D449C47B1}" type="presParOf" srcId="{D3811C02-996C-49FD-8451-72FF71ADBB85}" destId="{112E27D6-D4A2-4BD8-BA6A-E1B4EF768878}" srcOrd="6" destOrd="0" presId="urn:microsoft.com/office/officeart/2005/8/layout/radial6"/>
    <dgm:cxn modelId="{0A316144-6F87-4F2D-A810-0FB5D157F10C}" type="presParOf" srcId="{D3811C02-996C-49FD-8451-72FF71ADBB85}" destId="{5CD776E2-9395-474D-8C5D-93EFB6C6CE55}" srcOrd="7" destOrd="0" presId="urn:microsoft.com/office/officeart/2005/8/layout/radial6"/>
    <dgm:cxn modelId="{493D4837-8051-47B1-BF3F-3F4F4A316F3F}" type="presParOf" srcId="{D3811C02-996C-49FD-8451-72FF71ADBB85}" destId="{D4FBB718-4D27-43B7-8C6E-EC51ED6066F6}" srcOrd="8" destOrd="0" presId="urn:microsoft.com/office/officeart/2005/8/layout/radial6"/>
    <dgm:cxn modelId="{29CD3968-88C6-4178-811D-8BC70AEE42D5}" type="presParOf" srcId="{D3811C02-996C-49FD-8451-72FF71ADBB85}" destId="{3EAB9CE7-8F42-4A3B-BA1F-6AEF61B1F6E8}" srcOrd="9" destOrd="0" presId="urn:microsoft.com/office/officeart/2005/8/layout/radial6"/>
    <dgm:cxn modelId="{349FAC59-1104-4D3A-A1FA-08B002459F0C}" type="presParOf" srcId="{D3811C02-996C-49FD-8451-72FF71ADBB85}" destId="{209BD69B-CBF8-48B6-BB17-C3A23134CD53}" srcOrd="10" destOrd="0" presId="urn:microsoft.com/office/officeart/2005/8/layout/radial6"/>
    <dgm:cxn modelId="{4422F785-425F-4D53-B4A1-62EC63C0AFD0}" type="presParOf" srcId="{D3811C02-996C-49FD-8451-72FF71ADBB85}" destId="{DEA333A6-5A62-41E5-B5FE-8F6DE81B8D48}" srcOrd="11" destOrd="0" presId="urn:microsoft.com/office/officeart/2005/8/layout/radial6"/>
    <dgm:cxn modelId="{8141ECA2-F0FD-46EC-A781-514BACFCD724}" type="presParOf" srcId="{D3811C02-996C-49FD-8451-72FF71ADBB85}" destId="{D2F542DD-FBB1-4D25-AB2E-CE92D8A9AE62}"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39CDAC0-D738-40F6-A3A4-95271594AD0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D9A41F59-034C-4159-A5FA-659C059DA6AD}">
      <dgm:prSet phldrT="[Texto]" custT="1"/>
      <dgm:spPr/>
      <dgm:t>
        <a:bodyPr/>
        <a:lstStyle/>
        <a:p>
          <a:r>
            <a:rPr lang="es-ES" sz="1200" dirty="0" smtClean="0">
              <a:solidFill>
                <a:schemeClr val="tx1"/>
              </a:solidFill>
              <a:latin typeface="Times New Roman" panose="02020603050405020304" pitchFamily="18" charset="0"/>
              <a:cs typeface="Times New Roman" panose="02020603050405020304" pitchFamily="18" charset="0"/>
            </a:rPr>
            <a:t>Se define el target al cual se aplica la propuesta de optimización así tenemos los siguientes datos:</a:t>
          </a:r>
          <a:endParaRPr lang="es-EC" sz="1200" dirty="0" smtClean="0">
            <a:solidFill>
              <a:schemeClr val="tx1"/>
            </a:solidFill>
            <a:latin typeface="Times New Roman" panose="02020603050405020304" pitchFamily="18" charset="0"/>
            <a:cs typeface="Times New Roman" panose="02020603050405020304" pitchFamily="18" charset="0"/>
          </a:endParaRPr>
        </a:p>
        <a:p>
          <a:r>
            <a:rPr lang="es-ES" sz="1200" dirty="0" smtClean="0">
              <a:solidFill>
                <a:schemeClr val="tx1"/>
              </a:solidFill>
              <a:latin typeface="Times New Roman" panose="02020603050405020304" pitchFamily="18" charset="0"/>
              <a:cs typeface="Times New Roman" panose="02020603050405020304" pitchFamily="18" charset="0"/>
            </a:rPr>
            <a:t>* Personas pertenecientes al género masculino, femenino y otro género.</a:t>
          </a:r>
          <a:endParaRPr lang="es-EC" sz="1200" dirty="0" smtClean="0">
            <a:solidFill>
              <a:schemeClr val="tx1"/>
            </a:solidFill>
            <a:latin typeface="Times New Roman" panose="02020603050405020304" pitchFamily="18" charset="0"/>
            <a:cs typeface="Times New Roman" panose="02020603050405020304" pitchFamily="18" charset="0"/>
          </a:endParaRPr>
        </a:p>
        <a:p>
          <a:r>
            <a:rPr lang="es-ES" sz="1200" dirty="0" smtClean="0">
              <a:solidFill>
                <a:schemeClr val="tx1"/>
              </a:solidFill>
              <a:latin typeface="Times New Roman" panose="02020603050405020304" pitchFamily="18" charset="0"/>
              <a:cs typeface="Times New Roman" panose="02020603050405020304" pitchFamily="18" charset="0"/>
            </a:rPr>
            <a:t>* Personas que se encuentren dentro de los rangos de edades comprendidos entre 16 a 24 años y 25 a 34 años.</a:t>
          </a:r>
          <a:endParaRPr lang="es-EC" sz="1200" dirty="0" smtClean="0">
            <a:solidFill>
              <a:schemeClr val="tx1"/>
            </a:solidFill>
            <a:latin typeface="Times New Roman" panose="02020603050405020304" pitchFamily="18" charset="0"/>
            <a:cs typeface="Times New Roman" panose="02020603050405020304" pitchFamily="18" charset="0"/>
          </a:endParaRPr>
        </a:p>
        <a:p>
          <a:r>
            <a:rPr lang="es-ES" sz="1200" dirty="0" smtClean="0">
              <a:solidFill>
                <a:schemeClr val="tx1"/>
              </a:solidFill>
              <a:latin typeface="Times New Roman" panose="02020603050405020304" pitchFamily="18" charset="0"/>
              <a:cs typeface="Times New Roman" panose="02020603050405020304" pitchFamily="18" charset="0"/>
            </a:rPr>
            <a:t>* Personas residentes en el Distrito Metropolitano de Quito</a:t>
          </a:r>
          <a:r>
            <a:rPr lang="es-ES" sz="1800" dirty="0" smtClean="0">
              <a:solidFill>
                <a:schemeClr val="tx1"/>
              </a:solidFill>
              <a:latin typeface="Times New Roman" panose="02020603050405020304" pitchFamily="18" charset="0"/>
              <a:cs typeface="Times New Roman" panose="02020603050405020304" pitchFamily="18" charset="0"/>
            </a:rPr>
            <a:t>.</a:t>
          </a:r>
          <a:endParaRPr lang="es-EC" sz="1800" dirty="0">
            <a:solidFill>
              <a:schemeClr val="tx1"/>
            </a:solidFill>
            <a:latin typeface="Times New Roman" panose="02020603050405020304" pitchFamily="18" charset="0"/>
            <a:cs typeface="Times New Roman" panose="02020603050405020304" pitchFamily="18" charset="0"/>
          </a:endParaRPr>
        </a:p>
      </dgm:t>
    </dgm:pt>
    <dgm:pt modelId="{EADBB7B0-0FDB-46A1-8C70-803583451911}" type="parTrans" cxnId="{F14E2259-644F-4897-85FB-3939A39D027E}">
      <dgm:prSet/>
      <dgm:spPr/>
      <dgm:t>
        <a:bodyPr/>
        <a:lstStyle/>
        <a:p>
          <a:endParaRPr lang="es-EC"/>
        </a:p>
      </dgm:t>
    </dgm:pt>
    <dgm:pt modelId="{694A3AFE-ACF9-4815-BEC6-C3A5D093C196}" type="sibTrans" cxnId="{F14E2259-644F-4897-85FB-3939A39D027E}">
      <dgm:prSet/>
      <dgm:spPr/>
      <dgm:t>
        <a:bodyPr/>
        <a:lstStyle/>
        <a:p>
          <a:endParaRPr lang="es-EC"/>
        </a:p>
      </dgm:t>
    </dgm:pt>
    <dgm:pt modelId="{1E1321DE-13D0-46FD-A0C1-A4C18420E001}" type="pres">
      <dgm:prSet presAssocID="{C39CDAC0-D738-40F6-A3A4-95271594AD08}" presName="diagram" presStyleCnt="0">
        <dgm:presLayoutVars>
          <dgm:dir/>
          <dgm:resizeHandles val="exact"/>
        </dgm:presLayoutVars>
      </dgm:prSet>
      <dgm:spPr/>
      <dgm:t>
        <a:bodyPr/>
        <a:lstStyle/>
        <a:p>
          <a:endParaRPr lang="es-EC"/>
        </a:p>
      </dgm:t>
    </dgm:pt>
    <dgm:pt modelId="{044EB757-B027-49D5-9B8B-B54F26B24D34}" type="pres">
      <dgm:prSet presAssocID="{D9A41F59-034C-4159-A5FA-659C059DA6AD}" presName="node" presStyleLbl="node1" presStyleIdx="0" presStyleCnt="1" custScaleX="144633">
        <dgm:presLayoutVars>
          <dgm:bulletEnabled val="1"/>
        </dgm:presLayoutVars>
      </dgm:prSet>
      <dgm:spPr/>
      <dgm:t>
        <a:bodyPr/>
        <a:lstStyle/>
        <a:p>
          <a:endParaRPr lang="es-EC"/>
        </a:p>
      </dgm:t>
    </dgm:pt>
  </dgm:ptLst>
  <dgm:cxnLst>
    <dgm:cxn modelId="{C0DF8F25-9375-4402-B3FA-7E4BCE1E6F0B}" type="presOf" srcId="{D9A41F59-034C-4159-A5FA-659C059DA6AD}" destId="{044EB757-B027-49D5-9B8B-B54F26B24D34}" srcOrd="0" destOrd="0" presId="urn:microsoft.com/office/officeart/2005/8/layout/default"/>
    <dgm:cxn modelId="{7663BFBE-1E38-4D0A-B441-DFC4744A9F8F}" type="presOf" srcId="{C39CDAC0-D738-40F6-A3A4-95271594AD08}" destId="{1E1321DE-13D0-46FD-A0C1-A4C18420E001}" srcOrd="0" destOrd="0" presId="urn:microsoft.com/office/officeart/2005/8/layout/default"/>
    <dgm:cxn modelId="{F14E2259-644F-4897-85FB-3939A39D027E}" srcId="{C39CDAC0-D738-40F6-A3A4-95271594AD08}" destId="{D9A41F59-034C-4159-A5FA-659C059DA6AD}" srcOrd="0" destOrd="0" parTransId="{EADBB7B0-0FDB-46A1-8C70-803583451911}" sibTransId="{694A3AFE-ACF9-4815-BEC6-C3A5D093C196}"/>
    <dgm:cxn modelId="{D5935299-6727-4216-818A-C563D65B873B}" type="presParOf" srcId="{1E1321DE-13D0-46FD-A0C1-A4C18420E001}" destId="{044EB757-B027-49D5-9B8B-B54F26B24D34}" srcOrd="0"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263B977-FAC2-4CE1-A64B-9237B0461A61}"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s-EC"/>
        </a:p>
      </dgm:t>
    </dgm:pt>
    <dgm:pt modelId="{95F26CD5-31DF-4233-B061-D086DB7142BD}">
      <dgm:prSet phldrT="[Texto]"/>
      <dgm:spPr/>
      <dgm:t>
        <a:bodyPr/>
        <a:lstStyle/>
        <a:p>
          <a:r>
            <a:rPr lang="es-EC" dirty="0" smtClean="0"/>
            <a:t>Principales Redes Sociales</a:t>
          </a:r>
          <a:endParaRPr lang="es-EC" dirty="0"/>
        </a:p>
      </dgm:t>
    </dgm:pt>
    <dgm:pt modelId="{00281EAB-C026-4A3E-B594-F5F01D1BBEEC}" type="parTrans" cxnId="{A075D840-73F2-4CBD-92BE-C47B6E817F2E}">
      <dgm:prSet/>
      <dgm:spPr/>
      <dgm:t>
        <a:bodyPr/>
        <a:lstStyle/>
        <a:p>
          <a:endParaRPr lang="es-EC"/>
        </a:p>
      </dgm:t>
    </dgm:pt>
    <dgm:pt modelId="{5ECCF442-3A44-4C84-9244-2FBDD36E75E1}" type="sibTrans" cxnId="{A075D840-73F2-4CBD-92BE-C47B6E817F2E}">
      <dgm:prSet/>
      <dgm:spPr/>
      <dgm:t>
        <a:bodyPr/>
        <a:lstStyle/>
        <a:p>
          <a:endParaRPr lang="es-EC"/>
        </a:p>
      </dgm:t>
    </dgm:pt>
    <dgm:pt modelId="{255FF25A-63B5-404F-AFCF-4251D8F0AAF8}">
      <dgm:prSet phldrT="[Texto]"/>
      <dgm:spPr/>
      <dgm:t>
        <a:bodyPr/>
        <a:lstStyle/>
        <a:p>
          <a:r>
            <a:rPr lang="es-EC" dirty="0" smtClean="0"/>
            <a:t>Publicidad y Promoción</a:t>
          </a:r>
          <a:endParaRPr lang="es-EC" dirty="0"/>
        </a:p>
      </dgm:t>
    </dgm:pt>
    <dgm:pt modelId="{951BDD9D-7F31-4914-990B-59BA60D9BE46}" type="parTrans" cxnId="{1833B771-300C-4027-B916-549A17AFBFB1}">
      <dgm:prSet/>
      <dgm:spPr/>
      <dgm:t>
        <a:bodyPr/>
        <a:lstStyle/>
        <a:p>
          <a:endParaRPr lang="es-EC"/>
        </a:p>
      </dgm:t>
    </dgm:pt>
    <dgm:pt modelId="{555F3473-2B26-4A0E-A8A5-A20D194E63B2}" type="sibTrans" cxnId="{1833B771-300C-4027-B916-549A17AFBFB1}">
      <dgm:prSet/>
      <dgm:spPr/>
      <dgm:t>
        <a:bodyPr/>
        <a:lstStyle/>
        <a:p>
          <a:endParaRPr lang="es-EC"/>
        </a:p>
      </dgm:t>
    </dgm:pt>
    <dgm:pt modelId="{E6586707-BC6E-4177-BFFB-8BD51C2B8E82}">
      <dgm:prSet phldrT="[Texto]"/>
      <dgm:spPr/>
      <dgm:t>
        <a:bodyPr/>
        <a:lstStyle/>
        <a:p>
          <a:r>
            <a:rPr lang="es-EC" dirty="0" smtClean="0"/>
            <a:t>Concursos y Sorteos</a:t>
          </a:r>
          <a:endParaRPr lang="es-EC" dirty="0"/>
        </a:p>
      </dgm:t>
    </dgm:pt>
    <dgm:pt modelId="{4A19E4BF-810D-4519-9D99-63303A48E873}" type="parTrans" cxnId="{C087490F-2C56-40BC-9E8B-D485CBC5E37E}">
      <dgm:prSet/>
      <dgm:spPr/>
      <dgm:t>
        <a:bodyPr/>
        <a:lstStyle/>
        <a:p>
          <a:endParaRPr lang="es-EC"/>
        </a:p>
      </dgm:t>
    </dgm:pt>
    <dgm:pt modelId="{76198D19-0B9D-45FE-8D53-6D6AFF30CD0F}" type="sibTrans" cxnId="{C087490F-2C56-40BC-9E8B-D485CBC5E37E}">
      <dgm:prSet/>
      <dgm:spPr/>
      <dgm:t>
        <a:bodyPr/>
        <a:lstStyle/>
        <a:p>
          <a:endParaRPr lang="es-EC"/>
        </a:p>
      </dgm:t>
    </dgm:pt>
    <dgm:pt modelId="{C0009D99-A5EF-4144-940C-0FF4C2EFECC5}" type="pres">
      <dgm:prSet presAssocID="{C263B977-FAC2-4CE1-A64B-9237B0461A61}" presName="rootNode" presStyleCnt="0">
        <dgm:presLayoutVars>
          <dgm:chMax/>
          <dgm:chPref/>
          <dgm:dir/>
          <dgm:animLvl val="lvl"/>
        </dgm:presLayoutVars>
      </dgm:prSet>
      <dgm:spPr/>
      <dgm:t>
        <a:bodyPr/>
        <a:lstStyle/>
        <a:p>
          <a:endParaRPr lang="es-EC"/>
        </a:p>
      </dgm:t>
    </dgm:pt>
    <dgm:pt modelId="{A06B7E61-86AA-4FDE-9398-0F36A198BC62}" type="pres">
      <dgm:prSet presAssocID="{95F26CD5-31DF-4233-B061-D086DB7142BD}" presName="composite" presStyleCnt="0"/>
      <dgm:spPr/>
    </dgm:pt>
    <dgm:pt modelId="{4FDEAF2D-7EC3-4A01-B6CD-AC80666F8BBE}" type="pres">
      <dgm:prSet presAssocID="{95F26CD5-31DF-4233-B061-D086DB7142BD}" presName="ParentText" presStyleLbl="node1" presStyleIdx="0" presStyleCnt="3" custLinFactY="-100000" custLinFactNeighborX="792" custLinFactNeighborY="-185537">
        <dgm:presLayoutVars>
          <dgm:chMax val="1"/>
          <dgm:chPref val="1"/>
          <dgm:bulletEnabled val="1"/>
        </dgm:presLayoutVars>
      </dgm:prSet>
      <dgm:spPr/>
      <dgm:t>
        <a:bodyPr/>
        <a:lstStyle/>
        <a:p>
          <a:endParaRPr lang="es-EC"/>
        </a:p>
      </dgm:t>
    </dgm:pt>
    <dgm:pt modelId="{E4BE634E-A8C4-4418-9F8F-EFF80F11C177}" type="pres">
      <dgm:prSet presAssocID="{95F26CD5-31DF-4233-B061-D086DB7142BD}" presName="Image" presStyleLbl="bgImgPlace1" presStyleIdx="0" presStyleCnt="3" custLinFactNeighborX="792" custLinFactNeighborY="-49155"/>
      <dgm:spPr>
        <a:blipFill rotWithShape="1">
          <a:blip xmlns:r="http://schemas.openxmlformats.org/officeDocument/2006/relationships" r:embed="rId1"/>
          <a:stretch>
            <a:fillRect/>
          </a:stretch>
        </a:blipFill>
      </dgm:spPr>
      <dgm:t>
        <a:bodyPr/>
        <a:lstStyle/>
        <a:p>
          <a:endParaRPr lang="es-EC"/>
        </a:p>
      </dgm:t>
    </dgm:pt>
    <dgm:pt modelId="{AEFF7FAE-6A15-4835-B10E-F7158F72B6AB}" type="pres">
      <dgm:prSet presAssocID="{95F26CD5-31DF-4233-B061-D086DB7142BD}" presName="ChildText" presStyleLbl="fgAcc1" presStyleIdx="0" presStyleCnt="0">
        <dgm:presLayoutVars>
          <dgm:chMax val="0"/>
          <dgm:chPref val="0"/>
          <dgm:bulletEnabled val="1"/>
        </dgm:presLayoutVars>
      </dgm:prSet>
      <dgm:spPr/>
    </dgm:pt>
    <dgm:pt modelId="{1AE8CA20-73E1-45DF-9D41-FA57E46D9696}" type="pres">
      <dgm:prSet presAssocID="{5ECCF442-3A44-4C84-9244-2FBDD36E75E1}" presName="sibTrans" presStyleCnt="0"/>
      <dgm:spPr/>
    </dgm:pt>
    <dgm:pt modelId="{F0CB0F0A-6689-4192-AFBA-D372796F1A87}" type="pres">
      <dgm:prSet presAssocID="{255FF25A-63B5-404F-AFCF-4251D8F0AAF8}" presName="composite" presStyleCnt="0"/>
      <dgm:spPr/>
    </dgm:pt>
    <dgm:pt modelId="{3A1E169E-619D-40C9-91C5-579A5B8B6CE1}" type="pres">
      <dgm:prSet presAssocID="{255FF25A-63B5-404F-AFCF-4251D8F0AAF8}" presName="ParentText" presStyleLbl="node1" presStyleIdx="1" presStyleCnt="3" custLinFactY="-100000" custLinFactNeighborX="-1437" custLinFactNeighborY="-140013">
        <dgm:presLayoutVars>
          <dgm:chMax val="1"/>
          <dgm:chPref val="1"/>
          <dgm:bulletEnabled val="1"/>
        </dgm:presLayoutVars>
      </dgm:prSet>
      <dgm:spPr/>
      <dgm:t>
        <a:bodyPr/>
        <a:lstStyle/>
        <a:p>
          <a:endParaRPr lang="es-EC"/>
        </a:p>
      </dgm:t>
    </dgm:pt>
    <dgm:pt modelId="{7CBF8B55-7CB2-455F-8A03-B48A4C264C98}" type="pres">
      <dgm:prSet presAssocID="{255FF25A-63B5-404F-AFCF-4251D8F0AAF8}" presName="Image" presStyleLbl="bgImgPlace1" presStyleIdx="1" presStyleCnt="3" custScaleX="95379" custScaleY="222040"/>
      <dgm:spPr>
        <a:blipFill rotWithShape="1">
          <a:blip xmlns:r="http://schemas.openxmlformats.org/officeDocument/2006/relationships" r:embed="rId2"/>
          <a:stretch>
            <a:fillRect/>
          </a:stretch>
        </a:blipFill>
      </dgm:spPr>
    </dgm:pt>
    <dgm:pt modelId="{AC4C3F46-AADE-40D6-BAF7-DB518EE30CC1}" type="pres">
      <dgm:prSet presAssocID="{255FF25A-63B5-404F-AFCF-4251D8F0AAF8}" presName="ChildText" presStyleLbl="fgAcc1" presStyleIdx="0" presStyleCnt="0">
        <dgm:presLayoutVars>
          <dgm:chMax val="0"/>
          <dgm:chPref val="0"/>
          <dgm:bulletEnabled val="1"/>
        </dgm:presLayoutVars>
      </dgm:prSet>
      <dgm:spPr/>
    </dgm:pt>
    <dgm:pt modelId="{9F2B6C9C-E150-44A0-838C-AF409643F7B1}" type="pres">
      <dgm:prSet presAssocID="{555F3473-2B26-4A0E-A8A5-A20D194E63B2}" presName="sibTrans" presStyleCnt="0"/>
      <dgm:spPr/>
    </dgm:pt>
    <dgm:pt modelId="{D0260A95-BDB7-4364-8ECD-9A43F47FB8EE}" type="pres">
      <dgm:prSet presAssocID="{E6586707-BC6E-4177-BFFB-8BD51C2B8E82}" presName="composite" presStyleCnt="0"/>
      <dgm:spPr/>
    </dgm:pt>
    <dgm:pt modelId="{BC42A06C-D393-4D69-BC83-D780F7108938}" type="pres">
      <dgm:prSet presAssocID="{E6586707-BC6E-4177-BFFB-8BD51C2B8E82}" presName="ParentText" presStyleLbl="node1" presStyleIdx="2" presStyleCnt="3" custLinFactY="-100000" custLinFactNeighborX="-1435" custLinFactNeighborY="-156419">
        <dgm:presLayoutVars>
          <dgm:chMax val="1"/>
          <dgm:chPref val="1"/>
          <dgm:bulletEnabled val="1"/>
        </dgm:presLayoutVars>
      </dgm:prSet>
      <dgm:spPr/>
      <dgm:t>
        <a:bodyPr/>
        <a:lstStyle/>
        <a:p>
          <a:endParaRPr lang="es-EC"/>
        </a:p>
      </dgm:t>
    </dgm:pt>
    <dgm:pt modelId="{1FF76F5C-2C20-4D8B-99A9-93C2149F428E}" type="pres">
      <dgm:prSet presAssocID="{E6586707-BC6E-4177-BFFB-8BD51C2B8E82}" presName="Image" presStyleLbl="bgImgPlace1" presStyleIdx="2" presStyleCnt="3" custScaleY="222040"/>
      <dgm:spPr>
        <a:blipFill rotWithShape="1">
          <a:blip xmlns:r="http://schemas.openxmlformats.org/officeDocument/2006/relationships" r:embed="rId3"/>
          <a:stretch>
            <a:fillRect/>
          </a:stretch>
        </a:blipFill>
      </dgm:spPr>
    </dgm:pt>
    <dgm:pt modelId="{1DAA2312-5023-4E31-BFB2-9499DCF1DD90}" type="pres">
      <dgm:prSet presAssocID="{E6586707-BC6E-4177-BFFB-8BD51C2B8E82}" presName="ChildText" presStyleLbl="fgAcc1" presStyleIdx="0" presStyleCnt="0">
        <dgm:presLayoutVars>
          <dgm:chMax val="0"/>
          <dgm:chPref val="0"/>
          <dgm:bulletEnabled val="1"/>
        </dgm:presLayoutVars>
      </dgm:prSet>
      <dgm:spPr/>
    </dgm:pt>
  </dgm:ptLst>
  <dgm:cxnLst>
    <dgm:cxn modelId="{A2DF635C-DCA9-4CCA-9903-704BE18A87A9}" type="presOf" srcId="{C263B977-FAC2-4CE1-A64B-9237B0461A61}" destId="{C0009D99-A5EF-4144-940C-0FF4C2EFECC5}" srcOrd="0" destOrd="0" presId="urn:microsoft.com/office/officeart/2008/layout/TitledPictureBlocks"/>
    <dgm:cxn modelId="{77F90AF2-88AE-4A77-8AA2-5E1427A028A0}" type="presOf" srcId="{E6586707-BC6E-4177-BFFB-8BD51C2B8E82}" destId="{BC42A06C-D393-4D69-BC83-D780F7108938}" srcOrd="0" destOrd="0" presId="urn:microsoft.com/office/officeart/2008/layout/TitledPictureBlocks"/>
    <dgm:cxn modelId="{7F58E1B5-8F6B-4578-A45F-D2EB3212BD09}" type="presOf" srcId="{95F26CD5-31DF-4233-B061-D086DB7142BD}" destId="{4FDEAF2D-7EC3-4A01-B6CD-AC80666F8BBE}" srcOrd="0" destOrd="0" presId="urn:microsoft.com/office/officeart/2008/layout/TitledPictureBlocks"/>
    <dgm:cxn modelId="{1833B771-300C-4027-B916-549A17AFBFB1}" srcId="{C263B977-FAC2-4CE1-A64B-9237B0461A61}" destId="{255FF25A-63B5-404F-AFCF-4251D8F0AAF8}" srcOrd="1" destOrd="0" parTransId="{951BDD9D-7F31-4914-990B-59BA60D9BE46}" sibTransId="{555F3473-2B26-4A0E-A8A5-A20D194E63B2}"/>
    <dgm:cxn modelId="{17539176-E01C-4AAA-BB6E-4A0AF1AD7339}" type="presOf" srcId="{255FF25A-63B5-404F-AFCF-4251D8F0AAF8}" destId="{3A1E169E-619D-40C9-91C5-579A5B8B6CE1}" srcOrd="0" destOrd="0" presId="urn:microsoft.com/office/officeart/2008/layout/TitledPictureBlocks"/>
    <dgm:cxn modelId="{A075D840-73F2-4CBD-92BE-C47B6E817F2E}" srcId="{C263B977-FAC2-4CE1-A64B-9237B0461A61}" destId="{95F26CD5-31DF-4233-B061-D086DB7142BD}" srcOrd="0" destOrd="0" parTransId="{00281EAB-C026-4A3E-B594-F5F01D1BBEEC}" sibTransId="{5ECCF442-3A44-4C84-9244-2FBDD36E75E1}"/>
    <dgm:cxn modelId="{C087490F-2C56-40BC-9E8B-D485CBC5E37E}" srcId="{C263B977-FAC2-4CE1-A64B-9237B0461A61}" destId="{E6586707-BC6E-4177-BFFB-8BD51C2B8E82}" srcOrd="2" destOrd="0" parTransId="{4A19E4BF-810D-4519-9D99-63303A48E873}" sibTransId="{76198D19-0B9D-45FE-8D53-6D6AFF30CD0F}"/>
    <dgm:cxn modelId="{53D5B352-78F6-4E9E-987D-48B6F6DD14E2}" type="presParOf" srcId="{C0009D99-A5EF-4144-940C-0FF4C2EFECC5}" destId="{A06B7E61-86AA-4FDE-9398-0F36A198BC62}" srcOrd="0" destOrd="0" presId="urn:microsoft.com/office/officeart/2008/layout/TitledPictureBlocks"/>
    <dgm:cxn modelId="{7987CAA7-C7BF-443F-9BB2-E91214953F4C}" type="presParOf" srcId="{A06B7E61-86AA-4FDE-9398-0F36A198BC62}" destId="{4FDEAF2D-7EC3-4A01-B6CD-AC80666F8BBE}" srcOrd="0" destOrd="0" presId="urn:microsoft.com/office/officeart/2008/layout/TitledPictureBlocks"/>
    <dgm:cxn modelId="{9D3CBD36-2F0E-4810-911F-B5BDC127D855}" type="presParOf" srcId="{A06B7E61-86AA-4FDE-9398-0F36A198BC62}" destId="{E4BE634E-A8C4-4418-9F8F-EFF80F11C177}" srcOrd="1" destOrd="0" presId="urn:microsoft.com/office/officeart/2008/layout/TitledPictureBlocks"/>
    <dgm:cxn modelId="{87FDAB94-2160-47AA-A173-60BACD17614D}" type="presParOf" srcId="{A06B7E61-86AA-4FDE-9398-0F36A198BC62}" destId="{AEFF7FAE-6A15-4835-B10E-F7158F72B6AB}" srcOrd="2" destOrd="0" presId="urn:microsoft.com/office/officeart/2008/layout/TitledPictureBlocks"/>
    <dgm:cxn modelId="{D1DCA30C-E44F-4DFD-AC64-A98B758FAE24}" type="presParOf" srcId="{C0009D99-A5EF-4144-940C-0FF4C2EFECC5}" destId="{1AE8CA20-73E1-45DF-9D41-FA57E46D9696}" srcOrd="1" destOrd="0" presId="urn:microsoft.com/office/officeart/2008/layout/TitledPictureBlocks"/>
    <dgm:cxn modelId="{B6D3A4A6-7CCE-4D8D-B478-1F754347F403}" type="presParOf" srcId="{C0009D99-A5EF-4144-940C-0FF4C2EFECC5}" destId="{F0CB0F0A-6689-4192-AFBA-D372796F1A87}" srcOrd="2" destOrd="0" presId="urn:microsoft.com/office/officeart/2008/layout/TitledPictureBlocks"/>
    <dgm:cxn modelId="{4C2FBCA7-2A0C-4627-9711-F91181FE5E6E}" type="presParOf" srcId="{F0CB0F0A-6689-4192-AFBA-D372796F1A87}" destId="{3A1E169E-619D-40C9-91C5-579A5B8B6CE1}" srcOrd="0" destOrd="0" presId="urn:microsoft.com/office/officeart/2008/layout/TitledPictureBlocks"/>
    <dgm:cxn modelId="{900C8BA6-F31E-4FEB-BE90-2E52DBF56712}" type="presParOf" srcId="{F0CB0F0A-6689-4192-AFBA-D372796F1A87}" destId="{7CBF8B55-7CB2-455F-8A03-B48A4C264C98}" srcOrd="1" destOrd="0" presId="urn:microsoft.com/office/officeart/2008/layout/TitledPictureBlocks"/>
    <dgm:cxn modelId="{78F6852E-A9E8-4C55-8D5A-EEA2597E34C0}" type="presParOf" srcId="{F0CB0F0A-6689-4192-AFBA-D372796F1A87}" destId="{AC4C3F46-AADE-40D6-BAF7-DB518EE30CC1}" srcOrd="2" destOrd="0" presId="urn:microsoft.com/office/officeart/2008/layout/TitledPictureBlocks"/>
    <dgm:cxn modelId="{80C36F6A-7F73-4645-8763-9DCFB7532ABF}" type="presParOf" srcId="{C0009D99-A5EF-4144-940C-0FF4C2EFECC5}" destId="{9F2B6C9C-E150-44A0-838C-AF409643F7B1}" srcOrd="3" destOrd="0" presId="urn:microsoft.com/office/officeart/2008/layout/TitledPictureBlocks"/>
    <dgm:cxn modelId="{18EAE40E-EF67-448A-B0FC-C8DE5C51F953}" type="presParOf" srcId="{C0009D99-A5EF-4144-940C-0FF4C2EFECC5}" destId="{D0260A95-BDB7-4364-8ECD-9A43F47FB8EE}" srcOrd="4" destOrd="0" presId="urn:microsoft.com/office/officeart/2008/layout/TitledPictureBlocks"/>
    <dgm:cxn modelId="{02132275-29C1-4FD2-B331-BAA9D6E9524E}" type="presParOf" srcId="{D0260A95-BDB7-4364-8ECD-9A43F47FB8EE}" destId="{BC42A06C-D393-4D69-BC83-D780F7108938}" srcOrd="0" destOrd="0" presId="urn:microsoft.com/office/officeart/2008/layout/TitledPictureBlocks"/>
    <dgm:cxn modelId="{EDF8EADE-1371-4FF6-A489-74971FDA5495}" type="presParOf" srcId="{D0260A95-BDB7-4364-8ECD-9A43F47FB8EE}" destId="{1FF76F5C-2C20-4D8B-99A9-93C2149F428E}" srcOrd="1" destOrd="0" presId="urn:microsoft.com/office/officeart/2008/layout/TitledPictureBlocks"/>
    <dgm:cxn modelId="{617DDC4D-7E0E-49F2-B376-18CC1530F562}" type="presParOf" srcId="{D0260A95-BDB7-4364-8ECD-9A43F47FB8EE}" destId="{1DAA2312-5023-4E31-BFB2-9499DCF1DD90}"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263B977-FAC2-4CE1-A64B-9237B0461A61}"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s-EC"/>
        </a:p>
      </dgm:t>
    </dgm:pt>
    <dgm:pt modelId="{95F26CD5-31DF-4233-B061-D086DB7142BD}">
      <dgm:prSet phldrT="[Texto]"/>
      <dgm:spPr/>
      <dgm:t>
        <a:bodyPr/>
        <a:lstStyle/>
        <a:p>
          <a:r>
            <a:rPr lang="es-EC" dirty="0" smtClean="0"/>
            <a:t>Contenido Preferido</a:t>
          </a:r>
          <a:endParaRPr lang="es-EC" dirty="0"/>
        </a:p>
      </dgm:t>
    </dgm:pt>
    <dgm:pt modelId="{00281EAB-C026-4A3E-B594-F5F01D1BBEEC}" type="parTrans" cxnId="{A075D840-73F2-4CBD-92BE-C47B6E817F2E}">
      <dgm:prSet/>
      <dgm:spPr/>
      <dgm:t>
        <a:bodyPr/>
        <a:lstStyle/>
        <a:p>
          <a:endParaRPr lang="es-EC"/>
        </a:p>
      </dgm:t>
    </dgm:pt>
    <dgm:pt modelId="{5ECCF442-3A44-4C84-9244-2FBDD36E75E1}" type="sibTrans" cxnId="{A075D840-73F2-4CBD-92BE-C47B6E817F2E}">
      <dgm:prSet/>
      <dgm:spPr/>
      <dgm:t>
        <a:bodyPr/>
        <a:lstStyle/>
        <a:p>
          <a:endParaRPr lang="es-EC"/>
        </a:p>
      </dgm:t>
    </dgm:pt>
    <dgm:pt modelId="{255FF25A-63B5-404F-AFCF-4251D8F0AAF8}">
      <dgm:prSet phldrT="[Texto]"/>
      <dgm:spPr/>
      <dgm:t>
        <a:bodyPr/>
        <a:lstStyle/>
        <a:p>
          <a:r>
            <a:rPr lang="es-EC" dirty="0" smtClean="0"/>
            <a:t>Formato más llamativo</a:t>
          </a:r>
          <a:endParaRPr lang="es-EC" dirty="0"/>
        </a:p>
      </dgm:t>
    </dgm:pt>
    <dgm:pt modelId="{951BDD9D-7F31-4914-990B-59BA60D9BE46}" type="parTrans" cxnId="{1833B771-300C-4027-B916-549A17AFBFB1}">
      <dgm:prSet/>
      <dgm:spPr/>
      <dgm:t>
        <a:bodyPr/>
        <a:lstStyle/>
        <a:p>
          <a:endParaRPr lang="es-EC"/>
        </a:p>
      </dgm:t>
    </dgm:pt>
    <dgm:pt modelId="{555F3473-2B26-4A0E-A8A5-A20D194E63B2}" type="sibTrans" cxnId="{1833B771-300C-4027-B916-549A17AFBFB1}">
      <dgm:prSet/>
      <dgm:spPr/>
      <dgm:t>
        <a:bodyPr/>
        <a:lstStyle/>
        <a:p>
          <a:endParaRPr lang="es-EC"/>
        </a:p>
      </dgm:t>
    </dgm:pt>
    <dgm:pt modelId="{E6586707-BC6E-4177-BFFB-8BD51C2B8E82}">
      <dgm:prSet phldrT="[Texto]"/>
      <dgm:spPr/>
      <dgm:t>
        <a:bodyPr/>
        <a:lstStyle/>
        <a:p>
          <a:r>
            <a:rPr lang="es-EC" dirty="0" smtClean="0"/>
            <a:t>Contenido Personalizado</a:t>
          </a:r>
          <a:endParaRPr lang="es-EC" dirty="0"/>
        </a:p>
      </dgm:t>
    </dgm:pt>
    <dgm:pt modelId="{4A19E4BF-810D-4519-9D99-63303A48E873}" type="parTrans" cxnId="{C087490F-2C56-40BC-9E8B-D485CBC5E37E}">
      <dgm:prSet/>
      <dgm:spPr/>
      <dgm:t>
        <a:bodyPr/>
        <a:lstStyle/>
        <a:p>
          <a:endParaRPr lang="es-EC"/>
        </a:p>
      </dgm:t>
    </dgm:pt>
    <dgm:pt modelId="{76198D19-0B9D-45FE-8D53-6D6AFF30CD0F}" type="sibTrans" cxnId="{C087490F-2C56-40BC-9E8B-D485CBC5E37E}">
      <dgm:prSet/>
      <dgm:spPr/>
      <dgm:t>
        <a:bodyPr/>
        <a:lstStyle/>
        <a:p>
          <a:endParaRPr lang="es-EC"/>
        </a:p>
      </dgm:t>
    </dgm:pt>
    <dgm:pt modelId="{C0009D99-A5EF-4144-940C-0FF4C2EFECC5}" type="pres">
      <dgm:prSet presAssocID="{C263B977-FAC2-4CE1-A64B-9237B0461A61}" presName="rootNode" presStyleCnt="0">
        <dgm:presLayoutVars>
          <dgm:chMax/>
          <dgm:chPref/>
          <dgm:dir/>
          <dgm:animLvl val="lvl"/>
        </dgm:presLayoutVars>
      </dgm:prSet>
      <dgm:spPr/>
      <dgm:t>
        <a:bodyPr/>
        <a:lstStyle/>
        <a:p>
          <a:endParaRPr lang="es-EC"/>
        </a:p>
      </dgm:t>
    </dgm:pt>
    <dgm:pt modelId="{A06B7E61-86AA-4FDE-9398-0F36A198BC62}" type="pres">
      <dgm:prSet presAssocID="{95F26CD5-31DF-4233-B061-D086DB7142BD}" presName="composite" presStyleCnt="0"/>
      <dgm:spPr/>
    </dgm:pt>
    <dgm:pt modelId="{4FDEAF2D-7EC3-4A01-B6CD-AC80666F8BBE}" type="pres">
      <dgm:prSet presAssocID="{95F26CD5-31DF-4233-B061-D086DB7142BD}" presName="ParentText" presStyleLbl="node1" presStyleIdx="0" presStyleCnt="3" custLinFactY="-111405" custLinFactNeighborX="-771" custLinFactNeighborY="-200000">
        <dgm:presLayoutVars>
          <dgm:chMax val="1"/>
          <dgm:chPref val="1"/>
          <dgm:bulletEnabled val="1"/>
        </dgm:presLayoutVars>
      </dgm:prSet>
      <dgm:spPr/>
      <dgm:t>
        <a:bodyPr/>
        <a:lstStyle/>
        <a:p>
          <a:endParaRPr lang="es-EC"/>
        </a:p>
      </dgm:t>
    </dgm:pt>
    <dgm:pt modelId="{E4BE634E-A8C4-4418-9F8F-EFF80F11C177}" type="pres">
      <dgm:prSet presAssocID="{95F26CD5-31DF-4233-B061-D086DB7142BD}" presName="Image" presStyleLbl="bgImgPlace1" presStyleIdx="0" presStyleCnt="3" custScaleX="97832" custScaleY="115193" custLinFactNeighborX="792" custLinFactNeighborY="-49155"/>
      <dgm:spPr>
        <a:blipFill rotWithShape="1">
          <a:blip xmlns:r="http://schemas.openxmlformats.org/officeDocument/2006/relationships" r:embed="rId1"/>
          <a:stretch>
            <a:fillRect/>
          </a:stretch>
        </a:blipFill>
      </dgm:spPr>
      <dgm:t>
        <a:bodyPr/>
        <a:lstStyle/>
        <a:p>
          <a:endParaRPr lang="es-EC"/>
        </a:p>
      </dgm:t>
    </dgm:pt>
    <dgm:pt modelId="{AEFF7FAE-6A15-4835-B10E-F7158F72B6AB}" type="pres">
      <dgm:prSet presAssocID="{95F26CD5-31DF-4233-B061-D086DB7142BD}" presName="ChildText" presStyleLbl="fgAcc1" presStyleIdx="0" presStyleCnt="0">
        <dgm:presLayoutVars>
          <dgm:chMax val="0"/>
          <dgm:chPref val="0"/>
          <dgm:bulletEnabled val="1"/>
        </dgm:presLayoutVars>
      </dgm:prSet>
      <dgm:spPr/>
    </dgm:pt>
    <dgm:pt modelId="{1AE8CA20-73E1-45DF-9D41-FA57E46D9696}" type="pres">
      <dgm:prSet presAssocID="{5ECCF442-3A44-4C84-9244-2FBDD36E75E1}" presName="sibTrans" presStyleCnt="0"/>
      <dgm:spPr/>
    </dgm:pt>
    <dgm:pt modelId="{F0CB0F0A-6689-4192-AFBA-D372796F1A87}" type="pres">
      <dgm:prSet presAssocID="{255FF25A-63B5-404F-AFCF-4251D8F0AAF8}" presName="composite" presStyleCnt="0"/>
      <dgm:spPr/>
    </dgm:pt>
    <dgm:pt modelId="{3A1E169E-619D-40C9-91C5-579A5B8B6CE1}" type="pres">
      <dgm:prSet presAssocID="{255FF25A-63B5-404F-AFCF-4251D8F0AAF8}" presName="ParentText" presStyleLbl="node1" presStyleIdx="1" presStyleCnt="3" custLinFactY="-100000" custLinFactNeighborX="-2394" custLinFactNeighborY="-180170">
        <dgm:presLayoutVars>
          <dgm:chMax val="1"/>
          <dgm:chPref val="1"/>
          <dgm:bulletEnabled val="1"/>
        </dgm:presLayoutVars>
      </dgm:prSet>
      <dgm:spPr/>
      <dgm:t>
        <a:bodyPr/>
        <a:lstStyle/>
        <a:p>
          <a:endParaRPr lang="es-EC"/>
        </a:p>
      </dgm:t>
    </dgm:pt>
    <dgm:pt modelId="{7CBF8B55-7CB2-455F-8A03-B48A4C264C98}" type="pres">
      <dgm:prSet presAssocID="{255FF25A-63B5-404F-AFCF-4251D8F0AAF8}" presName="Image" presStyleLbl="bgImgPlace1" presStyleIdx="1" presStyleCnt="3" custScaleX="89634" custScaleY="148031" custLinFactNeighborX="-1436" custLinFactNeighborY="-34687"/>
      <dgm:spPr>
        <a:blipFill rotWithShape="1">
          <a:blip xmlns:r="http://schemas.openxmlformats.org/officeDocument/2006/relationships" r:embed="rId2"/>
          <a:stretch>
            <a:fillRect/>
          </a:stretch>
        </a:blipFill>
      </dgm:spPr>
    </dgm:pt>
    <dgm:pt modelId="{AC4C3F46-AADE-40D6-BAF7-DB518EE30CC1}" type="pres">
      <dgm:prSet presAssocID="{255FF25A-63B5-404F-AFCF-4251D8F0AAF8}" presName="ChildText" presStyleLbl="fgAcc1" presStyleIdx="0" presStyleCnt="0">
        <dgm:presLayoutVars>
          <dgm:chMax val="0"/>
          <dgm:chPref val="0"/>
          <dgm:bulletEnabled val="1"/>
        </dgm:presLayoutVars>
      </dgm:prSet>
      <dgm:spPr/>
    </dgm:pt>
    <dgm:pt modelId="{9F2B6C9C-E150-44A0-838C-AF409643F7B1}" type="pres">
      <dgm:prSet presAssocID="{555F3473-2B26-4A0E-A8A5-A20D194E63B2}" presName="sibTrans" presStyleCnt="0"/>
      <dgm:spPr/>
    </dgm:pt>
    <dgm:pt modelId="{D0260A95-BDB7-4364-8ECD-9A43F47FB8EE}" type="pres">
      <dgm:prSet presAssocID="{E6586707-BC6E-4177-BFFB-8BD51C2B8E82}" presName="composite" presStyleCnt="0"/>
      <dgm:spPr/>
    </dgm:pt>
    <dgm:pt modelId="{BC42A06C-D393-4D69-BC83-D780F7108938}" type="pres">
      <dgm:prSet presAssocID="{E6586707-BC6E-4177-BFFB-8BD51C2B8E82}" presName="ParentText" presStyleLbl="node1" presStyleIdx="2" presStyleCnt="3" custLinFactY="-100000" custLinFactNeighborX="1669" custLinFactNeighborY="-182668">
        <dgm:presLayoutVars>
          <dgm:chMax val="1"/>
          <dgm:chPref val="1"/>
          <dgm:bulletEnabled val="1"/>
        </dgm:presLayoutVars>
      </dgm:prSet>
      <dgm:spPr/>
      <dgm:t>
        <a:bodyPr/>
        <a:lstStyle/>
        <a:p>
          <a:endParaRPr lang="es-EC"/>
        </a:p>
      </dgm:t>
    </dgm:pt>
    <dgm:pt modelId="{1FF76F5C-2C20-4D8B-99A9-93C2149F428E}" type="pres">
      <dgm:prSet presAssocID="{E6586707-BC6E-4177-BFFB-8BD51C2B8E82}" presName="Image" presStyleLbl="bgImgPlace1" presStyleIdx="2" presStyleCnt="3" custScaleX="88003" custScaleY="106220" custLinFactNeighborX="233" custLinFactNeighborY="-48659"/>
      <dgm:spPr>
        <a:blipFill rotWithShape="1">
          <a:blip xmlns:r="http://schemas.openxmlformats.org/officeDocument/2006/relationships" r:embed="rId3"/>
          <a:stretch>
            <a:fillRect/>
          </a:stretch>
        </a:blipFill>
      </dgm:spPr>
    </dgm:pt>
    <dgm:pt modelId="{1DAA2312-5023-4E31-BFB2-9499DCF1DD90}" type="pres">
      <dgm:prSet presAssocID="{E6586707-BC6E-4177-BFFB-8BD51C2B8E82}" presName="ChildText" presStyleLbl="fgAcc1" presStyleIdx="0" presStyleCnt="0">
        <dgm:presLayoutVars>
          <dgm:chMax val="0"/>
          <dgm:chPref val="0"/>
          <dgm:bulletEnabled val="1"/>
        </dgm:presLayoutVars>
      </dgm:prSet>
      <dgm:spPr/>
    </dgm:pt>
  </dgm:ptLst>
  <dgm:cxnLst>
    <dgm:cxn modelId="{9610C72C-F169-4AED-8790-3D4CB803942E}" type="presOf" srcId="{C263B977-FAC2-4CE1-A64B-9237B0461A61}" destId="{C0009D99-A5EF-4144-940C-0FF4C2EFECC5}" srcOrd="0" destOrd="0" presId="urn:microsoft.com/office/officeart/2008/layout/TitledPictureBlocks"/>
    <dgm:cxn modelId="{1833B771-300C-4027-B916-549A17AFBFB1}" srcId="{C263B977-FAC2-4CE1-A64B-9237B0461A61}" destId="{255FF25A-63B5-404F-AFCF-4251D8F0AAF8}" srcOrd="1" destOrd="0" parTransId="{951BDD9D-7F31-4914-990B-59BA60D9BE46}" sibTransId="{555F3473-2B26-4A0E-A8A5-A20D194E63B2}"/>
    <dgm:cxn modelId="{6D8A9A31-8706-4AED-BD8D-C266A638016B}" type="presOf" srcId="{E6586707-BC6E-4177-BFFB-8BD51C2B8E82}" destId="{BC42A06C-D393-4D69-BC83-D780F7108938}" srcOrd="0" destOrd="0" presId="urn:microsoft.com/office/officeart/2008/layout/TitledPictureBlocks"/>
    <dgm:cxn modelId="{CCAE2CE7-22DF-4BAA-81EE-A4692C091100}" type="presOf" srcId="{95F26CD5-31DF-4233-B061-D086DB7142BD}" destId="{4FDEAF2D-7EC3-4A01-B6CD-AC80666F8BBE}" srcOrd="0" destOrd="0" presId="urn:microsoft.com/office/officeart/2008/layout/TitledPictureBlocks"/>
    <dgm:cxn modelId="{A075D840-73F2-4CBD-92BE-C47B6E817F2E}" srcId="{C263B977-FAC2-4CE1-A64B-9237B0461A61}" destId="{95F26CD5-31DF-4233-B061-D086DB7142BD}" srcOrd="0" destOrd="0" parTransId="{00281EAB-C026-4A3E-B594-F5F01D1BBEEC}" sibTransId="{5ECCF442-3A44-4C84-9244-2FBDD36E75E1}"/>
    <dgm:cxn modelId="{151ABC27-E34C-4DA3-99AB-CFC61A966A52}" type="presOf" srcId="{255FF25A-63B5-404F-AFCF-4251D8F0AAF8}" destId="{3A1E169E-619D-40C9-91C5-579A5B8B6CE1}" srcOrd="0" destOrd="0" presId="urn:microsoft.com/office/officeart/2008/layout/TitledPictureBlocks"/>
    <dgm:cxn modelId="{C087490F-2C56-40BC-9E8B-D485CBC5E37E}" srcId="{C263B977-FAC2-4CE1-A64B-9237B0461A61}" destId="{E6586707-BC6E-4177-BFFB-8BD51C2B8E82}" srcOrd="2" destOrd="0" parTransId="{4A19E4BF-810D-4519-9D99-63303A48E873}" sibTransId="{76198D19-0B9D-45FE-8D53-6D6AFF30CD0F}"/>
    <dgm:cxn modelId="{2763CAC6-4328-4CAB-BC1D-5CD6CCC4D3AE}" type="presParOf" srcId="{C0009D99-A5EF-4144-940C-0FF4C2EFECC5}" destId="{A06B7E61-86AA-4FDE-9398-0F36A198BC62}" srcOrd="0" destOrd="0" presId="urn:microsoft.com/office/officeart/2008/layout/TitledPictureBlocks"/>
    <dgm:cxn modelId="{E73CF79F-7E05-49AB-B9FE-E8F7300B966F}" type="presParOf" srcId="{A06B7E61-86AA-4FDE-9398-0F36A198BC62}" destId="{4FDEAF2D-7EC3-4A01-B6CD-AC80666F8BBE}" srcOrd="0" destOrd="0" presId="urn:microsoft.com/office/officeart/2008/layout/TitledPictureBlocks"/>
    <dgm:cxn modelId="{BD2B5AC6-7D6E-423E-B161-37B327D77221}" type="presParOf" srcId="{A06B7E61-86AA-4FDE-9398-0F36A198BC62}" destId="{E4BE634E-A8C4-4418-9F8F-EFF80F11C177}" srcOrd="1" destOrd="0" presId="urn:microsoft.com/office/officeart/2008/layout/TitledPictureBlocks"/>
    <dgm:cxn modelId="{B3A83B93-16ED-4722-8891-4D9A07018B72}" type="presParOf" srcId="{A06B7E61-86AA-4FDE-9398-0F36A198BC62}" destId="{AEFF7FAE-6A15-4835-B10E-F7158F72B6AB}" srcOrd="2" destOrd="0" presId="urn:microsoft.com/office/officeart/2008/layout/TitledPictureBlocks"/>
    <dgm:cxn modelId="{4B9EDF03-45DF-47A8-A6B8-6B49D1D2C5C0}" type="presParOf" srcId="{C0009D99-A5EF-4144-940C-0FF4C2EFECC5}" destId="{1AE8CA20-73E1-45DF-9D41-FA57E46D9696}" srcOrd="1" destOrd="0" presId="urn:microsoft.com/office/officeart/2008/layout/TitledPictureBlocks"/>
    <dgm:cxn modelId="{E79B7FE7-30BA-4E75-ACDE-4218213DF086}" type="presParOf" srcId="{C0009D99-A5EF-4144-940C-0FF4C2EFECC5}" destId="{F0CB0F0A-6689-4192-AFBA-D372796F1A87}" srcOrd="2" destOrd="0" presId="urn:microsoft.com/office/officeart/2008/layout/TitledPictureBlocks"/>
    <dgm:cxn modelId="{D0828D19-BD73-4177-8AD3-9A768486F498}" type="presParOf" srcId="{F0CB0F0A-6689-4192-AFBA-D372796F1A87}" destId="{3A1E169E-619D-40C9-91C5-579A5B8B6CE1}" srcOrd="0" destOrd="0" presId="urn:microsoft.com/office/officeart/2008/layout/TitledPictureBlocks"/>
    <dgm:cxn modelId="{E3726334-8B93-4B31-8011-849B6CEEAEF5}" type="presParOf" srcId="{F0CB0F0A-6689-4192-AFBA-D372796F1A87}" destId="{7CBF8B55-7CB2-455F-8A03-B48A4C264C98}" srcOrd="1" destOrd="0" presId="urn:microsoft.com/office/officeart/2008/layout/TitledPictureBlocks"/>
    <dgm:cxn modelId="{D2A27758-2788-4CFC-8626-A344D60DB0D1}" type="presParOf" srcId="{F0CB0F0A-6689-4192-AFBA-D372796F1A87}" destId="{AC4C3F46-AADE-40D6-BAF7-DB518EE30CC1}" srcOrd="2" destOrd="0" presId="urn:microsoft.com/office/officeart/2008/layout/TitledPictureBlocks"/>
    <dgm:cxn modelId="{94FB3BC7-93C7-4D23-BB28-49ADECF4CD5D}" type="presParOf" srcId="{C0009D99-A5EF-4144-940C-0FF4C2EFECC5}" destId="{9F2B6C9C-E150-44A0-838C-AF409643F7B1}" srcOrd="3" destOrd="0" presId="urn:microsoft.com/office/officeart/2008/layout/TitledPictureBlocks"/>
    <dgm:cxn modelId="{D213D6DC-6D1E-4F05-8CC2-A3D8E8D3143A}" type="presParOf" srcId="{C0009D99-A5EF-4144-940C-0FF4C2EFECC5}" destId="{D0260A95-BDB7-4364-8ECD-9A43F47FB8EE}" srcOrd="4" destOrd="0" presId="urn:microsoft.com/office/officeart/2008/layout/TitledPictureBlocks"/>
    <dgm:cxn modelId="{323A5306-40E8-4F04-8B86-3679C47944A3}" type="presParOf" srcId="{D0260A95-BDB7-4364-8ECD-9A43F47FB8EE}" destId="{BC42A06C-D393-4D69-BC83-D780F7108938}" srcOrd="0" destOrd="0" presId="urn:microsoft.com/office/officeart/2008/layout/TitledPictureBlocks"/>
    <dgm:cxn modelId="{584EA2E3-27C5-4203-8968-017349332BC2}" type="presParOf" srcId="{D0260A95-BDB7-4364-8ECD-9A43F47FB8EE}" destId="{1FF76F5C-2C20-4D8B-99A9-93C2149F428E}" srcOrd="1" destOrd="0" presId="urn:microsoft.com/office/officeart/2008/layout/TitledPictureBlocks"/>
    <dgm:cxn modelId="{CC9CD05D-2746-4674-82DB-744FDFC35A32}" type="presParOf" srcId="{D0260A95-BDB7-4364-8ECD-9A43F47FB8EE}" destId="{1DAA2312-5023-4E31-BFB2-9499DCF1DD90}"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263B977-FAC2-4CE1-A64B-9237B0461A61}"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s-EC"/>
        </a:p>
      </dgm:t>
    </dgm:pt>
    <dgm:pt modelId="{95F26CD5-31DF-4233-B061-D086DB7142BD}">
      <dgm:prSet phldrT="[Texto]"/>
      <dgm:spPr/>
      <dgm:t>
        <a:bodyPr/>
        <a:lstStyle/>
        <a:p>
          <a:r>
            <a:rPr lang="es-EC" dirty="0" smtClean="0"/>
            <a:t>Aplicaciones móviles</a:t>
          </a:r>
          <a:endParaRPr lang="es-EC" dirty="0"/>
        </a:p>
      </dgm:t>
    </dgm:pt>
    <dgm:pt modelId="{00281EAB-C026-4A3E-B594-F5F01D1BBEEC}" type="parTrans" cxnId="{A075D840-73F2-4CBD-92BE-C47B6E817F2E}">
      <dgm:prSet/>
      <dgm:spPr/>
      <dgm:t>
        <a:bodyPr/>
        <a:lstStyle/>
        <a:p>
          <a:endParaRPr lang="es-EC"/>
        </a:p>
      </dgm:t>
    </dgm:pt>
    <dgm:pt modelId="{5ECCF442-3A44-4C84-9244-2FBDD36E75E1}" type="sibTrans" cxnId="{A075D840-73F2-4CBD-92BE-C47B6E817F2E}">
      <dgm:prSet/>
      <dgm:spPr/>
      <dgm:t>
        <a:bodyPr/>
        <a:lstStyle/>
        <a:p>
          <a:endParaRPr lang="es-EC"/>
        </a:p>
      </dgm:t>
    </dgm:pt>
    <dgm:pt modelId="{255FF25A-63B5-404F-AFCF-4251D8F0AAF8}">
      <dgm:prSet phldrT="[Texto]"/>
      <dgm:spPr/>
      <dgm:t>
        <a:bodyPr/>
        <a:lstStyle/>
        <a:p>
          <a:r>
            <a:rPr lang="es-EC" dirty="0" smtClean="0"/>
            <a:t>Adaptar el contenido</a:t>
          </a:r>
          <a:endParaRPr lang="es-EC" dirty="0"/>
        </a:p>
      </dgm:t>
    </dgm:pt>
    <dgm:pt modelId="{951BDD9D-7F31-4914-990B-59BA60D9BE46}" type="parTrans" cxnId="{1833B771-300C-4027-B916-549A17AFBFB1}">
      <dgm:prSet/>
      <dgm:spPr/>
      <dgm:t>
        <a:bodyPr/>
        <a:lstStyle/>
        <a:p>
          <a:endParaRPr lang="es-EC"/>
        </a:p>
      </dgm:t>
    </dgm:pt>
    <dgm:pt modelId="{555F3473-2B26-4A0E-A8A5-A20D194E63B2}" type="sibTrans" cxnId="{1833B771-300C-4027-B916-549A17AFBFB1}">
      <dgm:prSet/>
      <dgm:spPr/>
      <dgm:t>
        <a:bodyPr/>
        <a:lstStyle/>
        <a:p>
          <a:endParaRPr lang="es-EC"/>
        </a:p>
      </dgm:t>
    </dgm:pt>
    <dgm:pt modelId="{C0009D99-A5EF-4144-940C-0FF4C2EFECC5}" type="pres">
      <dgm:prSet presAssocID="{C263B977-FAC2-4CE1-A64B-9237B0461A61}" presName="rootNode" presStyleCnt="0">
        <dgm:presLayoutVars>
          <dgm:chMax/>
          <dgm:chPref/>
          <dgm:dir/>
          <dgm:animLvl val="lvl"/>
        </dgm:presLayoutVars>
      </dgm:prSet>
      <dgm:spPr/>
      <dgm:t>
        <a:bodyPr/>
        <a:lstStyle/>
        <a:p>
          <a:endParaRPr lang="es-EC"/>
        </a:p>
      </dgm:t>
    </dgm:pt>
    <dgm:pt modelId="{A06B7E61-86AA-4FDE-9398-0F36A198BC62}" type="pres">
      <dgm:prSet presAssocID="{95F26CD5-31DF-4233-B061-D086DB7142BD}" presName="composite" presStyleCnt="0"/>
      <dgm:spPr/>
    </dgm:pt>
    <dgm:pt modelId="{4FDEAF2D-7EC3-4A01-B6CD-AC80666F8BBE}" type="pres">
      <dgm:prSet presAssocID="{95F26CD5-31DF-4233-B061-D086DB7142BD}" presName="ParentText" presStyleLbl="node1" presStyleIdx="0" presStyleCnt="2" custScaleX="128474" custLinFactY="-111405" custLinFactNeighborX="-771" custLinFactNeighborY="-200000">
        <dgm:presLayoutVars>
          <dgm:chMax val="1"/>
          <dgm:chPref val="1"/>
          <dgm:bulletEnabled val="1"/>
        </dgm:presLayoutVars>
      </dgm:prSet>
      <dgm:spPr/>
      <dgm:t>
        <a:bodyPr/>
        <a:lstStyle/>
        <a:p>
          <a:endParaRPr lang="es-EC"/>
        </a:p>
      </dgm:t>
    </dgm:pt>
    <dgm:pt modelId="{E4BE634E-A8C4-4418-9F8F-EFF80F11C177}" type="pres">
      <dgm:prSet presAssocID="{95F26CD5-31DF-4233-B061-D086DB7142BD}" presName="Image" presStyleLbl="bgImgPlace1" presStyleIdx="0" presStyleCnt="2" custScaleX="58553" custScaleY="164087" custLinFactNeighborX="-35089" custLinFactNeighborY="8618"/>
      <dgm:spPr>
        <a:blipFill rotWithShape="1">
          <a:blip xmlns:r="http://schemas.openxmlformats.org/officeDocument/2006/relationships" r:embed="rId1"/>
          <a:stretch>
            <a:fillRect/>
          </a:stretch>
        </a:blipFill>
      </dgm:spPr>
      <dgm:t>
        <a:bodyPr/>
        <a:lstStyle/>
        <a:p>
          <a:endParaRPr lang="es-EC"/>
        </a:p>
      </dgm:t>
    </dgm:pt>
    <dgm:pt modelId="{AEFF7FAE-6A15-4835-B10E-F7158F72B6AB}" type="pres">
      <dgm:prSet presAssocID="{95F26CD5-31DF-4233-B061-D086DB7142BD}" presName="ChildText" presStyleLbl="fgAcc1" presStyleIdx="0" presStyleCnt="0">
        <dgm:presLayoutVars>
          <dgm:chMax val="0"/>
          <dgm:chPref val="0"/>
          <dgm:bulletEnabled val="1"/>
        </dgm:presLayoutVars>
      </dgm:prSet>
      <dgm:spPr/>
    </dgm:pt>
    <dgm:pt modelId="{1AE8CA20-73E1-45DF-9D41-FA57E46D9696}" type="pres">
      <dgm:prSet presAssocID="{5ECCF442-3A44-4C84-9244-2FBDD36E75E1}" presName="sibTrans" presStyleCnt="0"/>
      <dgm:spPr/>
    </dgm:pt>
    <dgm:pt modelId="{F0CB0F0A-6689-4192-AFBA-D372796F1A87}" type="pres">
      <dgm:prSet presAssocID="{255FF25A-63B5-404F-AFCF-4251D8F0AAF8}" presName="composite" presStyleCnt="0"/>
      <dgm:spPr/>
    </dgm:pt>
    <dgm:pt modelId="{3A1E169E-619D-40C9-91C5-579A5B8B6CE1}" type="pres">
      <dgm:prSet presAssocID="{255FF25A-63B5-404F-AFCF-4251D8F0AAF8}" presName="ParentText" presStyleLbl="node1" presStyleIdx="1" presStyleCnt="2" custScaleX="146180" custLinFactY="-100000" custLinFactNeighborX="-2394" custLinFactNeighborY="-180170">
        <dgm:presLayoutVars>
          <dgm:chMax val="1"/>
          <dgm:chPref val="1"/>
          <dgm:bulletEnabled val="1"/>
        </dgm:presLayoutVars>
      </dgm:prSet>
      <dgm:spPr/>
      <dgm:t>
        <a:bodyPr/>
        <a:lstStyle/>
        <a:p>
          <a:endParaRPr lang="es-EC"/>
        </a:p>
      </dgm:t>
    </dgm:pt>
    <dgm:pt modelId="{7CBF8B55-7CB2-455F-8A03-B48A4C264C98}" type="pres">
      <dgm:prSet presAssocID="{255FF25A-63B5-404F-AFCF-4251D8F0AAF8}" presName="Image" presStyleLbl="bgImgPlace1" presStyleIdx="1" presStyleCnt="2" custScaleX="132340" custScaleY="76623" custLinFactNeighborX="-3693" custLinFactNeighborY="-49517"/>
      <dgm:spPr>
        <a:blipFill rotWithShape="1">
          <a:blip xmlns:r="http://schemas.openxmlformats.org/officeDocument/2006/relationships" r:embed="rId2"/>
          <a:stretch>
            <a:fillRect/>
          </a:stretch>
        </a:blipFill>
      </dgm:spPr>
    </dgm:pt>
    <dgm:pt modelId="{AC4C3F46-AADE-40D6-BAF7-DB518EE30CC1}" type="pres">
      <dgm:prSet presAssocID="{255FF25A-63B5-404F-AFCF-4251D8F0AAF8}" presName="ChildText" presStyleLbl="fgAcc1" presStyleIdx="0" presStyleCnt="0">
        <dgm:presLayoutVars>
          <dgm:chMax val="0"/>
          <dgm:chPref val="0"/>
          <dgm:bulletEnabled val="1"/>
        </dgm:presLayoutVars>
      </dgm:prSet>
      <dgm:spPr/>
    </dgm:pt>
  </dgm:ptLst>
  <dgm:cxnLst>
    <dgm:cxn modelId="{A075D840-73F2-4CBD-92BE-C47B6E817F2E}" srcId="{C263B977-FAC2-4CE1-A64B-9237B0461A61}" destId="{95F26CD5-31DF-4233-B061-D086DB7142BD}" srcOrd="0" destOrd="0" parTransId="{00281EAB-C026-4A3E-B594-F5F01D1BBEEC}" sibTransId="{5ECCF442-3A44-4C84-9244-2FBDD36E75E1}"/>
    <dgm:cxn modelId="{413AADFA-3DA6-45D1-8927-A230A279AE30}" type="presOf" srcId="{255FF25A-63B5-404F-AFCF-4251D8F0AAF8}" destId="{3A1E169E-619D-40C9-91C5-579A5B8B6CE1}" srcOrd="0" destOrd="0" presId="urn:microsoft.com/office/officeart/2008/layout/TitledPictureBlocks"/>
    <dgm:cxn modelId="{5DBCA5CA-1FB4-44CB-8BF9-6AABDAC35D02}" type="presOf" srcId="{C263B977-FAC2-4CE1-A64B-9237B0461A61}" destId="{C0009D99-A5EF-4144-940C-0FF4C2EFECC5}" srcOrd="0" destOrd="0" presId="urn:microsoft.com/office/officeart/2008/layout/TitledPictureBlocks"/>
    <dgm:cxn modelId="{653DC9D0-8622-4DB3-AB6B-45B6AFB20DD7}" type="presOf" srcId="{95F26CD5-31DF-4233-B061-D086DB7142BD}" destId="{4FDEAF2D-7EC3-4A01-B6CD-AC80666F8BBE}" srcOrd="0" destOrd="0" presId="urn:microsoft.com/office/officeart/2008/layout/TitledPictureBlocks"/>
    <dgm:cxn modelId="{1833B771-300C-4027-B916-549A17AFBFB1}" srcId="{C263B977-FAC2-4CE1-A64B-9237B0461A61}" destId="{255FF25A-63B5-404F-AFCF-4251D8F0AAF8}" srcOrd="1" destOrd="0" parTransId="{951BDD9D-7F31-4914-990B-59BA60D9BE46}" sibTransId="{555F3473-2B26-4A0E-A8A5-A20D194E63B2}"/>
    <dgm:cxn modelId="{31638762-58D2-43B3-B732-69EA07867B0E}" type="presParOf" srcId="{C0009D99-A5EF-4144-940C-0FF4C2EFECC5}" destId="{A06B7E61-86AA-4FDE-9398-0F36A198BC62}" srcOrd="0" destOrd="0" presId="urn:microsoft.com/office/officeart/2008/layout/TitledPictureBlocks"/>
    <dgm:cxn modelId="{845A3CF4-7EAE-43FB-89D3-823C47B4C5AA}" type="presParOf" srcId="{A06B7E61-86AA-4FDE-9398-0F36A198BC62}" destId="{4FDEAF2D-7EC3-4A01-B6CD-AC80666F8BBE}" srcOrd="0" destOrd="0" presId="urn:microsoft.com/office/officeart/2008/layout/TitledPictureBlocks"/>
    <dgm:cxn modelId="{9ADC2ABB-AC31-4255-A23F-567DBE8E3F01}" type="presParOf" srcId="{A06B7E61-86AA-4FDE-9398-0F36A198BC62}" destId="{E4BE634E-A8C4-4418-9F8F-EFF80F11C177}" srcOrd="1" destOrd="0" presId="urn:microsoft.com/office/officeart/2008/layout/TitledPictureBlocks"/>
    <dgm:cxn modelId="{B0C7F8DF-172F-41D9-A63D-C9359F19CA8F}" type="presParOf" srcId="{A06B7E61-86AA-4FDE-9398-0F36A198BC62}" destId="{AEFF7FAE-6A15-4835-B10E-F7158F72B6AB}" srcOrd="2" destOrd="0" presId="urn:microsoft.com/office/officeart/2008/layout/TitledPictureBlocks"/>
    <dgm:cxn modelId="{5AD7C3AB-7942-445E-90E7-80E9AC6BCAB3}" type="presParOf" srcId="{C0009D99-A5EF-4144-940C-0FF4C2EFECC5}" destId="{1AE8CA20-73E1-45DF-9D41-FA57E46D9696}" srcOrd="1" destOrd="0" presId="urn:microsoft.com/office/officeart/2008/layout/TitledPictureBlocks"/>
    <dgm:cxn modelId="{A9A4D714-1C7F-41FA-9989-FC281C044D39}" type="presParOf" srcId="{C0009D99-A5EF-4144-940C-0FF4C2EFECC5}" destId="{F0CB0F0A-6689-4192-AFBA-D372796F1A87}" srcOrd="2" destOrd="0" presId="urn:microsoft.com/office/officeart/2008/layout/TitledPictureBlocks"/>
    <dgm:cxn modelId="{43B07A56-EA4B-4578-ABA0-04566309755B}" type="presParOf" srcId="{F0CB0F0A-6689-4192-AFBA-D372796F1A87}" destId="{3A1E169E-619D-40C9-91C5-579A5B8B6CE1}" srcOrd="0" destOrd="0" presId="urn:microsoft.com/office/officeart/2008/layout/TitledPictureBlocks"/>
    <dgm:cxn modelId="{10A4A035-002C-4866-936F-CE85D1E54471}" type="presParOf" srcId="{F0CB0F0A-6689-4192-AFBA-D372796F1A87}" destId="{7CBF8B55-7CB2-455F-8A03-B48A4C264C98}" srcOrd="1" destOrd="0" presId="urn:microsoft.com/office/officeart/2008/layout/TitledPictureBlocks"/>
    <dgm:cxn modelId="{E06BC21B-9E19-4434-BD60-63348D532117}" type="presParOf" srcId="{F0CB0F0A-6689-4192-AFBA-D372796F1A87}" destId="{AC4C3F46-AADE-40D6-BAF7-DB518EE30CC1}"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263B977-FAC2-4CE1-A64B-9237B0461A61}"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s-EC"/>
        </a:p>
      </dgm:t>
    </dgm:pt>
    <dgm:pt modelId="{95F26CD5-31DF-4233-B061-D086DB7142BD}">
      <dgm:prSet phldrT="[Texto]"/>
      <dgm:spPr/>
      <dgm:t>
        <a:bodyPr/>
        <a:lstStyle/>
        <a:p>
          <a:r>
            <a:rPr lang="es-EC" dirty="0" smtClean="0"/>
            <a:t>Interacción en tiempo real</a:t>
          </a:r>
          <a:endParaRPr lang="es-EC" dirty="0"/>
        </a:p>
      </dgm:t>
    </dgm:pt>
    <dgm:pt modelId="{00281EAB-C026-4A3E-B594-F5F01D1BBEEC}" type="parTrans" cxnId="{A075D840-73F2-4CBD-92BE-C47B6E817F2E}">
      <dgm:prSet/>
      <dgm:spPr/>
      <dgm:t>
        <a:bodyPr/>
        <a:lstStyle/>
        <a:p>
          <a:endParaRPr lang="es-EC"/>
        </a:p>
      </dgm:t>
    </dgm:pt>
    <dgm:pt modelId="{5ECCF442-3A44-4C84-9244-2FBDD36E75E1}" type="sibTrans" cxnId="{A075D840-73F2-4CBD-92BE-C47B6E817F2E}">
      <dgm:prSet/>
      <dgm:spPr/>
      <dgm:t>
        <a:bodyPr/>
        <a:lstStyle/>
        <a:p>
          <a:endParaRPr lang="es-EC"/>
        </a:p>
      </dgm:t>
    </dgm:pt>
    <dgm:pt modelId="{C0009D99-A5EF-4144-940C-0FF4C2EFECC5}" type="pres">
      <dgm:prSet presAssocID="{C263B977-FAC2-4CE1-A64B-9237B0461A61}" presName="rootNode" presStyleCnt="0">
        <dgm:presLayoutVars>
          <dgm:chMax/>
          <dgm:chPref/>
          <dgm:dir/>
          <dgm:animLvl val="lvl"/>
        </dgm:presLayoutVars>
      </dgm:prSet>
      <dgm:spPr/>
      <dgm:t>
        <a:bodyPr/>
        <a:lstStyle/>
        <a:p>
          <a:endParaRPr lang="es-EC"/>
        </a:p>
      </dgm:t>
    </dgm:pt>
    <dgm:pt modelId="{A06B7E61-86AA-4FDE-9398-0F36A198BC62}" type="pres">
      <dgm:prSet presAssocID="{95F26CD5-31DF-4233-B061-D086DB7142BD}" presName="composite" presStyleCnt="0"/>
      <dgm:spPr/>
    </dgm:pt>
    <dgm:pt modelId="{4FDEAF2D-7EC3-4A01-B6CD-AC80666F8BBE}" type="pres">
      <dgm:prSet presAssocID="{95F26CD5-31DF-4233-B061-D086DB7142BD}" presName="ParentText" presStyleLbl="node1" presStyleIdx="0" presStyleCnt="1" custScaleX="128474" custLinFactY="-111405" custLinFactNeighborX="-771" custLinFactNeighborY="-200000">
        <dgm:presLayoutVars>
          <dgm:chMax val="1"/>
          <dgm:chPref val="1"/>
          <dgm:bulletEnabled val="1"/>
        </dgm:presLayoutVars>
      </dgm:prSet>
      <dgm:spPr/>
      <dgm:t>
        <a:bodyPr/>
        <a:lstStyle/>
        <a:p>
          <a:endParaRPr lang="es-EC"/>
        </a:p>
      </dgm:t>
    </dgm:pt>
    <dgm:pt modelId="{E4BE634E-A8C4-4418-9F8F-EFF80F11C177}" type="pres">
      <dgm:prSet presAssocID="{95F26CD5-31DF-4233-B061-D086DB7142BD}" presName="Image" presStyleLbl="bgImgPlace1" presStyleIdx="0" presStyleCnt="1" custScaleX="170939" custScaleY="98954" custLinFactNeighborX="-4530" custLinFactNeighborY="-44"/>
      <dgm:spPr>
        <a:blipFill rotWithShape="1">
          <a:blip xmlns:r="http://schemas.openxmlformats.org/officeDocument/2006/relationships" r:embed="rId1"/>
          <a:stretch>
            <a:fillRect/>
          </a:stretch>
        </a:blipFill>
      </dgm:spPr>
      <dgm:t>
        <a:bodyPr/>
        <a:lstStyle/>
        <a:p>
          <a:endParaRPr lang="es-EC"/>
        </a:p>
      </dgm:t>
    </dgm:pt>
    <dgm:pt modelId="{AEFF7FAE-6A15-4835-B10E-F7158F72B6AB}" type="pres">
      <dgm:prSet presAssocID="{95F26CD5-31DF-4233-B061-D086DB7142BD}" presName="ChildText" presStyleLbl="fgAcc1" presStyleIdx="0" presStyleCnt="0">
        <dgm:presLayoutVars>
          <dgm:chMax val="0"/>
          <dgm:chPref val="0"/>
          <dgm:bulletEnabled val="1"/>
        </dgm:presLayoutVars>
      </dgm:prSet>
      <dgm:spPr/>
    </dgm:pt>
  </dgm:ptLst>
  <dgm:cxnLst>
    <dgm:cxn modelId="{4608AF71-8C2F-48AB-A58D-17132687B028}" type="presOf" srcId="{C263B977-FAC2-4CE1-A64B-9237B0461A61}" destId="{C0009D99-A5EF-4144-940C-0FF4C2EFECC5}" srcOrd="0" destOrd="0" presId="urn:microsoft.com/office/officeart/2008/layout/TitledPictureBlocks"/>
    <dgm:cxn modelId="{4A51E99F-D6CD-48D1-9643-4A0797A41828}" type="presOf" srcId="{95F26CD5-31DF-4233-B061-D086DB7142BD}" destId="{4FDEAF2D-7EC3-4A01-B6CD-AC80666F8BBE}" srcOrd="0" destOrd="0" presId="urn:microsoft.com/office/officeart/2008/layout/TitledPictureBlocks"/>
    <dgm:cxn modelId="{A075D840-73F2-4CBD-92BE-C47B6E817F2E}" srcId="{C263B977-FAC2-4CE1-A64B-9237B0461A61}" destId="{95F26CD5-31DF-4233-B061-D086DB7142BD}" srcOrd="0" destOrd="0" parTransId="{00281EAB-C026-4A3E-B594-F5F01D1BBEEC}" sibTransId="{5ECCF442-3A44-4C84-9244-2FBDD36E75E1}"/>
    <dgm:cxn modelId="{9280F3BF-04C2-485F-99AF-957199849890}" type="presParOf" srcId="{C0009D99-A5EF-4144-940C-0FF4C2EFECC5}" destId="{A06B7E61-86AA-4FDE-9398-0F36A198BC62}" srcOrd="0" destOrd="0" presId="urn:microsoft.com/office/officeart/2008/layout/TitledPictureBlocks"/>
    <dgm:cxn modelId="{53313E24-021F-4BE3-8486-DD325F319DF7}" type="presParOf" srcId="{A06B7E61-86AA-4FDE-9398-0F36A198BC62}" destId="{4FDEAF2D-7EC3-4A01-B6CD-AC80666F8BBE}" srcOrd="0" destOrd="0" presId="urn:microsoft.com/office/officeart/2008/layout/TitledPictureBlocks"/>
    <dgm:cxn modelId="{BE60754F-61A0-4106-BCBF-463A2D277D85}" type="presParOf" srcId="{A06B7E61-86AA-4FDE-9398-0F36A198BC62}" destId="{E4BE634E-A8C4-4418-9F8F-EFF80F11C177}" srcOrd="1" destOrd="0" presId="urn:microsoft.com/office/officeart/2008/layout/TitledPictureBlocks"/>
    <dgm:cxn modelId="{49DAB631-D7D1-48B8-9D74-9C4B7A3A14BC}" type="presParOf" srcId="{A06B7E61-86AA-4FDE-9398-0F36A198BC62}" destId="{AEFF7FAE-6A15-4835-B10E-F7158F72B6AB}"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7AD64C-1360-4563-B40E-AD8CCB098B09}"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EC"/>
        </a:p>
      </dgm:t>
    </dgm:pt>
    <dgm:pt modelId="{F319ECA4-0C39-47A0-A365-7E6B01AF95EE}">
      <dgm:prSet phldrT="[Texto]" phldr="1"/>
      <dgm:spPr>
        <a:blipFill rotWithShape="0">
          <a:blip xmlns:r="http://schemas.openxmlformats.org/officeDocument/2006/relationships" r:embed="rId1"/>
          <a:stretch>
            <a:fillRect/>
          </a:stretch>
        </a:blipFill>
      </dgm:spPr>
      <dgm:t>
        <a:bodyPr/>
        <a:lstStyle/>
        <a:p>
          <a:endParaRPr lang="es-EC" dirty="0"/>
        </a:p>
      </dgm:t>
    </dgm:pt>
    <dgm:pt modelId="{E450BEE8-49A4-40E2-B06F-4511242088DD}" type="parTrans" cxnId="{8173C015-1B93-404B-B73B-98F4863E5368}">
      <dgm:prSet/>
      <dgm:spPr/>
      <dgm:t>
        <a:bodyPr/>
        <a:lstStyle/>
        <a:p>
          <a:endParaRPr lang="es-EC"/>
        </a:p>
      </dgm:t>
    </dgm:pt>
    <dgm:pt modelId="{B66C4BAB-292A-4FA1-9EDC-9E71723AB931}" type="sibTrans" cxnId="{8173C015-1B93-404B-B73B-98F4863E5368}">
      <dgm:prSet/>
      <dgm:spPr>
        <a:blipFill rotWithShape="0">
          <a:blip xmlns:r="http://schemas.openxmlformats.org/officeDocument/2006/relationships" r:embed="rId2"/>
          <a:stretch>
            <a:fillRect/>
          </a:stretch>
        </a:blipFill>
      </dgm:spPr>
      <dgm:t>
        <a:bodyPr/>
        <a:lstStyle/>
        <a:p>
          <a:endParaRPr lang="es-EC"/>
        </a:p>
      </dgm:t>
    </dgm:pt>
    <dgm:pt modelId="{0E280DCF-5EAD-41B5-9C1E-EE2E85C8C7D2}">
      <dgm:prSet phldrT="[Texto]" phldr="1"/>
      <dgm:spPr>
        <a:blipFill rotWithShape="0">
          <a:blip xmlns:r="http://schemas.openxmlformats.org/officeDocument/2006/relationships" r:embed="rId3"/>
          <a:stretch>
            <a:fillRect/>
          </a:stretch>
        </a:blipFill>
      </dgm:spPr>
      <dgm:t>
        <a:bodyPr/>
        <a:lstStyle/>
        <a:p>
          <a:endParaRPr lang="es-EC" dirty="0"/>
        </a:p>
      </dgm:t>
    </dgm:pt>
    <dgm:pt modelId="{CD4E600F-80F1-4B32-9E68-1D71DC287F62}" type="parTrans" cxnId="{C508C0CC-2901-4097-AD2B-313F8B732436}">
      <dgm:prSet/>
      <dgm:spPr/>
      <dgm:t>
        <a:bodyPr/>
        <a:lstStyle/>
        <a:p>
          <a:endParaRPr lang="es-EC"/>
        </a:p>
      </dgm:t>
    </dgm:pt>
    <dgm:pt modelId="{1F572064-22F1-4835-9A68-6615541F7024}" type="sibTrans" cxnId="{C508C0CC-2901-4097-AD2B-313F8B732436}">
      <dgm:prSet/>
      <dgm:spPr>
        <a:blipFill rotWithShape="0">
          <a:blip xmlns:r="http://schemas.openxmlformats.org/officeDocument/2006/relationships" r:embed="rId4"/>
          <a:stretch>
            <a:fillRect/>
          </a:stretch>
        </a:blipFill>
      </dgm:spPr>
      <dgm:t>
        <a:bodyPr/>
        <a:lstStyle/>
        <a:p>
          <a:endParaRPr lang="es-EC"/>
        </a:p>
      </dgm:t>
    </dgm:pt>
    <dgm:pt modelId="{231B29A8-148D-4E52-B886-84496B5C3FDE}">
      <dgm:prSet phldrT="[Texto]" phldr="1"/>
      <dgm:spPr>
        <a:blipFill rotWithShape="0">
          <a:blip xmlns:r="http://schemas.openxmlformats.org/officeDocument/2006/relationships" r:embed="rId5"/>
          <a:stretch>
            <a:fillRect/>
          </a:stretch>
        </a:blipFill>
      </dgm:spPr>
      <dgm:t>
        <a:bodyPr/>
        <a:lstStyle/>
        <a:p>
          <a:endParaRPr lang="es-EC" dirty="0"/>
        </a:p>
      </dgm:t>
    </dgm:pt>
    <dgm:pt modelId="{AC2FED17-724C-400C-914F-E7F2CB0F58C8}" type="parTrans" cxnId="{0C5219C2-025D-4D98-8F81-A8A2C6C1A025}">
      <dgm:prSet/>
      <dgm:spPr/>
      <dgm:t>
        <a:bodyPr/>
        <a:lstStyle/>
        <a:p>
          <a:endParaRPr lang="es-EC"/>
        </a:p>
      </dgm:t>
    </dgm:pt>
    <dgm:pt modelId="{2339EFEF-A595-451D-AD85-4E4F7CA71BD2}" type="sibTrans" cxnId="{0C5219C2-025D-4D98-8F81-A8A2C6C1A025}">
      <dgm:prSet/>
      <dgm:spPr>
        <a:blipFill rotWithShape="0">
          <a:blip xmlns:r="http://schemas.openxmlformats.org/officeDocument/2006/relationships" r:embed="rId6"/>
          <a:stretch>
            <a:fillRect/>
          </a:stretch>
        </a:blipFill>
      </dgm:spPr>
      <dgm:t>
        <a:bodyPr/>
        <a:lstStyle/>
        <a:p>
          <a:endParaRPr lang="es-EC"/>
        </a:p>
      </dgm:t>
    </dgm:pt>
    <dgm:pt modelId="{5C83104A-7289-4392-92CA-B48793A9BF33}" type="pres">
      <dgm:prSet presAssocID="{F17AD64C-1360-4563-B40E-AD8CCB098B09}" presName="Name0" presStyleCnt="0">
        <dgm:presLayoutVars>
          <dgm:chMax/>
          <dgm:chPref/>
          <dgm:dir/>
          <dgm:animLvl val="lvl"/>
        </dgm:presLayoutVars>
      </dgm:prSet>
      <dgm:spPr/>
      <dgm:t>
        <a:bodyPr/>
        <a:lstStyle/>
        <a:p>
          <a:endParaRPr lang="es-EC"/>
        </a:p>
      </dgm:t>
    </dgm:pt>
    <dgm:pt modelId="{8CE05B13-DCC8-4EE8-8202-A39D3F0E7FD0}" type="pres">
      <dgm:prSet presAssocID="{F319ECA4-0C39-47A0-A365-7E6B01AF95EE}" presName="composite" presStyleCnt="0"/>
      <dgm:spPr/>
    </dgm:pt>
    <dgm:pt modelId="{77B2B790-F1B2-41DD-8D03-D8086FC62167}" type="pres">
      <dgm:prSet presAssocID="{F319ECA4-0C39-47A0-A365-7E6B01AF95EE}" presName="Parent1" presStyleLbl="node1" presStyleIdx="0" presStyleCnt="6">
        <dgm:presLayoutVars>
          <dgm:chMax val="1"/>
          <dgm:chPref val="1"/>
          <dgm:bulletEnabled val="1"/>
        </dgm:presLayoutVars>
      </dgm:prSet>
      <dgm:spPr/>
      <dgm:t>
        <a:bodyPr/>
        <a:lstStyle/>
        <a:p>
          <a:endParaRPr lang="es-EC"/>
        </a:p>
      </dgm:t>
    </dgm:pt>
    <dgm:pt modelId="{9751121D-F1A6-4A96-826D-4A7E11D299F6}" type="pres">
      <dgm:prSet presAssocID="{F319ECA4-0C39-47A0-A365-7E6B01AF95EE}" presName="Childtext1" presStyleLbl="revTx" presStyleIdx="0" presStyleCnt="3">
        <dgm:presLayoutVars>
          <dgm:chMax val="0"/>
          <dgm:chPref val="0"/>
          <dgm:bulletEnabled val="1"/>
        </dgm:presLayoutVars>
      </dgm:prSet>
      <dgm:spPr/>
      <dgm:t>
        <a:bodyPr/>
        <a:lstStyle/>
        <a:p>
          <a:endParaRPr lang="es-EC"/>
        </a:p>
      </dgm:t>
    </dgm:pt>
    <dgm:pt modelId="{57D39653-5A9D-4903-A18E-8CB50722B7D0}" type="pres">
      <dgm:prSet presAssocID="{F319ECA4-0C39-47A0-A365-7E6B01AF95EE}" presName="BalanceSpacing" presStyleCnt="0"/>
      <dgm:spPr/>
    </dgm:pt>
    <dgm:pt modelId="{22EEAAE9-88D0-4907-9DD5-647791BA2E11}" type="pres">
      <dgm:prSet presAssocID="{F319ECA4-0C39-47A0-A365-7E6B01AF95EE}" presName="BalanceSpacing1" presStyleCnt="0"/>
      <dgm:spPr/>
    </dgm:pt>
    <dgm:pt modelId="{A1F372F0-8F50-4387-B03B-8E2A6895A91E}" type="pres">
      <dgm:prSet presAssocID="{B66C4BAB-292A-4FA1-9EDC-9E71723AB931}" presName="Accent1Text" presStyleLbl="node1" presStyleIdx="1" presStyleCnt="6"/>
      <dgm:spPr/>
      <dgm:t>
        <a:bodyPr/>
        <a:lstStyle/>
        <a:p>
          <a:endParaRPr lang="es-EC"/>
        </a:p>
      </dgm:t>
    </dgm:pt>
    <dgm:pt modelId="{DA2FF718-B78A-4120-ABC9-FFFB693DC785}" type="pres">
      <dgm:prSet presAssocID="{B66C4BAB-292A-4FA1-9EDC-9E71723AB931}" presName="spaceBetweenRectangles" presStyleCnt="0"/>
      <dgm:spPr/>
    </dgm:pt>
    <dgm:pt modelId="{9A7CF820-47FB-47D7-BBDF-FB78D63CEB08}" type="pres">
      <dgm:prSet presAssocID="{0E280DCF-5EAD-41B5-9C1E-EE2E85C8C7D2}" presName="composite" presStyleCnt="0"/>
      <dgm:spPr/>
    </dgm:pt>
    <dgm:pt modelId="{3C4B4272-F6B7-412D-87AE-D9BCFAD3D2C2}" type="pres">
      <dgm:prSet presAssocID="{0E280DCF-5EAD-41B5-9C1E-EE2E85C8C7D2}" presName="Parent1" presStyleLbl="node1" presStyleIdx="2" presStyleCnt="6">
        <dgm:presLayoutVars>
          <dgm:chMax val="1"/>
          <dgm:chPref val="1"/>
          <dgm:bulletEnabled val="1"/>
        </dgm:presLayoutVars>
      </dgm:prSet>
      <dgm:spPr/>
      <dgm:t>
        <a:bodyPr/>
        <a:lstStyle/>
        <a:p>
          <a:endParaRPr lang="es-EC"/>
        </a:p>
      </dgm:t>
    </dgm:pt>
    <dgm:pt modelId="{77664712-8D57-4CFE-831E-DC14A6327E93}" type="pres">
      <dgm:prSet presAssocID="{0E280DCF-5EAD-41B5-9C1E-EE2E85C8C7D2}" presName="Childtext1" presStyleLbl="revTx" presStyleIdx="1" presStyleCnt="3">
        <dgm:presLayoutVars>
          <dgm:chMax val="0"/>
          <dgm:chPref val="0"/>
          <dgm:bulletEnabled val="1"/>
        </dgm:presLayoutVars>
      </dgm:prSet>
      <dgm:spPr/>
      <dgm:t>
        <a:bodyPr/>
        <a:lstStyle/>
        <a:p>
          <a:endParaRPr lang="es-EC"/>
        </a:p>
      </dgm:t>
    </dgm:pt>
    <dgm:pt modelId="{8E93B370-A9D3-47D0-B820-22EA090972A2}" type="pres">
      <dgm:prSet presAssocID="{0E280DCF-5EAD-41B5-9C1E-EE2E85C8C7D2}" presName="BalanceSpacing" presStyleCnt="0"/>
      <dgm:spPr/>
    </dgm:pt>
    <dgm:pt modelId="{E607933C-32E3-49A6-A249-C590FC463B2B}" type="pres">
      <dgm:prSet presAssocID="{0E280DCF-5EAD-41B5-9C1E-EE2E85C8C7D2}" presName="BalanceSpacing1" presStyleCnt="0"/>
      <dgm:spPr/>
    </dgm:pt>
    <dgm:pt modelId="{B05EDC97-52BB-491B-9AE1-72B2379831AB}" type="pres">
      <dgm:prSet presAssocID="{1F572064-22F1-4835-9A68-6615541F7024}" presName="Accent1Text" presStyleLbl="node1" presStyleIdx="3" presStyleCnt="6"/>
      <dgm:spPr/>
      <dgm:t>
        <a:bodyPr/>
        <a:lstStyle/>
        <a:p>
          <a:endParaRPr lang="es-EC"/>
        </a:p>
      </dgm:t>
    </dgm:pt>
    <dgm:pt modelId="{43929D28-5B65-4DF9-9C4C-851E16729529}" type="pres">
      <dgm:prSet presAssocID="{1F572064-22F1-4835-9A68-6615541F7024}" presName="spaceBetweenRectangles" presStyleCnt="0"/>
      <dgm:spPr/>
    </dgm:pt>
    <dgm:pt modelId="{DD9EBBE2-7ED6-409D-A52D-195E877A58E2}" type="pres">
      <dgm:prSet presAssocID="{231B29A8-148D-4E52-B886-84496B5C3FDE}" presName="composite" presStyleCnt="0"/>
      <dgm:spPr/>
    </dgm:pt>
    <dgm:pt modelId="{CC005189-BFC7-4333-9CD7-317779BFA7A3}" type="pres">
      <dgm:prSet presAssocID="{231B29A8-148D-4E52-B886-84496B5C3FDE}" presName="Parent1" presStyleLbl="node1" presStyleIdx="4" presStyleCnt="6">
        <dgm:presLayoutVars>
          <dgm:chMax val="1"/>
          <dgm:chPref val="1"/>
          <dgm:bulletEnabled val="1"/>
        </dgm:presLayoutVars>
      </dgm:prSet>
      <dgm:spPr/>
      <dgm:t>
        <a:bodyPr/>
        <a:lstStyle/>
        <a:p>
          <a:endParaRPr lang="es-EC"/>
        </a:p>
      </dgm:t>
    </dgm:pt>
    <dgm:pt modelId="{06E96C48-A73C-4DA9-95AF-5C1AC8535DC9}" type="pres">
      <dgm:prSet presAssocID="{231B29A8-148D-4E52-B886-84496B5C3FDE}" presName="Childtext1" presStyleLbl="revTx" presStyleIdx="2" presStyleCnt="3">
        <dgm:presLayoutVars>
          <dgm:chMax val="0"/>
          <dgm:chPref val="0"/>
          <dgm:bulletEnabled val="1"/>
        </dgm:presLayoutVars>
      </dgm:prSet>
      <dgm:spPr/>
      <dgm:t>
        <a:bodyPr/>
        <a:lstStyle/>
        <a:p>
          <a:endParaRPr lang="es-EC"/>
        </a:p>
      </dgm:t>
    </dgm:pt>
    <dgm:pt modelId="{F79FD9A3-E694-4FF2-A1CF-E9A72B7AC0E2}" type="pres">
      <dgm:prSet presAssocID="{231B29A8-148D-4E52-B886-84496B5C3FDE}" presName="BalanceSpacing" presStyleCnt="0"/>
      <dgm:spPr/>
    </dgm:pt>
    <dgm:pt modelId="{48AB5C40-7A11-47E5-A198-B1AA303CB1D9}" type="pres">
      <dgm:prSet presAssocID="{231B29A8-148D-4E52-B886-84496B5C3FDE}" presName="BalanceSpacing1" presStyleCnt="0"/>
      <dgm:spPr/>
    </dgm:pt>
    <dgm:pt modelId="{D0E1D4BE-BD53-4EDF-8337-825173649FAD}" type="pres">
      <dgm:prSet presAssocID="{2339EFEF-A595-451D-AD85-4E4F7CA71BD2}" presName="Accent1Text" presStyleLbl="node1" presStyleIdx="5" presStyleCnt="6"/>
      <dgm:spPr/>
      <dgm:t>
        <a:bodyPr/>
        <a:lstStyle/>
        <a:p>
          <a:endParaRPr lang="es-EC"/>
        </a:p>
      </dgm:t>
    </dgm:pt>
  </dgm:ptLst>
  <dgm:cxnLst>
    <dgm:cxn modelId="{3FEDDC7F-47DC-4449-B5F6-4DE069A05F9A}" type="presOf" srcId="{F17AD64C-1360-4563-B40E-AD8CCB098B09}" destId="{5C83104A-7289-4392-92CA-B48793A9BF33}" srcOrd="0" destOrd="0" presId="urn:microsoft.com/office/officeart/2008/layout/AlternatingHexagons"/>
    <dgm:cxn modelId="{8173C015-1B93-404B-B73B-98F4863E5368}" srcId="{F17AD64C-1360-4563-B40E-AD8CCB098B09}" destId="{F319ECA4-0C39-47A0-A365-7E6B01AF95EE}" srcOrd="0" destOrd="0" parTransId="{E450BEE8-49A4-40E2-B06F-4511242088DD}" sibTransId="{B66C4BAB-292A-4FA1-9EDC-9E71723AB931}"/>
    <dgm:cxn modelId="{40C4D8B6-8349-4E71-B8E3-BA2CA84B35C7}" type="presOf" srcId="{0E280DCF-5EAD-41B5-9C1E-EE2E85C8C7D2}" destId="{3C4B4272-F6B7-412D-87AE-D9BCFAD3D2C2}" srcOrd="0" destOrd="0" presId="urn:microsoft.com/office/officeart/2008/layout/AlternatingHexagons"/>
    <dgm:cxn modelId="{A237A663-5EEE-469F-8011-287C4B4AB663}" type="presOf" srcId="{F319ECA4-0C39-47A0-A365-7E6B01AF95EE}" destId="{77B2B790-F1B2-41DD-8D03-D8086FC62167}" srcOrd="0" destOrd="0" presId="urn:microsoft.com/office/officeart/2008/layout/AlternatingHexagons"/>
    <dgm:cxn modelId="{C7AAE594-B6D7-41F4-BF5C-2EAC137A13B0}" type="presOf" srcId="{2339EFEF-A595-451D-AD85-4E4F7CA71BD2}" destId="{D0E1D4BE-BD53-4EDF-8337-825173649FAD}" srcOrd="0" destOrd="0" presId="urn:microsoft.com/office/officeart/2008/layout/AlternatingHexagons"/>
    <dgm:cxn modelId="{A240C226-5C56-42AE-8CFD-47EE0B202F67}" type="presOf" srcId="{B66C4BAB-292A-4FA1-9EDC-9E71723AB931}" destId="{A1F372F0-8F50-4387-B03B-8E2A6895A91E}" srcOrd="0" destOrd="0" presId="urn:microsoft.com/office/officeart/2008/layout/AlternatingHexagons"/>
    <dgm:cxn modelId="{56D2E524-C140-43B8-BCD1-7D612CBA761E}" type="presOf" srcId="{1F572064-22F1-4835-9A68-6615541F7024}" destId="{B05EDC97-52BB-491B-9AE1-72B2379831AB}" srcOrd="0" destOrd="0" presId="urn:microsoft.com/office/officeart/2008/layout/AlternatingHexagons"/>
    <dgm:cxn modelId="{0C5219C2-025D-4D98-8F81-A8A2C6C1A025}" srcId="{F17AD64C-1360-4563-B40E-AD8CCB098B09}" destId="{231B29A8-148D-4E52-B886-84496B5C3FDE}" srcOrd="2" destOrd="0" parTransId="{AC2FED17-724C-400C-914F-E7F2CB0F58C8}" sibTransId="{2339EFEF-A595-451D-AD85-4E4F7CA71BD2}"/>
    <dgm:cxn modelId="{6FFAA1F3-0DDD-4791-9631-8F09F08C4E1A}" type="presOf" srcId="{231B29A8-148D-4E52-B886-84496B5C3FDE}" destId="{CC005189-BFC7-4333-9CD7-317779BFA7A3}" srcOrd="0" destOrd="0" presId="urn:microsoft.com/office/officeart/2008/layout/AlternatingHexagons"/>
    <dgm:cxn modelId="{C508C0CC-2901-4097-AD2B-313F8B732436}" srcId="{F17AD64C-1360-4563-B40E-AD8CCB098B09}" destId="{0E280DCF-5EAD-41B5-9C1E-EE2E85C8C7D2}" srcOrd="1" destOrd="0" parTransId="{CD4E600F-80F1-4B32-9E68-1D71DC287F62}" sibTransId="{1F572064-22F1-4835-9A68-6615541F7024}"/>
    <dgm:cxn modelId="{5C9705FE-2513-4929-A575-AA9EA3F06BD9}" type="presParOf" srcId="{5C83104A-7289-4392-92CA-B48793A9BF33}" destId="{8CE05B13-DCC8-4EE8-8202-A39D3F0E7FD0}" srcOrd="0" destOrd="0" presId="urn:microsoft.com/office/officeart/2008/layout/AlternatingHexagons"/>
    <dgm:cxn modelId="{85F562A1-C7AE-4E9A-A3B2-BB27C3E3EA08}" type="presParOf" srcId="{8CE05B13-DCC8-4EE8-8202-A39D3F0E7FD0}" destId="{77B2B790-F1B2-41DD-8D03-D8086FC62167}" srcOrd="0" destOrd="0" presId="urn:microsoft.com/office/officeart/2008/layout/AlternatingHexagons"/>
    <dgm:cxn modelId="{4E9379A1-56B2-46DD-BBBC-6C35F58FAC24}" type="presParOf" srcId="{8CE05B13-DCC8-4EE8-8202-A39D3F0E7FD0}" destId="{9751121D-F1A6-4A96-826D-4A7E11D299F6}" srcOrd="1" destOrd="0" presId="urn:microsoft.com/office/officeart/2008/layout/AlternatingHexagons"/>
    <dgm:cxn modelId="{9E304E9C-CBB1-4A69-9255-8C3EDDB71657}" type="presParOf" srcId="{8CE05B13-DCC8-4EE8-8202-A39D3F0E7FD0}" destId="{57D39653-5A9D-4903-A18E-8CB50722B7D0}" srcOrd="2" destOrd="0" presId="urn:microsoft.com/office/officeart/2008/layout/AlternatingHexagons"/>
    <dgm:cxn modelId="{874DF465-DE1D-4945-A88A-0D88660D116C}" type="presParOf" srcId="{8CE05B13-DCC8-4EE8-8202-A39D3F0E7FD0}" destId="{22EEAAE9-88D0-4907-9DD5-647791BA2E11}" srcOrd="3" destOrd="0" presId="urn:microsoft.com/office/officeart/2008/layout/AlternatingHexagons"/>
    <dgm:cxn modelId="{C6260957-4BCD-4F47-AF1E-2166D34BF3FE}" type="presParOf" srcId="{8CE05B13-DCC8-4EE8-8202-A39D3F0E7FD0}" destId="{A1F372F0-8F50-4387-B03B-8E2A6895A91E}" srcOrd="4" destOrd="0" presId="urn:microsoft.com/office/officeart/2008/layout/AlternatingHexagons"/>
    <dgm:cxn modelId="{E8284C1F-006A-4B30-A68B-FE06E0FEB345}" type="presParOf" srcId="{5C83104A-7289-4392-92CA-B48793A9BF33}" destId="{DA2FF718-B78A-4120-ABC9-FFFB693DC785}" srcOrd="1" destOrd="0" presId="urn:microsoft.com/office/officeart/2008/layout/AlternatingHexagons"/>
    <dgm:cxn modelId="{7C474CE4-D5F6-431D-8F85-79E45B84E664}" type="presParOf" srcId="{5C83104A-7289-4392-92CA-B48793A9BF33}" destId="{9A7CF820-47FB-47D7-BBDF-FB78D63CEB08}" srcOrd="2" destOrd="0" presId="urn:microsoft.com/office/officeart/2008/layout/AlternatingHexagons"/>
    <dgm:cxn modelId="{B4645F7E-DCF5-401F-9DD9-06FC3DAF8948}" type="presParOf" srcId="{9A7CF820-47FB-47D7-BBDF-FB78D63CEB08}" destId="{3C4B4272-F6B7-412D-87AE-D9BCFAD3D2C2}" srcOrd="0" destOrd="0" presId="urn:microsoft.com/office/officeart/2008/layout/AlternatingHexagons"/>
    <dgm:cxn modelId="{75B7F6FF-8293-4C83-9A39-5054CF5863AC}" type="presParOf" srcId="{9A7CF820-47FB-47D7-BBDF-FB78D63CEB08}" destId="{77664712-8D57-4CFE-831E-DC14A6327E93}" srcOrd="1" destOrd="0" presId="urn:microsoft.com/office/officeart/2008/layout/AlternatingHexagons"/>
    <dgm:cxn modelId="{EB7D7C1E-76AA-48EB-9CCE-D48F21AE33A7}" type="presParOf" srcId="{9A7CF820-47FB-47D7-BBDF-FB78D63CEB08}" destId="{8E93B370-A9D3-47D0-B820-22EA090972A2}" srcOrd="2" destOrd="0" presId="urn:microsoft.com/office/officeart/2008/layout/AlternatingHexagons"/>
    <dgm:cxn modelId="{0538EECC-07B3-4B1D-A0AC-8A6302424530}" type="presParOf" srcId="{9A7CF820-47FB-47D7-BBDF-FB78D63CEB08}" destId="{E607933C-32E3-49A6-A249-C590FC463B2B}" srcOrd="3" destOrd="0" presId="urn:microsoft.com/office/officeart/2008/layout/AlternatingHexagons"/>
    <dgm:cxn modelId="{11F15998-84F1-458F-9BE5-602FFE03787D}" type="presParOf" srcId="{9A7CF820-47FB-47D7-BBDF-FB78D63CEB08}" destId="{B05EDC97-52BB-491B-9AE1-72B2379831AB}" srcOrd="4" destOrd="0" presId="urn:microsoft.com/office/officeart/2008/layout/AlternatingHexagons"/>
    <dgm:cxn modelId="{7DAAB1EF-8ECB-4966-BBE1-F7C357490A78}" type="presParOf" srcId="{5C83104A-7289-4392-92CA-B48793A9BF33}" destId="{43929D28-5B65-4DF9-9C4C-851E16729529}" srcOrd="3" destOrd="0" presId="urn:microsoft.com/office/officeart/2008/layout/AlternatingHexagons"/>
    <dgm:cxn modelId="{9A9B9A2D-ED6A-4272-A7B2-7D99745C91EA}" type="presParOf" srcId="{5C83104A-7289-4392-92CA-B48793A9BF33}" destId="{DD9EBBE2-7ED6-409D-A52D-195E877A58E2}" srcOrd="4" destOrd="0" presId="urn:microsoft.com/office/officeart/2008/layout/AlternatingHexagons"/>
    <dgm:cxn modelId="{AD72CF84-7EB8-4DC6-849E-142572AAC75D}" type="presParOf" srcId="{DD9EBBE2-7ED6-409D-A52D-195E877A58E2}" destId="{CC005189-BFC7-4333-9CD7-317779BFA7A3}" srcOrd="0" destOrd="0" presId="urn:microsoft.com/office/officeart/2008/layout/AlternatingHexagons"/>
    <dgm:cxn modelId="{548FCDD2-DBFF-4EBB-8C1B-434E8CE27D3B}" type="presParOf" srcId="{DD9EBBE2-7ED6-409D-A52D-195E877A58E2}" destId="{06E96C48-A73C-4DA9-95AF-5C1AC8535DC9}" srcOrd="1" destOrd="0" presId="urn:microsoft.com/office/officeart/2008/layout/AlternatingHexagons"/>
    <dgm:cxn modelId="{97140553-D713-493E-928D-66B8511AD709}" type="presParOf" srcId="{DD9EBBE2-7ED6-409D-A52D-195E877A58E2}" destId="{F79FD9A3-E694-4FF2-A1CF-E9A72B7AC0E2}" srcOrd="2" destOrd="0" presId="urn:microsoft.com/office/officeart/2008/layout/AlternatingHexagons"/>
    <dgm:cxn modelId="{59E46DA0-EC2A-43F2-9DBE-324284F86E86}" type="presParOf" srcId="{DD9EBBE2-7ED6-409D-A52D-195E877A58E2}" destId="{48AB5C40-7A11-47E5-A198-B1AA303CB1D9}" srcOrd="3" destOrd="0" presId="urn:microsoft.com/office/officeart/2008/layout/AlternatingHexagons"/>
    <dgm:cxn modelId="{628A844C-1C47-4545-B35E-351E52EA36BB}" type="presParOf" srcId="{DD9EBBE2-7ED6-409D-A52D-195E877A58E2}" destId="{D0E1D4BE-BD53-4EDF-8337-825173649FAD}"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49AA71-5E1D-4333-85DE-E3F74CBCED32}"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s-EC"/>
        </a:p>
      </dgm:t>
    </dgm:pt>
    <dgm:pt modelId="{D71B29E7-BA30-46E4-84AA-5BB3563B5F24}">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Bajo nivel de aplicación de estrategias de marketing digital enfocadas a festivales y conciertos de música independiente por parte de productores y organizadores para conectar e interactuar con su público consumidor.</a:t>
          </a:r>
          <a:endParaRPr lang="es-EC" dirty="0">
            <a:solidFill>
              <a:schemeClr val="tx1"/>
            </a:solidFill>
            <a:latin typeface="Times New Roman" panose="02020603050405020304" pitchFamily="18" charset="0"/>
            <a:cs typeface="Times New Roman" panose="02020603050405020304" pitchFamily="18" charset="0"/>
          </a:endParaRPr>
        </a:p>
      </dgm:t>
    </dgm:pt>
    <dgm:pt modelId="{A595BB73-628C-4376-B032-BECD5FA661BF}" type="parTrans" cxnId="{8E12986F-5237-4725-99C4-B550F6DC0AC7}">
      <dgm:prSet/>
      <dgm:spPr/>
      <dgm:t>
        <a:bodyPr/>
        <a:lstStyle/>
        <a:p>
          <a:endParaRPr lang="es-EC"/>
        </a:p>
      </dgm:t>
    </dgm:pt>
    <dgm:pt modelId="{3F17CDD2-719B-431E-ADAD-DCBC9B8545C4}" type="sibTrans" cxnId="{8E12986F-5237-4725-99C4-B550F6DC0AC7}">
      <dgm:prSet/>
      <dgm:spPr/>
      <dgm:t>
        <a:bodyPr/>
        <a:lstStyle/>
        <a:p>
          <a:endParaRPr lang="es-EC"/>
        </a:p>
      </dgm:t>
    </dgm:pt>
    <dgm:pt modelId="{7FABE0F6-4DC6-4310-A1B7-36194989F96F}">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Cambio constante del comportamiento del consumidor debido a factores como la globalización, nuevas tecnologías, uso de internet y nuevas tendencias dentro del mercado.</a:t>
          </a:r>
          <a:endParaRPr lang="es-EC" dirty="0">
            <a:solidFill>
              <a:schemeClr val="tx1"/>
            </a:solidFill>
            <a:latin typeface="Times New Roman" panose="02020603050405020304" pitchFamily="18" charset="0"/>
            <a:cs typeface="Times New Roman" panose="02020603050405020304" pitchFamily="18" charset="0"/>
          </a:endParaRPr>
        </a:p>
      </dgm:t>
    </dgm:pt>
    <dgm:pt modelId="{73F1777F-711B-4689-9D24-1E6EFA95E0C5}" type="parTrans" cxnId="{15A840C5-6665-4027-A587-A97071753B13}">
      <dgm:prSet/>
      <dgm:spPr/>
      <dgm:t>
        <a:bodyPr/>
        <a:lstStyle/>
        <a:p>
          <a:endParaRPr lang="es-EC"/>
        </a:p>
      </dgm:t>
    </dgm:pt>
    <dgm:pt modelId="{0241B670-1664-4BE3-ADFA-DC8033DB327A}" type="sibTrans" cxnId="{15A840C5-6665-4027-A587-A97071753B13}">
      <dgm:prSet/>
      <dgm:spPr/>
      <dgm:t>
        <a:bodyPr/>
        <a:lstStyle/>
        <a:p>
          <a:endParaRPr lang="es-EC"/>
        </a:p>
      </dgm:t>
    </dgm:pt>
    <dgm:pt modelId="{75296FC2-DC65-4529-88B6-D7C97CF9D215}">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Ausencia de industrias creativas consolidadas debido al escaso o nulo apoyo por parte de gestores culturales estatales.</a:t>
          </a:r>
          <a:endParaRPr lang="es-EC" dirty="0">
            <a:solidFill>
              <a:schemeClr val="tx1"/>
            </a:solidFill>
            <a:latin typeface="Times New Roman" panose="02020603050405020304" pitchFamily="18" charset="0"/>
            <a:cs typeface="Times New Roman" panose="02020603050405020304" pitchFamily="18" charset="0"/>
          </a:endParaRPr>
        </a:p>
      </dgm:t>
    </dgm:pt>
    <dgm:pt modelId="{BA5ABCF2-D5D1-4FD5-A0EC-7B7DE44351EC}" type="parTrans" cxnId="{59F203B2-B448-4ACC-AB20-829E629C904C}">
      <dgm:prSet/>
      <dgm:spPr/>
      <dgm:t>
        <a:bodyPr/>
        <a:lstStyle/>
        <a:p>
          <a:endParaRPr lang="es-EC"/>
        </a:p>
      </dgm:t>
    </dgm:pt>
    <dgm:pt modelId="{472832B3-57B6-48D4-BC56-C49004EB1928}" type="sibTrans" cxnId="{59F203B2-B448-4ACC-AB20-829E629C904C}">
      <dgm:prSet/>
      <dgm:spPr/>
      <dgm:t>
        <a:bodyPr/>
        <a:lstStyle/>
        <a:p>
          <a:endParaRPr lang="es-EC"/>
        </a:p>
      </dgm:t>
    </dgm:pt>
    <dgm:pt modelId="{636DE754-138A-40AA-BFA2-733BF1A485C5}" type="pres">
      <dgm:prSet presAssocID="{E949AA71-5E1D-4333-85DE-E3F74CBCED32}" presName="Name0" presStyleCnt="0">
        <dgm:presLayoutVars>
          <dgm:dir/>
          <dgm:resizeHandles val="exact"/>
        </dgm:presLayoutVars>
      </dgm:prSet>
      <dgm:spPr/>
      <dgm:t>
        <a:bodyPr/>
        <a:lstStyle/>
        <a:p>
          <a:endParaRPr lang="es-EC"/>
        </a:p>
      </dgm:t>
    </dgm:pt>
    <dgm:pt modelId="{CAFA65B2-36CD-4102-A169-CF228276D544}" type="pres">
      <dgm:prSet presAssocID="{D71B29E7-BA30-46E4-84AA-5BB3563B5F24}" presName="node" presStyleLbl="node1" presStyleIdx="0" presStyleCnt="3">
        <dgm:presLayoutVars>
          <dgm:bulletEnabled val="1"/>
        </dgm:presLayoutVars>
      </dgm:prSet>
      <dgm:spPr/>
      <dgm:t>
        <a:bodyPr/>
        <a:lstStyle/>
        <a:p>
          <a:endParaRPr lang="es-EC"/>
        </a:p>
      </dgm:t>
    </dgm:pt>
    <dgm:pt modelId="{F4FC1731-91C7-4BCC-AD6F-EB783F47138D}" type="pres">
      <dgm:prSet presAssocID="{3F17CDD2-719B-431E-ADAD-DCBC9B8545C4}" presName="sibTrans" presStyleCnt="0"/>
      <dgm:spPr/>
    </dgm:pt>
    <dgm:pt modelId="{9652E329-9827-4CA4-97B7-09722F82E07A}" type="pres">
      <dgm:prSet presAssocID="{7FABE0F6-4DC6-4310-A1B7-36194989F96F}" presName="node" presStyleLbl="node1" presStyleIdx="1" presStyleCnt="3">
        <dgm:presLayoutVars>
          <dgm:bulletEnabled val="1"/>
        </dgm:presLayoutVars>
      </dgm:prSet>
      <dgm:spPr/>
      <dgm:t>
        <a:bodyPr/>
        <a:lstStyle/>
        <a:p>
          <a:endParaRPr lang="es-EC"/>
        </a:p>
      </dgm:t>
    </dgm:pt>
    <dgm:pt modelId="{BCBA7D17-453A-401C-AD1E-DFAF88F3C679}" type="pres">
      <dgm:prSet presAssocID="{0241B670-1664-4BE3-ADFA-DC8033DB327A}" presName="sibTrans" presStyleCnt="0"/>
      <dgm:spPr/>
    </dgm:pt>
    <dgm:pt modelId="{507D6A26-7912-4F40-B902-2B5C5F9B6988}" type="pres">
      <dgm:prSet presAssocID="{75296FC2-DC65-4529-88B6-D7C97CF9D215}" presName="node" presStyleLbl="node1" presStyleIdx="2" presStyleCnt="3">
        <dgm:presLayoutVars>
          <dgm:bulletEnabled val="1"/>
        </dgm:presLayoutVars>
      </dgm:prSet>
      <dgm:spPr/>
      <dgm:t>
        <a:bodyPr/>
        <a:lstStyle/>
        <a:p>
          <a:endParaRPr lang="es-EC"/>
        </a:p>
      </dgm:t>
    </dgm:pt>
  </dgm:ptLst>
  <dgm:cxnLst>
    <dgm:cxn modelId="{8E12986F-5237-4725-99C4-B550F6DC0AC7}" srcId="{E949AA71-5E1D-4333-85DE-E3F74CBCED32}" destId="{D71B29E7-BA30-46E4-84AA-5BB3563B5F24}" srcOrd="0" destOrd="0" parTransId="{A595BB73-628C-4376-B032-BECD5FA661BF}" sibTransId="{3F17CDD2-719B-431E-ADAD-DCBC9B8545C4}"/>
    <dgm:cxn modelId="{15A840C5-6665-4027-A587-A97071753B13}" srcId="{E949AA71-5E1D-4333-85DE-E3F74CBCED32}" destId="{7FABE0F6-4DC6-4310-A1B7-36194989F96F}" srcOrd="1" destOrd="0" parTransId="{73F1777F-711B-4689-9D24-1E6EFA95E0C5}" sibTransId="{0241B670-1664-4BE3-ADFA-DC8033DB327A}"/>
    <dgm:cxn modelId="{37B433A7-58BA-483C-93C9-EBBAD83F9BE5}" type="presOf" srcId="{7FABE0F6-4DC6-4310-A1B7-36194989F96F}" destId="{9652E329-9827-4CA4-97B7-09722F82E07A}" srcOrd="0" destOrd="0" presId="urn:microsoft.com/office/officeart/2005/8/layout/hList6"/>
    <dgm:cxn modelId="{85813996-0456-45FE-B03B-970493EAF9C6}" type="presOf" srcId="{E949AA71-5E1D-4333-85DE-E3F74CBCED32}" destId="{636DE754-138A-40AA-BFA2-733BF1A485C5}" srcOrd="0" destOrd="0" presId="urn:microsoft.com/office/officeart/2005/8/layout/hList6"/>
    <dgm:cxn modelId="{A167325E-E11B-4464-99D2-EE3FBAB0FA58}" type="presOf" srcId="{D71B29E7-BA30-46E4-84AA-5BB3563B5F24}" destId="{CAFA65B2-36CD-4102-A169-CF228276D544}" srcOrd="0" destOrd="0" presId="urn:microsoft.com/office/officeart/2005/8/layout/hList6"/>
    <dgm:cxn modelId="{59F203B2-B448-4ACC-AB20-829E629C904C}" srcId="{E949AA71-5E1D-4333-85DE-E3F74CBCED32}" destId="{75296FC2-DC65-4529-88B6-D7C97CF9D215}" srcOrd="2" destOrd="0" parTransId="{BA5ABCF2-D5D1-4FD5-A0EC-7B7DE44351EC}" sibTransId="{472832B3-57B6-48D4-BC56-C49004EB1928}"/>
    <dgm:cxn modelId="{85E9BDE6-B3A1-40B6-AA4E-3DB4777CCD49}" type="presOf" srcId="{75296FC2-DC65-4529-88B6-D7C97CF9D215}" destId="{507D6A26-7912-4F40-B902-2B5C5F9B6988}" srcOrd="0" destOrd="0" presId="urn:microsoft.com/office/officeart/2005/8/layout/hList6"/>
    <dgm:cxn modelId="{2996F00B-2592-4146-9D92-09A64B9B6727}" type="presParOf" srcId="{636DE754-138A-40AA-BFA2-733BF1A485C5}" destId="{CAFA65B2-36CD-4102-A169-CF228276D544}" srcOrd="0" destOrd="0" presId="urn:microsoft.com/office/officeart/2005/8/layout/hList6"/>
    <dgm:cxn modelId="{151CA425-61A9-4D05-8B55-3FE67221583D}" type="presParOf" srcId="{636DE754-138A-40AA-BFA2-733BF1A485C5}" destId="{F4FC1731-91C7-4BCC-AD6F-EB783F47138D}" srcOrd="1" destOrd="0" presId="urn:microsoft.com/office/officeart/2005/8/layout/hList6"/>
    <dgm:cxn modelId="{7FFCFA42-F3D1-4AB9-B1A2-AF5C560D4D7B}" type="presParOf" srcId="{636DE754-138A-40AA-BFA2-733BF1A485C5}" destId="{9652E329-9827-4CA4-97B7-09722F82E07A}" srcOrd="2" destOrd="0" presId="urn:microsoft.com/office/officeart/2005/8/layout/hList6"/>
    <dgm:cxn modelId="{5BB2B9B2-9549-40BC-80E0-B49A640F5BE3}" type="presParOf" srcId="{636DE754-138A-40AA-BFA2-733BF1A485C5}" destId="{BCBA7D17-453A-401C-AD1E-DFAF88F3C679}" srcOrd="3" destOrd="0" presId="urn:microsoft.com/office/officeart/2005/8/layout/hList6"/>
    <dgm:cxn modelId="{BDB7C390-AA71-4FB8-BE43-2F9700F449F0}" type="presParOf" srcId="{636DE754-138A-40AA-BFA2-733BF1A485C5}" destId="{507D6A26-7912-4F40-B902-2B5C5F9B6988}"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89BAB1-7648-460C-9849-226509E7AB68}" type="doc">
      <dgm:prSet loTypeId="urn:microsoft.com/office/officeart/2008/layout/PictureAccentList" loCatId="list" qsTypeId="urn:microsoft.com/office/officeart/2005/8/quickstyle/simple1" qsCatId="simple" csTypeId="urn:microsoft.com/office/officeart/2005/8/colors/colorful1" csCatId="colorful" phldr="1"/>
      <dgm:spPr/>
      <dgm:t>
        <a:bodyPr/>
        <a:lstStyle/>
        <a:p>
          <a:endParaRPr lang="es-EC"/>
        </a:p>
      </dgm:t>
    </dgm:pt>
    <dgm:pt modelId="{8361C1C3-94D0-4FC6-9A2E-5C6B2CF7D823}">
      <dgm:prSet phldrT="[Texto]" custT="1"/>
      <dgm:spPr/>
      <dgm:t>
        <a:bodyPr/>
        <a:lstStyle/>
        <a:p>
          <a:r>
            <a:rPr lang="es-EC" sz="3200" dirty="0" smtClean="0">
              <a:solidFill>
                <a:schemeClr val="tx1"/>
              </a:solidFill>
              <a:latin typeface="Times New Roman" panose="02020603050405020304" pitchFamily="18" charset="0"/>
              <a:cs typeface="Times New Roman" panose="02020603050405020304" pitchFamily="18" charset="0"/>
            </a:rPr>
            <a:t>Objetivos Específicos</a:t>
          </a:r>
          <a:endParaRPr lang="es-EC" sz="3200" dirty="0">
            <a:solidFill>
              <a:schemeClr val="tx1"/>
            </a:solidFill>
            <a:latin typeface="Times New Roman" panose="02020603050405020304" pitchFamily="18" charset="0"/>
            <a:cs typeface="Times New Roman" panose="02020603050405020304" pitchFamily="18" charset="0"/>
          </a:endParaRPr>
        </a:p>
      </dgm:t>
    </dgm:pt>
    <dgm:pt modelId="{5A6CE973-E5F9-4F41-8A99-2CB1386028EB}" type="parTrans" cxnId="{929FF82F-D585-4688-A144-F4BC0ED72A1E}">
      <dgm:prSet/>
      <dgm:spPr/>
      <dgm:t>
        <a:bodyPr/>
        <a:lstStyle/>
        <a:p>
          <a:endParaRPr lang="es-EC"/>
        </a:p>
      </dgm:t>
    </dgm:pt>
    <dgm:pt modelId="{B1CD9DE9-C7A1-4319-A4AF-717C2534C014}" type="sibTrans" cxnId="{929FF82F-D585-4688-A144-F4BC0ED72A1E}">
      <dgm:prSet/>
      <dgm:spPr/>
      <dgm:t>
        <a:bodyPr/>
        <a:lstStyle/>
        <a:p>
          <a:endParaRPr lang="es-EC"/>
        </a:p>
      </dgm:t>
    </dgm:pt>
    <dgm:pt modelId="{6E44D6B2-C526-4B37-AD43-E24F7B154DD3}">
      <dgm:prSet phldrT="[Texto]" custT="1"/>
      <dgm:spPr/>
      <dgm:t>
        <a:bodyPr/>
        <a:lstStyle/>
        <a:p>
          <a:r>
            <a:rPr lang="es-ES" sz="1200" dirty="0" smtClean="0">
              <a:solidFill>
                <a:schemeClr val="tx1"/>
              </a:solidFill>
              <a:latin typeface="Times New Roman" panose="02020603050405020304" pitchFamily="18" charset="0"/>
              <a:cs typeface="Times New Roman" panose="02020603050405020304" pitchFamily="18" charset="0"/>
            </a:rPr>
            <a:t>Identificar las principales herramientas de marketing digital que están usando los  festivales y conciertos de música independiente en el Distrito Metropolitano de Quito.</a:t>
          </a:r>
          <a:endParaRPr lang="es-EC" sz="1200" dirty="0">
            <a:solidFill>
              <a:schemeClr val="tx1"/>
            </a:solidFill>
            <a:latin typeface="Times New Roman" panose="02020603050405020304" pitchFamily="18" charset="0"/>
            <a:cs typeface="Times New Roman" panose="02020603050405020304" pitchFamily="18" charset="0"/>
          </a:endParaRPr>
        </a:p>
      </dgm:t>
    </dgm:pt>
    <dgm:pt modelId="{D7923979-B140-454E-96A4-25426E38DF53}" type="parTrans" cxnId="{39A34323-3313-4AD1-9652-921EA547DF24}">
      <dgm:prSet/>
      <dgm:spPr/>
      <dgm:t>
        <a:bodyPr/>
        <a:lstStyle/>
        <a:p>
          <a:endParaRPr lang="es-EC"/>
        </a:p>
      </dgm:t>
    </dgm:pt>
    <dgm:pt modelId="{019D7534-9701-4D63-915D-59CA7FEC2929}" type="sibTrans" cxnId="{39A34323-3313-4AD1-9652-921EA547DF24}">
      <dgm:prSet/>
      <dgm:spPr/>
      <dgm:t>
        <a:bodyPr/>
        <a:lstStyle/>
        <a:p>
          <a:endParaRPr lang="es-EC"/>
        </a:p>
      </dgm:t>
    </dgm:pt>
    <dgm:pt modelId="{658B418E-3414-4879-AC90-A40CF09BAE39}">
      <dgm:prSet phldrT="[Texto]" custT="1"/>
      <dgm:spPr/>
      <dgm:t>
        <a:bodyPr/>
        <a:lstStyle/>
        <a:p>
          <a:r>
            <a:rPr lang="es-ES" sz="1200" dirty="0" smtClean="0">
              <a:solidFill>
                <a:schemeClr val="tx1"/>
              </a:solidFill>
            </a:rPr>
            <a:t>Determinar la percepción que tiene el consumidor de las herramientas de marketing digital que usan los conciertos y festivales de música independiente.</a:t>
          </a:r>
          <a:endParaRPr lang="es-EC" sz="1200" dirty="0">
            <a:solidFill>
              <a:schemeClr val="tx1"/>
            </a:solidFill>
          </a:endParaRPr>
        </a:p>
      </dgm:t>
    </dgm:pt>
    <dgm:pt modelId="{70226F79-D107-4174-BF22-4101692CC6B7}" type="parTrans" cxnId="{A0BC8E84-AD4F-41DF-AE26-7B76A0AD743E}">
      <dgm:prSet/>
      <dgm:spPr/>
      <dgm:t>
        <a:bodyPr/>
        <a:lstStyle/>
        <a:p>
          <a:endParaRPr lang="es-EC"/>
        </a:p>
      </dgm:t>
    </dgm:pt>
    <dgm:pt modelId="{77E9AE7C-39E9-4933-89AF-5A3053AC1F07}" type="sibTrans" cxnId="{A0BC8E84-AD4F-41DF-AE26-7B76A0AD743E}">
      <dgm:prSet/>
      <dgm:spPr/>
      <dgm:t>
        <a:bodyPr/>
        <a:lstStyle/>
        <a:p>
          <a:endParaRPr lang="es-EC"/>
        </a:p>
      </dgm:t>
    </dgm:pt>
    <dgm:pt modelId="{DE0972CB-88D3-4847-88C5-96E1CF97A078}">
      <dgm:prSet phldrT="[Texto]" custT="1"/>
      <dgm:spPr/>
      <dgm:t>
        <a:bodyPr/>
        <a:lstStyle/>
        <a:p>
          <a:r>
            <a:rPr lang="es-ES" sz="1100" dirty="0" smtClean="0">
              <a:solidFill>
                <a:schemeClr val="tx1"/>
              </a:solidFill>
            </a:rPr>
            <a:t>Realizar propuesta de optimización de medios digitales que se deben usar en los conciertos y festivales de música independiente en el Distrito Metropolitano de Quito para obtener mejores resultados al momento de interactuar con los consumidores.</a:t>
          </a:r>
          <a:endParaRPr lang="es-EC" sz="1100" dirty="0">
            <a:solidFill>
              <a:schemeClr val="tx1"/>
            </a:solidFill>
          </a:endParaRPr>
        </a:p>
      </dgm:t>
    </dgm:pt>
    <dgm:pt modelId="{14122A31-A18E-4D83-87AB-9D710E46116B}" type="parTrans" cxnId="{130903C1-B695-4048-848E-0A0BC647161C}">
      <dgm:prSet/>
      <dgm:spPr/>
      <dgm:t>
        <a:bodyPr/>
        <a:lstStyle/>
        <a:p>
          <a:endParaRPr lang="es-EC"/>
        </a:p>
      </dgm:t>
    </dgm:pt>
    <dgm:pt modelId="{BA10A7C4-D5B7-4BCF-B271-66A0F2E71257}" type="sibTrans" cxnId="{130903C1-B695-4048-848E-0A0BC647161C}">
      <dgm:prSet/>
      <dgm:spPr/>
      <dgm:t>
        <a:bodyPr/>
        <a:lstStyle/>
        <a:p>
          <a:endParaRPr lang="es-EC"/>
        </a:p>
      </dgm:t>
    </dgm:pt>
    <dgm:pt modelId="{CBDB0C01-22BE-4C70-B134-A6E388CDAB3A}" type="pres">
      <dgm:prSet presAssocID="{1A89BAB1-7648-460C-9849-226509E7AB68}" presName="layout" presStyleCnt="0">
        <dgm:presLayoutVars>
          <dgm:chMax/>
          <dgm:chPref/>
          <dgm:dir/>
          <dgm:animOne val="branch"/>
          <dgm:animLvl val="lvl"/>
          <dgm:resizeHandles/>
        </dgm:presLayoutVars>
      </dgm:prSet>
      <dgm:spPr/>
      <dgm:t>
        <a:bodyPr/>
        <a:lstStyle/>
        <a:p>
          <a:endParaRPr lang="es-EC"/>
        </a:p>
      </dgm:t>
    </dgm:pt>
    <dgm:pt modelId="{C30198AC-21F2-4904-B1BD-D58D5B4D4423}" type="pres">
      <dgm:prSet presAssocID="{8361C1C3-94D0-4FC6-9A2E-5C6B2CF7D823}" presName="root" presStyleCnt="0">
        <dgm:presLayoutVars>
          <dgm:chMax/>
          <dgm:chPref val="4"/>
        </dgm:presLayoutVars>
      </dgm:prSet>
      <dgm:spPr/>
    </dgm:pt>
    <dgm:pt modelId="{44BA0708-8352-4C62-95BC-B9A149E662A0}" type="pres">
      <dgm:prSet presAssocID="{8361C1C3-94D0-4FC6-9A2E-5C6B2CF7D823}" presName="rootComposite" presStyleCnt="0">
        <dgm:presLayoutVars/>
      </dgm:prSet>
      <dgm:spPr/>
    </dgm:pt>
    <dgm:pt modelId="{34EC6173-23E3-431A-91E8-020AF8A445A8}" type="pres">
      <dgm:prSet presAssocID="{8361C1C3-94D0-4FC6-9A2E-5C6B2CF7D823}" presName="rootText" presStyleLbl="node0" presStyleIdx="0" presStyleCnt="1">
        <dgm:presLayoutVars>
          <dgm:chMax/>
          <dgm:chPref val="4"/>
        </dgm:presLayoutVars>
      </dgm:prSet>
      <dgm:spPr/>
      <dgm:t>
        <a:bodyPr/>
        <a:lstStyle/>
        <a:p>
          <a:endParaRPr lang="es-EC"/>
        </a:p>
      </dgm:t>
    </dgm:pt>
    <dgm:pt modelId="{D99E41CB-C27A-4F1D-9466-ACA3E474D6C0}" type="pres">
      <dgm:prSet presAssocID="{8361C1C3-94D0-4FC6-9A2E-5C6B2CF7D823}" presName="childShape" presStyleCnt="0">
        <dgm:presLayoutVars>
          <dgm:chMax val="0"/>
          <dgm:chPref val="0"/>
        </dgm:presLayoutVars>
      </dgm:prSet>
      <dgm:spPr/>
    </dgm:pt>
    <dgm:pt modelId="{059D2679-F3C1-4FC4-BA80-48A647855676}" type="pres">
      <dgm:prSet presAssocID="{6E44D6B2-C526-4B37-AD43-E24F7B154DD3}" presName="childComposite" presStyleCnt="0">
        <dgm:presLayoutVars>
          <dgm:chMax val="0"/>
          <dgm:chPref val="0"/>
        </dgm:presLayoutVars>
      </dgm:prSet>
      <dgm:spPr/>
    </dgm:pt>
    <dgm:pt modelId="{37A0DB99-82E8-425C-A008-947F71C1073A}" type="pres">
      <dgm:prSet presAssocID="{6E44D6B2-C526-4B37-AD43-E24F7B154DD3}" presName="Image" presStyleLbl="node1" presStyleIdx="0" presStyleCnt="3"/>
      <dgm:spPr>
        <a:blipFill rotWithShape="1">
          <a:blip xmlns:r="http://schemas.openxmlformats.org/officeDocument/2006/relationships" r:embed="rId1"/>
          <a:stretch>
            <a:fillRect/>
          </a:stretch>
        </a:blipFill>
      </dgm:spPr>
    </dgm:pt>
    <dgm:pt modelId="{8EAE5FF1-8D9C-4371-94A0-E184FE838ABA}" type="pres">
      <dgm:prSet presAssocID="{6E44D6B2-C526-4B37-AD43-E24F7B154DD3}" presName="childText" presStyleLbl="lnNode1" presStyleIdx="0" presStyleCnt="3">
        <dgm:presLayoutVars>
          <dgm:chMax val="0"/>
          <dgm:chPref val="0"/>
          <dgm:bulletEnabled val="1"/>
        </dgm:presLayoutVars>
      </dgm:prSet>
      <dgm:spPr/>
      <dgm:t>
        <a:bodyPr/>
        <a:lstStyle/>
        <a:p>
          <a:endParaRPr lang="es-EC"/>
        </a:p>
      </dgm:t>
    </dgm:pt>
    <dgm:pt modelId="{2A0AB713-B57A-4253-A9FC-EC18D0D88579}" type="pres">
      <dgm:prSet presAssocID="{658B418E-3414-4879-AC90-A40CF09BAE39}" presName="childComposite" presStyleCnt="0">
        <dgm:presLayoutVars>
          <dgm:chMax val="0"/>
          <dgm:chPref val="0"/>
        </dgm:presLayoutVars>
      </dgm:prSet>
      <dgm:spPr/>
    </dgm:pt>
    <dgm:pt modelId="{CB052074-E223-4E6E-ABF9-1B21BFC24766}" type="pres">
      <dgm:prSet presAssocID="{658B418E-3414-4879-AC90-A40CF09BAE39}" presName="Image" presStyleLbl="node1" presStyleIdx="1" presStyleCnt="3"/>
      <dgm:spPr>
        <a:blipFill rotWithShape="1">
          <a:blip xmlns:r="http://schemas.openxmlformats.org/officeDocument/2006/relationships" r:embed="rId2"/>
          <a:stretch>
            <a:fillRect/>
          </a:stretch>
        </a:blipFill>
      </dgm:spPr>
    </dgm:pt>
    <dgm:pt modelId="{191A8D90-C20B-40DD-A60C-4D714B6CF4D9}" type="pres">
      <dgm:prSet presAssocID="{658B418E-3414-4879-AC90-A40CF09BAE39}" presName="childText" presStyleLbl="lnNode1" presStyleIdx="1" presStyleCnt="3">
        <dgm:presLayoutVars>
          <dgm:chMax val="0"/>
          <dgm:chPref val="0"/>
          <dgm:bulletEnabled val="1"/>
        </dgm:presLayoutVars>
      </dgm:prSet>
      <dgm:spPr/>
      <dgm:t>
        <a:bodyPr/>
        <a:lstStyle/>
        <a:p>
          <a:endParaRPr lang="es-EC"/>
        </a:p>
      </dgm:t>
    </dgm:pt>
    <dgm:pt modelId="{03E8AC85-1B4F-4EEE-ABB9-BCF657E74BBD}" type="pres">
      <dgm:prSet presAssocID="{DE0972CB-88D3-4847-88C5-96E1CF97A078}" presName="childComposite" presStyleCnt="0">
        <dgm:presLayoutVars>
          <dgm:chMax val="0"/>
          <dgm:chPref val="0"/>
        </dgm:presLayoutVars>
      </dgm:prSet>
      <dgm:spPr/>
    </dgm:pt>
    <dgm:pt modelId="{5F49B040-7F5C-481E-974D-F9AB2EBCA25C}" type="pres">
      <dgm:prSet presAssocID="{DE0972CB-88D3-4847-88C5-96E1CF97A078}" presName="Image" presStyleLbl="node1" presStyleIdx="2" presStyleCnt="3"/>
      <dgm:spPr>
        <a:blipFill rotWithShape="1">
          <a:blip xmlns:r="http://schemas.openxmlformats.org/officeDocument/2006/relationships" r:embed="rId3"/>
          <a:stretch>
            <a:fillRect/>
          </a:stretch>
        </a:blipFill>
      </dgm:spPr>
    </dgm:pt>
    <dgm:pt modelId="{C56D6984-F578-456F-A8AA-ACDDCECA03B5}" type="pres">
      <dgm:prSet presAssocID="{DE0972CB-88D3-4847-88C5-96E1CF97A078}" presName="childText" presStyleLbl="lnNode1" presStyleIdx="2" presStyleCnt="3">
        <dgm:presLayoutVars>
          <dgm:chMax val="0"/>
          <dgm:chPref val="0"/>
          <dgm:bulletEnabled val="1"/>
        </dgm:presLayoutVars>
      </dgm:prSet>
      <dgm:spPr/>
      <dgm:t>
        <a:bodyPr/>
        <a:lstStyle/>
        <a:p>
          <a:endParaRPr lang="es-EC"/>
        </a:p>
      </dgm:t>
    </dgm:pt>
  </dgm:ptLst>
  <dgm:cxnLst>
    <dgm:cxn modelId="{A0BC8E84-AD4F-41DF-AE26-7B76A0AD743E}" srcId="{8361C1C3-94D0-4FC6-9A2E-5C6B2CF7D823}" destId="{658B418E-3414-4879-AC90-A40CF09BAE39}" srcOrd="1" destOrd="0" parTransId="{70226F79-D107-4174-BF22-4101692CC6B7}" sibTransId="{77E9AE7C-39E9-4933-89AF-5A3053AC1F07}"/>
    <dgm:cxn modelId="{929FF82F-D585-4688-A144-F4BC0ED72A1E}" srcId="{1A89BAB1-7648-460C-9849-226509E7AB68}" destId="{8361C1C3-94D0-4FC6-9A2E-5C6B2CF7D823}" srcOrd="0" destOrd="0" parTransId="{5A6CE973-E5F9-4F41-8A99-2CB1386028EB}" sibTransId="{B1CD9DE9-C7A1-4319-A4AF-717C2534C014}"/>
    <dgm:cxn modelId="{39A34323-3313-4AD1-9652-921EA547DF24}" srcId="{8361C1C3-94D0-4FC6-9A2E-5C6B2CF7D823}" destId="{6E44D6B2-C526-4B37-AD43-E24F7B154DD3}" srcOrd="0" destOrd="0" parTransId="{D7923979-B140-454E-96A4-25426E38DF53}" sibTransId="{019D7534-9701-4D63-915D-59CA7FEC2929}"/>
    <dgm:cxn modelId="{7D7ADA44-84DA-4D46-B5F2-CE8B24D19D83}" type="presOf" srcId="{6E44D6B2-C526-4B37-AD43-E24F7B154DD3}" destId="{8EAE5FF1-8D9C-4371-94A0-E184FE838ABA}" srcOrd="0" destOrd="0" presId="urn:microsoft.com/office/officeart/2008/layout/PictureAccentList"/>
    <dgm:cxn modelId="{130903C1-B695-4048-848E-0A0BC647161C}" srcId="{8361C1C3-94D0-4FC6-9A2E-5C6B2CF7D823}" destId="{DE0972CB-88D3-4847-88C5-96E1CF97A078}" srcOrd="2" destOrd="0" parTransId="{14122A31-A18E-4D83-87AB-9D710E46116B}" sibTransId="{BA10A7C4-D5B7-4BCF-B271-66A0F2E71257}"/>
    <dgm:cxn modelId="{B60FC6BD-3D26-4533-81BD-320F4CDA0270}" type="presOf" srcId="{DE0972CB-88D3-4847-88C5-96E1CF97A078}" destId="{C56D6984-F578-456F-A8AA-ACDDCECA03B5}" srcOrd="0" destOrd="0" presId="urn:microsoft.com/office/officeart/2008/layout/PictureAccentList"/>
    <dgm:cxn modelId="{2F2D1B19-098B-498C-9891-635A59945EEA}" type="presOf" srcId="{8361C1C3-94D0-4FC6-9A2E-5C6B2CF7D823}" destId="{34EC6173-23E3-431A-91E8-020AF8A445A8}" srcOrd="0" destOrd="0" presId="urn:microsoft.com/office/officeart/2008/layout/PictureAccentList"/>
    <dgm:cxn modelId="{3924C184-0373-40AF-AA42-74E7610811BD}" type="presOf" srcId="{658B418E-3414-4879-AC90-A40CF09BAE39}" destId="{191A8D90-C20B-40DD-A60C-4D714B6CF4D9}" srcOrd="0" destOrd="0" presId="urn:microsoft.com/office/officeart/2008/layout/PictureAccentList"/>
    <dgm:cxn modelId="{B8A9A229-7348-4684-BE9A-68E645FEF612}" type="presOf" srcId="{1A89BAB1-7648-460C-9849-226509E7AB68}" destId="{CBDB0C01-22BE-4C70-B134-A6E388CDAB3A}" srcOrd="0" destOrd="0" presId="urn:microsoft.com/office/officeart/2008/layout/PictureAccentList"/>
    <dgm:cxn modelId="{44ACA5CF-C328-48A9-AB8E-BDE3AB39D15D}" type="presParOf" srcId="{CBDB0C01-22BE-4C70-B134-A6E388CDAB3A}" destId="{C30198AC-21F2-4904-B1BD-D58D5B4D4423}" srcOrd="0" destOrd="0" presId="urn:microsoft.com/office/officeart/2008/layout/PictureAccentList"/>
    <dgm:cxn modelId="{B4F65C18-E369-4310-8889-7EEA438165B4}" type="presParOf" srcId="{C30198AC-21F2-4904-B1BD-D58D5B4D4423}" destId="{44BA0708-8352-4C62-95BC-B9A149E662A0}" srcOrd="0" destOrd="0" presId="urn:microsoft.com/office/officeart/2008/layout/PictureAccentList"/>
    <dgm:cxn modelId="{BE52D551-E61A-459C-A8A8-E6D81B17993C}" type="presParOf" srcId="{44BA0708-8352-4C62-95BC-B9A149E662A0}" destId="{34EC6173-23E3-431A-91E8-020AF8A445A8}" srcOrd="0" destOrd="0" presId="urn:microsoft.com/office/officeart/2008/layout/PictureAccentList"/>
    <dgm:cxn modelId="{184D491C-3AB4-429C-A9A8-F87381950592}" type="presParOf" srcId="{C30198AC-21F2-4904-B1BD-D58D5B4D4423}" destId="{D99E41CB-C27A-4F1D-9466-ACA3E474D6C0}" srcOrd="1" destOrd="0" presId="urn:microsoft.com/office/officeart/2008/layout/PictureAccentList"/>
    <dgm:cxn modelId="{EEC307DA-03A5-40B1-A769-846912816366}" type="presParOf" srcId="{D99E41CB-C27A-4F1D-9466-ACA3E474D6C0}" destId="{059D2679-F3C1-4FC4-BA80-48A647855676}" srcOrd="0" destOrd="0" presId="urn:microsoft.com/office/officeart/2008/layout/PictureAccentList"/>
    <dgm:cxn modelId="{66295B62-E822-4443-AC95-BE62ED337659}" type="presParOf" srcId="{059D2679-F3C1-4FC4-BA80-48A647855676}" destId="{37A0DB99-82E8-425C-A008-947F71C1073A}" srcOrd="0" destOrd="0" presId="urn:microsoft.com/office/officeart/2008/layout/PictureAccentList"/>
    <dgm:cxn modelId="{BA037536-1E88-41D4-9179-8DEE0EDE66E0}" type="presParOf" srcId="{059D2679-F3C1-4FC4-BA80-48A647855676}" destId="{8EAE5FF1-8D9C-4371-94A0-E184FE838ABA}" srcOrd="1" destOrd="0" presId="urn:microsoft.com/office/officeart/2008/layout/PictureAccentList"/>
    <dgm:cxn modelId="{2933EA53-1875-46E6-B0F1-1CCDCDB346AC}" type="presParOf" srcId="{D99E41CB-C27A-4F1D-9466-ACA3E474D6C0}" destId="{2A0AB713-B57A-4253-A9FC-EC18D0D88579}" srcOrd="1" destOrd="0" presId="urn:microsoft.com/office/officeart/2008/layout/PictureAccentList"/>
    <dgm:cxn modelId="{F43CEB8C-8EA1-4AE5-ACFF-3904D48BF942}" type="presParOf" srcId="{2A0AB713-B57A-4253-A9FC-EC18D0D88579}" destId="{CB052074-E223-4E6E-ABF9-1B21BFC24766}" srcOrd="0" destOrd="0" presId="urn:microsoft.com/office/officeart/2008/layout/PictureAccentList"/>
    <dgm:cxn modelId="{93A33B6F-9667-4717-94DC-9C2C8CCB1EC7}" type="presParOf" srcId="{2A0AB713-B57A-4253-A9FC-EC18D0D88579}" destId="{191A8D90-C20B-40DD-A60C-4D714B6CF4D9}" srcOrd="1" destOrd="0" presId="urn:microsoft.com/office/officeart/2008/layout/PictureAccentList"/>
    <dgm:cxn modelId="{FC75E912-81FE-4C12-8476-25E6B8B3F9E2}" type="presParOf" srcId="{D99E41CB-C27A-4F1D-9466-ACA3E474D6C0}" destId="{03E8AC85-1B4F-4EEE-ABB9-BCF657E74BBD}" srcOrd="2" destOrd="0" presId="urn:microsoft.com/office/officeart/2008/layout/PictureAccentList"/>
    <dgm:cxn modelId="{12A54E72-4C90-414E-BB50-B50864407D11}" type="presParOf" srcId="{03E8AC85-1B4F-4EEE-ABB9-BCF657E74BBD}" destId="{5F49B040-7F5C-481E-974D-F9AB2EBCA25C}" srcOrd="0" destOrd="0" presId="urn:microsoft.com/office/officeart/2008/layout/PictureAccentList"/>
    <dgm:cxn modelId="{0C7A4DD9-4FE6-49A2-8B1D-A8D21C776382}" type="presParOf" srcId="{03E8AC85-1B4F-4EEE-ABB9-BCF657E74BBD}" destId="{C56D6984-F578-456F-A8AA-ACDDCECA03B5}"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93D4A1-D19A-4F37-AC74-73426228FB7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C"/>
        </a:p>
      </dgm:t>
    </dgm:pt>
    <dgm:pt modelId="{3173CF94-01EE-44C5-A57E-05FBE72FE89B}">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Determinar cómo incide el marketing digital en el comportamiento del consumidor de festivales y conciertos de música independiente en el Distrito Metropolitano de Quito mediante la interacción con herramientas digitales para mejorar la relación del público objetivo con estos eventos.</a:t>
          </a:r>
          <a:endParaRPr lang="es-EC" dirty="0">
            <a:solidFill>
              <a:schemeClr val="tx1"/>
            </a:solidFill>
            <a:latin typeface="Times New Roman" panose="02020603050405020304" pitchFamily="18" charset="0"/>
            <a:cs typeface="Times New Roman" panose="02020603050405020304" pitchFamily="18" charset="0"/>
          </a:endParaRPr>
        </a:p>
      </dgm:t>
    </dgm:pt>
    <dgm:pt modelId="{22F17FA7-82AE-4221-92B7-77C8D5CDFBD9}" type="parTrans" cxnId="{244F7552-3995-4A82-BDA8-70E44E6B0090}">
      <dgm:prSet/>
      <dgm:spPr/>
      <dgm:t>
        <a:bodyPr/>
        <a:lstStyle/>
        <a:p>
          <a:endParaRPr lang="es-EC"/>
        </a:p>
      </dgm:t>
    </dgm:pt>
    <dgm:pt modelId="{50FDE2A8-85DE-497E-A655-F4E1670B6FE7}" type="sibTrans" cxnId="{244F7552-3995-4A82-BDA8-70E44E6B0090}">
      <dgm:prSet/>
      <dgm:spPr/>
      <dgm:t>
        <a:bodyPr/>
        <a:lstStyle/>
        <a:p>
          <a:endParaRPr lang="es-EC"/>
        </a:p>
      </dgm:t>
    </dgm:pt>
    <dgm:pt modelId="{C4B45210-747A-4361-99AA-0759B9B979A7}" type="pres">
      <dgm:prSet presAssocID="{7A93D4A1-D19A-4F37-AC74-73426228FB71}" presName="diagram" presStyleCnt="0">
        <dgm:presLayoutVars>
          <dgm:dir/>
          <dgm:resizeHandles val="exact"/>
        </dgm:presLayoutVars>
      </dgm:prSet>
      <dgm:spPr/>
      <dgm:t>
        <a:bodyPr/>
        <a:lstStyle/>
        <a:p>
          <a:endParaRPr lang="es-EC"/>
        </a:p>
      </dgm:t>
    </dgm:pt>
    <dgm:pt modelId="{C15E88D3-A3D7-4319-A4D3-C23A2DD985E6}" type="pres">
      <dgm:prSet presAssocID="{3173CF94-01EE-44C5-A57E-05FBE72FE89B}" presName="node" presStyleLbl="node1" presStyleIdx="0" presStyleCnt="1" custScaleY="162080">
        <dgm:presLayoutVars>
          <dgm:bulletEnabled val="1"/>
        </dgm:presLayoutVars>
      </dgm:prSet>
      <dgm:spPr/>
      <dgm:t>
        <a:bodyPr/>
        <a:lstStyle/>
        <a:p>
          <a:endParaRPr lang="es-EC"/>
        </a:p>
      </dgm:t>
    </dgm:pt>
  </dgm:ptLst>
  <dgm:cxnLst>
    <dgm:cxn modelId="{6516FF20-D091-4C7B-B02A-D263A49363E5}" type="presOf" srcId="{7A93D4A1-D19A-4F37-AC74-73426228FB71}" destId="{C4B45210-747A-4361-99AA-0759B9B979A7}" srcOrd="0" destOrd="0" presId="urn:microsoft.com/office/officeart/2005/8/layout/default"/>
    <dgm:cxn modelId="{244F7552-3995-4A82-BDA8-70E44E6B0090}" srcId="{7A93D4A1-D19A-4F37-AC74-73426228FB71}" destId="{3173CF94-01EE-44C5-A57E-05FBE72FE89B}" srcOrd="0" destOrd="0" parTransId="{22F17FA7-82AE-4221-92B7-77C8D5CDFBD9}" sibTransId="{50FDE2A8-85DE-497E-A655-F4E1670B6FE7}"/>
    <dgm:cxn modelId="{D9922B74-1726-4FC1-BB69-DDB8B04C38ED}" type="presOf" srcId="{3173CF94-01EE-44C5-A57E-05FBE72FE89B}" destId="{C15E88D3-A3D7-4319-A4D3-C23A2DD985E6}" srcOrd="0" destOrd="0" presId="urn:microsoft.com/office/officeart/2005/8/layout/default"/>
    <dgm:cxn modelId="{16362F52-668B-4D06-B507-E6FF1F8EFA88}" type="presParOf" srcId="{C4B45210-747A-4361-99AA-0759B9B979A7}" destId="{C15E88D3-A3D7-4319-A4D3-C23A2DD985E6}"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028B32-5CEE-486F-BC2F-960F617335B4}"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s-EC"/>
        </a:p>
      </dgm:t>
    </dgm:pt>
    <dgm:pt modelId="{A43D37B6-0E54-4E91-A09F-F107C92E2452}">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Crecimiento del segmento de mercado.</a:t>
          </a:r>
          <a:endParaRPr lang="es-EC" dirty="0">
            <a:solidFill>
              <a:schemeClr val="tx1"/>
            </a:solidFill>
            <a:latin typeface="Times New Roman" panose="02020603050405020304" pitchFamily="18" charset="0"/>
            <a:cs typeface="Times New Roman" panose="02020603050405020304" pitchFamily="18" charset="0"/>
          </a:endParaRPr>
        </a:p>
      </dgm:t>
    </dgm:pt>
    <dgm:pt modelId="{4D63F12E-7035-4D48-AD2A-B8918EB46BB5}" type="parTrans" cxnId="{00C71E47-0BCE-4868-B211-25B2E9A81731}">
      <dgm:prSet/>
      <dgm:spPr/>
      <dgm:t>
        <a:bodyPr/>
        <a:lstStyle/>
        <a:p>
          <a:endParaRPr lang="es-EC"/>
        </a:p>
      </dgm:t>
    </dgm:pt>
    <dgm:pt modelId="{ECEF4EB0-99D0-40D2-B9B5-DE1D09CF32CC}" type="sibTrans" cxnId="{00C71E47-0BCE-4868-B211-25B2E9A81731}">
      <dgm:prSet/>
      <dgm:spPr/>
      <dgm:t>
        <a:bodyPr/>
        <a:lstStyle/>
        <a:p>
          <a:endParaRPr lang="es-EC"/>
        </a:p>
      </dgm:t>
    </dgm:pt>
    <dgm:pt modelId="{8EBD001E-EBE5-47D6-B15B-4CA629BB9E31}">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Generación de engagement entre marcas y usuarios.</a:t>
          </a:r>
          <a:endParaRPr lang="es-EC" dirty="0">
            <a:solidFill>
              <a:schemeClr val="tx1"/>
            </a:solidFill>
            <a:latin typeface="Times New Roman" panose="02020603050405020304" pitchFamily="18" charset="0"/>
            <a:cs typeface="Times New Roman" panose="02020603050405020304" pitchFamily="18" charset="0"/>
          </a:endParaRPr>
        </a:p>
      </dgm:t>
    </dgm:pt>
    <dgm:pt modelId="{CBE86A75-07AE-4DCC-A656-07E0C7A761FD}" type="parTrans" cxnId="{43B95F5F-D439-4D2A-8143-801CCCA61D45}">
      <dgm:prSet/>
      <dgm:spPr/>
      <dgm:t>
        <a:bodyPr/>
        <a:lstStyle/>
        <a:p>
          <a:endParaRPr lang="es-EC"/>
        </a:p>
      </dgm:t>
    </dgm:pt>
    <dgm:pt modelId="{F3E1A64B-2F14-4FBB-B3F6-4DD1D141D7CE}" type="sibTrans" cxnId="{43B95F5F-D439-4D2A-8143-801CCCA61D45}">
      <dgm:prSet/>
      <dgm:spPr/>
      <dgm:t>
        <a:bodyPr/>
        <a:lstStyle/>
        <a:p>
          <a:endParaRPr lang="es-EC"/>
        </a:p>
      </dgm:t>
    </dgm:pt>
    <dgm:pt modelId="{C4DFD22E-10EC-4E4D-9C72-17FE758B7A93}">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Colaborar con el crecimiento de la “escena independiente” dentro del país, para que pueda llegar a consolidarse dentro de la región.</a:t>
          </a:r>
          <a:endParaRPr lang="es-EC" dirty="0">
            <a:solidFill>
              <a:schemeClr val="tx1"/>
            </a:solidFill>
            <a:latin typeface="Times New Roman" panose="02020603050405020304" pitchFamily="18" charset="0"/>
            <a:cs typeface="Times New Roman" panose="02020603050405020304" pitchFamily="18" charset="0"/>
          </a:endParaRPr>
        </a:p>
      </dgm:t>
    </dgm:pt>
    <dgm:pt modelId="{0C7A7866-F4C3-4B96-864B-FA8D11A64B68}" type="parTrans" cxnId="{5FEC4614-F057-43D4-87AF-19E68C273BCB}">
      <dgm:prSet/>
      <dgm:spPr/>
      <dgm:t>
        <a:bodyPr/>
        <a:lstStyle/>
        <a:p>
          <a:endParaRPr lang="es-EC"/>
        </a:p>
      </dgm:t>
    </dgm:pt>
    <dgm:pt modelId="{B6519DBF-AAD0-47E0-9319-2B2843550D20}" type="sibTrans" cxnId="{5FEC4614-F057-43D4-87AF-19E68C273BCB}">
      <dgm:prSet/>
      <dgm:spPr/>
      <dgm:t>
        <a:bodyPr/>
        <a:lstStyle/>
        <a:p>
          <a:endParaRPr lang="es-EC"/>
        </a:p>
      </dgm:t>
    </dgm:pt>
    <dgm:pt modelId="{48EC7C39-B1C1-4932-8406-73FD7CC66AF9}" type="pres">
      <dgm:prSet presAssocID="{85028B32-5CEE-486F-BC2F-960F617335B4}" presName="Name0" presStyleCnt="0">
        <dgm:presLayoutVars>
          <dgm:dir/>
          <dgm:resizeHandles/>
        </dgm:presLayoutVars>
      </dgm:prSet>
      <dgm:spPr/>
      <dgm:t>
        <a:bodyPr/>
        <a:lstStyle/>
        <a:p>
          <a:endParaRPr lang="es-EC"/>
        </a:p>
      </dgm:t>
    </dgm:pt>
    <dgm:pt modelId="{03D5112B-0FC1-4DAF-868E-3F725D2050AD}" type="pres">
      <dgm:prSet presAssocID="{A43D37B6-0E54-4E91-A09F-F107C92E2452}" presName="compNode" presStyleCnt="0"/>
      <dgm:spPr/>
    </dgm:pt>
    <dgm:pt modelId="{10EFE4C7-64D4-433F-8E20-801D2D7AFF65}" type="pres">
      <dgm:prSet presAssocID="{A43D37B6-0E54-4E91-A09F-F107C92E2452}" presName="dummyConnPt" presStyleCnt="0"/>
      <dgm:spPr/>
    </dgm:pt>
    <dgm:pt modelId="{5D576E55-2A0A-4F2D-842B-28F0B5F2E067}" type="pres">
      <dgm:prSet presAssocID="{A43D37B6-0E54-4E91-A09F-F107C92E2452}" presName="node" presStyleLbl="node1" presStyleIdx="0" presStyleCnt="3">
        <dgm:presLayoutVars>
          <dgm:bulletEnabled val="1"/>
        </dgm:presLayoutVars>
      </dgm:prSet>
      <dgm:spPr/>
      <dgm:t>
        <a:bodyPr/>
        <a:lstStyle/>
        <a:p>
          <a:endParaRPr lang="es-EC"/>
        </a:p>
      </dgm:t>
    </dgm:pt>
    <dgm:pt modelId="{A5FE8334-B113-4CC4-AB0B-8F42088E2BDE}" type="pres">
      <dgm:prSet presAssocID="{ECEF4EB0-99D0-40D2-B9B5-DE1D09CF32CC}" presName="sibTrans" presStyleLbl="bgSibTrans2D1" presStyleIdx="0" presStyleCnt="2"/>
      <dgm:spPr/>
      <dgm:t>
        <a:bodyPr/>
        <a:lstStyle/>
        <a:p>
          <a:endParaRPr lang="es-EC"/>
        </a:p>
      </dgm:t>
    </dgm:pt>
    <dgm:pt modelId="{EF15E1E5-007D-44D8-A002-1FB111342D25}" type="pres">
      <dgm:prSet presAssocID="{8EBD001E-EBE5-47D6-B15B-4CA629BB9E31}" presName="compNode" presStyleCnt="0"/>
      <dgm:spPr/>
    </dgm:pt>
    <dgm:pt modelId="{84446699-18EC-4783-8F9D-D2A67DF36B2D}" type="pres">
      <dgm:prSet presAssocID="{8EBD001E-EBE5-47D6-B15B-4CA629BB9E31}" presName="dummyConnPt" presStyleCnt="0"/>
      <dgm:spPr/>
    </dgm:pt>
    <dgm:pt modelId="{EA6476C1-1B42-49B7-8826-3135CD492C38}" type="pres">
      <dgm:prSet presAssocID="{8EBD001E-EBE5-47D6-B15B-4CA629BB9E31}" presName="node" presStyleLbl="node1" presStyleIdx="1" presStyleCnt="3">
        <dgm:presLayoutVars>
          <dgm:bulletEnabled val="1"/>
        </dgm:presLayoutVars>
      </dgm:prSet>
      <dgm:spPr/>
      <dgm:t>
        <a:bodyPr/>
        <a:lstStyle/>
        <a:p>
          <a:endParaRPr lang="es-EC"/>
        </a:p>
      </dgm:t>
    </dgm:pt>
    <dgm:pt modelId="{8EA35069-E2DF-47ED-B1C0-3FA2D2083724}" type="pres">
      <dgm:prSet presAssocID="{F3E1A64B-2F14-4FBB-B3F6-4DD1D141D7CE}" presName="sibTrans" presStyleLbl="bgSibTrans2D1" presStyleIdx="1" presStyleCnt="2"/>
      <dgm:spPr/>
      <dgm:t>
        <a:bodyPr/>
        <a:lstStyle/>
        <a:p>
          <a:endParaRPr lang="es-EC"/>
        </a:p>
      </dgm:t>
    </dgm:pt>
    <dgm:pt modelId="{47140DDE-0916-4C7E-BC94-04C910AE976D}" type="pres">
      <dgm:prSet presAssocID="{C4DFD22E-10EC-4E4D-9C72-17FE758B7A93}" presName="compNode" presStyleCnt="0"/>
      <dgm:spPr/>
    </dgm:pt>
    <dgm:pt modelId="{9F41A0A0-4F11-4EC3-B88B-1D95A639A4C6}" type="pres">
      <dgm:prSet presAssocID="{C4DFD22E-10EC-4E4D-9C72-17FE758B7A93}" presName="dummyConnPt" presStyleCnt="0"/>
      <dgm:spPr/>
    </dgm:pt>
    <dgm:pt modelId="{EDF5CECA-FE03-4227-82DA-EE64C5973DF1}" type="pres">
      <dgm:prSet presAssocID="{C4DFD22E-10EC-4E4D-9C72-17FE758B7A93}" presName="node" presStyleLbl="node1" presStyleIdx="2" presStyleCnt="3">
        <dgm:presLayoutVars>
          <dgm:bulletEnabled val="1"/>
        </dgm:presLayoutVars>
      </dgm:prSet>
      <dgm:spPr/>
      <dgm:t>
        <a:bodyPr/>
        <a:lstStyle/>
        <a:p>
          <a:endParaRPr lang="es-EC"/>
        </a:p>
      </dgm:t>
    </dgm:pt>
  </dgm:ptLst>
  <dgm:cxnLst>
    <dgm:cxn modelId="{9B644349-FA52-491A-8371-9DF0D74A53AA}" type="presOf" srcId="{C4DFD22E-10EC-4E4D-9C72-17FE758B7A93}" destId="{EDF5CECA-FE03-4227-82DA-EE64C5973DF1}" srcOrd="0" destOrd="0" presId="urn:microsoft.com/office/officeart/2005/8/layout/bProcess4"/>
    <dgm:cxn modelId="{4A1566FB-E559-4F08-A35B-A21DB6ED5199}" type="presOf" srcId="{A43D37B6-0E54-4E91-A09F-F107C92E2452}" destId="{5D576E55-2A0A-4F2D-842B-28F0B5F2E067}" srcOrd="0" destOrd="0" presId="urn:microsoft.com/office/officeart/2005/8/layout/bProcess4"/>
    <dgm:cxn modelId="{074240C7-3A0A-4437-B868-F85C8EF309AF}" type="presOf" srcId="{85028B32-5CEE-486F-BC2F-960F617335B4}" destId="{48EC7C39-B1C1-4932-8406-73FD7CC66AF9}" srcOrd="0" destOrd="0" presId="urn:microsoft.com/office/officeart/2005/8/layout/bProcess4"/>
    <dgm:cxn modelId="{1DBA0AAE-0A82-43F0-AA91-1A474D1E8A26}" type="presOf" srcId="{8EBD001E-EBE5-47D6-B15B-4CA629BB9E31}" destId="{EA6476C1-1B42-49B7-8826-3135CD492C38}" srcOrd="0" destOrd="0" presId="urn:microsoft.com/office/officeart/2005/8/layout/bProcess4"/>
    <dgm:cxn modelId="{5FEC4614-F057-43D4-87AF-19E68C273BCB}" srcId="{85028B32-5CEE-486F-BC2F-960F617335B4}" destId="{C4DFD22E-10EC-4E4D-9C72-17FE758B7A93}" srcOrd="2" destOrd="0" parTransId="{0C7A7866-F4C3-4B96-864B-FA8D11A64B68}" sibTransId="{B6519DBF-AAD0-47E0-9319-2B2843550D20}"/>
    <dgm:cxn modelId="{43B95F5F-D439-4D2A-8143-801CCCA61D45}" srcId="{85028B32-5CEE-486F-BC2F-960F617335B4}" destId="{8EBD001E-EBE5-47D6-B15B-4CA629BB9E31}" srcOrd="1" destOrd="0" parTransId="{CBE86A75-07AE-4DCC-A656-07E0C7A761FD}" sibTransId="{F3E1A64B-2F14-4FBB-B3F6-4DD1D141D7CE}"/>
    <dgm:cxn modelId="{00C71E47-0BCE-4868-B211-25B2E9A81731}" srcId="{85028B32-5CEE-486F-BC2F-960F617335B4}" destId="{A43D37B6-0E54-4E91-A09F-F107C92E2452}" srcOrd="0" destOrd="0" parTransId="{4D63F12E-7035-4D48-AD2A-B8918EB46BB5}" sibTransId="{ECEF4EB0-99D0-40D2-B9B5-DE1D09CF32CC}"/>
    <dgm:cxn modelId="{2643F52C-09D5-4AA4-8D8B-58D077EF4D34}" type="presOf" srcId="{ECEF4EB0-99D0-40D2-B9B5-DE1D09CF32CC}" destId="{A5FE8334-B113-4CC4-AB0B-8F42088E2BDE}" srcOrd="0" destOrd="0" presId="urn:microsoft.com/office/officeart/2005/8/layout/bProcess4"/>
    <dgm:cxn modelId="{186B6B3E-52A5-4DCA-BADF-0BA9AC5AACDB}" type="presOf" srcId="{F3E1A64B-2F14-4FBB-B3F6-4DD1D141D7CE}" destId="{8EA35069-E2DF-47ED-B1C0-3FA2D2083724}" srcOrd="0" destOrd="0" presId="urn:microsoft.com/office/officeart/2005/8/layout/bProcess4"/>
    <dgm:cxn modelId="{E15DC9A4-6460-4D3A-8507-74A2A0731E71}" type="presParOf" srcId="{48EC7C39-B1C1-4932-8406-73FD7CC66AF9}" destId="{03D5112B-0FC1-4DAF-868E-3F725D2050AD}" srcOrd="0" destOrd="0" presId="urn:microsoft.com/office/officeart/2005/8/layout/bProcess4"/>
    <dgm:cxn modelId="{0B0F5696-735C-4693-8630-678B2EFCA98A}" type="presParOf" srcId="{03D5112B-0FC1-4DAF-868E-3F725D2050AD}" destId="{10EFE4C7-64D4-433F-8E20-801D2D7AFF65}" srcOrd="0" destOrd="0" presId="urn:microsoft.com/office/officeart/2005/8/layout/bProcess4"/>
    <dgm:cxn modelId="{22CEDEA6-66F0-40DE-B23A-D4C4B09AA217}" type="presParOf" srcId="{03D5112B-0FC1-4DAF-868E-3F725D2050AD}" destId="{5D576E55-2A0A-4F2D-842B-28F0B5F2E067}" srcOrd="1" destOrd="0" presId="urn:microsoft.com/office/officeart/2005/8/layout/bProcess4"/>
    <dgm:cxn modelId="{A43CE828-7821-4384-BE30-FE12EF50FC59}" type="presParOf" srcId="{48EC7C39-B1C1-4932-8406-73FD7CC66AF9}" destId="{A5FE8334-B113-4CC4-AB0B-8F42088E2BDE}" srcOrd="1" destOrd="0" presId="urn:microsoft.com/office/officeart/2005/8/layout/bProcess4"/>
    <dgm:cxn modelId="{31A7C196-1888-42BC-91B6-3B03257F4790}" type="presParOf" srcId="{48EC7C39-B1C1-4932-8406-73FD7CC66AF9}" destId="{EF15E1E5-007D-44D8-A002-1FB111342D25}" srcOrd="2" destOrd="0" presId="urn:microsoft.com/office/officeart/2005/8/layout/bProcess4"/>
    <dgm:cxn modelId="{BA7F7F33-8B0A-4CEF-AA29-BAA7ACCADDD1}" type="presParOf" srcId="{EF15E1E5-007D-44D8-A002-1FB111342D25}" destId="{84446699-18EC-4783-8F9D-D2A67DF36B2D}" srcOrd="0" destOrd="0" presId="urn:microsoft.com/office/officeart/2005/8/layout/bProcess4"/>
    <dgm:cxn modelId="{479829B3-6388-43C6-94CD-C73412E5D733}" type="presParOf" srcId="{EF15E1E5-007D-44D8-A002-1FB111342D25}" destId="{EA6476C1-1B42-49B7-8826-3135CD492C38}" srcOrd="1" destOrd="0" presId="urn:microsoft.com/office/officeart/2005/8/layout/bProcess4"/>
    <dgm:cxn modelId="{E1F09635-9EB0-4AB3-88A8-BC20F5C1A338}" type="presParOf" srcId="{48EC7C39-B1C1-4932-8406-73FD7CC66AF9}" destId="{8EA35069-E2DF-47ED-B1C0-3FA2D2083724}" srcOrd="3" destOrd="0" presId="urn:microsoft.com/office/officeart/2005/8/layout/bProcess4"/>
    <dgm:cxn modelId="{EC3E9563-66F2-42AA-82EB-56F9059AD200}" type="presParOf" srcId="{48EC7C39-B1C1-4932-8406-73FD7CC66AF9}" destId="{47140DDE-0916-4C7E-BC94-04C910AE976D}" srcOrd="4" destOrd="0" presId="urn:microsoft.com/office/officeart/2005/8/layout/bProcess4"/>
    <dgm:cxn modelId="{FCDEC5DD-0D7B-4DDF-B1ED-352670FDCB11}" type="presParOf" srcId="{47140DDE-0916-4C7E-BC94-04C910AE976D}" destId="{9F41A0A0-4F11-4EC3-B88B-1D95A639A4C6}" srcOrd="0" destOrd="0" presId="urn:microsoft.com/office/officeart/2005/8/layout/bProcess4"/>
    <dgm:cxn modelId="{E05334F9-CABE-45AC-B432-8F4D57D84C83}" type="presParOf" srcId="{47140DDE-0916-4C7E-BC94-04C910AE976D}" destId="{EDF5CECA-FE03-4227-82DA-EE64C5973DF1}"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80CFA6-298D-4F1B-9AA5-A5F5694BBDEE}" type="doc">
      <dgm:prSet loTypeId="urn:microsoft.com/office/officeart/2005/8/layout/bProcess4" loCatId="process" qsTypeId="urn:microsoft.com/office/officeart/2005/8/quickstyle/simple1" qsCatId="simple" csTypeId="urn:microsoft.com/office/officeart/2005/8/colors/colorful1" csCatId="colorful" phldr="1"/>
      <dgm:spPr/>
    </dgm:pt>
    <dgm:pt modelId="{16FD951F-FC5E-483D-ACA3-DEC737C171FC}">
      <dgm:prSet phldrT="[Texto]" custT="1"/>
      <dgm:spPr/>
      <dgm:t>
        <a:bodyPr/>
        <a:lstStyle/>
        <a:p>
          <a:r>
            <a:rPr lang="es-ES" sz="1200" b="0" dirty="0" smtClean="0">
              <a:solidFill>
                <a:schemeClr val="tx1"/>
              </a:solidFill>
              <a:latin typeface="Times New Roman" panose="02020603050405020304" pitchFamily="18" charset="0"/>
              <a:cs typeface="Times New Roman" panose="02020603050405020304" pitchFamily="18" charset="0"/>
            </a:rPr>
            <a:t>Busca satisfacer necesidades y deseos entregando valor para el cliente mediante el uso de dispositivos electrónicos logrando un intercambio entre empresa y cliente.  </a:t>
          </a:r>
          <a:endParaRPr lang="es-EC" sz="1200" b="0" dirty="0">
            <a:solidFill>
              <a:schemeClr val="tx1"/>
            </a:solidFill>
            <a:latin typeface="Times New Roman" panose="02020603050405020304" pitchFamily="18" charset="0"/>
            <a:cs typeface="Times New Roman" panose="02020603050405020304" pitchFamily="18" charset="0"/>
          </a:endParaRPr>
        </a:p>
      </dgm:t>
    </dgm:pt>
    <dgm:pt modelId="{D959CE3C-96B3-4661-BCAB-6351E62653A7}" type="parTrans" cxnId="{E6A4B588-A259-4C46-AA73-40F62D22E65A}">
      <dgm:prSet/>
      <dgm:spPr/>
      <dgm:t>
        <a:bodyPr/>
        <a:lstStyle/>
        <a:p>
          <a:endParaRPr lang="es-EC"/>
        </a:p>
      </dgm:t>
    </dgm:pt>
    <dgm:pt modelId="{9B2F118B-CD19-49FD-B85F-84D683B31355}" type="sibTrans" cxnId="{E6A4B588-A259-4C46-AA73-40F62D22E65A}">
      <dgm:prSet/>
      <dgm:spPr/>
      <dgm:t>
        <a:bodyPr/>
        <a:lstStyle/>
        <a:p>
          <a:endParaRPr lang="es-EC"/>
        </a:p>
      </dgm:t>
    </dgm:pt>
    <dgm:pt modelId="{6D507169-A4FE-4FB4-A4F0-9674E0141B5C}">
      <dgm:prSet phldrT="[Texto]" custT="1"/>
      <dgm:spPr/>
      <dgm:t>
        <a:bodyPr/>
        <a:lstStyle/>
        <a:p>
          <a:r>
            <a:rPr lang="es-EC" sz="1200" b="0" dirty="0" smtClean="0">
              <a:solidFill>
                <a:schemeClr val="tx1"/>
              </a:solidFill>
              <a:latin typeface="Times New Roman" panose="02020603050405020304" pitchFamily="18" charset="0"/>
              <a:cs typeface="Times New Roman" panose="02020603050405020304" pitchFamily="18" charset="0"/>
            </a:rPr>
            <a:t>Redes Sociales</a:t>
          </a:r>
          <a:endParaRPr lang="es-EC" sz="1200" b="0" dirty="0">
            <a:solidFill>
              <a:schemeClr val="tx1"/>
            </a:solidFill>
            <a:latin typeface="Times New Roman" panose="02020603050405020304" pitchFamily="18" charset="0"/>
            <a:cs typeface="Times New Roman" panose="02020603050405020304" pitchFamily="18" charset="0"/>
          </a:endParaRPr>
        </a:p>
      </dgm:t>
    </dgm:pt>
    <dgm:pt modelId="{5A725AF3-91FB-43D1-AB75-9231C3AF5B16}" type="parTrans" cxnId="{91414877-0076-49E2-81E7-347AC363A5C0}">
      <dgm:prSet/>
      <dgm:spPr/>
      <dgm:t>
        <a:bodyPr/>
        <a:lstStyle/>
        <a:p>
          <a:endParaRPr lang="es-EC"/>
        </a:p>
      </dgm:t>
    </dgm:pt>
    <dgm:pt modelId="{95376836-CE39-4597-97CE-8FD3D357C8BB}" type="sibTrans" cxnId="{91414877-0076-49E2-81E7-347AC363A5C0}">
      <dgm:prSet/>
      <dgm:spPr/>
      <dgm:t>
        <a:bodyPr/>
        <a:lstStyle/>
        <a:p>
          <a:endParaRPr lang="es-EC"/>
        </a:p>
      </dgm:t>
    </dgm:pt>
    <dgm:pt modelId="{73327005-A0ED-46F6-9EF5-5DEE2B2B6F3A}">
      <dgm:prSet phldrT="[Texto]" custT="1"/>
      <dgm:spPr/>
      <dgm:t>
        <a:bodyPr/>
        <a:lstStyle/>
        <a:p>
          <a:r>
            <a:rPr lang="es-EC" sz="1200" b="0" dirty="0" smtClean="0">
              <a:solidFill>
                <a:schemeClr val="tx1"/>
              </a:solidFill>
              <a:latin typeface="Times New Roman" panose="02020603050405020304" pitchFamily="18" charset="0"/>
              <a:cs typeface="Times New Roman" panose="02020603050405020304" pitchFamily="18" charset="0"/>
            </a:rPr>
            <a:t>Content Marketing</a:t>
          </a:r>
          <a:endParaRPr lang="es-EC" sz="1200" b="0" dirty="0">
            <a:solidFill>
              <a:schemeClr val="tx1"/>
            </a:solidFill>
            <a:latin typeface="Times New Roman" panose="02020603050405020304" pitchFamily="18" charset="0"/>
            <a:cs typeface="Times New Roman" panose="02020603050405020304" pitchFamily="18" charset="0"/>
          </a:endParaRPr>
        </a:p>
      </dgm:t>
    </dgm:pt>
    <dgm:pt modelId="{D9D819A8-0C12-4F06-B790-567955821F48}" type="parTrans" cxnId="{720B2F84-DFC3-4865-9096-6A050F249F43}">
      <dgm:prSet/>
      <dgm:spPr/>
      <dgm:t>
        <a:bodyPr/>
        <a:lstStyle/>
        <a:p>
          <a:endParaRPr lang="es-EC"/>
        </a:p>
      </dgm:t>
    </dgm:pt>
    <dgm:pt modelId="{56B18935-F084-4D53-8C74-AB312AC831E8}" type="sibTrans" cxnId="{720B2F84-DFC3-4865-9096-6A050F249F43}">
      <dgm:prSet/>
      <dgm:spPr/>
      <dgm:t>
        <a:bodyPr/>
        <a:lstStyle/>
        <a:p>
          <a:endParaRPr lang="es-EC"/>
        </a:p>
      </dgm:t>
    </dgm:pt>
    <dgm:pt modelId="{3A9F9825-D839-4725-958B-55619E21BB95}">
      <dgm:prSet phldrT="[Texto]" custT="1"/>
      <dgm:spPr/>
      <dgm:t>
        <a:bodyPr/>
        <a:lstStyle/>
        <a:p>
          <a:r>
            <a:rPr lang="es-EC" sz="1200" b="0" dirty="0" smtClean="0">
              <a:solidFill>
                <a:schemeClr val="tx1"/>
              </a:solidFill>
              <a:latin typeface="Times New Roman" panose="02020603050405020304" pitchFamily="18" charset="0"/>
              <a:cs typeface="Times New Roman" panose="02020603050405020304" pitchFamily="18" charset="0"/>
            </a:rPr>
            <a:t>Live Video Streaming</a:t>
          </a:r>
          <a:endParaRPr lang="es-EC" sz="1200" b="0" dirty="0">
            <a:solidFill>
              <a:schemeClr val="tx1"/>
            </a:solidFill>
            <a:latin typeface="Times New Roman" panose="02020603050405020304" pitchFamily="18" charset="0"/>
            <a:cs typeface="Times New Roman" panose="02020603050405020304" pitchFamily="18" charset="0"/>
          </a:endParaRPr>
        </a:p>
      </dgm:t>
    </dgm:pt>
    <dgm:pt modelId="{601B1726-A0A2-49FA-B0F7-B2D2EA84405C}" type="parTrans" cxnId="{35AC38C5-D4C3-4DBA-B4B4-41C03414B9B1}">
      <dgm:prSet/>
      <dgm:spPr/>
      <dgm:t>
        <a:bodyPr/>
        <a:lstStyle/>
        <a:p>
          <a:endParaRPr lang="es-EC"/>
        </a:p>
      </dgm:t>
    </dgm:pt>
    <dgm:pt modelId="{443965E8-FF04-44D2-8E9C-27396016C360}" type="sibTrans" cxnId="{35AC38C5-D4C3-4DBA-B4B4-41C03414B9B1}">
      <dgm:prSet/>
      <dgm:spPr/>
      <dgm:t>
        <a:bodyPr/>
        <a:lstStyle/>
        <a:p>
          <a:endParaRPr lang="es-EC"/>
        </a:p>
      </dgm:t>
    </dgm:pt>
    <dgm:pt modelId="{FFF6A6B4-620B-49E7-B551-622B1B347250}">
      <dgm:prSet phldrT="[Texto]" custT="1"/>
      <dgm:spPr/>
      <dgm:t>
        <a:bodyPr/>
        <a:lstStyle/>
        <a:p>
          <a:r>
            <a:rPr lang="es-EC" sz="1200" b="0" dirty="0" smtClean="0">
              <a:solidFill>
                <a:schemeClr val="tx1"/>
              </a:solidFill>
              <a:latin typeface="Times New Roman" panose="02020603050405020304" pitchFamily="18" charset="0"/>
              <a:cs typeface="Times New Roman" panose="02020603050405020304" pitchFamily="18" charset="0"/>
            </a:rPr>
            <a:t>Mobile Marketing</a:t>
          </a:r>
          <a:endParaRPr lang="es-EC" sz="1200" b="0" dirty="0">
            <a:solidFill>
              <a:schemeClr val="tx1"/>
            </a:solidFill>
            <a:latin typeface="Times New Roman" panose="02020603050405020304" pitchFamily="18" charset="0"/>
            <a:cs typeface="Times New Roman" panose="02020603050405020304" pitchFamily="18" charset="0"/>
          </a:endParaRPr>
        </a:p>
      </dgm:t>
    </dgm:pt>
    <dgm:pt modelId="{57D4D5BE-C493-443F-BE95-35F5B18EA5BF}" type="parTrans" cxnId="{6146DC86-EAEB-4256-840B-121CD23958BC}">
      <dgm:prSet/>
      <dgm:spPr/>
      <dgm:t>
        <a:bodyPr/>
        <a:lstStyle/>
        <a:p>
          <a:endParaRPr lang="es-EC"/>
        </a:p>
      </dgm:t>
    </dgm:pt>
    <dgm:pt modelId="{6B365F03-594B-4982-B3BE-A76DA877CECD}" type="sibTrans" cxnId="{6146DC86-EAEB-4256-840B-121CD23958BC}">
      <dgm:prSet/>
      <dgm:spPr/>
      <dgm:t>
        <a:bodyPr/>
        <a:lstStyle/>
        <a:p>
          <a:endParaRPr lang="es-EC"/>
        </a:p>
      </dgm:t>
    </dgm:pt>
    <dgm:pt modelId="{6D29AE6A-9E4A-4FB8-98D5-BD016A23C045}">
      <dgm:prSet phldrT="[Texto]" custT="1"/>
      <dgm:spPr/>
      <dgm:t>
        <a:bodyPr/>
        <a:lstStyle/>
        <a:p>
          <a:r>
            <a:rPr lang="es-EC" sz="1200" b="0" dirty="0" smtClean="0">
              <a:solidFill>
                <a:schemeClr val="tx1"/>
              </a:solidFill>
              <a:latin typeface="Times New Roman" panose="02020603050405020304" pitchFamily="18" charset="0"/>
              <a:cs typeface="Times New Roman" panose="02020603050405020304" pitchFamily="18" charset="0"/>
            </a:rPr>
            <a:t>Inbound Marketing</a:t>
          </a:r>
        </a:p>
        <a:p>
          <a:r>
            <a:rPr lang="es-EC" sz="1200" b="0" dirty="0" smtClean="0">
              <a:solidFill>
                <a:schemeClr val="tx1"/>
              </a:solidFill>
              <a:latin typeface="Times New Roman" panose="02020603050405020304" pitchFamily="18" charset="0"/>
              <a:cs typeface="Times New Roman" panose="02020603050405020304" pitchFamily="18" charset="0"/>
            </a:rPr>
            <a:t>* Atraer</a:t>
          </a:r>
        </a:p>
        <a:p>
          <a:r>
            <a:rPr lang="es-EC" sz="1200" b="0" dirty="0" smtClean="0">
              <a:solidFill>
                <a:schemeClr val="tx1"/>
              </a:solidFill>
              <a:latin typeface="Times New Roman" panose="02020603050405020304" pitchFamily="18" charset="0"/>
              <a:cs typeface="Times New Roman" panose="02020603050405020304" pitchFamily="18" charset="0"/>
            </a:rPr>
            <a:t>* Convertir</a:t>
          </a:r>
        </a:p>
        <a:p>
          <a:r>
            <a:rPr lang="es-EC" sz="1200" b="0" dirty="0" smtClean="0">
              <a:solidFill>
                <a:schemeClr val="tx1"/>
              </a:solidFill>
              <a:latin typeface="Times New Roman" panose="02020603050405020304" pitchFamily="18" charset="0"/>
              <a:cs typeface="Times New Roman" panose="02020603050405020304" pitchFamily="18" charset="0"/>
            </a:rPr>
            <a:t>* Cierre</a:t>
          </a:r>
        </a:p>
        <a:p>
          <a:r>
            <a:rPr lang="es-EC" sz="1200" b="0" dirty="0" smtClean="0">
              <a:solidFill>
                <a:schemeClr val="tx1"/>
              </a:solidFill>
              <a:latin typeface="Times New Roman" panose="02020603050405020304" pitchFamily="18" charset="0"/>
              <a:cs typeface="Times New Roman" panose="02020603050405020304" pitchFamily="18" charset="0"/>
            </a:rPr>
            <a:t>* Deleitar</a:t>
          </a:r>
          <a:endParaRPr lang="es-EC" sz="1200" b="0" dirty="0">
            <a:solidFill>
              <a:schemeClr val="tx1"/>
            </a:solidFill>
            <a:latin typeface="Times New Roman" panose="02020603050405020304" pitchFamily="18" charset="0"/>
            <a:cs typeface="Times New Roman" panose="02020603050405020304" pitchFamily="18" charset="0"/>
          </a:endParaRPr>
        </a:p>
      </dgm:t>
    </dgm:pt>
    <dgm:pt modelId="{F944C504-2708-4904-91DD-4BB73D1837B8}" type="parTrans" cxnId="{B48E1569-EE12-4FF4-BED1-57D46D9FABF0}">
      <dgm:prSet/>
      <dgm:spPr/>
      <dgm:t>
        <a:bodyPr/>
        <a:lstStyle/>
        <a:p>
          <a:endParaRPr lang="es-EC"/>
        </a:p>
      </dgm:t>
    </dgm:pt>
    <dgm:pt modelId="{C2D6ACF9-65AE-4553-864F-B0EFBBF00106}" type="sibTrans" cxnId="{B48E1569-EE12-4FF4-BED1-57D46D9FABF0}">
      <dgm:prSet/>
      <dgm:spPr/>
      <dgm:t>
        <a:bodyPr/>
        <a:lstStyle/>
        <a:p>
          <a:endParaRPr lang="es-EC"/>
        </a:p>
      </dgm:t>
    </dgm:pt>
    <dgm:pt modelId="{54BC9D1E-A327-46B6-83F4-45B3B6B0008A}">
      <dgm:prSet phldrT="[Texto]" custT="1"/>
      <dgm:spPr/>
      <dgm:t>
        <a:bodyPr/>
        <a:lstStyle/>
        <a:p>
          <a:r>
            <a:rPr lang="es-ES" sz="1200" b="0" dirty="0" smtClean="0">
              <a:solidFill>
                <a:schemeClr val="tx1"/>
              </a:solidFill>
              <a:latin typeface="Times New Roman" panose="02020603050405020304" pitchFamily="18" charset="0"/>
              <a:cs typeface="Times New Roman" panose="02020603050405020304" pitchFamily="18" charset="0"/>
            </a:rPr>
            <a:t>Las 4 F’s de Fleming del Marketing 2.0</a:t>
          </a:r>
        </a:p>
        <a:p>
          <a:r>
            <a:rPr lang="es-ES" sz="1200" b="0" dirty="0" smtClean="0">
              <a:solidFill>
                <a:schemeClr val="tx1"/>
              </a:solidFill>
              <a:latin typeface="Times New Roman" panose="02020603050405020304" pitchFamily="18" charset="0"/>
              <a:cs typeface="Times New Roman" panose="02020603050405020304" pitchFamily="18" charset="0"/>
            </a:rPr>
            <a:t>* Flujo</a:t>
          </a:r>
        </a:p>
        <a:p>
          <a:r>
            <a:rPr lang="es-ES" sz="1200" b="0" dirty="0" smtClean="0">
              <a:solidFill>
                <a:schemeClr val="tx1"/>
              </a:solidFill>
              <a:latin typeface="Times New Roman" panose="02020603050405020304" pitchFamily="18" charset="0"/>
              <a:cs typeface="Times New Roman" panose="02020603050405020304" pitchFamily="18" charset="0"/>
            </a:rPr>
            <a:t>* Funcionalidad</a:t>
          </a:r>
        </a:p>
        <a:p>
          <a:r>
            <a:rPr lang="es-ES" sz="1200" b="0" dirty="0" smtClean="0">
              <a:solidFill>
                <a:schemeClr val="tx1"/>
              </a:solidFill>
              <a:latin typeface="Times New Roman" panose="02020603050405020304" pitchFamily="18" charset="0"/>
              <a:cs typeface="Times New Roman" panose="02020603050405020304" pitchFamily="18" charset="0"/>
            </a:rPr>
            <a:t>* Feedback</a:t>
          </a:r>
        </a:p>
        <a:p>
          <a:r>
            <a:rPr lang="es-ES" sz="1200" b="0" dirty="0" smtClean="0">
              <a:solidFill>
                <a:schemeClr val="tx1"/>
              </a:solidFill>
              <a:latin typeface="Times New Roman" panose="02020603050405020304" pitchFamily="18" charset="0"/>
              <a:cs typeface="Times New Roman" panose="02020603050405020304" pitchFamily="18" charset="0"/>
            </a:rPr>
            <a:t>* Fidelización</a:t>
          </a:r>
          <a:endParaRPr lang="es-EC" sz="1200" b="0" dirty="0">
            <a:solidFill>
              <a:schemeClr val="tx1"/>
            </a:solidFill>
            <a:latin typeface="Times New Roman" panose="02020603050405020304" pitchFamily="18" charset="0"/>
            <a:cs typeface="Times New Roman" panose="02020603050405020304" pitchFamily="18" charset="0"/>
          </a:endParaRPr>
        </a:p>
      </dgm:t>
    </dgm:pt>
    <dgm:pt modelId="{C6B75365-E433-4A95-9357-6113F90F3FE2}" type="parTrans" cxnId="{49E43C48-CFA2-44FC-8D44-EB61B22E799A}">
      <dgm:prSet/>
      <dgm:spPr/>
      <dgm:t>
        <a:bodyPr/>
        <a:lstStyle/>
        <a:p>
          <a:endParaRPr lang="es-EC"/>
        </a:p>
      </dgm:t>
    </dgm:pt>
    <dgm:pt modelId="{5400C505-BF6B-4496-8EFD-7A66DAB7AF9B}" type="sibTrans" cxnId="{49E43C48-CFA2-44FC-8D44-EB61B22E799A}">
      <dgm:prSet/>
      <dgm:spPr/>
      <dgm:t>
        <a:bodyPr/>
        <a:lstStyle/>
        <a:p>
          <a:endParaRPr lang="es-EC"/>
        </a:p>
      </dgm:t>
    </dgm:pt>
    <dgm:pt modelId="{7B066908-3921-44BA-9DB3-DB019702023F}" type="pres">
      <dgm:prSet presAssocID="{5D80CFA6-298D-4F1B-9AA5-A5F5694BBDEE}" presName="Name0" presStyleCnt="0">
        <dgm:presLayoutVars>
          <dgm:dir/>
          <dgm:resizeHandles/>
        </dgm:presLayoutVars>
      </dgm:prSet>
      <dgm:spPr/>
    </dgm:pt>
    <dgm:pt modelId="{396F0D2B-0D8F-4D70-8B57-FCDAEB8FBB3E}" type="pres">
      <dgm:prSet presAssocID="{16FD951F-FC5E-483D-ACA3-DEC737C171FC}" presName="compNode" presStyleCnt="0"/>
      <dgm:spPr/>
    </dgm:pt>
    <dgm:pt modelId="{88F6C092-7A0B-4C11-821C-B0667234A99B}" type="pres">
      <dgm:prSet presAssocID="{16FD951F-FC5E-483D-ACA3-DEC737C171FC}" presName="dummyConnPt" presStyleCnt="0"/>
      <dgm:spPr/>
    </dgm:pt>
    <dgm:pt modelId="{B8E3D5F7-FD65-441B-8F74-858DF59836DE}" type="pres">
      <dgm:prSet presAssocID="{16FD951F-FC5E-483D-ACA3-DEC737C171FC}" presName="node" presStyleLbl="node1" presStyleIdx="0" presStyleCnt="7">
        <dgm:presLayoutVars>
          <dgm:bulletEnabled val="1"/>
        </dgm:presLayoutVars>
      </dgm:prSet>
      <dgm:spPr/>
      <dgm:t>
        <a:bodyPr/>
        <a:lstStyle/>
        <a:p>
          <a:endParaRPr lang="es-EC"/>
        </a:p>
      </dgm:t>
    </dgm:pt>
    <dgm:pt modelId="{DB04CEB4-25E8-47F8-A3D3-FCEEECFC3C51}" type="pres">
      <dgm:prSet presAssocID="{9B2F118B-CD19-49FD-B85F-84D683B31355}" presName="sibTrans" presStyleLbl="bgSibTrans2D1" presStyleIdx="0" presStyleCnt="6"/>
      <dgm:spPr/>
      <dgm:t>
        <a:bodyPr/>
        <a:lstStyle/>
        <a:p>
          <a:endParaRPr lang="es-EC"/>
        </a:p>
      </dgm:t>
    </dgm:pt>
    <dgm:pt modelId="{603ABE14-FA80-49B0-B914-431E9BFE58D7}" type="pres">
      <dgm:prSet presAssocID="{6D507169-A4FE-4FB4-A4F0-9674E0141B5C}" presName="compNode" presStyleCnt="0"/>
      <dgm:spPr/>
    </dgm:pt>
    <dgm:pt modelId="{695091D6-C38B-4FE8-8F69-13626BA892E4}" type="pres">
      <dgm:prSet presAssocID="{6D507169-A4FE-4FB4-A4F0-9674E0141B5C}" presName="dummyConnPt" presStyleCnt="0"/>
      <dgm:spPr/>
    </dgm:pt>
    <dgm:pt modelId="{1BD40AB7-1508-4170-A7C9-F606A66A3574}" type="pres">
      <dgm:prSet presAssocID="{6D507169-A4FE-4FB4-A4F0-9674E0141B5C}" presName="node" presStyleLbl="node1" presStyleIdx="1" presStyleCnt="7">
        <dgm:presLayoutVars>
          <dgm:bulletEnabled val="1"/>
        </dgm:presLayoutVars>
      </dgm:prSet>
      <dgm:spPr/>
      <dgm:t>
        <a:bodyPr/>
        <a:lstStyle/>
        <a:p>
          <a:endParaRPr lang="es-EC"/>
        </a:p>
      </dgm:t>
    </dgm:pt>
    <dgm:pt modelId="{540A118E-7B87-4686-B762-0E8F703E580C}" type="pres">
      <dgm:prSet presAssocID="{95376836-CE39-4597-97CE-8FD3D357C8BB}" presName="sibTrans" presStyleLbl="bgSibTrans2D1" presStyleIdx="1" presStyleCnt="6"/>
      <dgm:spPr/>
      <dgm:t>
        <a:bodyPr/>
        <a:lstStyle/>
        <a:p>
          <a:endParaRPr lang="es-EC"/>
        </a:p>
      </dgm:t>
    </dgm:pt>
    <dgm:pt modelId="{2C31F4BF-A5EF-4D27-A97B-CCD024388D38}" type="pres">
      <dgm:prSet presAssocID="{73327005-A0ED-46F6-9EF5-5DEE2B2B6F3A}" presName="compNode" presStyleCnt="0"/>
      <dgm:spPr/>
    </dgm:pt>
    <dgm:pt modelId="{00C738AE-A272-4878-8BE8-C3B45BF1BD92}" type="pres">
      <dgm:prSet presAssocID="{73327005-A0ED-46F6-9EF5-5DEE2B2B6F3A}" presName="dummyConnPt" presStyleCnt="0"/>
      <dgm:spPr/>
    </dgm:pt>
    <dgm:pt modelId="{ED6D86D7-0758-490E-B9A5-9FD1726A3359}" type="pres">
      <dgm:prSet presAssocID="{73327005-A0ED-46F6-9EF5-5DEE2B2B6F3A}" presName="node" presStyleLbl="node1" presStyleIdx="2" presStyleCnt="7">
        <dgm:presLayoutVars>
          <dgm:bulletEnabled val="1"/>
        </dgm:presLayoutVars>
      </dgm:prSet>
      <dgm:spPr/>
      <dgm:t>
        <a:bodyPr/>
        <a:lstStyle/>
        <a:p>
          <a:endParaRPr lang="es-EC"/>
        </a:p>
      </dgm:t>
    </dgm:pt>
    <dgm:pt modelId="{A68A494E-35BF-4734-A3EE-D3920CA22022}" type="pres">
      <dgm:prSet presAssocID="{56B18935-F084-4D53-8C74-AB312AC831E8}" presName="sibTrans" presStyleLbl="bgSibTrans2D1" presStyleIdx="2" presStyleCnt="6"/>
      <dgm:spPr/>
      <dgm:t>
        <a:bodyPr/>
        <a:lstStyle/>
        <a:p>
          <a:endParaRPr lang="es-EC"/>
        </a:p>
      </dgm:t>
    </dgm:pt>
    <dgm:pt modelId="{B3754703-E0E6-4F9D-88F4-455D53A1D631}" type="pres">
      <dgm:prSet presAssocID="{FFF6A6B4-620B-49E7-B551-622B1B347250}" presName="compNode" presStyleCnt="0"/>
      <dgm:spPr/>
    </dgm:pt>
    <dgm:pt modelId="{6634013D-2A8F-41C6-BD04-436F712B9731}" type="pres">
      <dgm:prSet presAssocID="{FFF6A6B4-620B-49E7-B551-622B1B347250}" presName="dummyConnPt" presStyleCnt="0"/>
      <dgm:spPr/>
    </dgm:pt>
    <dgm:pt modelId="{8DD0DC47-4FCC-4AD0-B64C-08AD5656D72C}" type="pres">
      <dgm:prSet presAssocID="{FFF6A6B4-620B-49E7-B551-622B1B347250}" presName="node" presStyleLbl="node1" presStyleIdx="3" presStyleCnt="7">
        <dgm:presLayoutVars>
          <dgm:bulletEnabled val="1"/>
        </dgm:presLayoutVars>
      </dgm:prSet>
      <dgm:spPr/>
      <dgm:t>
        <a:bodyPr/>
        <a:lstStyle/>
        <a:p>
          <a:endParaRPr lang="es-EC"/>
        </a:p>
      </dgm:t>
    </dgm:pt>
    <dgm:pt modelId="{E538AD06-473C-4F28-AFB7-D1FBBE833CCD}" type="pres">
      <dgm:prSet presAssocID="{6B365F03-594B-4982-B3BE-A76DA877CECD}" presName="sibTrans" presStyleLbl="bgSibTrans2D1" presStyleIdx="3" presStyleCnt="6"/>
      <dgm:spPr/>
      <dgm:t>
        <a:bodyPr/>
        <a:lstStyle/>
        <a:p>
          <a:endParaRPr lang="es-EC"/>
        </a:p>
      </dgm:t>
    </dgm:pt>
    <dgm:pt modelId="{C55C861B-BA9F-4C27-B71C-D048473ACDCB}" type="pres">
      <dgm:prSet presAssocID="{3A9F9825-D839-4725-958B-55619E21BB95}" presName="compNode" presStyleCnt="0"/>
      <dgm:spPr/>
    </dgm:pt>
    <dgm:pt modelId="{B041C919-16E0-454C-9F32-CA011B1815F5}" type="pres">
      <dgm:prSet presAssocID="{3A9F9825-D839-4725-958B-55619E21BB95}" presName="dummyConnPt" presStyleCnt="0"/>
      <dgm:spPr/>
    </dgm:pt>
    <dgm:pt modelId="{501CE3BA-6C54-4EC1-BBF5-62F39203DED6}" type="pres">
      <dgm:prSet presAssocID="{3A9F9825-D839-4725-958B-55619E21BB95}" presName="node" presStyleLbl="node1" presStyleIdx="4" presStyleCnt="7">
        <dgm:presLayoutVars>
          <dgm:bulletEnabled val="1"/>
        </dgm:presLayoutVars>
      </dgm:prSet>
      <dgm:spPr/>
      <dgm:t>
        <a:bodyPr/>
        <a:lstStyle/>
        <a:p>
          <a:endParaRPr lang="es-EC"/>
        </a:p>
      </dgm:t>
    </dgm:pt>
    <dgm:pt modelId="{25B1C8E8-2A91-4284-B81B-4A169FFBA8AD}" type="pres">
      <dgm:prSet presAssocID="{443965E8-FF04-44D2-8E9C-27396016C360}" presName="sibTrans" presStyleLbl="bgSibTrans2D1" presStyleIdx="4" presStyleCnt="6"/>
      <dgm:spPr/>
      <dgm:t>
        <a:bodyPr/>
        <a:lstStyle/>
        <a:p>
          <a:endParaRPr lang="es-EC"/>
        </a:p>
      </dgm:t>
    </dgm:pt>
    <dgm:pt modelId="{B680BCF3-2EF8-418F-890A-2F94522AF91B}" type="pres">
      <dgm:prSet presAssocID="{6D29AE6A-9E4A-4FB8-98D5-BD016A23C045}" presName="compNode" presStyleCnt="0"/>
      <dgm:spPr/>
    </dgm:pt>
    <dgm:pt modelId="{D4ABCC05-632F-4C4B-B79F-4496B8B6C7D9}" type="pres">
      <dgm:prSet presAssocID="{6D29AE6A-9E4A-4FB8-98D5-BD016A23C045}" presName="dummyConnPt" presStyleCnt="0"/>
      <dgm:spPr/>
    </dgm:pt>
    <dgm:pt modelId="{AD541F07-BA46-458B-B710-4DEE6326F83F}" type="pres">
      <dgm:prSet presAssocID="{6D29AE6A-9E4A-4FB8-98D5-BD016A23C045}" presName="node" presStyleLbl="node1" presStyleIdx="5" presStyleCnt="7">
        <dgm:presLayoutVars>
          <dgm:bulletEnabled val="1"/>
        </dgm:presLayoutVars>
      </dgm:prSet>
      <dgm:spPr/>
      <dgm:t>
        <a:bodyPr/>
        <a:lstStyle/>
        <a:p>
          <a:endParaRPr lang="es-EC"/>
        </a:p>
      </dgm:t>
    </dgm:pt>
    <dgm:pt modelId="{22A65FB6-1325-4DE0-B6AA-23B6825546CA}" type="pres">
      <dgm:prSet presAssocID="{C2D6ACF9-65AE-4553-864F-B0EFBBF00106}" presName="sibTrans" presStyleLbl="bgSibTrans2D1" presStyleIdx="5" presStyleCnt="6"/>
      <dgm:spPr/>
      <dgm:t>
        <a:bodyPr/>
        <a:lstStyle/>
        <a:p>
          <a:endParaRPr lang="es-EC"/>
        </a:p>
      </dgm:t>
    </dgm:pt>
    <dgm:pt modelId="{59C952DF-814A-49E7-AFA1-D0BA08905FA2}" type="pres">
      <dgm:prSet presAssocID="{54BC9D1E-A327-46B6-83F4-45B3B6B0008A}" presName="compNode" presStyleCnt="0"/>
      <dgm:spPr/>
    </dgm:pt>
    <dgm:pt modelId="{61A88634-FB4F-4444-AD37-1F3DF6684D3D}" type="pres">
      <dgm:prSet presAssocID="{54BC9D1E-A327-46B6-83F4-45B3B6B0008A}" presName="dummyConnPt" presStyleCnt="0"/>
      <dgm:spPr/>
    </dgm:pt>
    <dgm:pt modelId="{E9042A49-D76B-483E-9B7A-2BB3EAFAAFBE}" type="pres">
      <dgm:prSet presAssocID="{54BC9D1E-A327-46B6-83F4-45B3B6B0008A}" presName="node" presStyleLbl="node1" presStyleIdx="6" presStyleCnt="7">
        <dgm:presLayoutVars>
          <dgm:bulletEnabled val="1"/>
        </dgm:presLayoutVars>
      </dgm:prSet>
      <dgm:spPr/>
      <dgm:t>
        <a:bodyPr/>
        <a:lstStyle/>
        <a:p>
          <a:endParaRPr lang="es-EC"/>
        </a:p>
      </dgm:t>
    </dgm:pt>
  </dgm:ptLst>
  <dgm:cxnLst>
    <dgm:cxn modelId="{DC2F7AAB-F1D1-4A14-A730-BB6E409200D1}" type="presOf" srcId="{56B18935-F084-4D53-8C74-AB312AC831E8}" destId="{A68A494E-35BF-4734-A3EE-D3920CA22022}" srcOrd="0" destOrd="0" presId="urn:microsoft.com/office/officeart/2005/8/layout/bProcess4"/>
    <dgm:cxn modelId="{ABD75C24-2EA3-45ED-AD19-4E93BC79C880}" type="presOf" srcId="{FFF6A6B4-620B-49E7-B551-622B1B347250}" destId="{8DD0DC47-4FCC-4AD0-B64C-08AD5656D72C}" srcOrd="0" destOrd="0" presId="urn:microsoft.com/office/officeart/2005/8/layout/bProcess4"/>
    <dgm:cxn modelId="{FCCA243C-422D-4BB8-BE88-0B0BD637F4A0}" type="presOf" srcId="{95376836-CE39-4597-97CE-8FD3D357C8BB}" destId="{540A118E-7B87-4686-B762-0E8F703E580C}" srcOrd="0" destOrd="0" presId="urn:microsoft.com/office/officeart/2005/8/layout/bProcess4"/>
    <dgm:cxn modelId="{3CF2DCBD-B3F4-42A1-B6F8-833C5F6E6644}" type="presOf" srcId="{6D507169-A4FE-4FB4-A4F0-9674E0141B5C}" destId="{1BD40AB7-1508-4170-A7C9-F606A66A3574}" srcOrd="0" destOrd="0" presId="urn:microsoft.com/office/officeart/2005/8/layout/bProcess4"/>
    <dgm:cxn modelId="{B48E1569-EE12-4FF4-BED1-57D46D9FABF0}" srcId="{5D80CFA6-298D-4F1B-9AA5-A5F5694BBDEE}" destId="{6D29AE6A-9E4A-4FB8-98D5-BD016A23C045}" srcOrd="5" destOrd="0" parTransId="{F944C504-2708-4904-91DD-4BB73D1837B8}" sibTransId="{C2D6ACF9-65AE-4553-864F-B0EFBBF00106}"/>
    <dgm:cxn modelId="{35AC38C5-D4C3-4DBA-B4B4-41C03414B9B1}" srcId="{5D80CFA6-298D-4F1B-9AA5-A5F5694BBDEE}" destId="{3A9F9825-D839-4725-958B-55619E21BB95}" srcOrd="4" destOrd="0" parTransId="{601B1726-A0A2-49FA-B0F7-B2D2EA84405C}" sibTransId="{443965E8-FF04-44D2-8E9C-27396016C360}"/>
    <dgm:cxn modelId="{6146DC86-EAEB-4256-840B-121CD23958BC}" srcId="{5D80CFA6-298D-4F1B-9AA5-A5F5694BBDEE}" destId="{FFF6A6B4-620B-49E7-B551-622B1B347250}" srcOrd="3" destOrd="0" parTransId="{57D4D5BE-C493-443F-BE95-35F5B18EA5BF}" sibTransId="{6B365F03-594B-4982-B3BE-A76DA877CECD}"/>
    <dgm:cxn modelId="{E6A4B588-A259-4C46-AA73-40F62D22E65A}" srcId="{5D80CFA6-298D-4F1B-9AA5-A5F5694BBDEE}" destId="{16FD951F-FC5E-483D-ACA3-DEC737C171FC}" srcOrd="0" destOrd="0" parTransId="{D959CE3C-96B3-4661-BCAB-6351E62653A7}" sibTransId="{9B2F118B-CD19-49FD-B85F-84D683B31355}"/>
    <dgm:cxn modelId="{91414877-0076-49E2-81E7-347AC363A5C0}" srcId="{5D80CFA6-298D-4F1B-9AA5-A5F5694BBDEE}" destId="{6D507169-A4FE-4FB4-A4F0-9674E0141B5C}" srcOrd="1" destOrd="0" parTransId="{5A725AF3-91FB-43D1-AB75-9231C3AF5B16}" sibTransId="{95376836-CE39-4597-97CE-8FD3D357C8BB}"/>
    <dgm:cxn modelId="{A0C20C18-2EF8-4B69-B2C4-9868B287F384}" type="presOf" srcId="{16FD951F-FC5E-483D-ACA3-DEC737C171FC}" destId="{B8E3D5F7-FD65-441B-8F74-858DF59836DE}" srcOrd="0" destOrd="0" presId="urn:microsoft.com/office/officeart/2005/8/layout/bProcess4"/>
    <dgm:cxn modelId="{705E4E39-A78E-4537-A414-C05F032373AF}" type="presOf" srcId="{6B365F03-594B-4982-B3BE-A76DA877CECD}" destId="{E538AD06-473C-4F28-AFB7-D1FBBE833CCD}" srcOrd="0" destOrd="0" presId="urn:microsoft.com/office/officeart/2005/8/layout/bProcess4"/>
    <dgm:cxn modelId="{9BA9FD6D-FB24-4C68-BB18-E01EAD34621A}" type="presOf" srcId="{3A9F9825-D839-4725-958B-55619E21BB95}" destId="{501CE3BA-6C54-4EC1-BBF5-62F39203DED6}" srcOrd="0" destOrd="0" presId="urn:microsoft.com/office/officeart/2005/8/layout/bProcess4"/>
    <dgm:cxn modelId="{102B0C1F-C3EB-4A40-B601-373116D32D40}" type="presOf" srcId="{C2D6ACF9-65AE-4553-864F-B0EFBBF00106}" destId="{22A65FB6-1325-4DE0-B6AA-23B6825546CA}" srcOrd="0" destOrd="0" presId="urn:microsoft.com/office/officeart/2005/8/layout/bProcess4"/>
    <dgm:cxn modelId="{49E43C48-CFA2-44FC-8D44-EB61B22E799A}" srcId="{5D80CFA6-298D-4F1B-9AA5-A5F5694BBDEE}" destId="{54BC9D1E-A327-46B6-83F4-45B3B6B0008A}" srcOrd="6" destOrd="0" parTransId="{C6B75365-E433-4A95-9357-6113F90F3FE2}" sibTransId="{5400C505-BF6B-4496-8EFD-7A66DAB7AF9B}"/>
    <dgm:cxn modelId="{0C2705E0-0A27-4C9D-8CD7-B3FAC7CE148A}" type="presOf" srcId="{6D29AE6A-9E4A-4FB8-98D5-BD016A23C045}" destId="{AD541F07-BA46-458B-B710-4DEE6326F83F}" srcOrd="0" destOrd="0" presId="urn:microsoft.com/office/officeart/2005/8/layout/bProcess4"/>
    <dgm:cxn modelId="{C6075787-0CAD-4C35-8EC7-D069D3AE38CC}" type="presOf" srcId="{54BC9D1E-A327-46B6-83F4-45B3B6B0008A}" destId="{E9042A49-D76B-483E-9B7A-2BB3EAFAAFBE}" srcOrd="0" destOrd="0" presId="urn:microsoft.com/office/officeart/2005/8/layout/bProcess4"/>
    <dgm:cxn modelId="{EE7E256B-7E8F-407D-AD54-52A894CEABE1}" type="presOf" srcId="{9B2F118B-CD19-49FD-B85F-84D683B31355}" destId="{DB04CEB4-25E8-47F8-A3D3-FCEEECFC3C51}" srcOrd="0" destOrd="0" presId="urn:microsoft.com/office/officeart/2005/8/layout/bProcess4"/>
    <dgm:cxn modelId="{AE27BCD7-269E-4C32-B6F1-CCF570836225}" type="presOf" srcId="{73327005-A0ED-46F6-9EF5-5DEE2B2B6F3A}" destId="{ED6D86D7-0758-490E-B9A5-9FD1726A3359}" srcOrd="0" destOrd="0" presId="urn:microsoft.com/office/officeart/2005/8/layout/bProcess4"/>
    <dgm:cxn modelId="{2539CD95-CA13-4C7D-A790-38C55351C24F}" type="presOf" srcId="{443965E8-FF04-44D2-8E9C-27396016C360}" destId="{25B1C8E8-2A91-4284-B81B-4A169FFBA8AD}" srcOrd="0" destOrd="0" presId="urn:microsoft.com/office/officeart/2005/8/layout/bProcess4"/>
    <dgm:cxn modelId="{C270AC25-26CD-4DC2-BC91-EAF0FEA0F9C2}" type="presOf" srcId="{5D80CFA6-298D-4F1B-9AA5-A5F5694BBDEE}" destId="{7B066908-3921-44BA-9DB3-DB019702023F}" srcOrd="0" destOrd="0" presId="urn:microsoft.com/office/officeart/2005/8/layout/bProcess4"/>
    <dgm:cxn modelId="{720B2F84-DFC3-4865-9096-6A050F249F43}" srcId="{5D80CFA6-298D-4F1B-9AA5-A5F5694BBDEE}" destId="{73327005-A0ED-46F6-9EF5-5DEE2B2B6F3A}" srcOrd="2" destOrd="0" parTransId="{D9D819A8-0C12-4F06-B790-567955821F48}" sibTransId="{56B18935-F084-4D53-8C74-AB312AC831E8}"/>
    <dgm:cxn modelId="{7B6DA217-DDA7-4FC4-82EA-1F32FD7EDF7D}" type="presParOf" srcId="{7B066908-3921-44BA-9DB3-DB019702023F}" destId="{396F0D2B-0D8F-4D70-8B57-FCDAEB8FBB3E}" srcOrd="0" destOrd="0" presId="urn:microsoft.com/office/officeart/2005/8/layout/bProcess4"/>
    <dgm:cxn modelId="{DC1CE485-F5E5-4580-928E-C26B6DBECB6D}" type="presParOf" srcId="{396F0D2B-0D8F-4D70-8B57-FCDAEB8FBB3E}" destId="{88F6C092-7A0B-4C11-821C-B0667234A99B}" srcOrd="0" destOrd="0" presId="urn:microsoft.com/office/officeart/2005/8/layout/bProcess4"/>
    <dgm:cxn modelId="{FC70836D-3F6F-40B5-9259-49F40822050B}" type="presParOf" srcId="{396F0D2B-0D8F-4D70-8B57-FCDAEB8FBB3E}" destId="{B8E3D5F7-FD65-441B-8F74-858DF59836DE}" srcOrd="1" destOrd="0" presId="urn:microsoft.com/office/officeart/2005/8/layout/bProcess4"/>
    <dgm:cxn modelId="{469BE3D6-1B96-497D-BFAC-47815C02E720}" type="presParOf" srcId="{7B066908-3921-44BA-9DB3-DB019702023F}" destId="{DB04CEB4-25E8-47F8-A3D3-FCEEECFC3C51}" srcOrd="1" destOrd="0" presId="urn:microsoft.com/office/officeart/2005/8/layout/bProcess4"/>
    <dgm:cxn modelId="{957FEFBD-3469-4FA1-B04F-C6F7240441BF}" type="presParOf" srcId="{7B066908-3921-44BA-9DB3-DB019702023F}" destId="{603ABE14-FA80-49B0-B914-431E9BFE58D7}" srcOrd="2" destOrd="0" presId="urn:microsoft.com/office/officeart/2005/8/layout/bProcess4"/>
    <dgm:cxn modelId="{CF0736EE-94D4-4087-90E5-CA8BEFD7C62D}" type="presParOf" srcId="{603ABE14-FA80-49B0-B914-431E9BFE58D7}" destId="{695091D6-C38B-4FE8-8F69-13626BA892E4}" srcOrd="0" destOrd="0" presId="urn:microsoft.com/office/officeart/2005/8/layout/bProcess4"/>
    <dgm:cxn modelId="{7E1C4D37-D10C-4921-A76D-A0725BF29332}" type="presParOf" srcId="{603ABE14-FA80-49B0-B914-431E9BFE58D7}" destId="{1BD40AB7-1508-4170-A7C9-F606A66A3574}" srcOrd="1" destOrd="0" presId="urn:microsoft.com/office/officeart/2005/8/layout/bProcess4"/>
    <dgm:cxn modelId="{D8F60119-12C3-478A-84B6-9BCE5D8E903F}" type="presParOf" srcId="{7B066908-3921-44BA-9DB3-DB019702023F}" destId="{540A118E-7B87-4686-B762-0E8F703E580C}" srcOrd="3" destOrd="0" presId="urn:microsoft.com/office/officeart/2005/8/layout/bProcess4"/>
    <dgm:cxn modelId="{685E1FAE-758A-4706-95E6-750147100922}" type="presParOf" srcId="{7B066908-3921-44BA-9DB3-DB019702023F}" destId="{2C31F4BF-A5EF-4D27-A97B-CCD024388D38}" srcOrd="4" destOrd="0" presId="urn:microsoft.com/office/officeart/2005/8/layout/bProcess4"/>
    <dgm:cxn modelId="{E64B46FA-4039-449F-9775-3DDDB3D92089}" type="presParOf" srcId="{2C31F4BF-A5EF-4D27-A97B-CCD024388D38}" destId="{00C738AE-A272-4878-8BE8-C3B45BF1BD92}" srcOrd="0" destOrd="0" presId="urn:microsoft.com/office/officeart/2005/8/layout/bProcess4"/>
    <dgm:cxn modelId="{FDB650BB-F66D-4C07-87D3-FF36C740BABA}" type="presParOf" srcId="{2C31F4BF-A5EF-4D27-A97B-CCD024388D38}" destId="{ED6D86D7-0758-490E-B9A5-9FD1726A3359}" srcOrd="1" destOrd="0" presId="urn:microsoft.com/office/officeart/2005/8/layout/bProcess4"/>
    <dgm:cxn modelId="{F33F8FFD-5786-413C-9552-93990CEA3AC8}" type="presParOf" srcId="{7B066908-3921-44BA-9DB3-DB019702023F}" destId="{A68A494E-35BF-4734-A3EE-D3920CA22022}" srcOrd="5" destOrd="0" presId="urn:microsoft.com/office/officeart/2005/8/layout/bProcess4"/>
    <dgm:cxn modelId="{D6766F3A-DC8A-424D-8F14-7147C18421C2}" type="presParOf" srcId="{7B066908-3921-44BA-9DB3-DB019702023F}" destId="{B3754703-E0E6-4F9D-88F4-455D53A1D631}" srcOrd="6" destOrd="0" presId="urn:microsoft.com/office/officeart/2005/8/layout/bProcess4"/>
    <dgm:cxn modelId="{ECBBDF27-2CA6-44BD-A579-5B2131FA8670}" type="presParOf" srcId="{B3754703-E0E6-4F9D-88F4-455D53A1D631}" destId="{6634013D-2A8F-41C6-BD04-436F712B9731}" srcOrd="0" destOrd="0" presId="urn:microsoft.com/office/officeart/2005/8/layout/bProcess4"/>
    <dgm:cxn modelId="{22A1C265-5E5B-4147-87D9-44A74855C762}" type="presParOf" srcId="{B3754703-E0E6-4F9D-88F4-455D53A1D631}" destId="{8DD0DC47-4FCC-4AD0-B64C-08AD5656D72C}" srcOrd="1" destOrd="0" presId="urn:microsoft.com/office/officeart/2005/8/layout/bProcess4"/>
    <dgm:cxn modelId="{DF1C83A4-7E37-43A3-9215-0B23130A0F6D}" type="presParOf" srcId="{7B066908-3921-44BA-9DB3-DB019702023F}" destId="{E538AD06-473C-4F28-AFB7-D1FBBE833CCD}" srcOrd="7" destOrd="0" presId="urn:microsoft.com/office/officeart/2005/8/layout/bProcess4"/>
    <dgm:cxn modelId="{7E5F9E9F-0F3A-4CA3-ACD2-61A56321BB7E}" type="presParOf" srcId="{7B066908-3921-44BA-9DB3-DB019702023F}" destId="{C55C861B-BA9F-4C27-B71C-D048473ACDCB}" srcOrd="8" destOrd="0" presId="urn:microsoft.com/office/officeart/2005/8/layout/bProcess4"/>
    <dgm:cxn modelId="{030FF4BA-EF3F-4747-8003-D42EA47AACFB}" type="presParOf" srcId="{C55C861B-BA9F-4C27-B71C-D048473ACDCB}" destId="{B041C919-16E0-454C-9F32-CA011B1815F5}" srcOrd="0" destOrd="0" presId="urn:microsoft.com/office/officeart/2005/8/layout/bProcess4"/>
    <dgm:cxn modelId="{E59BECF2-FF0C-4315-B33B-1010572D5E0F}" type="presParOf" srcId="{C55C861B-BA9F-4C27-B71C-D048473ACDCB}" destId="{501CE3BA-6C54-4EC1-BBF5-62F39203DED6}" srcOrd="1" destOrd="0" presId="urn:microsoft.com/office/officeart/2005/8/layout/bProcess4"/>
    <dgm:cxn modelId="{47734223-828C-46C4-AFAB-541359E912C3}" type="presParOf" srcId="{7B066908-3921-44BA-9DB3-DB019702023F}" destId="{25B1C8E8-2A91-4284-B81B-4A169FFBA8AD}" srcOrd="9" destOrd="0" presId="urn:microsoft.com/office/officeart/2005/8/layout/bProcess4"/>
    <dgm:cxn modelId="{8413AD30-4916-466A-A1FD-EE2BEF03B221}" type="presParOf" srcId="{7B066908-3921-44BA-9DB3-DB019702023F}" destId="{B680BCF3-2EF8-418F-890A-2F94522AF91B}" srcOrd="10" destOrd="0" presId="urn:microsoft.com/office/officeart/2005/8/layout/bProcess4"/>
    <dgm:cxn modelId="{24CC4DD0-DC6C-4321-B6FB-B248372100DB}" type="presParOf" srcId="{B680BCF3-2EF8-418F-890A-2F94522AF91B}" destId="{D4ABCC05-632F-4C4B-B79F-4496B8B6C7D9}" srcOrd="0" destOrd="0" presId="urn:microsoft.com/office/officeart/2005/8/layout/bProcess4"/>
    <dgm:cxn modelId="{2F6EE2F0-56AD-413A-A0FB-371EFDC6CEF1}" type="presParOf" srcId="{B680BCF3-2EF8-418F-890A-2F94522AF91B}" destId="{AD541F07-BA46-458B-B710-4DEE6326F83F}" srcOrd="1" destOrd="0" presId="urn:microsoft.com/office/officeart/2005/8/layout/bProcess4"/>
    <dgm:cxn modelId="{ECDDEF98-89F2-4779-AB6D-B6FB19869BF5}" type="presParOf" srcId="{7B066908-3921-44BA-9DB3-DB019702023F}" destId="{22A65FB6-1325-4DE0-B6AA-23B6825546CA}" srcOrd="11" destOrd="0" presId="urn:microsoft.com/office/officeart/2005/8/layout/bProcess4"/>
    <dgm:cxn modelId="{8E7B7974-BCF6-4925-9126-46DFB23E85D8}" type="presParOf" srcId="{7B066908-3921-44BA-9DB3-DB019702023F}" destId="{59C952DF-814A-49E7-AFA1-D0BA08905FA2}" srcOrd="12" destOrd="0" presId="urn:microsoft.com/office/officeart/2005/8/layout/bProcess4"/>
    <dgm:cxn modelId="{61D5A275-DD63-4D5C-AFDF-71845B4BB5C9}" type="presParOf" srcId="{59C952DF-814A-49E7-AFA1-D0BA08905FA2}" destId="{61A88634-FB4F-4444-AD37-1F3DF6684D3D}" srcOrd="0" destOrd="0" presId="urn:microsoft.com/office/officeart/2005/8/layout/bProcess4"/>
    <dgm:cxn modelId="{900740C2-A50F-4CDD-824C-2BAB71BA89EA}" type="presParOf" srcId="{59C952DF-814A-49E7-AFA1-D0BA08905FA2}" destId="{E9042A49-D76B-483E-9B7A-2BB3EAFAAFBE}"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E3C304C-733A-47A5-9783-3BD95AFBE6DD}" type="doc">
      <dgm:prSet loTypeId="urn:microsoft.com/office/officeart/2005/8/layout/hChevron3" loCatId="process" qsTypeId="urn:microsoft.com/office/officeart/2005/8/quickstyle/simple1" qsCatId="simple" csTypeId="urn:microsoft.com/office/officeart/2005/8/colors/colorful1" csCatId="colorful" phldr="1"/>
      <dgm:spPr/>
    </dgm:pt>
    <dgm:pt modelId="{CDC09D37-8A08-473F-B954-E7F496A898A7}">
      <dgm:prSet phldrT="[Texto]" custT="1"/>
      <dgm:spPr/>
      <dgm:t>
        <a:bodyPr/>
        <a:lstStyle/>
        <a:p>
          <a:r>
            <a:rPr lang="es-ES" sz="1100" b="0" dirty="0" smtClean="0">
              <a:solidFill>
                <a:schemeClr val="tx1"/>
              </a:solidFill>
              <a:latin typeface="Times New Roman" panose="02020603050405020304" pitchFamily="18" charset="0"/>
              <a:cs typeface="Times New Roman" panose="02020603050405020304" pitchFamily="18" charset="0"/>
            </a:rPr>
            <a:t>Modelo del comportamiento del consumidor Nicosia</a:t>
          </a:r>
          <a:endParaRPr lang="es-ES" sz="1100" b="0" dirty="0">
            <a:solidFill>
              <a:schemeClr val="tx1"/>
            </a:solidFill>
            <a:latin typeface="Times New Roman" panose="02020603050405020304" pitchFamily="18" charset="0"/>
            <a:cs typeface="Times New Roman" panose="02020603050405020304" pitchFamily="18" charset="0"/>
          </a:endParaRPr>
        </a:p>
      </dgm:t>
    </dgm:pt>
    <dgm:pt modelId="{BA7814B6-9AB1-4141-AF51-C454712D508A}" type="parTrans" cxnId="{46535257-F9C0-4F0B-A03C-E0E00EC6C915}">
      <dgm:prSet/>
      <dgm:spPr/>
      <dgm:t>
        <a:bodyPr/>
        <a:lstStyle/>
        <a:p>
          <a:endParaRPr lang="es-ES"/>
        </a:p>
      </dgm:t>
    </dgm:pt>
    <dgm:pt modelId="{4728E9D7-4C69-4F8C-AC4E-1B0F00A3E821}" type="sibTrans" cxnId="{46535257-F9C0-4F0B-A03C-E0E00EC6C915}">
      <dgm:prSet/>
      <dgm:spPr/>
      <dgm:t>
        <a:bodyPr/>
        <a:lstStyle/>
        <a:p>
          <a:endParaRPr lang="es-ES"/>
        </a:p>
      </dgm:t>
    </dgm:pt>
    <dgm:pt modelId="{AA6CDFA3-413A-4257-BFC0-43FC4868F3F1}">
      <dgm:prSet phldrT="[Texto]" custT="1"/>
      <dgm:spPr/>
      <dgm:t>
        <a:bodyPr/>
        <a:lstStyle/>
        <a:p>
          <a:r>
            <a:rPr lang="es-ES" sz="1100" b="0" dirty="0" smtClean="0">
              <a:solidFill>
                <a:schemeClr val="tx1"/>
              </a:solidFill>
              <a:latin typeface="Times New Roman" panose="02020603050405020304" pitchFamily="18" charset="0"/>
              <a:cs typeface="Times New Roman" panose="02020603050405020304" pitchFamily="18" charset="0"/>
            </a:rPr>
            <a:t>Teorías: </a:t>
          </a:r>
        </a:p>
        <a:p>
          <a:r>
            <a:rPr lang="es-ES" sz="1100" b="0" dirty="0" smtClean="0">
              <a:solidFill>
                <a:schemeClr val="tx1"/>
              </a:solidFill>
              <a:latin typeface="Times New Roman" panose="02020603050405020304" pitchFamily="18" charset="0"/>
              <a:cs typeface="Times New Roman" panose="02020603050405020304" pitchFamily="18" charset="0"/>
            </a:rPr>
            <a:t>De la motivación</a:t>
          </a:r>
        </a:p>
        <a:p>
          <a:r>
            <a:rPr lang="es-ES" sz="1100" b="0" dirty="0" smtClean="0">
              <a:solidFill>
                <a:schemeClr val="tx1"/>
              </a:solidFill>
              <a:latin typeface="Times New Roman" panose="02020603050405020304" pitchFamily="18" charset="0"/>
              <a:cs typeface="Times New Roman" panose="02020603050405020304" pitchFamily="18" charset="0"/>
            </a:rPr>
            <a:t>De la percepción</a:t>
          </a:r>
        </a:p>
        <a:p>
          <a:r>
            <a:rPr lang="es-ES" sz="1100" b="0" dirty="0" smtClean="0">
              <a:solidFill>
                <a:schemeClr val="tx1"/>
              </a:solidFill>
              <a:latin typeface="Times New Roman" panose="02020603050405020304" pitchFamily="18" charset="0"/>
              <a:cs typeface="Times New Roman" panose="02020603050405020304" pitchFamily="18" charset="0"/>
            </a:rPr>
            <a:t>Psicológico - Social</a:t>
          </a:r>
          <a:endParaRPr lang="es-ES" sz="1100" b="0" dirty="0">
            <a:solidFill>
              <a:schemeClr val="tx1"/>
            </a:solidFill>
            <a:latin typeface="Times New Roman" panose="02020603050405020304" pitchFamily="18" charset="0"/>
            <a:cs typeface="Times New Roman" panose="02020603050405020304" pitchFamily="18" charset="0"/>
          </a:endParaRPr>
        </a:p>
      </dgm:t>
    </dgm:pt>
    <dgm:pt modelId="{204EA8C6-9DC0-4506-A9E4-01DD706DD840}" type="parTrans" cxnId="{7D387A54-9208-4082-B703-172D43F2EF56}">
      <dgm:prSet/>
      <dgm:spPr/>
      <dgm:t>
        <a:bodyPr/>
        <a:lstStyle/>
        <a:p>
          <a:endParaRPr lang="es-ES"/>
        </a:p>
      </dgm:t>
    </dgm:pt>
    <dgm:pt modelId="{F9FB0ED7-9473-4971-B630-7EBE9181ABB2}" type="sibTrans" cxnId="{7D387A54-9208-4082-B703-172D43F2EF56}">
      <dgm:prSet/>
      <dgm:spPr/>
      <dgm:t>
        <a:bodyPr/>
        <a:lstStyle/>
        <a:p>
          <a:endParaRPr lang="es-ES"/>
        </a:p>
      </dgm:t>
    </dgm:pt>
    <dgm:pt modelId="{58156564-E5A3-44FB-B7E9-1C933F877376}">
      <dgm:prSet phldrT="[Texto]" custT="1"/>
      <dgm:spPr/>
      <dgm:t>
        <a:bodyPr/>
        <a:lstStyle/>
        <a:p>
          <a:r>
            <a:rPr lang="es-ES" sz="1100" b="0" dirty="0" smtClean="0">
              <a:solidFill>
                <a:schemeClr val="tx1"/>
              </a:solidFill>
              <a:latin typeface="Times New Roman" panose="02020603050405020304" pitchFamily="18" charset="0"/>
              <a:cs typeface="Times New Roman" panose="02020603050405020304" pitchFamily="18" charset="0"/>
            </a:rPr>
            <a:t>Pirámide de </a:t>
          </a:r>
          <a:r>
            <a:rPr lang="es-ES" sz="1100" b="0" dirty="0" err="1" smtClean="0">
              <a:solidFill>
                <a:schemeClr val="tx1"/>
              </a:solidFill>
              <a:latin typeface="Times New Roman" panose="02020603050405020304" pitchFamily="18" charset="0"/>
              <a:cs typeface="Times New Roman" panose="02020603050405020304" pitchFamily="18" charset="0"/>
            </a:rPr>
            <a:t>Maslow</a:t>
          </a:r>
          <a:r>
            <a:rPr lang="es-ES" sz="1100" b="0" dirty="0" smtClean="0">
              <a:solidFill>
                <a:schemeClr val="tx1"/>
              </a:solidFill>
              <a:latin typeface="Times New Roman" panose="02020603050405020304" pitchFamily="18" charset="0"/>
              <a:cs typeface="Times New Roman" panose="02020603050405020304" pitchFamily="18" charset="0"/>
            </a:rPr>
            <a:t> en el mundo digital</a:t>
          </a:r>
          <a:endParaRPr lang="es-ES" sz="1100" b="0" dirty="0">
            <a:solidFill>
              <a:schemeClr val="tx1"/>
            </a:solidFill>
            <a:latin typeface="Times New Roman" panose="02020603050405020304" pitchFamily="18" charset="0"/>
            <a:cs typeface="Times New Roman" panose="02020603050405020304" pitchFamily="18" charset="0"/>
          </a:endParaRPr>
        </a:p>
      </dgm:t>
    </dgm:pt>
    <dgm:pt modelId="{FDE974ED-BDA4-4DCF-9F8D-3DA7BA29DF0D}" type="parTrans" cxnId="{9DB8FB65-E9EE-4256-BA6F-7AA18609895F}">
      <dgm:prSet/>
      <dgm:spPr/>
      <dgm:t>
        <a:bodyPr/>
        <a:lstStyle/>
        <a:p>
          <a:endParaRPr lang="es-ES"/>
        </a:p>
      </dgm:t>
    </dgm:pt>
    <dgm:pt modelId="{600B3331-EF21-459C-99D8-73EF868BB0EF}" type="sibTrans" cxnId="{9DB8FB65-E9EE-4256-BA6F-7AA18609895F}">
      <dgm:prSet/>
      <dgm:spPr/>
      <dgm:t>
        <a:bodyPr/>
        <a:lstStyle/>
        <a:p>
          <a:endParaRPr lang="es-ES"/>
        </a:p>
      </dgm:t>
    </dgm:pt>
    <dgm:pt modelId="{981A7CD7-9026-480A-9F4C-E4FA89856B7D}">
      <dgm:prSet phldrT="[Texto]" custT="1"/>
      <dgm:spPr/>
      <dgm:t>
        <a:bodyPr/>
        <a:lstStyle/>
        <a:p>
          <a:r>
            <a:rPr lang="es-ES" sz="1100" b="0" dirty="0" smtClean="0">
              <a:solidFill>
                <a:schemeClr val="tx1"/>
              </a:solidFill>
              <a:latin typeface="Times New Roman" panose="02020603050405020304" pitchFamily="18" charset="0"/>
              <a:cs typeface="Times New Roman" panose="02020603050405020304" pitchFamily="18" charset="0"/>
            </a:rPr>
            <a:t>Acciones o actividades físicas y mentales que realizan los consumidores, este tipo de operaciones resultan en decisiones y acciones para comprar, pagar y usar ciertos productos y servicios</a:t>
          </a:r>
          <a:endParaRPr lang="es-ES" sz="1100" b="0" dirty="0">
            <a:solidFill>
              <a:schemeClr val="tx1"/>
            </a:solidFill>
            <a:latin typeface="Times New Roman" panose="02020603050405020304" pitchFamily="18" charset="0"/>
            <a:cs typeface="Times New Roman" panose="02020603050405020304" pitchFamily="18" charset="0"/>
          </a:endParaRPr>
        </a:p>
      </dgm:t>
    </dgm:pt>
    <dgm:pt modelId="{2FEF5DB2-F6B6-4A29-B0B7-940245574274}" type="parTrans" cxnId="{2BAD790F-81FB-421C-BCFE-BBFD324B97F0}">
      <dgm:prSet/>
      <dgm:spPr/>
      <dgm:t>
        <a:bodyPr/>
        <a:lstStyle/>
        <a:p>
          <a:endParaRPr lang="es-EC"/>
        </a:p>
      </dgm:t>
    </dgm:pt>
    <dgm:pt modelId="{CB4E6B15-0646-49C2-8598-CC85859DA03F}" type="sibTrans" cxnId="{2BAD790F-81FB-421C-BCFE-BBFD324B97F0}">
      <dgm:prSet/>
      <dgm:spPr/>
      <dgm:t>
        <a:bodyPr/>
        <a:lstStyle/>
        <a:p>
          <a:endParaRPr lang="es-EC"/>
        </a:p>
      </dgm:t>
    </dgm:pt>
    <dgm:pt modelId="{F5F9D596-6537-4A20-BA2E-B349DBCEA3DD}" type="pres">
      <dgm:prSet presAssocID="{1E3C304C-733A-47A5-9783-3BD95AFBE6DD}" presName="Name0" presStyleCnt="0">
        <dgm:presLayoutVars>
          <dgm:dir/>
          <dgm:resizeHandles val="exact"/>
        </dgm:presLayoutVars>
      </dgm:prSet>
      <dgm:spPr/>
    </dgm:pt>
    <dgm:pt modelId="{DC1B4405-52AF-406C-BD5B-CA3030E4638F}" type="pres">
      <dgm:prSet presAssocID="{981A7CD7-9026-480A-9F4C-E4FA89856B7D}" presName="parTxOnly" presStyleLbl="node1" presStyleIdx="0" presStyleCnt="4">
        <dgm:presLayoutVars>
          <dgm:bulletEnabled val="1"/>
        </dgm:presLayoutVars>
      </dgm:prSet>
      <dgm:spPr/>
      <dgm:t>
        <a:bodyPr/>
        <a:lstStyle/>
        <a:p>
          <a:endParaRPr lang="es-EC"/>
        </a:p>
      </dgm:t>
    </dgm:pt>
    <dgm:pt modelId="{70B677EB-5865-404B-9A35-E8121CD84F92}" type="pres">
      <dgm:prSet presAssocID="{CB4E6B15-0646-49C2-8598-CC85859DA03F}" presName="parSpace" presStyleCnt="0"/>
      <dgm:spPr/>
    </dgm:pt>
    <dgm:pt modelId="{4F6280FB-0F05-4251-A16D-CC18949F8D01}" type="pres">
      <dgm:prSet presAssocID="{CDC09D37-8A08-473F-B954-E7F496A898A7}" presName="parTxOnly" presStyleLbl="node1" presStyleIdx="1" presStyleCnt="4">
        <dgm:presLayoutVars>
          <dgm:bulletEnabled val="1"/>
        </dgm:presLayoutVars>
      </dgm:prSet>
      <dgm:spPr/>
      <dgm:t>
        <a:bodyPr/>
        <a:lstStyle/>
        <a:p>
          <a:endParaRPr lang="es-EC"/>
        </a:p>
      </dgm:t>
    </dgm:pt>
    <dgm:pt modelId="{DA2DA9C3-C714-4C18-95B1-C16B88F66FD9}" type="pres">
      <dgm:prSet presAssocID="{4728E9D7-4C69-4F8C-AC4E-1B0F00A3E821}" presName="parSpace" presStyleCnt="0"/>
      <dgm:spPr/>
    </dgm:pt>
    <dgm:pt modelId="{6E65235E-BAE6-445D-9F66-4AC48FAA2E4D}" type="pres">
      <dgm:prSet presAssocID="{AA6CDFA3-413A-4257-BFC0-43FC4868F3F1}" presName="parTxOnly" presStyleLbl="node1" presStyleIdx="2" presStyleCnt="4">
        <dgm:presLayoutVars>
          <dgm:bulletEnabled val="1"/>
        </dgm:presLayoutVars>
      </dgm:prSet>
      <dgm:spPr/>
      <dgm:t>
        <a:bodyPr/>
        <a:lstStyle/>
        <a:p>
          <a:endParaRPr lang="es-EC"/>
        </a:p>
      </dgm:t>
    </dgm:pt>
    <dgm:pt modelId="{FEF8E6DE-7013-42CA-A5A4-65774551E0C9}" type="pres">
      <dgm:prSet presAssocID="{F9FB0ED7-9473-4971-B630-7EBE9181ABB2}" presName="parSpace" presStyleCnt="0"/>
      <dgm:spPr/>
    </dgm:pt>
    <dgm:pt modelId="{355D1E19-F796-4DA0-B67A-8603CF664310}" type="pres">
      <dgm:prSet presAssocID="{58156564-E5A3-44FB-B7E9-1C933F877376}" presName="parTxOnly" presStyleLbl="node1" presStyleIdx="3" presStyleCnt="4">
        <dgm:presLayoutVars>
          <dgm:bulletEnabled val="1"/>
        </dgm:presLayoutVars>
      </dgm:prSet>
      <dgm:spPr/>
      <dgm:t>
        <a:bodyPr/>
        <a:lstStyle/>
        <a:p>
          <a:endParaRPr lang="es-EC"/>
        </a:p>
      </dgm:t>
    </dgm:pt>
  </dgm:ptLst>
  <dgm:cxnLst>
    <dgm:cxn modelId="{9DB8FB65-E9EE-4256-BA6F-7AA18609895F}" srcId="{1E3C304C-733A-47A5-9783-3BD95AFBE6DD}" destId="{58156564-E5A3-44FB-B7E9-1C933F877376}" srcOrd="3" destOrd="0" parTransId="{FDE974ED-BDA4-4DCF-9F8D-3DA7BA29DF0D}" sibTransId="{600B3331-EF21-459C-99D8-73EF868BB0EF}"/>
    <dgm:cxn modelId="{2315BD2E-3EC9-467B-BCD7-C0A71044899C}" type="presOf" srcId="{1E3C304C-733A-47A5-9783-3BD95AFBE6DD}" destId="{F5F9D596-6537-4A20-BA2E-B349DBCEA3DD}" srcOrd="0" destOrd="0" presId="urn:microsoft.com/office/officeart/2005/8/layout/hChevron3"/>
    <dgm:cxn modelId="{7D387A54-9208-4082-B703-172D43F2EF56}" srcId="{1E3C304C-733A-47A5-9783-3BD95AFBE6DD}" destId="{AA6CDFA3-413A-4257-BFC0-43FC4868F3F1}" srcOrd="2" destOrd="0" parTransId="{204EA8C6-9DC0-4506-A9E4-01DD706DD840}" sibTransId="{F9FB0ED7-9473-4971-B630-7EBE9181ABB2}"/>
    <dgm:cxn modelId="{2BAD790F-81FB-421C-BCFE-BBFD324B97F0}" srcId="{1E3C304C-733A-47A5-9783-3BD95AFBE6DD}" destId="{981A7CD7-9026-480A-9F4C-E4FA89856B7D}" srcOrd="0" destOrd="0" parTransId="{2FEF5DB2-F6B6-4A29-B0B7-940245574274}" sibTransId="{CB4E6B15-0646-49C2-8598-CC85859DA03F}"/>
    <dgm:cxn modelId="{607084F8-E69D-4900-B874-3F79C4439281}" type="presOf" srcId="{981A7CD7-9026-480A-9F4C-E4FA89856B7D}" destId="{DC1B4405-52AF-406C-BD5B-CA3030E4638F}" srcOrd="0" destOrd="0" presId="urn:microsoft.com/office/officeart/2005/8/layout/hChevron3"/>
    <dgm:cxn modelId="{405DB6DF-1B75-44A2-B80C-1BD38D14688D}" type="presOf" srcId="{CDC09D37-8A08-473F-B954-E7F496A898A7}" destId="{4F6280FB-0F05-4251-A16D-CC18949F8D01}" srcOrd="0" destOrd="0" presId="urn:microsoft.com/office/officeart/2005/8/layout/hChevron3"/>
    <dgm:cxn modelId="{46535257-F9C0-4F0B-A03C-E0E00EC6C915}" srcId="{1E3C304C-733A-47A5-9783-3BD95AFBE6DD}" destId="{CDC09D37-8A08-473F-B954-E7F496A898A7}" srcOrd="1" destOrd="0" parTransId="{BA7814B6-9AB1-4141-AF51-C454712D508A}" sibTransId="{4728E9D7-4C69-4F8C-AC4E-1B0F00A3E821}"/>
    <dgm:cxn modelId="{6A5E0132-E956-45F3-92D7-276EA64E01D6}" type="presOf" srcId="{58156564-E5A3-44FB-B7E9-1C933F877376}" destId="{355D1E19-F796-4DA0-B67A-8603CF664310}" srcOrd="0" destOrd="0" presId="urn:microsoft.com/office/officeart/2005/8/layout/hChevron3"/>
    <dgm:cxn modelId="{5E48880F-2563-44B0-9040-5C7008CF5C27}" type="presOf" srcId="{AA6CDFA3-413A-4257-BFC0-43FC4868F3F1}" destId="{6E65235E-BAE6-445D-9F66-4AC48FAA2E4D}" srcOrd="0" destOrd="0" presId="urn:microsoft.com/office/officeart/2005/8/layout/hChevron3"/>
    <dgm:cxn modelId="{37F32D2A-42AD-4685-BD7C-773CC922C52C}" type="presParOf" srcId="{F5F9D596-6537-4A20-BA2E-B349DBCEA3DD}" destId="{DC1B4405-52AF-406C-BD5B-CA3030E4638F}" srcOrd="0" destOrd="0" presId="urn:microsoft.com/office/officeart/2005/8/layout/hChevron3"/>
    <dgm:cxn modelId="{933B9CFD-27BA-4244-94F2-AAEDA12721B4}" type="presParOf" srcId="{F5F9D596-6537-4A20-BA2E-B349DBCEA3DD}" destId="{70B677EB-5865-404B-9A35-E8121CD84F92}" srcOrd="1" destOrd="0" presId="urn:microsoft.com/office/officeart/2005/8/layout/hChevron3"/>
    <dgm:cxn modelId="{7F817D13-7C53-4016-B505-6DBE9C4F4D28}" type="presParOf" srcId="{F5F9D596-6537-4A20-BA2E-B349DBCEA3DD}" destId="{4F6280FB-0F05-4251-A16D-CC18949F8D01}" srcOrd="2" destOrd="0" presId="urn:microsoft.com/office/officeart/2005/8/layout/hChevron3"/>
    <dgm:cxn modelId="{B0CD2347-BF12-4B30-BDFE-362CA5569B98}" type="presParOf" srcId="{F5F9D596-6537-4A20-BA2E-B349DBCEA3DD}" destId="{DA2DA9C3-C714-4C18-95B1-C16B88F66FD9}" srcOrd="3" destOrd="0" presId="urn:microsoft.com/office/officeart/2005/8/layout/hChevron3"/>
    <dgm:cxn modelId="{6661CE58-6679-4148-B990-11CE55C7648E}" type="presParOf" srcId="{F5F9D596-6537-4A20-BA2E-B349DBCEA3DD}" destId="{6E65235E-BAE6-445D-9F66-4AC48FAA2E4D}" srcOrd="4" destOrd="0" presId="urn:microsoft.com/office/officeart/2005/8/layout/hChevron3"/>
    <dgm:cxn modelId="{57104E07-CFED-471C-BF01-47EA1CC5F06C}" type="presParOf" srcId="{F5F9D596-6537-4A20-BA2E-B349DBCEA3DD}" destId="{FEF8E6DE-7013-42CA-A5A4-65774551E0C9}" srcOrd="5" destOrd="0" presId="urn:microsoft.com/office/officeart/2005/8/layout/hChevron3"/>
    <dgm:cxn modelId="{ECF7AE30-BCBA-462D-AE7C-376880A659E3}" type="presParOf" srcId="{F5F9D596-6537-4A20-BA2E-B349DBCEA3DD}" destId="{355D1E19-F796-4DA0-B67A-8603CF664310}"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44F2C-8D8C-4D20-B093-415EEC424664}">
      <dsp:nvSpPr>
        <dsp:cNvPr id="0" name=""/>
        <dsp:cNvSpPr/>
      </dsp:nvSpPr>
      <dsp:spPr>
        <a:xfrm rot="10800000">
          <a:off x="1156442" y="3576"/>
          <a:ext cx="4053840" cy="54145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765" tIns="57150" rIns="106680" bIns="57150" numCol="1" spcCol="1270" anchor="ctr" anchorCtr="0">
          <a:noAutofit/>
        </a:bodyPr>
        <a:lstStyle/>
        <a:p>
          <a:pPr lvl="0" algn="ctr" defTabSz="666750">
            <a:lnSpc>
              <a:spcPct val="90000"/>
            </a:lnSpc>
            <a:spcBef>
              <a:spcPct val="0"/>
            </a:spcBef>
            <a:spcAft>
              <a:spcPct val="35000"/>
            </a:spcAft>
          </a:pPr>
          <a:r>
            <a:rPr lang="es-EC" sz="1500" b="0" kern="1200" dirty="0" smtClean="0">
              <a:solidFill>
                <a:schemeClr val="tx1"/>
              </a:solidFill>
              <a:latin typeface="Times New Roman" panose="02020603050405020304" pitchFamily="18" charset="0"/>
              <a:cs typeface="Times New Roman" panose="02020603050405020304" pitchFamily="18" charset="0"/>
            </a:rPr>
            <a:t>ASPECTOS GENERALES</a:t>
          </a:r>
          <a:endParaRPr lang="es-EC" sz="1500" b="0" kern="1200" dirty="0">
            <a:solidFill>
              <a:schemeClr val="tx1"/>
            </a:solidFill>
            <a:latin typeface="Times New Roman" panose="02020603050405020304" pitchFamily="18" charset="0"/>
            <a:cs typeface="Times New Roman" panose="02020603050405020304" pitchFamily="18" charset="0"/>
          </a:endParaRPr>
        </a:p>
      </dsp:txBody>
      <dsp:txXfrm rot="10800000">
        <a:off x="1291805" y="3576"/>
        <a:ext cx="3918477" cy="541451"/>
      </dsp:txXfrm>
    </dsp:sp>
    <dsp:sp modelId="{DB373E1C-93DE-49F7-BD86-88AD227B1F96}">
      <dsp:nvSpPr>
        <dsp:cNvPr id="0" name=""/>
        <dsp:cNvSpPr/>
      </dsp:nvSpPr>
      <dsp:spPr>
        <a:xfrm>
          <a:off x="885717" y="3576"/>
          <a:ext cx="541451" cy="541451"/>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63A63B-3EA1-4AE6-B625-6E206C1C8502}">
      <dsp:nvSpPr>
        <dsp:cNvPr id="0" name=""/>
        <dsp:cNvSpPr/>
      </dsp:nvSpPr>
      <dsp:spPr>
        <a:xfrm rot="10800000">
          <a:off x="1156442" y="706655"/>
          <a:ext cx="4053840" cy="54145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765" tIns="57150" rIns="106680" bIns="571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latin typeface="Times New Roman" panose="02020603050405020304" pitchFamily="18" charset="0"/>
              <a:cs typeface="Times New Roman" panose="02020603050405020304" pitchFamily="18" charset="0"/>
            </a:rPr>
            <a:t>MARCO TEÓRICO</a:t>
          </a:r>
          <a:endParaRPr lang="es-EC" sz="1500" kern="1200" dirty="0">
            <a:solidFill>
              <a:schemeClr val="tx1"/>
            </a:solidFill>
            <a:latin typeface="Times New Roman" panose="02020603050405020304" pitchFamily="18" charset="0"/>
            <a:cs typeface="Times New Roman" panose="02020603050405020304" pitchFamily="18" charset="0"/>
          </a:endParaRPr>
        </a:p>
      </dsp:txBody>
      <dsp:txXfrm rot="10800000">
        <a:off x="1291805" y="706655"/>
        <a:ext cx="3918477" cy="541451"/>
      </dsp:txXfrm>
    </dsp:sp>
    <dsp:sp modelId="{244C2093-0C74-4565-9EF9-B8A9AD702533}">
      <dsp:nvSpPr>
        <dsp:cNvPr id="0" name=""/>
        <dsp:cNvSpPr/>
      </dsp:nvSpPr>
      <dsp:spPr>
        <a:xfrm>
          <a:off x="885717" y="706655"/>
          <a:ext cx="541451" cy="541451"/>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E4AABA-3CA4-4A0C-B2C6-9F8502634512}">
      <dsp:nvSpPr>
        <dsp:cNvPr id="0" name=""/>
        <dsp:cNvSpPr/>
      </dsp:nvSpPr>
      <dsp:spPr>
        <a:xfrm rot="10800000">
          <a:off x="1156442" y="1409734"/>
          <a:ext cx="4053840" cy="54145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765" tIns="57150" rIns="106680" bIns="571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latin typeface="Times New Roman" panose="02020603050405020304" pitchFamily="18" charset="0"/>
              <a:cs typeface="Times New Roman" panose="02020603050405020304" pitchFamily="18" charset="0"/>
            </a:rPr>
            <a:t>MARCO METODOLÓGICO</a:t>
          </a:r>
          <a:endParaRPr lang="es-EC" sz="1500" kern="1200" dirty="0">
            <a:solidFill>
              <a:schemeClr val="tx1"/>
            </a:solidFill>
            <a:latin typeface="Times New Roman" panose="02020603050405020304" pitchFamily="18" charset="0"/>
            <a:cs typeface="Times New Roman" panose="02020603050405020304" pitchFamily="18" charset="0"/>
          </a:endParaRPr>
        </a:p>
      </dsp:txBody>
      <dsp:txXfrm rot="10800000">
        <a:off x="1291805" y="1409734"/>
        <a:ext cx="3918477" cy="541451"/>
      </dsp:txXfrm>
    </dsp:sp>
    <dsp:sp modelId="{D9CE6721-1F05-41E9-803D-24CC17E6991F}">
      <dsp:nvSpPr>
        <dsp:cNvPr id="0" name=""/>
        <dsp:cNvSpPr/>
      </dsp:nvSpPr>
      <dsp:spPr>
        <a:xfrm>
          <a:off x="885717" y="1409734"/>
          <a:ext cx="541451" cy="541451"/>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4A9514-9AF9-440E-B162-2A191993FF95}">
      <dsp:nvSpPr>
        <dsp:cNvPr id="0" name=""/>
        <dsp:cNvSpPr/>
      </dsp:nvSpPr>
      <dsp:spPr>
        <a:xfrm rot="10800000">
          <a:off x="1156442" y="2112813"/>
          <a:ext cx="4053840" cy="54145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765" tIns="57150" rIns="106680" bIns="571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latin typeface="Times New Roman" panose="02020603050405020304" pitchFamily="18" charset="0"/>
              <a:cs typeface="Times New Roman" panose="02020603050405020304" pitchFamily="18" charset="0"/>
            </a:rPr>
            <a:t>ANÁLISIS Y RESULTADOS</a:t>
          </a:r>
          <a:endParaRPr lang="es-EC" sz="1500" kern="1200" dirty="0">
            <a:solidFill>
              <a:schemeClr val="tx1"/>
            </a:solidFill>
            <a:latin typeface="Times New Roman" panose="02020603050405020304" pitchFamily="18" charset="0"/>
            <a:cs typeface="Times New Roman" panose="02020603050405020304" pitchFamily="18" charset="0"/>
          </a:endParaRPr>
        </a:p>
      </dsp:txBody>
      <dsp:txXfrm rot="10800000">
        <a:off x="1291805" y="2112813"/>
        <a:ext cx="3918477" cy="541451"/>
      </dsp:txXfrm>
    </dsp:sp>
    <dsp:sp modelId="{110752AA-E8CC-456B-AAF5-F403AEEAF02D}">
      <dsp:nvSpPr>
        <dsp:cNvPr id="0" name=""/>
        <dsp:cNvSpPr/>
      </dsp:nvSpPr>
      <dsp:spPr>
        <a:xfrm>
          <a:off x="885717" y="2112813"/>
          <a:ext cx="541451" cy="541451"/>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F9267B-FE8A-4733-B8C5-3668503F448C}">
      <dsp:nvSpPr>
        <dsp:cNvPr id="0" name=""/>
        <dsp:cNvSpPr/>
      </dsp:nvSpPr>
      <dsp:spPr>
        <a:xfrm rot="10800000">
          <a:off x="1156442" y="2815892"/>
          <a:ext cx="4053840" cy="54145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765" tIns="57150" rIns="106680" bIns="571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latin typeface="Times New Roman" panose="02020603050405020304" pitchFamily="18" charset="0"/>
              <a:cs typeface="Times New Roman" panose="02020603050405020304" pitchFamily="18" charset="0"/>
            </a:rPr>
            <a:t>CONCLUSIONES Y RECOMENDACIONES</a:t>
          </a:r>
          <a:endParaRPr lang="es-EC" sz="1500" kern="1200" dirty="0">
            <a:solidFill>
              <a:schemeClr val="tx1"/>
            </a:solidFill>
            <a:latin typeface="Times New Roman" panose="02020603050405020304" pitchFamily="18" charset="0"/>
            <a:cs typeface="Times New Roman" panose="02020603050405020304" pitchFamily="18" charset="0"/>
          </a:endParaRPr>
        </a:p>
      </dsp:txBody>
      <dsp:txXfrm rot="10800000">
        <a:off x="1291805" y="2815892"/>
        <a:ext cx="3918477" cy="541451"/>
      </dsp:txXfrm>
    </dsp:sp>
    <dsp:sp modelId="{30E2FD6C-9942-49E1-9E62-2F9DBAC74D66}">
      <dsp:nvSpPr>
        <dsp:cNvPr id="0" name=""/>
        <dsp:cNvSpPr/>
      </dsp:nvSpPr>
      <dsp:spPr>
        <a:xfrm>
          <a:off x="885717" y="2815892"/>
          <a:ext cx="541451" cy="541451"/>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E13B97-23D0-4E79-93F3-2F168F98E332}">
      <dsp:nvSpPr>
        <dsp:cNvPr id="0" name=""/>
        <dsp:cNvSpPr/>
      </dsp:nvSpPr>
      <dsp:spPr>
        <a:xfrm rot="10800000">
          <a:off x="1156442" y="3518971"/>
          <a:ext cx="4053840" cy="54145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765" tIns="57150" rIns="106680" bIns="571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latin typeface="Times New Roman" panose="02020603050405020304" pitchFamily="18" charset="0"/>
              <a:cs typeface="Times New Roman" panose="02020603050405020304" pitchFamily="18" charset="0"/>
            </a:rPr>
            <a:t>PROPUESTA</a:t>
          </a:r>
          <a:endParaRPr lang="es-EC" sz="1500" kern="1200" dirty="0">
            <a:solidFill>
              <a:schemeClr val="tx1"/>
            </a:solidFill>
            <a:latin typeface="Times New Roman" panose="02020603050405020304" pitchFamily="18" charset="0"/>
            <a:cs typeface="Times New Roman" panose="02020603050405020304" pitchFamily="18" charset="0"/>
          </a:endParaRPr>
        </a:p>
      </dsp:txBody>
      <dsp:txXfrm rot="10800000">
        <a:off x="1291805" y="3518971"/>
        <a:ext cx="3918477" cy="541451"/>
      </dsp:txXfrm>
    </dsp:sp>
    <dsp:sp modelId="{24571DB6-A23C-4A4E-BE8C-7C61528C0A2F}">
      <dsp:nvSpPr>
        <dsp:cNvPr id="0" name=""/>
        <dsp:cNvSpPr/>
      </dsp:nvSpPr>
      <dsp:spPr>
        <a:xfrm>
          <a:off x="885717" y="3518971"/>
          <a:ext cx="541451" cy="541451"/>
        </a:xfrm>
        <a:prstGeom prst="ellipse">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FAF95-0C50-4515-BFC9-3AB5E00D5C47}">
      <dsp:nvSpPr>
        <dsp:cNvPr id="0" name=""/>
        <dsp:cNvSpPr/>
      </dsp:nvSpPr>
      <dsp:spPr>
        <a:xfrm>
          <a:off x="2205" y="1564720"/>
          <a:ext cx="2387365" cy="825275"/>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solidFill>
                <a:schemeClr val="tx1"/>
              </a:solidFill>
              <a:latin typeface="Times New Roman" panose="02020603050405020304" pitchFamily="18" charset="0"/>
              <a:cs typeface="Times New Roman" panose="02020603050405020304" pitchFamily="18" charset="0"/>
            </a:rPr>
            <a:t>Impacto de los medios alternativos en la difusión de la música alternativa independiente ecuatoriana. Caso de Estudio: Radio COCOA.</a:t>
          </a:r>
          <a:endParaRPr lang="es-EC" sz="1000" kern="1200" dirty="0">
            <a:solidFill>
              <a:schemeClr val="tx1"/>
            </a:solidFill>
            <a:latin typeface="Times New Roman" panose="02020603050405020304" pitchFamily="18" charset="0"/>
            <a:cs typeface="Times New Roman" panose="02020603050405020304" pitchFamily="18" charset="0"/>
          </a:endParaRPr>
        </a:p>
      </dsp:txBody>
      <dsp:txXfrm>
        <a:off x="414843" y="1564720"/>
        <a:ext cx="1562090" cy="825275"/>
      </dsp:txXfrm>
    </dsp:sp>
    <dsp:sp modelId="{43C26B46-F974-45D6-AEBA-F8D7D257972E}">
      <dsp:nvSpPr>
        <dsp:cNvPr id="0" name=""/>
        <dsp:cNvSpPr/>
      </dsp:nvSpPr>
      <dsp:spPr>
        <a:xfrm>
          <a:off x="2205" y="2493154"/>
          <a:ext cx="1909892" cy="1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r>
            <a:rPr lang="es-EC" sz="1000" kern="1200" dirty="0" smtClean="0">
              <a:solidFill>
                <a:schemeClr val="tx1"/>
              </a:solidFill>
              <a:latin typeface="Times New Roman" panose="02020603050405020304" pitchFamily="18" charset="0"/>
              <a:cs typeface="Times New Roman" panose="02020603050405020304" pitchFamily="18" charset="0"/>
            </a:rPr>
            <a:t>Vega, Carolina (2014).</a:t>
          </a:r>
          <a:endParaRPr lang="es-EC" sz="1000" kern="1200" dirty="0">
            <a:solidFill>
              <a:schemeClr val="tx1"/>
            </a:solidFill>
            <a:latin typeface="Times New Roman" panose="02020603050405020304" pitchFamily="18" charset="0"/>
            <a:cs typeface="Times New Roman" panose="02020603050405020304" pitchFamily="18" charset="0"/>
          </a:endParaRPr>
        </a:p>
      </dsp:txBody>
      <dsp:txXfrm>
        <a:off x="2205" y="2493154"/>
        <a:ext cx="1909892" cy="180000"/>
      </dsp:txXfrm>
    </dsp:sp>
    <dsp:sp modelId="{F1B68E03-3E5C-4546-9ED8-9A223EE765AF}">
      <dsp:nvSpPr>
        <dsp:cNvPr id="0" name=""/>
        <dsp:cNvSpPr/>
      </dsp:nvSpPr>
      <dsp:spPr>
        <a:xfrm>
          <a:off x="2173571" y="1564720"/>
          <a:ext cx="2387365" cy="825275"/>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solidFill>
                <a:schemeClr val="tx1"/>
              </a:solidFill>
              <a:latin typeface="Times New Roman" panose="02020603050405020304" pitchFamily="18" charset="0"/>
              <a:cs typeface="Times New Roman" panose="02020603050405020304" pitchFamily="18" charset="0"/>
            </a:rPr>
            <a:t>La Creación de una Plataforma Virtual como Canal de Difusión de la Escena Musical Independiente de Quito</a:t>
          </a:r>
          <a:endParaRPr lang="es-EC" sz="1000" kern="1200" dirty="0">
            <a:solidFill>
              <a:schemeClr val="tx1"/>
            </a:solidFill>
            <a:latin typeface="Times New Roman" panose="02020603050405020304" pitchFamily="18" charset="0"/>
            <a:cs typeface="Times New Roman" panose="02020603050405020304" pitchFamily="18" charset="0"/>
          </a:endParaRPr>
        </a:p>
      </dsp:txBody>
      <dsp:txXfrm>
        <a:off x="2586209" y="1564720"/>
        <a:ext cx="1562090" cy="825275"/>
      </dsp:txXfrm>
    </dsp:sp>
    <dsp:sp modelId="{DC893306-69AB-4C48-9744-A28D470D0A0B}">
      <dsp:nvSpPr>
        <dsp:cNvPr id="0" name=""/>
        <dsp:cNvSpPr/>
      </dsp:nvSpPr>
      <dsp:spPr>
        <a:xfrm>
          <a:off x="2173571" y="2493154"/>
          <a:ext cx="1909892" cy="1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r>
            <a:rPr lang="es-EC" sz="1000" kern="1200" dirty="0" smtClean="0">
              <a:solidFill>
                <a:schemeClr val="tx1"/>
              </a:solidFill>
              <a:latin typeface="Times New Roman" panose="02020603050405020304" pitchFamily="18" charset="0"/>
              <a:cs typeface="Times New Roman" panose="02020603050405020304" pitchFamily="18" charset="0"/>
            </a:rPr>
            <a:t>Carrera, Francisco (2016).</a:t>
          </a:r>
          <a:endParaRPr lang="es-EC" sz="1000" kern="1200" dirty="0">
            <a:solidFill>
              <a:schemeClr val="tx1"/>
            </a:solidFill>
            <a:latin typeface="Times New Roman" panose="02020603050405020304" pitchFamily="18" charset="0"/>
            <a:cs typeface="Times New Roman" panose="02020603050405020304" pitchFamily="18" charset="0"/>
          </a:endParaRPr>
        </a:p>
      </dsp:txBody>
      <dsp:txXfrm>
        <a:off x="2173571" y="2493154"/>
        <a:ext cx="1909892" cy="180000"/>
      </dsp:txXfrm>
    </dsp:sp>
    <dsp:sp modelId="{54ABABB2-39D3-4C11-8E6F-1FD315C8E74A}">
      <dsp:nvSpPr>
        <dsp:cNvPr id="0" name=""/>
        <dsp:cNvSpPr/>
      </dsp:nvSpPr>
      <dsp:spPr>
        <a:xfrm>
          <a:off x="4344937" y="1564720"/>
          <a:ext cx="2387365" cy="825275"/>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solidFill>
                <a:schemeClr val="tx1"/>
              </a:solidFill>
              <a:latin typeface="Times New Roman" panose="02020603050405020304" pitchFamily="18" charset="0"/>
              <a:cs typeface="Times New Roman" panose="02020603050405020304" pitchFamily="18" charset="0"/>
            </a:rPr>
            <a:t>Estrategias para el crecimiento de la escena de la música independiente local</a:t>
          </a:r>
          <a:endParaRPr lang="es-EC" sz="1000" kern="1200" dirty="0">
            <a:solidFill>
              <a:schemeClr val="tx1"/>
            </a:solidFill>
            <a:latin typeface="Times New Roman" panose="02020603050405020304" pitchFamily="18" charset="0"/>
            <a:cs typeface="Times New Roman" panose="02020603050405020304" pitchFamily="18" charset="0"/>
          </a:endParaRPr>
        </a:p>
      </dsp:txBody>
      <dsp:txXfrm>
        <a:off x="4757575" y="1564720"/>
        <a:ext cx="1562090" cy="825275"/>
      </dsp:txXfrm>
    </dsp:sp>
    <dsp:sp modelId="{ED20E03A-0954-4CCB-A87E-3E2D8A72C345}">
      <dsp:nvSpPr>
        <dsp:cNvPr id="0" name=""/>
        <dsp:cNvSpPr/>
      </dsp:nvSpPr>
      <dsp:spPr>
        <a:xfrm>
          <a:off x="4344937" y="2493154"/>
          <a:ext cx="1909892" cy="1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r>
            <a:rPr lang="es-EC" sz="1000" kern="1200" dirty="0" smtClean="0">
              <a:solidFill>
                <a:schemeClr val="tx1"/>
              </a:solidFill>
              <a:latin typeface="Times New Roman" panose="02020603050405020304" pitchFamily="18" charset="0"/>
              <a:cs typeface="Times New Roman" panose="02020603050405020304" pitchFamily="18" charset="0"/>
            </a:rPr>
            <a:t>Musello, Luciana (2015).</a:t>
          </a:r>
          <a:endParaRPr lang="es-EC" sz="1000" kern="1200" dirty="0">
            <a:solidFill>
              <a:schemeClr val="tx1"/>
            </a:solidFill>
            <a:latin typeface="Times New Roman" panose="02020603050405020304" pitchFamily="18" charset="0"/>
            <a:cs typeface="Times New Roman" panose="02020603050405020304" pitchFamily="18" charset="0"/>
          </a:endParaRPr>
        </a:p>
      </dsp:txBody>
      <dsp:txXfrm>
        <a:off x="4344937" y="2493154"/>
        <a:ext cx="1909892" cy="180000"/>
      </dsp:txXfrm>
    </dsp:sp>
    <dsp:sp modelId="{BB9F7CEE-ECB5-4944-8393-A62BDBC87665}">
      <dsp:nvSpPr>
        <dsp:cNvPr id="0" name=""/>
        <dsp:cNvSpPr/>
      </dsp:nvSpPr>
      <dsp:spPr>
        <a:xfrm>
          <a:off x="6516302" y="1564720"/>
          <a:ext cx="2387365" cy="825275"/>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solidFill>
                <a:schemeClr val="tx1"/>
              </a:solidFill>
              <a:latin typeface="Times New Roman" panose="02020603050405020304" pitchFamily="18" charset="0"/>
              <a:cs typeface="Times New Roman" panose="02020603050405020304" pitchFamily="18" charset="0"/>
            </a:rPr>
            <a:t>Sesiones al parque: propuesta audiovisual y multiplataforma para la escena musical independiente</a:t>
          </a:r>
          <a:endParaRPr lang="es-EC" sz="1000" kern="1200" dirty="0">
            <a:solidFill>
              <a:schemeClr val="tx1"/>
            </a:solidFill>
            <a:latin typeface="Times New Roman" panose="02020603050405020304" pitchFamily="18" charset="0"/>
            <a:cs typeface="Times New Roman" panose="02020603050405020304" pitchFamily="18" charset="0"/>
          </a:endParaRPr>
        </a:p>
      </dsp:txBody>
      <dsp:txXfrm>
        <a:off x="6928940" y="1564720"/>
        <a:ext cx="1562090" cy="825275"/>
      </dsp:txXfrm>
    </dsp:sp>
    <dsp:sp modelId="{36C24263-245B-4010-A9CA-A5D98B9B63FD}">
      <dsp:nvSpPr>
        <dsp:cNvPr id="0" name=""/>
        <dsp:cNvSpPr/>
      </dsp:nvSpPr>
      <dsp:spPr>
        <a:xfrm>
          <a:off x="6516302" y="2493154"/>
          <a:ext cx="1909892" cy="1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r>
            <a:rPr lang="es-EC" sz="1000" kern="1200" dirty="0" smtClean="0">
              <a:solidFill>
                <a:schemeClr val="tx1"/>
              </a:solidFill>
              <a:latin typeface="Times New Roman" panose="02020603050405020304" pitchFamily="18" charset="0"/>
              <a:cs typeface="Times New Roman" panose="02020603050405020304" pitchFamily="18" charset="0"/>
            </a:rPr>
            <a:t>Carrera, </a:t>
          </a:r>
          <a:r>
            <a:rPr lang="es-EC" sz="1000" kern="1200" dirty="0" smtClean="0">
              <a:solidFill>
                <a:schemeClr val="tx1"/>
              </a:solidFill>
              <a:latin typeface="Times New Roman" panose="02020603050405020304" pitchFamily="18" charset="0"/>
              <a:cs typeface="Times New Roman" panose="02020603050405020304" pitchFamily="18" charset="0"/>
            </a:rPr>
            <a:t>Paola (2016).</a:t>
          </a:r>
          <a:endParaRPr lang="es-EC" sz="1000" kern="1200" dirty="0">
            <a:solidFill>
              <a:schemeClr val="tx1"/>
            </a:solidFill>
            <a:latin typeface="Times New Roman" panose="02020603050405020304" pitchFamily="18" charset="0"/>
            <a:cs typeface="Times New Roman" panose="02020603050405020304" pitchFamily="18" charset="0"/>
          </a:endParaRPr>
        </a:p>
      </dsp:txBody>
      <dsp:txXfrm>
        <a:off x="6516302" y="2493154"/>
        <a:ext cx="1909892" cy="18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831B1-BBB7-464B-8136-DD152CD3E97F}">
      <dsp:nvSpPr>
        <dsp:cNvPr id="0" name=""/>
        <dsp:cNvSpPr/>
      </dsp:nvSpPr>
      <dsp:spPr>
        <a:xfrm>
          <a:off x="60265" y="521607"/>
          <a:ext cx="1656220" cy="269055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solidFill>
                <a:schemeClr val="tx1"/>
              </a:solidFill>
              <a:latin typeface="Times New Roman" panose="02020603050405020304" pitchFamily="18" charset="0"/>
              <a:cs typeface="Times New Roman" panose="02020603050405020304" pitchFamily="18" charset="0"/>
            </a:rPr>
            <a:t>* Existe una demanda creciente e importante de música independiente ecuatoriana.</a:t>
          </a:r>
        </a:p>
        <a:p>
          <a:pPr lvl="0" algn="ctr" defTabSz="444500">
            <a:lnSpc>
              <a:spcPct val="90000"/>
            </a:lnSpc>
            <a:spcBef>
              <a:spcPct val="0"/>
            </a:spcBef>
            <a:spcAft>
              <a:spcPct val="35000"/>
            </a:spcAft>
          </a:pPr>
          <a:r>
            <a:rPr lang="es-ES" sz="1000" kern="1200" dirty="0" smtClean="0">
              <a:solidFill>
                <a:schemeClr val="tx1"/>
              </a:solidFill>
              <a:latin typeface="Times New Roman" panose="02020603050405020304" pitchFamily="18" charset="0"/>
              <a:cs typeface="Times New Roman" panose="02020603050405020304" pitchFamily="18" charset="0"/>
            </a:rPr>
            <a:t>* Los consumidores muestran un elevado interés por el contenido audiovisual.</a:t>
          </a:r>
        </a:p>
        <a:p>
          <a:pPr lvl="0" algn="ctr" defTabSz="444500">
            <a:lnSpc>
              <a:spcPct val="90000"/>
            </a:lnSpc>
            <a:spcBef>
              <a:spcPct val="0"/>
            </a:spcBef>
            <a:spcAft>
              <a:spcPct val="35000"/>
            </a:spcAft>
          </a:pPr>
          <a:r>
            <a:rPr lang="es-ES" sz="1000" kern="1200" dirty="0" smtClean="0">
              <a:solidFill>
                <a:schemeClr val="tx1"/>
              </a:solidFill>
              <a:latin typeface="Times New Roman" panose="02020603050405020304" pitchFamily="18" charset="0"/>
              <a:cs typeface="Times New Roman" panose="02020603050405020304" pitchFamily="18" charset="0"/>
            </a:rPr>
            <a:t>* Las redes sociales tienen un rol importante pues el contendido ha tenido alto impacto y se ha virilizado, generando beneficio para la música independiente ecuatoriana.</a:t>
          </a:r>
          <a:endParaRPr lang="es-EC" sz="1000" kern="1200" dirty="0">
            <a:solidFill>
              <a:schemeClr val="tx1"/>
            </a:solidFill>
            <a:latin typeface="Times New Roman" panose="02020603050405020304" pitchFamily="18" charset="0"/>
            <a:cs typeface="Times New Roman" panose="02020603050405020304" pitchFamily="18" charset="0"/>
          </a:endParaRPr>
        </a:p>
      </dsp:txBody>
      <dsp:txXfrm>
        <a:off x="108774" y="570116"/>
        <a:ext cx="1559202" cy="2593541"/>
      </dsp:txXfrm>
    </dsp:sp>
    <dsp:sp modelId="{09FB8660-171B-470D-8457-29BAEFB39A2D}">
      <dsp:nvSpPr>
        <dsp:cNvPr id="0" name=""/>
        <dsp:cNvSpPr/>
      </dsp:nvSpPr>
      <dsp:spPr>
        <a:xfrm rot="21585899">
          <a:off x="1867987" y="1656839"/>
          <a:ext cx="321188" cy="41074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1867987" y="1739185"/>
        <a:ext cx="224832" cy="246446"/>
      </dsp:txXfrm>
    </dsp:sp>
    <dsp:sp modelId="{7CD83DAE-F670-454E-BB31-DDE368D83186}">
      <dsp:nvSpPr>
        <dsp:cNvPr id="0" name=""/>
        <dsp:cNvSpPr/>
      </dsp:nvSpPr>
      <dsp:spPr>
        <a:xfrm>
          <a:off x="2322497" y="496066"/>
          <a:ext cx="1656220" cy="272308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latin typeface="Times New Roman" panose="02020603050405020304" pitchFamily="18" charset="0"/>
              <a:cs typeface="Times New Roman" panose="02020603050405020304" pitchFamily="18" charset="0"/>
            </a:rPr>
            <a:t>*</a:t>
          </a:r>
          <a:r>
            <a:rPr lang="es-EC" sz="1000" kern="1200" baseline="0" dirty="0" smtClean="0">
              <a:solidFill>
                <a:schemeClr val="tx1"/>
              </a:solidFill>
              <a:latin typeface="Times New Roman" panose="02020603050405020304" pitchFamily="18" charset="0"/>
              <a:cs typeface="Times New Roman" panose="02020603050405020304" pitchFamily="18" charset="0"/>
            </a:rPr>
            <a:t> L</a:t>
          </a:r>
          <a:r>
            <a:rPr lang="es-ES" sz="1000" kern="1200" dirty="0" smtClean="0">
              <a:solidFill>
                <a:schemeClr val="tx1"/>
              </a:solidFill>
              <a:latin typeface="Times New Roman" panose="02020603050405020304" pitchFamily="18" charset="0"/>
              <a:cs typeface="Times New Roman" panose="02020603050405020304" pitchFamily="18" charset="0"/>
            </a:rPr>
            <a:t>a globalización y la presencia de dispositivos tecnológicos motivan a buscar soluciones, oportunidades, desarrollarse y progresar.</a:t>
          </a:r>
        </a:p>
        <a:p>
          <a:pPr lvl="0" algn="ctr" defTabSz="444500">
            <a:lnSpc>
              <a:spcPct val="90000"/>
            </a:lnSpc>
            <a:spcBef>
              <a:spcPct val="0"/>
            </a:spcBef>
            <a:spcAft>
              <a:spcPct val="35000"/>
            </a:spcAft>
          </a:pPr>
          <a:r>
            <a:rPr lang="es-ES" sz="1000" kern="1200" dirty="0" smtClean="0">
              <a:solidFill>
                <a:schemeClr val="tx1"/>
              </a:solidFill>
              <a:latin typeface="Times New Roman" panose="02020603050405020304" pitchFamily="18" charset="0"/>
              <a:cs typeface="Times New Roman" panose="02020603050405020304" pitchFamily="18" charset="0"/>
            </a:rPr>
            <a:t>* Dentro del campo musical independiente de quito rescata la parte cultural que presenta la misma, la cual se diferencia de la música comercial principalmente al promover a la misma como valor artístico.</a:t>
          </a:r>
          <a:endParaRPr lang="es-EC" sz="1000" kern="1200" dirty="0">
            <a:solidFill>
              <a:schemeClr val="tx1"/>
            </a:solidFill>
            <a:latin typeface="Times New Roman" panose="02020603050405020304" pitchFamily="18" charset="0"/>
            <a:cs typeface="Times New Roman" panose="02020603050405020304" pitchFamily="18" charset="0"/>
          </a:endParaRPr>
        </a:p>
      </dsp:txBody>
      <dsp:txXfrm>
        <a:off x="2371006" y="544575"/>
        <a:ext cx="1559202" cy="2626065"/>
      </dsp:txXfrm>
    </dsp:sp>
    <dsp:sp modelId="{4713901C-512A-4707-A54C-5A7141269E2A}">
      <dsp:nvSpPr>
        <dsp:cNvPr id="0" name=""/>
        <dsp:cNvSpPr/>
      </dsp:nvSpPr>
      <dsp:spPr>
        <a:xfrm rot="13758">
          <a:off x="4144339" y="1656916"/>
          <a:ext cx="351121" cy="41074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4144339" y="1738853"/>
        <a:ext cx="245785" cy="246446"/>
      </dsp:txXfrm>
    </dsp:sp>
    <dsp:sp modelId="{7AAB9F88-3029-4D9F-95BC-323D9357E910}">
      <dsp:nvSpPr>
        <dsp:cNvPr id="0" name=""/>
        <dsp:cNvSpPr/>
      </dsp:nvSpPr>
      <dsp:spPr>
        <a:xfrm>
          <a:off x="4641206" y="505089"/>
          <a:ext cx="1656220" cy="272359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solidFill>
                <a:schemeClr val="tx1"/>
              </a:solidFill>
              <a:latin typeface="Times New Roman" panose="02020603050405020304" pitchFamily="18" charset="0"/>
              <a:cs typeface="Times New Roman" panose="02020603050405020304" pitchFamily="18" charset="0"/>
            </a:rPr>
            <a:t>* La escena independiente crece y prospera gracias a la comunidad que la apoya y se interesa en su desarrollo.</a:t>
          </a:r>
        </a:p>
        <a:p>
          <a:pPr lvl="0" algn="ctr" defTabSz="444500">
            <a:lnSpc>
              <a:spcPct val="90000"/>
            </a:lnSpc>
            <a:spcBef>
              <a:spcPct val="0"/>
            </a:spcBef>
            <a:spcAft>
              <a:spcPct val="35000"/>
            </a:spcAft>
          </a:pPr>
          <a:r>
            <a:rPr lang="es-ES" sz="1000" kern="1200" dirty="0" smtClean="0">
              <a:solidFill>
                <a:schemeClr val="tx1"/>
              </a:solidFill>
              <a:latin typeface="Times New Roman" panose="02020603050405020304" pitchFamily="18" charset="0"/>
              <a:cs typeface="Times New Roman" panose="02020603050405020304" pitchFamily="18" charset="0"/>
            </a:rPr>
            <a:t>* Los medios dedicados a la difusión de contenido independiente deben consolidar a la comunidad para garantizar su permanencia y crecimiento mediante estrategias de comunicación y publicidad digital.</a:t>
          </a:r>
          <a:endParaRPr lang="es-EC" sz="1000" kern="1200" dirty="0">
            <a:solidFill>
              <a:schemeClr val="tx1"/>
            </a:solidFill>
            <a:latin typeface="Times New Roman" panose="02020603050405020304" pitchFamily="18" charset="0"/>
            <a:cs typeface="Times New Roman" panose="02020603050405020304" pitchFamily="18" charset="0"/>
          </a:endParaRPr>
        </a:p>
      </dsp:txBody>
      <dsp:txXfrm>
        <a:off x="4689715" y="553598"/>
        <a:ext cx="1559202" cy="2626578"/>
      </dsp:txXfrm>
    </dsp:sp>
    <dsp:sp modelId="{1B5D3F5A-48C5-4968-8C8D-AA24552BC78B}">
      <dsp:nvSpPr>
        <dsp:cNvPr id="0" name=""/>
        <dsp:cNvSpPr/>
      </dsp:nvSpPr>
      <dsp:spPr>
        <a:xfrm rot="35">
          <a:off x="6458261" y="1661527"/>
          <a:ext cx="340967" cy="41074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6458261" y="1743674"/>
        <a:ext cx="238677" cy="246446"/>
      </dsp:txXfrm>
    </dsp:sp>
    <dsp:sp modelId="{8D319F1F-6020-472F-88E4-99DBD7BC4910}">
      <dsp:nvSpPr>
        <dsp:cNvPr id="0" name=""/>
        <dsp:cNvSpPr/>
      </dsp:nvSpPr>
      <dsp:spPr>
        <a:xfrm>
          <a:off x="6940763" y="487043"/>
          <a:ext cx="1656220" cy="275973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latin typeface="Times New Roman" panose="02020603050405020304" pitchFamily="18" charset="0"/>
              <a:cs typeface="Times New Roman" panose="02020603050405020304" pitchFamily="18" charset="0"/>
            </a:rPr>
            <a:t>*</a:t>
          </a:r>
          <a:r>
            <a:rPr lang="es-EC" sz="1000" kern="1200" baseline="0" dirty="0" smtClean="0">
              <a:solidFill>
                <a:schemeClr val="tx1"/>
              </a:solidFill>
              <a:latin typeface="Times New Roman" panose="02020603050405020304" pitchFamily="18" charset="0"/>
              <a:cs typeface="Times New Roman" panose="02020603050405020304" pitchFamily="18" charset="0"/>
            </a:rPr>
            <a:t> L</a:t>
          </a:r>
          <a:r>
            <a:rPr lang="es-ES" sz="1000" kern="1200" dirty="0" smtClean="0">
              <a:solidFill>
                <a:schemeClr val="tx1"/>
              </a:solidFill>
              <a:latin typeface="Times New Roman" panose="02020603050405020304" pitchFamily="18" charset="0"/>
              <a:cs typeface="Times New Roman" panose="02020603050405020304" pitchFamily="18" charset="0"/>
            </a:rPr>
            <a:t>a fortaleza de la música independiente que se difunde por medios digitales tiene un mayor alcance no solo nacional, sino también internacionalmente.</a:t>
          </a:r>
        </a:p>
        <a:p>
          <a:pPr lvl="0" algn="ctr" defTabSz="444500">
            <a:lnSpc>
              <a:spcPct val="90000"/>
            </a:lnSpc>
            <a:spcBef>
              <a:spcPct val="0"/>
            </a:spcBef>
            <a:spcAft>
              <a:spcPct val="35000"/>
            </a:spcAft>
          </a:pPr>
          <a:r>
            <a:rPr lang="es-ES" sz="1000" kern="1200" dirty="0" smtClean="0">
              <a:solidFill>
                <a:schemeClr val="tx1"/>
              </a:solidFill>
              <a:latin typeface="Times New Roman" panose="02020603050405020304" pitchFamily="18" charset="0"/>
              <a:cs typeface="Times New Roman" panose="02020603050405020304" pitchFamily="18" charset="0"/>
            </a:rPr>
            <a:t>* Los consumidores son capaces de reconocer el trabajo y apoyar al crecimiento de la escena musical independiente mediante difusión, retroalimentación y financiamiento a través de la interacción y presencia en el mundo digital.</a:t>
          </a:r>
          <a:endParaRPr lang="es-EC" sz="1000" kern="1200" dirty="0">
            <a:solidFill>
              <a:schemeClr val="tx1"/>
            </a:solidFill>
            <a:latin typeface="Times New Roman" panose="02020603050405020304" pitchFamily="18" charset="0"/>
            <a:cs typeface="Times New Roman" panose="02020603050405020304" pitchFamily="18" charset="0"/>
          </a:endParaRPr>
        </a:p>
      </dsp:txBody>
      <dsp:txXfrm>
        <a:off x="6989272" y="535552"/>
        <a:ext cx="1559202" cy="26627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88CD2-038D-4C39-B5AD-8B1443141C38}">
      <dsp:nvSpPr>
        <dsp:cNvPr id="0" name=""/>
        <dsp:cNvSpPr/>
      </dsp:nvSpPr>
      <dsp:spPr>
        <a:xfrm>
          <a:off x="1734312" y="41"/>
          <a:ext cx="1951101" cy="166025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Distrito Metropolitano de Quito </a:t>
          </a:r>
          <a:endParaRPr lang="es-EC" sz="1800" kern="1200" dirty="0">
            <a:solidFill>
              <a:schemeClr val="tx1"/>
            </a:solidFill>
          </a:endParaRPr>
        </a:p>
      </dsp:txBody>
      <dsp:txXfrm>
        <a:off x="1815359" y="81088"/>
        <a:ext cx="1789007" cy="1498158"/>
      </dsp:txXfrm>
    </dsp:sp>
    <dsp:sp modelId="{F5A782E6-4316-4C7D-8A99-865AA665C4B3}">
      <dsp:nvSpPr>
        <dsp:cNvPr id="0" name=""/>
        <dsp:cNvSpPr/>
      </dsp:nvSpPr>
      <dsp:spPr>
        <a:xfrm>
          <a:off x="1734312" y="1743306"/>
          <a:ext cx="1951101" cy="166025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Ciudadanos con edad comprendida entre 16 a </a:t>
          </a:r>
          <a:r>
            <a:rPr lang="es-ES" sz="1800" kern="1200" dirty="0" smtClean="0">
              <a:solidFill>
                <a:schemeClr val="tx1"/>
              </a:solidFill>
            </a:rPr>
            <a:t>24 años </a:t>
          </a:r>
          <a:r>
            <a:rPr lang="es-ES" sz="1800" kern="1200" dirty="0" smtClean="0">
              <a:solidFill>
                <a:schemeClr val="tx1"/>
              </a:solidFill>
            </a:rPr>
            <a:t>y 25 a 34 años</a:t>
          </a:r>
          <a:endParaRPr lang="es-EC" sz="1800" kern="1200" dirty="0">
            <a:solidFill>
              <a:schemeClr val="tx1"/>
            </a:solidFill>
          </a:endParaRPr>
        </a:p>
      </dsp:txBody>
      <dsp:txXfrm>
        <a:off x="1815359" y="1824353"/>
        <a:ext cx="1789007" cy="14981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A8C4E-3DB7-424A-AAD6-870DF77B3B58}">
      <dsp:nvSpPr>
        <dsp:cNvPr id="0" name=""/>
        <dsp:cNvSpPr/>
      </dsp:nvSpPr>
      <dsp:spPr>
        <a:xfrm>
          <a:off x="-130521" y="61791"/>
          <a:ext cx="5058821" cy="54856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b="1" kern="1200" dirty="0" smtClean="0">
              <a:solidFill>
                <a:schemeClr val="tx1"/>
              </a:solidFill>
              <a:latin typeface="Times New Roman" panose="02020603050405020304" pitchFamily="18" charset="0"/>
              <a:cs typeface="Times New Roman" panose="02020603050405020304" pitchFamily="18" charset="0"/>
            </a:rPr>
            <a:t>Por su finalidad</a:t>
          </a:r>
          <a:endParaRPr lang="es-EC" sz="1600" b="1" kern="1200" dirty="0">
            <a:solidFill>
              <a:schemeClr val="tx1"/>
            </a:solidFill>
            <a:latin typeface="Times New Roman" panose="02020603050405020304" pitchFamily="18" charset="0"/>
            <a:cs typeface="Times New Roman" panose="02020603050405020304" pitchFamily="18" charset="0"/>
          </a:endParaRPr>
        </a:p>
        <a:p>
          <a:pPr marL="171450" lvl="1" indent="-171450" algn="ctr" defTabSz="711200">
            <a:lnSpc>
              <a:spcPct val="90000"/>
            </a:lnSpc>
            <a:spcBef>
              <a:spcPct val="0"/>
            </a:spcBef>
            <a:spcAft>
              <a:spcPct val="15000"/>
            </a:spcAft>
            <a:buChar char="••"/>
          </a:pPr>
          <a:r>
            <a:rPr lang="es-EC" sz="1600" kern="1200" dirty="0" smtClean="0">
              <a:solidFill>
                <a:schemeClr val="tx1"/>
              </a:solidFill>
              <a:latin typeface="Times New Roman" panose="02020603050405020304" pitchFamily="18" charset="0"/>
              <a:cs typeface="Times New Roman" panose="02020603050405020304" pitchFamily="18" charset="0"/>
            </a:rPr>
            <a:t>Aplicada</a:t>
          </a:r>
          <a:endParaRPr lang="es-EC" sz="1600" kern="1200" dirty="0">
            <a:solidFill>
              <a:schemeClr val="tx1"/>
            </a:solidFill>
            <a:latin typeface="Times New Roman" panose="02020603050405020304" pitchFamily="18" charset="0"/>
            <a:cs typeface="Times New Roman" panose="02020603050405020304" pitchFamily="18" charset="0"/>
          </a:endParaRPr>
        </a:p>
      </dsp:txBody>
      <dsp:txXfrm>
        <a:off x="-114454" y="77858"/>
        <a:ext cx="4149647" cy="516426"/>
      </dsp:txXfrm>
    </dsp:sp>
    <dsp:sp modelId="{F0187650-A443-4A73-BC32-C9B1976600AD}">
      <dsp:nvSpPr>
        <dsp:cNvPr id="0" name=""/>
        <dsp:cNvSpPr/>
      </dsp:nvSpPr>
      <dsp:spPr>
        <a:xfrm>
          <a:off x="304097" y="783704"/>
          <a:ext cx="4837996" cy="70585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b="1" kern="1200" dirty="0" smtClean="0">
              <a:solidFill>
                <a:schemeClr val="tx1"/>
              </a:solidFill>
              <a:latin typeface="Times New Roman" panose="02020603050405020304" pitchFamily="18" charset="0"/>
              <a:cs typeface="Times New Roman" panose="02020603050405020304" pitchFamily="18" charset="0"/>
            </a:rPr>
            <a:t>Por las fuentes de información: Mixta</a:t>
          </a:r>
          <a:endParaRPr lang="es-EC" sz="1600" b="1" kern="1200" dirty="0">
            <a:solidFill>
              <a:schemeClr val="tx1"/>
            </a:solidFill>
            <a:latin typeface="Times New Roman" panose="02020603050405020304" pitchFamily="18" charset="0"/>
            <a:cs typeface="Times New Roman" panose="02020603050405020304" pitchFamily="18" charset="0"/>
          </a:endParaRPr>
        </a:p>
        <a:p>
          <a:pPr marL="171450" lvl="1" indent="-171450" algn="ctr" defTabSz="711200">
            <a:lnSpc>
              <a:spcPct val="90000"/>
            </a:lnSpc>
            <a:spcBef>
              <a:spcPct val="0"/>
            </a:spcBef>
            <a:spcAft>
              <a:spcPct val="15000"/>
            </a:spcAft>
            <a:buChar char="••"/>
          </a:pPr>
          <a:r>
            <a:rPr lang="es-EC" sz="1600" kern="1200" dirty="0" smtClean="0">
              <a:solidFill>
                <a:schemeClr val="tx1"/>
              </a:solidFill>
              <a:latin typeface="Times New Roman" panose="02020603050405020304" pitchFamily="18" charset="0"/>
              <a:cs typeface="Times New Roman" panose="02020603050405020304" pitchFamily="18" charset="0"/>
            </a:rPr>
            <a:t>Documental</a:t>
          </a:r>
          <a:endParaRPr lang="es-EC" sz="1600" kern="1200" dirty="0">
            <a:solidFill>
              <a:schemeClr val="tx1"/>
            </a:solidFill>
            <a:latin typeface="Times New Roman" panose="02020603050405020304" pitchFamily="18" charset="0"/>
            <a:cs typeface="Times New Roman" panose="02020603050405020304" pitchFamily="18" charset="0"/>
          </a:endParaRPr>
        </a:p>
        <a:p>
          <a:pPr marL="171450" lvl="1" indent="-171450" algn="ctr" defTabSz="711200">
            <a:lnSpc>
              <a:spcPct val="90000"/>
            </a:lnSpc>
            <a:spcBef>
              <a:spcPct val="0"/>
            </a:spcBef>
            <a:spcAft>
              <a:spcPct val="15000"/>
            </a:spcAft>
            <a:buChar char="••"/>
          </a:pPr>
          <a:r>
            <a:rPr lang="es-EC" sz="1600" kern="1200" dirty="0" smtClean="0">
              <a:solidFill>
                <a:schemeClr val="tx1"/>
              </a:solidFill>
              <a:latin typeface="Times New Roman" panose="02020603050405020304" pitchFamily="18" charset="0"/>
              <a:cs typeface="Times New Roman" panose="02020603050405020304" pitchFamily="18" charset="0"/>
            </a:rPr>
            <a:t>De Campo</a:t>
          </a:r>
          <a:endParaRPr lang="es-EC" sz="1600" kern="1200" dirty="0">
            <a:solidFill>
              <a:schemeClr val="tx1"/>
            </a:solidFill>
            <a:latin typeface="Times New Roman" panose="02020603050405020304" pitchFamily="18" charset="0"/>
            <a:cs typeface="Times New Roman" panose="02020603050405020304" pitchFamily="18" charset="0"/>
          </a:endParaRPr>
        </a:p>
      </dsp:txBody>
      <dsp:txXfrm>
        <a:off x="324771" y="804378"/>
        <a:ext cx="3956080" cy="664507"/>
      </dsp:txXfrm>
    </dsp:sp>
    <dsp:sp modelId="{D559B762-1255-4496-ABF7-99C29CE2F4BD}">
      <dsp:nvSpPr>
        <dsp:cNvPr id="0" name=""/>
        <dsp:cNvSpPr/>
      </dsp:nvSpPr>
      <dsp:spPr>
        <a:xfrm>
          <a:off x="573557" y="1678306"/>
          <a:ext cx="5058821" cy="54856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b="1" kern="1200" dirty="0" smtClean="0">
              <a:solidFill>
                <a:schemeClr val="tx1"/>
              </a:solidFill>
              <a:latin typeface="Times New Roman" panose="02020603050405020304" pitchFamily="18" charset="0"/>
              <a:cs typeface="Times New Roman" panose="02020603050405020304" pitchFamily="18" charset="0"/>
            </a:rPr>
            <a:t>Por las unidades de análisis</a:t>
          </a:r>
          <a:endParaRPr lang="es-EC" sz="1600" b="1" kern="1200" dirty="0">
            <a:solidFill>
              <a:schemeClr val="tx1"/>
            </a:solidFill>
            <a:latin typeface="Times New Roman" panose="02020603050405020304" pitchFamily="18" charset="0"/>
            <a:cs typeface="Times New Roman" panose="02020603050405020304" pitchFamily="18" charset="0"/>
          </a:endParaRPr>
        </a:p>
        <a:p>
          <a:pPr marL="171450" lvl="1" indent="-171450" algn="ctr" defTabSz="711200">
            <a:lnSpc>
              <a:spcPct val="90000"/>
            </a:lnSpc>
            <a:spcBef>
              <a:spcPct val="0"/>
            </a:spcBef>
            <a:spcAft>
              <a:spcPct val="15000"/>
            </a:spcAft>
            <a:buChar char="••"/>
          </a:pPr>
          <a:r>
            <a:rPr lang="es-EC" sz="1600" kern="1200" dirty="0" smtClean="0">
              <a:solidFill>
                <a:schemeClr val="tx1"/>
              </a:solidFill>
              <a:latin typeface="Times New Roman" panose="02020603050405020304" pitchFamily="18" charset="0"/>
              <a:cs typeface="Times New Roman" panose="02020603050405020304" pitchFamily="18" charset="0"/>
            </a:rPr>
            <a:t>In situ</a:t>
          </a:r>
          <a:endParaRPr lang="es-EC" sz="1600" kern="1200" dirty="0">
            <a:solidFill>
              <a:schemeClr val="tx1"/>
            </a:solidFill>
            <a:latin typeface="Times New Roman" panose="02020603050405020304" pitchFamily="18" charset="0"/>
            <a:cs typeface="Times New Roman" panose="02020603050405020304" pitchFamily="18" charset="0"/>
          </a:endParaRPr>
        </a:p>
      </dsp:txBody>
      <dsp:txXfrm>
        <a:off x="589624" y="1694373"/>
        <a:ext cx="4147752" cy="516426"/>
      </dsp:txXfrm>
    </dsp:sp>
    <dsp:sp modelId="{29CA2730-1BD3-4393-AA19-7426ECED6CC5}">
      <dsp:nvSpPr>
        <dsp:cNvPr id="0" name=""/>
        <dsp:cNvSpPr/>
      </dsp:nvSpPr>
      <dsp:spPr>
        <a:xfrm>
          <a:off x="902698" y="2478867"/>
          <a:ext cx="5058821" cy="54856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b="1" kern="1200" dirty="0" smtClean="0">
              <a:solidFill>
                <a:schemeClr val="tx1"/>
              </a:solidFill>
              <a:latin typeface="Times New Roman" panose="02020603050405020304" pitchFamily="18" charset="0"/>
              <a:cs typeface="Times New Roman" panose="02020603050405020304" pitchFamily="18" charset="0"/>
            </a:rPr>
            <a:t>Por el control de las variables</a:t>
          </a:r>
          <a:endParaRPr lang="es-EC" sz="1600" b="1" kern="1200" dirty="0">
            <a:solidFill>
              <a:schemeClr val="tx1"/>
            </a:solidFill>
            <a:latin typeface="Times New Roman" panose="02020603050405020304" pitchFamily="18" charset="0"/>
            <a:cs typeface="Times New Roman" panose="02020603050405020304" pitchFamily="18" charset="0"/>
          </a:endParaRPr>
        </a:p>
        <a:p>
          <a:pPr marL="171450" lvl="1" indent="-171450" algn="ctr" defTabSz="711200">
            <a:lnSpc>
              <a:spcPct val="90000"/>
            </a:lnSpc>
            <a:spcBef>
              <a:spcPct val="0"/>
            </a:spcBef>
            <a:spcAft>
              <a:spcPct val="15000"/>
            </a:spcAft>
            <a:buChar char="••"/>
          </a:pPr>
          <a:r>
            <a:rPr lang="es-EC" sz="1600" kern="1200" dirty="0" smtClean="0">
              <a:solidFill>
                <a:schemeClr val="tx1"/>
              </a:solidFill>
              <a:latin typeface="Times New Roman" panose="02020603050405020304" pitchFamily="18" charset="0"/>
              <a:cs typeface="Times New Roman" panose="02020603050405020304" pitchFamily="18" charset="0"/>
            </a:rPr>
            <a:t>No experimental</a:t>
          </a:r>
          <a:endParaRPr lang="es-EC" sz="1600" kern="1200" dirty="0">
            <a:solidFill>
              <a:schemeClr val="tx1"/>
            </a:solidFill>
            <a:latin typeface="Times New Roman" panose="02020603050405020304" pitchFamily="18" charset="0"/>
            <a:cs typeface="Times New Roman" panose="02020603050405020304" pitchFamily="18" charset="0"/>
          </a:endParaRPr>
        </a:p>
      </dsp:txBody>
      <dsp:txXfrm>
        <a:off x="918765" y="2494934"/>
        <a:ext cx="4147752" cy="516426"/>
      </dsp:txXfrm>
    </dsp:sp>
    <dsp:sp modelId="{4F451F4D-AF6E-4ADD-8C40-11E0096FB67C}">
      <dsp:nvSpPr>
        <dsp:cNvPr id="0" name=""/>
        <dsp:cNvSpPr/>
      </dsp:nvSpPr>
      <dsp:spPr>
        <a:xfrm>
          <a:off x="1432832" y="3332168"/>
          <a:ext cx="4687366" cy="44307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b="1" kern="1200" dirty="0" smtClean="0">
              <a:solidFill>
                <a:schemeClr val="tx1"/>
              </a:solidFill>
              <a:latin typeface="Times New Roman" panose="02020603050405020304" pitchFamily="18" charset="0"/>
              <a:cs typeface="Times New Roman" panose="02020603050405020304" pitchFamily="18" charset="0"/>
            </a:rPr>
            <a:t>Por el alcance </a:t>
          </a:r>
          <a:endParaRPr lang="es-EC" sz="1600" b="1" kern="1200" dirty="0">
            <a:solidFill>
              <a:schemeClr val="tx1"/>
            </a:solidFill>
            <a:latin typeface="Times New Roman" panose="02020603050405020304" pitchFamily="18" charset="0"/>
            <a:cs typeface="Times New Roman" panose="02020603050405020304" pitchFamily="18" charset="0"/>
          </a:endParaRPr>
        </a:p>
        <a:p>
          <a:pPr marL="171450" lvl="1" indent="-171450" algn="ctr" defTabSz="711200">
            <a:lnSpc>
              <a:spcPct val="90000"/>
            </a:lnSpc>
            <a:spcBef>
              <a:spcPct val="0"/>
            </a:spcBef>
            <a:spcAft>
              <a:spcPct val="15000"/>
            </a:spcAft>
            <a:buChar char="••"/>
          </a:pPr>
          <a:r>
            <a:rPr lang="es-EC" sz="1600" kern="1200" dirty="0" smtClean="0">
              <a:solidFill>
                <a:schemeClr val="tx1"/>
              </a:solidFill>
              <a:latin typeface="Times New Roman" panose="02020603050405020304" pitchFamily="18" charset="0"/>
              <a:cs typeface="Times New Roman" panose="02020603050405020304" pitchFamily="18" charset="0"/>
            </a:rPr>
            <a:t>Correlacional</a:t>
          </a:r>
          <a:endParaRPr lang="es-EC" sz="1600" kern="1200" dirty="0">
            <a:solidFill>
              <a:schemeClr val="tx1"/>
            </a:solidFill>
            <a:latin typeface="Times New Roman" panose="02020603050405020304" pitchFamily="18" charset="0"/>
            <a:cs typeface="Times New Roman" panose="02020603050405020304" pitchFamily="18" charset="0"/>
          </a:endParaRPr>
        </a:p>
      </dsp:txBody>
      <dsp:txXfrm>
        <a:off x="1445809" y="3345145"/>
        <a:ext cx="3847015" cy="417124"/>
      </dsp:txXfrm>
    </dsp:sp>
    <dsp:sp modelId="{8FE5D122-ADE6-472E-B78B-1AA2BF464ADC}">
      <dsp:nvSpPr>
        <dsp:cNvPr id="0" name=""/>
        <dsp:cNvSpPr/>
      </dsp:nvSpPr>
      <dsp:spPr>
        <a:xfrm>
          <a:off x="4248010" y="513530"/>
          <a:ext cx="456905" cy="456905"/>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C" sz="1600" kern="1200"/>
        </a:p>
      </dsp:txBody>
      <dsp:txXfrm>
        <a:off x="4350814" y="513530"/>
        <a:ext cx="251297" cy="343821"/>
      </dsp:txXfrm>
    </dsp:sp>
    <dsp:sp modelId="{6EDF201B-E24F-4BD1-A01A-5706EC8BBA5B}">
      <dsp:nvSpPr>
        <dsp:cNvPr id="0" name=""/>
        <dsp:cNvSpPr/>
      </dsp:nvSpPr>
      <dsp:spPr>
        <a:xfrm>
          <a:off x="4592416" y="1314091"/>
          <a:ext cx="456905" cy="456905"/>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C" sz="1600" kern="1200"/>
        </a:p>
      </dsp:txBody>
      <dsp:txXfrm>
        <a:off x="4695220" y="1314091"/>
        <a:ext cx="251297" cy="343821"/>
      </dsp:txXfrm>
    </dsp:sp>
    <dsp:sp modelId="{10210FFB-C874-44AE-BFDF-1AF5A35EF5DF}">
      <dsp:nvSpPr>
        <dsp:cNvPr id="0" name=""/>
        <dsp:cNvSpPr/>
      </dsp:nvSpPr>
      <dsp:spPr>
        <a:xfrm>
          <a:off x="4936823" y="2102936"/>
          <a:ext cx="456905" cy="456905"/>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C" sz="1600" kern="1200"/>
        </a:p>
      </dsp:txBody>
      <dsp:txXfrm>
        <a:off x="5039627" y="2102936"/>
        <a:ext cx="251297" cy="343821"/>
      </dsp:txXfrm>
    </dsp:sp>
    <dsp:sp modelId="{B3FCC4F2-78E9-449C-BADB-3E683C74B1E6}">
      <dsp:nvSpPr>
        <dsp:cNvPr id="0" name=""/>
        <dsp:cNvSpPr/>
      </dsp:nvSpPr>
      <dsp:spPr>
        <a:xfrm>
          <a:off x="5281229" y="2911307"/>
          <a:ext cx="456905" cy="456905"/>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C" sz="1600" kern="1200"/>
        </a:p>
      </dsp:txBody>
      <dsp:txXfrm>
        <a:off x="5384033" y="2911307"/>
        <a:ext cx="251297" cy="3438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842B-E7A7-43FC-B776-68AA7AEBCE5C}">
      <dsp:nvSpPr>
        <dsp:cNvPr id="0" name=""/>
        <dsp:cNvSpPr/>
      </dsp:nvSpPr>
      <dsp:spPr>
        <a:xfrm>
          <a:off x="0" y="122474"/>
          <a:ext cx="5743574" cy="15607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 sz="2300" b="1" kern="1200" dirty="0" smtClean="0">
              <a:solidFill>
                <a:schemeClr val="tx1"/>
              </a:solidFill>
              <a:latin typeface="Times New Roman" panose="02020603050405020304" pitchFamily="18" charset="0"/>
              <a:cs typeface="Times New Roman" panose="02020603050405020304" pitchFamily="18" charset="0"/>
            </a:rPr>
            <a:t>Ha:</a:t>
          </a:r>
          <a:r>
            <a:rPr lang="es-ES" sz="2300" kern="1200" dirty="0" smtClean="0">
              <a:solidFill>
                <a:schemeClr val="tx1"/>
              </a:solidFill>
              <a:latin typeface="Times New Roman" panose="02020603050405020304" pitchFamily="18" charset="0"/>
              <a:cs typeface="Times New Roman" panose="02020603050405020304" pitchFamily="18" charset="0"/>
            </a:rPr>
            <a:t> El marketing digital incide en el comportamiento del consumidor de festivales y conciertos de música independiente en el Distrito Metropolitano de Quito.</a:t>
          </a:r>
          <a:endParaRPr lang="es-EC" sz="2300" kern="1200" dirty="0">
            <a:solidFill>
              <a:schemeClr val="tx1"/>
            </a:solidFill>
            <a:latin typeface="Times New Roman" panose="02020603050405020304" pitchFamily="18" charset="0"/>
            <a:cs typeface="Times New Roman" panose="02020603050405020304" pitchFamily="18" charset="0"/>
          </a:endParaRPr>
        </a:p>
      </dsp:txBody>
      <dsp:txXfrm>
        <a:off x="76191" y="198665"/>
        <a:ext cx="5591192" cy="1408398"/>
      </dsp:txXfrm>
    </dsp:sp>
    <dsp:sp modelId="{879968F0-5286-4947-8654-DC4A6070B260}">
      <dsp:nvSpPr>
        <dsp:cNvPr id="0" name=""/>
        <dsp:cNvSpPr/>
      </dsp:nvSpPr>
      <dsp:spPr>
        <a:xfrm>
          <a:off x="0" y="1749495"/>
          <a:ext cx="5743574" cy="15607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 sz="2300" b="1" kern="1200" dirty="0" smtClean="0">
              <a:solidFill>
                <a:schemeClr val="tx1"/>
              </a:solidFill>
              <a:latin typeface="Times New Roman" panose="02020603050405020304" pitchFamily="18" charset="0"/>
              <a:cs typeface="Times New Roman" panose="02020603050405020304" pitchFamily="18" charset="0"/>
            </a:rPr>
            <a:t>Ho:</a:t>
          </a:r>
          <a:r>
            <a:rPr lang="es-ES" sz="2300" kern="1200" dirty="0" smtClean="0">
              <a:solidFill>
                <a:schemeClr val="tx1"/>
              </a:solidFill>
              <a:latin typeface="Times New Roman" panose="02020603050405020304" pitchFamily="18" charset="0"/>
              <a:cs typeface="Times New Roman" panose="02020603050405020304" pitchFamily="18" charset="0"/>
            </a:rPr>
            <a:t> El marketing digital no incide en el comportamiento del consumidor de festivales y conciertos de música independiente en el Distrito Metropolitano de Quito.</a:t>
          </a:r>
          <a:endParaRPr lang="es-EC" sz="2300" kern="1200" dirty="0">
            <a:solidFill>
              <a:schemeClr val="tx1"/>
            </a:solidFill>
            <a:latin typeface="Times New Roman" panose="02020603050405020304" pitchFamily="18" charset="0"/>
            <a:cs typeface="Times New Roman" panose="02020603050405020304" pitchFamily="18" charset="0"/>
          </a:endParaRPr>
        </a:p>
      </dsp:txBody>
      <dsp:txXfrm>
        <a:off x="76191" y="1825686"/>
        <a:ext cx="5591192" cy="140839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B93E7-5167-45AB-83D0-9C87C09D8E9C}">
      <dsp:nvSpPr>
        <dsp:cNvPr id="0" name=""/>
        <dsp:cNvSpPr/>
      </dsp:nvSpPr>
      <dsp:spPr>
        <a:xfrm>
          <a:off x="354575" y="328722"/>
          <a:ext cx="2290865" cy="378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570692-5A1A-4FD1-BF8D-048ED9705C53}">
      <dsp:nvSpPr>
        <dsp:cNvPr id="0" name=""/>
        <dsp:cNvSpPr/>
      </dsp:nvSpPr>
      <dsp:spPr>
        <a:xfrm>
          <a:off x="169232" y="101437"/>
          <a:ext cx="2369253" cy="442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52" tIns="0" rIns="89552" bIns="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latin typeface="Times New Roman" panose="02020603050405020304" pitchFamily="18" charset="0"/>
              <a:cs typeface="Times New Roman" panose="02020603050405020304" pitchFamily="18" charset="0"/>
            </a:rPr>
            <a:t>N=</a:t>
          </a:r>
          <a:r>
            <a:rPr lang="es-EC" sz="1400" kern="1200" dirty="0" smtClean="0">
              <a:solidFill>
                <a:schemeClr val="tx1"/>
              </a:solidFill>
              <a:latin typeface="Times New Roman" panose="02020603050405020304" pitchFamily="18" charset="0"/>
              <a:cs typeface="Times New Roman" panose="02020603050405020304" pitchFamily="18" charset="0"/>
            </a:rPr>
            <a:t> Tamaño de la población</a:t>
          </a: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190848" y="123053"/>
        <a:ext cx="2326021" cy="399568"/>
      </dsp:txXfrm>
    </dsp:sp>
    <dsp:sp modelId="{C6426963-6081-4802-8FFA-943C2C6ED327}">
      <dsp:nvSpPr>
        <dsp:cNvPr id="0" name=""/>
        <dsp:cNvSpPr/>
      </dsp:nvSpPr>
      <dsp:spPr>
        <a:xfrm>
          <a:off x="354575" y="1009122"/>
          <a:ext cx="2290865" cy="378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3A3A5E-CC29-4AA3-81C9-E4ED0CD664B1}">
      <dsp:nvSpPr>
        <dsp:cNvPr id="0" name=""/>
        <dsp:cNvSpPr/>
      </dsp:nvSpPr>
      <dsp:spPr>
        <a:xfrm>
          <a:off x="169232" y="781837"/>
          <a:ext cx="2369253" cy="442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52" tIns="0" rIns="89552" bIns="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latin typeface="Times New Roman" panose="02020603050405020304" pitchFamily="18" charset="0"/>
              <a:cs typeface="Times New Roman" panose="02020603050405020304" pitchFamily="18" charset="0"/>
            </a:rPr>
            <a:t>p=</a:t>
          </a:r>
          <a:r>
            <a:rPr lang="es-EC" sz="1400" kern="1200" dirty="0" smtClean="0">
              <a:solidFill>
                <a:schemeClr val="tx1"/>
              </a:solidFill>
              <a:latin typeface="Times New Roman" panose="02020603050405020304" pitchFamily="18" charset="0"/>
              <a:cs typeface="Times New Roman" panose="02020603050405020304" pitchFamily="18" charset="0"/>
            </a:rPr>
            <a:t> </a:t>
          </a:r>
          <a:r>
            <a:rPr lang="es-EC" sz="1400" b="0" kern="1200" dirty="0" smtClean="0">
              <a:solidFill>
                <a:schemeClr val="tx1"/>
              </a:solidFill>
              <a:latin typeface="Times New Roman" panose="02020603050405020304" pitchFamily="18" charset="0"/>
              <a:cs typeface="Times New Roman" panose="02020603050405020304" pitchFamily="18" charset="0"/>
            </a:rPr>
            <a:t>Probabilidad de éxito</a:t>
          </a:r>
          <a:endParaRPr lang="es-EC" sz="1400" b="0" kern="1200" dirty="0">
            <a:solidFill>
              <a:schemeClr val="tx1"/>
            </a:solidFill>
            <a:latin typeface="Times New Roman" panose="02020603050405020304" pitchFamily="18" charset="0"/>
            <a:cs typeface="Times New Roman" panose="02020603050405020304" pitchFamily="18" charset="0"/>
          </a:endParaRPr>
        </a:p>
      </dsp:txBody>
      <dsp:txXfrm>
        <a:off x="190848" y="803453"/>
        <a:ext cx="2326021" cy="399568"/>
      </dsp:txXfrm>
    </dsp:sp>
    <dsp:sp modelId="{981E0B3F-7499-400B-B8CA-1890AB32505A}">
      <dsp:nvSpPr>
        <dsp:cNvPr id="0" name=""/>
        <dsp:cNvSpPr/>
      </dsp:nvSpPr>
      <dsp:spPr>
        <a:xfrm>
          <a:off x="354575" y="1689522"/>
          <a:ext cx="2290865" cy="378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FE8CAA-B5E5-4978-9255-7E3E95C37B0C}">
      <dsp:nvSpPr>
        <dsp:cNvPr id="0" name=""/>
        <dsp:cNvSpPr/>
      </dsp:nvSpPr>
      <dsp:spPr>
        <a:xfrm>
          <a:off x="169232" y="1462237"/>
          <a:ext cx="2369253" cy="442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52" tIns="0" rIns="89552" bIns="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latin typeface="Times New Roman" panose="02020603050405020304" pitchFamily="18" charset="0"/>
              <a:cs typeface="Times New Roman" panose="02020603050405020304" pitchFamily="18" charset="0"/>
            </a:rPr>
            <a:t>q=</a:t>
          </a:r>
          <a:r>
            <a:rPr lang="es-EC" sz="1400" kern="1200" dirty="0" smtClean="0">
              <a:solidFill>
                <a:schemeClr val="tx1"/>
              </a:solidFill>
              <a:latin typeface="Times New Roman" panose="02020603050405020304" pitchFamily="18" charset="0"/>
              <a:cs typeface="Times New Roman" panose="02020603050405020304" pitchFamily="18" charset="0"/>
            </a:rPr>
            <a:t> </a:t>
          </a:r>
          <a:r>
            <a:rPr lang="es-EC" sz="1400" b="0" kern="1200" dirty="0" smtClean="0">
              <a:solidFill>
                <a:schemeClr val="tx1"/>
              </a:solidFill>
              <a:latin typeface="Times New Roman" panose="02020603050405020304" pitchFamily="18" charset="0"/>
              <a:cs typeface="Times New Roman" panose="02020603050405020304" pitchFamily="18" charset="0"/>
            </a:rPr>
            <a:t>Probabilidad de fracaso</a:t>
          </a:r>
          <a:endParaRPr lang="es-EC" sz="1400" b="0" kern="1200" dirty="0">
            <a:solidFill>
              <a:schemeClr val="tx1"/>
            </a:solidFill>
            <a:latin typeface="Times New Roman" panose="02020603050405020304" pitchFamily="18" charset="0"/>
            <a:cs typeface="Times New Roman" panose="02020603050405020304" pitchFamily="18" charset="0"/>
          </a:endParaRPr>
        </a:p>
      </dsp:txBody>
      <dsp:txXfrm>
        <a:off x="190848" y="1483853"/>
        <a:ext cx="2326021" cy="399568"/>
      </dsp:txXfrm>
    </dsp:sp>
    <dsp:sp modelId="{E4D736C7-7065-493F-B474-C041223625A7}">
      <dsp:nvSpPr>
        <dsp:cNvPr id="0" name=""/>
        <dsp:cNvSpPr/>
      </dsp:nvSpPr>
      <dsp:spPr>
        <a:xfrm>
          <a:off x="354575" y="2369922"/>
          <a:ext cx="2290865" cy="378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6D1680-E3E2-456E-BE83-68BFC69ADF1A}">
      <dsp:nvSpPr>
        <dsp:cNvPr id="0" name=""/>
        <dsp:cNvSpPr/>
      </dsp:nvSpPr>
      <dsp:spPr>
        <a:xfrm>
          <a:off x="169232" y="2142637"/>
          <a:ext cx="2369253" cy="4428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52" tIns="0" rIns="89552" bIns="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latin typeface="Times New Roman" panose="02020603050405020304" pitchFamily="18" charset="0"/>
              <a:cs typeface="Times New Roman" panose="02020603050405020304" pitchFamily="18" charset="0"/>
            </a:rPr>
            <a:t>e=</a:t>
          </a:r>
          <a:r>
            <a:rPr lang="es-EC" sz="1400" kern="1200" dirty="0" smtClean="0">
              <a:solidFill>
                <a:schemeClr val="tx1"/>
              </a:solidFill>
              <a:latin typeface="Times New Roman" panose="02020603050405020304" pitchFamily="18" charset="0"/>
              <a:cs typeface="Times New Roman" panose="02020603050405020304" pitchFamily="18" charset="0"/>
            </a:rPr>
            <a:t> </a:t>
          </a:r>
          <a:r>
            <a:rPr lang="es-EC" sz="1400" b="0" kern="1200" dirty="0" smtClean="0">
              <a:solidFill>
                <a:schemeClr val="tx1"/>
              </a:solidFill>
              <a:latin typeface="Times New Roman" panose="02020603050405020304" pitchFamily="18" charset="0"/>
              <a:cs typeface="Times New Roman" panose="02020603050405020304" pitchFamily="18" charset="0"/>
            </a:rPr>
            <a:t>Error muestral</a:t>
          </a:r>
          <a:endParaRPr lang="es-EC" sz="1400" b="0" kern="1200" dirty="0">
            <a:solidFill>
              <a:schemeClr val="tx1"/>
            </a:solidFill>
            <a:latin typeface="Times New Roman" panose="02020603050405020304" pitchFamily="18" charset="0"/>
            <a:cs typeface="Times New Roman" panose="02020603050405020304" pitchFamily="18" charset="0"/>
          </a:endParaRPr>
        </a:p>
      </dsp:txBody>
      <dsp:txXfrm>
        <a:off x="190848" y="2164253"/>
        <a:ext cx="2326021" cy="399568"/>
      </dsp:txXfrm>
    </dsp:sp>
    <dsp:sp modelId="{C48CC7AA-6805-4D4A-8256-31CD0D22121D}">
      <dsp:nvSpPr>
        <dsp:cNvPr id="0" name=""/>
        <dsp:cNvSpPr/>
      </dsp:nvSpPr>
      <dsp:spPr>
        <a:xfrm>
          <a:off x="354575" y="3050322"/>
          <a:ext cx="2290865" cy="3780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DAD2E5-0D02-46EC-81CF-CC0DB4B00FB6}">
      <dsp:nvSpPr>
        <dsp:cNvPr id="0" name=""/>
        <dsp:cNvSpPr/>
      </dsp:nvSpPr>
      <dsp:spPr>
        <a:xfrm>
          <a:off x="169232" y="2823037"/>
          <a:ext cx="2369253" cy="4428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52" tIns="0" rIns="89552" bIns="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latin typeface="Times New Roman" panose="02020603050405020304" pitchFamily="18" charset="0"/>
              <a:cs typeface="Times New Roman" panose="02020603050405020304" pitchFamily="18" charset="0"/>
            </a:rPr>
            <a:t>Z= </a:t>
          </a:r>
          <a:r>
            <a:rPr lang="es-EC" sz="1400" b="0" kern="1200" dirty="0" smtClean="0">
              <a:solidFill>
                <a:schemeClr val="tx1"/>
              </a:solidFill>
              <a:latin typeface="Times New Roman" panose="02020603050405020304" pitchFamily="18" charset="0"/>
              <a:cs typeface="Times New Roman" panose="02020603050405020304" pitchFamily="18" charset="0"/>
            </a:rPr>
            <a:t>Nivel de confianza</a:t>
          </a:r>
          <a:endParaRPr lang="es-EC" sz="1400" b="0" kern="1200" dirty="0">
            <a:solidFill>
              <a:schemeClr val="tx1"/>
            </a:solidFill>
            <a:latin typeface="Times New Roman" panose="02020603050405020304" pitchFamily="18" charset="0"/>
            <a:cs typeface="Times New Roman" panose="02020603050405020304" pitchFamily="18" charset="0"/>
          </a:endParaRPr>
        </a:p>
      </dsp:txBody>
      <dsp:txXfrm>
        <a:off x="190848" y="2844653"/>
        <a:ext cx="2326021" cy="399568"/>
      </dsp:txXfrm>
    </dsp:sp>
    <dsp:sp modelId="{70B95E71-9321-435D-9240-83276E92E1AF}">
      <dsp:nvSpPr>
        <dsp:cNvPr id="0" name=""/>
        <dsp:cNvSpPr/>
      </dsp:nvSpPr>
      <dsp:spPr>
        <a:xfrm>
          <a:off x="354575" y="3730722"/>
          <a:ext cx="2290865" cy="378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EB40DE-FA26-4F98-BBA0-A134B5F15977}">
      <dsp:nvSpPr>
        <dsp:cNvPr id="0" name=""/>
        <dsp:cNvSpPr/>
      </dsp:nvSpPr>
      <dsp:spPr>
        <a:xfrm>
          <a:off x="169232" y="3503437"/>
          <a:ext cx="2369253" cy="442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52" tIns="0" rIns="89552" bIns="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latin typeface="Times New Roman" panose="02020603050405020304" pitchFamily="18" charset="0"/>
              <a:cs typeface="Times New Roman" panose="02020603050405020304" pitchFamily="18" charset="0"/>
            </a:rPr>
            <a:t>n= </a:t>
          </a:r>
          <a:r>
            <a:rPr lang="es-EC" sz="1400" b="0" kern="1200" dirty="0" smtClean="0">
              <a:solidFill>
                <a:schemeClr val="tx1"/>
              </a:solidFill>
              <a:latin typeface="Times New Roman" panose="02020603050405020304" pitchFamily="18" charset="0"/>
              <a:cs typeface="Times New Roman" panose="02020603050405020304" pitchFamily="18" charset="0"/>
            </a:rPr>
            <a:t>Tamaño de la muestra </a:t>
          </a:r>
          <a:endParaRPr lang="es-EC" sz="1400" b="0" kern="1200" dirty="0">
            <a:solidFill>
              <a:schemeClr val="tx1"/>
            </a:solidFill>
            <a:latin typeface="Times New Roman" panose="02020603050405020304" pitchFamily="18" charset="0"/>
            <a:cs typeface="Times New Roman" panose="02020603050405020304" pitchFamily="18" charset="0"/>
          </a:endParaRPr>
        </a:p>
      </dsp:txBody>
      <dsp:txXfrm>
        <a:off x="190848" y="3525053"/>
        <a:ext cx="2326021" cy="39956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BBE5F-39F0-4F71-B6D7-DFFEB5375802}">
      <dsp:nvSpPr>
        <dsp:cNvPr id="0" name=""/>
        <dsp:cNvSpPr/>
      </dsp:nvSpPr>
      <dsp:spPr>
        <a:xfrm>
          <a:off x="0" y="553727"/>
          <a:ext cx="2769342" cy="16616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kern="1200" dirty="0" smtClean="0">
              <a:solidFill>
                <a:schemeClr val="tx1"/>
              </a:solidFill>
              <a:latin typeface="Times New Roman" panose="02020603050405020304" pitchFamily="18" charset="0"/>
              <a:cs typeface="Times New Roman" panose="02020603050405020304" pitchFamily="18" charset="0"/>
            </a:rPr>
            <a:t>Las herramientas de marketing digital que se usan en los conciertos y festivales de música independiente en el Distrito Metropolitano de Quito son: Redes Sociales que con un 74,8% de encuestados válidos genera una evaluación y toma de decisiones, Content Marketing lo hace con un 82,8%; seguido por Mobile Marketing con un 87,8; finalmente Live Video Streaming lo hace con un 89,6% de encuestados válidos.</a:t>
          </a:r>
          <a:endParaRPr lang="es-EC" sz="900" kern="1200" dirty="0">
            <a:solidFill>
              <a:schemeClr val="tx1"/>
            </a:solidFill>
            <a:latin typeface="Times New Roman" panose="02020603050405020304" pitchFamily="18" charset="0"/>
            <a:cs typeface="Times New Roman" panose="02020603050405020304" pitchFamily="18" charset="0"/>
          </a:endParaRPr>
        </a:p>
      </dsp:txBody>
      <dsp:txXfrm>
        <a:off x="0" y="553727"/>
        <a:ext cx="2769342" cy="1661605"/>
      </dsp:txXfrm>
    </dsp:sp>
    <dsp:sp modelId="{F24776B9-5F51-4B6E-AA12-6E0BDC9B17EC}">
      <dsp:nvSpPr>
        <dsp:cNvPr id="0" name=""/>
        <dsp:cNvSpPr/>
      </dsp:nvSpPr>
      <dsp:spPr>
        <a:xfrm>
          <a:off x="3046276" y="553727"/>
          <a:ext cx="2769342" cy="166160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solidFill>
                <a:schemeClr val="tx1"/>
              </a:solidFill>
              <a:latin typeface="Times New Roman" panose="02020603050405020304" pitchFamily="18" charset="0"/>
              <a:cs typeface="Times New Roman" panose="02020603050405020304" pitchFamily="18" charset="0"/>
            </a:rPr>
            <a:t>* Las principales redes sociales mediante las cuales los usuarios interactúan con </a:t>
          </a:r>
          <a:r>
            <a:rPr lang="es-ES" sz="900" kern="1200" dirty="0" smtClean="0">
              <a:solidFill>
                <a:schemeClr val="tx1"/>
              </a:solidFill>
              <a:latin typeface="Times New Roman" panose="02020603050405020304" pitchFamily="18" charset="0"/>
              <a:cs typeface="Times New Roman" panose="02020603050405020304" pitchFamily="18" charset="0"/>
            </a:rPr>
            <a:t>páginas relacionada a bandas, conciertos y festivales de música independiente</a:t>
          </a:r>
          <a:r>
            <a:rPr lang="es-EC" sz="900" kern="1200" dirty="0" smtClean="0">
              <a:solidFill>
                <a:schemeClr val="tx1"/>
              </a:solidFill>
              <a:latin typeface="Times New Roman" panose="02020603050405020304" pitchFamily="18" charset="0"/>
              <a:cs typeface="Times New Roman" panose="02020603050405020304" pitchFamily="18" charset="0"/>
            </a:rPr>
            <a:t> son Facebook e Instagram</a:t>
          </a:r>
        </a:p>
        <a:p>
          <a:pPr lvl="0" algn="ctr" defTabSz="400050">
            <a:lnSpc>
              <a:spcPct val="90000"/>
            </a:lnSpc>
            <a:spcBef>
              <a:spcPct val="0"/>
            </a:spcBef>
            <a:spcAft>
              <a:spcPct val="35000"/>
            </a:spcAft>
          </a:pPr>
          <a:r>
            <a:rPr lang="es-EC" sz="900" kern="1200" dirty="0" smtClean="0">
              <a:solidFill>
                <a:schemeClr val="tx1"/>
              </a:solidFill>
              <a:latin typeface="Times New Roman" panose="02020603050405020304" pitchFamily="18" charset="0"/>
              <a:cs typeface="Times New Roman" panose="02020603050405020304" pitchFamily="18" charset="0"/>
            </a:rPr>
            <a:t>* La interacción más utilizada es la reacción (</a:t>
          </a:r>
          <a:r>
            <a:rPr lang="es-ES" sz="900" kern="1200" dirty="0" smtClean="0">
              <a:solidFill>
                <a:schemeClr val="tx1"/>
              </a:solidFill>
              <a:latin typeface="Times New Roman" panose="02020603050405020304" pitchFamily="18" charset="0"/>
              <a:cs typeface="Times New Roman" panose="02020603050405020304" pitchFamily="18" charset="0"/>
            </a:rPr>
            <a:t>like, me encanta, etc.), seguido de “Compartir”.</a:t>
          </a:r>
        </a:p>
        <a:p>
          <a:pPr lvl="0" algn="ctr" defTabSz="400050">
            <a:lnSpc>
              <a:spcPct val="90000"/>
            </a:lnSpc>
            <a:spcBef>
              <a:spcPct val="0"/>
            </a:spcBef>
            <a:spcAft>
              <a:spcPct val="35000"/>
            </a:spcAft>
          </a:pPr>
          <a:r>
            <a:rPr lang="es-ES" sz="900" kern="1200" dirty="0" smtClean="0">
              <a:solidFill>
                <a:schemeClr val="tx1"/>
              </a:solidFill>
              <a:latin typeface="Times New Roman" panose="02020603050405020304" pitchFamily="18" charset="0"/>
              <a:cs typeface="Times New Roman" panose="02020603050405020304" pitchFamily="18" charset="0"/>
            </a:rPr>
            <a:t>* Un gran porcentaje de encuestados se ha encontrado con publicidad de conciertos y festivales de música independiente mientras revisa sus redes sociales.</a:t>
          </a:r>
          <a:endParaRPr lang="es-EC" sz="900" kern="1200" dirty="0">
            <a:solidFill>
              <a:schemeClr val="tx1"/>
            </a:solidFill>
            <a:latin typeface="Times New Roman" panose="02020603050405020304" pitchFamily="18" charset="0"/>
            <a:cs typeface="Times New Roman" panose="02020603050405020304" pitchFamily="18" charset="0"/>
          </a:endParaRPr>
        </a:p>
      </dsp:txBody>
      <dsp:txXfrm>
        <a:off x="3046276" y="553727"/>
        <a:ext cx="2769342" cy="1661605"/>
      </dsp:txXfrm>
    </dsp:sp>
    <dsp:sp modelId="{26144CFA-350F-4181-9009-DA5D5682F531}">
      <dsp:nvSpPr>
        <dsp:cNvPr id="0" name=""/>
        <dsp:cNvSpPr/>
      </dsp:nvSpPr>
      <dsp:spPr>
        <a:xfrm>
          <a:off x="6092553" y="553727"/>
          <a:ext cx="2769342" cy="166160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kern="1200" dirty="0" smtClean="0">
              <a:solidFill>
                <a:schemeClr val="tx1"/>
              </a:solidFill>
              <a:latin typeface="Times New Roman" panose="02020603050405020304" pitchFamily="18" charset="0"/>
              <a:cs typeface="Times New Roman" panose="02020603050405020304" pitchFamily="18" charset="0"/>
            </a:rPr>
            <a:t>* El formato de contenido más llamativo corresponde a la “Publicación de videos”, seguido por la “publicación de imágenes”.</a:t>
          </a:r>
        </a:p>
        <a:p>
          <a:pPr lvl="0" algn="ctr" defTabSz="400050">
            <a:lnSpc>
              <a:spcPct val="90000"/>
            </a:lnSpc>
            <a:spcBef>
              <a:spcPct val="0"/>
            </a:spcBef>
            <a:spcAft>
              <a:spcPct val="35000"/>
            </a:spcAft>
          </a:pPr>
          <a:r>
            <a:rPr lang="es-ES" sz="900" kern="1200" dirty="0" smtClean="0">
              <a:solidFill>
                <a:schemeClr val="tx1"/>
              </a:solidFill>
              <a:latin typeface="Times New Roman" panose="02020603050405020304" pitchFamily="18" charset="0"/>
              <a:cs typeface="Times New Roman" panose="02020603050405020304" pitchFamily="18" charset="0"/>
            </a:rPr>
            <a:t>* Los encuestados prefieren que el contenido relacionado a conciertos y festivales de música independiente se presente “Personalizado en cada plataforma”.</a:t>
          </a:r>
        </a:p>
        <a:p>
          <a:pPr lvl="0" algn="ctr" defTabSz="400050">
            <a:lnSpc>
              <a:spcPct val="90000"/>
            </a:lnSpc>
            <a:spcBef>
              <a:spcPct val="0"/>
            </a:spcBef>
            <a:spcAft>
              <a:spcPct val="35000"/>
            </a:spcAft>
          </a:pPr>
          <a:r>
            <a:rPr lang="es-ES" sz="900" kern="1200" dirty="0" smtClean="0">
              <a:solidFill>
                <a:schemeClr val="tx1"/>
              </a:solidFill>
              <a:latin typeface="Times New Roman" panose="02020603050405020304" pitchFamily="18" charset="0"/>
              <a:cs typeface="Times New Roman" panose="02020603050405020304" pitchFamily="18" charset="0"/>
            </a:rPr>
            <a:t>* Lo que genera mayor interés cuando se promociona un concierto o festival de música independiente es “Información relevante sobre el evento”, seguido por “Promociones en las entradas al evento”</a:t>
          </a:r>
          <a:endParaRPr lang="es-EC" sz="900" kern="1200" dirty="0">
            <a:solidFill>
              <a:schemeClr val="tx1"/>
            </a:solidFill>
            <a:latin typeface="Times New Roman" panose="02020603050405020304" pitchFamily="18" charset="0"/>
            <a:cs typeface="Times New Roman" panose="02020603050405020304" pitchFamily="18" charset="0"/>
          </a:endParaRPr>
        </a:p>
      </dsp:txBody>
      <dsp:txXfrm>
        <a:off x="6092553" y="553727"/>
        <a:ext cx="2769342" cy="1661605"/>
      </dsp:txXfrm>
    </dsp:sp>
    <dsp:sp modelId="{20AFA8C6-FB59-4126-858D-673CE3B297B5}">
      <dsp:nvSpPr>
        <dsp:cNvPr id="0" name=""/>
        <dsp:cNvSpPr/>
      </dsp:nvSpPr>
      <dsp:spPr>
        <a:xfrm>
          <a:off x="1523138" y="2492267"/>
          <a:ext cx="2769342" cy="166160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kern="1200" dirty="0" smtClean="0">
              <a:solidFill>
                <a:schemeClr val="tx1"/>
              </a:solidFill>
              <a:latin typeface="Times New Roman" panose="02020603050405020304" pitchFamily="18" charset="0"/>
              <a:cs typeface="Times New Roman" panose="02020603050405020304" pitchFamily="18" charset="0"/>
            </a:rPr>
            <a:t>* El dispositivo móvil utilizado con más frecuencia diariamente es el “Smartphone”.</a:t>
          </a:r>
        </a:p>
        <a:p>
          <a:pPr lvl="0" algn="ctr" defTabSz="400050">
            <a:lnSpc>
              <a:spcPct val="90000"/>
            </a:lnSpc>
            <a:spcBef>
              <a:spcPct val="0"/>
            </a:spcBef>
            <a:spcAft>
              <a:spcPct val="35000"/>
            </a:spcAft>
          </a:pPr>
          <a:r>
            <a:rPr lang="es-ES" sz="900" kern="1200" dirty="0" smtClean="0">
              <a:solidFill>
                <a:schemeClr val="tx1"/>
              </a:solidFill>
              <a:latin typeface="Times New Roman" panose="02020603050405020304" pitchFamily="18" charset="0"/>
              <a:cs typeface="Times New Roman" panose="02020603050405020304" pitchFamily="18" charset="0"/>
            </a:rPr>
            <a:t>* Se considera “Muy importante” implementar diseño responsive, es decir, adaptar el contenido tanto para web como para dispositivos móviles.</a:t>
          </a:r>
          <a:endParaRPr lang="es-EC" sz="900" kern="1200" dirty="0">
            <a:solidFill>
              <a:schemeClr val="tx1"/>
            </a:solidFill>
            <a:latin typeface="Times New Roman" panose="02020603050405020304" pitchFamily="18" charset="0"/>
            <a:cs typeface="Times New Roman" panose="02020603050405020304" pitchFamily="18" charset="0"/>
          </a:endParaRPr>
        </a:p>
      </dsp:txBody>
      <dsp:txXfrm>
        <a:off x="1523138" y="2492267"/>
        <a:ext cx="2769342" cy="1661605"/>
      </dsp:txXfrm>
    </dsp:sp>
    <dsp:sp modelId="{1CBC97AF-55DD-41C9-BFE7-B079CEE959CB}">
      <dsp:nvSpPr>
        <dsp:cNvPr id="0" name=""/>
        <dsp:cNvSpPr/>
      </dsp:nvSpPr>
      <dsp:spPr>
        <a:xfrm>
          <a:off x="4569415" y="2492267"/>
          <a:ext cx="2769342" cy="166160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kern="1200" dirty="0" smtClean="0">
              <a:solidFill>
                <a:schemeClr val="tx1"/>
              </a:solidFill>
              <a:latin typeface="Times New Roman" panose="02020603050405020304" pitchFamily="18" charset="0"/>
              <a:cs typeface="Times New Roman" panose="02020603050405020304" pitchFamily="18" charset="0"/>
            </a:rPr>
            <a:t>* Prefieren que se realice la “Promoción de las bandas participantes” durante una transmisión de video en vivo de una página de conciertos o festivales de música independiente, seguido de “Concursos”.</a:t>
          </a:r>
        </a:p>
        <a:p>
          <a:pPr lvl="0" algn="ctr" defTabSz="400050">
            <a:lnSpc>
              <a:spcPct val="90000"/>
            </a:lnSpc>
            <a:spcBef>
              <a:spcPct val="0"/>
            </a:spcBef>
            <a:spcAft>
              <a:spcPct val="35000"/>
            </a:spcAft>
          </a:pPr>
          <a:r>
            <a:rPr lang="es-ES" sz="900" kern="1200" dirty="0" smtClean="0">
              <a:solidFill>
                <a:schemeClr val="tx1"/>
              </a:solidFill>
              <a:latin typeface="Times New Roman" panose="02020603050405020304" pitchFamily="18" charset="0"/>
              <a:cs typeface="Times New Roman" panose="02020603050405020304" pitchFamily="18" charset="0"/>
            </a:rPr>
            <a:t>* Las principales plataformas mediantes las cuales los encuestados han visualizado y/o interactuado con videos en vivo realizados por páginas relacionadas a conciertos o festivales de música independiente son Facebook e Instagram.</a:t>
          </a:r>
          <a:endParaRPr lang="es-EC" sz="900" kern="1200" dirty="0">
            <a:solidFill>
              <a:schemeClr val="tx1"/>
            </a:solidFill>
            <a:latin typeface="Times New Roman" panose="02020603050405020304" pitchFamily="18" charset="0"/>
            <a:cs typeface="Times New Roman" panose="02020603050405020304" pitchFamily="18" charset="0"/>
          </a:endParaRPr>
        </a:p>
      </dsp:txBody>
      <dsp:txXfrm>
        <a:off x="4569415" y="2492267"/>
        <a:ext cx="2769342" cy="166160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DA71E-0521-4F54-9F81-3188D181D125}">
      <dsp:nvSpPr>
        <dsp:cNvPr id="0" name=""/>
        <dsp:cNvSpPr/>
      </dsp:nvSpPr>
      <dsp:spPr>
        <a:xfrm>
          <a:off x="501269" y="99"/>
          <a:ext cx="3270065" cy="19620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latin typeface="Times New Roman" panose="02020603050405020304" pitchFamily="18" charset="0"/>
              <a:cs typeface="Times New Roman" panose="02020603050405020304" pitchFamily="18" charset="0"/>
            </a:rPr>
            <a:t>* La importancia y relevancia de las redes sociales en la actualidad debe ser aprovechada al máximo, por esta razón todas las páginas de conciertos y festivales de música independiente deben estar presentes en las principales redes sociales como lo son Facebook e Instagram.</a:t>
          </a:r>
          <a:endParaRPr lang="es-EC" sz="1100" kern="1200" dirty="0" smtClean="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r>
            <a:rPr lang="es-ES" sz="1100" kern="1200" dirty="0" smtClean="0">
              <a:solidFill>
                <a:schemeClr val="tx1"/>
              </a:solidFill>
              <a:latin typeface="Times New Roman" panose="02020603050405020304" pitchFamily="18" charset="0"/>
              <a:cs typeface="Times New Roman" panose="02020603050405020304" pitchFamily="18" charset="0"/>
            </a:rPr>
            <a:t>* La publicidad mediante redes sociales debe realizarse periódicamente y la misma debe dirigirse a un target específico en donde figuran consumidores y potenciales clientes</a:t>
          </a:r>
          <a:endParaRPr lang="es-EC" sz="1100" kern="1200" dirty="0">
            <a:solidFill>
              <a:schemeClr val="tx1"/>
            </a:solidFill>
            <a:latin typeface="Times New Roman" panose="02020603050405020304" pitchFamily="18" charset="0"/>
            <a:cs typeface="Times New Roman" panose="02020603050405020304" pitchFamily="18" charset="0"/>
          </a:endParaRPr>
        </a:p>
      </dsp:txBody>
      <dsp:txXfrm>
        <a:off x="501269" y="99"/>
        <a:ext cx="3270065" cy="1962039"/>
      </dsp:txXfrm>
    </dsp:sp>
    <dsp:sp modelId="{ACC16911-34EB-4027-B991-5D54A9380799}">
      <dsp:nvSpPr>
        <dsp:cNvPr id="0" name=""/>
        <dsp:cNvSpPr/>
      </dsp:nvSpPr>
      <dsp:spPr>
        <a:xfrm>
          <a:off x="4098340" y="99"/>
          <a:ext cx="3270065" cy="196203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latin typeface="Times New Roman" panose="02020603050405020304" pitchFamily="18" charset="0"/>
              <a:cs typeface="Times New Roman" panose="02020603050405020304" pitchFamily="18" charset="0"/>
            </a:rPr>
            <a:t>* El contenido presentado a los consumidores debe ser original, conciso e innovador, de esto depende en gran parte la decisión por parte de los usuarios, se debe estimular a la parte visual mediante videos e imágenes que cautiven al público.</a:t>
          </a:r>
        </a:p>
        <a:p>
          <a:pPr lvl="0" algn="ctr" defTabSz="488950">
            <a:lnSpc>
              <a:spcPct val="90000"/>
            </a:lnSpc>
            <a:spcBef>
              <a:spcPct val="0"/>
            </a:spcBef>
            <a:spcAft>
              <a:spcPct val="35000"/>
            </a:spcAft>
          </a:pPr>
          <a:r>
            <a:rPr lang="es-ES" sz="1100" kern="1200" dirty="0" smtClean="0">
              <a:solidFill>
                <a:schemeClr val="tx1"/>
              </a:solidFill>
              <a:latin typeface="Times New Roman" panose="02020603050405020304" pitchFamily="18" charset="0"/>
              <a:cs typeface="Times New Roman" panose="02020603050405020304" pitchFamily="18" charset="0"/>
            </a:rPr>
            <a:t>* Es importante presentar contenido personalizado para cada plataforma con la cual interactúen los consumidores, la variedad y diversidad muestra interés para el momento de relacionarse con el público.</a:t>
          </a:r>
          <a:endParaRPr lang="es-EC" sz="1100" kern="1200" dirty="0">
            <a:solidFill>
              <a:schemeClr val="tx1"/>
            </a:solidFill>
            <a:latin typeface="Times New Roman" panose="02020603050405020304" pitchFamily="18" charset="0"/>
            <a:cs typeface="Times New Roman" panose="02020603050405020304" pitchFamily="18" charset="0"/>
          </a:endParaRPr>
        </a:p>
      </dsp:txBody>
      <dsp:txXfrm>
        <a:off x="4098340" y="99"/>
        <a:ext cx="3270065" cy="1962039"/>
      </dsp:txXfrm>
    </dsp:sp>
    <dsp:sp modelId="{B0310A48-3D71-428C-B950-E9A90722EC13}">
      <dsp:nvSpPr>
        <dsp:cNvPr id="0" name=""/>
        <dsp:cNvSpPr/>
      </dsp:nvSpPr>
      <dsp:spPr>
        <a:xfrm>
          <a:off x="501269" y="2289145"/>
          <a:ext cx="3270065" cy="19620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latin typeface="Times New Roman" panose="02020603050405020304" pitchFamily="18" charset="0"/>
              <a:cs typeface="Times New Roman" panose="02020603050405020304" pitchFamily="18" charset="0"/>
            </a:rPr>
            <a:t>* Los consumidores actuales interactúan mediante dispositivos digitales una gran parte del tiempo, es necesario presentar contenido relevante y que sea de interés para los usuarios, dicho contenido debe generar confianza y seguridad.</a:t>
          </a:r>
          <a:endParaRPr lang="es-EC" sz="1100" kern="1200" dirty="0" smtClean="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r>
            <a:rPr lang="es-ES" sz="1100" kern="1200" dirty="0" smtClean="0">
              <a:solidFill>
                <a:schemeClr val="tx1"/>
              </a:solidFill>
              <a:latin typeface="Times New Roman" panose="02020603050405020304" pitchFamily="18" charset="0"/>
              <a:cs typeface="Times New Roman" panose="02020603050405020304" pitchFamily="18" charset="0"/>
            </a:rPr>
            <a:t>* El contenido que se presenta debe ser adaptado y específico para un dispositivo móvil, el responsive design juega un papel importante para la presentación del contenido hacia el consumidor.</a:t>
          </a:r>
          <a:endParaRPr lang="es-EC" sz="1100" kern="1200" dirty="0">
            <a:solidFill>
              <a:schemeClr val="tx1"/>
            </a:solidFill>
            <a:latin typeface="Times New Roman" panose="02020603050405020304" pitchFamily="18" charset="0"/>
            <a:cs typeface="Times New Roman" panose="02020603050405020304" pitchFamily="18" charset="0"/>
          </a:endParaRPr>
        </a:p>
      </dsp:txBody>
      <dsp:txXfrm>
        <a:off x="501269" y="2289145"/>
        <a:ext cx="3270065" cy="1962039"/>
      </dsp:txXfrm>
    </dsp:sp>
    <dsp:sp modelId="{E06B41F0-DFE9-4854-88A3-8E4693D3DA0E}">
      <dsp:nvSpPr>
        <dsp:cNvPr id="0" name=""/>
        <dsp:cNvSpPr/>
      </dsp:nvSpPr>
      <dsp:spPr>
        <a:xfrm>
          <a:off x="4098340" y="2289145"/>
          <a:ext cx="3270065" cy="19620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latin typeface="Times New Roman" panose="02020603050405020304" pitchFamily="18" charset="0"/>
              <a:cs typeface="Times New Roman" panose="02020603050405020304" pitchFamily="18" charset="0"/>
            </a:rPr>
            <a:t>* El </a:t>
          </a:r>
          <a:r>
            <a:rPr lang="es-ES" sz="1100" kern="1200" dirty="0" smtClean="0">
              <a:solidFill>
                <a:schemeClr val="tx1"/>
              </a:solidFill>
              <a:latin typeface="Times New Roman" panose="02020603050405020304" pitchFamily="18" charset="0"/>
              <a:cs typeface="Times New Roman" panose="02020603050405020304" pitchFamily="18" charset="0"/>
            </a:rPr>
            <a:t>live video streaming es una herramienta que ha ganado espacio dentro de las estrategias de marketing digital, es necesario realizar transmisiones de video en vivo con frecuencia para poder generar mayor engagement con los consumidores.</a:t>
          </a:r>
          <a:endParaRPr lang="es-EC" sz="1100" kern="1200" dirty="0" smtClean="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r>
            <a:rPr lang="es-ES" sz="1100" kern="1200" dirty="0" smtClean="0">
              <a:solidFill>
                <a:schemeClr val="tx1"/>
              </a:solidFill>
              <a:latin typeface="Times New Roman" panose="02020603050405020304" pitchFamily="18" charset="0"/>
              <a:cs typeface="Times New Roman" panose="02020603050405020304" pitchFamily="18" charset="0"/>
            </a:rPr>
            <a:t>* Las </a:t>
          </a:r>
          <a:r>
            <a:rPr lang="es-ES" sz="1100" kern="1200" dirty="0" smtClean="0">
              <a:solidFill>
                <a:schemeClr val="tx1"/>
              </a:solidFill>
              <a:latin typeface="Times New Roman" panose="02020603050405020304" pitchFamily="18" charset="0"/>
              <a:cs typeface="Times New Roman" panose="02020603050405020304" pitchFamily="18" charset="0"/>
            </a:rPr>
            <a:t>transmisiones en vivo deben realizarse por plataformas conocidas por los consumidores, las plataformas idóneas son Facebook e Instagram, es necesario e indispensable que el público pueda interactuar mediante estas trasmisiones, generando confianza, satisfacción y una toma de decisión.</a:t>
          </a:r>
          <a:endParaRPr lang="es-EC" sz="1100" kern="1200" dirty="0">
            <a:solidFill>
              <a:schemeClr val="tx1"/>
            </a:solidFill>
            <a:latin typeface="Times New Roman" panose="02020603050405020304" pitchFamily="18" charset="0"/>
            <a:cs typeface="Times New Roman" panose="02020603050405020304" pitchFamily="18" charset="0"/>
          </a:endParaRPr>
        </a:p>
      </dsp:txBody>
      <dsp:txXfrm>
        <a:off x="4098340" y="2289145"/>
        <a:ext cx="3270065" cy="196203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407DC-192C-46A8-8E60-8ECAE0208B85}">
      <dsp:nvSpPr>
        <dsp:cNvPr id="0" name=""/>
        <dsp:cNvSpPr/>
      </dsp:nvSpPr>
      <dsp:spPr>
        <a:xfrm>
          <a:off x="1340358" y="37479"/>
          <a:ext cx="1621917" cy="24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9530" rIns="49530" bIns="0" numCol="1" spcCol="1270" anchor="b" anchorCtr="0">
          <a:noAutofit/>
        </a:bodyPr>
        <a:lstStyle/>
        <a:p>
          <a:pPr lvl="0" algn="l" defTabSz="577850">
            <a:lnSpc>
              <a:spcPct val="90000"/>
            </a:lnSpc>
            <a:spcBef>
              <a:spcPct val="0"/>
            </a:spcBef>
            <a:spcAft>
              <a:spcPct val="35000"/>
            </a:spcAft>
          </a:pPr>
          <a:r>
            <a:rPr lang="es-EC" sz="1300" kern="1200" dirty="0" smtClean="0"/>
            <a:t>Redes Sociales</a:t>
          </a:r>
          <a:endParaRPr lang="es-EC" sz="1300" kern="1200" dirty="0"/>
        </a:p>
      </dsp:txBody>
      <dsp:txXfrm>
        <a:off x="1340358" y="37479"/>
        <a:ext cx="1621917" cy="243287"/>
      </dsp:txXfrm>
    </dsp:sp>
    <dsp:sp modelId="{08F8EF4D-7DC0-4496-8584-05A9298F4BFF}">
      <dsp:nvSpPr>
        <dsp:cNvPr id="0" name=""/>
        <dsp:cNvSpPr/>
      </dsp:nvSpPr>
      <dsp:spPr>
        <a:xfrm>
          <a:off x="1340358" y="328987"/>
          <a:ext cx="1621917" cy="162191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F4EFC3-47A7-4BFE-AF1E-ABB022CA757C}">
      <dsp:nvSpPr>
        <dsp:cNvPr id="0" name=""/>
        <dsp:cNvSpPr/>
      </dsp:nvSpPr>
      <dsp:spPr>
        <a:xfrm>
          <a:off x="3133725" y="37479"/>
          <a:ext cx="1621917" cy="24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9530" rIns="49530" bIns="0" numCol="1" spcCol="1270" anchor="b" anchorCtr="0">
          <a:noAutofit/>
        </a:bodyPr>
        <a:lstStyle/>
        <a:p>
          <a:pPr lvl="0" algn="l" defTabSz="577850">
            <a:lnSpc>
              <a:spcPct val="90000"/>
            </a:lnSpc>
            <a:spcBef>
              <a:spcPct val="0"/>
            </a:spcBef>
            <a:spcAft>
              <a:spcPct val="35000"/>
            </a:spcAft>
          </a:pPr>
          <a:r>
            <a:rPr lang="es-EC" sz="1300" kern="1200" dirty="0" smtClean="0"/>
            <a:t>Content Marketing</a:t>
          </a:r>
          <a:endParaRPr lang="es-EC" sz="1300" kern="1200" dirty="0"/>
        </a:p>
      </dsp:txBody>
      <dsp:txXfrm>
        <a:off x="3133725" y="37479"/>
        <a:ext cx="1621917" cy="243287"/>
      </dsp:txXfrm>
    </dsp:sp>
    <dsp:sp modelId="{9D9C76CE-3534-4CF6-9DC7-9CE75AF56D4A}">
      <dsp:nvSpPr>
        <dsp:cNvPr id="0" name=""/>
        <dsp:cNvSpPr/>
      </dsp:nvSpPr>
      <dsp:spPr>
        <a:xfrm>
          <a:off x="3133725" y="328987"/>
          <a:ext cx="1621917" cy="1621917"/>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D3CAD-E1A7-40E2-B1B1-BBD34E06ECC5}">
      <dsp:nvSpPr>
        <dsp:cNvPr id="0" name=""/>
        <dsp:cNvSpPr/>
      </dsp:nvSpPr>
      <dsp:spPr>
        <a:xfrm>
          <a:off x="1340358" y="2113095"/>
          <a:ext cx="1621917" cy="24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9530" rIns="49530" bIns="0" numCol="1" spcCol="1270" anchor="b" anchorCtr="0">
          <a:noAutofit/>
        </a:bodyPr>
        <a:lstStyle/>
        <a:p>
          <a:pPr lvl="0" algn="l" defTabSz="577850">
            <a:lnSpc>
              <a:spcPct val="90000"/>
            </a:lnSpc>
            <a:spcBef>
              <a:spcPct val="0"/>
            </a:spcBef>
            <a:spcAft>
              <a:spcPct val="35000"/>
            </a:spcAft>
          </a:pPr>
          <a:r>
            <a:rPr lang="es-EC" sz="1300" kern="1200" dirty="0" smtClean="0"/>
            <a:t>Mobile Marketing</a:t>
          </a:r>
          <a:endParaRPr lang="es-EC" sz="1300" kern="1200" dirty="0"/>
        </a:p>
      </dsp:txBody>
      <dsp:txXfrm>
        <a:off x="1340358" y="2113095"/>
        <a:ext cx="1621917" cy="243287"/>
      </dsp:txXfrm>
    </dsp:sp>
    <dsp:sp modelId="{2BECB603-E5D1-44A2-9A89-A572446D2396}">
      <dsp:nvSpPr>
        <dsp:cNvPr id="0" name=""/>
        <dsp:cNvSpPr/>
      </dsp:nvSpPr>
      <dsp:spPr>
        <a:xfrm>
          <a:off x="1340358" y="2404603"/>
          <a:ext cx="1621917" cy="1621917"/>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D3AD06-82FA-485C-BD3F-449F3ECD228F}">
      <dsp:nvSpPr>
        <dsp:cNvPr id="0" name=""/>
        <dsp:cNvSpPr/>
      </dsp:nvSpPr>
      <dsp:spPr>
        <a:xfrm>
          <a:off x="3133725" y="2113095"/>
          <a:ext cx="1621917" cy="24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9530" rIns="49530" bIns="0" numCol="1" spcCol="1270" anchor="b" anchorCtr="0">
          <a:noAutofit/>
        </a:bodyPr>
        <a:lstStyle/>
        <a:p>
          <a:pPr lvl="0" algn="l" defTabSz="577850">
            <a:lnSpc>
              <a:spcPct val="90000"/>
            </a:lnSpc>
            <a:spcBef>
              <a:spcPct val="0"/>
            </a:spcBef>
            <a:spcAft>
              <a:spcPct val="35000"/>
            </a:spcAft>
          </a:pPr>
          <a:r>
            <a:rPr lang="es-EC" sz="1300" kern="1200" dirty="0" smtClean="0"/>
            <a:t>Live Video Streaming</a:t>
          </a:r>
          <a:endParaRPr lang="es-EC" sz="1300" kern="1200" dirty="0"/>
        </a:p>
      </dsp:txBody>
      <dsp:txXfrm>
        <a:off x="3133725" y="2113095"/>
        <a:ext cx="1621917" cy="243287"/>
      </dsp:txXfrm>
    </dsp:sp>
    <dsp:sp modelId="{19C53F9D-CAD0-40A2-8BA5-B94B547467B8}">
      <dsp:nvSpPr>
        <dsp:cNvPr id="0" name=""/>
        <dsp:cNvSpPr/>
      </dsp:nvSpPr>
      <dsp:spPr>
        <a:xfrm>
          <a:off x="3133725" y="2404603"/>
          <a:ext cx="1621917" cy="1621917"/>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B757-B027-49D5-9B8B-B54F26B24D34}">
      <dsp:nvSpPr>
        <dsp:cNvPr id="0" name=""/>
        <dsp:cNvSpPr/>
      </dsp:nvSpPr>
      <dsp:spPr>
        <a:xfrm>
          <a:off x="4767" y="719"/>
          <a:ext cx="3371839" cy="18306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latin typeface="Times New Roman" panose="02020603050405020304" pitchFamily="18" charset="0"/>
              <a:cs typeface="Times New Roman" panose="02020603050405020304" pitchFamily="18" charset="0"/>
            </a:rPr>
            <a:t>Proporcionar a gestores y organizadores de conciertos y festivales de música independiente una guía aplicable que les será de utilidad al momento de tomar decisiones y planificar estrategias de marketing digital para su mercado objetivo. </a:t>
          </a:r>
          <a:endParaRPr lang="es-EC" sz="1400" kern="1200" dirty="0">
            <a:solidFill>
              <a:schemeClr val="tx1"/>
            </a:solidFill>
            <a:latin typeface="Times New Roman" panose="02020603050405020304" pitchFamily="18" charset="0"/>
            <a:cs typeface="Times New Roman" panose="02020603050405020304" pitchFamily="18" charset="0"/>
          </a:endParaRPr>
        </a:p>
      </dsp:txBody>
      <dsp:txXfrm>
        <a:off x="4767" y="719"/>
        <a:ext cx="3371839" cy="1830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542DD-FBB1-4D25-AB2E-CE92D8A9AE62}">
      <dsp:nvSpPr>
        <dsp:cNvPr id="0" name=""/>
        <dsp:cNvSpPr/>
      </dsp:nvSpPr>
      <dsp:spPr>
        <a:xfrm>
          <a:off x="1814549" y="492630"/>
          <a:ext cx="3290510" cy="3290510"/>
        </a:xfrm>
        <a:prstGeom prst="blockArc">
          <a:avLst>
            <a:gd name="adj1" fmla="val 10800000"/>
            <a:gd name="adj2" fmla="val 16200000"/>
            <a:gd name="adj3" fmla="val 4637"/>
          </a:avLst>
        </a:prstGeom>
        <a:solidFill>
          <a:schemeClr val="accent3">
            <a:hueOff val="6059134"/>
            <a:satOff val="36540"/>
            <a:lumOff val="-221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AB9CE7-8F42-4A3B-BA1F-6AEF61B1F6E8}">
      <dsp:nvSpPr>
        <dsp:cNvPr id="0" name=""/>
        <dsp:cNvSpPr/>
      </dsp:nvSpPr>
      <dsp:spPr>
        <a:xfrm>
          <a:off x="1814549" y="492630"/>
          <a:ext cx="3290510" cy="3290510"/>
        </a:xfrm>
        <a:prstGeom prst="blockArc">
          <a:avLst>
            <a:gd name="adj1" fmla="val 5400000"/>
            <a:gd name="adj2" fmla="val 10800000"/>
            <a:gd name="adj3" fmla="val 4637"/>
          </a:avLst>
        </a:prstGeom>
        <a:solidFill>
          <a:schemeClr val="accent3">
            <a:hueOff val="4039423"/>
            <a:satOff val="24360"/>
            <a:lumOff val="-147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2E27D6-D4A2-4BD8-BA6A-E1B4EF768878}">
      <dsp:nvSpPr>
        <dsp:cNvPr id="0" name=""/>
        <dsp:cNvSpPr/>
      </dsp:nvSpPr>
      <dsp:spPr>
        <a:xfrm>
          <a:off x="1814549" y="492630"/>
          <a:ext cx="3290510" cy="3290510"/>
        </a:xfrm>
        <a:prstGeom prst="blockArc">
          <a:avLst>
            <a:gd name="adj1" fmla="val 0"/>
            <a:gd name="adj2" fmla="val 5400000"/>
            <a:gd name="adj3" fmla="val 4637"/>
          </a:avLst>
        </a:prstGeom>
        <a:solidFill>
          <a:schemeClr val="accent3">
            <a:hueOff val="2019711"/>
            <a:satOff val="12180"/>
            <a:lumOff val="-738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AFA873-3650-4983-B374-9B507AC88B2C}">
      <dsp:nvSpPr>
        <dsp:cNvPr id="0" name=""/>
        <dsp:cNvSpPr/>
      </dsp:nvSpPr>
      <dsp:spPr>
        <a:xfrm>
          <a:off x="1814549" y="492630"/>
          <a:ext cx="3290510" cy="3290510"/>
        </a:xfrm>
        <a:prstGeom prst="blockArc">
          <a:avLst>
            <a:gd name="adj1" fmla="val 16200000"/>
            <a:gd name="adj2" fmla="val 0"/>
            <a:gd name="adj3" fmla="val 463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5215BD-013A-4733-A86D-D535C3F2D931}">
      <dsp:nvSpPr>
        <dsp:cNvPr id="0" name=""/>
        <dsp:cNvSpPr/>
      </dsp:nvSpPr>
      <dsp:spPr>
        <a:xfrm>
          <a:off x="2702972" y="1381053"/>
          <a:ext cx="1513664" cy="1513664"/>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s-EC" sz="6500" kern="1200" dirty="0"/>
        </a:p>
      </dsp:txBody>
      <dsp:txXfrm>
        <a:off x="2924643" y="1602724"/>
        <a:ext cx="1070322" cy="1070322"/>
      </dsp:txXfrm>
    </dsp:sp>
    <dsp:sp modelId="{C10902C2-29F1-4DAC-AC5B-7079CBF871AE}">
      <dsp:nvSpPr>
        <dsp:cNvPr id="0" name=""/>
        <dsp:cNvSpPr/>
      </dsp:nvSpPr>
      <dsp:spPr>
        <a:xfrm>
          <a:off x="2930021" y="992"/>
          <a:ext cx="1059565" cy="105956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C" sz="900" kern="1200" dirty="0" smtClean="0">
              <a:solidFill>
                <a:schemeClr val="tx1"/>
              </a:solidFill>
            </a:rPr>
            <a:t>No se encasilla en un específico género musical</a:t>
          </a:r>
          <a:endParaRPr lang="es-EC" sz="900" kern="1200" dirty="0">
            <a:solidFill>
              <a:schemeClr val="tx1"/>
            </a:solidFill>
          </a:endParaRPr>
        </a:p>
      </dsp:txBody>
      <dsp:txXfrm>
        <a:off x="3085191" y="156162"/>
        <a:ext cx="749225" cy="749225"/>
      </dsp:txXfrm>
    </dsp:sp>
    <dsp:sp modelId="{64018CDD-CE6F-447C-8714-AF8A539447C3}">
      <dsp:nvSpPr>
        <dsp:cNvPr id="0" name=""/>
        <dsp:cNvSpPr/>
      </dsp:nvSpPr>
      <dsp:spPr>
        <a:xfrm>
          <a:off x="4537133" y="1608103"/>
          <a:ext cx="1059565" cy="1059565"/>
        </a:xfrm>
        <a:prstGeom prst="ellipse">
          <a:avLst/>
        </a:prstGeom>
        <a:solidFill>
          <a:schemeClr val="accent3">
            <a:hueOff val="2019711"/>
            <a:satOff val="12180"/>
            <a:lumOff val="-73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C" sz="900" kern="1200" dirty="0" smtClean="0">
              <a:solidFill>
                <a:schemeClr val="tx1"/>
              </a:solidFill>
            </a:rPr>
            <a:t>Autogestión</a:t>
          </a:r>
          <a:endParaRPr lang="es-EC" sz="900" kern="1200" dirty="0">
            <a:solidFill>
              <a:schemeClr val="tx1"/>
            </a:solidFill>
          </a:endParaRPr>
        </a:p>
      </dsp:txBody>
      <dsp:txXfrm>
        <a:off x="4692303" y="1763273"/>
        <a:ext cx="749225" cy="749225"/>
      </dsp:txXfrm>
    </dsp:sp>
    <dsp:sp modelId="{5CD776E2-9395-474D-8C5D-93EFB6C6CE55}">
      <dsp:nvSpPr>
        <dsp:cNvPr id="0" name=""/>
        <dsp:cNvSpPr/>
      </dsp:nvSpPr>
      <dsp:spPr>
        <a:xfrm>
          <a:off x="2930021" y="3215214"/>
          <a:ext cx="1059565" cy="1059565"/>
        </a:xfrm>
        <a:prstGeom prst="ellipse">
          <a:avLst/>
        </a:prstGeom>
        <a:solidFill>
          <a:schemeClr val="accent3">
            <a:hueOff val="4039423"/>
            <a:satOff val="24360"/>
            <a:lumOff val="-147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 sz="900" kern="1200" dirty="0" smtClean="0">
              <a:solidFill>
                <a:schemeClr val="tx1"/>
              </a:solidFill>
            </a:rPr>
            <a:t>No es solo comercializar sino también comunicar y expresar</a:t>
          </a:r>
          <a:endParaRPr lang="es-EC" sz="900" kern="1200" dirty="0">
            <a:solidFill>
              <a:schemeClr val="tx1"/>
            </a:solidFill>
          </a:endParaRPr>
        </a:p>
      </dsp:txBody>
      <dsp:txXfrm>
        <a:off x="3085191" y="3370384"/>
        <a:ext cx="749225" cy="749225"/>
      </dsp:txXfrm>
    </dsp:sp>
    <dsp:sp modelId="{209BD69B-CBF8-48B6-BB17-C3A23134CD53}">
      <dsp:nvSpPr>
        <dsp:cNvPr id="0" name=""/>
        <dsp:cNvSpPr/>
      </dsp:nvSpPr>
      <dsp:spPr>
        <a:xfrm>
          <a:off x="1322910" y="1608103"/>
          <a:ext cx="1059565" cy="1059565"/>
        </a:xfrm>
        <a:prstGeom prst="ellipse">
          <a:avLst/>
        </a:prstGeom>
        <a:solidFill>
          <a:schemeClr val="accent3">
            <a:hueOff val="6059134"/>
            <a:satOff val="36540"/>
            <a:lumOff val="-221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C" sz="900" kern="1200" dirty="0" smtClean="0">
              <a:solidFill>
                <a:schemeClr val="tx1"/>
              </a:solidFill>
              <a:latin typeface="Times New Roman" panose="02020603050405020304" pitchFamily="18" charset="0"/>
              <a:cs typeface="Times New Roman" panose="02020603050405020304" pitchFamily="18" charset="0"/>
            </a:rPr>
            <a:t>Libertad de expresión</a:t>
          </a:r>
          <a:endParaRPr lang="es-EC" sz="900" kern="1200" dirty="0">
            <a:solidFill>
              <a:schemeClr val="tx1"/>
            </a:solidFill>
            <a:latin typeface="Times New Roman" panose="02020603050405020304" pitchFamily="18" charset="0"/>
            <a:cs typeface="Times New Roman" panose="02020603050405020304" pitchFamily="18" charset="0"/>
          </a:endParaRPr>
        </a:p>
      </dsp:txBody>
      <dsp:txXfrm>
        <a:off x="1478080" y="1763273"/>
        <a:ext cx="749225" cy="74922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B757-B027-49D5-9B8B-B54F26B24D34}">
      <dsp:nvSpPr>
        <dsp:cNvPr id="0" name=""/>
        <dsp:cNvSpPr/>
      </dsp:nvSpPr>
      <dsp:spPr>
        <a:xfrm>
          <a:off x="3117" y="2460"/>
          <a:ext cx="4413364" cy="18308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latin typeface="Times New Roman" panose="02020603050405020304" pitchFamily="18" charset="0"/>
              <a:cs typeface="Times New Roman" panose="02020603050405020304" pitchFamily="18" charset="0"/>
            </a:rPr>
            <a:t>Se define el target al cual se aplica la propuesta de optimización así tenemos los siguientes datos:</a:t>
          </a:r>
          <a:endParaRPr lang="es-EC" sz="1200"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es-ES" sz="1200" kern="1200" dirty="0" smtClean="0">
              <a:solidFill>
                <a:schemeClr val="tx1"/>
              </a:solidFill>
              <a:latin typeface="Times New Roman" panose="02020603050405020304" pitchFamily="18" charset="0"/>
              <a:cs typeface="Times New Roman" panose="02020603050405020304" pitchFamily="18" charset="0"/>
            </a:rPr>
            <a:t>* Personas pertenecientes al género masculino, femenino y otro género.</a:t>
          </a:r>
          <a:endParaRPr lang="es-EC" sz="1200"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es-ES" sz="1200" kern="1200" dirty="0" smtClean="0">
              <a:solidFill>
                <a:schemeClr val="tx1"/>
              </a:solidFill>
              <a:latin typeface="Times New Roman" panose="02020603050405020304" pitchFamily="18" charset="0"/>
              <a:cs typeface="Times New Roman" panose="02020603050405020304" pitchFamily="18" charset="0"/>
            </a:rPr>
            <a:t>* Personas que se encuentren dentro de los rangos de edades comprendidos entre 16 a 24 años y 25 a 34 años.</a:t>
          </a:r>
          <a:endParaRPr lang="es-EC" sz="1200"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es-ES" sz="1200" kern="1200" dirty="0" smtClean="0">
              <a:solidFill>
                <a:schemeClr val="tx1"/>
              </a:solidFill>
              <a:latin typeface="Times New Roman" panose="02020603050405020304" pitchFamily="18" charset="0"/>
              <a:cs typeface="Times New Roman" panose="02020603050405020304" pitchFamily="18" charset="0"/>
            </a:rPr>
            <a:t>* Personas residentes en el Distrito Metropolitano de Quito</a:t>
          </a:r>
          <a:r>
            <a:rPr lang="es-ES" sz="1800" kern="1200" dirty="0" smtClean="0">
              <a:solidFill>
                <a:schemeClr val="tx1"/>
              </a:solidFill>
              <a:latin typeface="Times New Roman" panose="02020603050405020304" pitchFamily="18" charset="0"/>
              <a:cs typeface="Times New Roman" panose="02020603050405020304" pitchFamily="18" charset="0"/>
            </a:rPr>
            <a:t>.</a:t>
          </a:r>
          <a:endParaRPr lang="es-EC" sz="1800" kern="1200" dirty="0">
            <a:solidFill>
              <a:schemeClr val="tx1"/>
            </a:solidFill>
            <a:latin typeface="Times New Roman" panose="02020603050405020304" pitchFamily="18" charset="0"/>
            <a:cs typeface="Times New Roman" panose="02020603050405020304" pitchFamily="18" charset="0"/>
          </a:endParaRPr>
        </a:p>
      </dsp:txBody>
      <dsp:txXfrm>
        <a:off x="3117" y="2460"/>
        <a:ext cx="4413364" cy="183085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E634E-A8C4-4418-9F8F-EFF80F11C177}">
      <dsp:nvSpPr>
        <dsp:cNvPr id="0" name=""/>
        <dsp:cNvSpPr/>
      </dsp:nvSpPr>
      <dsp:spPr>
        <a:xfrm>
          <a:off x="22613" y="460804"/>
          <a:ext cx="1989678" cy="168584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DEAF2D-7EC3-4A01-B6CD-AC80666F8BBE}">
      <dsp:nvSpPr>
        <dsp:cNvPr id="0" name=""/>
        <dsp:cNvSpPr/>
      </dsp:nvSpPr>
      <dsp:spPr>
        <a:xfrm>
          <a:off x="22613" y="139125"/>
          <a:ext cx="1989678" cy="2902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Principales Redes Sociales</a:t>
          </a:r>
          <a:endParaRPr lang="es-EC" sz="1200" kern="1200" dirty="0"/>
        </a:p>
      </dsp:txBody>
      <dsp:txXfrm>
        <a:off x="22613" y="139125"/>
        <a:ext cx="1989678" cy="290295"/>
      </dsp:txXfrm>
    </dsp:sp>
    <dsp:sp modelId="{7CBF8B55-7CB2-455F-8A03-B48A4C264C98}">
      <dsp:nvSpPr>
        <dsp:cNvPr id="0" name=""/>
        <dsp:cNvSpPr/>
      </dsp:nvSpPr>
      <dsp:spPr>
        <a:xfrm>
          <a:off x="3179095" y="100052"/>
          <a:ext cx="1897735" cy="3743245"/>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1E169E-619D-40C9-91C5-579A5B8B6CE1}">
      <dsp:nvSpPr>
        <dsp:cNvPr id="0" name=""/>
        <dsp:cNvSpPr/>
      </dsp:nvSpPr>
      <dsp:spPr>
        <a:xfrm>
          <a:off x="3104531" y="110552"/>
          <a:ext cx="1989678" cy="2902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Publicidad y Promoción</a:t>
          </a:r>
          <a:endParaRPr lang="es-EC" sz="1200" kern="1200" dirty="0"/>
        </a:p>
      </dsp:txBody>
      <dsp:txXfrm>
        <a:off x="3104531" y="110552"/>
        <a:ext cx="1989678" cy="290295"/>
      </dsp:txXfrm>
    </dsp:sp>
    <dsp:sp modelId="{1FF76F5C-2C20-4D8B-99A9-93C2149F428E}">
      <dsp:nvSpPr>
        <dsp:cNvPr id="0" name=""/>
        <dsp:cNvSpPr/>
      </dsp:nvSpPr>
      <dsp:spPr>
        <a:xfrm>
          <a:off x="6259391" y="100052"/>
          <a:ext cx="1989678" cy="3743245"/>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42A06C-D393-4D69-BC83-D780F7108938}">
      <dsp:nvSpPr>
        <dsp:cNvPr id="0" name=""/>
        <dsp:cNvSpPr/>
      </dsp:nvSpPr>
      <dsp:spPr>
        <a:xfrm>
          <a:off x="6230839" y="62926"/>
          <a:ext cx="1989678" cy="2902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Concursos y Sorteos</a:t>
          </a:r>
          <a:endParaRPr lang="es-EC" sz="1200" kern="1200" dirty="0"/>
        </a:p>
      </dsp:txBody>
      <dsp:txXfrm>
        <a:off x="6230839" y="62926"/>
        <a:ext cx="1989678" cy="29029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E634E-A8C4-4418-9F8F-EFF80F11C177}">
      <dsp:nvSpPr>
        <dsp:cNvPr id="0" name=""/>
        <dsp:cNvSpPr/>
      </dsp:nvSpPr>
      <dsp:spPr>
        <a:xfrm>
          <a:off x="44181" y="268706"/>
          <a:ext cx="1946542" cy="194197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DEAF2D-7EC3-4A01-B6CD-AC80666F8BBE}">
      <dsp:nvSpPr>
        <dsp:cNvPr id="0" name=""/>
        <dsp:cNvSpPr/>
      </dsp:nvSpPr>
      <dsp:spPr>
        <a:xfrm>
          <a:off x="0" y="0"/>
          <a:ext cx="1989678" cy="2902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Contenido Preferido</a:t>
          </a:r>
          <a:endParaRPr lang="es-EC" sz="1300" kern="1200" dirty="0"/>
        </a:p>
      </dsp:txBody>
      <dsp:txXfrm>
        <a:off x="0" y="0"/>
        <a:ext cx="1989678" cy="290295"/>
      </dsp:txXfrm>
    </dsp:sp>
    <dsp:sp modelId="{7CBF8B55-7CB2-455F-8A03-B48A4C264C98}">
      <dsp:nvSpPr>
        <dsp:cNvPr id="0" name=""/>
        <dsp:cNvSpPr/>
      </dsp:nvSpPr>
      <dsp:spPr>
        <a:xfrm>
          <a:off x="3207676" y="139121"/>
          <a:ext cx="1783428" cy="2495570"/>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1E169E-619D-40C9-91C5-579A5B8B6CE1}">
      <dsp:nvSpPr>
        <dsp:cNvPr id="0" name=""/>
        <dsp:cNvSpPr/>
      </dsp:nvSpPr>
      <dsp:spPr>
        <a:xfrm>
          <a:off x="3085490" y="0"/>
          <a:ext cx="1989678" cy="2902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Formato más llamativo</a:t>
          </a:r>
          <a:endParaRPr lang="es-EC" sz="1300" kern="1200" dirty="0"/>
        </a:p>
      </dsp:txBody>
      <dsp:txXfrm>
        <a:off x="3085490" y="0"/>
        <a:ext cx="1989678" cy="290295"/>
      </dsp:txXfrm>
    </dsp:sp>
    <dsp:sp modelId="{1FF76F5C-2C20-4D8B-99A9-93C2149F428E}">
      <dsp:nvSpPr>
        <dsp:cNvPr id="0" name=""/>
        <dsp:cNvSpPr/>
      </dsp:nvSpPr>
      <dsp:spPr>
        <a:xfrm>
          <a:off x="6383378" y="390521"/>
          <a:ext cx="1750977" cy="1790702"/>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42A06C-D393-4D69-BC83-D780F7108938}">
      <dsp:nvSpPr>
        <dsp:cNvPr id="0" name=""/>
        <dsp:cNvSpPr/>
      </dsp:nvSpPr>
      <dsp:spPr>
        <a:xfrm>
          <a:off x="6292599" y="121239"/>
          <a:ext cx="1989678" cy="2902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Contenido Personalizado</a:t>
          </a:r>
          <a:endParaRPr lang="es-EC" sz="1300" kern="1200" dirty="0"/>
        </a:p>
      </dsp:txBody>
      <dsp:txXfrm>
        <a:off x="6292599" y="121239"/>
        <a:ext cx="1989678" cy="29029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E634E-A8C4-4418-9F8F-EFF80F11C177}">
      <dsp:nvSpPr>
        <dsp:cNvPr id="0" name=""/>
        <dsp:cNvSpPr/>
      </dsp:nvSpPr>
      <dsp:spPr>
        <a:xfrm>
          <a:off x="2299" y="464610"/>
          <a:ext cx="1526155" cy="3623748"/>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DEAF2D-7EC3-4A01-B6CD-AC80666F8BBE}">
      <dsp:nvSpPr>
        <dsp:cNvPr id="0" name=""/>
        <dsp:cNvSpPr/>
      </dsp:nvSpPr>
      <dsp:spPr>
        <a:xfrm>
          <a:off x="0" y="0"/>
          <a:ext cx="3348613" cy="3802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Aplicaciones móviles</a:t>
          </a:r>
          <a:endParaRPr lang="es-EC" sz="1800" kern="1200" dirty="0"/>
        </a:p>
      </dsp:txBody>
      <dsp:txXfrm>
        <a:off x="0" y="0"/>
        <a:ext cx="3348613" cy="380283"/>
      </dsp:txXfrm>
    </dsp:sp>
    <dsp:sp modelId="{7CBF8B55-7CB2-455F-8A03-B48A4C264C98}">
      <dsp:nvSpPr>
        <dsp:cNvPr id="0" name=""/>
        <dsp:cNvSpPr/>
      </dsp:nvSpPr>
      <dsp:spPr>
        <a:xfrm>
          <a:off x="4496673" y="486146"/>
          <a:ext cx="3449378" cy="1692166"/>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1E169E-619D-40C9-91C5-579A5B8B6CE1}">
      <dsp:nvSpPr>
        <dsp:cNvPr id="0" name=""/>
        <dsp:cNvSpPr/>
      </dsp:nvSpPr>
      <dsp:spPr>
        <a:xfrm>
          <a:off x="4350165" y="0"/>
          <a:ext cx="3810111" cy="3802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Adaptar el contenido</a:t>
          </a:r>
          <a:endParaRPr lang="es-EC" sz="1800" kern="1200" dirty="0"/>
        </a:p>
      </dsp:txBody>
      <dsp:txXfrm>
        <a:off x="4350165" y="0"/>
        <a:ext cx="3810111" cy="38028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E634E-A8C4-4418-9F8F-EFF80F11C177}">
      <dsp:nvSpPr>
        <dsp:cNvPr id="0" name=""/>
        <dsp:cNvSpPr/>
      </dsp:nvSpPr>
      <dsp:spPr>
        <a:xfrm>
          <a:off x="562147" y="704058"/>
          <a:ext cx="7019036" cy="344273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DEAF2D-7EC3-4A01-B6CD-AC80666F8BBE}">
      <dsp:nvSpPr>
        <dsp:cNvPr id="0" name=""/>
        <dsp:cNvSpPr/>
      </dsp:nvSpPr>
      <dsp:spPr>
        <a:xfrm>
          <a:off x="1588340" y="0"/>
          <a:ext cx="5275353" cy="5990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t>Interacción en tiempo real</a:t>
          </a:r>
          <a:endParaRPr lang="es-EC" sz="2800" kern="1200" dirty="0"/>
        </a:p>
      </dsp:txBody>
      <dsp:txXfrm>
        <a:off x="1588340" y="0"/>
        <a:ext cx="5275353" cy="5990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2B790-F1B2-41DD-8D03-D8086FC62167}">
      <dsp:nvSpPr>
        <dsp:cNvPr id="0" name=""/>
        <dsp:cNvSpPr/>
      </dsp:nvSpPr>
      <dsp:spPr>
        <a:xfrm rot="5400000">
          <a:off x="2630104" y="97992"/>
          <a:ext cx="1506471" cy="1310630"/>
        </a:xfrm>
        <a:prstGeom prst="hexagon">
          <a:avLst>
            <a:gd name="adj" fmla="val 25000"/>
            <a:gd name="vf" fmla="val 11547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s-EC" sz="2000" kern="1200" dirty="0"/>
        </a:p>
      </dsp:txBody>
      <dsp:txXfrm rot="-5400000">
        <a:off x="2932264" y="234830"/>
        <a:ext cx="902150" cy="1036955"/>
      </dsp:txXfrm>
    </dsp:sp>
    <dsp:sp modelId="{9751121D-F1A6-4A96-826D-4A7E11D299F6}">
      <dsp:nvSpPr>
        <dsp:cNvPr id="0" name=""/>
        <dsp:cNvSpPr/>
      </dsp:nvSpPr>
      <dsp:spPr>
        <a:xfrm>
          <a:off x="4078426" y="301365"/>
          <a:ext cx="1681222" cy="903882"/>
        </a:xfrm>
        <a:prstGeom prst="rect">
          <a:avLst/>
        </a:prstGeom>
        <a:noFill/>
        <a:ln>
          <a:noFill/>
        </a:ln>
        <a:effectLst/>
      </dsp:spPr>
      <dsp:style>
        <a:lnRef idx="0">
          <a:scrgbClr r="0" g="0" b="0"/>
        </a:lnRef>
        <a:fillRef idx="0">
          <a:scrgbClr r="0" g="0" b="0"/>
        </a:fillRef>
        <a:effectRef idx="0">
          <a:scrgbClr r="0" g="0" b="0"/>
        </a:effectRef>
        <a:fontRef idx="minor"/>
      </dsp:style>
    </dsp:sp>
    <dsp:sp modelId="{A1F372F0-8F50-4387-B03B-8E2A6895A91E}">
      <dsp:nvSpPr>
        <dsp:cNvPr id="0" name=""/>
        <dsp:cNvSpPr/>
      </dsp:nvSpPr>
      <dsp:spPr>
        <a:xfrm rot="5400000">
          <a:off x="1214624" y="97992"/>
          <a:ext cx="1506471" cy="1310630"/>
        </a:xfrm>
        <a:prstGeom prst="hexagon">
          <a:avLst>
            <a:gd name="adj" fmla="val 25000"/>
            <a:gd name="vf" fmla="val 11547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a:p>
      </dsp:txBody>
      <dsp:txXfrm rot="-5400000">
        <a:off x="1516784" y="234830"/>
        <a:ext cx="902150" cy="1036955"/>
      </dsp:txXfrm>
    </dsp:sp>
    <dsp:sp modelId="{3C4B4272-F6B7-412D-87AE-D9BCFAD3D2C2}">
      <dsp:nvSpPr>
        <dsp:cNvPr id="0" name=""/>
        <dsp:cNvSpPr/>
      </dsp:nvSpPr>
      <dsp:spPr>
        <a:xfrm rot="5400000">
          <a:off x="1919652" y="1376684"/>
          <a:ext cx="1506471" cy="1310630"/>
        </a:xfrm>
        <a:prstGeom prst="hexagon">
          <a:avLst>
            <a:gd name="adj" fmla="val 25000"/>
            <a:gd name="vf" fmla="val 11547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s-EC" sz="2000" kern="1200" dirty="0"/>
        </a:p>
      </dsp:txBody>
      <dsp:txXfrm rot="-5400000">
        <a:off x="2221812" y="1513522"/>
        <a:ext cx="902150" cy="1036955"/>
      </dsp:txXfrm>
    </dsp:sp>
    <dsp:sp modelId="{77664712-8D57-4CFE-831E-DC14A6327E93}">
      <dsp:nvSpPr>
        <dsp:cNvPr id="0" name=""/>
        <dsp:cNvSpPr/>
      </dsp:nvSpPr>
      <dsp:spPr>
        <a:xfrm>
          <a:off x="336351" y="1580058"/>
          <a:ext cx="1626989" cy="903882"/>
        </a:xfrm>
        <a:prstGeom prst="rect">
          <a:avLst/>
        </a:prstGeom>
        <a:noFill/>
        <a:ln>
          <a:noFill/>
        </a:ln>
        <a:effectLst/>
      </dsp:spPr>
      <dsp:style>
        <a:lnRef idx="0">
          <a:scrgbClr r="0" g="0" b="0"/>
        </a:lnRef>
        <a:fillRef idx="0">
          <a:scrgbClr r="0" g="0" b="0"/>
        </a:fillRef>
        <a:effectRef idx="0">
          <a:scrgbClr r="0" g="0" b="0"/>
        </a:effectRef>
        <a:fontRef idx="minor"/>
      </dsp:style>
    </dsp:sp>
    <dsp:sp modelId="{B05EDC97-52BB-491B-9AE1-72B2379831AB}">
      <dsp:nvSpPr>
        <dsp:cNvPr id="0" name=""/>
        <dsp:cNvSpPr/>
      </dsp:nvSpPr>
      <dsp:spPr>
        <a:xfrm rot="5400000">
          <a:off x="3335133" y="1376684"/>
          <a:ext cx="1506471" cy="1310630"/>
        </a:xfrm>
        <a:prstGeom prst="hexagon">
          <a:avLst>
            <a:gd name="adj" fmla="val 25000"/>
            <a:gd name="vf" fmla="val 11547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a:p>
      </dsp:txBody>
      <dsp:txXfrm rot="-5400000">
        <a:off x="3637293" y="1513522"/>
        <a:ext cx="902150" cy="1036955"/>
      </dsp:txXfrm>
    </dsp:sp>
    <dsp:sp modelId="{CC005189-BFC7-4333-9CD7-317779BFA7A3}">
      <dsp:nvSpPr>
        <dsp:cNvPr id="0" name=""/>
        <dsp:cNvSpPr/>
      </dsp:nvSpPr>
      <dsp:spPr>
        <a:xfrm rot="5400000">
          <a:off x="2630104" y="2655377"/>
          <a:ext cx="1506471" cy="1310630"/>
        </a:xfrm>
        <a:prstGeom prst="hexagon">
          <a:avLst>
            <a:gd name="adj" fmla="val 25000"/>
            <a:gd name="vf" fmla="val 115470"/>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s-EC" sz="2000" kern="1200" dirty="0"/>
        </a:p>
      </dsp:txBody>
      <dsp:txXfrm rot="-5400000">
        <a:off x="2932264" y="2792215"/>
        <a:ext cx="902150" cy="1036955"/>
      </dsp:txXfrm>
    </dsp:sp>
    <dsp:sp modelId="{06E96C48-A73C-4DA9-95AF-5C1AC8535DC9}">
      <dsp:nvSpPr>
        <dsp:cNvPr id="0" name=""/>
        <dsp:cNvSpPr/>
      </dsp:nvSpPr>
      <dsp:spPr>
        <a:xfrm>
          <a:off x="4078426" y="2858751"/>
          <a:ext cx="1681222" cy="903882"/>
        </a:xfrm>
        <a:prstGeom prst="rect">
          <a:avLst/>
        </a:prstGeom>
        <a:noFill/>
        <a:ln>
          <a:noFill/>
        </a:ln>
        <a:effectLst/>
      </dsp:spPr>
      <dsp:style>
        <a:lnRef idx="0">
          <a:scrgbClr r="0" g="0" b="0"/>
        </a:lnRef>
        <a:fillRef idx="0">
          <a:scrgbClr r="0" g="0" b="0"/>
        </a:fillRef>
        <a:effectRef idx="0">
          <a:scrgbClr r="0" g="0" b="0"/>
        </a:effectRef>
        <a:fontRef idx="minor"/>
      </dsp:style>
    </dsp:sp>
    <dsp:sp modelId="{D0E1D4BE-BD53-4EDF-8337-825173649FAD}">
      <dsp:nvSpPr>
        <dsp:cNvPr id="0" name=""/>
        <dsp:cNvSpPr/>
      </dsp:nvSpPr>
      <dsp:spPr>
        <a:xfrm rot="5400000">
          <a:off x="1214624" y="2655377"/>
          <a:ext cx="1506471" cy="1310630"/>
        </a:xfrm>
        <a:prstGeom prst="hexagon">
          <a:avLst>
            <a:gd name="adj" fmla="val 25000"/>
            <a:gd name="vf" fmla="val 115470"/>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a:p>
      </dsp:txBody>
      <dsp:txXfrm rot="-5400000">
        <a:off x="1516784" y="2792215"/>
        <a:ext cx="902150" cy="10369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A65B2-36CD-4102-A169-CF228276D544}">
      <dsp:nvSpPr>
        <dsp:cNvPr id="0" name=""/>
        <dsp:cNvSpPr/>
      </dsp:nvSpPr>
      <dsp:spPr>
        <a:xfrm rot="16200000">
          <a:off x="-1063873" y="1064617"/>
          <a:ext cx="4064000" cy="1934765"/>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6862" bIns="0" numCol="1" spcCol="1270" anchor="ctr" anchorCtr="0">
          <a:noAutofit/>
        </a:bodyPr>
        <a:lstStyle/>
        <a:p>
          <a:pPr lvl="0" algn="ctr" defTabSz="666750">
            <a:lnSpc>
              <a:spcPct val="90000"/>
            </a:lnSpc>
            <a:spcBef>
              <a:spcPct val="0"/>
            </a:spcBef>
            <a:spcAft>
              <a:spcPct val="35000"/>
            </a:spcAft>
          </a:pPr>
          <a:r>
            <a:rPr lang="es-ES" sz="1500" kern="1200" dirty="0" smtClean="0">
              <a:solidFill>
                <a:schemeClr val="tx1"/>
              </a:solidFill>
              <a:latin typeface="Times New Roman" panose="02020603050405020304" pitchFamily="18" charset="0"/>
              <a:cs typeface="Times New Roman" panose="02020603050405020304" pitchFamily="18" charset="0"/>
            </a:rPr>
            <a:t>Bajo nivel de aplicación de estrategias de marketing digital enfocadas a festivales y conciertos de música independiente por parte de productores y organizadores para conectar e interactuar con su público consumidor.</a:t>
          </a:r>
          <a:endParaRPr lang="es-EC" sz="1500" kern="1200" dirty="0">
            <a:solidFill>
              <a:schemeClr val="tx1"/>
            </a:solidFill>
            <a:latin typeface="Times New Roman" panose="02020603050405020304" pitchFamily="18" charset="0"/>
            <a:cs typeface="Times New Roman" panose="02020603050405020304" pitchFamily="18" charset="0"/>
          </a:endParaRPr>
        </a:p>
      </dsp:txBody>
      <dsp:txXfrm rot="5400000">
        <a:off x="744" y="812800"/>
        <a:ext cx="1934765" cy="2438400"/>
      </dsp:txXfrm>
    </dsp:sp>
    <dsp:sp modelId="{9652E329-9827-4CA4-97B7-09722F82E07A}">
      <dsp:nvSpPr>
        <dsp:cNvPr id="0" name=""/>
        <dsp:cNvSpPr/>
      </dsp:nvSpPr>
      <dsp:spPr>
        <a:xfrm rot="16200000">
          <a:off x="1016000" y="1064617"/>
          <a:ext cx="4064000" cy="1934765"/>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6862" bIns="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latin typeface="Times New Roman" panose="02020603050405020304" pitchFamily="18" charset="0"/>
              <a:cs typeface="Times New Roman" panose="02020603050405020304" pitchFamily="18" charset="0"/>
            </a:rPr>
            <a:t>Cambio constante del comportamiento del consumidor debido a factores como la globalización, nuevas tecnologías, uso de internet y nuevas tendencias dentro del mercado.</a:t>
          </a:r>
          <a:endParaRPr lang="es-EC" sz="1500" kern="1200" dirty="0">
            <a:solidFill>
              <a:schemeClr val="tx1"/>
            </a:solidFill>
            <a:latin typeface="Times New Roman" panose="02020603050405020304" pitchFamily="18" charset="0"/>
            <a:cs typeface="Times New Roman" panose="02020603050405020304" pitchFamily="18" charset="0"/>
          </a:endParaRPr>
        </a:p>
      </dsp:txBody>
      <dsp:txXfrm rot="5400000">
        <a:off x="2080617" y="812800"/>
        <a:ext cx="1934765" cy="2438400"/>
      </dsp:txXfrm>
    </dsp:sp>
    <dsp:sp modelId="{507D6A26-7912-4F40-B902-2B5C5F9B6988}">
      <dsp:nvSpPr>
        <dsp:cNvPr id="0" name=""/>
        <dsp:cNvSpPr/>
      </dsp:nvSpPr>
      <dsp:spPr>
        <a:xfrm rot="16200000">
          <a:off x="3095873" y="1064617"/>
          <a:ext cx="4064000" cy="1934765"/>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6862" bIns="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latin typeface="Times New Roman" panose="02020603050405020304" pitchFamily="18" charset="0"/>
              <a:cs typeface="Times New Roman" panose="02020603050405020304" pitchFamily="18" charset="0"/>
            </a:rPr>
            <a:t>Ausencia de industrias creativas consolidadas debido al escaso o nulo apoyo por parte de gestores culturales estatales.</a:t>
          </a:r>
          <a:endParaRPr lang="es-EC" sz="1500" kern="1200" dirty="0">
            <a:solidFill>
              <a:schemeClr val="tx1"/>
            </a:solidFill>
            <a:latin typeface="Times New Roman" panose="02020603050405020304" pitchFamily="18" charset="0"/>
            <a:cs typeface="Times New Roman" panose="02020603050405020304" pitchFamily="18" charset="0"/>
          </a:endParaRPr>
        </a:p>
      </dsp:txBody>
      <dsp:txXfrm rot="5400000">
        <a:off x="4160490" y="812800"/>
        <a:ext cx="1934765" cy="2438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C6173-23E3-431A-91E8-020AF8A445A8}">
      <dsp:nvSpPr>
        <dsp:cNvPr id="0" name=""/>
        <dsp:cNvSpPr/>
      </dsp:nvSpPr>
      <dsp:spPr>
        <a:xfrm>
          <a:off x="261155" y="1493"/>
          <a:ext cx="4935313" cy="8979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kern="1200" dirty="0" smtClean="0">
              <a:solidFill>
                <a:schemeClr val="tx1"/>
              </a:solidFill>
              <a:latin typeface="Times New Roman" panose="02020603050405020304" pitchFamily="18" charset="0"/>
              <a:cs typeface="Times New Roman" panose="02020603050405020304" pitchFamily="18" charset="0"/>
            </a:rPr>
            <a:t>Objetivos Específicos</a:t>
          </a:r>
          <a:endParaRPr lang="es-EC" sz="3200" kern="1200" dirty="0">
            <a:solidFill>
              <a:schemeClr val="tx1"/>
            </a:solidFill>
            <a:latin typeface="Times New Roman" panose="02020603050405020304" pitchFamily="18" charset="0"/>
            <a:cs typeface="Times New Roman" panose="02020603050405020304" pitchFamily="18" charset="0"/>
          </a:endParaRPr>
        </a:p>
      </dsp:txBody>
      <dsp:txXfrm>
        <a:off x="287455" y="27793"/>
        <a:ext cx="4882713" cy="845350"/>
      </dsp:txXfrm>
    </dsp:sp>
    <dsp:sp modelId="{37A0DB99-82E8-425C-A008-947F71C1073A}">
      <dsp:nvSpPr>
        <dsp:cNvPr id="0" name=""/>
        <dsp:cNvSpPr/>
      </dsp:nvSpPr>
      <dsp:spPr>
        <a:xfrm>
          <a:off x="261155" y="1061074"/>
          <a:ext cx="897950" cy="897950"/>
        </a:xfrm>
        <a:prstGeom prst="roundRect">
          <a:avLst>
            <a:gd name="adj" fmla="val 1667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AE5FF1-8D9C-4371-94A0-E184FE838ABA}">
      <dsp:nvSpPr>
        <dsp:cNvPr id="0" name=""/>
        <dsp:cNvSpPr/>
      </dsp:nvSpPr>
      <dsp:spPr>
        <a:xfrm>
          <a:off x="1212983" y="1061074"/>
          <a:ext cx="3983485" cy="897950"/>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latin typeface="Times New Roman" panose="02020603050405020304" pitchFamily="18" charset="0"/>
              <a:cs typeface="Times New Roman" panose="02020603050405020304" pitchFamily="18" charset="0"/>
            </a:rPr>
            <a:t>Identificar las principales herramientas de marketing digital que están usando los  festivales y conciertos de música independiente en el Distrito Metropolitano de Quito.</a:t>
          </a:r>
          <a:endParaRPr lang="es-EC" sz="1200" kern="1200" dirty="0">
            <a:solidFill>
              <a:schemeClr val="tx1"/>
            </a:solidFill>
            <a:latin typeface="Times New Roman" panose="02020603050405020304" pitchFamily="18" charset="0"/>
            <a:cs typeface="Times New Roman" panose="02020603050405020304" pitchFamily="18" charset="0"/>
          </a:endParaRPr>
        </a:p>
      </dsp:txBody>
      <dsp:txXfrm>
        <a:off x="1256825" y="1104916"/>
        <a:ext cx="3895801" cy="810266"/>
      </dsp:txXfrm>
    </dsp:sp>
    <dsp:sp modelId="{CB052074-E223-4E6E-ABF9-1B21BFC24766}">
      <dsp:nvSpPr>
        <dsp:cNvPr id="0" name=""/>
        <dsp:cNvSpPr/>
      </dsp:nvSpPr>
      <dsp:spPr>
        <a:xfrm>
          <a:off x="261155" y="2066779"/>
          <a:ext cx="897950" cy="897950"/>
        </a:xfrm>
        <a:prstGeom prst="roundRect">
          <a:avLst>
            <a:gd name="adj" fmla="val 1667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1A8D90-C20B-40DD-A60C-4D714B6CF4D9}">
      <dsp:nvSpPr>
        <dsp:cNvPr id="0" name=""/>
        <dsp:cNvSpPr/>
      </dsp:nvSpPr>
      <dsp:spPr>
        <a:xfrm>
          <a:off x="1212983" y="2066779"/>
          <a:ext cx="3983485" cy="897950"/>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rPr>
            <a:t>Determinar la percepción que tiene el consumidor de las herramientas de marketing digital que usan los conciertos y festivales de música independiente.</a:t>
          </a:r>
          <a:endParaRPr lang="es-EC" sz="1200" kern="1200" dirty="0">
            <a:solidFill>
              <a:schemeClr val="tx1"/>
            </a:solidFill>
          </a:endParaRPr>
        </a:p>
      </dsp:txBody>
      <dsp:txXfrm>
        <a:off x="1256825" y="2110621"/>
        <a:ext cx="3895801" cy="810266"/>
      </dsp:txXfrm>
    </dsp:sp>
    <dsp:sp modelId="{5F49B040-7F5C-481E-974D-F9AB2EBCA25C}">
      <dsp:nvSpPr>
        <dsp:cNvPr id="0" name=""/>
        <dsp:cNvSpPr/>
      </dsp:nvSpPr>
      <dsp:spPr>
        <a:xfrm>
          <a:off x="261155" y="3072483"/>
          <a:ext cx="897950" cy="897950"/>
        </a:xfrm>
        <a:prstGeom prst="roundRect">
          <a:avLst>
            <a:gd name="adj" fmla="val 1667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6D6984-F578-456F-A8AA-ACDDCECA03B5}">
      <dsp:nvSpPr>
        <dsp:cNvPr id="0" name=""/>
        <dsp:cNvSpPr/>
      </dsp:nvSpPr>
      <dsp:spPr>
        <a:xfrm>
          <a:off x="1212983" y="3072483"/>
          <a:ext cx="3983485" cy="897950"/>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S" sz="1100" kern="1200" dirty="0" smtClean="0">
              <a:solidFill>
                <a:schemeClr val="tx1"/>
              </a:solidFill>
            </a:rPr>
            <a:t>Realizar propuesta de optimización de medios digitales que se deben usar en los conciertos y festivales de música independiente en el Distrito Metropolitano de Quito para obtener mejores resultados al momento de interactuar con los consumidores.</a:t>
          </a:r>
          <a:endParaRPr lang="es-EC" sz="1100" kern="1200" dirty="0">
            <a:solidFill>
              <a:schemeClr val="tx1"/>
            </a:solidFill>
          </a:endParaRPr>
        </a:p>
      </dsp:txBody>
      <dsp:txXfrm>
        <a:off x="1256825" y="3116325"/>
        <a:ext cx="3895801" cy="8102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E88D3-A3D7-4319-A4D3-C23A2DD985E6}">
      <dsp:nvSpPr>
        <dsp:cNvPr id="0" name=""/>
        <dsp:cNvSpPr/>
      </dsp:nvSpPr>
      <dsp:spPr>
        <a:xfrm>
          <a:off x="0" y="28570"/>
          <a:ext cx="3114674" cy="302895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latin typeface="Times New Roman" panose="02020603050405020304" pitchFamily="18" charset="0"/>
              <a:cs typeface="Times New Roman" panose="02020603050405020304" pitchFamily="18" charset="0"/>
            </a:rPr>
            <a:t>Determinar cómo incide el marketing digital en el comportamiento del consumidor de festivales y conciertos de música independiente en el Distrito Metropolitano de Quito mediante la interacción con herramientas digitales para mejorar la relación del público objetivo con estos eventos.</a:t>
          </a:r>
          <a:endParaRPr lang="es-EC" sz="1900" kern="1200" dirty="0">
            <a:solidFill>
              <a:schemeClr val="tx1"/>
            </a:solidFill>
            <a:latin typeface="Times New Roman" panose="02020603050405020304" pitchFamily="18" charset="0"/>
            <a:cs typeface="Times New Roman" panose="02020603050405020304" pitchFamily="18" charset="0"/>
          </a:endParaRPr>
        </a:p>
      </dsp:txBody>
      <dsp:txXfrm>
        <a:off x="0" y="28570"/>
        <a:ext cx="3114674" cy="30289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E8334-B113-4CC4-AB0B-8F42088E2BDE}">
      <dsp:nvSpPr>
        <dsp:cNvPr id="0" name=""/>
        <dsp:cNvSpPr/>
      </dsp:nvSpPr>
      <dsp:spPr>
        <a:xfrm rot="5400000">
          <a:off x="-438551" y="1517032"/>
          <a:ext cx="1944632" cy="23520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576E55-2A0A-4F2D-842B-28F0B5F2E067}">
      <dsp:nvSpPr>
        <dsp:cNvPr id="0" name=""/>
        <dsp:cNvSpPr/>
      </dsp:nvSpPr>
      <dsp:spPr>
        <a:xfrm>
          <a:off x="3363" y="267940"/>
          <a:ext cx="2613421" cy="156805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latin typeface="Times New Roman" panose="02020603050405020304" pitchFamily="18" charset="0"/>
              <a:cs typeface="Times New Roman" panose="02020603050405020304" pitchFamily="18" charset="0"/>
            </a:rPr>
            <a:t>Crecimiento del segmento de mercado.</a:t>
          </a:r>
          <a:endParaRPr lang="es-EC" sz="1700" kern="1200" dirty="0">
            <a:solidFill>
              <a:schemeClr val="tx1"/>
            </a:solidFill>
            <a:latin typeface="Times New Roman" panose="02020603050405020304" pitchFamily="18" charset="0"/>
            <a:cs typeface="Times New Roman" panose="02020603050405020304" pitchFamily="18" charset="0"/>
          </a:endParaRPr>
        </a:p>
      </dsp:txBody>
      <dsp:txXfrm>
        <a:off x="49290" y="313867"/>
        <a:ext cx="2521567" cy="1476199"/>
      </dsp:txXfrm>
    </dsp:sp>
    <dsp:sp modelId="{8EA35069-E2DF-47ED-B1C0-3FA2D2083724}">
      <dsp:nvSpPr>
        <dsp:cNvPr id="0" name=""/>
        <dsp:cNvSpPr/>
      </dsp:nvSpPr>
      <dsp:spPr>
        <a:xfrm>
          <a:off x="541481" y="2497065"/>
          <a:ext cx="3460417" cy="235207"/>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6476C1-1B42-49B7-8826-3135CD492C38}">
      <dsp:nvSpPr>
        <dsp:cNvPr id="0" name=""/>
        <dsp:cNvSpPr/>
      </dsp:nvSpPr>
      <dsp:spPr>
        <a:xfrm>
          <a:off x="3363" y="2228006"/>
          <a:ext cx="2613421" cy="156805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latin typeface="Times New Roman" panose="02020603050405020304" pitchFamily="18" charset="0"/>
              <a:cs typeface="Times New Roman" panose="02020603050405020304" pitchFamily="18" charset="0"/>
            </a:rPr>
            <a:t>Generación de engagement entre marcas y usuarios.</a:t>
          </a:r>
          <a:endParaRPr lang="es-EC" sz="1700" kern="1200" dirty="0">
            <a:solidFill>
              <a:schemeClr val="tx1"/>
            </a:solidFill>
            <a:latin typeface="Times New Roman" panose="02020603050405020304" pitchFamily="18" charset="0"/>
            <a:cs typeface="Times New Roman" panose="02020603050405020304" pitchFamily="18" charset="0"/>
          </a:endParaRPr>
        </a:p>
      </dsp:txBody>
      <dsp:txXfrm>
        <a:off x="49290" y="2273933"/>
        <a:ext cx="2521567" cy="1476199"/>
      </dsp:txXfrm>
    </dsp:sp>
    <dsp:sp modelId="{EDF5CECA-FE03-4227-82DA-EE64C5973DF1}">
      <dsp:nvSpPr>
        <dsp:cNvPr id="0" name=""/>
        <dsp:cNvSpPr/>
      </dsp:nvSpPr>
      <dsp:spPr>
        <a:xfrm>
          <a:off x="3479214" y="2228006"/>
          <a:ext cx="2613421" cy="156805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solidFill>
                <a:schemeClr val="tx1"/>
              </a:solidFill>
              <a:latin typeface="Times New Roman" panose="02020603050405020304" pitchFamily="18" charset="0"/>
              <a:cs typeface="Times New Roman" panose="02020603050405020304" pitchFamily="18" charset="0"/>
            </a:rPr>
            <a:t>Colaborar con el crecimiento de la “escena independiente” dentro del país, para que pueda llegar a consolidarse dentro de la región.</a:t>
          </a:r>
          <a:endParaRPr lang="es-EC" sz="1700" kern="1200" dirty="0">
            <a:solidFill>
              <a:schemeClr val="tx1"/>
            </a:solidFill>
            <a:latin typeface="Times New Roman" panose="02020603050405020304" pitchFamily="18" charset="0"/>
            <a:cs typeface="Times New Roman" panose="02020603050405020304" pitchFamily="18" charset="0"/>
          </a:endParaRPr>
        </a:p>
      </dsp:txBody>
      <dsp:txXfrm>
        <a:off x="3525141" y="2273933"/>
        <a:ext cx="2521567" cy="14761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4CEB4-25E8-47F8-A3D3-FCEEECFC3C51}">
      <dsp:nvSpPr>
        <dsp:cNvPr id="0" name=""/>
        <dsp:cNvSpPr/>
      </dsp:nvSpPr>
      <dsp:spPr>
        <a:xfrm rot="5400000">
          <a:off x="263257" y="1000175"/>
          <a:ext cx="1561913" cy="188445"/>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E3D5F7-FD65-441B-8F74-858DF59836DE}">
      <dsp:nvSpPr>
        <dsp:cNvPr id="0" name=""/>
        <dsp:cNvSpPr/>
      </dsp:nvSpPr>
      <dsp:spPr>
        <a:xfrm>
          <a:off x="621215" y="1371"/>
          <a:ext cx="2093837" cy="125630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0" kern="1200" dirty="0" smtClean="0">
              <a:solidFill>
                <a:schemeClr val="tx1"/>
              </a:solidFill>
              <a:latin typeface="Times New Roman" panose="02020603050405020304" pitchFamily="18" charset="0"/>
              <a:cs typeface="Times New Roman" panose="02020603050405020304" pitchFamily="18" charset="0"/>
            </a:rPr>
            <a:t>Busca satisfacer necesidades y deseos entregando valor para el cliente mediante el uso de dispositivos electrónicos logrando un intercambio entre empresa y cliente.  </a:t>
          </a:r>
          <a:endParaRPr lang="es-EC" sz="1200" b="0" kern="1200" dirty="0">
            <a:solidFill>
              <a:schemeClr val="tx1"/>
            </a:solidFill>
            <a:latin typeface="Times New Roman" panose="02020603050405020304" pitchFamily="18" charset="0"/>
            <a:cs typeface="Times New Roman" panose="02020603050405020304" pitchFamily="18" charset="0"/>
          </a:endParaRPr>
        </a:p>
      </dsp:txBody>
      <dsp:txXfrm>
        <a:off x="658011" y="38167"/>
        <a:ext cx="2020245" cy="1182710"/>
      </dsp:txXfrm>
    </dsp:sp>
    <dsp:sp modelId="{540A118E-7B87-4686-B762-0E8F703E580C}">
      <dsp:nvSpPr>
        <dsp:cNvPr id="0" name=""/>
        <dsp:cNvSpPr/>
      </dsp:nvSpPr>
      <dsp:spPr>
        <a:xfrm rot="5400000">
          <a:off x="263257" y="2570553"/>
          <a:ext cx="1561913" cy="188445"/>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D40AB7-1508-4170-A7C9-F606A66A3574}">
      <dsp:nvSpPr>
        <dsp:cNvPr id="0" name=""/>
        <dsp:cNvSpPr/>
      </dsp:nvSpPr>
      <dsp:spPr>
        <a:xfrm>
          <a:off x="621215" y="1571748"/>
          <a:ext cx="2093837" cy="125630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0" kern="1200" dirty="0" smtClean="0">
              <a:solidFill>
                <a:schemeClr val="tx1"/>
              </a:solidFill>
              <a:latin typeface="Times New Roman" panose="02020603050405020304" pitchFamily="18" charset="0"/>
              <a:cs typeface="Times New Roman" panose="02020603050405020304" pitchFamily="18" charset="0"/>
            </a:rPr>
            <a:t>Redes Sociales</a:t>
          </a:r>
          <a:endParaRPr lang="es-EC" sz="1200" b="0" kern="1200" dirty="0">
            <a:solidFill>
              <a:schemeClr val="tx1"/>
            </a:solidFill>
            <a:latin typeface="Times New Roman" panose="02020603050405020304" pitchFamily="18" charset="0"/>
            <a:cs typeface="Times New Roman" panose="02020603050405020304" pitchFamily="18" charset="0"/>
          </a:endParaRPr>
        </a:p>
      </dsp:txBody>
      <dsp:txXfrm>
        <a:off x="658011" y="1608544"/>
        <a:ext cx="2020245" cy="1182710"/>
      </dsp:txXfrm>
    </dsp:sp>
    <dsp:sp modelId="{A68A494E-35BF-4734-A3EE-D3920CA22022}">
      <dsp:nvSpPr>
        <dsp:cNvPr id="0" name=""/>
        <dsp:cNvSpPr/>
      </dsp:nvSpPr>
      <dsp:spPr>
        <a:xfrm>
          <a:off x="1048446" y="3355742"/>
          <a:ext cx="2776339" cy="188445"/>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6D86D7-0758-490E-B9A5-9FD1726A3359}">
      <dsp:nvSpPr>
        <dsp:cNvPr id="0" name=""/>
        <dsp:cNvSpPr/>
      </dsp:nvSpPr>
      <dsp:spPr>
        <a:xfrm>
          <a:off x="621215" y="3142126"/>
          <a:ext cx="2093837" cy="125630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0" kern="1200" dirty="0" smtClean="0">
              <a:solidFill>
                <a:schemeClr val="tx1"/>
              </a:solidFill>
              <a:latin typeface="Times New Roman" panose="02020603050405020304" pitchFamily="18" charset="0"/>
              <a:cs typeface="Times New Roman" panose="02020603050405020304" pitchFamily="18" charset="0"/>
            </a:rPr>
            <a:t>Content Marketing</a:t>
          </a:r>
          <a:endParaRPr lang="es-EC" sz="1200" b="0" kern="1200" dirty="0">
            <a:solidFill>
              <a:schemeClr val="tx1"/>
            </a:solidFill>
            <a:latin typeface="Times New Roman" panose="02020603050405020304" pitchFamily="18" charset="0"/>
            <a:cs typeface="Times New Roman" panose="02020603050405020304" pitchFamily="18" charset="0"/>
          </a:endParaRPr>
        </a:p>
      </dsp:txBody>
      <dsp:txXfrm>
        <a:off x="658011" y="3178922"/>
        <a:ext cx="2020245" cy="1182710"/>
      </dsp:txXfrm>
    </dsp:sp>
    <dsp:sp modelId="{E538AD06-473C-4F28-AFB7-D1FBBE833CCD}">
      <dsp:nvSpPr>
        <dsp:cNvPr id="0" name=""/>
        <dsp:cNvSpPr/>
      </dsp:nvSpPr>
      <dsp:spPr>
        <a:xfrm rot="16200000">
          <a:off x="3048060" y="2570553"/>
          <a:ext cx="1561913" cy="188445"/>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D0DC47-4FCC-4AD0-B64C-08AD5656D72C}">
      <dsp:nvSpPr>
        <dsp:cNvPr id="0" name=""/>
        <dsp:cNvSpPr/>
      </dsp:nvSpPr>
      <dsp:spPr>
        <a:xfrm>
          <a:off x="3406018" y="3142126"/>
          <a:ext cx="2093837" cy="125630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0" kern="1200" dirty="0" smtClean="0">
              <a:solidFill>
                <a:schemeClr val="tx1"/>
              </a:solidFill>
              <a:latin typeface="Times New Roman" panose="02020603050405020304" pitchFamily="18" charset="0"/>
              <a:cs typeface="Times New Roman" panose="02020603050405020304" pitchFamily="18" charset="0"/>
            </a:rPr>
            <a:t>Mobile Marketing</a:t>
          </a:r>
          <a:endParaRPr lang="es-EC" sz="1200" b="0" kern="1200" dirty="0">
            <a:solidFill>
              <a:schemeClr val="tx1"/>
            </a:solidFill>
            <a:latin typeface="Times New Roman" panose="02020603050405020304" pitchFamily="18" charset="0"/>
            <a:cs typeface="Times New Roman" panose="02020603050405020304" pitchFamily="18" charset="0"/>
          </a:endParaRPr>
        </a:p>
      </dsp:txBody>
      <dsp:txXfrm>
        <a:off x="3442814" y="3178922"/>
        <a:ext cx="2020245" cy="1182710"/>
      </dsp:txXfrm>
    </dsp:sp>
    <dsp:sp modelId="{25B1C8E8-2A91-4284-B81B-4A169FFBA8AD}">
      <dsp:nvSpPr>
        <dsp:cNvPr id="0" name=""/>
        <dsp:cNvSpPr/>
      </dsp:nvSpPr>
      <dsp:spPr>
        <a:xfrm rot="16200000">
          <a:off x="3048060" y="1000175"/>
          <a:ext cx="1561913" cy="188445"/>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1CE3BA-6C54-4EC1-BBF5-62F39203DED6}">
      <dsp:nvSpPr>
        <dsp:cNvPr id="0" name=""/>
        <dsp:cNvSpPr/>
      </dsp:nvSpPr>
      <dsp:spPr>
        <a:xfrm>
          <a:off x="3406018" y="1571748"/>
          <a:ext cx="2093837" cy="125630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0" kern="1200" dirty="0" smtClean="0">
              <a:solidFill>
                <a:schemeClr val="tx1"/>
              </a:solidFill>
              <a:latin typeface="Times New Roman" panose="02020603050405020304" pitchFamily="18" charset="0"/>
              <a:cs typeface="Times New Roman" panose="02020603050405020304" pitchFamily="18" charset="0"/>
            </a:rPr>
            <a:t>Live Video Streaming</a:t>
          </a:r>
          <a:endParaRPr lang="es-EC" sz="1200" b="0" kern="1200" dirty="0">
            <a:solidFill>
              <a:schemeClr val="tx1"/>
            </a:solidFill>
            <a:latin typeface="Times New Roman" panose="02020603050405020304" pitchFamily="18" charset="0"/>
            <a:cs typeface="Times New Roman" panose="02020603050405020304" pitchFamily="18" charset="0"/>
          </a:endParaRPr>
        </a:p>
      </dsp:txBody>
      <dsp:txXfrm>
        <a:off x="3442814" y="1608544"/>
        <a:ext cx="2020245" cy="1182710"/>
      </dsp:txXfrm>
    </dsp:sp>
    <dsp:sp modelId="{22A65FB6-1325-4DE0-B6AA-23B6825546CA}">
      <dsp:nvSpPr>
        <dsp:cNvPr id="0" name=""/>
        <dsp:cNvSpPr/>
      </dsp:nvSpPr>
      <dsp:spPr>
        <a:xfrm>
          <a:off x="3833249" y="214986"/>
          <a:ext cx="2776339" cy="188445"/>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541F07-BA46-458B-B710-4DEE6326F83F}">
      <dsp:nvSpPr>
        <dsp:cNvPr id="0" name=""/>
        <dsp:cNvSpPr/>
      </dsp:nvSpPr>
      <dsp:spPr>
        <a:xfrm>
          <a:off x="3406018" y="1371"/>
          <a:ext cx="2093837" cy="125630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0" kern="1200" dirty="0" smtClean="0">
              <a:solidFill>
                <a:schemeClr val="tx1"/>
              </a:solidFill>
              <a:latin typeface="Times New Roman" panose="02020603050405020304" pitchFamily="18" charset="0"/>
              <a:cs typeface="Times New Roman" panose="02020603050405020304" pitchFamily="18" charset="0"/>
            </a:rPr>
            <a:t>Inbound Marketing</a:t>
          </a:r>
        </a:p>
        <a:p>
          <a:pPr lvl="0" algn="ctr" defTabSz="533400">
            <a:lnSpc>
              <a:spcPct val="90000"/>
            </a:lnSpc>
            <a:spcBef>
              <a:spcPct val="0"/>
            </a:spcBef>
            <a:spcAft>
              <a:spcPct val="35000"/>
            </a:spcAft>
          </a:pPr>
          <a:r>
            <a:rPr lang="es-EC" sz="1200" b="0" kern="1200" dirty="0" smtClean="0">
              <a:solidFill>
                <a:schemeClr val="tx1"/>
              </a:solidFill>
              <a:latin typeface="Times New Roman" panose="02020603050405020304" pitchFamily="18" charset="0"/>
              <a:cs typeface="Times New Roman" panose="02020603050405020304" pitchFamily="18" charset="0"/>
            </a:rPr>
            <a:t>* Atraer</a:t>
          </a:r>
        </a:p>
        <a:p>
          <a:pPr lvl="0" algn="ctr" defTabSz="533400">
            <a:lnSpc>
              <a:spcPct val="90000"/>
            </a:lnSpc>
            <a:spcBef>
              <a:spcPct val="0"/>
            </a:spcBef>
            <a:spcAft>
              <a:spcPct val="35000"/>
            </a:spcAft>
          </a:pPr>
          <a:r>
            <a:rPr lang="es-EC" sz="1200" b="0" kern="1200" dirty="0" smtClean="0">
              <a:solidFill>
                <a:schemeClr val="tx1"/>
              </a:solidFill>
              <a:latin typeface="Times New Roman" panose="02020603050405020304" pitchFamily="18" charset="0"/>
              <a:cs typeface="Times New Roman" panose="02020603050405020304" pitchFamily="18" charset="0"/>
            </a:rPr>
            <a:t>* Convertir</a:t>
          </a:r>
        </a:p>
        <a:p>
          <a:pPr lvl="0" algn="ctr" defTabSz="533400">
            <a:lnSpc>
              <a:spcPct val="90000"/>
            </a:lnSpc>
            <a:spcBef>
              <a:spcPct val="0"/>
            </a:spcBef>
            <a:spcAft>
              <a:spcPct val="35000"/>
            </a:spcAft>
          </a:pPr>
          <a:r>
            <a:rPr lang="es-EC" sz="1200" b="0" kern="1200" dirty="0" smtClean="0">
              <a:solidFill>
                <a:schemeClr val="tx1"/>
              </a:solidFill>
              <a:latin typeface="Times New Roman" panose="02020603050405020304" pitchFamily="18" charset="0"/>
              <a:cs typeface="Times New Roman" panose="02020603050405020304" pitchFamily="18" charset="0"/>
            </a:rPr>
            <a:t>* Cierre</a:t>
          </a:r>
        </a:p>
        <a:p>
          <a:pPr lvl="0" algn="ctr" defTabSz="533400">
            <a:lnSpc>
              <a:spcPct val="90000"/>
            </a:lnSpc>
            <a:spcBef>
              <a:spcPct val="0"/>
            </a:spcBef>
            <a:spcAft>
              <a:spcPct val="35000"/>
            </a:spcAft>
          </a:pPr>
          <a:r>
            <a:rPr lang="es-EC" sz="1200" b="0" kern="1200" dirty="0" smtClean="0">
              <a:solidFill>
                <a:schemeClr val="tx1"/>
              </a:solidFill>
              <a:latin typeface="Times New Roman" panose="02020603050405020304" pitchFamily="18" charset="0"/>
              <a:cs typeface="Times New Roman" panose="02020603050405020304" pitchFamily="18" charset="0"/>
            </a:rPr>
            <a:t>* Deleitar</a:t>
          </a:r>
          <a:endParaRPr lang="es-EC" sz="1200" b="0" kern="1200" dirty="0">
            <a:solidFill>
              <a:schemeClr val="tx1"/>
            </a:solidFill>
            <a:latin typeface="Times New Roman" panose="02020603050405020304" pitchFamily="18" charset="0"/>
            <a:cs typeface="Times New Roman" panose="02020603050405020304" pitchFamily="18" charset="0"/>
          </a:endParaRPr>
        </a:p>
      </dsp:txBody>
      <dsp:txXfrm>
        <a:off x="3442814" y="38167"/>
        <a:ext cx="2020245" cy="1182710"/>
      </dsp:txXfrm>
    </dsp:sp>
    <dsp:sp modelId="{E9042A49-D76B-483E-9B7A-2BB3EAFAAFBE}">
      <dsp:nvSpPr>
        <dsp:cNvPr id="0" name=""/>
        <dsp:cNvSpPr/>
      </dsp:nvSpPr>
      <dsp:spPr>
        <a:xfrm>
          <a:off x="6190821" y="1371"/>
          <a:ext cx="2093837" cy="125630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0" kern="1200" dirty="0" smtClean="0">
              <a:solidFill>
                <a:schemeClr val="tx1"/>
              </a:solidFill>
              <a:latin typeface="Times New Roman" panose="02020603050405020304" pitchFamily="18" charset="0"/>
              <a:cs typeface="Times New Roman" panose="02020603050405020304" pitchFamily="18" charset="0"/>
            </a:rPr>
            <a:t>Las 4 F’s de Fleming del Marketing 2.0</a:t>
          </a:r>
        </a:p>
        <a:p>
          <a:pPr lvl="0" algn="ctr" defTabSz="533400">
            <a:lnSpc>
              <a:spcPct val="90000"/>
            </a:lnSpc>
            <a:spcBef>
              <a:spcPct val="0"/>
            </a:spcBef>
            <a:spcAft>
              <a:spcPct val="35000"/>
            </a:spcAft>
          </a:pPr>
          <a:r>
            <a:rPr lang="es-ES" sz="1200" b="0" kern="1200" dirty="0" smtClean="0">
              <a:solidFill>
                <a:schemeClr val="tx1"/>
              </a:solidFill>
              <a:latin typeface="Times New Roman" panose="02020603050405020304" pitchFamily="18" charset="0"/>
              <a:cs typeface="Times New Roman" panose="02020603050405020304" pitchFamily="18" charset="0"/>
            </a:rPr>
            <a:t>* Flujo</a:t>
          </a:r>
        </a:p>
        <a:p>
          <a:pPr lvl="0" algn="ctr" defTabSz="533400">
            <a:lnSpc>
              <a:spcPct val="90000"/>
            </a:lnSpc>
            <a:spcBef>
              <a:spcPct val="0"/>
            </a:spcBef>
            <a:spcAft>
              <a:spcPct val="35000"/>
            </a:spcAft>
          </a:pPr>
          <a:r>
            <a:rPr lang="es-ES" sz="1200" b="0" kern="1200" dirty="0" smtClean="0">
              <a:solidFill>
                <a:schemeClr val="tx1"/>
              </a:solidFill>
              <a:latin typeface="Times New Roman" panose="02020603050405020304" pitchFamily="18" charset="0"/>
              <a:cs typeface="Times New Roman" panose="02020603050405020304" pitchFamily="18" charset="0"/>
            </a:rPr>
            <a:t>* Funcionalidad</a:t>
          </a:r>
        </a:p>
        <a:p>
          <a:pPr lvl="0" algn="ctr" defTabSz="533400">
            <a:lnSpc>
              <a:spcPct val="90000"/>
            </a:lnSpc>
            <a:spcBef>
              <a:spcPct val="0"/>
            </a:spcBef>
            <a:spcAft>
              <a:spcPct val="35000"/>
            </a:spcAft>
          </a:pPr>
          <a:r>
            <a:rPr lang="es-ES" sz="1200" b="0" kern="1200" dirty="0" smtClean="0">
              <a:solidFill>
                <a:schemeClr val="tx1"/>
              </a:solidFill>
              <a:latin typeface="Times New Roman" panose="02020603050405020304" pitchFamily="18" charset="0"/>
              <a:cs typeface="Times New Roman" panose="02020603050405020304" pitchFamily="18" charset="0"/>
            </a:rPr>
            <a:t>* Feedback</a:t>
          </a:r>
        </a:p>
        <a:p>
          <a:pPr lvl="0" algn="ctr" defTabSz="533400">
            <a:lnSpc>
              <a:spcPct val="90000"/>
            </a:lnSpc>
            <a:spcBef>
              <a:spcPct val="0"/>
            </a:spcBef>
            <a:spcAft>
              <a:spcPct val="35000"/>
            </a:spcAft>
          </a:pPr>
          <a:r>
            <a:rPr lang="es-ES" sz="1200" b="0" kern="1200" dirty="0" smtClean="0">
              <a:solidFill>
                <a:schemeClr val="tx1"/>
              </a:solidFill>
              <a:latin typeface="Times New Roman" panose="02020603050405020304" pitchFamily="18" charset="0"/>
              <a:cs typeface="Times New Roman" panose="02020603050405020304" pitchFamily="18" charset="0"/>
            </a:rPr>
            <a:t>* Fidelización</a:t>
          </a:r>
          <a:endParaRPr lang="es-EC" sz="1200" b="0" kern="1200" dirty="0">
            <a:solidFill>
              <a:schemeClr val="tx1"/>
            </a:solidFill>
            <a:latin typeface="Times New Roman" panose="02020603050405020304" pitchFamily="18" charset="0"/>
            <a:cs typeface="Times New Roman" panose="02020603050405020304" pitchFamily="18" charset="0"/>
          </a:endParaRPr>
        </a:p>
      </dsp:txBody>
      <dsp:txXfrm>
        <a:off x="6227617" y="38167"/>
        <a:ext cx="2020245" cy="11827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B4405-52AF-406C-BD5B-CA3030E4638F}">
      <dsp:nvSpPr>
        <dsp:cNvPr id="0" name=""/>
        <dsp:cNvSpPr/>
      </dsp:nvSpPr>
      <dsp:spPr>
        <a:xfrm>
          <a:off x="2461" y="140158"/>
          <a:ext cx="2469618" cy="987847"/>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s-ES" sz="1100" b="0" kern="1200" dirty="0" smtClean="0">
              <a:solidFill>
                <a:schemeClr val="tx1"/>
              </a:solidFill>
              <a:latin typeface="Times New Roman" panose="02020603050405020304" pitchFamily="18" charset="0"/>
              <a:cs typeface="Times New Roman" panose="02020603050405020304" pitchFamily="18" charset="0"/>
            </a:rPr>
            <a:t>Acciones o actividades físicas y mentales que realizan los consumidores, este tipo de operaciones resultan en decisiones y acciones para comprar, pagar y usar ciertos productos y servicios</a:t>
          </a:r>
          <a:endParaRPr lang="es-ES" sz="1100" b="0" kern="1200" dirty="0">
            <a:solidFill>
              <a:schemeClr val="tx1"/>
            </a:solidFill>
            <a:latin typeface="Times New Roman" panose="02020603050405020304" pitchFamily="18" charset="0"/>
            <a:cs typeface="Times New Roman" panose="02020603050405020304" pitchFamily="18" charset="0"/>
          </a:endParaRPr>
        </a:p>
      </dsp:txBody>
      <dsp:txXfrm>
        <a:off x="2461" y="140158"/>
        <a:ext cx="2222656" cy="987847"/>
      </dsp:txXfrm>
    </dsp:sp>
    <dsp:sp modelId="{4F6280FB-0F05-4251-A16D-CC18949F8D01}">
      <dsp:nvSpPr>
        <dsp:cNvPr id="0" name=""/>
        <dsp:cNvSpPr/>
      </dsp:nvSpPr>
      <dsp:spPr>
        <a:xfrm>
          <a:off x="1978156" y="140158"/>
          <a:ext cx="2469618" cy="987847"/>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S" sz="1100" b="0" kern="1200" dirty="0" smtClean="0">
              <a:solidFill>
                <a:schemeClr val="tx1"/>
              </a:solidFill>
              <a:latin typeface="Times New Roman" panose="02020603050405020304" pitchFamily="18" charset="0"/>
              <a:cs typeface="Times New Roman" panose="02020603050405020304" pitchFamily="18" charset="0"/>
            </a:rPr>
            <a:t>Modelo del comportamiento del consumidor Nicosia</a:t>
          </a:r>
          <a:endParaRPr lang="es-ES" sz="1100" b="0" kern="1200" dirty="0">
            <a:solidFill>
              <a:schemeClr val="tx1"/>
            </a:solidFill>
            <a:latin typeface="Times New Roman" panose="02020603050405020304" pitchFamily="18" charset="0"/>
            <a:cs typeface="Times New Roman" panose="02020603050405020304" pitchFamily="18" charset="0"/>
          </a:endParaRPr>
        </a:p>
      </dsp:txBody>
      <dsp:txXfrm>
        <a:off x="2472080" y="140158"/>
        <a:ext cx="1481771" cy="987847"/>
      </dsp:txXfrm>
    </dsp:sp>
    <dsp:sp modelId="{6E65235E-BAE6-445D-9F66-4AC48FAA2E4D}">
      <dsp:nvSpPr>
        <dsp:cNvPr id="0" name=""/>
        <dsp:cNvSpPr/>
      </dsp:nvSpPr>
      <dsp:spPr>
        <a:xfrm>
          <a:off x="3953851" y="140158"/>
          <a:ext cx="2469618" cy="987847"/>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S" sz="1100" b="0" kern="1200" dirty="0" smtClean="0">
              <a:solidFill>
                <a:schemeClr val="tx1"/>
              </a:solidFill>
              <a:latin typeface="Times New Roman" panose="02020603050405020304" pitchFamily="18" charset="0"/>
              <a:cs typeface="Times New Roman" panose="02020603050405020304" pitchFamily="18" charset="0"/>
            </a:rPr>
            <a:t>Teorías: </a:t>
          </a:r>
        </a:p>
        <a:p>
          <a:pPr lvl="0" algn="ctr" defTabSz="488950">
            <a:lnSpc>
              <a:spcPct val="90000"/>
            </a:lnSpc>
            <a:spcBef>
              <a:spcPct val="0"/>
            </a:spcBef>
            <a:spcAft>
              <a:spcPct val="35000"/>
            </a:spcAft>
          </a:pPr>
          <a:r>
            <a:rPr lang="es-ES" sz="1100" b="0" kern="1200" dirty="0" smtClean="0">
              <a:solidFill>
                <a:schemeClr val="tx1"/>
              </a:solidFill>
              <a:latin typeface="Times New Roman" panose="02020603050405020304" pitchFamily="18" charset="0"/>
              <a:cs typeface="Times New Roman" panose="02020603050405020304" pitchFamily="18" charset="0"/>
            </a:rPr>
            <a:t>De la motivación</a:t>
          </a:r>
        </a:p>
        <a:p>
          <a:pPr lvl="0" algn="ctr" defTabSz="488950">
            <a:lnSpc>
              <a:spcPct val="90000"/>
            </a:lnSpc>
            <a:spcBef>
              <a:spcPct val="0"/>
            </a:spcBef>
            <a:spcAft>
              <a:spcPct val="35000"/>
            </a:spcAft>
          </a:pPr>
          <a:r>
            <a:rPr lang="es-ES" sz="1100" b="0" kern="1200" dirty="0" smtClean="0">
              <a:solidFill>
                <a:schemeClr val="tx1"/>
              </a:solidFill>
              <a:latin typeface="Times New Roman" panose="02020603050405020304" pitchFamily="18" charset="0"/>
              <a:cs typeface="Times New Roman" panose="02020603050405020304" pitchFamily="18" charset="0"/>
            </a:rPr>
            <a:t>De la percepción</a:t>
          </a:r>
        </a:p>
        <a:p>
          <a:pPr lvl="0" algn="ctr" defTabSz="488950">
            <a:lnSpc>
              <a:spcPct val="90000"/>
            </a:lnSpc>
            <a:spcBef>
              <a:spcPct val="0"/>
            </a:spcBef>
            <a:spcAft>
              <a:spcPct val="35000"/>
            </a:spcAft>
          </a:pPr>
          <a:r>
            <a:rPr lang="es-ES" sz="1100" b="0" kern="1200" dirty="0" smtClean="0">
              <a:solidFill>
                <a:schemeClr val="tx1"/>
              </a:solidFill>
              <a:latin typeface="Times New Roman" panose="02020603050405020304" pitchFamily="18" charset="0"/>
              <a:cs typeface="Times New Roman" panose="02020603050405020304" pitchFamily="18" charset="0"/>
            </a:rPr>
            <a:t>Psicológico - Social</a:t>
          </a:r>
          <a:endParaRPr lang="es-ES" sz="1100" b="0" kern="1200" dirty="0">
            <a:solidFill>
              <a:schemeClr val="tx1"/>
            </a:solidFill>
            <a:latin typeface="Times New Roman" panose="02020603050405020304" pitchFamily="18" charset="0"/>
            <a:cs typeface="Times New Roman" panose="02020603050405020304" pitchFamily="18" charset="0"/>
          </a:endParaRPr>
        </a:p>
      </dsp:txBody>
      <dsp:txXfrm>
        <a:off x="4447775" y="140158"/>
        <a:ext cx="1481771" cy="987847"/>
      </dsp:txXfrm>
    </dsp:sp>
    <dsp:sp modelId="{355D1E19-F796-4DA0-B67A-8603CF664310}">
      <dsp:nvSpPr>
        <dsp:cNvPr id="0" name=""/>
        <dsp:cNvSpPr/>
      </dsp:nvSpPr>
      <dsp:spPr>
        <a:xfrm>
          <a:off x="5929546" y="140158"/>
          <a:ext cx="2469618" cy="987847"/>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S" sz="1100" b="0" kern="1200" dirty="0" smtClean="0">
              <a:solidFill>
                <a:schemeClr val="tx1"/>
              </a:solidFill>
              <a:latin typeface="Times New Roman" panose="02020603050405020304" pitchFamily="18" charset="0"/>
              <a:cs typeface="Times New Roman" panose="02020603050405020304" pitchFamily="18" charset="0"/>
            </a:rPr>
            <a:t>Pirámide de </a:t>
          </a:r>
          <a:r>
            <a:rPr lang="es-ES" sz="1100" b="0" kern="1200" dirty="0" err="1" smtClean="0">
              <a:solidFill>
                <a:schemeClr val="tx1"/>
              </a:solidFill>
              <a:latin typeface="Times New Roman" panose="02020603050405020304" pitchFamily="18" charset="0"/>
              <a:cs typeface="Times New Roman" panose="02020603050405020304" pitchFamily="18" charset="0"/>
            </a:rPr>
            <a:t>Maslow</a:t>
          </a:r>
          <a:r>
            <a:rPr lang="es-ES" sz="1100" b="0" kern="1200" dirty="0" smtClean="0">
              <a:solidFill>
                <a:schemeClr val="tx1"/>
              </a:solidFill>
              <a:latin typeface="Times New Roman" panose="02020603050405020304" pitchFamily="18" charset="0"/>
              <a:cs typeface="Times New Roman" panose="02020603050405020304" pitchFamily="18" charset="0"/>
            </a:rPr>
            <a:t> en el mundo digital</a:t>
          </a:r>
          <a:endParaRPr lang="es-ES" sz="1100" b="0" kern="1200" dirty="0">
            <a:solidFill>
              <a:schemeClr val="tx1"/>
            </a:solidFill>
            <a:latin typeface="Times New Roman" panose="02020603050405020304" pitchFamily="18" charset="0"/>
            <a:cs typeface="Times New Roman" panose="02020603050405020304" pitchFamily="18" charset="0"/>
          </a:endParaRPr>
        </a:p>
      </dsp:txBody>
      <dsp:txXfrm>
        <a:off x="6423470" y="140158"/>
        <a:ext cx="1481771" cy="987847"/>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1753058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2" name="Google Shape;1972;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1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0" name="Google Shape;2040;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38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0" name="Google Shape;2040;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645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0" name="Google Shape;2040;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688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0" name="Google Shape;2040;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423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0" name="Google Shape;2040;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3051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0" name="Google Shape;2040;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407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1814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84"/>
        <p:cNvGrpSpPr/>
        <p:nvPr/>
      </p:nvGrpSpPr>
      <p:grpSpPr>
        <a:xfrm>
          <a:off x="0" y="0"/>
          <a:ext cx="0" cy="0"/>
          <a:chOff x="0" y="0"/>
          <a:chExt cx="0" cy="0"/>
        </a:xfrm>
      </p:grpSpPr>
      <p:grpSp>
        <p:nvGrpSpPr>
          <p:cNvPr id="685" name="Google Shape;685;p5"/>
          <p:cNvGrpSpPr/>
          <p:nvPr/>
        </p:nvGrpSpPr>
        <p:grpSpPr>
          <a:xfrm>
            <a:off x="1841376" y="4540815"/>
            <a:ext cx="1110494" cy="612269"/>
            <a:chOff x="1003176" y="4540815"/>
            <a:chExt cx="1110494" cy="612269"/>
          </a:xfrm>
        </p:grpSpPr>
        <p:sp>
          <p:nvSpPr>
            <p:cNvPr id="686" name="Google Shape;686;p5"/>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7" name="Google Shape;687;p5"/>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8" name="Google Shape;688;p5"/>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689" name="Google Shape;689;p5"/>
          <p:cNvGrpSpPr/>
          <p:nvPr/>
        </p:nvGrpSpPr>
        <p:grpSpPr>
          <a:xfrm>
            <a:off x="342281" y="4183488"/>
            <a:ext cx="369035" cy="728056"/>
            <a:chOff x="342281" y="4183488"/>
            <a:chExt cx="369035" cy="728056"/>
          </a:xfrm>
        </p:grpSpPr>
        <p:sp>
          <p:nvSpPr>
            <p:cNvPr id="690" name="Google Shape;690;p5"/>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1" name="Google Shape;691;p5"/>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2" name="Google Shape;692;p5"/>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693" name="Google Shape;693;p5"/>
          <p:cNvGrpSpPr/>
          <p:nvPr/>
        </p:nvGrpSpPr>
        <p:grpSpPr>
          <a:xfrm>
            <a:off x="50" y="1232900"/>
            <a:ext cx="454630" cy="816989"/>
            <a:chOff x="50" y="1232900"/>
            <a:chExt cx="454630" cy="816989"/>
          </a:xfrm>
        </p:grpSpPr>
        <p:sp>
          <p:nvSpPr>
            <p:cNvPr id="694" name="Google Shape;694;p5"/>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5" name="Google Shape;695;p5"/>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6" name="Google Shape;696;p5"/>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697" name="Google Shape;697;p5"/>
          <p:cNvGrpSpPr/>
          <p:nvPr/>
        </p:nvGrpSpPr>
        <p:grpSpPr>
          <a:xfrm>
            <a:off x="50" y="3073044"/>
            <a:ext cx="729750" cy="1046771"/>
            <a:chOff x="50" y="3073044"/>
            <a:chExt cx="729750" cy="1046771"/>
          </a:xfrm>
        </p:grpSpPr>
        <p:sp>
          <p:nvSpPr>
            <p:cNvPr id="698" name="Google Shape;698;p5"/>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9" name="Google Shape;699;p5"/>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0" name="Google Shape;700;p5"/>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01" name="Google Shape;701;p5"/>
          <p:cNvGrpSpPr/>
          <p:nvPr/>
        </p:nvGrpSpPr>
        <p:grpSpPr>
          <a:xfrm>
            <a:off x="5944880" y="-7"/>
            <a:ext cx="2524606" cy="759943"/>
            <a:chOff x="4012455" y="-7"/>
            <a:chExt cx="2524606" cy="759943"/>
          </a:xfrm>
        </p:grpSpPr>
        <p:sp>
          <p:nvSpPr>
            <p:cNvPr id="702" name="Google Shape;702;p5"/>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3" name="Google Shape;703;p5"/>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4" name="Google Shape;704;p5"/>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5" name="Google Shape;705;p5"/>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6" name="Google Shape;706;p5"/>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7" name="Google Shape;707;p5"/>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8" name="Google Shape;708;p5"/>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9" name="Google Shape;709;p5"/>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10" name="Google Shape;710;p5"/>
          <p:cNvGrpSpPr/>
          <p:nvPr/>
        </p:nvGrpSpPr>
        <p:grpSpPr>
          <a:xfrm>
            <a:off x="8506368" y="1564091"/>
            <a:ext cx="637429" cy="1130622"/>
            <a:chOff x="6233393" y="2021291"/>
            <a:chExt cx="637429" cy="1130622"/>
          </a:xfrm>
        </p:grpSpPr>
        <p:sp>
          <p:nvSpPr>
            <p:cNvPr id="711" name="Google Shape;711;p5"/>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2" name="Google Shape;712;p5"/>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3" name="Google Shape;713;p5"/>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4" name="Google Shape;714;p5"/>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5" name="Google Shape;715;p5"/>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6" name="Google Shape;716;p5"/>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7" name="Google Shape;717;p5"/>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8" name="Google Shape;718;p5"/>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19" name="Google Shape;719;p5"/>
          <p:cNvGrpSpPr/>
          <p:nvPr/>
        </p:nvGrpSpPr>
        <p:grpSpPr>
          <a:xfrm>
            <a:off x="7464679" y="3618202"/>
            <a:ext cx="1679118" cy="1534882"/>
            <a:chOff x="5191704" y="3618202"/>
            <a:chExt cx="1679118" cy="1534882"/>
          </a:xfrm>
        </p:grpSpPr>
        <p:sp>
          <p:nvSpPr>
            <p:cNvPr id="720" name="Google Shape;720;p5"/>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1" name="Google Shape;721;p5"/>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2" name="Google Shape;722;p5"/>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3" name="Google Shape;723;p5"/>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4" name="Google Shape;724;p5"/>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5" name="Google Shape;725;p5"/>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6" name="Google Shape;726;p5"/>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7" name="Google Shape;727;p5"/>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8" name="Google Shape;728;p5"/>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9" name="Google Shape;729;p5"/>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30" name="Google Shape;730;p5"/>
          <p:cNvGrpSpPr/>
          <p:nvPr/>
        </p:nvGrpSpPr>
        <p:grpSpPr>
          <a:xfrm>
            <a:off x="7847220" y="3073038"/>
            <a:ext cx="598866" cy="595528"/>
            <a:chOff x="5944870" y="3341438"/>
            <a:chExt cx="598866" cy="595528"/>
          </a:xfrm>
        </p:grpSpPr>
        <p:sp>
          <p:nvSpPr>
            <p:cNvPr id="731" name="Google Shape;731;p5"/>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2" name="Google Shape;732;p5"/>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33" name="Google Shape;733;p5"/>
          <p:cNvGrpSpPr/>
          <p:nvPr/>
        </p:nvGrpSpPr>
        <p:grpSpPr>
          <a:xfrm>
            <a:off x="2204197" y="105666"/>
            <a:ext cx="546902" cy="236607"/>
            <a:chOff x="2204197" y="105666"/>
            <a:chExt cx="546902" cy="236607"/>
          </a:xfrm>
        </p:grpSpPr>
        <p:sp>
          <p:nvSpPr>
            <p:cNvPr id="734" name="Google Shape;734;p5"/>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5" name="Google Shape;735;p5"/>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6" name="Google Shape;736;p5"/>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7" name="Google Shape;737;p5"/>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38" name="Google Shape;738;p5"/>
          <p:cNvGrpSpPr/>
          <p:nvPr/>
        </p:nvGrpSpPr>
        <p:grpSpPr>
          <a:xfrm>
            <a:off x="50" y="-7"/>
            <a:ext cx="2049897" cy="773345"/>
            <a:chOff x="50" y="-7"/>
            <a:chExt cx="2049897" cy="773345"/>
          </a:xfrm>
        </p:grpSpPr>
        <p:sp>
          <p:nvSpPr>
            <p:cNvPr id="739" name="Google Shape;739;p5"/>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0" name="Google Shape;740;p5"/>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1" name="Google Shape;741;p5"/>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2" name="Google Shape;742;p5"/>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3" name="Google Shape;743;p5"/>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4" name="Google Shape;744;p5"/>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5" name="Google Shape;745;p5"/>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6" name="Google Shape;746;p5"/>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7" name="Google Shape;747;p5"/>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8" name="Google Shape;748;p5"/>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9" name="Google Shape;749;p5"/>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0" name="Google Shape;750;p5"/>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1" name="Google Shape;751;p5"/>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2" name="Google Shape;752;p5"/>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3" name="Google Shape;753;p5"/>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4" name="Google Shape;754;p5"/>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5" name="Google Shape;755;p5"/>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6" name="Google Shape;756;p5"/>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7" name="Google Shape;757;p5"/>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8" name="Google Shape;758;p5"/>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9" name="Google Shape;759;p5"/>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0" name="Google Shape;760;p5"/>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1" name="Google Shape;761;p5"/>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2" name="Google Shape;762;p5"/>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3" name="Google Shape;763;p5"/>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4" name="Google Shape;764;p5"/>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5" name="Google Shape;765;p5"/>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6" name="Google Shape;766;p5"/>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7" name="Google Shape;767;p5"/>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8" name="Google Shape;768;p5"/>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9" name="Google Shape;769;p5"/>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0" name="Google Shape;770;p5"/>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1" name="Google Shape;771;p5"/>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2" name="Google Shape;772;p5"/>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3" name="Google Shape;773;p5"/>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4" name="Google Shape;774;p5"/>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5" name="Google Shape;775;p5"/>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6" name="Google Shape;776;p5"/>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7" name="Google Shape;777;p5"/>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8" name="Google Shape;778;p5"/>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9" name="Google Shape;779;p5"/>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0" name="Google Shape;780;p5"/>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1" name="Google Shape;781;p5"/>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2" name="Google Shape;782;p5"/>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3" name="Google Shape;783;p5"/>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4" name="Google Shape;784;p5"/>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5" name="Google Shape;785;p5"/>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6" name="Google Shape;786;p5"/>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7" name="Google Shape;787;p5"/>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8" name="Google Shape;788;p5"/>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9" name="Google Shape;789;p5"/>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0" name="Google Shape;790;p5"/>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1" name="Google Shape;791;p5"/>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2" name="Google Shape;792;p5"/>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3" name="Google Shape;793;p5"/>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4" name="Google Shape;794;p5"/>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5" name="Google Shape;795;p5"/>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6" name="Google Shape;796;p5"/>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7" name="Google Shape;797;p5"/>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8" name="Google Shape;798;p5"/>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9" name="Google Shape;799;p5"/>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0" name="Google Shape;800;p5"/>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1" name="Google Shape;801;p5"/>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2" name="Google Shape;802;p5"/>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3" name="Google Shape;803;p5"/>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4" name="Google Shape;804;p5"/>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5" name="Google Shape;805;p5"/>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6" name="Google Shape;806;p5"/>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7" name="Google Shape;807;p5"/>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8" name="Google Shape;808;p5"/>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9" name="Google Shape;809;p5"/>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0" name="Google Shape;810;p5"/>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1" name="Google Shape;811;p5"/>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2" name="Google Shape;812;p5"/>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3" name="Google Shape;813;p5"/>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4" name="Google Shape;814;p5"/>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5" name="Google Shape;815;p5"/>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6" name="Google Shape;816;p5"/>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7" name="Google Shape;817;p5"/>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8" name="Google Shape;818;p5"/>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9" name="Google Shape;819;p5"/>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0" name="Google Shape;820;p5"/>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1" name="Google Shape;821;p5"/>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2" name="Google Shape;822;p5"/>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3" name="Google Shape;823;p5"/>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4" name="Google Shape;824;p5"/>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5" name="Google Shape;825;p5"/>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6" name="Google Shape;826;p5"/>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7" name="Google Shape;827;p5"/>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8" name="Google Shape;828;p5"/>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9" name="Google Shape;829;p5"/>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0" name="Google Shape;830;p5"/>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1" name="Google Shape;831;p5"/>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2" name="Google Shape;832;p5"/>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3" name="Google Shape;833;p5"/>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4" name="Google Shape;834;p5"/>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5" name="Google Shape;835;p5"/>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6" name="Google Shape;836;p5"/>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7" name="Google Shape;837;p5"/>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8" name="Google Shape;838;p5"/>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9" name="Google Shape;839;p5"/>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0" name="Google Shape;840;p5"/>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1" name="Google Shape;841;p5"/>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2" name="Google Shape;842;p5"/>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3" name="Google Shape;843;p5"/>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4" name="Google Shape;844;p5"/>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5" name="Google Shape;845;p5"/>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6" name="Google Shape;846;p5"/>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7" name="Google Shape;847;p5"/>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8" name="Google Shape;848;p5"/>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9" name="Google Shape;849;p5"/>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0" name="Google Shape;850;p5"/>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1" name="Google Shape;851;p5"/>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2" name="Google Shape;852;p5"/>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3" name="Google Shape;853;p5"/>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4" name="Google Shape;854;p5"/>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5" name="Google Shape;855;p5"/>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6" name="Google Shape;856;p5"/>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7" name="Google Shape;857;p5"/>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8" name="Google Shape;858;p5"/>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9" name="Google Shape;859;p5"/>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0" name="Google Shape;860;p5"/>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1" name="Google Shape;861;p5"/>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2" name="Google Shape;862;p5"/>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3" name="Google Shape;863;p5"/>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4" name="Google Shape;864;p5"/>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5" name="Google Shape;865;p5"/>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6" name="Google Shape;866;p5"/>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7" name="Google Shape;867;p5"/>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8" name="Google Shape;868;p5"/>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869" name="Google Shape;869;p5"/>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870" name="Google Shape;870;p5"/>
          <p:cNvSpPr txBox="1">
            <a:spLocks noGrp="1"/>
          </p:cNvSpPr>
          <p:nvPr>
            <p:ph type="body" idx="1"/>
          </p:nvPr>
        </p:nvSpPr>
        <p:spPr>
          <a:xfrm>
            <a:off x="1131750" y="1312800"/>
            <a:ext cx="6880500" cy="3498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871" name="Google Shape;871;p5"/>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1"/>
        <p:cNvGrpSpPr/>
        <p:nvPr/>
      </p:nvGrpSpPr>
      <p:grpSpPr>
        <a:xfrm>
          <a:off x="0" y="0"/>
          <a:ext cx="0" cy="0"/>
          <a:chOff x="0" y="0"/>
          <a:chExt cx="0" cy="0"/>
        </a:xfrm>
      </p:grpSpPr>
      <p:grpSp>
        <p:nvGrpSpPr>
          <p:cNvPr id="1252" name="Google Shape;1252;p8"/>
          <p:cNvGrpSpPr/>
          <p:nvPr/>
        </p:nvGrpSpPr>
        <p:grpSpPr>
          <a:xfrm>
            <a:off x="1841376" y="4540815"/>
            <a:ext cx="1110494" cy="612269"/>
            <a:chOff x="1003176" y="4540815"/>
            <a:chExt cx="1110494" cy="612269"/>
          </a:xfrm>
        </p:grpSpPr>
        <p:sp>
          <p:nvSpPr>
            <p:cNvPr id="1253" name="Google Shape;1253;p8"/>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4" name="Google Shape;1254;p8"/>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5" name="Google Shape;1255;p8"/>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56" name="Google Shape;1256;p8"/>
          <p:cNvGrpSpPr/>
          <p:nvPr/>
        </p:nvGrpSpPr>
        <p:grpSpPr>
          <a:xfrm>
            <a:off x="342281" y="4183488"/>
            <a:ext cx="369035" cy="728056"/>
            <a:chOff x="342281" y="4183488"/>
            <a:chExt cx="369035" cy="728056"/>
          </a:xfrm>
        </p:grpSpPr>
        <p:sp>
          <p:nvSpPr>
            <p:cNvPr id="1257" name="Google Shape;1257;p8"/>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8" name="Google Shape;1258;p8"/>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9" name="Google Shape;1259;p8"/>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60" name="Google Shape;1260;p8"/>
          <p:cNvGrpSpPr/>
          <p:nvPr/>
        </p:nvGrpSpPr>
        <p:grpSpPr>
          <a:xfrm>
            <a:off x="50" y="1232900"/>
            <a:ext cx="454630" cy="816989"/>
            <a:chOff x="50" y="1232900"/>
            <a:chExt cx="454630" cy="816989"/>
          </a:xfrm>
        </p:grpSpPr>
        <p:sp>
          <p:nvSpPr>
            <p:cNvPr id="1261" name="Google Shape;1261;p8"/>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2" name="Google Shape;1262;p8"/>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3" name="Google Shape;1263;p8"/>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64" name="Google Shape;1264;p8"/>
          <p:cNvGrpSpPr/>
          <p:nvPr/>
        </p:nvGrpSpPr>
        <p:grpSpPr>
          <a:xfrm>
            <a:off x="50" y="3073044"/>
            <a:ext cx="729750" cy="1046771"/>
            <a:chOff x="50" y="3073044"/>
            <a:chExt cx="729750" cy="1046771"/>
          </a:xfrm>
        </p:grpSpPr>
        <p:sp>
          <p:nvSpPr>
            <p:cNvPr id="1265" name="Google Shape;1265;p8"/>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6" name="Google Shape;1266;p8"/>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7" name="Google Shape;1267;p8"/>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68" name="Google Shape;1268;p8"/>
          <p:cNvGrpSpPr/>
          <p:nvPr/>
        </p:nvGrpSpPr>
        <p:grpSpPr>
          <a:xfrm>
            <a:off x="5944880" y="-7"/>
            <a:ext cx="2524606" cy="759943"/>
            <a:chOff x="4012455" y="-7"/>
            <a:chExt cx="2524606" cy="759943"/>
          </a:xfrm>
        </p:grpSpPr>
        <p:sp>
          <p:nvSpPr>
            <p:cNvPr id="1269" name="Google Shape;1269;p8"/>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0" name="Google Shape;1270;p8"/>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1" name="Google Shape;1271;p8"/>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2" name="Google Shape;1272;p8"/>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3" name="Google Shape;1273;p8"/>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4" name="Google Shape;1274;p8"/>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5" name="Google Shape;1275;p8"/>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6" name="Google Shape;1276;p8"/>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77" name="Google Shape;1277;p8"/>
          <p:cNvGrpSpPr/>
          <p:nvPr/>
        </p:nvGrpSpPr>
        <p:grpSpPr>
          <a:xfrm>
            <a:off x="8506368" y="1564091"/>
            <a:ext cx="637429" cy="1130622"/>
            <a:chOff x="6233393" y="2021291"/>
            <a:chExt cx="637429" cy="1130622"/>
          </a:xfrm>
        </p:grpSpPr>
        <p:sp>
          <p:nvSpPr>
            <p:cNvPr id="1278" name="Google Shape;1278;p8"/>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9" name="Google Shape;1279;p8"/>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0" name="Google Shape;1280;p8"/>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1" name="Google Shape;1281;p8"/>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2" name="Google Shape;1282;p8"/>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3" name="Google Shape;1283;p8"/>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4" name="Google Shape;1284;p8"/>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5" name="Google Shape;1285;p8"/>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86" name="Google Shape;1286;p8"/>
          <p:cNvGrpSpPr/>
          <p:nvPr/>
        </p:nvGrpSpPr>
        <p:grpSpPr>
          <a:xfrm>
            <a:off x="7464679" y="3618202"/>
            <a:ext cx="1679118" cy="1534882"/>
            <a:chOff x="5191704" y="3618202"/>
            <a:chExt cx="1679118" cy="1534882"/>
          </a:xfrm>
        </p:grpSpPr>
        <p:sp>
          <p:nvSpPr>
            <p:cNvPr id="1287" name="Google Shape;1287;p8"/>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8" name="Google Shape;1288;p8"/>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9" name="Google Shape;1289;p8"/>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0" name="Google Shape;1290;p8"/>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1" name="Google Shape;1291;p8"/>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2" name="Google Shape;1292;p8"/>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3" name="Google Shape;1293;p8"/>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4" name="Google Shape;1294;p8"/>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5" name="Google Shape;1295;p8"/>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6" name="Google Shape;1296;p8"/>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97" name="Google Shape;1297;p8"/>
          <p:cNvGrpSpPr/>
          <p:nvPr/>
        </p:nvGrpSpPr>
        <p:grpSpPr>
          <a:xfrm>
            <a:off x="7847220" y="3073038"/>
            <a:ext cx="598866" cy="595528"/>
            <a:chOff x="5944870" y="3341438"/>
            <a:chExt cx="598866" cy="595528"/>
          </a:xfrm>
        </p:grpSpPr>
        <p:sp>
          <p:nvSpPr>
            <p:cNvPr id="1298" name="Google Shape;1298;p8"/>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9" name="Google Shape;1299;p8"/>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300" name="Google Shape;1300;p8"/>
          <p:cNvGrpSpPr/>
          <p:nvPr/>
        </p:nvGrpSpPr>
        <p:grpSpPr>
          <a:xfrm>
            <a:off x="2204197" y="105666"/>
            <a:ext cx="546902" cy="236607"/>
            <a:chOff x="2204197" y="105666"/>
            <a:chExt cx="546902" cy="236607"/>
          </a:xfrm>
        </p:grpSpPr>
        <p:sp>
          <p:nvSpPr>
            <p:cNvPr id="1301" name="Google Shape;1301;p8"/>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2" name="Google Shape;1302;p8"/>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3" name="Google Shape;1303;p8"/>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4" name="Google Shape;1304;p8"/>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305" name="Google Shape;1305;p8"/>
          <p:cNvGrpSpPr/>
          <p:nvPr/>
        </p:nvGrpSpPr>
        <p:grpSpPr>
          <a:xfrm>
            <a:off x="50" y="-7"/>
            <a:ext cx="2049897" cy="773345"/>
            <a:chOff x="50" y="-7"/>
            <a:chExt cx="2049897" cy="773345"/>
          </a:xfrm>
        </p:grpSpPr>
        <p:sp>
          <p:nvSpPr>
            <p:cNvPr id="1306" name="Google Shape;1306;p8"/>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7" name="Google Shape;1307;p8"/>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8" name="Google Shape;1308;p8"/>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9" name="Google Shape;1309;p8"/>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0" name="Google Shape;1310;p8"/>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1" name="Google Shape;1311;p8"/>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2" name="Google Shape;1312;p8"/>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3" name="Google Shape;1313;p8"/>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4" name="Google Shape;1314;p8"/>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5" name="Google Shape;1315;p8"/>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6" name="Google Shape;1316;p8"/>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7" name="Google Shape;1317;p8"/>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8" name="Google Shape;1318;p8"/>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9" name="Google Shape;1319;p8"/>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0" name="Google Shape;1320;p8"/>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1" name="Google Shape;1321;p8"/>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2" name="Google Shape;1322;p8"/>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3" name="Google Shape;1323;p8"/>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4" name="Google Shape;1324;p8"/>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5" name="Google Shape;1325;p8"/>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6" name="Google Shape;1326;p8"/>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7" name="Google Shape;1327;p8"/>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8" name="Google Shape;1328;p8"/>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9" name="Google Shape;1329;p8"/>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0" name="Google Shape;1330;p8"/>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1" name="Google Shape;1331;p8"/>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2" name="Google Shape;1332;p8"/>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3" name="Google Shape;1333;p8"/>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4" name="Google Shape;1334;p8"/>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5" name="Google Shape;1335;p8"/>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6" name="Google Shape;1336;p8"/>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7" name="Google Shape;1337;p8"/>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8" name="Google Shape;1338;p8"/>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9" name="Google Shape;1339;p8"/>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0" name="Google Shape;1340;p8"/>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1" name="Google Shape;1341;p8"/>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2" name="Google Shape;1342;p8"/>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3" name="Google Shape;1343;p8"/>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4" name="Google Shape;1344;p8"/>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5" name="Google Shape;1345;p8"/>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6" name="Google Shape;1346;p8"/>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7" name="Google Shape;1347;p8"/>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8" name="Google Shape;1348;p8"/>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9" name="Google Shape;1349;p8"/>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0" name="Google Shape;1350;p8"/>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1" name="Google Shape;1351;p8"/>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2" name="Google Shape;1352;p8"/>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3" name="Google Shape;1353;p8"/>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4" name="Google Shape;1354;p8"/>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5" name="Google Shape;1355;p8"/>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6" name="Google Shape;1356;p8"/>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7" name="Google Shape;1357;p8"/>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8" name="Google Shape;1358;p8"/>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9" name="Google Shape;1359;p8"/>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0" name="Google Shape;1360;p8"/>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1" name="Google Shape;1361;p8"/>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2" name="Google Shape;1362;p8"/>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3" name="Google Shape;1363;p8"/>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4" name="Google Shape;1364;p8"/>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5" name="Google Shape;1365;p8"/>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6" name="Google Shape;1366;p8"/>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7" name="Google Shape;1367;p8"/>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8" name="Google Shape;1368;p8"/>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9" name="Google Shape;1369;p8"/>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0" name="Google Shape;1370;p8"/>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1" name="Google Shape;1371;p8"/>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2" name="Google Shape;1372;p8"/>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3" name="Google Shape;1373;p8"/>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4" name="Google Shape;1374;p8"/>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5" name="Google Shape;1375;p8"/>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6" name="Google Shape;1376;p8"/>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7" name="Google Shape;1377;p8"/>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8" name="Google Shape;1378;p8"/>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9" name="Google Shape;1379;p8"/>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0" name="Google Shape;1380;p8"/>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1" name="Google Shape;1381;p8"/>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2" name="Google Shape;1382;p8"/>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3" name="Google Shape;1383;p8"/>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4" name="Google Shape;1384;p8"/>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5" name="Google Shape;1385;p8"/>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6" name="Google Shape;1386;p8"/>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7" name="Google Shape;1387;p8"/>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8" name="Google Shape;1388;p8"/>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9" name="Google Shape;1389;p8"/>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0" name="Google Shape;1390;p8"/>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1" name="Google Shape;1391;p8"/>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2" name="Google Shape;1392;p8"/>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3" name="Google Shape;1393;p8"/>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4" name="Google Shape;1394;p8"/>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5" name="Google Shape;1395;p8"/>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6" name="Google Shape;1396;p8"/>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7" name="Google Shape;1397;p8"/>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8" name="Google Shape;1398;p8"/>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9" name="Google Shape;1399;p8"/>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0" name="Google Shape;1400;p8"/>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1" name="Google Shape;1401;p8"/>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2" name="Google Shape;1402;p8"/>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3" name="Google Shape;1403;p8"/>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4" name="Google Shape;1404;p8"/>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5" name="Google Shape;1405;p8"/>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6" name="Google Shape;1406;p8"/>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7" name="Google Shape;1407;p8"/>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8" name="Google Shape;1408;p8"/>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9" name="Google Shape;1409;p8"/>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0" name="Google Shape;1410;p8"/>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1" name="Google Shape;1411;p8"/>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2" name="Google Shape;1412;p8"/>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3" name="Google Shape;1413;p8"/>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4" name="Google Shape;1414;p8"/>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5" name="Google Shape;1415;p8"/>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6" name="Google Shape;1416;p8"/>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7" name="Google Shape;1417;p8"/>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8" name="Google Shape;1418;p8"/>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9" name="Google Shape;1419;p8"/>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0" name="Google Shape;1420;p8"/>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1" name="Google Shape;1421;p8"/>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2" name="Google Shape;1422;p8"/>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3" name="Google Shape;1423;p8"/>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4" name="Google Shape;1424;p8"/>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5" name="Google Shape;1425;p8"/>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6" name="Google Shape;1426;p8"/>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7" name="Google Shape;1427;p8"/>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8" name="Google Shape;1428;p8"/>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9" name="Google Shape;1429;p8"/>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0" name="Google Shape;1430;p8"/>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1" name="Google Shape;1431;p8"/>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2" name="Google Shape;1432;p8"/>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3" name="Google Shape;1433;p8"/>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4" name="Google Shape;1434;p8"/>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5" name="Google Shape;1435;p8"/>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436" name="Google Shape;1436;p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437" name="Google Shape;1437;p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color">
  <p:cSld name="BLANK_1_1">
    <p:bg>
      <p:bgPr>
        <a:solidFill>
          <a:schemeClr val="accent1"/>
        </a:solidFill>
        <a:effectLst/>
      </p:bgPr>
    </p:bg>
    <p:spTree>
      <p:nvGrpSpPr>
        <p:cNvPr id="1" name="Shape 1775"/>
        <p:cNvGrpSpPr/>
        <p:nvPr/>
      </p:nvGrpSpPr>
      <p:grpSpPr>
        <a:xfrm>
          <a:off x="0" y="0"/>
          <a:ext cx="0" cy="0"/>
          <a:chOff x="0" y="0"/>
          <a:chExt cx="0" cy="0"/>
        </a:xfrm>
      </p:grpSpPr>
      <p:grpSp>
        <p:nvGrpSpPr>
          <p:cNvPr id="1776" name="Google Shape;1776;p12"/>
          <p:cNvGrpSpPr/>
          <p:nvPr/>
        </p:nvGrpSpPr>
        <p:grpSpPr>
          <a:xfrm>
            <a:off x="3" y="1362853"/>
            <a:ext cx="830992" cy="1847937"/>
            <a:chOff x="3" y="1439053"/>
            <a:chExt cx="830992" cy="1847937"/>
          </a:xfrm>
        </p:grpSpPr>
        <p:sp>
          <p:nvSpPr>
            <p:cNvPr id="1777" name="Google Shape;1777;p12"/>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8" name="Google Shape;1778;p12"/>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9" name="Google Shape;1779;p12"/>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780" name="Google Shape;1780;p12"/>
          <p:cNvSpPr/>
          <p:nvPr/>
        </p:nvSpPr>
        <p:spPr>
          <a:xfrm>
            <a:off x="7570249" y="187589"/>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1781" name="Google Shape;1781;p12"/>
          <p:cNvGrpSpPr/>
          <p:nvPr/>
        </p:nvGrpSpPr>
        <p:grpSpPr>
          <a:xfrm>
            <a:off x="1390437" y="-6"/>
            <a:ext cx="1603317" cy="405444"/>
            <a:chOff x="448987" y="-6"/>
            <a:chExt cx="1603317" cy="405444"/>
          </a:xfrm>
        </p:grpSpPr>
        <p:sp>
          <p:nvSpPr>
            <p:cNvPr id="1782" name="Google Shape;1782;p12"/>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3" name="Google Shape;1783;p12"/>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4" name="Google Shape;1784;p12"/>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5" name="Google Shape;1785;p12"/>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6" name="Google Shape;1786;p12"/>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7" name="Google Shape;1787;p12"/>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8" name="Google Shape;1788;p12"/>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9" name="Google Shape;1789;p12"/>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0" name="Google Shape;1790;p12"/>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791" name="Google Shape;1791;p12"/>
          <p:cNvGrpSpPr/>
          <p:nvPr/>
        </p:nvGrpSpPr>
        <p:grpSpPr>
          <a:xfrm>
            <a:off x="7935832" y="1674515"/>
            <a:ext cx="1207974" cy="1445876"/>
            <a:chOff x="5654182" y="1903115"/>
            <a:chExt cx="1207974" cy="1445876"/>
          </a:xfrm>
        </p:grpSpPr>
        <p:sp>
          <p:nvSpPr>
            <p:cNvPr id="1792" name="Google Shape;1792;p12"/>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3" name="Google Shape;1793;p12"/>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4" name="Google Shape;1794;p12"/>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5" name="Google Shape;1795;p12"/>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6" name="Google Shape;1796;p12"/>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7" name="Google Shape;1797;p12"/>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8" name="Google Shape;1798;p12"/>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9" name="Google Shape;1799;p12"/>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0" name="Google Shape;1800;p12"/>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1" name="Google Shape;1801;p12"/>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2" name="Google Shape;1802;p12"/>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3" name="Google Shape;1803;p12"/>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4" name="Google Shape;1804;p12"/>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5" name="Google Shape;1805;p12"/>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806" name="Google Shape;1806;p12"/>
          <p:cNvGrpSpPr/>
          <p:nvPr/>
        </p:nvGrpSpPr>
        <p:grpSpPr>
          <a:xfrm>
            <a:off x="8106707" y="3508074"/>
            <a:ext cx="1037098" cy="1476031"/>
            <a:chOff x="5825057" y="3508074"/>
            <a:chExt cx="1037098" cy="1476031"/>
          </a:xfrm>
        </p:grpSpPr>
        <p:sp>
          <p:nvSpPr>
            <p:cNvPr id="1807" name="Google Shape;1807;p12"/>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8" name="Google Shape;1808;p12"/>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9" name="Google Shape;1809;p12"/>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810" name="Google Shape;1810;p12"/>
          <p:cNvGrpSpPr/>
          <p:nvPr/>
        </p:nvGrpSpPr>
        <p:grpSpPr>
          <a:xfrm>
            <a:off x="3462913" y="4724358"/>
            <a:ext cx="2218152" cy="422263"/>
            <a:chOff x="2330363" y="4724358"/>
            <a:chExt cx="2218152" cy="422263"/>
          </a:xfrm>
        </p:grpSpPr>
        <p:sp>
          <p:nvSpPr>
            <p:cNvPr id="1811" name="Google Shape;1811;p12"/>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2" name="Google Shape;1812;p12"/>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3" name="Google Shape;1813;p12"/>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4" name="Google Shape;1814;p12"/>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5" name="Google Shape;1815;p12"/>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6" name="Google Shape;1816;p12"/>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7" name="Google Shape;1817;p12"/>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8" name="Google Shape;1818;p12"/>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9" name="Google Shape;1819;p12"/>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0" name="Google Shape;1820;p12"/>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1" name="Google Shape;1821;p12"/>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2" name="Google Shape;1822;p12"/>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3" name="Google Shape;1823;p12"/>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4" name="Google Shape;1824;p12"/>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5" name="Google Shape;1825;p12"/>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6" name="Google Shape;1826;p12"/>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7" name="Google Shape;1827;p12"/>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8" name="Google Shape;1828;p12"/>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9" name="Google Shape;1829;p12"/>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0" name="Google Shape;1830;p12"/>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1" name="Google Shape;1831;p12"/>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2" name="Google Shape;1832;p12"/>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3" name="Google Shape;1833;p12"/>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4" name="Google Shape;1834;p12"/>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5" name="Google Shape;1835;p12"/>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6" name="Google Shape;1836;p12"/>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7" name="Google Shape;1837;p12"/>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8" name="Google Shape;1838;p12"/>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9" name="Google Shape;1839;p12"/>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0" name="Google Shape;1840;p12"/>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1" name="Google Shape;1841;p12"/>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2" name="Google Shape;1842;p12"/>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3" name="Google Shape;1843;p12"/>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4" name="Google Shape;1844;p12"/>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5" name="Google Shape;1845;p12"/>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6" name="Google Shape;1846;p12"/>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7" name="Google Shape;1847;p12"/>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8" name="Google Shape;1848;p12"/>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9" name="Google Shape;1849;p12"/>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0" name="Google Shape;1850;p12"/>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1" name="Google Shape;1851;p12"/>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2" name="Google Shape;1852;p12"/>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3" name="Google Shape;1853;p12"/>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4" name="Google Shape;1854;p12"/>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5" name="Google Shape;1855;p12"/>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6" name="Google Shape;1856;p12"/>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7" name="Google Shape;1857;p12"/>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8" name="Google Shape;1858;p12"/>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9" name="Google Shape;1859;p12"/>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0" name="Google Shape;1860;p12"/>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1" name="Google Shape;1861;p12"/>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2" name="Google Shape;1862;p12"/>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3" name="Google Shape;1863;p12"/>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4" name="Google Shape;1864;p12"/>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5" name="Google Shape;1865;p12"/>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6" name="Google Shape;1866;p12"/>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7" name="Google Shape;1867;p12"/>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8" name="Google Shape;1868;p12"/>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9" name="Google Shape;1869;p12"/>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870" name="Google Shape;1870;p12"/>
          <p:cNvGrpSpPr/>
          <p:nvPr/>
        </p:nvGrpSpPr>
        <p:grpSpPr>
          <a:xfrm>
            <a:off x="669098" y="3632076"/>
            <a:ext cx="366930" cy="1514545"/>
            <a:chOff x="135698" y="3632076"/>
            <a:chExt cx="366930" cy="1514545"/>
          </a:xfrm>
        </p:grpSpPr>
        <p:sp>
          <p:nvSpPr>
            <p:cNvPr id="1871" name="Google Shape;1871;p12"/>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2" name="Google Shape;1872;p12"/>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3" name="Google Shape;1873;p12"/>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4" name="Google Shape;1874;p12"/>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5" name="Google Shape;1875;p12"/>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6" name="Google Shape;1876;p12"/>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7" name="Google Shape;1877;p12"/>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8" name="Google Shape;1878;p12"/>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9" name="Google Shape;1879;p12"/>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0" name="Google Shape;1880;p12"/>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1" name="Google Shape;1881;p12"/>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2" name="Google Shape;1882;p12"/>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3" name="Google Shape;1883;p12"/>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4" name="Google Shape;1884;p12"/>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5" name="Google Shape;1885;p12"/>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886" name="Google Shape;1886;p12"/>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31750" y="737325"/>
            <a:ext cx="6880500" cy="5829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1pPr>
            <a:lvl2pPr lvl="1"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2pPr>
            <a:lvl3pPr lvl="2"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3pPr>
            <a:lvl4pPr lvl="3"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4pPr>
            <a:lvl5pPr lvl="4"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5pPr>
            <a:lvl6pPr lvl="5"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6pPr>
            <a:lvl7pPr lvl="6"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7pPr>
            <a:lvl8pPr lvl="7"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8pPr>
            <a:lvl9pPr lvl="8"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31750" y="1427100"/>
            <a:ext cx="6880500" cy="3498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1pPr>
            <a:lvl2pPr marL="914400" lvl="1" indent="-381000">
              <a:spcBef>
                <a:spcPts val="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2pPr>
            <a:lvl3pPr marL="1371600" lvl="2" indent="-381000">
              <a:spcBef>
                <a:spcPts val="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3pPr>
            <a:lvl4pPr marL="1828800" lvl="3"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4pPr>
            <a:lvl5pPr marL="2286000" lvl="4"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5pPr>
            <a:lvl6pPr marL="2743200" lvl="5"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6pPr>
            <a:lvl7pPr marL="3200400" lvl="6"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7pPr>
            <a:lvl8pPr marL="3657600" lvl="7"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8pPr>
            <a:lvl9pPr marL="4114800" lvl="8"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9pPr>
          </a:lstStyle>
          <a:p>
            <a:endParaRPr/>
          </a:p>
        </p:txBody>
      </p:sp>
      <p:sp>
        <p:nvSpPr>
          <p:cNvPr id="8" name="Google Shape;8;p1"/>
          <p:cNvSpPr txBox="1">
            <a:spLocks noGrp="1"/>
          </p:cNvSpPr>
          <p:nvPr>
            <p:ph type="sldNum" idx="12"/>
          </p:nvPr>
        </p:nvSpPr>
        <p:spPr>
          <a:xfrm>
            <a:off x="8749000" y="0"/>
            <a:ext cx="394800" cy="321600"/>
          </a:xfrm>
          <a:prstGeom prst="rect">
            <a:avLst/>
          </a:prstGeom>
          <a:noFill/>
          <a:ln>
            <a:noFill/>
          </a:ln>
        </p:spPr>
        <p:txBody>
          <a:bodyPr spcFirstLastPara="1" wrap="square" lIns="91425" tIns="91425" rIns="91425" bIns="91425" anchor="t" anchorCtr="0">
            <a:noAutofit/>
          </a:bodyPr>
          <a:lstStyle>
            <a:lvl1pPr lvl="0" algn="r">
              <a:buNone/>
              <a:defRPr sz="1200">
                <a:solidFill>
                  <a:schemeClr val="accent1"/>
                </a:solidFill>
                <a:latin typeface="Amatic SC"/>
                <a:ea typeface="Amatic SC"/>
                <a:cs typeface="Amatic SC"/>
                <a:sym typeface="Amatic SC"/>
              </a:defRPr>
            </a:lvl1pPr>
            <a:lvl2pPr lvl="1" algn="r">
              <a:buNone/>
              <a:defRPr sz="1200">
                <a:solidFill>
                  <a:schemeClr val="accent1"/>
                </a:solidFill>
                <a:latin typeface="Amatic SC"/>
                <a:ea typeface="Amatic SC"/>
                <a:cs typeface="Amatic SC"/>
                <a:sym typeface="Amatic SC"/>
              </a:defRPr>
            </a:lvl2pPr>
            <a:lvl3pPr lvl="2" algn="r">
              <a:buNone/>
              <a:defRPr sz="1200">
                <a:solidFill>
                  <a:schemeClr val="accent1"/>
                </a:solidFill>
                <a:latin typeface="Amatic SC"/>
                <a:ea typeface="Amatic SC"/>
                <a:cs typeface="Amatic SC"/>
                <a:sym typeface="Amatic SC"/>
              </a:defRPr>
            </a:lvl3pPr>
            <a:lvl4pPr lvl="3" algn="r">
              <a:buNone/>
              <a:defRPr sz="1200">
                <a:solidFill>
                  <a:schemeClr val="accent1"/>
                </a:solidFill>
                <a:latin typeface="Amatic SC"/>
                <a:ea typeface="Amatic SC"/>
                <a:cs typeface="Amatic SC"/>
                <a:sym typeface="Amatic SC"/>
              </a:defRPr>
            </a:lvl4pPr>
            <a:lvl5pPr lvl="4" algn="r">
              <a:buNone/>
              <a:defRPr sz="1200">
                <a:solidFill>
                  <a:schemeClr val="accent1"/>
                </a:solidFill>
                <a:latin typeface="Amatic SC"/>
                <a:ea typeface="Amatic SC"/>
                <a:cs typeface="Amatic SC"/>
                <a:sym typeface="Amatic SC"/>
              </a:defRPr>
            </a:lvl5pPr>
            <a:lvl6pPr lvl="5" algn="r">
              <a:buNone/>
              <a:defRPr sz="1200">
                <a:solidFill>
                  <a:schemeClr val="accent1"/>
                </a:solidFill>
                <a:latin typeface="Amatic SC"/>
                <a:ea typeface="Amatic SC"/>
                <a:cs typeface="Amatic SC"/>
                <a:sym typeface="Amatic SC"/>
              </a:defRPr>
            </a:lvl6pPr>
            <a:lvl7pPr lvl="6" algn="r">
              <a:buNone/>
              <a:defRPr sz="1200">
                <a:solidFill>
                  <a:schemeClr val="accent1"/>
                </a:solidFill>
                <a:latin typeface="Amatic SC"/>
                <a:ea typeface="Amatic SC"/>
                <a:cs typeface="Amatic SC"/>
                <a:sym typeface="Amatic SC"/>
              </a:defRPr>
            </a:lvl7pPr>
            <a:lvl8pPr lvl="7" algn="r">
              <a:buNone/>
              <a:defRPr sz="1200">
                <a:solidFill>
                  <a:schemeClr val="accent1"/>
                </a:solidFill>
                <a:latin typeface="Amatic SC"/>
                <a:ea typeface="Amatic SC"/>
                <a:cs typeface="Amatic SC"/>
                <a:sym typeface="Amatic SC"/>
              </a:defRPr>
            </a:lvl8pPr>
            <a:lvl9pPr lvl="8" algn="r">
              <a:buNone/>
              <a:defRPr sz="1200">
                <a:solidFill>
                  <a:schemeClr val="accent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8"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9.xml"/><Relationship Id="rId7" Type="http://schemas.openxmlformats.org/officeDocument/2006/relationships/image" Target="../media/image2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4.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26.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diagramLayout" Target="../diagrams/layout15.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diagramData" Target="../diagrams/data15.xml"/><Relationship Id="rId16"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diagramDrawing" Target="../diagrams/drawing15.xml"/><Relationship Id="rId11" Type="http://schemas.openxmlformats.org/officeDocument/2006/relationships/image" Target="../media/image31.png"/><Relationship Id="rId5" Type="http://schemas.openxmlformats.org/officeDocument/2006/relationships/diagramColors" Target="../diagrams/colors15.xml"/><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diagramQuickStyle" Target="../diagrams/quickStyle15.xml"/><Relationship Id="rId9" Type="http://schemas.openxmlformats.org/officeDocument/2006/relationships/image" Target="../media/image29.pn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57.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9.xml"/><Relationship Id="rId13" Type="http://schemas.openxmlformats.org/officeDocument/2006/relationships/diagramLayout" Target="../diagrams/layout20.xml"/><Relationship Id="rId3" Type="http://schemas.openxmlformats.org/officeDocument/2006/relationships/diagramLayout" Target="../diagrams/layout18.xml"/><Relationship Id="rId7" Type="http://schemas.openxmlformats.org/officeDocument/2006/relationships/diagramData" Target="../diagrams/data19.xml"/><Relationship Id="rId12" Type="http://schemas.openxmlformats.org/officeDocument/2006/relationships/diagramData" Target="../diagrams/data20.xml"/><Relationship Id="rId2" Type="http://schemas.openxmlformats.org/officeDocument/2006/relationships/diagramData" Target="../diagrams/data18.xml"/><Relationship Id="rId16" Type="http://schemas.microsoft.com/office/2007/relationships/diagramDrawing" Target="../diagrams/drawing20.xml"/><Relationship Id="rId1" Type="http://schemas.openxmlformats.org/officeDocument/2006/relationships/slideLayout" Target="../slideLayouts/slideLayout2.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5" Type="http://schemas.openxmlformats.org/officeDocument/2006/relationships/diagramColors" Target="../diagrams/colors20.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 Id="rId14" Type="http://schemas.openxmlformats.org/officeDocument/2006/relationships/diagramQuickStyle" Target="../diagrams/quickStyle20.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65.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Layout" Target="../diagrams/layout22.xml"/><Relationship Id="rId7" Type="http://schemas.openxmlformats.org/officeDocument/2006/relationships/image" Target="../media/image69.pn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Layout" Target="../diagrams/layout23.xml"/><Relationship Id="rId7" Type="http://schemas.openxmlformats.org/officeDocument/2006/relationships/image" Target="../media/image74.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0.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sp>
        <p:nvSpPr>
          <p:cNvPr id="1978" name="Google Shape;1978;p24"/>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
        <p:nvSpPr>
          <p:cNvPr id="8" name="Subtítulo 2"/>
          <p:cNvSpPr txBox="1">
            <a:spLocks/>
          </p:cNvSpPr>
          <p:nvPr/>
        </p:nvSpPr>
        <p:spPr>
          <a:xfrm>
            <a:off x="513902" y="1617001"/>
            <a:ext cx="8432498" cy="28860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500" b="1" dirty="0" smtClean="0">
                <a:latin typeface="Times New Roman" panose="02020603050405020304" pitchFamily="18" charset="0"/>
                <a:cs typeface="Times New Roman" panose="02020603050405020304" pitchFamily="18" charset="0"/>
              </a:rPr>
              <a:t>DEPARTAMENTO DE CIENCIAS ECONÓMICAS ADMINISTRATIVAS Y DE COMERCIO “CEAC”</a:t>
            </a:r>
            <a:endParaRPr lang="es-ES" sz="1500" dirty="0" smtClean="0">
              <a:latin typeface="Times New Roman" panose="02020603050405020304" pitchFamily="18" charset="0"/>
              <a:cs typeface="Times New Roman" panose="02020603050405020304" pitchFamily="18" charset="0"/>
            </a:endParaRPr>
          </a:p>
          <a:p>
            <a:pPr algn="ctr"/>
            <a:r>
              <a:rPr lang="es-ES" sz="1500" b="1" dirty="0" smtClean="0">
                <a:latin typeface="Times New Roman" panose="02020603050405020304" pitchFamily="18" charset="0"/>
                <a:cs typeface="Times New Roman" panose="02020603050405020304" pitchFamily="18" charset="0"/>
              </a:rPr>
              <a:t>CARRERA DE MERCADOTECNIA</a:t>
            </a:r>
          </a:p>
          <a:p>
            <a:pPr algn="ctr"/>
            <a:endParaRPr lang="es-ES" sz="1500" dirty="0" smtClean="0">
              <a:latin typeface="Times New Roman" panose="02020603050405020304" pitchFamily="18" charset="0"/>
              <a:cs typeface="Times New Roman" panose="02020603050405020304" pitchFamily="18" charset="0"/>
            </a:endParaRPr>
          </a:p>
          <a:p>
            <a:pPr algn="ctr"/>
            <a:r>
              <a:rPr lang="es-ES" sz="1500" b="1" dirty="0" smtClean="0">
                <a:latin typeface="Times New Roman" panose="02020603050405020304" pitchFamily="18" charset="0"/>
                <a:cs typeface="Times New Roman" panose="02020603050405020304" pitchFamily="18" charset="0"/>
              </a:rPr>
              <a:t>TRABAJO DE TITULACIÓN, PREVIO A LA OBTENCIÓN DEL TÍTULO DE INGENIERO EN MERCADOTECNIA</a:t>
            </a:r>
          </a:p>
          <a:p>
            <a:pPr algn="ctr"/>
            <a:endParaRPr lang="es-ES" sz="1500" dirty="0" smtClean="0">
              <a:latin typeface="Times New Roman" panose="02020603050405020304" pitchFamily="18" charset="0"/>
              <a:cs typeface="Times New Roman" panose="02020603050405020304" pitchFamily="18" charset="0"/>
            </a:endParaRPr>
          </a:p>
          <a:p>
            <a:pPr algn="ctr"/>
            <a:r>
              <a:rPr lang="es-ES" sz="1500" b="1" dirty="0" smtClean="0">
                <a:latin typeface="Times New Roman" panose="02020603050405020304" pitchFamily="18" charset="0"/>
                <a:cs typeface="Times New Roman" panose="02020603050405020304" pitchFamily="18" charset="0"/>
              </a:rPr>
              <a:t>TEMA “INCIDENCIA DEL MARKETING DIGITAL EN EL COMPORTAMIENTO DEL CONSUMIDOR DE FESTIVALES Y CONCIERTOS DE MÚSICA INDEPENDIENTE EN EL DISTRITO METROPOLITANO DE QUITO”</a:t>
            </a:r>
          </a:p>
          <a:p>
            <a:pPr algn="ctr"/>
            <a:endParaRPr lang="es-ES" sz="1500" dirty="0" smtClean="0">
              <a:latin typeface="Times New Roman" panose="02020603050405020304" pitchFamily="18" charset="0"/>
              <a:cs typeface="Times New Roman" panose="02020603050405020304" pitchFamily="18" charset="0"/>
            </a:endParaRPr>
          </a:p>
          <a:p>
            <a:pPr algn="ctr"/>
            <a:r>
              <a:rPr lang="es-ES" sz="1500" b="1" dirty="0" smtClean="0">
                <a:latin typeface="Times New Roman" panose="02020603050405020304" pitchFamily="18" charset="0"/>
                <a:cs typeface="Times New Roman" panose="02020603050405020304" pitchFamily="18" charset="0"/>
              </a:rPr>
              <a:t> AUTOR: CHAFLA PERALTA, SANTIAGO PAUL</a:t>
            </a:r>
            <a:endParaRPr lang="es-ES" sz="1500" dirty="0" smtClean="0">
              <a:latin typeface="Times New Roman" panose="02020603050405020304" pitchFamily="18" charset="0"/>
              <a:cs typeface="Times New Roman" panose="02020603050405020304" pitchFamily="18" charset="0"/>
            </a:endParaRPr>
          </a:p>
          <a:p>
            <a:pPr algn="ctr"/>
            <a:r>
              <a:rPr lang="es-ES" sz="1500" b="1" dirty="0" smtClean="0">
                <a:latin typeface="Times New Roman" panose="02020603050405020304" pitchFamily="18" charset="0"/>
                <a:cs typeface="Times New Roman" panose="02020603050405020304" pitchFamily="18" charset="0"/>
              </a:rPr>
              <a:t> DIRECTOR: ING. PAZMIÑO RODRIGUEZ, LUIS DANILO</a:t>
            </a:r>
            <a:endParaRPr lang="es-ES" sz="1500" dirty="0" smtClean="0">
              <a:latin typeface="Times New Roman" panose="02020603050405020304" pitchFamily="18" charset="0"/>
              <a:cs typeface="Times New Roman" panose="02020603050405020304" pitchFamily="18" charset="0"/>
            </a:endParaRPr>
          </a:p>
          <a:p>
            <a:pPr algn="ctr"/>
            <a:r>
              <a:rPr lang="es-ES" sz="1500" b="1" dirty="0" smtClean="0">
                <a:latin typeface="Times New Roman" panose="02020603050405020304" pitchFamily="18" charset="0"/>
                <a:cs typeface="Times New Roman" panose="02020603050405020304" pitchFamily="18" charset="0"/>
              </a:rPr>
              <a:t> SANGOLQUÍ</a:t>
            </a:r>
            <a:endParaRPr lang="es-ES" sz="1500" dirty="0" smtClean="0">
              <a:latin typeface="Times New Roman" panose="02020603050405020304" pitchFamily="18" charset="0"/>
              <a:cs typeface="Times New Roman" panose="02020603050405020304" pitchFamily="18" charset="0"/>
            </a:endParaRPr>
          </a:p>
          <a:p>
            <a:pPr algn="ctr"/>
            <a:r>
              <a:rPr lang="es-ES" sz="1500" b="1" dirty="0" smtClean="0">
                <a:latin typeface="Times New Roman" panose="02020603050405020304" pitchFamily="18" charset="0"/>
                <a:cs typeface="Times New Roman" panose="02020603050405020304" pitchFamily="18" charset="0"/>
              </a:rPr>
              <a:t> 2020</a:t>
            </a:r>
            <a:endParaRPr lang="es-ES" sz="1500" dirty="0" smtClean="0">
              <a:latin typeface="Times New Roman" panose="02020603050405020304" pitchFamily="18" charset="0"/>
              <a:cs typeface="Times New Roman" panose="02020603050405020304" pitchFamily="18" charset="0"/>
            </a:endParaRPr>
          </a:p>
          <a:p>
            <a:r>
              <a:rPr lang="es-ES" sz="1500" b="1" dirty="0" smtClean="0">
                <a:latin typeface="+mj-lt"/>
              </a:rPr>
              <a:t/>
            </a:r>
            <a:br>
              <a:rPr lang="es-ES" sz="1500" b="1" dirty="0" smtClean="0">
                <a:latin typeface="+mj-lt"/>
              </a:rPr>
            </a:br>
            <a:endParaRPr lang="es-ES" sz="1500" dirty="0">
              <a:latin typeface="+mj-lt"/>
            </a:endParaRPr>
          </a:p>
        </p:txBody>
      </p:sp>
      <p:pic>
        <p:nvPicPr>
          <p:cNvPr id="1032" name="Picture 8" descr="Resultado de imagen para LOGO espe png"/>
          <p:cNvPicPr>
            <a:picLocks noChangeAspect="1" noChangeArrowheads="1"/>
          </p:cNvPicPr>
          <p:nvPr/>
        </p:nvPicPr>
        <p:blipFill rotWithShape="1">
          <a:blip r:embed="rId3">
            <a:extLst>
              <a:ext uri="{28A0092B-C50C-407E-A947-70E740481C1C}">
                <a14:useLocalDpi xmlns:a14="http://schemas.microsoft.com/office/drawing/2010/main" val="0"/>
              </a:ext>
            </a:extLst>
          </a:blip>
          <a:srcRect r="27536"/>
          <a:stretch/>
        </p:blipFill>
        <p:spPr bwMode="auto">
          <a:xfrm>
            <a:off x="1847850" y="160800"/>
            <a:ext cx="5348542" cy="13285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1750" y="321600"/>
            <a:ext cx="6880500" cy="582900"/>
          </a:xfrm>
        </p:spPr>
        <p:txBody>
          <a:bodyPr/>
          <a:lstStyle/>
          <a:p>
            <a:r>
              <a:rPr lang="es-EC" dirty="0" smtClean="0">
                <a:latin typeface="Times New Roman" panose="02020603050405020304" pitchFamily="18" charset="0"/>
                <a:cs typeface="Times New Roman" panose="02020603050405020304" pitchFamily="18" charset="0"/>
              </a:rPr>
              <a:t>COMPORTAMIENTO DEL CONSUMIDOR</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10</a:t>
            </a:fld>
            <a:endParaRPr lang="es-EC"/>
          </a:p>
        </p:txBody>
      </p:sp>
      <p:graphicFrame>
        <p:nvGraphicFramePr>
          <p:cNvPr id="4" name="Diagrama 3"/>
          <p:cNvGraphicFramePr/>
          <p:nvPr>
            <p:extLst>
              <p:ext uri="{D42A27DB-BD31-4B8C-83A1-F6EECF244321}">
                <p14:modId xmlns:p14="http://schemas.microsoft.com/office/powerpoint/2010/main" val="2680981473"/>
              </p:ext>
            </p:extLst>
          </p:nvPr>
        </p:nvGraphicFramePr>
        <p:xfrm>
          <a:off x="347374" y="907951"/>
          <a:ext cx="8401626" cy="1268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12140" y="2252315"/>
            <a:ext cx="3559810" cy="2710210"/>
          </a:xfrm>
          <a:prstGeom prst="rect">
            <a:avLst/>
          </a:prstGeom>
        </p:spPr>
      </p:pic>
      <p:pic>
        <p:nvPicPr>
          <p:cNvPr id="6" name="Imagen 5" descr="https://media.licdn.com/dms/image/C4D12AQGhEwkKP026kg/article-inline_image-shrink_1500_2232/0?e=1570665600&amp;v=beta&amp;t=Wz9JU0P-zOXSk7j2a0wCSV3IVaPhgLfPqENOEu_Vq_E"/>
          <p:cNvPicPr/>
          <p:nvPr/>
        </p:nvPicPr>
        <p:blipFill>
          <a:blip r:embed="rId9">
            <a:extLst>
              <a:ext uri="{28A0092B-C50C-407E-A947-70E740481C1C}">
                <a14:useLocalDpi xmlns:a14="http://schemas.microsoft.com/office/drawing/2010/main" val="0"/>
              </a:ext>
            </a:extLst>
          </a:blip>
          <a:srcRect/>
          <a:stretch>
            <a:fillRect/>
          </a:stretch>
        </p:blipFill>
        <p:spPr bwMode="auto">
          <a:xfrm>
            <a:off x="5076825" y="2176115"/>
            <a:ext cx="3257550" cy="2862610"/>
          </a:xfrm>
          <a:prstGeom prst="rect">
            <a:avLst/>
          </a:prstGeom>
          <a:noFill/>
          <a:ln>
            <a:noFill/>
          </a:ln>
        </p:spPr>
      </p:pic>
    </p:spTree>
    <p:extLst>
      <p:ext uri="{BB962C8B-B14F-4D97-AF65-F5344CB8AC3E}">
        <p14:creationId xmlns:p14="http://schemas.microsoft.com/office/powerpoint/2010/main" val="1533897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2700" y="160800"/>
            <a:ext cx="6880500" cy="582900"/>
          </a:xfrm>
        </p:spPr>
        <p:txBody>
          <a:bodyPr/>
          <a:lstStyle/>
          <a:p>
            <a:r>
              <a:rPr lang="es-EC" dirty="0" smtClean="0">
                <a:latin typeface="Times New Roman" panose="02020603050405020304" pitchFamily="18" charset="0"/>
                <a:cs typeface="Times New Roman" panose="02020603050405020304" pitchFamily="18" charset="0"/>
              </a:rPr>
              <a:t>ESTUDIOS REFERENCIALES</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11</a:t>
            </a:fld>
            <a:endParaRPr lang="es-EC"/>
          </a:p>
        </p:txBody>
      </p:sp>
      <p:graphicFrame>
        <p:nvGraphicFramePr>
          <p:cNvPr id="4" name="Diagrama 3"/>
          <p:cNvGraphicFramePr/>
          <p:nvPr>
            <p:extLst>
              <p:ext uri="{D42A27DB-BD31-4B8C-83A1-F6EECF244321}">
                <p14:modId xmlns:p14="http://schemas.microsoft.com/office/powerpoint/2010/main" val="3270420989"/>
              </p:ext>
            </p:extLst>
          </p:nvPr>
        </p:nvGraphicFramePr>
        <p:xfrm>
          <a:off x="152401" y="-599326"/>
          <a:ext cx="8905874" cy="4237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3577167477"/>
              </p:ext>
            </p:extLst>
          </p:nvPr>
        </p:nvGraphicFramePr>
        <p:xfrm>
          <a:off x="224325" y="1676400"/>
          <a:ext cx="8619925" cy="41052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94509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sp>
        <p:nvSpPr>
          <p:cNvPr id="2046" name="Google Shape;2046;p29"/>
          <p:cNvSpPr txBox="1">
            <a:spLocks noGrp="1"/>
          </p:cNvSpPr>
          <p:nvPr>
            <p:ph type="ctrTitle" idx="4294967295"/>
          </p:nvPr>
        </p:nvSpPr>
        <p:spPr>
          <a:xfrm>
            <a:off x="657225" y="2591100"/>
            <a:ext cx="7772400" cy="89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C" sz="6000" dirty="0" smtClean="0">
                <a:solidFill>
                  <a:schemeClr val="bg1"/>
                </a:solidFill>
                <a:latin typeface="Times New Roman" panose="02020603050405020304" pitchFamily="18" charset="0"/>
                <a:cs typeface="Times New Roman" panose="02020603050405020304" pitchFamily="18" charset="0"/>
              </a:rPr>
              <a:t>MARCO METODOLÓGICO</a:t>
            </a:r>
            <a:endParaRPr sz="6000" dirty="0">
              <a:solidFill>
                <a:schemeClr val="bg1"/>
              </a:solidFill>
              <a:latin typeface="Times New Roman" panose="02020603050405020304" pitchFamily="18" charset="0"/>
              <a:cs typeface="Times New Roman" panose="02020603050405020304" pitchFamily="18" charset="0"/>
            </a:endParaRPr>
          </a:p>
        </p:txBody>
      </p:sp>
      <p:sp>
        <p:nvSpPr>
          <p:cNvPr id="2048" name="Google Shape;2048;p29"/>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Tree>
    <p:extLst>
      <p:ext uri="{BB962C8B-B14F-4D97-AF65-F5344CB8AC3E}">
        <p14:creationId xmlns:p14="http://schemas.microsoft.com/office/powerpoint/2010/main" val="40429393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latin typeface="Times New Roman" panose="02020603050405020304" pitchFamily="18" charset="0"/>
                <a:cs typeface="Times New Roman" panose="02020603050405020304" pitchFamily="18" charset="0"/>
              </a:rPr>
              <a:t>CONTEXTO Y LUGAR DE DESARROLLO DEL ESTUDIO</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13</a:t>
            </a:fld>
            <a:endParaRPr lang="es-EC"/>
          </a:p>
        </p:txBody>
      </p:sp>
      <p:graphicFrame>
        <p:nvGraphicFramePr>
          <p:cNvPr id="4" name="Diagrama 3"/>
          <p:cNvGraphicFramePr/>
          <p:nvPr>
            <p:extLst>
              <p:ext uri="{D42A27DB-BD31-4B8C-83A1-F6EECF244321}">
                <p14:modId xmlns:p14="http://schemas.microsoft.com/office/powerpoint/2010/main" val="2355437790"/>
              </p:ext>
            </p:extLst>
          </p:nvPr>
        </p:nvGraphicFramePr>
        <p:xfrm>
          <a:off x="-1057275" y="1301751"/>
          <a:ext cx="5419725" cy="340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a:blip r:embed="rId7"/>
          <a:stretch>
            <a:fillRect/>
          </a:stretch>
        </p:blipFill>
        <p:spPr>
          <a:xfrm>
            <a:off x="2965017" y="1423987"/>
            <a:ext cx="5981383" cy="3090863"/>
          </a:xfrm>
          <a:prstGeom prst="rect">
            <a:avLst/>
          </a:prstGeom>
        </p:spPr>
      </p:pic>
    </p:spTree>
    <p:extLst>
      <p:ext uri="{BB962C8B-B14F-4D97-AF65-F5344CB8AC3E}">
        <p14:creationId xmlns:p14="http://schemas.microsoft.com/office/powerpoint/2010/main" val="1662383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97525" y="518250"/>
            <a:ext cx="5551475" cy="582900"/>
          </a:xfrm>
        </p:spPr>
        <p:txBody>
          <a:bodyPr/>
          <a:lstStyle/>
          <a:p>
            <a:r>
              <a:rPr lang="es-EC" dirty="0" smtClean="0">
                <a:latin typeface="Times New Roman" panose="02020603050405020304" pitchFamily="18" charset="0"/>
                <a:cs typeface="Times New Roman" panose="02020603050405020304" pitchFamily="18" charset="0"/>
              </a:rPr>
              <a:t>TIPOLOGÍA DE INVESTIGACIÓN</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14</a:t>
            </a:fld>
            <a:endParaRPr lang="es-EC"/>
          </a:p>
        </p:txBody>
      </p:sp>
      <p:sp>
        <p:nvSpPr>
          <p:cNvPr id="4" name="Título 1"/>
          <p:cNvSpPr txBox="1">
            <a:spLocks/>
          </p:cNvSpPr>
          <p:nvPr/>
        </p:nvSpPr>
        <p:spPr>
          <a:xfrm>
            <a:off x="515950" y="518250"/>
            <a:ext cx="2027225" cy="582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r>
              <a:rPr lang="es-EC" dirty="0" smtClean="0">
                <a:latin typeface="Times New Roman" panose="02020603050405020304" pitchFamily="18" charset="0"/>
                <a:cs typeface="Times New Roman" panose="02020603050405020304" pitchFamily="18" charset="0"/>
              </a:rPr>
              <a:t>ENFOQUE</a:t>
            </a:r>
            <a:endParaRPr lang="es-EC" dirty="0">
              <a:latin typeface="Times New Roman" panose="02020603050405020304" pitchFamily="18" charset="0"/>
              <a:cs typeface="Times New Roman" panose="02020603050405020304" pitchFamily="18" charset="0"/>
            </a:endParaRPr>
          </a:p>
        </p:txBody>
      </p:sp>
      <p:pic>
        <p:nvPicPr>
          <p:cNvPr id="8194" name="Picture 2" descr="Resultado de imagen para cualitativo y cuantitati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7" y="2824570"/>
            <a:ext cx="2854325" cy="1942693"/>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515948" y="1671410"/>
            <a:ext cx="2027225" cy="582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r>
              <a:rPr lang="es-EC" dirty="0" smtClean="0">
                <a:solidFill>
                  <a:schemeClr val="tx1"/>
                </a:solidFill>
                <a:latin typeface="Times New Roman" panose="02020603050405020304" pitchFamily="18" charset="0"/>
                <a:cs typeface="Times New Roman" panose="02020603050405020304" pitchFamily="18" charset="0"/>
              </a:rPr>
              <a:t>MIXTO</a:t>
            </a:r>
            <a:endParaRPr lang="es-EC"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6 Diagrama"/>
          <p:cNvGraphicFramePr/>
          <p:nvPr>
            <p:extLst>
              <p:ext uri="{D42A27DB-BD31-4B8C-83A1-F6EECF244321}">
                <p14:modId xmlns:p14="http://schemas.microsoft.com/office/powerpoint/2010/main" val="3598200697"/>
              </p:ext>
            </p:extLst>
          </p:nvPr>
        </p:nvGraphicFramePr>
        <p:xfrm>
          <a:off x="2956722" y="1101150"/>
          <a:ext cx="5989678" cy="3905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79213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latin typeface="Times New Roman" panose="02020603050405020304" pitchFamily="18" charset="0"/>
                <a:cs typeface="Times New Roman" panose="02020603050405020304" pitchFamily="18" charset="0"/>
              </a:rPr>
              <a:t>HIPÓTESIS</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15</a:t>
            </a:fld>
            <a:endParaRPr lang="es-EC"/>
          </a:p>
        </p:txBody>
      </p:sp>
      <p:graphicFrame>
        <p:nvGraphicFramePr>
          <p:cNvPr id="5" name="Diagrama 4"/>
          <p:cNvGraphicFramePr/>
          <p:nvPr>
            <p:extLst>
              <p:ext uri="{D42A27DB-BD31-4B8C-83A1-F6EECF244321}">
                <p14:modId xmlns:p14="http://schemas.microsoft.com/office/powerpoint/2010/main" val="299575707"/>
              </p:ext>
            </p:extLst>
          </p:nvPr>
        </p:nvGraphicFramePr>
        <p:xfrm>
          <a:off x="257175" y="1205925"/>
          <a:ext cx="5743575" cy="343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descr="Imagen relacionada"/>
          <p:cNvPicPr>
            <a:picLocks noChangeAspect="1" noChangeArrowheads="1"/>
          </p:cNvPicPr>
          <p:nvPr/>
        </p:nvPicPr>
        <p:blipFill rotWithShape="1">
          <a:blip r:embed="rId7">
            <a:extLst>
              <a:ext uri="{28A0092B-C50C-407E-A947-70E740481C1C}">
                <a14:useLocalDpi xmlns:a14="http://schemas.microsoft.com/office/drawing/2010/main" val="0"/>
              </a:ext>
            </a:extLst>
          </a:blip>
          <a:srcRect l="23333" r="27381"/>
          <a:stretch/>
        </p:blipFill>
        <p:spPr bwMode="auto">
          <a:xfrm>
            <a:off x="6191250" y="1484775"/>
            <a:ext cx="262890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248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4600" y="160800"/>
            <a:ext cx="6880500" cy="582900"/>
          </a:xfrm>
        </p:spPr>
        <p:txBody>
          <a:bodyPr/>
          <a:lstStyle/>
          <a:p>
            <a:r>
              <a:rPr lang="es-EC" dirty="0" smtClean="0">
                <a:latin typeface="Times New Roman" panose="02020603050405020304" pitchFamily="18" charset="0"/>
                <a:cs typeface="Times New Roman" panose="02020603050405020304" pitchFamily="18" charset="0"/>
              </a:rPr>
              <a:t>CÁLCULO DE LA MUESTRA</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16</a:t>
            </a:fld>
            <a:endParaRPr lang="es-EC"/>
          </a:p>
        </p:txBody>
      </p:sp>
      <p:graphicFrame>
        <p:nvGraphicFramePr>
          <p:cNvPr id="4" name="1 Diagrama"/>
          <p:cNvGraphicFramePr/>
          <p:nvPr>
            <p:extLst>
              <p:ext uri="{D42A27DB-BD31-4B8C-83A1-F6EECF244321}">
                <p14:modId xmlns:p14="http://schemas.microsoft.com/office/powerpoint/2010/main" val="3683734724"/>
              </p:ext>
            </p:extLst>
          </p:nvPr>
        </p:nvGraphicFramePr>
        <p:xfrm>
          <a:off x="301527" y="863025"/>
          <a:ext cx="3384648" cy="4204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5" name="Rectángulo 4"/>
              <p:cNvSpPr/>
              <p:nvPr/>
            </p:nvSpPr>
            <p:spPr>
              <a:xfrm>
                <a:off x="3581227" y="958693"/>
                <a:ext cx="2629245" cy="5972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m:t>
                      </m:r>
                      <m:r>
                        <a:rPr lang="es-EC">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𝑍</m:t>
                              </m:r>
                            </m:e>
                            <m:sup>
                              <m:r>
                                <a:rPr lang="es-EC">
                                  <a:latin typeface="Cambria Math" panose="02040503050406030204" pitchFamily="18" charset="0"/>
                                </a:rPr>
                                <m:t>2</m:t>
                              </m:r>
                            </m:sup>
                          </m:sSup>
                          <m:r>
                            <a:rPr lang="es-EC">
                              <a:latin typeface="Cambria Math" panose="02040503050406030204" pitchFamily="18" charset="0"/>
                            </a:rPr>
                            <m:t>∗</m:t>
                          </m:r>
                          <m:r>
                            <a:rPr lang="es-EC" i="1">
                              <a:latin typeface="Cambria Math" panose="02040503050406030204" pitchFamily="18" charset="0"/>
                            </a:rPr>
                            <m:t>𝑝</m:t>
                          </m:r>
                          <m:r>
                            <a:rPr lang="es-EC">
                              <a:latin typeface="Cambria Math" panose="02040503050406030204" pitchFamily="18" charset="0"/>
                            </a:rPr>
                            <m:t>∗</m:t>
                          </m:r>
                          <m:r>
                            <a:rPr lang="es-EC" i="1">
                              <a:latin typeface="Cambria Math" panose="02040503050406030204" pitchFamily="18" charset="0"/>
                            </a:rPr>
                            <m:t>𝑞</m:t>
                          </m:r>
                          <m:r>
                            <a:rPr lang="es-EC">
                              <a:latin typeface="Cambria Math" panose="02040503050406030204" pitchFamily="18" charset="0"/>
                            </a:rPr>
                            <m:t>∗</m:t>
                          </m:r>
                          <m:r>
                            <a:rPr lang="es-EC" i="1">
                              <a:latin typeface="Cambria Math" panose="02040503050406030204" pitchFamily="18" charset="0"/>
                            </a:rPr>
                            <m:t>𝑁</m:t>
                          </m:r>
                        </m:num>
                        <m:den>
                          <m:d>
                            <m:dPr>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C" i="1">
                                      <a:latin typeface="Cambria Math" panose="02040503050406030204" pitchFamily="18" charset="0"/>
                                    </a:rPr>
                                    <m:t>𝑒</m:t>
                                  </m:r>
                                </m:e>
                                <m:sup>
                                  <m:r>
                                    <a:rPr lang="es-EC">
                                      <a:latin typeface="Cambria Math" panose="02040503050406030204" pitchFamily="18" charset="0"/>
                                    </a:rPr>
                                    <m:t>2</m:t>
                                  </m:r>
                                </m:sup>
                              </m:sSup>
                              <m:r>
                                <a:rPr lang="es-EC">
                                  <a:latin typeface="Cambria Math" panose="02040503050406030204" pitchFamily="18" charset="0"/>
                                </a:rPr>
                                <m:t>∗</m:t>
                              </m:r>
                              <m:d>
                                <m:dPr>
                                  <m:ctrlPr>
                                    <a:rPr lang="es-EC" i="1">
                                      <a:latin typeface="Cambria Math" panose="02040503050406030204" pitchFamily="18" charset="0"/>
                                    </a:rPr>
                                  </m:ctrlPr>
                                </m:dPr>
                                <m:e>
                                  <m:r>
                                    <a:rPr lang="es-EC" i="1">
                                      <a:latin typeface="Cambria Math" panose="02040503050406030204" pitchFamily="18" charset="0"/>
                                    </a:rPr>
                                    <m:t>𝑁</m:t>
                                  </m:r>
                                  <m:r>
                                    <a:rPr lang="es-EC">
                                      <a:latin typeface="Cambria Math" panose="02040503050406030204" pitchFamily="18" charset="0"/>
                                    </a:rPr>
                                    <m:t>−1</m:t>
                                  </m:r>
                                </m:e>
                              </m:d>
                            </m:e>
                          </m:d>
                          <m:r>
                            <a:rPr lang="es-EC">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𝑍</m:t>
                              </m:r>
                            </m:e>
                            <m:sup>
                              <m:r>
                                <a:rPr lang="es-EC">
                                  <a:latin typeface="Cambria Math" panose="02040503050406030204" pitchFamily="18" charset="0"/>
                                </a:rPr>
                                <m:t>2</m:t>
                              </m:r>
                            </m:sup>
                          </m:sSup>
                          <m:r>
                            <a:rPr lang="es-EC">
                              <a:latin typeface="Cambria Math" panose="02040503050406030204" pitchFamily="18" charset="0"/>
                            </a:rPr>
                            <m:t>∗</m:t>
                          </m:r>
                          <m:r>
                            <a:rPr lang="es-EC" i="1">
                              <a:latin typeface="Cambria Math" panose="02040503050406030204" pitchFamily="18" charset="0"/>
                            </a:rPr>
                            <m:t>𝑝</m:t>
                          </m:r>
                          <m:r>
                            <a:rPr lang="es-EC">
                              <a:latin typeface="Cambria Math" panose="02040503050406030204" pitchFamily="18" charset="0"/>
                            </a:rPr>
                            <m:t>∗</m:t>
                          </m:r>
                          <m:r>
                            <a:rPr lang="es-EC" i="1">
                              <a:latin typeface="Cambria Math" panose="02040503050406030204" pitchFamily="18" charset="0"/>
                            </a:rPr>
                            <m:t>𝑞</m:t>
                          </m:r>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3581227" y="958693"/>
                <a:ext cx="2629245" cy="597215"/>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2988244" y="1689681"/>
                <a:ext cx="3815211" cy="5972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m:t>
                      </m:r>
                      <m:r>
                        <a:rPr lang="es-EC">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a:latin typeface="Cambria Math" panose="02040503050406030204" pitchFamily="18" charset="0"/>
                                </a:rPr>
                                <m:t>1,96</m:t>
                              </m:r>
                            </m:e>
                            <m:sup>
                              <m:r>
                                <a:rPr lang="es-EC">
                                  <a:latin typeface="Cambria Math" panose="02040503050406030204" pitchFamily="18" charset="0"/>
                                </a:rPr>
                                <m:t>2</m:t>
                              </m:r>
                            </m:sup>
                          </m:sSup>
                          <m:r>
                            <a:rPr lang="es-EC">
                              <a:latin typeface="Cambria Math" panose="02040503050406030204" pitchFamily="18" charset="0"/>
                            </a:rPr>
                            <m:t>∗0,5∗0,5∗901469</m:t>
                          </m:r>
                        </m:num>
                        <m:den>
                          <m:d>
                            <m:dPr>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C">
                                      <a:latin typeface="Cambria Math" panose="02040503050406030204" pitchFamily="18" charset="0"/>
                                    </a:rPr>
                                    <m:t>0,05</m:t>
                                  </m:r>
                                </m:e>
                                <m:sup>
                                  <m:r>
                                    <a:rPr lang="es-EC">
                                      <a:latin typeface="Cambria Math" panose="02040503050406030204" pitchFamily="18" charset="0"/>
                                    </a:rPr>
                                    <m:t>2</m:t>
                                  </m:r>
                                </m:sup>
                              </m:sSup>
                              <m:r>
                                <a:rPr lang="es-EC">
                                  <a:latin typeface="Cambria Math" panose="02040503050406030204" pitchFamily="18" charset="0"/>
                                </a:rPr>
                                <m:t>∗</m:t>
                              </m:r>
                              <m:d>
                                <m:dPr>
                                  <m:ctrlPr>
                                    <a:rPr lang="es-EC" i="1">
                                      <a:latin typeface="Cambria Math" panose="02040503050406030204" pitchFamily="18" charset="0"/>
                                    </a:rPr>
                                  </m:ctrlPr>
                                </m:dPr>
                                <m:e>
                                  <m:r>
                                    <a:rPr lang="es-EC">
                                      <a:latin typeface="Cambria Math" panose="02040503050406030204" pitchFamily="18" charset="0"/>
                                    </a:rPr>
                                    <m:t>901469−1</m:t>
                                  </m:r>
                                </m:e>
                              </m:d>
                            </m:e>
                          </m:d>
                          <m:r>
                            <a:rPr lang="es-EC">
                              <a:latin typeface="Cambria Math" panose="02040503050406030204" pitchFamily="18" charset="0"/>
                            </a:rPr>
                            <m:t>+</m:t>
                          </m:r>
                          <m:sSup>
                            <m:sSupPr>
                              <m:ctrlPr>
                                <a:rPr lang="es-EC" i="1">
                                  <a:latin typeface="Cambria Math" panose="02040503050406030204" pitchFamily="18" charset="0"/>
                                </a:rPr>
                              </m:ctrlPr>
                            </m:sSupPr>
                            <m:e>
                              <m:r>
                                <a:rPr lang="es-EC">
                                  <a:latin typeface="Cambria Math" panose="02040503050406030204" pitchFamily="18" charset="0"/>
                                </a:rPr>
                                <m:t>1,96</m:t>
                              </m:r>
                            </m:e>
                            <m:sup>
                              <m:r>
                                <a:rPr lang="es-EC">
                                  <a:latin typeface="Cambria Math" panose="02040503050406030204" pitchFamily="18" charset="0"/>
                                </a:rPr>
                                <m:t>2</m:t>
                              </m:r>
                            </m:sup>
                          </m:sSup>
                          <m:r>
                            <a:rPr lang="es-EC">
                              <a:latin typeface="Cambria Math" panose="02040503050406030204" pitchFamily="18" charset="0"/>
                            </a:rPr>
                            <m:t>∗0,5∗0,5</m:t>
                          </m:r>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2988244" y="1689681"/>
                <a:ext cx="3815211" cy="597215"/>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6343822" y="1211839"/>
                <a:ext cx="1901354" cy="523220"/>
              </a:xfrm>
              <a:prstGeom prst="rect">
                <a:avLst/>
              </a:prstGeom>
            </p:spPr>
            <p:txBody>
              <a:bodyPr wrap="none">
                <a:spAutoFit/>
              </a:bodyPr>
              <a:lstStyle/>
              <a:p>
                <a:pPr indent="457200">
                  <a:lnSpc>
                    <a:spcPct val="200000"/>
                  </a:lnSpc>
                </a:pPr>
                <a14:m>
                  <m:oMath xmlns:m="http://schemas.openxmlformats.org/officeDocument/2006/math">
                    <m:r>
                      <a:rPr lang="es-EC" i="1">
                        <a:latin typeface="Cambria Math" panose="02040503050406030204" pitchFamily="18" charset="0"/>
                      </a:rPr>
                      <m:t>𝑛</m:t>
                    </m:r>
                    <m:r>
                      <a:rPr lang="es-EC" i="1">
                        <a:latin typeface="Cambria Math" panose="02040503050406030204" pitchFamily="18" charset="0"/>
                      </a:rPr>
                      <m:t> </m:t>
                    </m:r>
                  </m:oMath>
                </a14:m>
                <a:r>
                  <a:rPr lang="es-ES" b="1" dirty="0" smtClean="0">
                    <a:latin typeface="Times New Roman" panose="02020603050405020304" pitchFamily="18" charset="0"/>
                    <a:ea typeface="SimSun" panose="02010600030101010101" pitchFamily="2" charset="-122"/>
                  </a:rPr>
                  <a:t>:</a:t>
                </a:r>
                <a:r>
                  <a:rPr lang="es-ES" dirty="0" smtClean="0">
                    <a:latin typeface="Times New Roman" panose="02020603050405020304" pitchFamily="18" charset="0"/>
                    <a:ea typeface="SimSun" panose="02010600030101010101" pitchFamily="2" charset="-122"/>
                  </a:rPr>
                  <a:t> </a:t>
                </a:r>
                <a:r>
                  <a:rPr lang="es-ES" dirty="0">
                    <a:latin typeface="Times New Roman" panose="02020603050405020304" pitchFamily="18" charset="0"/>
                    <a:ea typeface="SimSun" panose="02010600030101010101" pitchFamily="2" charset="-122"/>
                  </a:rPr>
                  <a:t>384 encuestas</a:t>
                </a:r>
                <a:endParaRPr lang="es-EC" dirty="0">
                  <a:latin typeface="Times New Roman" panose="02020603050405020304" pitchFamily="18" charset="0"/>
                  <a:ea typeface="SimSun" panose="02010600030101010101" pitchFamily="2" charset="-122"/>
                </a:endParaRPr>
              </a:p>
            </p:txBody>
          </p:sp>
        </mc:Choice>
        <mc:Fallback xmlns="">
          <p:sp>
            <p:nvSpPr>
              <p:cNvPr id="7" name="Rectángulo 6"/>
              <p:cNvSpPr>
                <a:spLocks noRot="1" noChangeAspect="1" noMove="1" noResize="1" noEditPoints="1" noAdjustHandles="1" noChangeArrowheads="1" noChangeShapeType="1" noTextEdit="1"/>
              </p:cNvSpPr>
              <p:nvPr/>
            </p:nvSpPr>
            <p:spPr>
              <a:xfrm>
                <a:off x="6343822" y="1211839"/>
                <a:ext cx="1901354" cy="523220"/>
              </a:xfrm>
              <a:prstGeom prst="rect">
                <a:avLst/>
              </a:prstGeom>
              <a:blipFill rotWithShape="0">
                <a:blip r:embed="rId9"/>
                <a:stretch>
                  <a:fillRect/>
                </a:stretch>
              </a:blipFill>
            </p:spPr>
            <p:txBody>
              <a:bodyPr/>
              <a:lstStyle/>
              <a:p>
                <a:r>
                  <a:rPr lang="es-EC">
                    <a:noFill/>
                  </a:rPr>
                  <a:t> </a:t>
                </a:r>
              </a:p>
            </p:txBody>
          </p:sp>
        </mc:Fallback>
      </mc:AlternateContent>
      <p:pic>
        <p:nvPicPr>
          <p:cNvPr id="9" name="Imagen 8"/>
          <p:cNvPicPr/>
          <p:nvPr/>
        </p:nvPicPr>
        <p:blipFill>
          <a:blip r:embed="rId10"/>
          <a:stretch>
            <a:fillRect/>
          </a:stretch>
        </p:blipFill>
        <p:spPr>
          <a:xfrm>
            <a:off x="3409775" y="2761945"/>
            <a:ext cx="5167773" cy="1012712"/>
          </a:xfrm>
          <a:prstGeom prst="rect">
            <a:avLst/>
          </a:prstGeom>
        </p:spPr>
      </p:pic>
      <p:sp>
        <p:nvSpPr>
          <p:cNvPr id="10" name="Título 1"/>
          <p:cNvSpPr txBox="1">
            <a:spLocks/>
          </p:cNvSpPr>
          <p:nvPr/>
        </p:nvSpPr>
        <p:spPr>
          <a:xfrm>
            <a:off x="2553412" y="2231461"/>
            <a:ext cx="6880500" cy="582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r>
              <a:rPr lang="es-EC" dirty="0" smtClean="0">
                <a:latin typeface="Times New Roman" panose="02020603050405020304" pitchFamily="18" charset="0"/>
                <a:cs typeface="Times New Roman" panose="02020603050405020304" pitchFamily="18" charset="0"/>
              </a:rPr>
              <a:t>MUESTREO ESTRATIFICADO</a:t>
            </a: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ángulo 10"/>
              <p:cNvSpPr/>
              <p:nvPr/>
            </p:nvSpPr>
            <p:spPr>
              <a:xfrm>
                <a:off x="3246811" y="3876260"/>
                <a:ext cx="1268039" cy="4956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𝑛h</m:t>
                      </m:r>
                      <m:r>
                        <a:rPr lang="es-EC">
                          <a:latin typeface="Cambria Math" panose="02040503050406030204" pitchFamily="18" charset="0"/>
                        </a:rPr>
                        <m:t>1=</m:t>
                      </m:r>
                      <m:r>
                        <a:rPr lang="es-EC" i="1">
                          <a:latin typeface="Cambria Math" panose="02040503050406030204" pitchFamily="18" charset="0"/>
                        </a:rPr>
                        <m:t>𝑛</m:t>
                      </m:r>
                      <m:f>
                        <m:fPr>
                          <m:ctrlPr>
                            <a:rPr lang="es-EC" i="1">
                              <a:latin typeface="Cambria Math" panose="02040503050406030204" pitchFamily="18" charset="0"/>
                            </a:rPr>
                          </m:ctrlPr>
                        </m:fPr>
                        <m:num>
                          <m:r>
                            <a:rPr lang="es-EC" i="1">
                              <a:latin typeface="Cambria Math" panose="02040503050406030204" pitchFamily="18" charset="0"/>
                            </a:rPr>
                            <m:t>𝑁𝐻</m:t>
                          </m:r>
                          <m:r>
                            <a:rPr lang="es-EC">
                              <a:latin typeface="Cambria Math" panose="02040503050406030204" pitchFamily="18" charset="0"/>
                            </a:rPr>
                            <m:t>1</m:t>
                          </m:r>
                        </m:num>
                        <m:den>
                          <m:r>
                            <a:rPr lang="es-EC" i="1">
                              <a:latin typeface="Cambria Math" panose="02040503050406030204" pitchFamily="18" charset="0"/>
                            </a:rPr>
                            <m:t>𝑁</m:t>
                          </m:r>
                        </m:den>
                      </m:f>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3246811" y="3876260"/>
                <a:ext cx="1268039" cy="495649"/>
              </a:xfrm>
              <a:prstGeom prst="rect">
                <a:avLst/>
              </a:prstGeom>
              <a:blipFill rotWithShape="0">
                <a:blip r:embed="rId11"/>
                <a:stretch>
                  <a:fillRect b="-123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3260491" y="4473512"/>
                <a:ext cx="1694566" cy="5014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𝑛h</m:t>
                      </m:r>
                      <m:r>
                        <a:rPr lang="es-EC">
                          <a:latin typeface="Cambria Math" panose="02040503050406030204" pitchFamily="18" charset="0"/>
                        </a:rPr>
                        <m:t>1=384</m:t>
                      </m:r>
                      <m:f>
                        <m:fPr>
                          <m:ctrlPr>
                            <a:rPr lang="es-EC" i="1">
                              <a:latin typeface="Cambria Math" panose="02040503050406030204" pitchFamily="18" charset="0"/>
                            </a:rPr>
                          </m:ctrlPr>
                        </m:fPr>
                        <m:num>
                          <m:r>
                            <a:rPr lang="es-EC">
                              <a:latin typeface="Cambria Math" panose="02040503050406030204" pitchFamily="18" charset="0"/>
                            </a:rPr>
                            <m:t>475080</m:t>
                          </m:r>
                        </m:num>
                        <m:den>
                          <m:r>
                            <a:rPr lang="es-EC">
                              <a:latin typeface="Cambria Math" panose="02040503050406030204" pitchFamily="18" charset="0"/>
                            </a:rPr>
                            <m:t>901469</m:t>
                          </m:r>
                        </m:den>
                      </m:f>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3260491" y="4473512"/>
                <a:ext cx="1694566" cy="501419"/>
              </a:xfrm>
              <a:prstGeom prst="rect">
                <a:avLst/>
              </a:prstGeom>
              <a:blipFill rotWithShape="0">
                <a:blip r:embed="rId12"/>
                <a:stretch>
                  <a:fillRect b="-122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4895849" y="4246146"/>
                <a:ext cx="106830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𝑛h</m:t>
                      </m:r>
                      <m:r>
                        <a:rPr lang="es-EC">
                          <a:latin typeface="Cambria Math" panose="02040503050406030204" pitchFamily="18" charset="0"/>
                        </a:rPr>
                        <m:t>1=202</m:t>
                      </m:r>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4895849" y="4246146"/>
                <a:ext cx="1068305" cy="307777"/>
              </a:xfrm>
              <a:prstGeom prst="rect">
                <a:avLst/>
              </a:prstGeom>
              <a:blipFill rotWithShape="0">
                <a:blip r:embed="rId1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6210472" y="3806473"/>
                <a:ext cx="1268039" cy="4956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𝑛h</m:t>
                      </m:r>
                      <m:r>
                        <a:rPr lang="es-EC">
                          <a:latin typeface="Cambria Math" panose="02040503050406030204" pitchFamily="18" charset="0"/>
                        </a:rPr>
                        <m:t>2=</m:t>
                      </m:r>
                      <m:r>
                        <a:rPr lang="es-EC" i="1">
                          <a:latin typeface="Cambria Math" panose="02040503050406030204" pitchFamily="18" charset="0"/>
                        </a:rPr>
                        <m:t>𝑛</m:t>
                      </m:r>
                      <m:f>
                        <m:fPr>
                          <m:ctrlPr>
                            <a:rPr lang="es-EC" i="1">
                              <a:latin typeface="Cambria Math" panose="02040503050406030204" pitchFamily="18" charset="0"/>
                            </a:rPr>
                          </m:ctrlPr>
                        </m:fPr>
                        <m:num>
                          <m:r>
                            <a:rPr lang="es-EC" i="1">
                              <a:latin typeface="Cambria Math" panose="02040503050406030204" pitchFamily="18" charset="0"/>
                            </a:rPr>
                            <m:t>𝑁𝐻</m:t>
                          </m:r>
                          <m:r>
                            <a:rPr lang="es-EC">
                              <a:latin typeface="Cambria Math" panose="02040503050406030204" pitchFamily="18" charset="0"/>
                            </a:rPr>
                            <m:t>2</m:t>
                          </m:r>
                        </m:num>
                        <m:den>
                          <m:r>
                            <a:rPr lang="es-EC" i="1">
                              <a:latin typeface="Cambria Math" panose="02040503050406030204" pitchFamily="18" charset="0"/>
                            </a:rPr>
                            <m:t>𝑁</m:t>
                          </m:r>
                        </m:den>
                      </m:f>
                    </m:oMath>
                  </m:oMathPara>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6210472" y="3806473"/>
                <a:ext cx="1268039" cy="495649"/>
              </a:xfrm>
              <a:prstGeom prst="rect">
                <a:avLst/>
              </a:prstGeom>
              <a:blipFill rotWithShape="0">
                <a:blip r:embed="rId14"/>
                <a:stretch>
                  <a:fillRect b="-122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6177913" y="4553923"/>
                <a:ext cx="1694566" cy="5014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𝑛h</m:t>
                      </m:r>
                      <m:r>
                        <a:rPr lang="es-EC">
                          <a:latin typeface="Cambria Math" panose="02040503050406030204" pitchFamily="18" charset="0"/>
                        </a:rPr>
                        <m:t>2=384</m:t>
                      </m:r>
                      <m:f>
                        <m:fPr>
                          <m:ctrlPr>
                            <a:rPr lang="es-EC" i="1">
                              <a:latin typeface="Cambria Math" panose="02040503050406030204" pitchFamily="18" charset="0"/>
                            </a:rPr>
                          </m:ctrlPr>
                        </m:fPr>
                        <m:num>
                          <m:r>
                            <a:rPr lang="es-EC">
                              <a:latin typeface="Cambria Math" panose="02040503050406030204" pitchFamily="18" charset="0"/>
                            </a:rPr>
                            <m:t>475080</m:t>
                          </m:r>
                        </m:num>
                        <m:den>
                          <m:r>
                            <a:rPr lang="es-EC">
                              <a:latin typeface="Cambria Math" panose="02040503050406030204" pitchFamily="18" charset="0"/>
                            </a:rPr>
                            <m:t>901469</m:t>
                          </m:r>
                        </m:den>
                      </m:f>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6177913" y="4553923"/>
                <a:ext cx="1694566" cy="501419"/>
              </a:xfrm>
              <a:prstGeom prst="rect">
                <a:avLst/>
              </a:prstGeom>
              <a:blipFill rotWithShape="0">
                <a:blip r:embed="rId15"/>
                <a:stretch>
                  <a:fillRect b="-24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7878095" y="4246146"/>
                <a:ext cx="106830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𝑛h</m:t>
                      </m:r>
                      <m:r>
                        <a:rPr lang="es-EC">
                          <a:latin typeface="Cambria Math" panose="02040503050406030204" pitchFamily="18" charset="0"/>
                        </a:rPr>
                        <m:t>2=182</m:t>
                      </m:r>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7878095" y="4246146"/>
                <a:ext cx="1068305" cy="307777"/>
              </a:xfrm>
              <a:prstGeom prst="rect">
                <a:avLst/>
              </a:prstGeom>
              <a:blipFill rotWithShape="0">
                <a:blip r:embed="rId1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134988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5075" y="0"/>
            <a:ext cx="6880500" cy="582900"/>
          </a:xfrm>
        </p:spPr>
        <p:txBody>
          <a:bodyPr/>
          <a:lstStyle/>
          <a:p>
            <a:r>
              <a:rPr lang="es-EC" dirty="0" smtClean="0">
                <a:latin typeface="Times New Roman" panose="02020603050405020304" pitchFamily="18" charset="0"/>
                <a:cs typeface="Times New Roman" panose="02020603050405020304" pitchFamily="18" charset="0"/>
              </a:rPr>
              <a:t>ENCUESTA</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17</a:t>
            </a:fld>
            <a:endParaRPr lang="es-EC"/>
          </a:p>
        </p:txBody>
      </p:sp>
      <p:pic>
        <p:nvPicPr>
          <p:cNvPr id="5" name="Imagen 4"/>
          <p:cNvPicPr>
            <a:picLocks noChangeAspect="1"/>
          </p:cNvPicPr>
          <p:nvPr/>
        </p:nvPicPr>
        <p:blipFill rotWithShape="1">
          <a:blip r:embed="rId2"/>
          <a:srcRect t="1" b="609"/>
          <a:stretch/>
        </p:blipFill>
        <p:spPr>
          <a:xfrm>
            <a:off x="147637" y="582900"/>
            <a:ext cx="2804143" cy="4329793"/>
          </a:xfrm>
          <a:prstGeom prst="rect">
            <a:avLst/>
          </a:prstGeom>
        </p:spPr>
      </p:pic>
      <p:pic>
        <p:nvPicPr>
          <p:cNvPr id="6" name="Imagen 5"/>
          <p:cNvPicPr>
            <a:picLocks noChangeAspect="1"/>
          </p:cNvPicPr>
          <p:nvPr/>
        </p:nvPicPr>
        <p:blipFill>
          <a:blip r:embed="rId3"/>
          <a:stretch>
            <a:fillRect/>
          </a:stretch>
        </p:blipFill>
        <p:spPr>
          <a:xfrm>
            <a:off x="3100387" y="582900"/>
            <a:ext cx="2922610" cy="4329793"/>
          </a:xfrm>
          <a:prstGeom prst="rect">
            <a:avLst/>
          </a:prstGeom>
        </p:spPr>
      </p:pic>
      <p:pic>
        <p:nvPicPr>
          <p:cNvPr id="7" name="Imagen 6"/>
          <p:cNvPicPr>
            <a:picLocks noChangeAspect="1"/>
          </p:cNvPicPr>
          <p:nvPr/>
        </p:nvPicPr>
        <p:blipFill rotWithShape="1">
          <a:blip r:embed="rId4"/>
          <a:srcRect t="1" b="609"/>
          <a:stretch/>
        </p:blipFill>
        <p:spPr>
          <a:xfrm>
            <a:off x="6171605" y="582900"/>
            <a:ext cx="2783438" cy="4303425"/>
          </a:xfrm>
          <a:prstGeom prst="rect">
            <a:avLst/>
          </a:prstGeom>
        </p:spPr>
      </p:pic>
    </p:spTree>
    <p:extLst>
      <p:ext uri="{BB962C8B-B14F-4D97-AF65-F5344CB8AC3E}">
        <p14:creationId xmlns:p14="http://schemas.microsoft.com/office/powerpoint/2010/main" val="16424592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sp>
        <p:nvSpPr>
          <p:cNvPr id="2046" name="Google Shape;2046;p29"/>
          <p:cNvSpPr txBox="1">
            <a:spLocks noGrp="1"/>
          </p:cNvSpPr>
          <p:nvPr>
            <p:ph type="ctrTitle" idx="4294967295"/>
          </p:nvPr>
        </p:nvSpPr>
        <p:spPr>
          <a:xfrm>
            <a:off x="657225" y="2591100"/>
            <a:ext cx="7772400" cy="89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C" sz="6000" dirty="0" smtClean="0">
                <a:solidFill>
                  <a:schemeClr val="bg1"/>
                </a:solidFill>
                <a:latin typeface="Times New Roman" panose="02020603050405020304" pitchFamily="18" charset="0"/>
                <a:cs typeface="Times New Roman" panose="02020603050405020304" pitchFamily="18" charset="0"/>
              </a:rPr>
              <a:t>ANÁLISIS Y RESULTADOS</a:t>
            </a:r>
            <a:endParaRPr sz="6000" dirty="0">
              <a:solidFill>
                <a:schemeClr val="bg1"/>
              </a:solidFill>
              <a:latin typeface="Times New Roman" panose="02020603050405020304" pitchFamily="18" charset="0"/>
              <a:cs typeface="Times New Roman" panose="02020603050405020304" pitchFamily="18" charset="0"/>
            </a:endParaRPr>
          </a:p>
        </p:txBody>
      </p:sp>
      <p:sp>
        <p:nvSpPr>
          <p:cNvPr id="2048" name="Google Shape;2048;p29"/>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Tree>
    <p:extLst>
      <p:ext uri="{BB962C8B-B14F-4D97-AF65-F5344CB8AC3E}">
        <p14:creationId xmlns:p14="http://schemas.microsoft.com/office/powerpoint/2010/main" val="11640715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19</a:t>
            </a:fld>
            <a:endParaRPr lang="es-EC"/>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514249" y="911772"/>
            <a:ext cx="2862565" cy="1828725"/>
          </a:xfrm>
          <a:prstGeom prst="rect">
            <a:avLst/>
          </a:prstGeom>
          <a:noFill/>
        </p:spPr>
      </p:pic>
      <p:sp>
        <p:nvSpPr>
          <p:cNvPr id="5" name="Título 4"/>
          <p:cNvSpPr>
            <a:spLocks noGrp="1"/>
          </p:cNvSpPr>
          <p:nvPr>
            <p:ph type="title"/>
          </p:nvPr>
        </p:nvSpPr>
        <p:spPr>
          <a:xfrm>
            <a:off x="1066998" y="160800"/>
            <a:ext cx="6880500" cy="582900"/>
          </a:xfrm>
        </p:spPr>
        <p:txBody>
          <a:bodyPr/>
          <a:lstStyle/>
          <a:p>
            <a:r>
              <a:rPr lang="es-EC" dirty="0" smtClean="0">
                <a:latin typeface="Times New Roman" panose="02020603050405020304" pitchFamily="18" charset="0"/>
                <a:cs typeface="Times New Roman" panose="02020603050405020304" pitchFamily="18" charset="0"/>
              </a:rPr>
              <a:t>ANÁLISIS UNIVARIADO</a:t>
            </a:r>
            <a:endParaRPr lang="es-EC" dirty="0">
              <a:latin typeface="Times New Roman" panose="02020603050405020304" pitchFamily="18" charset="0"/>
              <a:cs typeface="Times New Roman" panose="02020603050405020304" pitchFamily="18" charset="0"/>
            </a:endParaRPr>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5423633" y="743699"/>
            <a:ext cx="2523865" cy="1996798"/>
          </a:xfrm>
          <a:prstGeom prst="rect">
            <a:avLst/>
          </a:prstGeom>
          <a:noFill/>
          <a:ln>
            <a:noFill/>
          </a:ln>
        </p:spPr>
      </p:pic>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709460" y="2908570"/>
            <a:ext cx="2472142" cy="2059404"/>
          </a:xfrm>
          <a:prstGeom prst="rect">
            <a:avLst/>
          </a:prstGeom>
          <a:noFill/>
          <a:ln>
            <a:noFill/>
          </a:ln>
        </p:spPr>
      </p:pic>
      <p:pic>
        <p:nvPicPr>
          <p:cNvPr id="8" name="Imagen 7"/>
          <p:cNvPicPr/>
          <p:nvPr/>
        </p:nvPicPr>
        <p:blipFill>
          <a:blip r:embed="rId5">
            <a:extLst>
              <a:ext uri="{28A0092B-C50C-407E-A947-70E740481C1C}">
                <a14:useLocalDpi xmlns:a14="http://schemas.microsoft.com/office/drawing/2010/main" val="0"/>
              </a:ext>
            </a:extLst>
          </a:blip>
          <a:srcRect/>
          <a:stretch>
            <a:fillRect/>
          </a:stretch>
        </p:blipFill>
        <p:spPr bwMode="auto">
          <a:xfrm>
            <a:off x="5423633" y="2908570"/>
            <a:ext cx="2523865" cy="2156680"/>
          </a:xfrm>
          <a:prstGeom prst="rect">
            <a:avLst/>
          </a:prstGeom>
          <a:noFill/>
          <a:ln>
            <a:noFill/>
          </a:ln>
        </p:spPr>
      </p:pic>
    </p:spTree>
    <p:extLst>
      <p:ext uri="{BB962C8B-B14F-4D97-AF65-F5344CB8AC3E}">
        <p14:creationId xmlns:p14="http://schemas.microsoft.com/office/powerpoint/2010/main" val="923241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a:t>
            </a:fld>
            <a:endParaRPr lang="es-EC"/>
          </a:p>
        </p:txBody>
      </p:sp>
      <p:graphicFrame>
        <p:nvGraphicFramePr>
          <p:cNvPr id="4" name="Diagrama 3"/>
          <p:cNvGraphicFramePr/>
          <p:nvPr>
            <p:extLst>
              <p:ext uri="{D42A27DB-BD31-4B8C-83A1-F6EECF244321}">
                <p14:modId xmlns:p14="http://schemas.microsoft.com/office/powerpoint/2010/main" val="3210782131"/>
              </p:ext>
            </p:extLst>
          </p:nvPr>
        </p:nvGraphicFramePr>
        <p:xfrm>
          <a:off x="-561975" y="73559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4" name="Picture 6" descr="Resultado de imagen para PRESENTACION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8375" y="1112175"/>
            <a:ext cx="4255425" cy="425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9492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2022" y="160800"/>
            <a:ext cx="6880500" cy="582900"/>
          </a:xfrm>
        </p:spPr>
        <p:txBody>
          <a:bodyPr/>
          <a:lstStyle/>
          <a:p>
            <a:r>
              <a:rPr lang="es-EC" dirty="0" smtClean="0">
                <a:latin typeface="Times New Roman" panose="02020603050405020304" pitchFamily="18" charset="0"/>
                <a:cs typeface="Times New Roman" panose="02020603050405020304" pitchFamily="18" charset="0"/>
              </a:rPr>
              <a:t>ANÁLISIS BIVARIADO</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20</a:t>
            </a:fld>
            <a:endParaRPr lang="es-EC"/>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860898" y="743700"/>
            <a:ext cx="2791839" cy="1887337"/>
          </a:xfrm>
          <a:prstGeom prst="rect">
            <a:avLst/>
          </a:prstGeom>
          <a:noFill/>
        </p:spPr>
      </p:pic>
      <p:pic>
        <p:nvPicPr>
          <p:cNvPr id="5" name="Imagen 4"/>
          <p:cNvPicPr/>
          <p:nvPr/>
        </p:nvPicPr>
        <p:blipFill>
          <a:blip r:embed="rId3"/>
          <a:stretch>
            <a:fillRect/>
          </a:stretch>
        </p:blipFill>
        <p:spPr>
          <a:xfrm>
            <a:off x="4562272" y="743699"/>
            <a:ext cx="3112850" cy="1887337"/>
          </a:xfrm>
          <a:prstGeom prst="rect">
            <a:avLst/>
          </a:prstGeom>
        </p:spPr>
      </p:pic>
      <p:pic>
        <p:nvPicPr>
          <p:cNvPr id="6" name="Imagen 5"/>
          <p:cNvPicPr/>
          <p:nvPr/>
        </p:nvPicPr>
        <p:blipFill>
          <a:blip r:embed="rId4"/>
          <a:stretch>
            <a:fillRect/>
          </a:stretch>
        </p:blipFill>
        <p:spPr>
          <a:xfrm>
            <a:off x="860898" y="2918499"/>
            <a:ext cx="2791839" cy="2130155"/>
          </a:xfrm>
          <a:prstGeom prst="rect">
            <a:avLst/>
          </a:prstGeom>
        </p:spPr>
      </p:pic>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4562272" y="2873854"/>
            <a:ext cx="3112850" cy="2174800"/>
          </a:xfrm>
          <a:prstGeom prst="rect">
            <a:avLst/>
          </a:prstGeom>
          <a:noFill/>
        </p:spPr>
      </p:pic>
    </p:spTree>
    <p:extLst>
      <p:ext uri="{BB962C8B-B14F-4D97-AF65-F5344CB8AC3E}">
        <p14:creationId xmlns:p14="http://schemas.microsoft.com/office/powerpoint/2010/main" val="40893371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3625" y="321600"/>
            <a:ext cx="7402650" cy="582900"/>
          </a:xfrm>
        </p:spPr>
        <p:txBody>
          <a:bodyPr/>
          <a:lstStyle/>
          <a:p>
            <a:r>
              <a:rPr lang="es-EC" dirty="0" smtClean="0">
                <a:latin typeface="Times New Roman" panose="02020603050405020304" pitchFamily="18" charset="0"/>
                <a:cs typeface="Times New Roman" panose="02020603050405020304" pitchFamily="18" charset="0"/>
              </a:rPr>
              <a:t>PRUEBA CHI CUADRADO REDES SOCIALES</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21</a:t>
            </a:fld>
            <a:endParaRPr lang="es-EC"/>
          </a:p>
        </p:txBody>
      </p:sp>
      <p:sp>
        <p:nvSpPr>
          <p:cNvPr id="4" name="Título 1"/>
          <p:cNvSpPr txBox="1">
            <a:spLocks/>
          </p:cNvSpPr>
          <p:nvPr/>
        </p:nvSpPr>
        <p:spPr>
          <a:xfrm>
            <a:off x="304800" y="1152525"/>
            <a:ext cx="8210550" cy="11525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S" sz="1200" dirty="0" smtClean="0">
                <a:solidFill>
                  <a:schemeClr val="tx1"/>
                </a:solidFill>
                <a:latin typeface="Times New Roman" panose="02020603050405020304" pitchFamily="18" charset="0"/>
                <a:cs typeface="Times New Roman" panose="02020603050405020304" pitchFamily="18" charset="0"/>
              </a:rPr>
              <a:t>Ho</a:t>
            </a:r>
            <a:r>
              <a:rPr lang="es-ES" sz="1200" dirty="0">
                <a:solidFill>
                  <a:schemeClr val="tx1"/>
                </a:solidFill>
                <a:latin typeface="Times New Roman" panose="02020603050405020304" pitchFamily="18" charset="0"/>
                <a:cs typeface="Times New Roman" panose="02020603050405020304" pitchFamily="18" charset="0"/>
              </a:rPr>
              <a:t>: </a:t>
            </a:r>
            <a:r>
              <a:rPr lang="es-ES" sz="1200" b="0" dirty="0">
                <a:solidFill>
                  <a:schemeClr val="tx1"/>
                </a:solidFill>
                <a:latin typeface="Times New Roman" panose="02020603050405020304" pitchFamily="18" charset="0"/>
                <a:cs typeface="Times New Roman" panose="02020603050405020304" pitchFamily="18" charset="0"/>
              </a:rPr>
              <a:t>El uso de Redes Sociales no incide de manera significativa en el comportamiento del consumidor de festivales y conciertos de música independiente</a:t>
            </a:r>
            <a:r>
              <a:rPr lang="es-ES" sz="1200" b="0" dirty="0" smtClean="0">
                <a:solidFill>
                  <a:schemeClr val="tx1"/>
                </a:solidFill>
                <a:latin typeface="Times New Roman" panose="02020603050405020304" pitchFamily="18" charset="0"/>
                <a:cs typeface="Times New Roman" panose="02020603050405020304" pitchFamily="18" charset="0"/>
              </a:rPr>
              <a:t>.</a:t>
            </a:r>
          </a:p>
          <a:p>
            <a:pPr algn="just"/>
            <a:endParaRPr lang="es-EC" sz="1200" dirty="0">
              <a:solidFill>
                <a:schemeClr val="tx1"/>
              </a:solidFill>
              <a:latin typeface="Times New Roman" panose="02020603050405020304" pitchFamily="18" charset="0"/>
              <a:cs typeface="Times New Roman" panose="02020603050405020304" pitchFamily="18" charset="0"/>
            </a:endParaRPr>
          </a:p>
          <a:p>
            <a:pPr algn="just"/>
            <a:r>
              <a:rPr lang="es-ES" sz="1200" dirty="0">
                <a:solidFill>
                  <a:schemeClr val="tx1"/>
                </a:solidFill>
                <a:latin typeface="Times New Roman" panose="02020603050405020304" pitchFamily="18" charset="0"/>
                <a:cs typeface="Times New Roman" panose="02020603050405020304" pitchFamily="18" charset="0"/>
              </a:rPr>
              <a:t>Ha: </a:t>
            </a:r>
            <a:r>
              <a:rPr lang="es-ES" sz="1200" b="0" dirty="0">
                <a:solidFill>
                  <a:schemeClr val="tx1"/>
                </a:solidFill>
                <a:latin typeface="Times New Roman" panose="02020603050405020304" pitchFamily="18" charset="0"/>
                <a:cs typeface="Times New Roman" panose="02020603050405020304" pitchFamily="18" charset="0"/>
              </a:rPr>
              <a:t>El uso de Redes Sociales incide de manera significativa en el comportamiento del consumidor de festivales y conciertos de música independiente.</a:t>
            </a:r>
            <a:endParaRPr lang="es-EC" sz="1200" b="0" dirty="0">
              <a:solidFill>
                <a:schemeClr val="tx1"/>
              </a:solidFill>
              <a:latin typeface="Times New Roman" panose="02020603050405020304" pitchFamily="18" charset="0"/>
              <a:cs typeface="Times New Roman" panose="02020603050405020304" pitchFamily="18" charset="0"/>
            </a:endParaRPr>
          </a:p>
          <a:p>
            <a:endParaRPr lang="es-EC" sz="1200" dirty="0">
              <a:latin typeface="Times New Roman" panose="02020603050405020304" pitchFamily="18" charset="0"/>
              <a:cs typeface="Times New Roman" panose="02020603050405020304" pitchFamily="18" charset="0"/>
            </a:endParaRPr>
          </a:p>
        </p:txBody>
      </p:sp>
      <p:pic>
        <p:nvPicPr>
          <p:cNvPr id="6" name="Imagen 5"/>
          <p:cNvPicPr/>
          <p:nvPr/>
        </p:nvPicPr>
        <p:blipFill>
          <a:blip r:embed="rId2"/>
          <a:stretch>
            <a:fillRect/>
          </a:stretch>
        </p:blipFill>
        <p:spPr>
          <a:xfrm>
            <a:off x="1094422" y="2158365"/>
            <a:ext cx="4288155" cy="1518285"/>
          </a:xfrm>
          <a:prstGeom prst="rect">
            <a:avLst/>
          </a:prstGeom>
        </p:spPr>
      </p:pic>
      <p:sp>
        <p:nvSpPr>
          <p:cNvPr id="7" name="Título 1"/>
          <p:cNvSpPr txBox="1">
            <a:spLocks/>
          </p:cNvSpPr>
          <p:nvPr/>
        </p:nvSpPr>
        <p:spPr>
          <a:xfrm>
            <a:off x="304800" y="3676650"/>
            <a:ext cx="8210550" cy="124015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l" fontAlgn="auto"/>
            <a:r>
              <a:rPr lang="es-EC" sz="1200" b="0" dirty="0">
                <a:solidFill>
                  <a:schemeClr val="tx1"/>
                </a:solidFill>
                <a:latin typeface="Times New Roman" panose="02020603050405020304" pitchFamily="18" charset="0"/>
                <a:cs typeface="Times New Roman" panose="02020603050405020304" pitchFamily="18" charset="0"/>
              </a:rPr>
              <a:t>Análisis:</a:t>
            </a:r>
          </a:p>
          <a:p>
            <a:pPr algn="l" fontAlgn="auto"/>
            <a:r>
              <a:rPr lang="es-EC" sz="1200" b="0" dirty="0" smtClean="0">
                <a:solidFill>
                  <a:schemeClr val="tx1"/>
                </a:solidFill>
                <a:latin typeface="Times New Roman" panose="02020603050405020304" pitchFamily="18" charset="0"/>
                <a:cs typeface="Times New Roman" panose="02020603050405020304" pitchFamily="18" charset="0"/>
              </a:rPr>
              <a:t>Luego </a:t>
            </a:r>
            <a:r>
              <a:rPr lang="es-EC" sz="1200" b="0" dirty="0">
                <a:solidFill>
                  <a:schemeClr val="tx1"/>
                </a:solidFill>
                <a:latin typeface="Times New Roman" panose="02020603050405020304" pitchFamily="18" charset="0"/>
                <a:cs typeface="Times New Roman" panose="02020603050405020304" pitchFamily="18" charset="0"/>
              </a:rPr>
              <a:t>de cruzar las preguntas 3. ¿Cómo calificaría el contenido relacionada a bandas, conciertos y festivales de música independiente que publican en redes sociales?*7. Indique ¿después de interactuar en redes sociales con publicaciones de páginas relacionadas a conciertos y festivales de música independiente, genera en usted una posible evaluación y toma de decisiones? </a:t>
            </a:r>
          </a:p>
          <a:p>
            <a:pPr algn="l" fontAlgn="auto"/>
            <a:r>
              <a:rPr lang="es-EC" sz="1200" b="0" dirty="0">
                <a:solidFill>
                  <a:schemeClr val="tx1"/>
                </a:solidFill>
                <a:latin typeface="Times New Roman" panose="02020603050405020304" pitchFamily="18" charset="0"/>
                <a:cs typeface="Times New Roman" panose="02020603050405020304" pitchFamily="18" charset="0"/>
              </a:rPr>
              <a:t>	</a:t>
            </a:r>
          </a:p>
          <a:p>
            <a:pPr algn="l" fontAlgn="auto"/>
            <a:r>
              <a:rPr lang="es-EC" sz="1200" b="0" dirty="0">
                <a:solidFill>
                  <a:schemeClr val="tx1"/>
                </a:solidFill>
                <a:latin typeface="Times New Roman" panose="02020603050405020304" pitchFamily="18" charset="0"/>
                <a:cs typeface="Times New Roman" panose="02020603050405020304" pitchFamily="18" charset="0"/>
              </a:rPr>
              <a:t>Se obtiene que 0,03 </a:t>
            </a:r>
            <a:r>
              <a:rPr lang="es-ES" sz="1200" b="0" dirty="0">
                <a:solidFill>
                  <a:schemeClr val="tx1"/>
                </a:solidFill>
                <a:latin typeface="Times New Roman" panose="02020603050405020304" pitchFamily="18" charset="0"/>
                <a:cs typeface="Times New Roman" panose="02020603050405020304" pitchFamily="18" charset="0"/>
              </a:rPr>
              <a:t>es &lt; 0,05 por lo tanto se acepta </a:t>
            </a:r>
            <a:r>
              <a:rPr lang="es-ES" sz="1200" b="0" dirty="0" smtClean="0">
                <a:solidFill>
                  <a:schemeClr val="tx1"/>
                </a:solidFill>
                <a:latin typeface="Times New Roman" panose="02020603050405020304" pitchFamily="18" charset="0"/>
                <a:cs typeface="Times New Roman" panose="02020603050405020304" pitchFamily="18" charset="0"/>
              </a:rPr>
              <a:t>Ha, </a:t>
            </a:r>
            <a:r>
              <a:rPr lang="es-ES" sz="1200" b="0" dirty="0">
                <a:solidFill>
                  <a:schemeClr val="tx1"/>
                </a:solidFill>
                <a:latin typeface="Times New Roman" panose="02020603050405020304" pitchFamily="18" charset="0"/>
                <a:cs typeface="Times New Roman" panose="02020603050405020304" pitchFamily="18" charset="0"/>
              </a:rPr>
              <a:t>de tal manera que existe relación entre ambas variables.</a:t>
            </a:r>
            <a:endParaRPr lang="es-EC" sz="1200" b="0" dirty="0">
              <a:solidFill>
                <a:schemeClr val="tx1"/>
              </a:solidFill>
              <a:latin typeface="Times New Roman" panose="02020603050405020304" pitchFamily="18" charset="0"/>
              <a:cs typeface="Times New Roman" panose="02020603050405020304" pitchFamily="18" charset="0"/>
            </a:endParaRPr>
          </a:p>
        </p:txBody>
      </p:sp>
      <p:pic>
        <p:nvPicPr>
          <p:cNvPr id="10242" name="Picture 2" descr="Resultado de imagen para redes soci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128" y="2158365"/>
            <a:ext cx="2323147" cy="149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7392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5750" y="321600"/>
            <a:ext cx="8463250" cy="582900"/>
          </a:xfrm>
        </p:spPr>
        <p:txBody>
          <a:bodyPr/>
          <a:lstStyle/>
          <a:p>
            <a:r>
              <a:rPr lang="es-EC" dirty="0" smtClean="0">
                <a:latin typeface="Times New Roman" panose="02020603050405020304" pitchFamily="18" charset="0"/>
                <a:cs typeface="Times New Roman" panose="02020603050405020304" pitchFamily="18" charset="0"/>
              </a:rPr>
              <a:t>PRUEBA </a:t>
            </a:r>
            <a:r>
              <a:rPr lang="es-EC" dirty="0">
                <a:latin typeface="Times New Roman" panose="02020603050405020304" pitchFamily="18" charset="0"/>
                <a:cs typeface="Times New Roman" panose="02020603050405020304" pitchFamily="18" charset="0"/>
              </a:rPr>
              <a:t>CHI CUADRADO </a:t>
            </a:r>
            <a:r>
              <a:rPr lang="es-EC" dirty="0" smtClean="0">
                <a:latin typeface="Times New Roman" panose="02020603050405020304" pitchFamily="18" charset="0"/>
                <a:cs typeface="Times New Roman" panose="02020603050405020304" pitchFamily="18" charset="0"/>
              </a:rPr>
              <a:t>CONTENT MARKETING</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22</a:t>
            </a:fld>
            <a:endParaRPr lang="es-EC"/>
          </a:p>
        </p:txBody>
      </p:sp>
      <p:sp>
        <p:nvSpPr>
          <p:cNvPr id="4" name="Título 1"/>
          <p:cNvSpPr txBox="1">
            <a:spLocks/>
          </p:cNvSpPr>
          <p:nvPr/>
        </p:nvSpPr>
        <p:spPr>
          <a:xfrm>
            <a:off x="304800" y="1152525"/>
            <a:ext cx="8210550" cy="11525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200" dirty="0">
                <a:solidFill>
                  <a:schemeClr val="tx1"/>
                </a:solidFill>
                <a:latin typeface="Times New Roman" panose="02020603050405020304" pitchFamily="18" charset="0"/>
                <a:cs typeface="Times New Roman" panose="02020603050405020304" pitchFamily="18" charset="0"/>
              </a:rPr>
              <a:t>Ho: </a:t>
            </a:r>
            <a:r>
              <a:rPr lang="es-EC" sz="1200" b="0" dirty="0">
                <a:solidFill>
                  <a:schemeClr val="tx1"/>
                </a:solidFill>
                <a:latin typeface="Times New Roman" panose="02020603050405020304" pitchFamily="18" charset="0"/>
                <a:cs typeface="Times New Roman" panose="02020603050405020304" pitchFamily="18" charset="0"/>
              </a:rPr>
              <a:t>El uso de Content Marketing no incide de manera significativa en el comportamiento del consumidor de festivales y conciertos de música independiente.</a:t>
            </a:r>
          </a:p>
          <a:p>
            <a:pPr algn="just"/>
            <a:r>
              <a:rPr lang="es-EC" sz="1200" dirty="0">
                <a:solidFill>
                  <a:schemeClr val="tx1"/>
                </a:solidFill>
                <a:latin typeface="Times New Roman" panose="02020603050405020304" pitchFamily="18" charset="0"/>
                <a:cs typeface="Times New Roman" panose="02020603050405020304" pitchFamily="18" charset="0"/>
              </a:rPr>
              <a:t>Ha: </a:t>
            </a:r>
            <a:r>
              <a:rPr lang="es-EC" sz="1200" b="0" dirty="0">
                <a:solidFill>
                  <a:schemeClr val="tx1"/>
                </a:solidFill>
                <a:latin typeface="Times New Roman" panose="02020603050405020304" pitchFamily="18" charset="0"/>
                <a:cs typeface="Times New Roman" panose="02020603050405020304" pitchFamily="18" charset="0"/>
              </a:rPr>
              <a:t>El uso de Content Marketing incide de manera significativa en el comportamiento del consumidor de festivales y conciertos de música independiente.</a:t>
            </a:r>
          </a:p>
          <a:p>
            <a:endParaRPr lang="es-EC" sz="1200" dirty="0">
              <a:latin typeface="Times New Roman" panose="02020603050405020304" pitchFamily="18" charset="0"/>
              <a:cs typeface="Times New Roman" panose="02020603050405020304" pitchFamily="18" charset="0"/>
            </a:endParaRPr>
          </a:p>
        </p:txBody>
      </p:sp>
      <p:pic>
        <p:nvPicPr>
          <p:cNvPr id="5" name="Imagen 4"/>
          <p:cNvPicPr/>
          <p:nvPr/>
        </p:nvPicPr>
        <p:blipFill>
          <a:blip r:embed="rId2"/>
          <a:stretch>
            <a:fillRect/>
          </a:stretch>
        </p:blipFill>
        <p:spPr>
          <a:xfrm>
            <a:off x="681037" y="2081212"/>
            <a:ext cx="5224463" cy="1595438"/>
          </a:xfrm>
          <a:prstGeom prst="rect">
            <a:avLst/>
          </a:prstGeom>
        </p:spPr>
      </p:pic>
      <p:sp>
        <p:nvSpPr>
          <p:cNvPr id="6" name="Título 1"/>
          <p:cNvSpPr txBox="1">
            <a:spLocks/>
          </p:cNvSpPr>
          <p:nvPr/>
        </p:nvSpPr>
        <p:spPr>
          <a:xfrm>
            <a:off x="304800" y="3676650"/>
            <a:ext cx="8210550" cy="124015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l" fontAlgn="auto"/>
            <a:r>
              <a:rPr lang="es-EC" sz="1200" b="0" dirty="0" smtClean="0">
                <a:solidFill>
                  <a:schemeClr val="tx1"/>
                </a:solidFill>
                <a:latin typeface="Times New Roman" panose="02020603050405020304" pitchFamily="18" charset="0"/>
                <a:cs typeface="Times New Roman" panose="02020603050405020304" pitchFamily="18" charset="0"/>
              </a:rPr>
              <a:t>Análisis:</a:t>
            </a:r>
          </a:p>
          <a:p>
            <a:pPr algn="l" fontAlgn="auto"/>
            <a:r>
              <a:rPr lang="es-EC" sz="1200" b="0" dirty="0" smtClean="0">
                <a:solidFill>
                  <a:schemeClr val="tx1"/>
                </a:solidFill>
                <a:latin typeface="Times New Roman" panose="02020603050405020304" pitchFamily="18" charset="0"/>
                <a:cs typeface="Times New Roman" panose="02020603050405020304" pitchFamily="18" charset="0"/>
              </a:rPr>
              <a:t>Luego </a:t>
            </a:r>
            <a:r>
              <a:rPr lang="es-EC" sz="1200" b="0" dirty="0">
                <a:solidFill>
                  <a:schemeClr val="tx1"/>
                </a:solidFill>
                <a:latin typeface="Times New Roman" panose="02020603050405020304" pitchFamily="18" charset="0"/>
                <a:cs typeface="Times New Roman" panose="02020603050405020304" pitchFamily="18" charset="0"/>
              </a:rPr>
              <a:t>de cruzar las preguntas 10. ¿Se siente atraído a asistir a un festival o concierto de música independiente influenciado por el contenido que publica?*13. Indique ¿después de relacionarse con contenido vinculado a conciertos y festivales de música independiente, genera en usted una posible evaluación y toma de decisiones?	</a:t>
            </a:r>
          </a:p>
          <a:p>
            <a:pPr algn="l" fontAlgn="auto"/>
            <a:endParaRPr lang="es-EC" sz="1200" b="0" dirty="0">
              <a:solidFill>
                <a:schemeClr val="tx1"/>
              </a:solidFill>
              <a:latin typeface="Times New Roman" panose="02020603050405020304" pitchFamily="18" charset="0"/>
              <a:cs typeface="Times New Roman" panose="02020603050405020304" pitchFamily="18" charset="0"/>
            </a:endParaRPr>
          </a:p>
          <a:p>
            <a:pPr algn="l" fontAlgn="auto"/>
            <a:r>
              <a:rPr lang="es-EC" sz="1200" b="0" dirty="0">
                <a:solidFill>
                  <a:schemeClr val="tx1"/>
                </a:solidFill>
                <a:latin typeface="Times New Roman" panose="02020603050405020304" pitchFamily="18" charset="0"/>
                <a:cs typeface="Times New Roman" panose="02020603050405020304" pitchFamily="18" charset="0"/>
              </a:rPr>
              <a:t>Se obtiene que 0,00 es &lt; 0,05 por lo tanto se acepta </a:t>
            </a:r>
            <a:r>
              <a:rPr lang="es-EC" sz="1200" b="0" dirty="0" smtClean="0">
                <a:solidFill>
                  <a:schemeClr val="tx1"/>
                </a:solidFill>
                <a:latin typeface="Times New Roman" panose="02020603050405020304" pitchFamily="18" charset="0"/>
                <a:cs typeface="Times New Roman" panose="02020603050405020304" pitchFamily="18" charset="0"/>
              </a:rPr>
              <a:t>Ha, </a:t>
            </a:r>
            <a:r>
              <a:rPr lang="es-EC" sz="1200" b="0" dirty="0">
                <a:solidFill>
                  <a:schemeClr val="tx1"/>
                </a:solidFill>
                <a:latin typeface="Times New Roman" panose="02020603050405020304" pitchFamily="18" charset="0"/>
                <a:cs typeface="Times New Roman" panose="02020603050405020304" pitchFamily="18" charset="0"/>
              </a:rPr>
              <a:t>de tal manera que existe relación entre ambas variables.</a:t>
            </a:r>
          </a:p>
        </p:txBody>
      </p:sp>
      <p:pic>
        <p:nvPicPr>
          <p:cNvPr id="11266" name="Picture 2" descr="Resultado de imagen para marketing de contenidos"/>
          <p:cNvPicPr>
            <a:picLocks noChangeAspect="1" noChangeArrowheads="1"/>
          </p:cNvPicPr>
          <p:nvPr/>
        </p:nvPicPr>
        <p:blipFill rotWithShape="1">
          <a:blip r:embed="rId3">
            <a:extLst>
              <a:ext uri="{28A0092B-C50C-407E-A947-70E740481C1C}">
                <a14:useLocalDpi xmlns:a14="http://schemas.microsoft.com/office/drawing/2010/main" val="0"/>
              </a:ext>
            </a:extLst>
          </a:blip>
          <a:srcRect l="28452" r="20562"/>
          <a:stretch/>
        </p:blipFill>
        <p:spPr bwMode="auto">
          <a:xfrm>
            <a:off x="6286500" y="2081212"/>
            <a:ext cx="1931958" cy="159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7203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7175" y="623025"/>
            <a:ext cx="8381999" cy="582900"/>
          </a:xfrm>
        </p:spPr>
        <p:txBody>
          <a:bodyPr/>
          <a:lstStyle/>
          <a:p>
            <a:r>
              <a:rPr lang="es-EC" dirty="0">
                <a:latin typeface="Times New Roman" panose="02020603050405020304" pitchFamily="18" charset="0"/>
                <a:cs typeface="Times New Roman" panose="02020603050405020304" pitchFamily="18" charset="0"/>
              </a:rPr>
              <a:t>PRUEBA CHI CUADRADO </a:t>
            </a:r>
            <a:r>
              <a:rPr lang="es-EC" dirty="0" smtClean="0">
                <a:latin typeface="Times New Roman" panose="02020603050405020304" pitchFamily="18" charset="0"/>
                <a:cs typeface="Times New Roman" panose="02020603050405020304" pitchFamily="18" charset="0"/>
              </a:rPr>
              <a:t>MOBILE </a:t>
            </a:r>
            <a:r>
              <a:rPr lang="es-EC" dirty="0">
                <a:latin typeface="Times New Roman" panose="02020603050405020304" pitchFamily="18" charset="0"/>
                <a:cs typeface="Times New Roman" panose="02020603050405020304" pitchFamily="18" charset="0"/>
              </a:rPr>
              <a:t>MARKETING</a:t>
            </a: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23</a:t>
            </a:fld>
            <a:endParaRPr lang="es-EC"/>
          </a:p>
        </p:txBody>
      </p:sp>
      <p:sp>
        <p:nvSpPr>
          <p:cNvPr id="4" name="Título 1"/>
          <p:cNvSpPr txBox="1">
            <a:spLocks/>
          </p:cNvSpPr>
          <p:nvPr/>
        </p:nvSpPr>
        <p:spPr>
          <a:xfrm>
            <a:off x="304800" y="1152525"/>
            <a:ext cx="8210550" cy="11525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200" dirty="0" smtClean="0">
                <a:solidFill>
                  <a:schemeClr val="tx1"/>
                </a:solidFill>
                <a:latin typeface="Times New Roman" panose="02020603050405020304" pitchFamily="18" charset="0"/>
                <a:cs typeface="Times New Roman" panose="02020603050405020304" pitchFamily="18" charset="0"/>
              </a:rPr>
              <a:t>Ho</a:t>
            </a:r>
            <a:r>
              <a:rPr lang="es-EC" sz="1200" dirty="0">
                <a:solidFill>
                  <a:schemeClr val="tx1"/>
                </a:solidFill>
                <a:latin typeface="Times New Roman" panose="02020603050405020304" pitchFamily="18" charset="0"/>
                <a:cs typeface="Times New Roman" panose="02020603050405020304" pitchFamily="18" charset="0"/>
              </a:rPr>
              <a:t>: </a:t>
            </a:r>
            <a:r>
              <a:rPr lang="es-EC" sz="1200" b="0" dirty="0">
                <a:solidFill>
                  <a:schemeClr val="tx1"/>
                </a:solidFill>
                <a:latin typeface="Times New Roman" panose="02020603050405020304" pitchFamily="18" charset="0"/>
                <a:cs typeface="Times New Roman" panose="02020603050405020304" pitchFamily="18" charset="0"/>
              </a:rPr>
              <a:t>El uso de Mobile Marketing no incide de manera significativa en el comportamiento del consumidor de festivales y conciertos de música independiente.</a:t>
            </a:r>
          </a:p>
          <a:p>
            <a:pPr algn="just"/>
            <a:r>
              <a:rPr lang="es-EC" sz="1200" dirty="0">
                <a:solidFill>
                  <a:schemeClr val="tx1"/>
                </a:solidFill>
                <a:latin typeface="Times New Roman" panose="02020603050405020304" pitchFamily="18" charset="0"/>
                <a:cs typeface="Times New Roman" panose="02020603050405020304" pitchFamily="18" charset="0"/>
              </a:rPr>
              <a:t>Ha: </a:t>
            </a:r>
            <a:r>
              <a:rPr lang="es-EC" sz="1200" b="0" dirty="0">
                <a:solidFill>
                  <a:schemeClr val="tx1"/>
                </a:solidFill>
                <a:latin typeface="Times New Roman" panose="02020603050405020304" pitchFamily="18" charset="0"/>
                <a:cs typeface="Times New Roman" panose="02020603050405020304" pitchFamily="18" charset="0"/>
              </a:rPr>
              <a:t>El uso de Mobile Marketing incide de manera significativa en el comportamiento del consumidor de festivales y conciertos de música independiente.</a:t>
            </a:r>
          </a:p>
          <a:p>
            <a:endParaRPr lang="es-EC" sz="1200" dirty="0">
              <a:latin typeface="Times New Roman" panose="02020603050405020304" pitchFamily="18" charset="0"/>
              <a:cs typeface="Times New Roman" panose="02020603050405020304" pitchFamily="18" charset="0"/>
            </a:endParaRPr>
          </a:p>
        </p:txBody>
      </p:sp>
      <p:pic>
        <p:nvPicPr>
          <p:cNvPr id="5" name="Imagen 4"/>
          <p:cNvPicPr/>
          <p:nvPr/>
        </p:nvPicPr>
        <p:blipFill>
          <a:blip r:embed="rId2"/>
          <a:stretch>
            <a:fillRect/>
          </a:stretch>
        </p:blipFill>
        <p:spPr>
          <a:xfrm>
            <a:off x="304801" y="2068830"/>
            <a:ext cx="4782766" cy="1579245"/>
          </a:xfrm>
          <a:prstGeom prst="rect">
            <a:avLst/>
          </a:prstGeom>
        </p:spPr>
      </p:pic>
      <p:sp>
        <p:nvSpPr>
          <p:cNvPr id="6" name="Título 1"/>
          <p:cNvSpPr txBox="1">
            <a:spLocks/>
          </p:cNvSpPr>
          <p:nvPr/>
        </p:nvSpPr>
        <p:spPr>
          <a:xfrm>
            <a:off x="304800" y="3771900"/>
            <a:ext cx="8210550" cy="124015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l" fontAlgn="auto"/>
            <a:r>
              <a:rPr lang="es-EC" sz="1200" b="0" dirty="0" smtClean="0">
                <a:solidFill>
                  <a:schemeClr val="tx1"/>
                </a:solidFill>
                <a:latin typeface="Times New Roman" panose="02020603050405020304" pitchFamily="18" charset="0"/>
                <a:cs typeface="Times New Roman" panose="02020603050405020304" pitchFamily="18" charset="0"/>
              </a:rPr>
              <a:t>Análisis:</a:t>
            </a:r>
          </a:p>
          <a:p>
            <a:pPr algn="l" fontAlgn="auto"/>
            <a:r>
              <a:rPr lang="es-EC" sz="1200" b="0" dirty="0" smtClean="0">
                <a:solidFill>
                  <a:schemeClr val="tx1"/>
                </a:solidFill>
                <a:latin typeface="Times New Roman" panose="02020603050405020304" pitchFamily="18" charset="0"/>
                <a:cs typeface="Times New Roman" panose="02020603050405020304" pitchFamily="18" charset="0"/>
              </a:rPr>
              <a:t>Luego </a:t>
            </a:r>
            <a:r>
              <a:rPr lang="es-EC" sz="1200" b="0" dirty="0">
                <a:solidFill>
                  <a:schemeClr val="tx1"/>
                </a:solidFill>
                <a:latin typeface="Times New Roman" panose="02020603050405020304" pitchFamily="18" charset="0"/>
                <a:cs typeface="Times New Roman" panose="02020603050405020304" pitchFamily="18" charset="0"/>
              </a:rPr>
              <a:t>de cruzar las preguntas 15. ¿Ha realizado alguna vez una compra de boletos a conciertos o festivales de música independiente mediante un dispositivo móvil?*18. Indique ¿después de interactuar mediante dispositivos móviles con contenido relacionado a conciertos y festivales de música independiente, genera en usted una posible evaluación y toma de decisiones?	</a:t>
            </a:r>
          </a:p>
          <a:p>
            <a:pPr algn="l" fontAlgn="auto"/>
            <a:r>
              <a:rPr lang="es-EC" sz="1200" b="0" dirty="0">
                <a:solidFill>
                  <a:schemeClr val="tx1"/>
                </a:solidFill>
                <a:latin typeface="Times New Roman" panose="02020603050405020304" pitchFamily="18" charset="0"/>
                <a:cs typeface="Times New Roman" panose="02020603050405020304" pitchFamily="18" charset="0"/>
              </a:rPr>
              <a:t>Se obtiene que 0,00 es &lt; 0,05 por lo tanto se acepta </a:t>
            </a:r>
            <a:r>
              <a:rPr lang="es-EC" sz="1200" b="0" dirty="0" smtClean="0">
                <a:solidFill>
                  <a:schemeClr val="tx1"/>
                </a:solidFill>
                <a:latin typeface="Times New Roman" panose="02020603050405020304" pitchFamily="18" charset="0"/>
                <a:cs typeface="Times New Roman" panose="02020603050405020304" pitchFamily="18" charset="0"/>
              </a:rPr>
              <a:t>Ha, </a:t>
            </a:r>
            <a:r>
              <a:rPr lang="es-EC" sz="1200" b="0" dirty="0">
                <a:solidFill>
                  <a:schemeClr val="tx1"/>
                </a:solidFill>
                <a:latin typeface="Times New Roman" panose="02020603050405020304" pitchFamily="18" charset="0"/>
                <a:cs typeface="Times New Roman" panose="02020603050405020304" pitchFamily="18" charset="0"/>
              </a:rPr>
              <a:t>de tal manera que existe relación entre ambas variables.</a:t>
            </a:r>
          </a:p>
        </p:txBody>
      </p:sp>
      <p:pic>
        <p:nvPicPr>
          <p:cNvPr id="12290" name="Picture 2" descr="Resultado de imagen para mobile mark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419" y="2069033"/>
            <a:ext cx="2820079" cy="1579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601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24</a:t>
            </a:fld>
            <a:endParaRPr lang="es-EC"/>
          </a:p>
        </p:txBody>
      </p:sp>
      <p:sp>
        <p:nvSpPr>
          <p:cNvPr id="5" name="Título 1"/>
          <p:cNvSpPr>
            <a:spLocks noGrp="1"/>
          </p:cNvSpPr>
          <p:nvPr>
            <p:ph type="title"/>
          </p:nvPr>
        </p:nvSpPr>
        <p:spPr>
          <a:xfrm>
            <a:off x="252700" y="423000"/>
            <a:ext cx="8496300" cy="582900"/>
          </a:xfrm>
        </p:spPr>
        <p:txBody>
          <a:bodyPr/>
          <a:lstStyle/>
          <a:p>
            <a:r>
              <a:rPr lang="es-EC" dirty="0">
                <a:latin typeface="Times New Roman" panose="02020603050405020304" pitchFamily="18" charset="0"/>
                <a:cs typeface="Times New Roman" panose="02020603050405020304" pitchFamily="18" charset="0"/>
              </a:rPr>
              <a:t>PRUEBA CHI CUADRADO </a:t>
            </a:r>
            <a:r>
              <a:rPr lang="es-EC" dirty="0" smtClean="0">
                <a:latin typeface="Times New Roman" panose="02020603050405020304" pitchFamily="18" charset="0"/>
                <a:cs typeface="Times New Roman" panose="02020603050405020304" pitchFamily="18" charset="0"/>
              </a:rPr>
              <a:t>LIVE VIDEO STREAMING</a:t>
            </a:r>
            <a:endParaRPr lang="es-EC" dirty="0">
              <a:latin typeface="Times New Roman" panose="02020603050405020304" pitchFamily="18" charset="0"/>
              <a:cs typeface="Times New Roman" panose="02020603050405020304" pitchFamily="18" charset="0"/>
            </a:endParaRPr>
          </a:p>
        </p:txBody>
      </p:sp>
      <p:sp>
        <p:nvSpPr>
          <p:cNvPr id="6" name="Título 1"/>
          <p:cNvSpPr txBox="1">
            <a:spLocks/>
          </p:cNvSpPr>
          <p:nvPr/>
        </p:nvSpPr>
        <p:spPr>
          <a:xfrm>
            <a:off x="304800" y="1152525"/>
            <a:ext cx="8210550" cy="11525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just"/>
            <a:r>
              <a:rPr lang="es-EC" sz="1200" dirty="0">
                <a:solidFill>
                  <a:schemeClr val="tx1"/>
                </a:solidFill>
                <a:latin typeface="Times New Roman" panose="02020603050405020304" pitchFamily="18" charset="0"/>
                <a:cs typeface="Times New Roman" panose="02020603050405020304" pitchFamily="18" charset="0"/>
              </a:rPr>
              <a:t>Ho: </a:t>
            </a:r>
            <a:r>
              <a:rPr lang="es-EC" sz="1200" b="0" dirty="0">
                <a:solidFill>
                  <a:schemeClr val="tx1"/>
                </a:solidFill>
                <a:latin typeface="Times New Roman" panose="02020603050405020304" pitchFamily="18" charset="0"/>
                <a:cs typeface="Times New Roman" panose="02020603050405020304" pitchFamily="18" charset="0"/>
              </a:rPr>
              <a:t>El uso de Live Video Streaming no incide de manera significativa en el comportamiento del consumidor de festivales y conciertos de música independiente.</a:t>
            </a:r>
          </a:p>
          <a:p>
            <a:pPr algn="just"/>
            <a:r>
              <a:rPr lang="es-EC" sz="1200" dirty="0">
                <a:solidFill>
                  <a:schemeClr val="tx1"/>
                </a:solidFill>
                <a:latin typeface="Times New Roman" panose="02020603050405020304" pitchFamily="18" charset="0"/>
                <a:cs typeface="Times New Roman" panose="02020603050405020304" pitchFamily="18" charset="0"/>
              </a:rPr>
              <a:t>Ha: </a:t>
            </a:r>
            <a:r>
              <a:rPr lang="es-EC" sz="1200" b="0" dirty="0">
                <a:solidFill>
                  <a:schemeClr val="tx1"/>
                </a:solidFill>
                <a:latin typeface="Times New Roman" panose="02020603050405020304" pitchFamily="18" charset="0"/>
                <a:cs typeface="Times New Roman" panose="02020603050405020304" pitchFamily="18" charset="0"/>
              </a:rPr>
              <a:t>El uso de Live Video Streaming incide de manera significativa en el comportamiento del consumidor de festivales y conciertos de música independiente.</a:t>
            </a:r>
          </a:p>
          <a:p>
            <a:endParaRPr lang="es-EC" sz="1200" dirty="0">
              <a:latin typeface="Times New Roman" panose="02020603050405020304" pitchFamily="18" charset="0"/>
              <a:cs typeface="Times New Roman" panose="02020603050405020304" pitchFamily="18" charset="0"/>
            </a:endParaRPr>
          </a:p>
        </p:txBody>
      </p:sp>
      <p:pic>
        <p:nvPicPr>
          <p:cNvPr id="7" name="Imagen 6"/>
          <p:cNvPicPr/>
          <p:nvPr/>
        </p:nvPicPr>
        <p:blipFill>
          <a:blip r:embed="rId2"/>
          <a:stretch>
            <a:fillRect/>
          </a:stretch>
        </p:blipFill>
        <p:spPr>
          <a:xfrm>
            <a:off x="395575" y="2173524"/>
            <a:ext cx="5363199" cy="1464621"/>
          </a:xfrm>
          <a:prstGeom prst="rect">
            <a:avLst/>
          </a:prstGeom>
        </p:spPr>
      </p:pic>
      <p:sp>
        <p:nvSpPr>
          <p:cNvPr id="8" name="Título 1"/>
          <p:cNvSpPr txBox="1">
            <a:spLocks/>
          </p:cNvSpPr>
          <p:nvPr/>
        </p:nvSpPr>
        <p:spPr>
          <a:xfrm>
            <a:off x="395575" y="3856672"/>
            <a:ext cx="8210550" cy="124015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pPr algn="l" fontAlgn="auto"/>
            <a:r>
              <a:rPr lang="es-EC" sz="1200" b="0" dirty="0" smtClean="0">
                <a:solidFill>
                  <a:schemeClr val="tx1"/>
                </a:solidFill>
                <a:latin typeface="Times New Roman" panose="02020603050405020304" pitchFamily="18" charset="0"/>
                <a:cs typeface="Times New Roman" panose="02020603050405020304" pitchFamily="18" charset="0"/>
              </a:rPr>
              <a:t>Análisis:</a:t>
            </a:r>
          </a:p>
          <a:p>
            <a:pPr algn="l" fontAlgn="auto"/>
            <a:r>
              <a:rPr lang="es-EC" sz="1200" b="0" dirty="0">
                <a:solidFill>
                  <a:schemeClr val="tx1"/>
                </a:solidFill>
                <a:latin typeface="Times New Roman" panose="02020603050405020304" pitchFamily="18" charset="0"/>
                <a:cs typeface="Times New Roman" panose="02020603050405020304" pitchFamily="18" charset="0"/>
              </a:rPr>
              <a:t>Luego de cruzar las preguntas 22. En la escala del 1 al 5 donde: 1=nada importante y 5= muy importante ¿considera usted que las paginas relacionadas a conciertos o festivales de música independiente deben realizar con frecuencia videos en vivo?  *23. Indique ¿después de relacionarse con transmisiones de video en vivo vinculadas a conciertos y festivales de música independiente, genera en usted una posible evaluación y toma de decisiones?	</a:t>
            </a:r>
          </a:p>
          <a:p>
            <a:pPr algn="l" fontAlgn="auto"/>
            <a:endParaRPr lang="es-EC" sz="1200" b="0" dirty="0">
              <a:solidFill>
                <a:schemeClr val="tx1"/>
              </a:solidFill>
              <a:latin typeface="Times New Roman" panose="02020603050405020304" pitchFamily="18" charset="0"/>
              <a:cs typeface="Times New Roman" panose="02020603050405020304" pitchFamily="18" charset="0"/>
            </a:endParaRPr>
          </a:p>
          <a:p>
            <a:pPr algn="l" fontAlgn="auto"/>
            <a:r>
              <a:rPr lang="es-EC" sz="1200" b="0" dirty="0">
                <a:solidFill>
                  <a:schemeClr val="tx1"/>
                </a:solidFill>
                <a:latin typeface="Times New Roman" panose="02020603050405020304" pitchFamily="18" charset="0"/>
                <a:cs typeface="Times New Roman" panose="02020603050405020304" pitchFamily="18" charset="0"/>
              </a:rPr>
              <a:t>Se obtiene que 0,00 es &lt; 0,05 por lo tanto se acepta </a:t>
            </a:r>
            <a:r>
              <a:rPr lang="es-EC" sz="1200" b="0" dirty="0" smtClean="0">
                <a:solidFill>
                  <a:schemeClr val="tx1"/>
                </a:solidFill>
                <a:latin typeface="Times New Roman" panose="02020603050405020304" pitchFamily="18" charset="0"/>
                <a:cs typeface="Times New Roman" panose="02020603050405020304" pitchFamily="18" charset="0"/>
              </a:rPr>
              <a:t>Ha, </a:t>
            </a:r>
            <a:r>
              <a:rPr lang="es-EC" sz="1200" b="0" dirty="0">
                <a:solidFill>
                  <a:schemeClr val="tx1"/>
                </a:solidFill>
                <a:latin typeface="Times New Roman" panose="02020603050405020304" pitchFamily="18" charset="0"/>
                <a:cs typeface="Times New Roman" panose="02020603050405020304" pitchFamily="18" charset="0"/>
              </a:rPr>
              <a:t>de tal manera que existe relación entre ambas variables.</a:t>
            </a:r>
          </a:p>
        </p:txBody>
      </p:sp>
      <p:pic>
        <p:nvPicPr>
          <p:cNvPr id="13314" name="Picture 2" descr="Resultado de imagen para transmision de video en vi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970" y="2132620"/>
            <a:ext cx="1517515" cy="151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8066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sp>
        <p:nvSpPr>
          <p:cNvPr id="2046" name="Google Shape;2046;p29"/>
          <p:cNvSpPr txBox="1">
            <a:spLocks noGrp="1"/>
          </p:cNvSpPr>
          <p:nvPr>
            <p:ph type="ctrTitle" idx="4294967295"/>
          </p:nvPr>
        </p:nvSpPr>
        <p:spPr>
          <a:xfrm>
            <a:off x="590550" y="2467275"/>
            <a:ext cx="7772400" cy="89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C" sz="5500" dirty="0" smtClean="0">
                <a:solidFill>
                  <a:schemeClr val="bg1"/>
                </a:solidFill>
                <a:latin typeface="Times New Roman" panose="02020603050405020304" pitchFamily="18" charset="0"/>
                <a:cs typeface="Times New Roman" panose="02020603050405020304" pitchFamily="18" charset="0"/>
              </a:rPr>
              <a:t>CONCLUSIONES Y RECOMENDACIONES</a:t>
            </a:r>
            <a:endParaRPr sz="5500" dirty="0">
              <a:solidFill>
                <a:schemeClr val="bg1"/>
              </a:solidFill>
              <a:latin typeface="Times New Roman" panose="02020603050405020304" pitchFamily="18" charset="0"/>
              <a:cs typeface="Times New Roman" panose="02020603050405020304" pitchFamily="18" charset="0"/>
            </a:endParaRPr>
          </a:p>
        </p:txBody>
      </p:sp>
      <p:sp>
        <p:nvSpPr>
          <p:cNvPr id="2048" name="Google Shape;2048;p29"/>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Tree>
    <p:extLst>
      <p:ext uri="{BB962C8B-B14F-4D97-AF65-F5344CB8AC3E}">
        <p14:creationId xmlns:p14="http://schemas.microsoft.com/office/powerpoint/2010/main" val="3059865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1477" y="253373"/>
            <a:ext cx="6880500" cy="582900"/>
          </a:xfrm>
        </p:spPr>
        <p:txBody>
          <a:bodyPr/>
          <a:lstStyle/>
          <a:p>
            <a:r>
              <a:rPr lang="es-EC" dirty="0" smtClean="0">
                <a:latin typeface="Times New Roman" panose="02020603050405020304" pitchFamily="18" charset="0"/>
                <a:cs typeface="Times New Roman" panose="02020603050405020304" pitchFamily="18" charset="0"/>
              </a:rPr>
              <a:t>CONCLUSIONES</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26</a:t>
            </a:fld>
            <a:endParaRPr lang="es-EC"/>
          </a:p>
        </p:txBody>
      </p:sp>
      <p:pic>
        <p:nvPicPr>
          <p:cNvPr id="4100" name="Picture 4" descr="Resultado de imagen para conclusion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221" y="3900381"/>
            <a:ext cx="1293779" cy="1243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p:cNvGraphicFramePr/>
          <p:nvPr>
            <p:extLst>
              <p:ext uri="{D42A27DB-BD31-4B8C-83A1-F6EECF244321}">
                <p14:modId xmlns:p14="http://schemas.microsoft.com/office/powerpoint/2010/main" val="1258030860"/>
              </p:ext>
            </p:extLst>
          </p:nvPr>
        </p:nvGraphicFramePr>
        <p:xfrm>
          <a:off x="126461" y="321601"/>
          <a:ext cx="8861896" cy="470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57825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1750" y="160800"/>
            <a:ext cx="6880500" cy="582900"/>
          </a:xfrm>
        </p:spPr>
        <p:txBody>
          <a:bodyPr/>
          <a:lstStyle/>
          <a:p>
            <a:r>
              <a:rPr lang="es-EC" dirty="0" smtClean="0">
                <a:latin typeface="Times New Roman" panose="02020603050405020304" pitchFamily="18" charset="0"/>
                <a:cs typeface="Times New Roman" panose="02020603050405020304" pitchFamily="18" charset="0"/>
              </a:rPr>
              <a:t>RECOMENDACIONES</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27</a:t>
            </a:fld>
            <a:endParaRPr lang="es-EC"/>
          </a:p>
        </p:txBody>
      </p:sp>
      <p:graphicFrame>
        <p:nvGraphicFramePr>
          <p:cNvPr id="4" name="Diagrama 3"/>
          <p:cNvGraphicFramePr/>
          <p:nvPr>
            <p:extLst>
              <p:ext uri="{D42A27DB-BD31-4B8C-83A1-F6EECF244321}">
                <p14:modId xmlns:p14="http://schemas.microsoft.com/office/powerpoint/2010/main" val="2891416485"/>
              </p:ext>
            </p:extLst>
          </p:nvPr>
        </p:nvGraphicFramePr>
        <p:xfrm>
          <a:off x="350196" y="743700"/>
          <a:ext cx="7869675" cy="4251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38" name="Picture 2" descr="Resultado de imagen para recomendaciones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7821" y="3648404"/>
            <a:ext cx="1225979" cy="1495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475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sp>
        <p:nvSpPr>
          <p:cNvPr id="2046" name="Google Shape;2046;p29"/>
          <p:cNvSpPr txBox="1">
            <a:spLocks noGrp="1"/>
          </p:cNvSpPr>
          <p:nvPr>
            <p:ph type="ctrTitle" idx="4294967295"/>
          </p:nvPr>
        </p:nvSpPr>
        <p:spPr>
          <a:xfrm>
            <a:off x="590550" y="2905425"/>
            <a:ext cx="7772400" cy="89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C" sz="5500" dirty="0" smtClean="0">
                <a:solidFill>
                  <a:schemeClr val="bg1"/>
                </a:solidFill>
                <a:latin typeface="Times New Roman" panose="02020603050405020304" pitchFamily="18" charset="0"/>
                <a:cs typeface="Times New Roman" panose="02020603050405020304" pitchFamily="18" charset="0"/>
              </a:rPr>
              <a:t>PROPUESTA DE OPTIMIZACIÓN DE MEDIOS DIGITALES</a:t>
            </a:r>
            <a:endParaRPr sz="5500" dirty="0">
              <a:solidFill>
                <a:schemeClr val="bg1"/>
              </a:solidFill>
              <a:latin typeface="Times New Roman" panose="02020603050405020304" pitchFamily="18" charset="0"/>
              <a:cs typeface="Times New Roman" panose="02020603050405020304" pitchFamily="18" charset="0"/>
            </a:endParaRPr>
          </a:p>
        </p:txBody>
      </p:sp>
      <p:sp>
        <p:nvSpPr>
          <p:cNvPr id="2048" name="Google Shape;2048;p29"/>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spTree>
    <p:extLst>
      <p:ext uri="{BB962C8B-B14F-4D97-AF65-F5344CB8AC3E}">
        <p14:creationId xmlns:p14="http://schemas.microsoft.com/office/powerpoint/2010/main" val="285203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9475" y="188250"/>
            <a:ext cx="6880500" cy="582900"/>
          </a:xfrm>
        </p:spPr>
        <p:txBody>
          <a:bodyPr/>
          <a:lstStyle/>
          <a:p>
            <a:r>
              <a:rPr lang="es-EC" dirty="0" smtClean="0">
                <a:latin typeface="Times New Roman" panose="02020603050405020304" pitchFamily="18" charset="0"/>
                <a:cs typeface="Times New Roman" panose="02020603050405020304" pitchFamily="18" charset="0"/>
              </a:rPr>
              <a:t>OBJETIVO</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29</a:t>
            </a:fld>
            <a:endParaRPr lang="es-EC"/>
          </a:p>
        </p:txBody>
      </p:sp>
      <p:sp>
        <p:nvSpPr>
          <p:cNvPr id="4" name="Título 1"/>
          <p:cNvSpPr txBox="1">
            <a:spLocks/>
          </p:cNvSpPr>
          <p:nvPr/>
        </p:nvSpPr>
        <p:spPr>
          <a:xfrm>
            <a:off x="-1049475" y="2608050"/>
            <a:ext cx="6880500" cy="582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r>
              <a:rPr lang="es-EC" dirty="0" smtClean="0">
                <a:latin typeface="Times New Roman" panose="02020603050405020304" pitchFamily="18" charset="0"/>
                <a:cs typeface="Times New Roman" panose="02020603050405020304" pitchFamily="18" charset="0"/>
              </a:rPr>
              <a:t>DESARROLLO</a:t>
            </a:r>
            <a:endParaRPr lang="es-EC" dirty="0">
              <a:latin typeface="Times New Roman" panose="02020603050405020304" pitchFamily="18" charset="0"/>
              <a:cs typeface="Times New Roman" panose="02020603050405020304" pitchFamily="18" charset="0"/>
            </a:endParaRPr>
          </a:p>
        </p:txBody>
      </p:sp>
      <p:sp>
        <p:nvSpPr>
          <p:cNvPr id="5" name="Título 1"/>
          <p:cNvSpPr txBox="1">
            <a:spLocks/>
          </p:cNvSpPr>
          <p:nvPr/>
        </p:nvSpPr>
        <p:spPr>
          <a:xfrm>
            <a:off x="3503475" y="196650"/>
            <a:ext cx="6880500" cy="582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r>
              <a:rPr lang="es-EC" dirty="0" smtClean="0">
                <a:latin typeface="Times New Roman" panose="02020603050405020304" pitchFamily="18" charset="0"/>
                <a:cs typeface="Times New Roman" panose="02020603050405020304" pitchFamily="18" charset="0"/>
              </a:rPr>
              <a:t>FASES</a:t>
            </a:r>
            <a:endParaRPr lang="es-EC" dirty="0">
              <a:latin typeface="Times New Roman" panose="02020603050405020304" pitchFamily="18" charset="0"/>
              <a:cs typeface="Times New Roman" panose="02020603050405020304" pitchFamily="18" charset="0"/>
            </a:endParaRPr>
          </a:p>
        </p:txBody>
      </p:sp>
      <p:graphicFrame>
        <p:nvGraphicFramePr>
          <p:cNvPr id="6" name="Diagrama 5"/>
          <p:cNvGraphicFramePr/>
          <p:nvPr>
            <p:extLst>
              <p:ext uri="{D42A27DB-BD31-4B8C-83A1-F6EECF244321}">
                <p14:modId xmlns:p14="http://schemas.microsoft.com/office/powerpoint/2010/main" val="2193274041"/>
              </p:ext>
            </p:extLst>
          </p:nvPr>
        </p:nvGraphicFramePr>
        <p:xfrm>
          <a:off x="3962400" y="9001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p:cNvGraphicFramePr/>
          <p:nvPr>
            <p:extLst>
              <p:ext uri="{D42A27DB-BD31-4B8C-83A1-F6EECF244321}">
                <p14:modId xmlns:p14="http://schemas.microsoft.com/office/powerpoint/2010/main" val="2379456468"/>
              </p:ext>
            </p:extLst>
          </p:nvPr>
        </p:nvGraphicFramePr>
        <p:xfrm>
          <a:off x="700087" y="743700"/>
          <a:ext cx="3381375" cy="18321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a 7"/>
          <p:cNvGraphicFramePr/>
          <p:nvPr>
            <p:extLst>
              <p:ext uri="{D42A27DB-BD31-4B8C-83A1-F6EECF244321}">
                <p14:modId xmlns:p14="http://schemas.microsoft.com/office/powerpoint/2010/main" val="3709734799"/>
              </p:ext>
            </p:extLst>
          </p:nvPr>
        </p:nvGraphicFramePr>
        <p:xfrm>
          <a:off x="200025" y="3171975"/>
          <a:ext cx="4419600" cy="183577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261025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2840" y="160800"/>
            <a:ext cx="6880500" cy="582900"/>
          </a:xfrm>
        </p:spPr>
        <p:txBody>
          <a:bodyPr/>
          <a:lstStyle/>
          <a:p>
            <a:r>
              <a:rPr lang="es-EC" dirty="0">
                <a:latin typeface="Times New Roman" panose="02020603050405020304" pitchFamily="18" charset="0"/>
                <a:cs typeface="Times New Roman" panose="02020603050405020304" pitchFamily="18" charset="0"/>
              </a:rPr>
              <a:t>¿</a:t>
            </a:r>
            <a:r>
              <a:rPr lang="es-EC" dirty="0" smtClean="0">
                <a:latin typeface="Times New Roman" panose="02020603050405020304" pitchFamily="18" charset="0"/>
                <a:cs typeface="Times New Roman" panose="02020603050405020304" pitchFamily="18" charset="0"/>
              </a:rPr>
              <a:t>QUÉ ES LA MÚSICA INDEPENDIENTE?</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a:t>
            </a:fld>
            <a:endParaRPr lang="es-EC"/>
          </a:p>
        </p:txBody>
      </p:sp>
      <p:graphicFrame>
        <p:nvGraphicFramePr>
          <p:cNvPr id="4" name="Diagrama 3"/>
          <p:cNvGraphicFramePr/>
          <p:nvPr>
            <p:extLst>
              <p:ext uri="{D42A27DB-BD31-4B8C-83A1-F6EECF244321}">
                <p14:modId xmlns:p14="http://schemas.microsoft.com/office/powerpoint/2010/main" val="460379687"/>
              </p:ext>
            </p:extLst>
          </p:nvPr>
        </p:nvGraphicFramePr>
        <p:xfrm>
          <a:off x="-596630" y="743700"/>
          <a:ext cx="6919609" cy="4275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1333388563"/>
              </p:ext>
            </p:extLst>
          </p:nvPr>
        </p:nvGraphicFramePr>
        <p:xfrm>
          <a:off x="4235350" y="7437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382288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1750" y="413475"/>
            <a:ext cx="6880500" cy="582900"/>
          </a:xfrm>
        </p:spPr>
        <p:txBody>
          <a:bodyPr/>
          <a:lstStyle/>
          <a:p>
            <a:r>
              <a:rPr lang="es-EC" dirty="0" smtClean="0">
                <a:latin typeface="Times New Roman" panose="02020603050405020304" pitchFamily="18" charset="0"/>
                <a:cs typeface="Times New Roman" panose="02020603050405020304" pitchFamily="18" charset="0"/>
              </a:rPr>
              <a:t>PRIMERA FASE: REDES SOCIALES</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30</a:t>
            </a:fld>
            <a:endParaRPr lang="es-EC"/>
          </a:p>
        </p:txBody>
      </p:sp>
      <p:graphicFrame>
        <p:nvGraphicFramePr>
          <p:cNvPr id="4" name="Diagrama 3"/>
          <p:cNvGraphicFramePr/>
          <p:nvPr>
            <p:extLst>
              <p:ext uri="{D42A27DB-BD31-4B8C-83A1-F6EECF244321}">
                <p14:modId xmlns:p14="http://schemas.microsoft.com/office/powerpoint/2010/main" val="2859937366"/>
              </p:ext>
            </p:extLst>
          </p:nvPr>
        </p:nvGraphicFramePr>
        <p:xfrm>
          <a:off x="409575" y="1066800"/>
          <a:ext cx="8934450" cy="3943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p:nvPr/>
        </p:nvPicPr>
        <p:blipFill>
          <a:blip r:embed="rId7"/>
          <a:stretch>
            <a:fillRect/>
          </a:stretch>
        </p:blipFill>
        <p:spPr>
          <a:xfrm>
            <a:off x="428625" y="3200400"/>
            <a:ext cx="2028825" cy="1724025"/>
          </a:xfrm>
          <a:prstGeom prst="rect">
            <a:avLst/>
          </a:prstGeom>
        </p:spPr>
      </p:pic>
    </p:spTree>
    <p:extLst>
      <p:ext uri="{BB962C8B-B14F-4D97-AF65-F5344CB8AC3E}">
        <p14:creationId xmlns:p14="http://schemas.microsoft.com/office/powerpoint/2010/main" val="11516039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3475" y="321600"/>
            <a:ext cx="6880500" cy="582900"/>
          </a:xfrm>
        </p:spPr>
        <p:txBody>
          <a:bodyPr/>
          <a:lstStyle/>
          <a:p>
            <a:r>
              <a:rPr lang="es-EC" dirty="0" smtClean="0">
                <a:latin typeface="Times New Roman" panose="02020603050405020304" pitchFamily="18" charset="0"/>
                <a:cs typeface="Times New Roman" panose="02020603050405020304" pitchFamily="18" charset="0"/>
              </a:rPr>
              <a:t>SEGUNDA FASE: CONTENT MARKETING</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31</a:t>
            </a:fld>
            <a:endParaRPr lang="es-EC"/>
          </a:p>
        </p:txBody>
      </p:sp>
      <p:graphicFrame>
        <p:nvGraphicFramePr>
          <p:cNvPr id="4" name="Diagrama 3"/>
          <p:cNvGraphicFramePr/>
          <p:nvPr>
            <p:extLst>
              <p:ext uri="{D42A27DB-BD31-4B8C-83A1-F6EECF244321}">
                <p14:modId xmlns:p14="http://schemas.microsoft.com/office/powerpoint/2010/main" val="1597431979"/>
              </p:ext>
            </p:extLst>
          </p:nvPr>
        </p:nvGraphicFramePr>
        <p:xfrm>
          <a:off x="466725" y="1047750"/>
          <a:ext cx="8934450" cy="3943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a:blip r:embed="rId7"/>
          <a:stretch>
            <a:fillRect/>
          </a:stretch>
        </p:blipFill>
        <p:spPr>
          <a:xfrm>
            <a:off x="514350" y="3228975"/>
            <a:ext cx="1933575" cy="1771650"/>
          </a:xfrm>
          <a:prstGeom prst="rect">
            <a:avLst/>
          </a:prstGeom>
        </p:spPr>
      </p:pic>
      <p:pic>
        <p:nvPicPr>
          <p:cNvPr id="6" name="Imagen 5"/>
          <p:cNvPicPr/>
          <p:nvPr/>
        </p:nvPicPr>
        <p:blipFill>
          <a:blip r:embed="rId8"/>
          <a:stretch>
            <a:fillRect/>
          </a:stretch>
        </p:blipFill>
        <p:spPr>
          <a:xfrm>
            <a:off x="3687900" y="3629025"/>
            <a:ext cx="1771650" cy="1371600"/>
          </a:xfrm>
          <a:prstGeom prst="rect">
            <a:avLst/>
          </a:prstGeom>
        </p:spPr>
      </p:pic>
      <p:pic>
        <p:nvPicPr>
          <p:cNvPr id="7" name="Imagen 6"/>
          <p:cNvPicPr/>
          <p:nvPr/>
        </p:nvPicPr>
        <p:blipFill>
          <a:blip r:embed="rId9"/>
          <a:stretch>
            <a:fillRect/>
          </a:stretch>
        </p:blipFill>
        <p:spPr>
          <a:xfrm>
            <a:off x="6844592" y="3312318"/>
            <a:ext cx="1766008" cy="1604963"/>
          </a:xfrm>
          <a:prstGeom prst="rect">
            <a:avLst/>
          </a:prstGeom>
        </p:spPr>
      </p:pic>
    </p:spTree>
    <p:extLst>
      <p:ext uri="{BB962C8B-B14F-4D97-AF65-F5344CB8AC3E}">
        <p14:creationId xmlns:p14="http://schemas.microsoft.com/office/powerpoint/2010/main" val="3317610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07950" y="321600"/>
            <a:ext cx="6880500" cy="582900"/>
          </a:xfrm>
        </p:spPr>
        <p:txBody>
          <a:bodyPr/>
          <a:lstStyle/>
          <a:p>
            <a:r>
              <a:rPr lang="es-EC" dirty="0" smtClean="0">
                <a:latin typeface="Times New Roman" panose="02020603050405020304" pitchFamily="18" charset="0"/>
                <a:cs typeface="Times New Roman" panose="02020603050405020304" pitchFamily="18" charset="0"/>
              </a:rPr>
              <a:t>TERCERA FASE: MOBILE MARKETING</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32</a:t>
            </a:fld>
            <a:endParaRPr lang="es-EC"/>
          </a:p>
        </p:txBody>
      </p:sp>
      <p:graphicFrame>
        <p:nvGraphicFramePr>
          <p:cNvPr id="4" name="Diagrama 3"/>
          <p:cNvGraphicFramePr/>
          <p:nvPr>
            <p:extLst>
              <p:ext uri="{D42A27DB-BD31-4B8C-83A1-F6EECF244321}">
                <p14:modId xmlns:p14="http://schemas.microsoft.com/office/powerpoint/2010/main" val="3293497832"/>
              </p:ext>
            </p:extLst>
          </p:nvPr>
        </p:nvGraphicFramePr>
        <p:xfrm>
          <a:off x="714374" y="904501"/>
          <a:ext cx="8515351" cy="4172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a:blip r:embed="rId7"/>
          <a:stretch>
            <a:fillRect/>
          </a:stretch>
        </p:blipFill>
        <p:spPr>
          <a:xfrm>
            <a:off x="2419350" y="1390651"/>
            <a:ext cx="1638300" cy="3600450"/>
          </a:xfrm>
          <a:prstGeom prst="rect">
            <a:avLst/>
          </a:prstGeom>
        </p:spPr>
      </p:pic>
      <p:pic>
        <p:nvPicPr>
          <p:cNvPr id="6" name="Imagen 5"/>
          <p:cNvPicPr/>
          <p:nvPr/>
        </p:nvPicPr>
        <p:blipFill>
          <a:blip r:embed="rId8">
            <a:extLst>
              <a:ext uri="{28A0092B-C50C-407E-A947-70E740481C1C}">
                <a14:useLocalDpi xmlns:a14="http://schemas.microsoft.com/office/drawing/2010/main" val="0"/>
              </a:ext>
            </a:extLst>
          </a:blip>
          <a:srcRect/>
          <a:stretch>
            <a:fillRect/>
          </a:stretch>
        </p:blipFill>
        <p:spPr bwMode="auto">
          <a:xfrm>
            <a:off x="5200650" y="3190876"/>
            <a:ext cx="3448050" cy="1714499"/>
          </a:xfrm>
          <a:prstGeom prst="rect">
            <a:avLst/>
          </a:prstGeom>
          <a:noFill/>
          <a:ln>
            <a:noFill/>
          </a:ln>
        </p:spPr>
      </p:pic>
    </p:spTree>
    <p:extLst>
      <p:ext uri="{BB962C8B-B14F-4D97-AF65-F5344CB8AC3E}">
        <p14:creationId xmlns:p14="http://schemas.microsoft.com/office/powerpoint/2010/main" val="1163525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1750" y="321600"/>
            <a:ext cx="6880500" cy="582900"/>
          </a:xfrm>
        </p:spPr>
        <p:txBody>
          <a:bodyPr/>
          <a:lstStyle/>
          <a:p>
            <a:r>
              <a:rPr lang="es-EC" dirty="0" smtClean="0">
                <a:latin typeface="Times New Roman" panose="02020603050405020304" pitchFamily="18" charset="0"/>
                <a:cs typeface="Times New Roman" panose="02020603050405020304" pitchFamily="18" charset="0"/>
              </a:rPr>
              <a:t>CUARTA FASE: LIVE VIDEO STREAMING</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33</a:t>
            </a:fld>
            <a:endParaRPr lang="es-EC"/>
          </a:p>
        </p:txBody>
      </p:sp>
      <p:graphicFrame>
        <p:nvGraphicFramePr>
          <p:cNvPr id="4" name="Diagrama 3"/>
          <p:cNvGraphicFramePr/>
          <p:nvPr>
            <p:extLst>
              <p:ext uri="{D42A27DB-BD31-4B8C-83A1-F6EECF244321}">
                <p14:modId xmlns:p14="http://schemas.microsoft.com/office/powerpoint/2010/main" val="1567946752"/>
              </p:ext>
            </p:extLst>
          </p:nvPr>
        </p:nvGraphicFramePr>
        <p:xfrm>
          <a:off x="431049" y="923175"/>
          <a:ext cx="8515351" cy="4172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63748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31" name="Google Shape;2131;p37"/>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sp>
        <p:nvSpPr>
          <p:cNvPr id="5" name="Título 4"/>
          <p:cNvSpPr>
            <a:spLocks noGrp="1"/>
          </p:cNvSpPr>
          <p:nvPr>
            <p:ph type="title"/>
          </p:nvPr>
        </p:nvSpPr>
        <p:spPr>
          <a:xfrm>
            <a:off x="1007925" y="2642325"/>
            <a:ext cx="6880500" cy="582900"/>
          </a:xfrm>
        </p:spPr>
        <p:txBody>
          <a:bodyPr/>
          <a:lstStyle/>
          <a:p>
            <a:r>
              <a:rPr lang="es-EC" sz="8800" dirty="0" smtClean="0">
                <a:solidFill>
                  <a:srgbClr val="109B7C"/>
                </a:solidFill>
                <a:latin typeface="Times New Roman" panose="02020603050405020304" pitchFamily="18" charset="0"/>
                <a:cs typeface="Times New Roman" panose="02020603050405020304" pitchFamily="18" charset="0"/>
              </a:rPr>
              <a:t>GRACIAS</a:t>
            </a:r>
            <a:endParaRPr lang="es-EC" sz="8800" dirty="0">
              <a:solidFill>
                <a:srgbClr val="109B7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sp>
        <p:nvSpPr>
          <p:cNvPr id="2046" name="Google Shape;2046;p29"/>
          <p:cNvSpPr txBox="1">
            <a:spLocks noGrp="1"/>
          </p:cNvSpPr>
          <p:nvPr>
            <p:ph type="ctrTitle" idx="4294967295"/>
          </p:nvPr>
        </p:nvSpPr>
        <p:spPr>
          <a:xfrm>
            <a:off x="723900" y="2591100"/>
            <a:ext cx="7772400" cy="89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C" sz="6000" dirty="0" smtClean="0">
                <a:solidFill>
                  <a:schemeClr val="bg1"/>
                </a:solidFill>
                <a:latin typeface="Times New Roman" panose="02020603050405020304" pitchFamily="18" charset="0"/>
                <a:cs typeface="Times New Roman" panose="02020603050405020304" pitchFamily="18" charset="0"/>
              </a:rPr>
              <a:t>ASPECTOS GENERALES</a:t>
            </a:r>
            <a:endParaRPr sz="6000" dirty="0">
              <a:solidFill>
                <a:schemeClr val="bg1"/>
              </a:solidFill>
              <a:latin typeface="Times New Roman" panose="02020603050405020304" pitchFamily="18" charset="0"/>
              <a:cs typeface="Times New Roman" panose="02020603050405020304" pitchFamily="18" charset="0"/>
            </a:endParaRPr>
          </a:p>
        </p:txBody>
      </p:sp>
      <p:sp>
        <p:nvSpPr>
          <p:cNvPr id="2048" name="Google Shape;2048;p29"/>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07950" y="321600"/>
            <a:ext cx="6880500" cy="582900"/>
          </a:xfrm>
        </p:spPr>
        <p:txBody>
          <a:bodyPr/>
          <a:lstStyle/>
          <a:p>
            <a:r>
              <a:rPr lang="es-EC" dirty="0" smtClean="0">
                <a:latin typeface="Times New Roman" panose="02020603050405020304" pitchFamily="18" charset="0"/>
                <a:cs typeface="Times New Roman" panose="02020603050405020304" pitchFamily="18" charset="0"/>
              </a:rPr>
              <a:t>PLANTEAMIENTO DEL PROBLEMA</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5</a:t>
            </a:fld>
            <a:endParaRPr lang="es-EC"/>
          </a:p>
        </p:txBody>
      </p:sp>
      <p:graphicFrame>
        <p:nvGraphicFramePr>
          <p:cNvPr id="4" name="Diagrama 3"/>
          <p:cNvGraphicFramePr/>
          <p:nvPr>
            <p:extLst>
              <p:ext uri="{D42A27DB-BD31-4B8C-83A1-F6EECF244321}">
                <p14:modId xmlns:p14="http://schemas.microsoft.com/office/powerpoint/2010/main" val="2454327212"/>
              </p:ext>
            </p:extLst>
          </p:nvPr>
        </p:nvGraphicFramePr>
        <p:xfrm>
          <a:off x="2850400" y="9045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Resultado de imagen para problem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24" y="1789247"/>
            <a:ext cx="2327275" cy="295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481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1275" y="293952"/>
            <a:ext cx="6880500" cy="582900"/>
          </a:xfrm>
        </p:spPr>
        <p:txBody>
          <a:bodyPr/>
          <a:lstStyle/>
          <a:p>
            <a:r>
              <a:rPr lang="es-EC" dirty="0" smtClean="0">
                <a:latin typeface="Times New Roman" panose="02020603050405020304" pitchFamily="18" charset="0"/>
                <a:cs typeface="Times New Roman" panose="02020603050405020304" pitchFamily="18" charset="0"/>
              </a:rPr>
              <a:t>OBJETIVOS</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6</a:t>
            </a:fld>
            <a:endParaRPr lang="es-EC"/>
          </a:p>
        </p:txBody>
      </p:sp>
      <p:graphicFrame>
        <p:nvGraphicFramePr>
          <p:cNvPr id="4" name="Diagrama 3"/>
          <p:cNvGraphicFramePr/>
          <p:nvPr>
            <p:extLst>
              <p:ext uri="{D42A27DB-BD31-4B8C-83A1-F6EECF244321}">
                <p14:modId xmlns:p14="http://schemas.microsoft.com/office/powerpoint/2010/main" val="3559887305"/>
              </p:ext>
            </p:extLst>
          </p:nvPr>
        </p:nvGraphicFramePr>
        <p:xfrm>
          <a:off x="3762575" y="929898"/>
          <a:ext cx="5457625" cy="3971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1458176641"/>
              </p:ext>
            </p:extLst>
          </p:nvPr>
        </p:nvGraphicFramePr>
        <p:xfrm>
          <a:off x="552451" y="1790700"/>
          <a:ext cx="3114674" cy="30861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 name="Grupo 5"/>
          <p:cNvGrpSpPr/>
          <p:nvPr/>
        </p:nvGrpSpPr>
        <p:grpSpPr>
          <a:xfrm>
            <a:off x="561975" y="904500"/>
            <a:ext cx="3095626" cy="867150"/>
            <a:chOff x="261155" y="1452"/>
            <a:chExt cx="4935313" cy="873460"/>
          </a:xfrm>
        </p:grpSpPr>
        <p:sp>
          <p:nvSpPr>
            <p:cNvPr id="7" name="Rectángulo redondeado 6"/>
            <p:cNvSpPr/>
            <p:nvPr/>
          </p:nvSpPr>
          <p:spPr>
            <a:xfrm>
              <a:off x="261155" y="1452"/>
              <a:ext cx="4935313" cy="8734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ángulo 7"/>
            <p:cNvSpPr/>
            <p:nvPr/>
          </p:nvSpPr>
          <p:spPr>
            <a:xfrm>
              <a:off x="286738" y="27035"/>
              <a:ext cx="4884147" cy="8222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C" sz="2800" kern="1200" dirty="0" smtClean="0">
                  <a:solidFill>
                    <a:schemeClr val="tx1"/>
                  </a:solidFill>
                  <a:latin typeface="Times New Roman" panose="02020603050405020304" pitchFamily="18" charset="0"/>
                  <a:cs typeface="Times New Roman" panose="02020603050405020304" pitchFamily="18" charset="0"/>
                </a:rPr>
                <a:t>Objetivo general</a:t>
              </a:r>
              <a:endParaRPr lang="es-EC" sz="28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14363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latin typeface="Times New Roman" panose="02020603050405020304" pitchFamily="18" charset="0"/>
                <a:cs typeface="Times New Roman" panose="02020603050405020304" pitchFamily="18" charset="0"/>
              </a:rPr>
              <a:t>JUSTIFICACIÓN</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7</a:t>
            </a:fld>
            <a:endParaRPr lang="es-EC"/>
          </a:p>
        </p:txBody>
      </p:sp>
      <p:graphicFrame>
        <p:nvGraphicFramePr>
          <p:cNvPr id="4" name="Diagrama 3"/>
          <p:cNvGraphicFramePr/>
          <p:nvPr>
            <p:extLst>
              <p:ext uri="{D42A27DB-BD31-4B8C-83A1-F6EECF244321}">
                <p14:modId xmlns:p14="http://schemas.microsoft.com/office/powerpoint/2010/main" val="4124773335"/>
              </p:ext>
            </p:extLst>
          </p:nvPr>
        </p:nvGraphicFramePr>
        <p:xfrm>
          <a:off x="1419225" y="120592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Resultado de imagen para el carpaz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2423" y="1457325"/>
            <a:ext cx="2887876" cy="1624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447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sp>
        <p:nvSpPr>
          <p:cNvPr id="2046" name="Google Shape;2046;p29"/>
          <p:cNvSpPr txBox="1">
            <a:spLocks noGrp="1"/>
          </p:cNvSpPr>
          <p:nvPr>
            <p:ph type="ctrTitle" idx="4294967295"/>
          </p:nvPr>
        </p:nvSpPr>
        <p:spPr>
          <a:xfrm>
            <a:off x="647700" y="2124375"/>
            <a:ext cx="7772400" cy="89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C" sz="6000" dirty="0" smtClean="0">
                <a:solidFill>
                  <a:schemeClr val="bg1"/>
                </a:solidFill>
                <a:latin typeface="Times New Roman" panose="02020603050405020304" pitchFamily="18" charset="0"/>
                <a:cs typeface="Times New Roman" panose="02020603050405020304" pitchFamily="18" charset="0"/>
              </a:rPr>
              <a:t>MARCO TEÓRICO</a:t>
            </a:r>
            <a:endParaRPr sz="6000" dirty="0">
              <a:solidFill>
                <a:schemeClr val="bg1"/>
              </a:solidFill>
              <a:latin typeface="Times New Roman" panose="02020603050405020304" pitchFamily="18" charset="0"/>
              <a:cs typeface="Times New Roman" panose="02020603050405020304" pitchFamily="18" charset="0"/>
            </a:endParaRPr>
          </a:p>
        </p:txBody>
      </p:sp>
      <p:sp>
        <p:nvSpPr>
          <p:cNvPr id="2048" name="Google Shape;2048;p29"/>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Tree>
    <p:extLst>
      <p:ext uri="{BB962C8B-B14F-4D97-AF65-F5344CB8AC3E}">
        <p14:creationId xmlns:p14="http://schemas.microsoft.com/office/powerpoint/2010/main" val="1297639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para marketing dig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308" y="2576715"/>
            <a:ext cx="3757106" cy="187855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2225" y="160800"/>
            <a:ext cx="6880500" cy="582900"/>
          </a:xfrm>
        </p:spPr>
        <p:txBody>
          <a:bodyPr/>
          <a:lstStyle/>
          <a:p>
            <a:r>
              <a:rPr lang="es-EC" dirty="0" smtClean="0">
                <a:latin typeface="Times New Roman" panose="02020603050405020304" pitchFamily="18" charset="0"/>
                <a:cs typeface="Times New Roman" panose="02020603050405020304" pitchFamily="18" charset="0"/>
              </a:rPr>
              <a:t>MARKETING DIGITAL</a:t>
            </a:r>
            <a:endParaRPr lang="es-EC"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9</a:t>
            </a:fld>
            <a:endParaRPr lang="es-EC"/>
          </a:p>
        </p:txBody>
      </p:sp>
      <p:graphicFrame>
        <p:nvGraphicFramePr>
          <p:cNvPr id="4" name="Diagrama 3"/>
          <p:cNvGraphicFramePr/>
          <p:nvPr>
            <p:extLst>
              <p:ext uri="{D42A27DB-BD31-4B8C-83A1-F6EECF244321}">
                <p14:modId xmlns:p14="http://schemas.microsoft.com/office/powerpoint/2010/main" val="1656943014"/>
              </p:ext>
            </p:extLst>
          </p:nvPr>
        </p:nvGraphicFramePr>
        <p:xfrm>
          <a:off x="104776" y="743700"/>
          <a:ext cx="8905874" cy="439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572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Nathaniel templat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TotalTime>
  <Words>2282</Words>
  <Application>Microsoft Office PowerPoint</Application>
  <PresentationFormat>Presentación en pantalla (16:9)</PresentationFormat>
  <Paragraphs>235</Paragraphs>
  <Slides>34</Slides>
  <Notes>8</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34</vt:i4>
      </vt:variant>
    </vt:vector>
  </HeadingPairs>
  <TitlesOfParts>
    <vt:vector size="41" baseType="lpstr">
      <vt:lpstr>SimSun</vt:lpstr>
      <vt:lpstr>Arial</vt:lpstr>
      <vt:lpstr>Cambria Math</vt:lpstr>
      <vt:lpstr>Merriweather</vt:lpstr>
      <vt:lpstr>Amatic SC</vt:lpstr>
      <vt:lpstr>Times New Roman</vt:lpstr>
      <vt:lpstr>Nathaniel template</vt:lpstr>
      <vt:lpstr>Presentación de PowerPoint</vt:lpstr>
      <vt:lpstr>Presentación de PowerPoint</vt:lpstr>
      <vt:lpstr>¿QUÉ ES LA MÚSICA INDEPENDIENTE?</vt:lpstr>
      <vt:lpstr>ASPECTOS GENERALES</vt:lpstr>
      <vt:lpstr>PLANTEAMIENTO DEL PROBLEMA</vt:lpstr>
      <vt:lpstr>OBJETIVOS</vt:lpstr>
      <vt:lpstr>JUSTIFICACIÓN</vt:lpstr>
      <vt:lpstr>MARCO TEÓRICO</vt:lpstr>
      <vt:lpstr>MARKETING DIGITAL</vt:lpstr>
      <vt:lpstr>COMPORTAMIENTO DEL CONSUMIDOR</vt:lpstr>
      <vt:lpstr>ESTUDIOS REFERENCIALES</vt:lpstr>
      <vt:lpstr>MARCO METODOLÓGICO</vt:lpstr>
      <vt:lpstr>CONTEXTO Y LUGAR DE DESARROLLO DEL ESTUDIO</vt:lpstr>
      <vt:lpstr>TIPOLOGÍA DE INVESTIGACIÓN</vt:lpstr>
      <vt:lpstr>HIPÓTESIS</vt:lpstr>
      <vt:lpstr>CÁLCULO DE LA MUESTRA</vt:lpstr>
      <vt:lpstr>ENCUESTA</vt:lpstr>
      <vt:lpstr>ANÁLISIS Y RESULTADOS</vt:lpstr>
      <vt:lpstr>ANÁLISIS UNIVARIADO</vt:lpstr>
      <vt:lpstr>ANÁLISIS BIVARIADO</vt:lpstr>
      <vt:lpstr>PRUEBA CHI CUADRADO REDES SOCIALES</vt:lpstr>
      <vt:lpstr>PRUEBA CHI CUADRADO CONTENT MARKETING</vt:lpstr>
      <vt:lpstr>PRUEBA CHI CUADRADO MOBILE MARKETING</vt:lpstr>
      <vt:lpstr>PRUEBA CHI CUADRADO LIVE VIDEO STREAMING</vt:lpstr>
      <vt:lpstr>CONCLUSIONES Y RECOMENDACIONES</vt:lpstr>
      <vt:lpstr>CONCLUSIONES</vt:lpstr>
      <vt:lpstr>RECOMENDACIONES</vt:lpstr>
      <vt:lpstr>PROPUESTA DE OPTIMIZACIÓN DE MEDIOS DIGITALES</vt:lpstr>
      <vt:lpstr>OBJETIVO</vt:lpstr>
      <vt:lpstr>PRIMERA FASE: REDES SOCIALES</vt:lpstr>
      <vt:lpstr>SEGUNDA FASE: CONTENT MARKETING</vt:lpstr>
      <vt:lpstr>TERCERA FASE: MOBILE MARKETING</vt:lpstr>
      <vt:lpstr>CUARTA FASE: LIVE VIDEO STREAMING</vt:lpstr>
      <vt:lpstr>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Chafla</dc:creator>
  <cp:lastModifiedBy>Santiago Paul Chafla Peralta</cp:lastModifiedBy>
  <cp:revision>62</cp:revision>
  <dcterms:modified xsi:type="dcterms:W3CDTF">2020-01-29T05:40:13Z</dcterms:modified>
</cp:coreProperties>
</file>