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0"/>
  </p:notesMasterIdLst>
  <p:handoutMasterIdLst>
    <p:handoutMasterId r:id="rId41"/>
  </p:handoutMasterIdLst>
  <p:sldIdLst>
    <p:sldId id="312" r:id="rId3"/>
    <p:sldId id="315" r:id="rId4"/>
    <p:sldId id="316" r:id="rId5"/>
    <p:sldId id="318" r:id="rId6"/>
    <p:sldId id="319" r:id="rId7"/>
    <p:sldId id="320" r:id="rId8"/>
    <p:sldId id="323" r:id="rId9"/>
    <p:sldId id="324" r:id="rId10"/>
    <p:sldId id="321" r:id="rId11"/>
    <p:sldId id="325" r:id="rId12"/>
    <p:sldId id="327" r:id="rId13"/>
    <p:sldId id="326" r:id="rId14"/>
    <p:sldId id="329" r:id="rId15"/>
    <p:sldId id="328" r:id="rId16"/>
    <p:sldId id="330" r:id="rId17"/>
    <p:sldId id="331" r:id="rId18"/>
    <p:sldId id="335" r:id="rId19"/>
    <p:sldId id="332" r:id="rId20"/>
    <p:sldId id="334" r:id="rId21"/>
    <p:sldId id="333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50" r:id="rId36"/>
    <p:sldId id="349" r:id="rId37"/>
    <p:sldId id="351" r:id="rId38"/>
    <p:sldId id="352" r:id="rId3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18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00" autoAdjust="0"/>
    <p:restoredTop sz="94434" autoAdjust="0"/>
  </p:normalViewPr>
  <p:slideViewPr>
    <p:cSldViewPr>
      <p:cViewPr varScale="1">
        <p:scale>
          <a:sx n="91" d="100"/>
          <a:sy n="91" d="100"/>
        </p:scale>
        <p:origin x="17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34"/>
    </p:cViewPr>
  </p:sorterViewPr>
  <p:notesViewPr>
    <p:cSldViewPr>
      <p:cViewPr varScale="1">
        <p:scale>
          <a:sx n="57" d="100"/>
          <a:sy n="57" d="100"/>
        </p:scale>
        <p:origin x="178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CONJUNTO%20VILLAREAL\CAPITULO%20IV\tabulaci&#243;n%20de%20encuest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Rango de 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Hoja2!$B$1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D8E-4378-B916-CD49B9E0FF8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D8E-4378-B916-CD49B9E0FF8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Hoja2!$A$2:$A$3</c:f>
              <c:strCache>
                <c:ptCount val="2"/>
                <c:pt idx="0">
                  <c:v>Jóvenes (de 18 – 29 años)                   </c:v>
                </c:pt>
                <c:pt idx="1">
                  <c:v>Personas adultas (de 30 – 59 años)</c:v>
                </c:pt>
              </c:strCache>
            </c:strRef>
          </c:cat>
          <c:val>
            <c:numRef>
              <c:f>Hoja2!$B$2:$B$3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8E-4378-B916-CD49B9E0FF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Seguridad percibido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Hoja1!$B$39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C4F-4C6E-8675-E801C3F690A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C4F-4C6E-8675-E801C3F690A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C4F-4C6E-8675-E801C3F690A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Hoja1!$A$40:$A$42</c:f>
              <c:strCache>
                <c:ptCount val="3"/>
                <c:pt idx="0">
                  <c:v>Alto</c:v>
                </c:pt>
                <c:pt idx="1">
                  <c:v>Medio</c:v>
                </c:pt>
                <c:pt idx="2">
                  <c:v>Bajo</c:v>
                </c:pt>
              </c:strCache>
            </c:strRef>
          </c:cat>
          <c:val>
            <c:numRef>
              <c:f>Hoja1!$B$40:$B$42</c:f>
              <c:numCache>
                <c:formatCode>General</c:formatCode>
                <c:ptCount val="3"/>
                <c:pt idx="0">
                  <c:v>41</c:v>
                </c:pt>
                <c:pt idx="1">
                  <c:v>144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4F-4C6E-8675-E801C3F690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Servicio</a:t>
            </a:r>
            <a:r>
              <a:rPr lang="en-US" sz="105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Seguridad</a:t>
            </a: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895485094468972E-2"/>
          <c:y val="0.13691016543160026"/>
          <c:w val="0.83641088395276875"/>
          <c:h val="0.73928508224221268"/>
        </c:manualLayout>
      </c:layout>
      <c:pie3DChart>
        <c:varyColors val="1"/>
        <c:ser>
          <c:idx val="0"/>
          <c:order val="0"/>
          <c:tx>
            <c:strRef>
              <c:f>Hoja1!$B$57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894-4A73-BC33-DBDFFB9460B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894-4A73-BC33-DBDFFB9460B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Hoja1!$A$58:$A$59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Hoja1!$B$58:$B$59</c:f>
              <c:numCache>
                <c:formatCode>General</c:formatCode>
                <c:ptCount val="2"/>
                <c:pt idx="0">
                  <c:v>131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94-4A73-BC33-DBDFFB9460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/>
              <a:t>Conocimiento</a:t>
            </a:r>
            <a:r>
              <a:rPr lang="en-US" sz="1000" baseline="0"/>
              <a:t> de riesgos antrópicos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225484324467445E-2"/>
          <c:y val="0.16742041164192636"/>
          <c:w val="0.90748504315263245"/>
          <c:h val="0.77201888026664711"/>
        </c:manualLayout>
      </c:layout>
      <c:pie3DChart>
        <c:varyColors val="1"/>
        <c:ser>
          <c:idx val="0"/>
          <c:order val="0"/>
          <c:tx>
            <c:strRef>
              <c:f>Hoja1!$B$75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879-4B14-8E8D-C92D40AE75C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879-4B14-8E8D-C92D40AE75C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Hoja1!$A$76:$A$77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Hoja1!$B$76:$B$77</c:f>
              <c:numCache>
                <c:formatCode>General</c:formatCode>
                <c:ptCount val="2"/>
                <c:pt idx="0">
                  <c:v>132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79-4B14-8E8D-C92D40AE75C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050" b="1" cap="none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Riesgos expuesto o presenciado</a:t>
            </a:r>
          </a:p>
        </c:rich>
      </c:tx>
      <c:layout>
        <c:manualLayout>
          <c:xMode val="edge"/>
          <c:yMode val="edge"/>
          <c:x val="0.38880895949832733"/>
          <c:y val="2.5195613185836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Hoja1!$A$94</c:f>
              <c:strCache>
                <c:ptCount val="1"/>
                <c:pt idx="0">
                  <c:v>Asalto</c:v>
                </c:pt>
              </c:strCache>
            </c:strRef>
          </c:tx>
          <c:spPr>
            <a:solidFill>
              <a:schemeClr val="accent3">
                <a:shade val="41000"/>
                <a:alpha val="88000"/>
              </a:schemeClr>
            </a:solidFill>
            <a:ln>
              <a:solidFill>
                <a:schemeClr val="accent3">
                  <a:shade val="41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shade val="41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B4-4075-9042-21FEE7A750FA}"/>
                </c:ext>
              </c:extLst>
            </c:dLbl>
            <c:spPr>
              <a:solidFill>
                <a:schemeClr val="accent3">
                  <a:shade val="41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Hoja1!$C$94</c:f>
              <c:numCache>
                <c:formatCode>0.00%</c:formatCode>
                <c:ptCount val="1"/>
                <c:pt idx="0">
                  <c:v>0.12376237623762376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9-4DA3-AA0D-BFC2AE57D639}"/>
            </c:ext>
          </c:extLst>
        </c:ser>
        <c:ser>
          <c:idx val="1"/>
          <c:order val="1"/>
          <c:tx>
            <c:strRef>
              <c:f>Hoja1!$A$95</c:f>
              <c:strCache>
                <c:ptCount val="1"/>
                <c:pt idx="0">
                  <c:v>Acción vandalica</c:v>
                </c:pt>
              </c:strCache>
            </c:strRef>
          </c:tx>
          <c:spPr>
            <a:solidFill>
              <a:schemeClr val="accent3">
                <a:shade val="53000"/>
                <a:alpha val="88000"/>
              </a:schemeClr>
            </a:solidFill>
            <a:ln>
              <a:solidFill>
                <a:schemeClr val="accent3">
                  <a:shade val="53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shade val="53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596588033428348E-2"/>
                  <c:y val="-0.13017733479348864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B4-4075-9042-21FEE7A750FA}"/>
                </c:ext>
              </c:extLst>
            </c:dLbl>
            <c:spPr>
              <a:solidFill>
                <a:schemeClr val="accent3">
                  <a:shade val="53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Hoja1!$C$95</c:f>
              <c:numCache>
                <c:formatCode>0.00%</c:formatCode>
                <c:ptCount val="1"/>
                <c:pt idx="0">
                  <c:v>0.16336633663366337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9-4DA3-AA0D-BFC2AE57D639}"/>
            </c:ext>
          </c:extLst>
        </c:ser>
        <c:ser>
          <c:idx val="2"/>
          <c:order val="2"/>
          <c:tx>
            <c:strRef>
              <c:f>Hoja1!$A$96</c:f>
              <c:strCache>
                <c:ptCount val="1"/>
                <c:pt idx="0">
                  <c:v>Agresión Física y psicologica</c:v>
                </c:pt>
              </c:strCache>
            </c:strRef>
          </c:tx>
          <c:spPr>
            <a:solidFill>
              <a:schemeClr val="accent3">
                <a:shade val="65000"/>
                <a:alpha val="88000"/>
              </a:schemeClr>
            </a:solidFill>
            <a:ln>
              <a:solidFill>
                <a:schemeClr val="accent3">
                  <a:shade val="65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shade val="65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chemeClr val="accent3">
                    <a:shade val="65000"/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B4-4075-9042-21FEE7A750FA}"/>
                </c:ext>
              </c:extLst>
            </c:dLbl>
            <c:spPr>
              <a:solidFill>
                <a:schemeClr val="accent3">
                  <a:shade val="65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Hoja1!$C$96</c:f>
              <c:numCache>
                <c:formatCode>0.00%</c:formatCode>
                <c:ptCount val="1"/>
                <c:pt idx="0">
                  <c:v>0.16336633663366337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9-4DA3-AA0D-BFC2AE57D639}"/>
            </c:ext>
          </c:extLst>
        </c:ser>
        <c:ser>
          <c:idx val="3"/>
          <c:order val="3"/>
          <c:tx>
            <c:strRef>
              <c:f>Hoja1!$A$97</c:f>
              <c:strCache>
                <c:ptCount val="1"/>
                <c:pt idx="0">
                  <c:v>Incendios y explosiones</c:v>
                </c:pt>
              </c:strCache>
            </c:strRef>
          </c:tx>
          <c:spPr>
            <a:solidFill>
              <a:schemeClr val="accent3">
                <a:shade val="76000"/>
                <a:alpha val="88000"/>
              </a:schemeClr>
            </a:solidFill>
            <a:ln>
              <a:solidFill>
                <a:schemeClr val="accent3">
                  <a:shade val="76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shade val="76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B4-4075-9042-21FEE7A750FA}"/>
                </c:ext>
              </c:extLst>
            </c:dLbl>
            <c:spPr>
              <a:solidFill>
                <a:schemeClr val="accent3">
                  <a:shade val="76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Hoja1!$C$97</c:f>
              <c:numCache>
                <c:formatCode>0.00%</c:formatCode>
                <c:ptCount val="1"/>
                <c:pt idx="0">
                  <c:v>4.9504950495049507E-2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99-4DA3-AA0D-BFC2AE57D639}"/>
            </c:ext>
          </c:extLst>
        </c:ser>
        <c:ser>
          <c:idx val="5"/>
          <c:order val="5"/>
          <c:tx>
            <c:strRef>
              <c:f>Hoja1!$A$98</c:f>
              <c:strCache>
                <c:ptCount val="1"/>
                <c:pt idx="0">
                  <c:v>Ingreso no autorizados de personas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B4-4075-9042-21FEE7A750FA}"/>
                </c:ext>
              </c:extLst>
            </c:dLbl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Hoja1!$C$98</c:f>
              <c:numCache>
                <c:formatCode>0.00%</c:formatCode>
                <c:ptCount val="1"/>
                <c:pt idx="0">
                  <c:v>0.36633663366336633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99-4DA3-AA0D-BFC2AE57D639}"/>
            </c:ext>
          </c:extLst>
        </c:ser>
        <c:ser>
          <c:idx val="6"/>
          <c:order val="6"/>
          <c:tx>
            <c:strRef>
              <c:f>Hoja1!$A$99</c:f>
              <c:strCache>
                <c:ptCount val="1"/>
                <c:pt idx="0">
                  <c:v>Robo/Hurto/Atraco</c:v>
                </c:pt>
              </c:strCache>
            </c:strRef>
          </c:tx>
          <c:spPr>
            <a:solidFill>
              <a:schemeClr val="accent3">
                <a:tint val="89000"/>
                <a:alpha val="88000"/>
              </a:schemeClr>
            </a:solidFill>
            <a:ln>
              <a:solidFill>
                <a:schemeClr val="accent3">
                  <a:tint val="89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tint val="89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9193176066856768E-3"/>
                  <c:y val="0.14388021214017152"/>
                </c:manualLayout>
              </c:layout>
              <c:spPr>
                <a:solidFill>
                  <a:schemeClr val="accent3">
                    <a:tint val="89000"/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B4-4075-9042-21FEE7A750FA}"/>
                </c:ext>
              </c:extLst>
            </c:dLbl>
            <c:spPr>
              <a:solidFill>
                <a:schemeClr val="accent3">
                  <a:tint val="89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Hoja1!$C$99</c:f>
              <c:numCache>
                <c:formatCode>0.00%</c:formatCode>
                <c:ptCount val="1"/>
                <c:pt idx="0">
                  <c:v>0.35643564356435642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99-4DA3-AA0D-BFC2AE57D639}"/>
            </c:ext>
          </c:extLst>
        </c:ser>
        <c:ser>
          <c:idx val="7"/>
          <c:order val="7"/>
          <c:tx>
            <c:strRef>
              <c:f>Hoja1!$A$100</c:f>
              <c:strCache>
                <c:ptCount val="1"/>
                <c:pt idx="0">
                  <c:v>Secuestro</c:v>
                </c:pt>
              </c:strCache>
            </c:strRef>
          </c:tx>
          <c:spPr>
            <a:solidFill>
              <a:schemeClr val="accent3">
                <a:tint val="77000"/>
                <a:alpha val="88000"/>
              </a:schemeClr>
            </a:solidFill>
            <a:ln>
              <a:solidFill>
                <a:schemeClr val="accent3">
                  <a:tint val="77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tint val="77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B4-4075-9042-21FEE7A750FA}"/>
                </c:ext>
              </c:extLst>
            </c:dLbl>
            <c:spPr>
              <a:solidFill>
                <a:schemeClr val="accent3">
                  <a:tint val="77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Hoja1!$C$100</c:f>
              <c:numCache>
                <c:formatCode>0.00%</c:formatCode>
                <c:ptCount val="1"/>
                <c:pt idx="0">
                  <c:v>4.9504950495049506E-3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99-4DA3-AA0D-BFC2AE57D639}"/>
            </c:ext>
          </c:extLst>
        </c:ser>
        <c:ser>
          <c:idx val="8"/>
          <c:order val="8"/>
          <c:tx>
            <c:strRef>
              <c:f>Hoja1!$A$101</c:f>
              <c:strCache>
                <c:ptCount val="1"/>
                <c:pt idx="0">
                  <c:v>Integración de pandillas</c:v>
                </c:pt>
              </c:strCache>
            </c:strRef>
          </c:tx>
          <c:spPr>
            <a:solidFill>
              <a:schemeClr val="accent3">
                <a:tint val="65000"/>
                <a:alpha val="88000"/>
              </a:schemeClr>
            </a:solidFill>
            <a:ln>
              <a:solidFill>
                <a:schemeClr val="accent3">
                  <a:tint val="65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tint val="65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B4-4075-9042-21FEE7A750FA}"/>
                </c:ext>
              </c:extLst>
            </c:dLbl>
            <c:spPr>
              <a:solidFill>
                <a:schemeClr val="accent3">
                  <a:tint val="65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Hoja1!$C$101</c:f>
              <c:numCache>
                <c:formatCode>0.00%</c:formatCode>
                <c:ptCount val="1"/>
                <c:pt idx="0">
                  <c:v>0.13861386138613863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99-4DA3-AA0D-BFC2AE57D639}"/>
            </c:ext>
          </c:extLst>
        </c:ser>
        <c:ser>
          <c:idx val="9"/>
          <c:order val="9"/>
          <c:tx>
            <c:strRef>
              <c:f>Hoja1!$A$102</c:f>
              <c:strCache>
                <c:ptCount val="1"/>
                <c:pt idx="0">
                  <c:v>Ninguna</c:v>
                </c:pt>
              </c:strCache>
            </c:strRef>
          </c:tx>
          <c:spPr>
            <a:solidFill>
              <a:schemeClr val="accent3">
                <a:tint val="54000"/>
                <a:alpha val="88000"/>
              </a:schemeClr>
            </a:solidFill>
            <a:ln>
              <a:solidFill>
                <a:schemeClr val="accent3">
                  <a:tint val="54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tint val="54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B4-4075-9042-21FEE7A750FA}"/>
                </c:ext>
              </c:extLst>
            </c:dLbl>
            <c:spPr>
              <a:solidFill>
                <a:schemeClr val="accent3">
                  <a:tint val="54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Hoja1!$C$102</c:f>
              <c:numCache>
                <c:formatCode>0.00%</c:formatCode>
                <c:ptCount val="1"/>
                <c:pt idx="0">
                  <c:v>0.35148514851485146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99-4DA3-AA0D-BFC2AE57D639}"/>
            </c:ext>
          </c:extLst>
        </c:ser>
        <c:ser>
          <c:idx val="10"/>
          <c:order val="10"/>
          <c:tx>
            <c:strRef>
              <c:f>Hoja1!$A$103</c:f>
              <c:strCache>
                <c:ptCount val="1"/>
                <c:pt idx="0">
                  <c:v>Otra</c:v>
                </c:pt>
              </c:strCache>
            </c:strRef>
          </c:tx>
          <c:spPr>
            <a:solidFill>
              <a:schemeClr val="accent3">
                <a:tint val="42000"/>
                <a:alpha val="88000"/>
              </a:schemeClr>
            </a:solidFill>
            <a:ln>
              <a:solidFill>
                <a:schemeClr val="accent3">
                  <a:tint val="42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tint val="42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B4-4075-9042-21FEE7A750FA}"/>
                </c:ext>
              </c:extLst>
            </c:dLbl>
            <c:spPr>
              <a:solidFill>
                <a:schemeClr val="accent3">
                  <a:tint val="42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ES"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Hoja1!$C$93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Hoja1!$C$103</c:f>
              <c:numCache>
                <c:formatCode>0.00%</c:formatCode>
                <c:ptCount val="1"/>
                <c:pt idx="0">
                  <c:v>4.9504950495049506E-3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99-4DA3-AA0D-BFC2AE57D6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9009952"/>
        <c:axId val="137361264"/>
        <c:axId val="0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3">
                      <a:shade val="88000"/>
                      <a:alpha val="88000"/>
                    </a:schemeClr>
                  </a:solidFill>
                  <a:ln>
                    <a:solidFill>
                      <a:schemeClr val="accent3">
                        <a:shade val="88000"/>
                        <a:lumMod val="50000"/>
                      </a:scheme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flat">
                    <a:contourClr>
                      <a:schemeClr val="accent3">
                        <a:shade val="88000"/>
                        <a:lumMod val="50000"/>
                      </a:schemeClr>
                    </a:contourClr>
                  </a:sp3d>
                </c:spPr>
                <c:invertIfNegative val="0"/>
                <c:dLbls>
                  <c:spPr>
                    <a:solidFill>
                      <a:schemeClr val="accent3">
                        <a:shade val="88000"/>
                        <a:alpha val="30000"/>
                      </a:schemeClr>
                    </a:solidFill>
                    <a:ln>
                      <a:solidFill>
                        <a:schemeClr val="lt1">
                          <a:alpha val="50000"/>
                        </a:schemeClr>
                      </a:solidFill>
                      <a:round/>
                    </a:ln>
                    <a:effectLst>
                      <a:outerShdw blurRad="63500" dist="889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s-ES" sz="10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lt1">
                                <a:lumMod val="50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Hoja1!$C$93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DC99-4DA3-AA0D-BFC2AE57D639}"/>
                  </c:ext>
                </c:extLst>
              </c15:ser>
            </c15:filteredBarSeries>
          </c:ext>
        </c:extLst>
      </c:bar3DChart>
      <c:catAx>
        <c:axId val="13900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7361264"/>
        <c:crosses val="autoZero"/>
        <c:auto val="1"/>
        <c:lblAlgn val="ctr"/>
        <c:lblOffset val="100"/>
        <c:noMultiLvlLbl val="0"/>
      </c:catAx>
      <c:valAx>
        <c:axId val="137361264"/>
        <c:scaling>
          <c:orientation val="minMax"/>
        </c:scaling>
        <c:delete val="0"/>
        <c:axPos val="l"/>
        <c:majorGridlines>
          <c:spPr>
            <a:ln w="9525">
              <a:solidFill>
                <a:schemeClr val="lt1">
                  <a:lumMod val="50000"/>
                </a:schemeClr>
              </a:solidFill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900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Inspecciones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en circuitos eléctricos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Hoja1!$B$162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22A-48E1-B069-B1FD670064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22A-48E1-B069-B1FD6700641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22A-48E1-B069-B1FD6700641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22A-48E1-B069-B1FD67006416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Hoja1!$A$163:$A$166</c:f>
              <c:strCache>
                <c:ptCount val="4"/>
                <c:pt idx="0">
                  <c:v>1 año</c:v>
                </c:pt>
                <c:pt idx="1">
                  <c:v>2 años</c:v>
                </c:pt>
                <c:pt idx="2">
                  <c:v>3 o mas años</c:v>
                </c:pt>
                <c:pt idx="3">
                  <c:v>No se han realizado</c:v>
                </c:pt>
              </c:strCache>
            </c:strRef>
          </c:cat>
          <c:val>
            <c:numRef>
              <c:f>Hoja1!$B$163:$B$166</c:f>
              <c:numCache>
                <c:formatCode>General</c:formatCode>
                <c:ptCount val="4"/>
                <c:pt idx="0">
                  <c:v>48</c:v>
                </c:pt>
                <c:pt idx="1">
                  <c:v>43</c:v>
                </c:pt>
                <c:pt idx="2">
                  <c:v>17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2A-48E1-B069-B1FD6700641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Predisposición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cumplimiento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Hoja1!$B$181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1F9-460B-967A-0C0C95C18A0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1F9-460B-967A-0C0C95C18A0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1F9-460B-967A-0C0C95C18A0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1F9-460B-967A-0C0C95C18A0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1F9-460B-967A-0C0C95C18A09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Hoja1!$A$182:$A$186</c:f>
              <c:strCache>
                <c:ptCount val="5"/>
                <c:pt idx="0">
                  <c:v>Siempre</c:v>
                </c:pt>
                <c:pt idx="1">
                  <c:v>Frecuentemente</c:v>
                </c:pt>
                <c:pt idx="2">
                  <c:v>A veces</c:v>
                </c:pt>
                <c:pt idx="3">
                  <c:v>Rara vez</c:v>
                </c:pt>
                <c:pt idx="4">
                  <c:v>Nunca</c:v>
                </c:pt>
              </c:strCache>
            </c:strRef>
          </c:cat>
          <c:val>
            <c:numRef>
              <c:f>Hoja1!$B$182:$B$186</c:f>
              <c:numCache>
                <c:formatCode>General</c:formatCode>
                <c:ptCount val="5"/>
                <c:pt idx="0">
                  <c:v>32</c:v>
                </c:pt>
                <c:pt idx="1">
                  <c:v>155</c:v>
                </c:pt>
                <c:pt idx="2">
                  <c:v>10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F9-460B-967A-0C0C95C18A0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por parte de la administración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039999606545127E-2"/>
          <c:y val="0.17629581905010158"/>
          <c:w val="0.8816942658869702"/>
          <c:h val="0.77545333379236403"/>
        </c:manualLayout>
      </c:layout>
      <c:pie3DChart>
        <c:varyColors val="1"/>
        <c:ser>
          <c:idx val="0"/>
          <c:order val="0"/>
          <c:tx>
            <c:strRef>
              <c:f>Hoja1!$B$200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784-437B-83EF-5291F0AE662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784-437B-83EF-5291F0AE662A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Hoja1!$A$201:$A$202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Hoja1!$B$201:$B$202</c:f>
              <c:numCache>
                <c:formatCode>General</c:formatCode>
                <c:ptCount val="2"/>
                <c:pt idx="0">
                  <c:v>157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84-437B-83EF-5291F0AE662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, análisis, evaluación de riesgos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130170455666532E-2"/>
          <c:y val="0.17039432620100539"/>
          <c:w val="0.73715442315683266"/>
          <c:h val="0.71254466914332493"/>
        </c:manualLayout>
      </c:layout>
      <c:pie3DChart>
        <c:varyColors val="1"/>
        <c:ser>
          <c:idx val="0"/>
          <c:order val="0"/>
          <c:tx>
            <c:strRef>
              <c:f>Hoja1!$B$217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497-4BE6-8C23-9CD3575A49C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497-4BE6-8C23-9CD3575A49C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Hoja1!$A$218:$A$219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Hoja1!$B$218:$B$219</c:f>
              <c:numCache>
                <c:formatCode>General</c:formatCode>
                <c:ptCount val="2"/>
                <c:pt idx="0">
                  <c:v>67</c:v>
                </c:pt>
                <c:pt idx="1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97-4BE6-8C23-9CD3575A49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Acciones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 realizarse ante una emergencia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Hoja1!$B$234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C40-4FB0-BE9C-6EAEB94B154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C40-4FB0-BE9C-6EAEB94B154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Hoja1!$A$235:$A$236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Hoja1!$B$235:$B$236</c:f>
              <c:numCache>
                <c:formatCode>General</c:formatCode>
                <c:ptCount val="2"/>
                <c:pt idx="0">
                  <c:v>108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0-4FB0-BE9C-6EAEB94B154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Simulacro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emergencia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Hoja1!$B$252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386-4824-963E-4DC532EF969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386-4824-963E-4DC532EF969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Hoja1!$A$253:$A$254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Hoja1!$B$253:$B$254</c:f>
              <c:numCache>
                <c:formatCode>General</c:formatCode>
                <c:ptCount val="2"/>
                <c:pt idx="0">
                  <c:v>72</c:v>
                </c:pt>
                <c:pt idx="1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86-4824-963E-4DC532EF969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Tiempo en el cargo</a:t>
            </a:r>
          </a:p>
        </c:rich>
      </c:tx>
      <c:layout>
        <c:manualLayout>
          <c:xMode val="edge"/>
          <c:yMode val="edge"/>
          <c:x val="0.2694522982898031"/>
          <c:y val="3.8004741116391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Hoja2!$B$15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61D-4B61-9FAD-F2705DD111B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61D-4B61-9FAD-F2705DD111B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61D-4B61-9FAD-F2705DD111B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61D-4B61-9FAD-F2705DD111B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61D-4B61-9FAD-F2705DD111B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Hoja2!$A$16:$A$20</c:f>
              <c:strCache>
                <c:ptCount val="5"/>
                <c:pt idx="0">
                  <c:v>menos de 1 año     </c:v>
                </c:pt>
                <c:pt idx="1">
                  <c:v>de 1 – 3 años        </c:v>
                </c:pt>
                <c:pt idx="2">
                  <c:v>de 4 – 6 años        </c:v>
                </c:pt>
                <c:pt idx="3">
                  <c:v>de 7 – 9 años         </c:v>
                </c:pt>
                <c:pt idx="4">
                  <c:v>más de 10 años      </c:v>
                </c:pt>
              </c:strCache>
            </c:strRef>
          </c:cat>
          <c:val>
            <c:numRef>
              <c:f>Hoja2!$B$16:$B$20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1D-4B61-9FAD-F2705DD111B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Cuenta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con los recursos ante una emergencia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409980557519126E-2"/>
          <c:y val="0.1777908996728606"/>
          <c:w val="0.86905848242805461"/>
          <c:h val="0.74820126058062619"/>
        </c:manualLayout>
      </c:layout>
      <c:pie3DChart>
        <c:varyColors val="1"/>
        <c:ser>
          <c:idx val="0"/>
          <c:order val="0"/>
          <c:tx>
            <c:strRef>
              <c:f>Hoja1!$B$309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609-49B5-A5D3-6D7A9BE3641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609-49B5-A5D3-6D7A9BE36412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Hoja1!$A$310:$A$311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Hoja1!$B$310:$B$311</c:f>
              <c:numCache>
                <c:formatCode>General</c:formatCode>
                <c:ptCount val="2"/>
                <c:pt idx="0">
                  <c:v>68</c:v>
                </c:pt>
                <c:pt idx="1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09-49B5-A5D3-6D7A9BE364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Capacidad</a:t>
            </a:r>
            <a:r>
              <a:rPr lang="en-US" sz="10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de reacción de la Administración</a:t>
            </a:r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Hoja1!$B$289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6CA-4BB6-AE4D-085CDE9F647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6CA-4BB6-AE4D-085CDE9F647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6CA-4BB6-AE4D-085CDE9F647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6CA-4BB6-AE4D-085CDE9F6475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6CA-4BB6-AE4D-085CDE9F647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Hoja1!$A$290:$A$294</c:f>
              <c:strCache>
                <c:ptCount val="5"/>
                <c:pt idx="0">
                  <c:v>Excelente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Hoja1!$B$290:$B$294</c:f>
              <c:numCache>
                <c:formatCode>General</c:formatCode>
                <c:ptCount val="5"/>
                <c:pt idx="0">
                  <c:v>18</c:v>
                </c:pt>
                <c:pt idx="1">
                  <c:v>130</c:v>
                </c:pt>
                <c:pt idx="2">
                  <c:v>48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6CA-4BB6-AE4D-085CDE9F64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Acciones necesarias</a:t>
            </a:r>
          </a:p>
        </c:rich>
      </c:tx>
      <c:layout>
        <c:manualLayout>
          <c:xMode val="edge"/>
          <c:yMode val="edge"/>
          <c:x val="0.32076340901612371"/>
          <c:y val="5.2631578947368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Hoja2!$B$33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4BA-4F60-975A-3648AFB83F5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4BA-4F60-975A-3648AFB83F5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Hoja2!$A$34:$A$35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Hoja2!$B$34:$B$35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BA-4F60-975A-3648AFB83F5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Plan de Emergencia/Evacuación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Hoja2!$B$48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322-416C-90BB-1FCBC7627B3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322-416C-90BB-1FCBC7627B3A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Hoja2!$A$49:$A$50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Hoja2!$B$49:$B$50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22-416C-90BB-1FCBC7627B3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colaboración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Hoja2!$B$63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16C-4AAE-8B95-C30AEE89ABC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16C-4AAE-8B95-C30AEE89ABC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16C-4AAE-8B95-C30AEE89ABC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Hoja2!$A$64:$A$66</c:f>
              <c:strCache>
                <c:ptCount val="3"/>
                <c:pt idx="0">
                  <c:v>Alto</c:v>
                </c:pt>
                <c:pt idx="1">
                  <c:v>Medio</c:v>
                </c:pt>
                <c:pt idx="2">
                  <c:v>Bajo</c:v>
                </c:pt>
              </c:strCache>
            </c:strRef>
          </c:cat>
          <c:val>
            <c:numRef>
              <c:f>Hoja2!$B$64:$B$66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6C-4AAE-8B95-C30AEE89ABC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Disponibilidad de recursos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Hoja2!$B$80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CE0-4346-980C-817AA62D9C2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CE0-4346-980C-817AA62D9C2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Hoja2!$A$81:$A$82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Hoja2!$B$81:$B$82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E0-4346-980C-817AA62D9C2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Nivel de seguridad suficiente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Hoja2!$B$95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723-4C34-A7F9-3E99887D7A3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723-4C34-A7F9-3E99887D7A3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Hoja2!$A$96:$A$97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Hoja2!$B$96:$B$97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23-4C34-A7F9-3E99887D7A3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Rango de 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CCA-4E06-9EC1-18C9490D53B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CCA-4E06-9EC1-18C9490D53B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Hoja1!$A$3:$A$4</c:f>
              <c:strCache>
                <c:ptCount val="2"/>
                <c:pt idx="0">
                  <c:v>Jóvenes (de 18 – 29 años)                   </c:v>
                </c:pt>
                <c:pt idx="1">
                  <c:v>Personas adultas (de 30 – 59 años)</c:v>
                </c:pt>
              </c:strCache>
            </c:strRef>
          </c:cat>
          <c:val>
            <c:numRef>
              <c:f>Hoja1!$B$3:$B$4</c:f>
              <c:numCache>
                <c:formatCode>General</c:formatCode>
                <c:ptCount val="2"/>
                <c:pt idx="0">
                  <c:v>60</c:v>
                </c:pt>
                <c:pt idx="1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CA-4E06-9EC1-18C9490D53B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900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baseline="0"/>
              <a:t>Como se siente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Hoja1!$B$19</c:f>
              <c:strCache>
                <c:ptCount val="1"/>
                <c:pt idx="0">
                  <c:v>Fi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A3B-4BE6-8715-92937BBF024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A3B-4BE6-8715-92937BBF024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A3B-4BE6-8715-92937BBF0242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A3B-4BE6-8715-92937BBF0242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0A3B-4BE6-8715-92937BBF0242}"/>
              </c:ext>
            </c:extLst>
          </c:dPt>
          <c:dLbls>
            <c:dLbl>
              <c:idx val="0"/>
              <c:layout>
                <c:manualLayout>
                  <c:x val="-6.2082615850907748E-2"/>
                  <c:y val="0.1087996057109155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3B-4BE6-8715-92937BBF024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Hoja1!$A$20:$A$24</c:f>
              <c:strCache>
                <c:ptCount val="5"/>
                <c:pt idx="0">
                  <c:v>Muy seguro      </c:v>
                </c:pt>
                <c:pt idx="1">
                  <c:v>Seguro</c:v>
                </c:pt>
                <c:pt idx="2">
                  <c:v>Algo seguro   </c:v>
                </c:pt>
                <c:pt idx="3">
                  <c:v>Inseguro</c:v>
                </c:pt>
                <c:pt idx="4">
                  <c:v>Muy inseguro</c:v>
                </c:pt>
              </c:strCache>
            </c:strRef>
          </c:cat>
          <c:val>
            <c:numRef>
              <c:f>Hoja1!$B$20:$B$24</c:f>
              <c:numCache>
                <c:formatCode>General</c:formatCode>
                <c:ptCount val="5"/>
                <c:pt idx="0">
                  <c:v>24</c:v>
                </c:pt>
                <c:pt idx="1">
                  <c:v>138</c:v>
                </c:pt>
                <c:pt idx="2">
                  <c:v>39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3B-4BE6-8715-92937BBF02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image" Target="../media/image1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FC9C7-EA2C-483E-A437-A25ACE580894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7417416-F462-4F18-9C9D-948238817DD7}">
      <dgm:prSet phldrT="[Texto]"/>
      <dgm:spPr/>
      <dgm:t>
        <a:bodyPr/>
        <a:lstStyle/>
        <a:p>
          <a:r>
            <a:rPr lang="es-ES" dirty="0" smtClean="0"/>
            <a:t>Económicos</a:t>
          </a:r>
          <a:endParaRPr lang="es-ES" dirty="0"/>
        </a:p>
      </dgm:t>
    </dgm:pt>
    <dgm:pt modelId="{C05E3163-C982-438D-8D10-D3D2E3CA326B}" type="parTrans" cxnId="{13947B3E-9995-40D2-9518-3B538B0F6067}">
      <dgm:prSet/>
      <dgm:spPr/>
      <dgm:t>
        <a:bodyPr/>
        <a:lstStyle/>
        <a:p>
          <a:endParaRPr lang="es-ES"/>
        </a:p>
      </dgm:t>
    </dgm:pt>
    <dgm:pt modelId="{F6DE3BD7-5996-4B07-B951-229EA771AF57}" type="sibTrans" cxnId="{13947B3E-9995-40D2-9518-3B538B0F606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84CC2F-430A-4BB9-B3FF-A2A35118ACB2}">
      <dgm:prSet phldrT="[Texto]"/>
      <dgm:spPr/>
      <dgm:t>
        <a:bodyPr/>
        <a:lstStyle/>
        <a:p>
          <a:r>
            <a:rPr lang="es-ES" dirty="0" smtClean="0"/>
            <a:t>Sociales</a:t>
          </a:r>
          <a:endParaRPr lang="es-ES" dirty="0"/>
        </a:p>
      </dgm:t>
    </dgm:pt>
    <dgm:pt modelId="{6B9B8F28-8A03-4492-B78D-2D9648960B52}" type="parTrans" cxnId="{0BF6C5F9-3DA7-47F0-AED3-3D20962CE04A}">
      <dgm:prSet/>
      <dgm:spPr/>
      <dgm:t>
        <a:bodyPr/>
        <a:lstStyle/>
        <a:p>
          <a:endParaRPr lang="es-ES"/>
        </a:p>
      </dgm:t>
    </dgm:pt>
    <dgm:pt modelId="{A4668669-7703-4D4B-8518-1DD5E8FA668D}" type="sibTrans" cxnId="{0BF6C5F9-3DA7-47F0-AED3-3D20962CE04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F45CB8C-7573-4557-9532-F9F282FB283F}">
      <dgm:prSet phldrT="[Texto]"/>
      <dgm:spPr/>
      <dgm:t>
        <a:bodyPr/>
        <a:lstStyle/>
        <a:p>
          <a:r>
            <a:rPr lang="es-ES" dirty="0" smtClean="0"/>
            <a:t>Familiares</a:t>
          </a:r>
          <a:endParaRPr lang="es-ES" dirty="0"/>
        </a:p>
      </dgm:t>
    </dgm:pt>
    <dgm:pt modelId="{6AA1E47E-CE97-44F5-8739-45A8DEF4B87B}" type="parTrans" cxnId="{0D9A4E52-A1DC-40F2-BBD7-2F897FE60924}">
      <dgm:prSet/>
      <dgm:spPr/>
      <dgm:t>
        <a:bodyPr/>
        <a:lstStyle/>
        <a:p>
          <a:endParaRPr lang="es-ES"/>
        </a:p>
      </dgm:t>
    </dgm:pt>
    <dgm:pt modelId="{101C2399-5DFD-4F3E-81DB-F221E883C66F}" type="sibTrans" cxnId="{0D9A4E52-A1DC-40F2-BBD7-2F897FE60924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205D91-96D1-4C29-8F83-A6178179846F}">
      <dgm:prSet phldrT="[Texto]"/>
      <dgm:spPr/>
      <dgm:t>
        <a:bodyPr/>
        <a:lstStyle/>
        <a:p>
          <a:r>
            <a:rPr lang="es-ES" dirty="0" smtClean="0"/>
            <a:t>Políticos</a:t>
          </a:r>
          <a:endParaRPr lang="es-ES" dirty="0"/>
        </a:p>
      </dgm:t>
    </dgm:pt>
    <dgm:pt modelId="{BB80BA88-3770-46DD-9ED6-9E51A96A6D22}" type="parTrans" cxnId="{3D98FC40-C47C-4663-A501-7E9A922B95A2}">
      <dgm:prSet/>
      <dgm:spPr/>
      <dgm:t>
        <a:bodyPr/>
        <a:lstStyle/>
        <a:p>
          <a:endParaRPr lang="es-ES"/>
        </a:p>
      </dgm:t>
    </dgm:pt>
    <dgm:pt modelId="{D99E10CC-EC7B-4CE8-A82D-666608B4667A}" type="sibTrans" cxnId="{3D98FC40-C47C-4663-A501-7E9A922B95A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1005FD-9E07-4DF5-8E1C-0AF9AA9823A1}" type="pres">
      <dgm:prSet presAssocID="{7EAFC9C7-EA2C-483E-A437-A25ACE58089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D6C57741-2195-4736-9EB4-D261A211DF15}" type="pres">
      <dgm:prSet presAssocID="{6F45CB8C-7573-4557-9532-F9F282FB283F}" presName="text1" presStyleCnt="0"/>
      <dgm:spPr/>
    </dgm:pt>
    <dgm:pt modelId="{AF4E7018-7226-46A6-A92F-305D949BA550}" type="pres">
      <dgm:prSet presAssocID="{6F45CB8C-7573-4557-9532-F9F282FB283F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B11F09-5C78-4298-AFD8-F98D55A33E2C}" type="pres">
      <dgm:prSet presAssocID="{6F45CB8C-7573-4557-9532-F9F282FB283F}" presName="textaccent1" presStyleCnt="0"/>
      <dgm:spPr/>
    </dgm:pt>
    <dgm:pt modelId="{84184585-DCBC-4A43-8E18-59994A316E74}" type="pres">
      <dgm:prSet presAssocID="{6F45CB8C-7573-4557-9532-F9F282FB283F}" presName="accentRepeatNode" presStyleLbl="solidAlignAcc1" presStyleIdx="0" presStyleCnt="8"/>
      <dgm:spPr/>
    </dgm:pt>
    <dgm:pt modelId="{5560C40D-FBE8-4B59-A33B-FC6D8E83CD0E}" type="pres">
      <dgm:prSet presAssocID="{101C2399-5DFD-4F3E-81DB-F221E883C66F}" presName="image1" presStyleCnt="0"/>
      <dgm:spPr/>
    </dgm:pt>
    <dgm:pt modelId="{44AECA59-9CDF-4561-9FDC-E11D438D5AFA}" type="pres">
      <dgm:prSet presAssocID="{101C2399-5DFD-4F3E-81DB-F221E883C66F}" presName="imageRepeatNode" presStyleLbl="alignAcc1" presStyleIdx="0" presStyleCnt="4"/>
      <dgm:spPr/>
      <dgm:t>
        <a:bodyPr/>
        <a:lstStyle/>
        <a:p>
          <a:endParaRPr lang="es-ES"/>
        </a:p>
      </dgm:t>
    </dgm:pt>
    <dgm:pt modelId="{500C179A-16EB-4EDA-9CE8-215FF3C4FFA7}" type="pres">
      <dgm:prSet presAssocID="{101C2399-5DFD-4F3E-81DB-F221E883C66F}" presName="imageaccent1" presStyleCnt="0"/>
      <dgm:spPr/>
    </dgm:pt>
    <dgm:pt modelId="{D64AE5A7-FF06-4AA0-BCE2-DB5C220F6F9B}" type="pres">
      <dgm:prSet presAssocID="{101C2399-5DFD-4F3E-81DB-F221E883C66F}" presName="accentRepeatNode" presStyleLbl="solidAlignAcc1" presStyleIdx="1" presStyleCnt="8"/>
      <dgm:spPr/>
    </dgm:pt>
    <dgm:pt modelId="{058BFBF8-F2AD-4066-AA56-79865EB9D9AB}" type="pres">
      <dgm:prSet presAssocID="{E7417416-F462-4F18-9C9D-948238817DD7}" presName="text2" presStyleCnt="0"/>
      <dgm:spPr/>
    </dgm:pt>
    <dgm:pt modelId="{B833AD1A-D5E1-4DC5-AB7E-8CD649205E11}" type="pres">
      <dgm:prSet presAssocID="{E7417416-F462-4F18-9C9D-948238817DD7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C7E4CD-7FD7-472D-A234-A1DACA3F9C86}" type="pres">
      <dgm:prSet presAssocID="{E7417416-F462-4F18-9C9D-948238817DD7}" presName="textaccent2" presStyleCnt="0"/>
      <dgm:spPr/>
    </dgm:pt>
    <dgm:pt modelId="{2BE459F2-6258-43FD-988D-E26C024DCE3D}" type="pres">
      <dgm:prSet presAssocID="{E7417416-F462-4F18-9C9D-948238817DD7}" presName="accentRepeatNode" presStyleLbl="solidAlignAcc1" presStyleIdx="2" presStyleCnt="8"/>
      <dgm:spPr/>
    </dgm:pt>
    <dgm:pt modelId="{4607CA3B-07FA-48B0-AAF1-17190EFC5B7B}" type="pres">
      <dgm:prSet presAssocID="{F6DE3BD7-5996-4B07-B951-229EA771AF57}" presName="image2" presStyleCnt="0"/>
      <dgm:spPr/>
    </dgm:pt>
    <dgm:pt modelId="{9967EC8A-8911-4B48-8B1C-67E1ED36D76B}" type="pres">
      <dgm:prSet presAssocID="{F6DE3BD7-5996-4B07-B951-229EA771AF57}" presName="imageRepeatNode" presStyleLbl="alignAcc1" presStyleIdx="1" presStyleCnt="4" custLinFactNeighborX="-2540" custLinFactNeighborY="1599"/>
      <dgm:spPr/>
      <dgm:t>
        <a:bodyPr/>
        <a:lstStyle/>
        <a:p>
          <a:endParaRPr lang="es-ES"/>
        </a:p>
      </dgm:t>
    </dgm:pt>
    <dgm:pt modelId="{0E10FE34-6949-4C15-8D4D-01986A98DBAC}" type="pres">
      <dgm:prSet presAssocID="{F6DE3BD7-5996-4B07-B951-229EA771AF57}" presName="imageaccent2" presStyleCnt="0"/>
      <dgm:spPr/>
    </dgm:pt>
    <dgm:pt modelId="{E572EB9D-2202-46EB-BF95-52797D41158E}" type="pres">
      <dgm:prSet presAssocID="{F6DE3BD7-5996-4B07-B951-229EA771AF57}" presName="accentRepeatNode" presStyleLbl="solidAlignAcc1" presStyleIdx="3" presStyleCnt="8"/>
      <dgm:spPr/>
    </dgm:pt>
    <dgm:pt modelId="{A6AC45A3-9D6D-494D-9262-49B6E1A734A9}" type="pres">
      <dgm:prSet presAssocID="{6D84CC2F-430A-4BB9-B3FF-A2A35118ACB2}" presName="text3" presStyleCnt="0"/>
      <dgm:spPr/>
    </dgm:pt>
    <dgm:pt modelId="{21B81FAB-EF30-41C7-8CB0-F046BFF0FAB4}" type="pres">
      <dgm:prSet presAssocID="{6D84CC2F-430A-4BB9-B3FF-A2A35118ACB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C1D0BA-8BF0-4D63-9FC9-989C4F9238DF}" type="pres">
      <dgm:prSet presAssocID="{6D84CC2F-430A-4BB9-B3FF-A2A35118ACB2}" presName="textaccent3" presStyleCnt="0"/>
      <dgm:spPr/>
    </dgm:pt>
    <dgm:pt modelId="{90D981C7-813C-4753-AC10-C827C8E86957}" type="pres">
      <dgm:prSet presAssocID="{6D84CC2F-430A-4BB9-B3FF-A2A35118ACB2}" presName="accentRepeatNode" presStyleLbl="solidAlignAcc1" presStyleIdx="4" presStyleCnt="8"/>
      <dgm:spPr/>
    </dgm:pt>
    <dgm:pt modelId="{9CB6E2CE-FB26-486A-BF2C-9DF802B0E994}" type="pres">
      <dgm:prSet presAssocID="{A4668669-7703-4D4B-8518-1DD5E8FA668D}" presName="image3" presStyleCnt="0"/>
      <dgm:spPr/>
    </dgm:pt>
    <dgm:pt modelId="{6579E21F-EAD1-4829-B9E5-9E5E69104F54}" type="pres">
      <dgm:prSet presAssocID="{A4668669-7703-4D4B-8518-1DD5E8FA668D}" presName="imageRepeatNode" presStyleLbl="alignAcc1" presStyleIdx="2" presStyleCnt="4"/>
      <dgm:spPr/>
      <dgm:t>
        <a:bodyPr/>
        <a:lstStyle/>
        <a:p>
          <a:endParaRPr lang="es-ES"/>
        </a:p>
      </dgm:t>
    </dgm:pt>
    <dgm:pt modelId="{D2F3DA25-E565-4EB7-BE97-467E2FF03675}" type="pres">
      <dgm:prSet presAssocID="{A4668669-7703-4D4B-8518-1DD5E8FA668D}" presName="imageaccent3" presStyleCnt="0"/>
      <dgm:spPr/>
    </dgm:pt>
    <dgm:pt modelId="{3F242FA4-4E13-4CE4-B891-DA77C3DAA335}" type="pres">
      <dgm:prSet presAssocID="{A4668669-7703-4D4B-8518-1DD5E8FA668D}" presName="accentRepeatNode" presStyleLbl="solidAlignAcc1" presStyleIdx="5" presStyleCnt="8"/>
      <dgm:spPr/>
    </dgm:pt>
    <dgm:pt modelId="{FE9A961A-2CBA-40A9-9EC3-D66F03352BE2}" type="pres">
      <dgm:prSet presAssocID="{A5205D91-96D1-4C29-8F83-A6178179846F}" presName="text4" presStyleCnt="0"/>
      <dgm:spPr/>
    </dgm:pt>
    <dgm:pt modelId="{010A87E0-2605-42FA-BE71-F769F6D8A522}" type="pres">
      <dgm:prSet presAssocID="{A5205D91-96D1-4C29-8F83-A6178179846F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6E7FF9-1DB2-4380-BF1C-385E0FA43EE7}" type="pres">
      <dgm:prSet presAssocID="{A5205D91-96D1-4C29-8F83-A6178179846F}" presName="textaccent4" presStyleCnt="0"/>
      <dgm:spPr/>
    </dgm:pt>
    <dgm:pt modelId="{5CEBEF4D-1490-4337-960A-FB9DA5F36A3E}" type="pres">
      <dgm:prSet presAssocID="{A5205D91-96D1-4C29-8F83-A6178179846F}" presName="accentRepeatNode" presStyleLbl="solidAlignAcc1" presStyleIdx="6" presStyleCnt="8"/>
      <dgm:spPr/>
    </dgm:pt>
    <dgm:pt modelId="{B87AF640-B360-4A32-AE47-A86899AEA46B}" type="pres">
      <dgm:prSet presAssocID="{D99E10CC-EC7B-4CE8-A82D-666608B4667A}" presName="image4" presStyleCnt="0"/>
      <dgm:spPr/>
    </dgm:pt>
    <dgm:pt modelId="{155E3664-14AE-435D-BE99-0D9BB52AA2FF}" type="pres">
      <dgm:prSet presAssocID="{D99E10CC-EC7B-4CE8-A82D-666608B4667A}" presName="imageRepeatNode" presStyleLbl="alignAcc1" presStyleIdx="3" presStyleCnt="4"/>
      <dgm:spPr/>
      <dgm:t>
        <a:bodyPr/>
        <a:lstStyle/>
        <a:p>
          <a:endParaRPr lang="es-ES"/>
        </a:p>
      </dgm:t>
    </dgm:pt>
    <dgm:pt modelId="{091DE39A-471F-4002-B9A7-C29B7FD28918}" type="pres">
      <dgm:prSet presAssocID="{D99E10CC-EC7B-4CE8-A82D-666608B4667A}" presName="imageaccent4" presStyleCnt="0"/>
      <dgm:spPr/>
    </dgm:pt>
    <dgm:pt modelId="{FCCEF237-E7AA-4FD7-9010-D9A67C0F56DE}" type="pres">
      <dgm:prSet presAssocID="{D99E10CC-EC7B-4CE8-A82D-666608B4667A}" presName="accentRepeatNode" presStyleLbl="solidAlignAcc1" presStyleIdx="7" presStyleCnt="8"/>
      <dgm:spPr/>
    </dgm:pt>
  </dgm:ptLst>
  <dgm:cxnLst>
    <dgm:cxn modelId="{13947B3E-9995-40D2-9518-3B538B0F6067}" srcId="{7EAFC9C7-EA2C-483E-A437-A25ACE580894}" destId="{E7417416-F462-4F18-9C9D-948238817DD7}" srcOrd="1" destOrd="0" parTransId="{C05E3163-C982-438D-8D10-D3D2E3CA326B}" sibTransId="{F6DE3BD7-5996-4B07-B951-229EA771AF57}"/>
    <dgm:cxn modelId="{0BF6C5F9-3DA7-47F0-AED3-3D20962CE04A}" srcId="{7EAFC9C7-EA2C-483E-A437-A25ACE580894}" destId="{6D84CC2F-430A-4BB9-B3FF-A2A35118ACB2}" srcOrd="2" destOrd="0" parTransId="{6B9B8F28-8A03-4492-B78D-2D9648960B52}" sibTransId="{A4668669-7703-4D4B-8518-1DD5E8FA668D}"/>
    <dgm:cxn modelId="{97C705F8-B4AC-47D7-BF36-87A61C0BB440}" type="presOf" srcId="{F6DE3BD7-5996-4B07-B951-229EA771AF57}" destId="{9967EC8A-8911-4B48-8B1C-67E1ED36D76B}" srcOrd="0" destOrd="0" presId="urn:microsoft.com/office/officeart/2008/layout/HexagonCluster"/>
    <dgm:cxn modelId="{39B3106D-14C4-4F9E-8708-BF7B1EA30753}" type="presOf" srcId="{101C2399-5DFD-4F3E-81DB-F221E883C66F}" destId="{44AECA59-9CDF-4561-9FDC-E11D438D5AFA}" srcOrd="0" destOrd="0" presId="urn:microsoft.com/office/officeart/2008/layout/HexagonCluster"/>
    <dgm:cxn modelId="{F4684659-507C-4F8E-B6FF-1C56768BD3DA}" type="presOf" srcId="{A4668669-7703-4D4B-8518-1DD5E8FA668D}" destId="{6579E21F-EAD1-4829-B9E5-9E5E69104F54}" srcOrd="0" destOrd="0" presId="urn:microsoft.com/office/officeart/2008/layout/HexagonCluster"/>
    <dgm:cxn modelId="{E9D652A8-5D9B-41EB-9A8C-6A39130D289C}" type="presOf" srcId="{6D84CC2F-430A-4BB9-B3FF-A2A35118ACB2}" destId="{21B81FAB-EF30-41C7-8CB0-F046BFF0FAB4}" srcOrd="0" destOrd="0" presId="urn:microsoft.com/office/officeart/2008/layout/HexagonCluster"/>
    <dgm:cxn modelId="{D0A23B42-3793-4965-B862-FCBDB08A1A43}" type="presOf" srcId="{A5205D91-96D1-4C29-8F83-A6178179846F}" destId="{010A87E0-2605-42FA-BE71-F769F6D8A522}" srcOrd="0" destOrd="0" presId="urn:microsoft.com/office/officeart/2008/layout/HexagonCluster"/>
    <dgm:cxn modelId="{0D9A4E52-A1DC-40F2-BBD7-2F897FE60924}" srcId="{7EAFC9C7-EA2C-483E-A437-A25ACE580894}" destId="{6F45CB8C-7573-4557-9532-F9F282FB283F}" srcOrd="0" destOrd="0" parTransId="{6AA1E47E-CE97-44F5-8739-45A8DEF4B87B}" sibTransId="{101C2399-5DFD-4F3E-81DB-F221E883C66F}"/>
    <dgm:cxn modelId="{F0DD954E-558F-4224-AC0D-D4919E567F67}" type="presOf" srcId="{7EAFC9C7-EA2C-483E-A437-A25ACE580894}" destId="{6C1005FD-9E07-4DF5-8E1C-0AF9AA9823A1}" srcOrd="0" destOrd="0" presId="urn:microsoft.com/office/officeart/2008/layout/HexagonCluster"/>
    <dgm:cxn modelId="{67556EA9-21C8-45EA-832E-8887B91C6BE7}" type="presOf" srcId="{6F45CB8C-7573-4557-9532-F9F282FB283F}" destId="{AF4E7018-7226-46A6-A92F-305D949BA550}" srcOrd="0" destOrd="0" presId="urn:microsoft.com/office/officeart/2008/layout/HexagonCluster"/>
    <dgm:cxn modelId="{3D98FC40-C47C-4663-A501-7E9A922B95A2}" srcId="{7EAFC9C7-EA2C-483E-A437-A25ACE580894}" destId="{A5205D91-96D1-4C29-8F83-A6178179846F}" srcOrd="3" destOrd="0" parTransId="{BB80BA88-3770-46DD-9ED6-9E51A96A6D22}" sibTransId="{D99E10CC-EC7B-4CE8-A82D-666608B4667A}"/>
    <dgm:cxn modelId="{D2953D91-E2D9-4EC1-B531-90F2530847B5}" type="presOf" srcId="{E7417416-F462-4F18-9C9D-948238817DD7}" destId="{B833AD1A-D5E1-4DC5-AB7E-8CD649205E11}" srcOrd="0" destOrd="0" presId="urn:microsoft.com/office/officeart/2008/layout/HexagonCluster"/>
    <dgm:cxn modelId="{849BD908-BE85-4922-9D7A-C582A1978A71}" type="presOf" srcId="{D99E10CC-EC7B-4CE8-A82D-666608B4667A}" destId="{155E3664-14AE-435D-BE99-0D9BB52AA2FF}" srcOrd="0" destOrd="0" presId="urn:microsoft.com/office/officeart/2008/layout/HexagonCluster"/>
    <dgm:cxn modelId="{E606D9CC-2FC7-47EE-ADC9-21E5F0A0F0F1}" type="presParOf" srcId="{6C1005FD-9E07-4DF5-8E1C-0AF9AA9823A1}" destId="{D6C57741-2195-4736-9EB4-D261A211DF15}" srcOrd="0" destOrd="0" presId="urn:microsoft.com/office/officeart/2008/layout/HexagonCluster"/>
    <dgm:cxn modelId="{8D9332BF-BECD-446D-BC9E-5EE7285BD009}" type="presParOf" srcId="{D6C57741-2195-4736-9EB4-D261A211DF15}" destId="{AF4E7018-7226-46A6-A92F-305D949BA550}" srcOrd="0" destOrd="0" presId="urn:microsoft.com/office/officeart/2008/layout/HexagonCluster"/>
    <dgm:cxn modelId="{833E6006-C5E6-4600-9FC8-EA5947501E0A}" type="presParOf" srcId="{6C1005FD-9E07-4DF5-8E1C-0AF9AA9823A1}" destId="{A4B11F09-5C78-4298-AFD8-F98D55A33E2C}" srcOrd="1" destOrd="0" presId="urn:microsoft.com/office/officeart/2008/layout/HexagonCluster"/>
    <dgm:cxn modelId="{2C17D067-59C2-4FE6-87A7-0E3ECB5B6504}" type="presParOf" srcId="{A4B11F09-5C78-4298-AFD8-F98D55A33E2C}" destId="{84184585-DCBC-4A43-8E18-59994A316E74}" srcOrd="0" destOrd="0" presId="urn:microsoft.com/office/officeart/2008/layout/HexagonCluster"/>
    <dgm:cxn modelId="{F8532521-DAB8-4EFE-BF37-730FC7520E7E}" type="presParOf" srcId="{6C1005FD-9E07-4DF5-8E1C-0AF9AA9823A1}" destId="{5560C40D-FBE8-4B59-A33B-FC6D8E83CD0E}" srcOrd="2" destOrd="0" presId="urn:microsoft.com/office/officeart/2008/layout/HexagonCluster"/>
    <dgm:cxn modelId="{BD05D6B2-05E7-4B20-BAA7-6146008C6C72}" type="presParOf" srcId="{5560C40D-FBE8-4B59-A33B-FC6D8E83CD0E}" destId="{44AECA59-9CDF-4561-9FDC-E11D438D5AFA}" srcOrd="0" destOrd="0" presId="urn:microsoft.com/office/officeart/2008/layout/HexagonCluster"/>
    <dgm:cxn modelId="{A166D6AE-085E-48DC-9373-18594455E6B6}" type="presParOf" srcId="{6C1005FD-9E07-4DF5-8E1C-0AF9AA9823A1}" destId="{500C179A-16EB-4EDA-9CE8-215FF3C4FFA7}" srcOrd="3" destOrd="0" presId="urn:microsoft.com/office/officeart/2008/layout/HexagonCluster"/>
    <dgm:cxn modelId="{C7C77B13-1374-4E90-A133-815B0CC4011A}" type="presParOf" srcId="{500C179A-16EB-4EDA-9CE8-215FF3C4FFA7}" destId="{D64AE5A7-FF06-4AA0-BCE2-DB5C220F6F9B}" srcOrd="0" destOrd="0" presId="urn:microsoft.com/office/officeart/2008/layout/HexagonCluster"/>
    <dgm:cxn modelId="{660CEE6F-1976-4961-917E-5CD118EE2F21}" type="presParOf" srcId="{6C1005FD-9E07-4DF5-8E1C-0AF9AA9823A1}" destId="{058BFBF8-F2AD-4066-AA56-79865EB9D9AB}" srcOrd="4" destOrd="0" presId="urn:microsoft.com/office/officeart/2008/layout/HexagonCluster"/>
    <dgm:cxn modelId="{57C53CCD-C474-44B5-BFDE-E61974056E5B}" type="presParOf" srcId="{058BFBF8-F2AD-4066-AA56-79865EB9D9AB}" destId="{B833AD1A-D5E1-4DC5-AB7E-8CD649205E11}" srcOrd="0" destOrd="0" presId="urn:microsoft.com/office/officeart/2008/layout/HexagonCluster"/>
    <dgm:cxn modelId="{4F3423A0-8D74-4A12-9884-477E016E94C3}" type="presParOf" srcId="{6C1005FD-9E07-4DF5-8E1C-0AF9AA9823A1}" destId="{39C7E4CD-7FD7-472D-A234-A1DACA3F9C86}" srcOrd="5" destOrd="0" presId="urn:microsoft.com/office/officeart/2008/layout/HexagonCluster"/>
    <dgm:cxn modelId="{E44C49AB-1FB8-4FF0-BD05-EDB94AF8A5A1}" type="presParOf" srcId="{39C7E4CD-7FD7-472D-A234-A1DACA3F9C86}" destId="{2BE459F2-6258-43FD-988D-E26C024DCE3D}" srcOrd="0" destOrd="0" presId="urn:microsoft.com/office/officeart/2008/layout/HexagonCluster"/>
    <dgm:cxn modelId="{A1577C9B-F1B3-4597-AA8C-BD6473E628C4}" type="presParOf" srcId="{6C1005FD-9E07-4DF5-8E1C-0AF9AA9823A1}" destId="{4607CA3B-07FA-48B0-AAF1-17190EFC5B7B}" srcOrd="6" destOrd="0" presId="urn:microsoft.com/office/officeart/2008/layout/HexagonCluster"/>
    <dgm:cxn modelId="{34D19B7E-4EE7-4E84-8C96-3EC507F2B3F8}" type="presParOf" srcId="{4607CA3B-07FA-48B0-AAF1-17190EFC5B7B}" destId="{9967EC8A-8911-4B48-8B1C-67E1ED36D76B}" srcOrd="0" destOrd="0" presId="urn:microsoft.com/office/officeart/2008/layout/HexagonCluster"/>
    <dgm:cxn modelId="{00C0296B-D922-4B31-8B5B-49056AACF24C}" type="presParOf" srcId="{6C1005FD-9E07-4DF5-8E1C-0AF9AA9823A1}" destId="{0E10FE34-6949-4C15-8D4D-01986A98DBAC}" srcOrd="7" destOrd="0" presId="urn:microsoft.com/office/officeart/2008/layout/HexagonCluster"/>
    <dgm:cxn modelId="{C7D89638-3319-451D-A81D-FC3AABDC92F7}" type="presParOf" srcId="{0E10FE34-6949-4C15-8D4D-01986A98DBAC}" destId="{E572EB9D-2202-46EB-BF95-52797D41158E}" srcOrd="0" destOrd="0" presId="urn:microsoft.com/office/officeart/2008/layout/HexagonCluster"/>
    <dgm:cxn modelId="{A7FCFB0C-5CDB-43C5-842A-20F4F1563EA8}" type="presParOf" srcId="{6C1005FD-9E07-4DF5-8E1C-0AF9AA9823A1}" destId="{A6AC45A3-9D6D-494D-9262-49B6E1A734A9}" srcOrd="8" destOrd="0" presId="urn:microsoft.com/office/officeart/2008/layout/HexagonCluster"/>
    <dgm:cxn modelId="{D492B454-DDB6-4CBB-B342-D63840522EA9}" type="presParOf" srcId="{A6AC45A3-9D6D-494D-9262-49B6E1A734A9}" destId="{21B81FAB-EF30-41C7-8CB0-F046BFF0FAB4}" srcOrd="0" destOrd="0" presId="urn:microsoft.com/office/officeart/2008/layout/HexagonCluster"/>
    <dgm:cxn modelId="{15BCD0F2-4EA9-4919-88CD-F6FBBFF0B346}" type="presParOf" srcId="{6C1005FD-9E07-4DF5-8E1C-0AF9AA9823A1}" destId="{40C1D0BA-8BF0-4D63-9FC9-989C4F9238DF}" srcOrd="9" destOrd="0" presId="urn:microsoft.com/office/officeart/2008/layout/HexagonCluster"/>
    <dgm:cxn modelId="{ACE433CC-D6A2-4ABE-A04F-37746FFDE125}" type="presParOf" srcId="{40C1D0BA-8BF0-4D63-9FC9-989C4F9238DF}" destId="{90D981C7-813C-4753-AC10-C827C8E86957}" srcOrd="0" destOrd="0" presId="urn:microsoft.com/office/officeart/2008/layout/HexagonCluster"/>
    <dgm:cxn modelId="{69973D4C-7746-4F23-A407-A1916C10AFAC}" type="presParOf" srcId="{6C1005FD-9E07-4DF5-8E1C-0AF9AA9823A1}" destId="{9CB6E2CE-FB26-486A-BF2C-9DF802B0E994}" srcOrd="10" destOrd="0" presId="urn:microsoft.com/office/officeart/2008/layout/HexagonCluster"/>
    <dgm:cxn modelId="{8AA3E84F-1A8D-43EB-961A-26DB345F0F43}" type="presParOf" srcId="{9CB6E2CE-FB26-486A-BF2C-9DF802B0E994}" destId="{6579E21F-EAD1-4829-B9E5-9E5E69104F54}" srcOrd="0" destOrd="0" presId="urn:microsoft.com/office/officeart/2008/layout/HexagonCluster"/>
    <dgm:cxn modelId="{9DE7E0F2-EBB4-43C7-9566-BB760D85F347}" type="presParOf" srcId="{6C1005FD-9E07-4DF5-8E1C-0AF9AA9823A1}" destId="{D2F3DA25-E565-4EB7-BE97-467E2FF03675}" srcOrd="11" destOrd="0" presId="urn:microsoft.com/office/officeart/2008/layout/HexagonCluster"/>
    <dgm:cxn modelId="{0D0E7D38-5A8B-47F1-86A4-5C9A333E7B89}" type="presParOf" srcId="{D2F3DA25-E565-4EB7-BE97-467E2FF03675}" destId="{3F242FA4-4E13-4CE4-B891-DA77C3DAA335}" srcOrd="0" destOrd="0" presId="urn:microsoft.com/office/officeart/2008/layout/HexagonCluster"/>
    <dgm:cxn modelId="{17025F0D-5219-4854-9010-BD43B1C33DF0}" type="presParOf" srcId="{6C1005FD-9E07-4DF5-8E1C-0AF9AA9823A1}" destId="{FE9A961A-2CBA-40A9-9EC3-D66F03352BE2}" srcOrd="12" destOrd="0" presId="urn:microsoft.com/office/officeart/2008/layout/HexagonCluster"/>
    <dgm:cxn modelId="{B4B63D95-4CE2-4AE5-AAF5-200A7B4D5FE3}" type="presParOf" srcId="{FE9A961A-2CBA-40A9-9EC3-D66F03352BE2}" destId="{010A87E0-2605-42FA-BE71-F769F6D8A522}" srcOrd="0" destOrd="0" presId="urn:microsoft.com/office/officeart/2008/layout/HexagonCluster"/>
    <dgm:cxn modelId="{F7A1E8E5-FECA-4BC8-94A8-B0F82F818C52}" type="presParOf" srcId="{6C1005FD-9E07-4DF5-8E1C-0AF9AA9823A1}" destId="{486E7FF9-1DB2-4380-BF1C-385E0FA43EE7}" srcOrd="13" destOrd="0" presId="urn:microsoft.com/office/officeart/2008/layout/HexagonCluster"/>
    <dgm:cxn modelId="{8802740E-59AE-4833-AEAE-0468605A4E05}" type="presParOf" srcId="{486E7FF9-1DB2-4380-BF1C-385E0FA43EE7}" destId="{5CEBEF4D-1490-4337-960A-FB9DA5F36A3E}" srcOrd="0" destOrd="0" presId="urn:microsoft.com/office/officeart/2008/layout/HexagonCluster"/>
    <dgm:cxn modelId="{57E2E6CD-6A31-4156-AE9A-F2290904A740}" type="presParOf" srcId="{6C1005FD-9E07-4DF5-8E1C-0AF9AA9823A1}" destId="{B87AF640-B360-4A32-AE47-A86899AEA46B}" srcOrd="14" destOrd="0" presId="urn:microsoft.com/office/officeart/2008/layout/HexagonCluster"/>
    <dgm:cxn modelId="{FC6DAB8E-EDEB-421B-8376-F9CBCA198F2F}" type="presParOf" srcId="{B87AF640-B360-4A32-AE47-A86899AEA46B}" destId="{155E3664-14AE-435D-BE99-0D9BB52AA2FF}" srcOrd="0" destOrd="0" presId="urn:microsoft.com/office/officeart/2008/layout/HexagonCluster"/>
    <dgm:cxn modelId="{40D61C64-B56B-4D6C-8D5E-B98D16E9FE5F}" type="presParOf" srcId="{6C1005FD-9E07-4DF5-8E1C-0AF9AA9823A1}" destId="{091DE39A-471F-4002-B9A7-C29B7FD28918}" srcOrd="15" destOrd="0" presId="urn:microsoft.com/office/officeart/2008/layout/HexagonCluster"/>
    <dgm:cxn modelId="{04E19A26-3BCB-43FF-BB7E-AA1E1A9D764A}" type="presParOf" srcId="{091DE39A-471F-4002-B9A7-C29B7FD28918}" destId="{FCCEF237-E7AA-4FD7-9010-D9A67C0F56D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D55D2C-7F67-41EA-BF70-7FF4948EB00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BEF10E-47DB-4556-9E84-0E826669DF01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noFill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A1020-57DE-48FD-8CFE-425378653F78}" type="parTrans" cxnId="{82E1C715-807D-4C36-9767-198A564212C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2F951-6F06-48FF-A559-A4F576BCAB1A}" type="sibTrans" cxnId="{82E1C715-807D-4C36-9767-198A564212C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42D90-010A-4128-B6AB-95790A0378FF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Razón Social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81879-4CA3-4574-A019-F17263585EAE}" type="parTrans" cxnId="{D4027822-E157-46FE-AD58-DBCCACD7304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0B6E1-FDE4-4412-9399-6D488C1DD3AE}" type="sibTrans" cxnId="{D4027822-E157-46FE-AD58-DBCCACD7304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A5A42-41AC-424A-BD1D-EF5E57150136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5EA4B-15FA-4BC1-8FAD-98527B7FBC27}" type="parTrans" cxnId="{82C22E16-514B-4FF2-BB9F-6FEA6F62E1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14D0C-1761-4C8D-AAF9-245CA5EFDBCF}" type="sibTrans" cxnId="{82C22E16-514B-4FF2-BB9F-6FEA6F62E1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E259F-CA7F-458D-97BB-77D53CD4868E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CAFF1-0408-4E93-AB1D-D6CD2E0BC0C0}" type="parTrans" cxnId="{E834CDFD-7EDE-4BC8-AFCC-AD85C0D84B7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02924-1164-4742-ABD3-75CAA2C2BCD6}" type="sibTrans" cxnId="{E834CDFD-7EDE-4BC8-AFCC-AD85C0D84B7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4D9DE-F17A-497C-B1BD-3B3A5D1D7D62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951F0-5F13-4126-B091-645E93CC6DA9}" type="parTrans" cxnId="{94F07E4F-FB65-4700-869A-CB154D9258E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EBF08E-88A9-495E-9B46-14551BF30DD9}" type="sibTrans" cxnId="{94F07E4F-FB65-4700-869A-CB154D9258E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9EDC7-AA99-4D6F-86A5-37CDA0909363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Contactos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3A19A-5EAB-49A5-ACDE-E92878BA9844}" type="parTrans" cxnId="{BACA69D8-677B-4EE9-9822-BAAF46EA810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642833-2C61-4C74-9FB9-82453831B45A}" type="sibTrans" cxnId="{BACA69D8-677B-4EE9-9822-BAAF46EA810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EB839-5023-4075-8AF7-F3FF3BDD1B3F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Medidas 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E421E-265C-4BA1-A7F5-603FA9D43042}" type="parTrans" cxnId="{316F57AD-62B1-4DD1-99F4-FAD78183447F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5FFBF-E3B6-49EC-BDA3-0E6B7F022122}" type="sibTrans" cxnId="{316F57AD-62B1-4DD1-99F4-FAD78183447F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A8349C-07E9-4AE2-B3CB-40123C5BF476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 económica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908DD-212E-427D-95A4-4F069D4762D1}" type="parTrans" cxnId="{81AD3362-5B7B-4B91-B32A-6D5A9EAF4BE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8517A-1660-487A-A658-1ECC0840CDA4}" type="sibTrans" cxnId="{81AD3362-5B7B-4B91-B32A-6D5A9EAF4BE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AFB484-FECE-4F9E-98D9-782F678CD2AD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1BC11-C8C2-4A75-9AB3-E6AECDD1E530}" type="parTrans" cxnId="{3A89ECBD-5336-427E-8712-5E555C808777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67111-DBA9-4FEE-B193-26F5CE87F4B4}" type="sibTrans" cxnId="{3A89ECBD-5336-427E-8712-5E555C808777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84E99-B3A0-4A07-B4D1-C36D75EF0345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4BD4EA-62A4-47BD-A3A6-768FD7B9F1BC}" type="parTrans" cxnId="{B3F3BDFE-13DB-405C-AB43-B0E1BFB4537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935EA-4BBC-456A-B412-5B0F64A66B35}" type="sibTrans" cxnId="{B3F3BDFE-13DB-405C-AB43-B0E1BFB4537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1D3EA1-5383-4B44-944D-5B7CB631F4D5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Cantidad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7C432-5E97-4A64-BEFC-472E54D353D5}" type="parTrans" cxnId="{6DE7DF9F-8560-466B-A193-4AA507DE3919}">
      <dgm:prSet/>
      <dgm:spPr/>
      <dgm:t>
        <a:bodyPr/>
        <a:lstStyle/>
        <a:p>
          <a:endParaRPr lang="es-ES"/>
        </a:p>
      </dgm:t>
    </dgm:pt>
    <dgm:pt modelId="{08E12FBB-2108-4273-9A25-CDBF2FE00555}" type="sibTrans" cxnId="{6DE7DF9F-8560-466B-A193-4AA507DE3919}">
      <dgm:prSet/>
      <dgm:spPr/>
      <dgm:t>
        <a:bodyPr/>
        <a:lstStyle/>
        <a:p>
          <a:endParaRPr lang="es-ES"/>
        </a:p>
      </dgm:t>
    </dgm:pt>
    <dgm:pt modelId="{4A66A3A2-C1E2-4005-B3DD-C1389A78877C}">
      <dgm:prSet phldrT="[Texto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9F513-8B1C-4DF5-A3D7-984285F915CB}" type="parTrans" cxnId="{4786929D-DD6D-423C-85C3-E637F58ABE16}">
      <dgm:prSet/>
      <dgm:spPr/>
      <dgm:t>
        <a:bodyPr/>
        <a:lstStyle/>
        <a:p>
          <a:endParaRPr lang="es-ES"/>
        </a:p>
      </dgm:t>
    </dgm:pt>
    <dgm:pt modelId="{41F4BCE9-D8EC-4756-99F0-A7021E9C078D}" type="sibTrans" cxnId="{4786929D-DD6D-423C-85C3-E637F58ABE16}">
      <dgm:prSet/>
      <dgm:spPr/>
      <dgm:t>
        <a:bodyPr/>
        <a:lstStyle/>
        <a:p>
          <a:endParaRPr lang="es-ES"/>
        </a:p>
      </dgm:t>
    </dgm:pt>
    <dgm:pt modelId="{5B474D97-3DC4-4C50-9077-4BA5950C46F7}" type="pres">
      <dgm:prSet presAssocID="{E5D55D2C-7F67-41EA-BF70-7FF4948EB00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AD76420-1803-46AF-828D-5EFB1922656B}" type="pres">
      <dgm:prSet presAssocID="{74BEF10E-47DB-4556-9E84-0E826669DF01}" presName="composite" presStyleCnt="0"/>
      <dgm:spPr/>
    </dgm:pt>
    <dgm:pt modelId="{7CA7B6C0-D6F8-4D10-9228-B3EAB07565E8}" type="pres">
      <dgm:prSet presAssocID="{74BEF10E-47DB-4556-9E84-0E826669DF01}" presName="bentUpArrow1" presStyleLbl="alignImgPlace1" presStyleIdx="0" presStyleCnt="5"/>
      <dgm:spPr/>
    </dgm:pt>
    <dgm:pt modelId="{801942F7-3FE9-4965-8D36-E9567BD9404A}" type="pres">
      <dgm:prSet presAssocID="{74BEF10E-47DB-4556-9E84-0E826669DF01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02F6B5-A60C-4D3C-98D2-1817C2B0A61D}" type="pres">
      <dgm:prSet presAssocID="{74BEF10E-47DB-4556-9E84-0E826669DF01}" presName="Child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E713F2-84A8-4F76-8446-FFE35A612A73}" type="pres">
      <dgm:prSet presAssocID="{7D72F951-6F06-48FF-A559-A4F576BCAB1A}" presName="sibTrans" presStyleCnt="0"/>
      <dgm:spPr/>
    </dgm:pt>
    <dgm:pt modelId="{7537352D-52BC-4C1D-9535-80C441587DA3}" type="pres">
      <dgm:prSet presAssocID="{448A5A42-41AC-424A-BD1D-EF5E57150136}" presName="composite" presStyleCnt="0"/>
      <dgm:spPr/>
    </dgm:pt>
    <dgm:pt modelId="{E9E5521E-29B9-41C7-B279-F32BF83F7B37}" type="pres">
      <dgm:prSet presAssocID="{448A5A42-41AC-424A-BD1D-EF5E57150136}" presName="bentUpArrow1" presStyleLbl="alignImgPlace1" presStyleIdx="1" presStyleCnt="5"/>
      <dgm:spPr/>
    </dgm:pt>
    <dgm:pt modelId="{CEFB8D34-15EC-47B7-BC3A-20360F1521E0}" type="pres">
      <dgm:prSet presAssocID="{448A5A42-41AC-424A-BD1D-EF5E57150136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8E8D2-2DFA-4CED-A6D7-7A73B38ECC25}" type="pres">
      <dgm:prSet presAssocID="{448A5A42-41AC-424A-BD1D-EF5E57150136}" presName="Child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A9CF2-549A-4244-875F-4C19CCE0780C}" type="pres">
      <dgm:prSet presAssocID="{7A414D0C-1761-4C8D-AAF9-245CA5EFDBCF}" presName="sibTrans" presStyleCnt="0"/>
      <dgm:spPr/>
    </dgm:pt>
    <dgm:pt modelId="{CF04DFF3-A0B5-42E7-B8C1-4B832DB0BB81}" type="pres">
      <dgm:prSet presAssocID="{3174D9DE-F17A-497C-B1BD-3B3A5D1D7D62}" presName="composite" presStyleCnt="0"/>
      <dgm:spPr/>
    </dgm:pt>
    <dgm:pt modelId="{5964DF7E-7FCC-4717-974C-FE27EB8E091C}" type="pres">
      <dgm:prSet presAssocID="{3174D9DE-F17A-497C-B1BD-3B3A5D1D7D62}" presName="bentUpArrow1" presStyleLbl="alignImgPlace1" presStyleIdx="2" presStyleCnt="5"/>
      <dgm:spPr/>
    </dgm:pt>
    <dgm:pt modelId="{5282DC6D-1F2E-4949-865D-90CF36142711}" type="pres">
      <dgm:prSet presAssocID="{3174D9DE-F17A-497C-B1BD-3B3A5D1D7D62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843F6D-FE09-47AB-9D16-93D633636ABB}" type="pres">
      <dgm:prSet presAssocID="{3174D9DE-F17A-497C-B1BD-3B3A5D1D7D62}" presName="Child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D485DA-6B9D-457B-BA47-49CB0CBECB46}" type="pres">
      <dgm:prSet presAssocID="{8CEBF08E-88A9-495E-9B46-14551BF30DD9}" presName="sibTrans" presStyleCnt="0"/>
      <dgm:spPr/>
    </dgm:pt>
    <dgm:pt modelId="{FE33DD3D-5024-4489-808E-006B30D99865}" type="pres">
      <dgm:prSet presAssocID="{FEAFB484-FECE-4F9E-98D9-782F678CD2AD}" presName="composite" presStyleCnt="0"/>
      <dgm:spPr/>
    </dgm:pt>
    <dgm:pt modelId="{41F8B7DE-BD2D-4C59-BE33-0ED9CB7760A6}" type="pres">
      <dgm:prSet presAssocID="{FEAFB484-FECE-4F9E-98D9-782F678CD2AD}" presName="bentUpArrow1" presStyleLbl="alignImgPlace1" presStyleIdx="3" presStyleCnt="5"/>
      <dgm:spPr/>
    </dgm:pt>
    <dgm:pt modelId="{98A3E44A-D789-4A44-A923-495A03F23944}" type="pres">
      <dgm:prSet presAssocID="{FEAFB484-FECE-4F9E-98D9-782F678CD2AD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040B86-45F0-43D1-8712-1F4B2E72720A}" type="pres">
      <dgm:prSet presAssocID="{FEAFB484-FECE-4F9E-98D9-782F678CD2AD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95FA3C-4556-42F2-A8C1-583441019ECE}" type="pres">
      <dgm:prSet presAssocID="{02F67111-DBA9-4FEE-B193-26F5CE87F4B4}" presName="sibTrans" presStyleCnt="0"/>
      <dgm:spPr/>
    </dgm:pt>
    <dgm:pt modelId="{5F8801CA-DCC8-43B3-AB47-1C19FFAFABE6}" type="pres">
      <dgm:prSet presAssocID="{7A284E99-B3A0-4A07-B4D1-C36D75EF0345}" presName="composite" presStyleCnt="0"/>
      <dgm:spPr/>
    </dgm:pt>
    <dgm:pt modelId="{6312DD3A-5D26-4C2D-845C-C9E7D9BC4F94}" type="pres">
      <dgm:prSet presAssocID="{7A284E99-B3A0-4A07-B4D1-C36D75EF0345}" presName="bentUpArrow1" presStyleLbl="alignImgPlace1" presStyleIdx="4" presStyleCnt="5"/>
      <dgm:spPr/>
    </dgm:pt>
    <dgm:pt modelId="{A5E3EC4B-5935-45DC-8E29-4B0C01783CDA}" type="pres">
      <dgm:prSet presAssocID="{7A284E99-B3A0-4A07-B4D1-C36D75EF0345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E7DCC0-4653-445F-95CE-700C7B1A3F84}" type="pres">
      <dgm:prSet presAssocID="{7A284E99-B3A0-4A07-B4D1-C36D75EF0345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3367B9-B906-4E52-A94C-10F02DE397E8}" type="pres">
      <dgm:prSet presAssocID="{1BD935EA-4BBC-456A-B412-5B0F64A66B35}" presName="sibTrans" presStyleCnt="0"/>
      <dgm:spPr/>
    </dgm:pt>
    <dgm:pt modelId="{7AB600C3-3178-4AF7-8DA5-47B8A3A5D458}" type="pres">
      <dgm:prSet presAssocID="{4A66A3A2-C1E2-4005-B3DD-C1389A78877C}" presName="composite" presStyleCnt="0"/>
      <dgm:spPr/>
    </dgm:pt>
    <dgm:pt modelId="{CD3F0EE1-8C30-4EF4-A773-CA29912A6E5F}" type="pres">
      <dgm:prSet presAssocID="{4A66A3A2-C1E2-4005-B3DD-C1389A78877C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F2B695-D55D-432D-9A9A-9E00B840D160}" type="pres">
      <dgm:prSet presAssocID="{4A66A3A2-C1E2-4005-B3DD-C1389A78877C}" presName="FinalChild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B4D107-35F0-4687-A348-BF066F9934EA}" type="presOf" srcId="{74BEF10E-47DB-4556-9E84-0E826669DF01}" destId="{801942F7-3FE9-4965-8D36-E9567BD9404A}" srcOrd="0" destOrd="0" presId="urn:microsoft.com/office/officeart/2005/8/layout/StepDownProcess"/>
    <dgm:cxn modelId="{6DE7DF9F-8560-466B-A193-4AA507DE3919}" srcId="{4A66A3A2-C1E2-4005-B3DD-C1389A78877C}" destId="{891D3EA1-5383-4B44-944D-5B7CB631F4D5}" srcOrd="0" destOrd="0" parTransId="{3497C432-5E97-4A64-BEFC-472E54D353D5}" sibTransId="{08E12FBB-2108-4273-9A25-CDBF2FE00555}"/>
    <dgm:cxn modelId="{D55E8B8A-5176-47C6-ADD4-8466B94D8973}" type="presOf" srcId="{5AF9EDC7-AA99-4D6F-86A5-37CDA0909363}" destId="{C5843F6D-FE09-47AB-9D16-93D633636ABB}" srcOrd="0" destOrd="0" presId="urn:microsoft.com/office/officeart/2005/8/layout/StepDownProcess"/>
    <dgm:cxn modelId="{BACA69D8-677B-4EE9-9822-BAAF46EA8109}" srcId="{3174D9DE-F17A-497C-B1BD-3B3A5D1D7D62}" destId="{5AF9EDC7-AA99-4D6F-86A5-37CDA0909363}" srcOrd="0" destOrd="0" parTransId="{FAC3A19A-5EAB-49A5-ACDE-E92878BA9844}" sibTransId="{B2642833-2C61-4C74-9FB9-82453831B45A}"/>
    <dgm:cxn modelId="{22430336-E8E1-4B4C-8F27-27BEEE69CA69}" type="presOf" srcId="{74242D90-010A-4128-B6AB-95790A0378FF}" destId="{5402F6B5-A60C-4D3C-98D2-1817C2B0A61D}" srcOrd="0" destOrd="0" presId="urn:microsoft.com/office/officeart/2005/8/layout/StepDownProcess"/>
    <dgm:cxn modelId="{4786929D-DD6D-423C-85C3-E637F58ABE16}" srcId="{E5D55D2C-7F67-41EA-BF70-7FF4948EB00A}" destId="{4A66A3A2-C1E2-4005-B3DD-C1389A78877C}" srcOrd="5" destOrd="0" parTransId="{0C59F513-8B1C-4DF5-A3D7-984285F915CB}" sibTransId="{41F4BCE9-D8EC-4756-99F0-A7021E9C078D}"/>
    <dgm:cxn modelId="{D4027822-E157-46FE-AD58-DBCCACD73044}" srcId="{74BEF10E-47DB-4556-9E84-0E826669DF01}" destId="{74242D90-010A-4128-B6AB-95790A0378FF}" srcOrd="0" destOrd="0" parTransId="{83381879-4CA3-4574-A019-F17263585EAE}" sibTransId="{BD60B6E1-FDE4-4412-9399-6D488C1DD3AE}"/>
    <dgm:cxn modelId="{E834CDFD-7EDE-4BC8-AFCC-AD85C0D84B7E}" srcId="{448A5A42-41AC-424A-BD1D-EF5E57150136}" destId="{DE3E259F-CA7F-458D-97BB-77D53CD4868E}" srcOrd="0" destOrd="0" parTransId="{092CAFF1-0408-4E93-AB1D-D6CD2E0BC0C0}" sibTransId="{14F02924-1164-4742-ABD3-75CAA2C2BCD6}"/>
    <dgm:cxn modelId="{EDA3D46F-4E97-4E26-B097-9F2383968D91}" type="presOf" srcId="{891D3EA1-5383-4B44-944D-5B7CB631F4D5}" destId="{EEF2B695-D55D-432D-9A9A-9E00B840D160}" srcOrd="0" destOrd="0" presId="urn:microsoft.com/office/officeart/2005/8/layout/StepDownProcess"/>
    <dgm:cxn modelId="{94F07E4F-FB65-4700-869A-CB154D9258EE}" srcId="{E5D55D2C-7F67-41EA-BF70-7FF4948EB00A}" destId="{3174D9DE-F17A-497C-B1BD-3B3A5D1D7D62}" srcOrd="2" destOrd="0" parTransId="{931951F0-5F13-4126-B091-645E93CC6DA9}" sibTransId="{8CEBF08E-88A9-495E-9B46-14551BF30DD9}"/>
    <dgm:cxn modelId="{2DC4CF4B-4E6D-483C-8E20-C2B3FAD1F656}" type="presOf" srcId="{3174D9DE-F17A-497C-B1BD-3B3A5D1D7D62}" destId="{5282DC6D-1F2E-4949-865D-90CF36142711}" srcOrd="0" destOrd="0" presId="urn:microsoft.com/office/officeart/2005/8/layout/StepDownProcess"/>
    <dgm:cxn modelId="{82E1C715-807D-4C36-9767-198A564212C5}" srcId="{E5D55D2C-7F67-41EA-BF70-7FF4948EB00A}" destId="{74BEF10E-47DB-4556-9E84-0E826669DF01}" srcOrd="0" destOrd="0" parTransId="{3DBA1020-57DE-48FD-8CFE-425378653F78}" sibTransId="{7D72F951-6F06-48FF-A559-A4F576BCAB1A}"/>
    <dgm:cxn modelId="{B3F3BDFE-13DB-405C-AB43-B0E1BFB45379}" srcId="{E5D55D2C-7F67-41EA-BF70-7FF4948EB00A}" destId="{7A284E99-B3A0-4A07-B4D1-C36D75EF0345}" srcOrd="4" destOrd="0" parTransId="{534BD4EA-62A4-47BD-A3A6-768FD7B9F1BC}" sibTransId="{1BD935EA-4BBC-456A-B412-5B0F64A66B35}"/>
    <dgm:cxn modelId="{82C22E16-514B-4FF2-BB9F-6FEA6F62E149}" srcId="{E5D55D2C-7F67-41EA-BF70-7FF4948EB00A}" destId="{448A5A42-41AC-424A-BD1D-EF5E57150136}" srcOrd="1" destOrd="0" parTransId="{6155EA4B-15FA-4BC1-8FAD-98527B7FBC27}" sibTransId="{7A414D0C-1761-4C8D-AAF9-245CA5EFDBCF}"/>
    <dgm:cxn modelId="{CB826CCE-172E-4249-9F3A-5FAD3C56D746}" type="presOf" srcId="{E5D55D2C-7F67-41EA-BF70-7FF4948EB00A}" destId="{5B474D97-3DC4-4C50-9077-4BA5950C46F7}" srcOrd="0" destOrd="0" presId="urn:microsoft.com/office/officeart/2005/8/layout/StepDownProcess"/>
    <dgm:cxn modelId="{C0AA93B8-A7CC-4C92-88AE-93DBE18008FC}" type="presOf" srcId="{DE3E259F-CA7F-458D-97BB-77D53CD4868E}" destId="{F8C8E8D2-2DFA-4CED-A6D7-7A73B38ECC25}" srcOrd="0" destOrd="0" presId="urn:microsoft.com/office/officeart/2005/8/layout/StepDownProcess"/>
    <dgm:cxn modelId="{3A89ECBD-5336-427E-8712-5E555C808777}" srcId="{E5D55D2C-7F67-41EA-BF70-7FF4948EB00A}" destId="{FEAFB484-FECE-4F9E-98D9-782F678CD2AD}" srcOrd="3" destOrd="0" parTransId="{DF31BC11-C8C2-4A75-9AB3-E6AECDD1E530}" sibTransId="{02F67111-DBA9-4FEE-B193-26F5CE87F4B4}"/>
    <dgm:cxn modelId="{F4F5EF60-B148-4A04-9F63-7F371ECBB200}" type="presOf" srcId="{E0A8349C-07E9-4AE2-B3CB-40123C5BF476}" destId="{20040B86-45F0-43D1-8712-1F4B2E72720A}" srcOrd="0" destOrd="0" presId="urn:microsoft.com/office/officeart/2005/8/layout/StepDownProcess"/>
    <dgm:cxn modelId="{69D0BCF2-63DC-4040-80FE-36636F6D22DE}" type="presOf" srcId="{7A284E99-B3A0-4A07-B4D1-C36D75EF0345}" destId="{A5E3EC4B-5935-45DC-8E29-4B0C01783CDA}" srcOrd="0" destOrd="0" presId="urn:microsoft.com/office/officeart/2005/8/layout/StepDownProcess"/>
    <dgm:cxn modelId="{316F57AD-62B1-4DD1-99F4-FAD78183447F}" srcId="{7A284E99-B3A0-4A07-B4D1-C36D75EF0345}" destId="{F08EB839-5023-4075-8AF7-F3FF3BDD1B3F}" srcOrd="0" destOrd="0" parTransId="{E1AE421E-265C-4BA1-A7F5-603FA9D43042}" sibTransId="{13E5FFBF-E3B6-49EC-BDA3-0E6B7F022122}"/>
    <dgm:cxn modelId="{3B63F7CC-9286-4006-BAA8-9FB1B48ADCBC}" type="presOf" srcId="{448A5A42-41AC-424A-BD1D-EF5E57150136}" destId="{CEFB8D34-15EC-47B7-BC3A-20360F1521E0}" srcOrd="0" destOrd="0" presId="urn:microsoft.com/office/officeart/2005/8/layout/StepDownProcess"/>
    <dgm:cxn modelId="{9FA16A4B-99EA-4B1F-9B1E-C6127BD01166}" type="presOf" srcId="{FEAFB484-FECE-4F9E-98D9-782F678CD2AD}" destId="{98A3E44A-D789-4A44-A923-495A03F23944}" srcOrd="0" destOrd="0" presId="urn:microsoft.com/office/officeart/2005/8/layout/StepDownProcess"/>
    <dgm:cxn modelId="{81AD3362-5B7B-4B91-B32A-6D5A9EAF4BE9}" srcId="{FEAFB484-FECE-4F9E-98D9-782F678CD2AD}" destId="{E0A8349C-07E9-4AE2-B3CB-40123C5BF476}" srcOrd="0" destOrd="0" parTransId="{DFE908DD-212E-427D-95A4-4F069D4762D1}" sibTransId="{F7E8517A-1660-487A-A658-1ECC0840CDA4}"/>
    <dgm:cxn modelId="{706AFAB7-4A1D-458D-8546-37072DF643DD}" type="presOf" srcId="{4A66A3A2-C1E2-4005-B3DD-C1389A78877C}" destId="{CD3F0EE1-8C30-4EF4-A773-CA29912A6E5F}" srcOrd="0" destOrd="0" presId="urn:microsoft.com/office/officeart/2005/8/layout/StepDownProcess"/>
    <dgm:cxn modelId="{01648563-9919-4ABB-A14F-4968BB3614A7}" type="presOf" srcId="{F08EB839-5023-4075-8AF7-F3FF3BDD1B3F}" destId="{13E7DCC0-4653-445F-95CE-700C7B1A3F84}" srcOrd="0" destOrd="0" presId="urn:microsoft.com/office/officeart/2005/8/layout/StepDownProcess"/>
    <dgm:cxn modelId="{C61D00E4-4848-460E-BB1F-4DC1DF2E3D8C}" type="presParOf" srcId="{5B474D97-3DC4-4C50-9077-4BA5950C46F7}" destId="{BAD76420-1803-46AF-828D-5EFB1922656B}" srcOrd="0" destOrd="0" presId="urn:microsoft.com/office/officeart/2005/8/layout/StepDownProcess"/>
    <dgm:cxn modelId="{45233448-5FF5-4DB4-8E1B-3E9360AD5706}" type="presParOf" srcId="{BAD76420-1803-46AF-828D-5EFB1922656B}" destId="{7CA7B6C0-D6F8-4D10-9228-B3EAB07565E8}" srcOrd="0" destOrd="0" presId="urn:microsoft.com/office/officeart/2005/8/layout/StepDownProcess"/>
    <dgm:cxn modelId="{681DD9D2-F9AF-4678-9AF8-94B7B61D1D8B}" type="presParOf" srcId="{BAD76420-1803-46AF-828D-5EFB1922656B}" destId="{801942F7-3FE9-4965-8D36-E9567BD9404A}" srcOrd="1" destOrd="0" presId="urn:microsoft.com/office/officeart/2005/8/layout/StepDownProcess"/>
    <dgm:cxn modelId="{6E53D85C-3747-4C06-9F85-2E23BA800ACE}" type="presParOf" srcId="{BAD76420-1803-46AF-828D-5EFB1922656B}" destId="{5402F6B5-A60C-4D3C-98D2-1817C2B0A61D}" srcOrd="2" destOrd="0" presId="urn:microsoft.com/office/officeart/2005/8/layout/StepDownProcess"/>
    <dgm:cxn modelId="{83CF800E-761A-44AE-8B47-40DEC2F80EC4}" type="presParOf" srcId="{5B474D97-3DC4-4C50-9077-4BA5950C46F7}" destId="{4DE713F2-84A8-4F76-8446-FFE35A612A73}" srcOrd="1" destOrd="0" presId="urn:microsoft.com/office/officeart/2005/8/layout/StepDownProcess"/>
    <dgm:cxn modelId="{D4367E34-2F29-494F-87A1-A608ED323BDF}" type="presParOf" srcId="{5B474D97-3DC4-4C50-9077-4BA5950C46F7}" destId="{7537352D-52BC-4C1D-9535-80C441587DA3}" srcOrd="2" destOrd="0" presId="urn:microsoft.com/office/officeart/2005/8/layout/StepDownProcess"/>
    <dgm:cxn modelId="{C9748141-2061-4E62-A45B-65CA479FE3AF}" type="presParOf" srcId="{7537352D-52BC-4C1D-9535-80C441587DA3}" destId="{E9E5521E-29B9-41C7-B279-F32BF83F7B37}" srcOrd="0" destOrd="0" presId="urn:microsoft.com/office/officeart/2005/8/layout/StepDownProcess"/>
    <dgm:cxn modelId="{4E7B84D4-DF2F-4E4B-969B-03697FD9C78A}" type="presParOf" srcId="{7537352D-52BC-4C1D-9535-80C441587DA3}" destId="{CEFB8D34-15EC-47B7-BC3A-20360F1521E0}" srcOrd="1" destOrd="0" presId="urn:microsoft.com/office/officeart/2005/8/layout/StepDownProcess"/>
    <dgm:cxn modelId="{551EBCFF-3709-4E7D-8C0E-7962F5C1119B}" type="presParOf" srcId="{7537352D-52BC-4C1D-9535-80C441587DA3}" destId="{F8C8E8D2-2DFA-4CED-A6D7-7A73B38ECC25}" srcOrd="2" destOrd="0" presId="urn:microsoft.com/office/officeart/2005/8/layout/StepDownProcess"/>
    <dgm:cxn modelId="{44892FF9-8745-4863-88C4-583B059FD8FC}" type="presParOf" srcId="{5B474D97-3DC4-4C50-9077-4BA5950C46F7}" destId="{FDDA9CF2-549A-4244-875F-4C19CCE0780C}" srcOrd="3" destOrd="0" presId="urn:microsoft.com/office/officeart/2005/8/layout/StepDownProcess"/>
    <dgm:cxn modelId="{637C99BA-35FA-4C84-9EF7-F778569130D0}" type="presParOf" srcId="{5B474D97-3DC4-4C50-9077-4BA5950C46F7}" destId="{CF04DFF3-A0B5-42E7-B8C1-4B832DB0BB81}" srcOrd="4" destOrd="0" presId="urn:microsoft.com/office/officeart/2005/8/layout/StepDownProcess"/>
    <dgm:cxn modelId="{11950766-C554-46ED-8D61-D77EBE47793A}" type="presParOf" srcId="{CF04DFF3-A0B5-42E7-B8C1-4B832DB0BB81}" destId="{5964DF7E-7FCC-4717-974C-FE27EB8E091C}" srcOrd="0" destOrd="0" presId="urn:microsoft.com/office/officeart/2005/8/layout/StepDownProcess"/>
    <dgm:cxn modelId="{FF9CDA44-C7E3-4BCD-A981-DF149978CD7E}" type="presParOf" srcId="{CF04DFF3-A0B5-42E7-B8C1-4B832DB0BB81}" destId="{5282DC6D-1F2E-4949-865D-90CF36142711}" srcOrd="1" destOrd="0" presId="urn:microsoft.com/office/officeart/2005/8/layout/StepDownProcess"/>
    <dgm:cxn modelId="{95B128D2-82E8-48A1-BCBA-A3F97D6AA9F9}" type="presParOf" srcId="{CF04DFF3-A0B5-42E7-B8C1-4B832DB0BB81}" destId="{C5843F6D-FE09-47AB-9D16-93D633636ABB}" srcOrd="2" destOrd="0" presId="urn:microsoft.com/office/officeart/2005/8/layout/StepDownProcess"/>
    <dgm:cxn modelId="{A221B32B-9179-4932-A7FF-17CF43F6C3EE}" type="presParOf" srcId="{5B474D97-3DC4-4C50-9077-4BA5950C46F7}" destId="{2CD485DA-6B9D-457B-BA47-49CB0CBECB46}" srcOrd="5" destOrd="0" presId="urn:microsoft.com/office/officeart/2005/8/layout/StepDownProcess"/>
    <dgm:cxn modelId="{E2C2971F-233F-406D-9EFF-B2C59F58BA97}" type="presParOf" srcId="{5B474D97-3DC4-4C50-9077-4BA5950C46F7}" destId="{FE33DD3D-5024-4489-808E-006B30D99865}" srcOrd="6" destOrd="0" presId="urn:microsoft.com/office/officeart/2005/8/layout/StepDownProcess"/>
    <dgm:cxn modelId="{604160A8-1BB8-462E-AF2E-6E3EC1956633}" type="presParOf" srcId="{FE33DD3D-5024-4489-808E-006B30D99865}" destId="{41F8B7DE-BD2D-4C59-BE33-0ED9CB7760A6}" srcOrd="0" destOrd="0" presId="urn:microsoft.com/office/officeart/2005/8/layout/StepDownProcess"/>
    <dgm:cxn modelId="{F0DA9E97-7346-4F39-BDF9-9DAA840F4FD6}" type="presParOf" srcId="{FE33DD3D-5024-4489-808E-006B30D99865}" destId="{98A3E44A-D789-4A44-A923-495A03F23944}" srcOrd="1" destOrd="0" presId="urn:microsoft.com/office/officeart/2005/8/layout/StepDownProcess"/>
    <dgm:cxn modelId="{A1BD5219-3702-4578-94B8-961921342C2D}" type="presParOf" srcId="{FE33DD3D-5024-4489-808E-006B30D99865}" destId="{20040B86-45F0-43D1-8712-1F4B2E72720A}" srcOrd="2" destOrd="0" presId="urn:microsoft.com/office/officeart/2005/8/layout/StepDownProcess"/>
    <dgm:cxn modelId="{39918AEA-D087-4199-BAAC-2F43BC316964}" type="presParOf" srcId="{5B474D97-3DC4-4C50-9077-4BA5950C46F7}" destId="{ED95FA3C-4556-42F2-A8C1-583441019ECE}" srcOrd="7" destOrd="0" presId="urn:microsoft.com/office/officeart/2005/8/layout/StepDownProcess"/>
    <dgm:cxn modelId="{3DFF3E2D-CAEE-4E2D-A932-5A92FB98CF31}" type="presParOf" srcId="{5B474D97-3DC4-4C50-9077-4BA5950C46F7}" destId="{5F8801CA-DCC8-43B3-AB47-1C19FFAFABE6}" srcOrd="8" destOrd="0" presId="urn:microsoft.com/office/officeart/2005/8/layout/StepDownProcess"/>
    <dgm:cxn modelId="{49205302-B2AA-4785-A4F7-DAD3FBB04E55}" type="presParOf" srcId="{5F8801CA-DCC8-43B3-AB47-1C19FFAFABE6}" destId="{6312DD3A-5D26-4C2D-845C-C9E7D9BC4F94}" srcOrd="0" destOrd="0" presId="urn:microsoft.com/office/officeart/2005/8/layout/StepDownProcess"/>
    <dgm:cxn modelId="{0632EBB5-554D-4500-B32F-4501BB4D2FF1}" type="presParOf" srcId="{5F8801CA-DCC8-43B3-AB47-1C19FFAFABE6}" destId="{A5E3EC4B-5935-45DC-8E29-4B0C01783CDA}" srcOrd="1" destOrd="0" presId="urn:microsoft.com/office/officeart/2005/8/layout/StepDownProcess"/>
    <dgm:cxn modelId="{4FD7D13F-6101-4395-9139-16D642B3BC89}" type="presParOf" srcId="{5F8801CA-DCC8-43B3-AB47-1C19FFAFABE6}" destId="{13E7DCC0-4653-445F-95CE-700C7B1A3F84}" srcOrd="2" destOrd="0" presId="urn:microsoft.com/office/officeart/2005/8/layout/StepDownProcess"/>
    <dgm:cxn modelId="{2F166858-3CEA-458A-B12C-E04EDAA359B5}" type="presParOf" srcId="{5B474D97-3DC4-4C50-9077-4BA5950C46F7}" destId="{693367B9-B906-4E52-A94C-10F02DE397E8}" srcOrd="9" destOrd="0" presId="urn:microsoft.com/office/officeart/2005/8/layout/StepDownProcess"/>
    <dgm:cxn modelId="{93DE91CC-7224-46F7-A1EC-ACB7870ACCF3}" type="presParOf" srcId="{5B474D97-3DC4-4C50-9077-4BA5950C46F7}" destId="{7AB600C3-3178-4AF7-8DA5-47B8A3A5D458}" srcOrd="10" destOrd="0" presId="urn:microsoft.com/office/officeart/2005/8/layout/StepDownProcess"/>
    <dgm:cxn modelId="{B864CD9F-64D9-4542-8F0E-233816F253A2}" type="presParOf" srcId="{7AB600C3-3178-4AF7-8DA5-47B8A3A5D458}" destId="{CD3F0EE1-8C30-4EF4-A773-CA29912A6E5F}" srcOrd="0" destOrd="0" presId="urn:microsoft.com/office/officeart/2005/8/layout/StepDownProcess"/>
    <dgm:cxn modelId="{07DFABE3-C636-4CA5-90BF-9D3C382598CA}" type="presParOf" srcId="{7AB600C3-3178-4AF7-8DA5-47B8A3A5D458}" destId="{EEF2B695-D55D-432D-9A9A-9E00B840D16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D55D2C-7F67-41EA-BF70-7FF4948EB00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BEF10E-47DB-4556-9E84-0E826669DF01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noFill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A1020-57DE-48FD-8CFE-425378653F78}" type="parTrans" cxnId="{82E1C715-807D-4C36-9767-198A564212C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2F951-6F06-48FF-A559-A4F576BCAB1A}" type="sibTrans" cxnId="{82E1C715-807D-4C36-9767-198A564212C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42D90-010A-4128-B6AB-95790A0378FF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Antecedentes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81879-4CA3-4574-A019-F17263585EAE}" type="parTrans" cxnId="{D4027822-E157-46FE-AD58-DBCCACD7304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0B6E1-FDE4-4412-9399-6D488C1DD3AE}" type="sibTrans" cxnId="{D4027822-E157-46FE-AD58-DBCCACD7304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A5A42-41AC-424A-BD1D-EF5E57150136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5EA4B-15FA-4BC1-8FAD-98527B7FBC27}" type="parTrans" cxnId="{82C22E16-514B-4FF2-BB9F-6FEA6F62E1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14D0C-1761-4C8D-AAF9-245CA5EFDBCF}" type="sibTrans" cxnId="{82C22E16-514B-4FF2-BB9F-6FEA6F62E1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E259F-CA7F-458D-97BB-77D53CD4868E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CAFF1-0408-4E93-AB1D-D6CD2E0BC0C0}" type="parTrans" cxnId="{E834CDFD-7EDE-4BC8-AFCC-AD85C0D84B7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02924-1164-4742-ABD3-75CAA2C2BCD6}" type="sibTrans" cxnId="{E834CDFD-7EDE-4BC8-AFCC-AD85C0D84B7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4D9DE-F17A-497C-B1BD-3B3A5D1D7D62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s-ES" sz="10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951F0-5F13-4126-B091-645E93CC6DA9}" type="parTrans" cxnId="{94F07E4F-FB65-4700-869A-CB154D9258E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EBF08E-88A9-495E-9B46-14551BF30DD9}" type="sibTrans" cxnId="{94F07E4F-FB65-4700-869A-CB154D9258EE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9EDC7-AA99-4D6F-86A5-37CDA0909363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3A19A-5EAB-49A5-ACDE-E92878BA9844}" type="parTrans" cxnId="{BACA69D8-677B-4EE9-9822-BAAF46EA810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642833-2C61-4C74-9FB9-82453831B45A}" type="sibTrans" cxnId="{BACA69D8-677B-4EE9-9822-BAAF46EA810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474D97-3DC4-4C50-9077-4BA5950C46F7}" type="pres">
      <dgm:prSet presAssocID="{E5D55D2C-7F67-41EA-BF70-7FF4948EB00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AD76420-1803-46AF-828D-5EFB1922656B}" type="pres">
      <dgm:prSet presAssocID="{74BEF10E-47DB-4556-9E84-0E826669DF01}" presName="composite" presStyleCnt="0"/>
      <dgm:spPr/>
    </dgm:pt>
    <dgm:pt modelId="{7CA7B6C0-D6F8-4D10-9228-B3EAB07565E8}" type="pres">
      <dgm:prSet presAssocID="{74BEF10E-47DB-4556-9E84-0E826669DF01}" presName="bentUpArrow1" presStyleLbl="alignImgPlace1" presStyleIdx="0" presStyleCnt="2"/>
      <dgm:spPr/>
    </dgm:pt>
    <dgm:pt modelId="{801942F7-3FE9-4965-8D36-E9567BD9404A}" type="pres">
      <dgm:prSet presAssocID="{74BEF10E-47DB-4556-9E84-0E826669DF01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02F6B5-A60C-4D3C-98D2-1817C2B0A61D}" type="pres">
      <dgm:prSet presAssocID="{74BEF10E-47DB-4556-9E84-0E826669DF0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E713F2-84A8-4F76-8446-FFE35A612A73}" type="pres">
      <dgm:prSet presAssocID="{7D72F951-6F06-48FF-A559-A4F576BCAB1A}" presName="sibTrans" presStyleCnt="0"/>
      <dgm:spPr/>
    </dgm:pt>
    <dgm:pt modelId="{7537352D-52BC-4C1D-9535-80C441587DA3}" type="pres">
      <dgm:prSet presAssocID="{448A5A42-41AC-424A-BD1D-EF5E57150136}" presName="composite" presStyleCnt="0"/>
      <dgm:spPr/>
    </dgm:pt>
    <dgm:pt modelId="{E9E5521E-29B9-41C7-B279-F32BF83F7B37}" type="pres">
      <dgm:prSet presAssocID="{448A5A42-41AC-424A-BD1D-EF5E57150136}" presName="bentUpArrow1" presStyleLbl="alignImgPlace1" presStyleIdx="1" presStyleCnt="2"/>
      <dgm:spPr/>
    </dgm:pt>
    <dgm:pt modelId="{CEFB8D34-15EC-47B7-BC3A-20360F1521E0}" type="pres">
      <dgm:prSet presAssocID="{448A5A42-41AC-424A-BD1D-EF5E5715013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8E8D2-2DFA-4CED-A6D7-7A73B38ECC25}" type="pres">
      <dgm:prSet presAssocID="{448A5A42-41AC-424A-BD1D-EF5E57150136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A9CF2-549A-4244-875F-4C19CCE0780C}" type="pres">
      <dgm:prSet presAssocID="{7A414D0C-1761-4C8D-AAF9-245CA5EFDBCF}" presName="sibTrans" presStyleCnt="0"/>
      <dgm:spPr/>
    </dgm:pt>
    <dgm:pt modelId="{CF04DFF3-A0B5-42E7-B8C1-4B832DB0BB81}" type="pres">
      <dgm:prSet presAssocID="{3174D9DE-F17A-497C-B1BD-3B3A5D1D7D62}" presName="composite" presStyleCnt="0"/>
      <dgm:spPr/>
    </dgm:pt>
    <dgm:pt modelId="{5282DC6D-1F2E-4949-865D-90CF36142711}" type="pres">
      <dgm:prSet presAssocID="{3174D9DE-F17A-497C-B1BD-3B3A5D1D7D6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6DF938-1C24-47C3-A44A-9D7A7AEE5FC6}" type="pres">
      <dgm:prSet presAssocID="{3174D9DE-F17A-497C-B1BD-3B3A5D1D7D62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834CDFD-7EDE-4BC8-AFCC-AD85C0D84B7E}" srcId="{448A5A42-41AC-424A-BD1D-EF5E57150136}" destId="{DE3E259F-CA7F-458D-97BB-77D53CD4868E}" srcOrd="0" destOrd="0" parTransId="{092CAFF1-0408-4E93-AB1D-D6CD2E0BC0C0}" sibTransId="{14F02924-1164-4742-ABD3-75CAA2C2BCD6}"/>
    <dgm:cxn modelId="{82C22E16-514B-4FF2-BB9F-6FEA6F62E149}" srcId="{E5D55D2C-7F67-41EA-BF70-7FF4948EB00A}" destId="{448A5A42-41AC-424A-BD1D-EF5E57150136}" srcOrd="1" destOrd="0" parTransId="{6155EA4B-15FA-4BC1-8FAD-98527B7FBC27}" sibTransId="{7A414D0C-1761-4C8D-AAF9-245CA5EFDBCF}"/>
    <dgm:cxn modelId="{7680C4C0-2185-472F-9864-A7F2954D0DC8}" type="presOf" srcId="{448A5A42-41AC-424A-BD1D-EF5E57150136}" destId="{CEFB8D34-15EC-47B7-BC3A-20360F1521E0}" srcOrd="0" destOrd="0" presId="urn:microsoft.com/office/officeart/2005/8/layout/StepDownProcess"/>
    <dgm:cxn modelId="{BACA69D8-677B-4EE9-9822-BAAF46EA8109}" srcId="{3174D9DE-F17A-497C-B1BD-3B3A5D1D7D62}" destId="{5AF9EDC7-AA99-4D6F-86A5-37CDA0909363}" srcOrd="0" destOrd="0" parTransId="{FAC3A19A-5EAB-49A5-ACDE-E92878BA9844}" sibTransId="{B2642833-2C61-4C74-9FB9-82453831B45A}"/>
    <dgm:cxn modelId="{5B601566-FB58-4359-A271-2FD7619F28BC}" type="presOf" srcId="{E5D55D2C-7F67-41EA-BF70-7FF4948EB00A}" destId="{5B474D97-3DC4-4C50-9077-4BA5950C46F7}" srcOrd="0" destOrd="0" presId="urn:microsoft.com/office/officeart/2005/8/layout/StepDownProcess"/>
    <dgm:cxn modelId="{C64ACED7-3CCD-4F66-B1B3-E85A72077CD1}" type="presOf" srcId="{74242D90-010A-4128-B6AB-95790A0378FF}" destId="{5402F6B5-A60C-4D3C-98D2-1817C2B0A61D}" srcOrd="0" destOrd="0" presId="urn:microsoft.com/office/officeart/2005/8/layout/StepDownProcess"/>
    <dgm:cxn modelId="{E460E7FD-0D3D-4A17-BC1A-747A3CDF6EC1}" type="presOf" srcId="{5AF9EDC7-AA99-4D6F-86A5-37CDA0909363}" destId="{676DF938-1C24-47C3-A44A-9D7A7AEE5FC6}" srcOrd="0" destOrd="0" presId="urn:microsoft.com/office/officeart/2005/8/layout/StepDownProcess"/>
    <dgm:cxn modelId="{94F07E4F-FB65-4700-869A-CB154D9258EE}" srcId="{E5D55D2C-7F67-41EA-BF70-7FF4948EB00A}" destId="{3174D9DE-F17A-497C-B1BD-3B3A5D1D7D62}" srcOrd="2" destOrd="0" parTransId="{931951F0-5F13-4126-B091-645E93CC6DA9}" sibTransId="{8CEBF08E-88A9-495E-9B46-14551BF30DD9}"/>
    <dgm:cxn modelId="{E5480C10-3457-4F55-A011-B82BA591F4DD}" type="presOf" srcId="{DE3E259F-CA7F-458D-97BB-77D53CD4868E}" destId="{F8C8E8D2-2DFA-4CED-A6D7-7A73B38ECC25}" srcOrd="0" destOrd="0" presId="urn:microsoft.com/office/officeart/2005/8/layout/StepDownProcess"/>
    <dgm:cxn modelId="{BB826895-27B1-4211-BF2F-6BAB10784295}" type="presOf" srcId="{3174D9DE-F17A-497C-B1BD-3B3A5D1D7D62}" destId="{5282DC6D-1F2E-4949-865D-90CF36142711}" srcOrd="0" destOrd="0" presId="urn:microsoft.com/office/officeart/2005/8/layout/StepDownProcess"/>
    <dgm:cxn modelId="{4F66BD29-06A7-4600-9172-EC32BC1B3A89}" type="presOf" srcId="{74BEF10E-47DB-4556-9E84-0E826669DF01}" destId="{801942F7-3FE9-4965-8D36-E9567BD9404A}" srcOrd="0" destOrd="0" presId="urn:microsoft.com/office/officeart/2005/8/layout/StepDownProcess"/>
    <dgm:cxn modelId="{D4027822-E157-46FE-AD58-DBCCACD73044}" srcId="{74BEF10E-47DB-4556-9E84-0E826669DF01}" destId="{74242D90-010A-4128-B6AB-95790A0378FF}" srcOrd="0" destOrd="0" parTransId="{83381879-4CA3-4574-A019-F17263585EAE}" sibTransId="{BD60B6E1-FDE4-4412-9399-6D488C1DD3AE}"/>
    <dgm:cxn modelId="{82E1C715-807D-4C36-9767-198A564212C5}" srcId="{E5D55D2C-7F67-41EA-BF70-7FF4948EB00A}" destId="{74BEF10E-47DB-4556-9E84-0E826669DF01}" srcOrd="0" destOrd="0" parTransId="{3DBA1020-57DE-48FD-8CFE-425378653F78}" sibTransId="{7D72F951-6F06-48FF-A559-A4F576BCAB1A}"/>
    <dgm:cxn modelId="{8477BED5-C2E1-4806-88AC-35823B0A2529}" type="presParOf" srcId="{5B474D97-3DC4-4C50-9077-4BA5950C46F7}" destId="{BAD76420-1803-46AF-828D-5EFB1922656B}" srcOrd="0" destOrd="0" presId="urn:microsoft.com/office/officeart/2005/8/layout/StepDownProcess"/>
    <dgm:cxn modelId="{53195B83-ED8C-4D3C-9E71-97CF0FD71D35}" type="presParOf" srcId="{BAD76420-1803-46AF-828D-5EFB1922656B}" destId="{7CA7B6C0-D6F8-4D10-9228-B3EAB07565E8}" srcOrd="0" destOrd="0" presId="urn:microsoft.com/office/officeart/2005/8/layout/StepDownProcess"/>
    <dgm:cxn modelId="{F214CEFD-3AEE-4C60-9090-014286454D72}" type="presParOf" srcId="{BAD76420-1803-46AF-828D-5EFB1922656B}" destId="{801942F7-3FE9-4965-8D36-E9567BD9404A}" srcOrd="1" destOrd="0" presId="urn:microsoft.com/office/officeart/2005/8/layout/StepDownProcess"/>
    <dgm:cxn modelId="{937D17C2-9C5A-47B4-84A2-43E2955CDDA9}" type="presParOf" srcId="{BAD76420-1803-46AF-828D-5EFB1922656B}" destId="{5402F6B5-A60C-4D3C-98D2-1817C2B0A61D}" srcOrd="2" destOrd="0" presId="urn:microsoft.com/office/officeart/2005/8/layout/StepDownProcess"/>
    <dgm:cxn modelId="{68D281D8-F237-4E00-9A96-C824CAB1850B}" type="presParOf" srcId="{5B474D97-3DC4-4C50-9077-4BA5950C46F7}" destId="{4DE713F2-84A8-4F76-8446-FFE35A612A73}" srcOrd="1" destOrd="0" presId="urn:microsoft.com/office/officeart/2005/8/layout/StepDownProcess"/>
    <dgm:cxn modelId="{FAB90C69-C2B2-49AB-94A6-C30E8106716E}" type="presParOf" srcId="{5B474D97-3DC4-4C50-9077-4BA5950C46F7}" destId="{7537352D-52BC-4C1D-9535-80C441587DA3}" srcOrd="2" destOrd="0" presId="urn:microsoft.com/office/officeart/2005/8/layout/StepDownProcess"/>
    <dgm:cxn modelId="{EE318C3A-7878-4E7E-A9B9-8EFDDE1C37EE}" type="presParOf" srcId="{7537352D-52BC-4C1D-9535-80C441587DA3}" destId="{E9E5521E-29B9-41C7-B279-F32BF83F7B37}" srcOrd="0" destOrd="0" presId="urn:microsoft.com/office/officeart/2005/8/layout/StepDownProcess"/>
    <dgm:cxn modelId="{60A8A103-BC02-49D0-9195-93970589E4DD}" type="presParOf" srcId="{7537352D-52BC-4C1D-9535-80C441587DA3}" destId="{CEFB8D34-15EC-47B7-BC3A-20360F1521E0}" srcOrd="1" destOrd="0" presId="urn:microsoft.com/office/officeart/2005/8/layout/StepDownProcess"/>
    <dgm:cxn modelId="{479B926A-0442-430D-8D67-B63138CA7463}" type="presParOf" srcId="{7537352D-52BC-4C1D-9535-80C441587DA3}" destId="{F8C8E8D2-2DFA-4CED-A6D7-7A73B38ECC25}" srcOrd="2" destOrd="0" presId="urn:microsoft.com/office/officeart/2005/8/layout/StepDownProcess"/>
    <dgm:cxn modelId="{E2779055-0159-4474-9C91-C0A373CF5908}" type="presParOf" srcId="{5B474D97-3DC4-4C50-9077-4BA5950C46F7}" destId="{FDDA9CF2-549A-4244-875F-4C19CCE0780C}" srcOrd="3" destOrd="0" presId="urn:microsoft.com/office/officeart/2005/8/layout/StepDownProcess"/>
    <dgm:cxn modelId="{D85FE887-BBB4-4AC5-A19A-8AECFB1D9CC0}" type="presParOf" srcId="{5B474D97-3DC4-4C50-9077-4BA5950C46F7}" destId="{CF04DFF3-A0B5-42E7-B8C1-4B832DB0BB81}" srcOrd="4" destOrd="0" presId="urn:microsoft.com/office/officeart/2005/8/layout/StepDownProcess"/>
    <dgm:cxn modelId="{AD65053A-7114-40C2-8DE6-6D7F67494387}" type="presParOf" srcId="{CF04DFF3-A0B5-42E7-B8C1-4B832DB0BB81}" destId="{5282DC6D-1F2E-4949-865D-90CF36142711}" srcOrd="0" destOrd="0" presId="urn:microsoft.com/office/officeart/2005/8/layout/StepDownProcess"/>
    <dgm:cxn modelId="{0EB3D3D9-17A6-4561-9D04-C42E5A36768A}" type="presParOf" srcId="{CF04DFF3-A0B5-42E7-B8C1-4B832DB0BB81}" destId="{676DF938-1C24-47C3-A44A-9D7A7AEE5FC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D55D2C-7F67-41EA-BF70-7FF4948EB00A}" type="doc">
      <dgm:prSet loTypeId="urn:microsoft.com/office/officeart/2005/8/layout/vList6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4BEF10E-47DB-4556-9E84-0E826669DF01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10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A1020-57DE-48FD-8CFE-425378653F78}" type="parTrans" cxnId="{82E1C715-807D-4C36-9767-198A564212C5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2F951-6F06-48FF-A559-A4F576BCAB1A}" type="sibTrans" cxnId="{82E1C715-807D-4C36-9767-198A564212C5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42D90-010A-4128-B6AB-95790A0378FF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Descripción dependencias 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81879-4CA3-4574-A019-F17263585EAE}" type="parTrans" cxnId="{D4027822-E157-46FE-AD58-DBCCACD73044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0B6E1-FDE4-4412-9399-6D488C1DD3AE}" type="sibTrans" cxnId="{D4027822-E157-46FE-AD58-DBCCACD73044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A5A42-41AC-424A-BD1D-EF5E57150136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sz="110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5EA4B-15FA-4BC1-8FAD-98527B7FBC27}" type="parTrans" cxnId="{82C22E16-514B-4FF2-BB9F-6FEA6F62E149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14D0C-1761-4C8D-AAF9-245CA5EFDBCF}" type="sibTrans" cxnId="{82C22E16-514B-4FF2-BB9F-6FEA6F62E149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E259F-CA7F-458D-97BB-77D53CD4868E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Factores externos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CAFF1-0408-4E93-AB1D-D6CD2E0BC0C0}" type="parTrans" cxnId="{E834CDFD-7EDE-4BC8-AFCC-AD85C0D84B7E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02924-1164-4742-ABD3-75CAA2C2BCD6}" type="sibTrans" cxnId="{E834CDFD-7EDE-4BC8-AFCC-AD85C0D84B7E}">
      <dgm:prSet/>
      <dgm:spPr/>
      <dgm:t>
        <a:bodyPr/>
        <a:lstStyle/>
        <a:p>
          <a:endParaRPr lang="es-E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10BE1-7D7A-4702-9353-876AA47DD0B0}" type="pres">
      <dgm:prSet presAssocID="{E5D55D2C-7F67-41EA-BF70-7FF4948EB00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5BAFE9D-99B4-49D9-9AFD-2F2E6B297915}" type="pres">
      <dgm:prSet presAssocID="{74BEF10E-47DB-4556-9E84-0E826669DF01}" presName="linNode" presStyleCnt="0"/>
      <dgm:spPr/>
    </dgm:pt>
    <dgm:pt modelId="{02AB7D93-77C1-4785-9110-51D3770A7EFF}" type="pres">
      <dgm:prSet presAssocID="{74BEF10E-47DB-4556-9E84-0E826669DF0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D37CFB-39DE-4A84-87E3-787CC1B315A4}" type="pres">
      <dgm:prSet presAssocID="{74BEF10E-47DB-4556-9E84-0E826669DF0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F7F948-38D7-44BB-8989-49E6D25934FC}" type="pres">
      <dgm:prSet presAssocID="{7D72F951-6F06-48FF-A559-A4F576BCAB1A}" presName="spacing" presStyleCnt="0"/>
      <dgm:spPr/>
    </dgm:pt>
    <dgm:pt modelId="{192906BE-9612-47D7-8353-A4922CB51B95}" type="pres">
      <dgm:prSet presAssocID="{448A5A42-41AC-424A-BD1D-EF5E57150136}" presName="linNode" presStyleCnt="0"/>
      <dgm:spPr/>
    </dgm:pt>
    <dgm:pt modelId="{88EE8E65-35BF-408A-B85D-C645AFCE087E}" type="pres">
      <dgm:prSet presAssocID="{448A5A42-41AC-424A-BD1D-EF5E5715013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D7E8F1-C04B-4237-BF80-E10D3F2A39D9}" type="pres">
      <dgm:prSet presAssocID="{448A5A42-41AC-424A-BD1D-EF5E5715013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E1C715-807D-4C36-9767-198A564212C5}" srcId="{E5D55D2C-7F67-41EA-BF70-7FF4948EB00A}" destId="{74BEF10E-47DB-4556-9E84-0E826669DF01}" srcOrd="0" destOrd="0" parTransId="{3DBA1020-57DE-48FD-8CFE-425378653F78}" sibTransId="{7D72F951-6F06-48FF-A559-A4F576BCAB1A}"/>
    <dgm:cxn modelId="{B2C7B881-7646-49C2-B9CB-91B4380643C8}" type="presOf" srcId="{74BEF10E-47DB-4556-9E84-0E826669DF01}" destId="{02AB7D93-77C1-4785-9110-51D3770A7EFF}" srcOrd="0" destOrd="0" presId="urn:microsoft.com/office/officeart/2005/8/layout/vList6"/>
    <dgm:cxn modelId="{E834CDFD-7EDE-4BC8-AFCC-AD85C0D84B7E}" srcId="{448A5A42-41AC-424A-BD1D-EF5E57150136}" destId="{DE3E259F-CA7F-458D-97BB-77D53CD4868E}" srcOrd="0" destOrd="0" parTransId="{092CAFF1-0408-4E93-AB1D-D6CD2E0BC0C0}" sibTransId="{14F02924-1164-4742-ABD3-75CAA2C2BCD6}"/>
    <dgm:cxn modelId="{55D3D0BE-9D6A-480B-AD49-944E45244ABB}" type="presOf" srcId="{74242D90-010A-4128-B6AB-95790A0378FF}" destId="{3DD37CFB-39DE-4A84-87E3-787CC1B315A4}" srcOrd="0" destOrd="0" presId="urn:microsoft.com/office/officeart/2005/8/layout/vList6"/>
    <dgm:cxn modelId="{4267A189-619D-42C0-AE3D-99783F3471AD}" type="presOf" srcId="{448A5A42-41AC-424A-BD1D-EF5E57150136}" destId="{88EE8E65-35BF-408A-B85D-C645AFCE087E}" srcOrd="0" destOrd="0" presId="urn:microsoft.com/office/officeart/2005/8/layout/vList6"/>
    <dgm:cxn modelId="{0282A870-226B-4EFB-BCC9-9F895C05CE4B}" type="presOf" srcId="{E5D55D2C-7F67-41EA-BF70-7FF4948EB00A}" destId="{36A10BE1-7D7A-4702-9353-876AA47DD0B0}" srcOrd="0" destOrd="0" presId="urn:microsoft.com/office/officeart/2005/8/layout/vList6"/>
    <dgm:cxn modelId="{D4027822-E157-46FE-AD58-DBCCACD73044}" srcId="{74BEF10E-47DB-4556-9E84-0E826669DF01}" destId="{74242D90-010A-4128-B6AB-95790A0378FF}" srcOrd="0" destOrd="0" parTransId="{83381879-4CA3-4574-A019-F17263585EAE}" sibTransId="{BD60B6E1-FDE4-4412-9399-6D488C1DD3AE}"/>
    <dgm:cxn modelId="{E417B327-3F60-4971-9135-BE23D5FF5361}" type="presOf" srcId="{DE3E259F-CA7F-458D-97BB-77D53CD4868E}" destId="{E6D7E8F1-C04B-4237-BF80-E10D3F2A39D9}" srcOrd="0" destOrd="0" presId="urn:microsoft.com/office/officeart/2005/8/layout/vList6"/>
    <dgm:cxn modelId="{82C22E16-514B-4FF2-BB9F-6FEA6F62E149}" srcId="{E5D55D2C-7F67-41EA-BF70-7FF4948EB00A}" destId="{448A5A42-41AC-424A-BD1D-EF5E57150136}" srcOrd="1" destOrd="0" parTransId="{6155EA4B-15FA-4BC1-8FAD-98527B7FBC27}" sibTransId="{7A414D0C-1761-4C8D-AAF9-245CA5EFDBCF}"/>
    <dgm:cxn modelId="{D13F11CC-2553-44A7-A601-C9BA9DAB31DD}" type="presParOf" srcId="{36A10BE1-7D7A-4702-9353-876AA47DD0B0}" destId="{C5BAFE9D-99B4-49D9-9AFD-2F2E6B297915}" srcOrd="0" destOrd="0" presId="urn:microsoft.com/office/officeart/2005/8/layout/vList6"/>
    <dgm:cxn modelId="{12163036-7CEE-49A2-A92E-57DDAD9E431A}" type="presParOf" srcId="{C5BAFE9D-99B4-49D9-9AFD-2F2E6B297915}" destId="{02AB7D93-77C1-4785-9110-51D3770A7EFF}" srcOrd="0" destOrd="0" presId="urn:microsoft.com/office/officeart/2005/8/layout/vList6"/>
    <dgm:cxn modelId="{4F31CB65-60C6-4251-B377-9C337899F7A4}" type="presParOf" srcId="{C5BAFE9D-99B4-49D9-9AFD-2F2E6B297915}" destId="{3DD37CFB-39DE-4A84-87E3-787CC1B315A4}" srcOrd="1" destOrd="0" presId="urn:microsoft.com/office/officeart/2005/8/layout/vList6"/>
    <dgm:cxn modelId="{14AA5546-DF9F-41D6-8A52-8DB0297055A8}" type="presParOf" srcId="{36A10BE1-7D7A-4702-9353-876AA47DD0B0}" destId="{89F7F948-38D7-44BB-8989-49E6D25934FC}" srcOrd="1" destOrd="0" presId="urn:microsoft.com/office/officeart/2005/8/layout/vList6"/>
    <dgm:cxn modelId="{28174B2F-97CE-4B3C-AF25-180476C3524C}" type="presParOf" srcId="{36A10BE1-7D7A-4702-9353-876AA47DD0B0}" destId="{192906BE-9612-47D7-8353-A4922CB51B95}" srcOrd="2" destOrd="0" presId="urn:microsoft.com/office/officeart/2005/8/layout/vList6"/>
    <dgm:cxn modelId="{AD37D8F7-14AB-4AF9-A549-718B86741632}" type="presParOf" srcId="{192906BE-9612-47D7-8353-A4922CB51B95}" destId="{88EE8E65-35BF-408A-B85D-C645AFCE087E}" srcOrd="0" destOrd="0" presId="urn:microsoft.com/office/officeart/2005/8/layout/vList6"/>
    <dgm:cxn modelId="{B751AEA6-1D0A-4940-A878-3877EA647CD8}" type="presParOf" srcId="{192906BE-9612-47D7-8353-A4922CB51B95}" destId="{E6D7E8F1-C04B-4237-BF80-E10D3F2A39D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0363F64-ED38-4DC8-9495-59429FDC719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4881E5-789B-45EB-B218-16483D923B32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Asaltos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58B43-3B66-4411-B153-CCEDDD7010F4}" type="parTrans" cxnId="{AF8B638A-2909-4D36-AA83-5BFBD7268F8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DC386-8C12-4048-879F-39D87BDFD18E}" type="sibTrans" cxnId="{AF8B638A-2909-4D36-AA83-5BFBD7268F85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FCB204-23D1-4D19-84B4-279D1C40ED96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Agresiones físicas y psicológicas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DD69F5-5337-4072-8931-F47F239B5D7B}" type="parTrans" cxnId="{0754E519-B55F-4CFC-9FB7-6CCE4C48A1F2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A37F80-38D2-46AF-9092-A866F0CFD26E}" type="sibTrans" cxnId="{0754E519-B55F-4CFC-9FB7-6CCE4C48A1F2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7A1BA-A010-4972-8852-0FF38BC52CD3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Acción vandálica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08720-3DA6-4654-9A57-B24BBAF08197}" type="parTrans" cxnId="{48DC8042-D16A-4B2C-9597-8F2299681D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B4673-FD52-4D9B-A4A5-BA3DE3F3BAAB}" type="sibTrans" cxnId="{48DC8042-D16A-4B2C-9597-8F2299681D49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B25FA-BA03-4A05-B1A2-495E942D8E6A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Incendio y Explosión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26E8F9-45E9-4B2C-8CC9-975C190636D5}" type="parTrans" cxnId="{D74200CD-39D0-47AA-BC30-50C366B5CAEB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A7EEA-0BEB-488B-A4C3-F26F65A2E619}" type="sibTrans" cxnId="{D74200CD-39D0-47AA-BC30-50C366B5CAEB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FDA5AC-0D9F-4447-9971-BE30A35485FB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Fugas de gas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16F050-8ED9-47B2-A385-B8B5CA53A200}" type="parTrans" cxnId="{5520AD57-F4D6-4331-841D-E75D809F9F8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0CCB7F-4310-4556-B865-F1D88C1C1B47}" type="sibTrans" cxnId="{5520AD57-F4D6-4331-841D-E75D809F9F8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1048B-B784-4458-99FF-E48A5B79F119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Intrusión indebida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98B7F-F9AD-4EE4-BA9B-8A110934D5C5}" type="parTrans" cxnId="{11B3F2DA-E297-452E-B2D2-24ED51B14328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F5489-43D2-4423-89A3-EDB67F26719A}" type="sibTrans" cxnId="{11B3F2DA-E297-452E-B2D2-24ED51B14328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3BAAFF-E224-495E-97F1-F3812A9A4BFA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Robo/hurto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71429-4E64-43E9-892D-8912064A7760}" type="parTrans" cxnId="{92B0ECE3-4969-492B-BF1A-3EA20CB46C6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C29F6-92E3-42E0-BA03-8B93DAAB4D8D}" type="sibTrans" cxnId="{92B0ECE3-4969-492B-BF1A-3EA20CB46C6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D1EA3-7CDB-4607-B3AB-23656D461D78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Secuestro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F418D-F1E0-4C2E-B6B9-D28462ABE3C5}" type="parTrans" cxnId="{8624C0EA-AC59-45C4-950A-A99B4A56469C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143E5E-C17A-4357-8D71-697653C50BDD}" type="sibTrans" cxnId="{8624C0EA-AC59-45C4-950A-A99B4A56469C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6C32E7-DB90-438E-83DE-2C7B78FA0FB4}" type="pres">
      <dgm:prSet presAssocID="{80363F64-ED38-4DC8-9495-59429FDC719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62735F1-2E35-4A85-AA19-509817673786}" type="pres">
      <dgm:prSet presAssocID="{A44881E5-789B-45EB-B218-16483D923B32}" presName="composite" presStyleCnt="0"/>
      <dgm:spPr/>
    </dgm:pt>
    <dgm:pt modelId="{4856E7D7-6196-4321-B31C-CBFA6513F0D2}" type="pres">
      <dgm:prSet presAssocID="{A44881E5-789B-45EB-B218-16483D923B32}" presName="LShape" presStyleLbl="alignNode1" presStyleIdx="0" presStyleCnt="15"/>
      <dgm:spPr/>
    </dgm:pt>
    <dgm:pt modelId="{F130ACB7-92A8-479F-B228-738803ADA9A8}" type="pres">
      <dgm:prSet presAssocID="{A44881E5-789B-45EB-B218-16483D923B32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41E96C-1B96-41E0-BE5A-1EE8B9345213}" type="pres">
      <dgm:prSet presAssocID="{A44881E5-789B-45EB-B218-16483D923B32}" presName="Triangle" presStyleLbl="alignNode1" presStyleIdx="1" presStyleCnt="15"/>
      <dgm:spPr/>
    </dgm:pt>
    <dgm:pt modelId="{91BDB9D4-5FBA-43BC-911E-C9EFAD6B6008}" type="pres">
      <dgm:prSet presAssocID="{DE0DC386-8C12-4048-879F-39D87BDFD18E}" presName="sibTrans" presStyleCnt="0"/>
      <dgm:spPr/>
    </dgm:pt>
    <dgm:pt modelId="{3BEFB654-696F-466C-8019-1C1008C432AD}" type="pres">
      <dgm:prSet presAssocID="{DE0DC386-8C12-4048-879F-39D87BDFD18E}" presName="space" presStyleCnt="0"/>
      <dgm:spPr/>
    </dgm:pt>
    <dgm:pt modelId="{7883BD22-E1A2-44B6-AFC9-957BC18D61D4}" type="pres">
      <dgm:prSet presAssocID="{46FCB204-23D1-4D19-84B4-279D1C40ED96}" presName="composite" presStyleCnt="0"/>
      <dgm:spPr/>
    </dgm:pt>
    <dgm:pt modelId="{3180774A-544F-4D30-968A-D750B2D7C6CA}" type="pres">
      <dgm:prSet presAssocID="{46FCB204-23D1-4D19-84B4-279D1C40ED96}" presName="LShape" presStyleLbl="alignNode1" presStyleIdx="2" presStyleCnt="15"/>
      <dgm:spPr/>
    </dgm:pt>
    <dgm:pt modelId="{3A9FD544-EC55-4284-B1F4-387E57D54668}" type="pres">
      <dgm:prSet presAssocID="{46FCB204-23D1-4D19-84B4-279D1C40ED96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801BC8-A747-4577-84BF-662F0EB5172D}" type="pres">
      <dgm:prSet presAssocID="{46FCB204-23D1-4D19-84B4-279D1C40ED96}" presName="Triangle" presStyleLbl="alignNode1" presStyleIdx="3" presStyleCnt="15"/>
      <dgm:spPr/>
    </dgm:pt>
    <dgm:pt modelId="{AB18860E-C352-41AB-ABAC-295F7F0E7621}" type="pres">
      <dgm:prSet presAssocID="{C0A37F80-38D2-46AF-9092-A866F0CFD26E}" presName="sibTrans" presStyleCnt="0"/>
      <dgm:spPr/>
    </dgm:pt>
    <dgm:pt modelId="{7064A014-9BDB-4C4C-AFEA-C1B337C7692E}" type="pres">
      <dgm:prSet presAssocID="{C0A37F80-38D2-46AF-9092-A866F0CFD26E}" presName="space" presStyleCnt="0"/>
      <dgm:spPr/>
    </dgm:pt>
    <dgm:pt modelId="{642B3B9C-DCF5-41EA-9A74-8AFDC8228D35}" type="pres">
      <dgm:prSet presAssocID="{2BA7A1BA-A010-4972-8852-0FF38BC52CD3}" presName="composite" presStyleCnt="0"/>
      <dgm:spPr/>
    </dgm:pt>
    <dgm:pt modelId="{54C18E6E-DB5C-4289-8F35-197D9C93299B}" type="pres">
      <dgm:prSet presAssocID="{2BA7A1BA-A010-4972-8852-0FF38BC52CD3}" presName="LShape" presStyleLbl="alignNode1" presStyleIdx="4" presStyleCnt="15"/>
      <dgm:spPr/>
    </dgm:pt>
    <dgm:pt modelId="{F2555F3B-D73F-4A14-99F6-2B7830318EF0}" type="pres">
      <dgm:prSet presAssocID="{2BA7A1BA-A010-4972-8852-0FF38BC52CD3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997E4C-1281-4436-B85D-B37C37B901BC}" type="pres">
      <dgm:prSet presAssocID="{2BA7A1BA-A010-4972-8852-0FF38BC52CD3}" presName="Triangle" presStyleLbl="alignNode1" presStyleIdx="5" presStyleCnt="15"/>
      <dgm:spPr/>
    </dgm:pt>
    <dgm:pt modelId="{986A03F4-C2D4-491A-89E7-80B36A94A15C}" type="pres">
      <dgm:prSet presAssocID="{A9DB4673-FD52-4D9B-A4A5-BA3DE3F3BAAB}" presName="sibTrans" presStyleCnt="0"/>
      <dgm:spPr/>
    </dgm:pt>
    <dgm:pt modelId="{10728D5F-CAAC-47C4-B9FE-EF57ABAE1817}" type="pres">
      <dgm:prSet presAssocID="{A9DB4673-FD52-4D9B-A4A5-BA3DE3F3BAAB}" presName="space" presStyleCnt="0"/>
      <dgm:spPr/>
    </dgm:pt>
    <dgm:pt modelId="{3ECB6123-6D59-4829-A93E-F2C0786839BA}" type="pres">
      <dgm:prSet presAssocID="{C83B25FA-BA03-4A05-B1A2-495E942D8E6A}" presName="composite" presStyleCnt="0"/>
      <dgm:spPr/>
    </dgm:pt>
    <dgm:pt modelId="{E79EABDA-0DC9-46F1-813B-5A6A80F3DFB7}" type="pres">
      <dgm:prSet presAssocID="{C83B25FA-BA03-4A05-B1A2-495E942D8E6A}" presName="LShape" presStyleLbl="alignNode1" presStyleIdx="6" presStyleCnt="15"/>
      <dgm:spPr/>
    </dgm:pt>
    <dgm:pt modelId="{9D4C6EB8-2564-40D8-9A2E-2937D8DA4776}" type="pres">
      <dgm:prSet presAssocID="{C83B25FA-BA03-4A05-B1A2-495E942D8E6A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3E4362-8A1B-457A-A800-9E18899D7DE2}" type="pres">
      <dgm:prSet presAssocID="{C83B25FA-BA03-4A05-B1A2-495E942D8E6A}" presName="Triangle" presStyleLbl="alignNode1" presStyleIdx="7" presStyleCnt="15"/>
      <dgm:spPr/>
    </dgm:pt>
    <dgm:pt modelId="{1A3D68A9-EA81-4262-B041-49D4080821F0}" type="pres">
      <dgm:prSet presAssocID="{084A7EEA-0BEB-488B-A4C3-F26F65A2E619}" presName="sibTrans" presStyleCnt="0"/>
      <dgm:spPr/>
    </dgm:pt>
    <dgm:pt modelId="{D48A91F1-21D9-4F99-A957-05FCB4B5354A}" type="pres">
      <dgm:prSet presAssocID="{084A7EEA-0BEB-488B-A4C3-F26F65A2E619}" presName="space" presStyleCnt="0"/>
      <dgm:spPr/>
    </dgm:pt>
    <dgm:pt modelId="{86A9B84E-E97E-48DA-89D3-B4994CAEC26C}" type="pres">
      <dgm:prSet presAssocID="{4BFDA5AC-0D9F-4447-9971-BE30A35485FB}" presName="composite" presStyleCnt="0"/>
      <dgm:spPr/>
    </dgm:pt>
    <dgm:pt modelId="{8A24C1C9-80F8-4A64-8F3B-952E4FBB8430}" type="pres">
      <dgm:prSet presAssocID="{4BFDA5AC-0D9F-4447-9971-BE30A35485FB}" presName="LShape" presStyleLbl="alignNode1" presStyleIdx="8" presStyleCnt="15"/>
      <dgm:spPr/>
    </dgm:pt>
    <dgm:pt modelId="{C562887B-5C5F-4DDD-8DFA-1E4C26B65CEA}" type="pres">
      <dgm:prSet presAssocID="{4BFDA5AC-0D9F-4447-9971-BE30A35485FB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BCDBFC-0A0A-4A83-9C45-FBE1DD9F155E}" type="pres">
      <dgm:prSet presAssocID="{4BFDA5AC-0D9F-4447-9971-BE30A35485FB}" presName="Triangle" presStyleLbl="alignNode1" presStyleIdx="9" presStyleCnt="15"/>
      <dgm:spPr/>
    </dgm:pt>
    <dgm:pt modelId="{07AA9E58-069D-4B10-9629-BF86955B9EC3}" type="pres">
      <dgm:prSet presAssocID="{3D0CCB7F-4310-4556-B865-F1D88C1C1B47}" presName="sibTrans" presStyleCnt="0"/>
      <dgm:spPr/>
    </dgm:pt>
    <dgm:pt modelId="{B1552743-8E3C-460B-8D14-004A0C1A38DD}" type="pres">
      <dgm:prSet presAssocID="{3D0CCB7F-4310-4556-B865-F1D88C1C1B47}" presName="space" presStyleCnt="0"/>
      <dgm:spPr/>
    </dgm:pt>
    <dgm:pt modelId="{B81CA913-E39D-4923-B83E-4E04332CCF7E}" type="pres">
      <dgm:prSet presAssocID="{E571048B-B784-4458-99FF-E48A5B79F119}" presName="composite" presStyleCnt="0"/>
      <dgm:spPr/>
    </dgm:pt>
    <dgm:pt modelId="{171AC8F0-41F6-44F2-90D2-65E4044F90ED}" type="pres">
      <dgm:prSet presAssocID="{E571048B-B784-4458-99FF-E48A5B79F119}" presName="LShape" presStyleLbl="alignNode1" presStyleIdx="10" presStyleCnt="15"/>
      <dgm:spPr/>
    </dgm:pt>
    <dgm:pt modelId="{1A424714-9759-4FA0-8D41-92C4B3E9259A}" type="pres">
      <dgm:prSet presAssocID="{E571048B-B784-4458-99FF-E48A5B79F119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FCD68B-0F58-4699-8961-78A18AF3BE0B}" type="pres">
      <dgm:prSet presAssocID="{E571048B-B784-4458-99FF-E48A5B79F119}" presName="Triangle" presStyleLbl="alignNode1" presStyleIdx="11" presStyleCnt="15"/>
      <dgm:spPr/>
    </dgm:pt>
    <dgm:pt modelId="{C9B6032A-A41D-469F-AB9D-7DA4443665AD}" type="pres">
      <dgm:prSet presAssocID="{D2FF5489-43D2-4423-89A3-EDB67F26719A}" presName="sibTrans" presStyleCnt="0"/>
      <dgm:spPr/>
    </dgm:pt>
    <dgm:pt modelId="{6301F6B7-E3B7-4159-97E5-0215228B39C7}" type="pres">
      <dgm:prSet presAssocID="{D2FF5489-43D2-4423-89A3-EDB67F26719A}" presName="space" presStyleCnt="0"/>
      <dgm:spPr/>
    </dgm:pt>
    <dgm:pt modelId="{66ECE60F-17D0-4CFB-9930-97B517637B57}" type="pres">
      <dgm:prSet presAssocID="{333BAAFF-E224-495E-97F1-F3812A9A4BFA}" presName="composite" presStyleCnt="0"/>
      <dgm:spPr/>
    </dgm:pt>
    <dgm:pt modelId="{4060A4D7-B4D5-468A-A0E8-D0C59E96932E}" type="pres">
      <dgm:prSet presAssocID="{333BAAFF-E224-495E-97F1-F3812A9A4BFA}" presName="LShape" presStyleLbl="alignNode1" presStyleIdx="12" presStyleCnt="15"/>
      <dgm:spPr/>
    </dgm:pt>
    <dgm:pt modelId="{92571FA9-A536-4919-80FC-30146FABBC3F}" type="pres">
      <dgm:prSet presAssocID="{333BAAFF-E224-495E-97F1-F3812A9A4BFA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A8E73D-C02E-4A31-AE62-D18BC8721E75}" type="pres">
      <dgm:prSet presAssocID="{333BAAFF-E224-495E-97F1-F3812A9A4BFA}" presName="Triangle" presStyleLbl="alignNode1" presStyleIdx="13" presStyleCnt="15"/>
      <dgm:spPr/>
    </dgm:pt>
    <dgm:pt modelId="{891A3E27-50C1-4C1A-A3AD-0A3E3DF210B4}" type="pres">
      <dgm:prSet presAssocID="{2CAC29F6-92E3-42E0-BA03-8B93DAAB4D8D}" presName="sibTrans" presStyleCnt="0"/>
      <dgm:spPr/>
    </dgm:pt>
    <dgm:pt modelId="{59A4DF54-619B-4BE4-AF5F-CEFE72AB91D7}" type="pres">
      <dgm:prSet presAssocID="{2CAC29F6-92E3-42E0-BA03-8B93DAAB4D8D}" presName="space" presStyleCnt="0"/>
      <dgm:spPr/>
    </dgm:pt>
    <dgm:pt modelId="{89911532-D7ED-475F-967E-DE96EA2AB688}" type="pres">
      <dgm:prSet presAssocID="{69ED1EA3-7CDB-4607-B3AB-23656D461D78}" presName="composite" presStyleCnt="0"/>
      <dgm:spPr/>
    </dgm:pt>
    <dgm:pt modelId="{E3A01788-80B6-4A5E-A602-7850C5EFA252}" type="pres">
      <dgm:prSet presAssocID="{69ED1EA3-7CDB-4607-B3AB-23656D461D78}" presName="LShape" presStyleLbl="alignNode1" presStyleIdx="14" presStyleCnt="15"/>
      <dgm:spPr/>
    </dgm:pt>
    <dgm:pt modelId="{46FA0538-4868-4DD5-967C-ACAFA6E141ED}" type="pres">
      <dgm:prSet presAssocID="{69ED1EA3-7CDB-4607-B3AB-23656D461D78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DF76F1-A241-49AB-8691-513CB2E152F1}" type="presOf" srcId="{E571048B-B784-4458-99FF-E48A5B79F119}" destId="{1A424714-9759-4FA0-8D41-92C4B3E9259A}" srcOrd="0" destOrd="0" presId="urn:microsoft.com/office/officeart/2009/3/layout/StepUpProcess"/>
    <dgm:cxn modelId="{C15D4E9B-8490-4776-842A-6DF1F70BE963}" type="presOf" srcId="{2BA7A1BA-A010-4972-8852-0FF38BC52CD3}" destId="{F2555F3B-D73F-4A14-99F6-2B7830318EF0}" srcOrd="0" destOrd="0" presId="urn:microsoft.com/office/officeart/2009/3/layout/StepUpProcess"/>
    <dgm:cxn modelId="{11B3F2DA-E297-452E-B2D2-24ED51B14328}" srcId="{80363F64-ED38-4DC8-9495-59429FDC7198}" destId="{E571048B-B784-4458-99FF-E48A5B79F119}" srcOrd="5" destOrd="0" parTransId="{57E98B7F-F9AD-4EE4-BA9B-8A110934D5C5}" sibTransId="{D2FF5489-43D2-4423-89A3-EDB67F26719A}"/>
    <dgm:cxn modelId="{DF52E03D-42D1-4887-A6B7-90C29559ACFC}" type="presOf" srcId="{333BAAFF-E224-495E-97F1-F3812A9A4BFA}" destId="{92571FA9-A536-4919-80FC-30146FABBC3F}" srcOrd="0" destOrd="0" presId="urn:microsoft.com/office/officeart/2009/3/layout/StepUpProcess"/>
    <dgm:cxn modelId="{7BAFDFEC-6BCA-48B9-BE66-80607989935B}" type="presOf" srcId="{4BFDA5AC-0D9F-4447-9971-BE30A35485FB}" destId="{C562887B-5C5F-4DDD-8DFA-1E4C26B65CEA}" srcOrd="0" destOrd="0" presId="urn:microsoft.com/office/officeart/2009/3/layout/StepUpProcess"/>
    <dgm:cxn modelId="{0754E519-B55F-4CFC-9FB7-6CCE4C48A1F2}" srcId="{80363F64-ED38-4DC8-9495-59429FDC7198}" destId="{46FCB204-23D1-4D19-84B4-279D1C40ED96}" srcOrd="1" destOrd="0" parTransId="{7CDD69F5-5337-4072-8931-F47F239B5D7B}" sibTransId="{C0A37F80-38D2-46AF-9092-A866F0CFD26E}"/>
    <dgm:cxn modelId="{D74200CD-39D0-47AA-BC30-50C366B5CAEB}" srcId="{80363F64-ED38-4DC8-9495-59429FDC7198}" destId="{C83B25FA-BA03-4A05-B1A2-495E942D8E6A}" srcOrd="3" destOrd="0" parTransId="{9A26E8F9-45E9-4B2C-8CC9-975C190636D5}" sibTransId="{084A7EEA-0BEB-488B-A4C3-F26F65A2E619}"/>
    <dgm:cxn modelId="{48DC8042-D16A-4B2C-9597-8F2299681D49}" srcId="{80363F64-ED38-4DC8-9495-59429FDC7198}" destId="{2BA7A1BA-A010-4972-8852-0FF38BC52CD3}" srcOrd="2" destOrd="0" parTransId="{DE908720-3DA6-4654-9A57-B24BBAF08197}" sibTransId="{A9DB4673-FD52-4D9B-A4A5-BA3DE3F3BAAB}"/>
    <dgm:cxn modelId="{8624C0EA-AC59-45C4-950A-A99B4A56469C}" srcId="{80363F64-ED38-4DC8-9495-59429FDC7198}" destId="{69ED1EA3-7CDB-4607-B3AB-23656D461D78}" srcOrd="7" destOrd="0" parTransId="{84BF418D-F1E0-4C2E-B6B9-D28462ABE3C5}" sibTransId="{D4143E5E-C17A-4357-8D71-697653C50BDD}"/>
    <dgm:cxn modelId="{776BA80C-6D88-4FE3-BEF8-C8330933902C}" type="presOf" srcId="{69ED1EA3-7CDB-4607-B3AB-23656D461D78}" destId="{46FA0538-4868-4DD5-967C-ACAFA6E141ED}" srcOrd="0" destOrd="0" presId="urn:microsoft.com/office/officeart/2009/3/layout/StepUpProcess"/>
    <dgm:cxn modelId="{D32AD952-0869-4D4A-9A07-73E90CD65547}" type="presOf" srcId="{80363F64-ED38-4DC8-9495-59429FDC7198}" destId="{326C32E7-DB90-438E-83DE-2C7B78FA0FB4}" srcOrd="0" destOrd="0" presId="urn:microsoft.com/office/officeart/2009/3/layout/StepUpProcess"/>
    <dgm:cxn modelId="{AF8B638A-2909-4D36-AA83-5BFBD7268F85}" srcId="{80363F64-ED38-4DC8-9495-59429FDC7198}" destId="{A44881E5-789B-45EB-B218-16483D923B32}" srcOrd="0" destOrd="0" parTransId="{1E858B43-3B66-4411-B153-CCEDDD7010F4}" sibTransId="{DE0DC386-8C12-4048-879F-39D87BDFD18E}"/>
    <dgm:cxn modelId="{DAC726E8-B431-4DA2-8458-171C3343321D}" type="presOf" srcId="{C83B25FA-BA03-4A05-B1A2-495E942D8E6A}" destId="{9D4C6EB8-2564-40D8-9A2E-2937D8DA4776}" srcOrd="0" destOrd="0" presId="urn:microsoft.com/office/officeart/2009/3/layout/StepUpProcess"/>
    <dgm:cxn modelId="{5520AD57-F4D6-4331-841D-E75D809F9F84}" srcId="{80363F64-ED38-4DC8-9495-59429FDC7198}" destId="{4BFDA5AC-0D9F-4447-9971-BE30A35485FB}" srcOrd="4" destOrd="0" parTransId="{1816F050-8ED9-47B2-A385-B8B5CA53A200}" sibTransId="{3D0CCB7F-4310-4556-B865-F1D88C1C1B47}"/>
    <dgm:cxn modelId="{92B0ECE3-4969-492B-BF1A-3EA20CB46C63}" srcId="{80363F64-ED38-4DC8-9495-59429FDC7198}" destId="{333BAAFF-E224-495E-97F1-F3812A9A4BFA}" srcOrd="6" destOrd="0" parTransId="{18871429-4E64-43E9-892D-8912064A7760}" sibTransId="{2CAC29F6-92E3-42E0-BA03-8B93DAAB4D8D}"/>
    <dgm:cxn modelId="{23D5701D-081E-4521-A845-82B3311AC381}" type="presOf" srcId="{46FCB204-23D1-4D19-84B4-279D1C40ED96}" destId="{3A9FD544-EC55-4284-B1F4-387E57D54668}" srcOrd="0" destOrd="0" presId="urn:microsoft.com/office/officeart/2009/3/layout/StepUpProcess"/>
    <dgm:cxn modelId="{75828441-B031-4D72-B672-9F86C1C8A53C}" type="presOf" srcId="{A44881E5-789B-45EB-B218-16483D923B32}" destId="{F130ACB7-92A8-479F-B228-738803ADA9A8}" srcOrd="0" destOrd="0" presId="urn:microsoft.com/office/officeart/2009/3/layout/StepUpProcess"/>
    <dgm:cxn modelId="{D5DF964C-8A7C-4F72-847C-0A2D7F05B3E9}" type="presParOf" srcId="{326C32E7-DB90-438E-83DE-2C7B78FA0FB4}" destId="{B62735F1-2E35-4A85-AA19-509817673786}" srcOrd="0" destOrd="0" presId="urn:microsoft.com/office/officeart/2009/3/layout/StepUpProcess"/>
    <dgm:cxn modelId="{7BFF667C-807A-4748-932E-B9D8DF7D90B1}" type="presParOf" srcId="{B62735F1-2E35-4A85-AA19-509817673786}" destId="{4856E7D7-6196-4321-B31C-CBFA6513F0D2}" srcOrd="0" destOrd="0" presId="urn:microsoft.com/office/officeart/2009/3/layout/StepUpProcess"/>
    <dgm:cxn modelId="{AC55CD78-C6DB-4BEB-9084-AC69B451F4D9}" type="presParOf" srcId="{B62735F1-2E35-4A85-AA19-509817673786}" destId="{F130ACB7-92A8-479F-B228-738803ADA9A8}" srcOrd="1" destOrd="0" presId="urn:microsoft.com/office/officeart/2009/3/layout/StepUpProcess"/>
    <dgm:cxn modelId="{89F16ADF-C593-4B36-BD2B-11910E1155E9}" type="presParOf" srcId="{B62735F1-2E35-4A85-AA19-509817673786}" destId="{3E41E96C-1B96-41E0-BE5A-1EE8B9345213}" srcOrd="2" destOrd="0" presId="urn:microsoft.com/office/officeart/2009/3/layout/StepUpProcess"/>
    <dgm:cxn modelId="{C4EE90C7-AE7D-4600-9390-CD19D35240E7}" type="presParOf" srcId="{326C32E7-DB90-438E-83DE-2C7B78FA0FB4}" destId="{91BDB9D4-5FBA-43BC-911E-C9EFAD6B6008}" srcOrd="1" destOrd="0" presId="urn:microsoft.com/office/officeart/2009/3/layout/StepUpProcess"/>
    <dgm:cxn modelId="{E71A44C0-3884-4BB6-AF1F-B2A3E5A42B19}" type="presParOf" srcId="{91BDB9D4-5FBA-43BC-911E-C9EFAD6B6008}" destId="{3BEFB654-696F-466C-8019-1C1008C432AD}" srcOrd="0" destOrd="0" presId="urn:microsoft.com/office/officeart/2009/3/layout/StepUpProcess"/>
    <dgm:cxn modelId="{543BCE6D-636F-4960-80D2-5D1880BDC762}" type="presParOf" srcId="{326C32E7-DB90-438E-83DE-2C7B78FA0FB4}" destId="{7883BD22-E1A2-44B6-AFC9-957BC18D61D4}" srcOrd="2" destOrd="0" presId="urn:microsoft.com/office/officeart/2009/3/layout/StepUpProcess"/>
    <dgm:cxn modelId="{B0FB4912-2A5B-4707-9FCF-39AC8434342B}" type="presParOf" srcId="{7883BD22-E1A2-44B6-AFC9-957BC18D61D4}" destId="{3180774A-544F-4D30-968A-D750B2D7C6CA}" srcOrd="0" destOrd="0" presId="urn:microsoft.com/office/officeart/2009/3/layout/StepUpProcess"/>
    <dgm:cxn modelId="{F39F33BA-B715-4CB2-88BB-0CDAD698F069}" type="presParOf" srcId="{7883BD22-E1A2-44B6-AFC9-957BC18D61D4}" destId="{3A9FD544-EC55-4284-B1F4-387E57D54668}" srcOrd="1" destOrd="0" presId="urn:microsoft.com/office/officeart/2009/3/layout/StepUpProcess"/>
    <dgm:cxn modelId="{52BEA5DD-6C50-4ADA-AAFB-74CE7E0B5B8C}" type="presParOf" srcId="{7883BD22-E1A2-44B6-AFC9-957BC18D61D4}" destId="{56801BC8-A747-4577-84BF-662F0EB5172D}" srcOrd="2" destOrd="0" presId="urn:microsoft.com/office/officeart/2009/3/layout/StepUpProcess"/>
    <dgm:cxn modelId="{8FA47489-4780-4308-A4B0-95790C418007}" type="presParOf" srcId="{326C32E7-DB90-438E-83DE-2C7B78FA0FB4}" destId="{AB18860E-C352-41AB-ABAC-295F7F0E7621}" srcOrd="3" destOrd="0" presId="urn:microsoft.com/office/officeart/2009/3/layout/StepUpProcess"/>
    <dgm:cxn modelId="{299D3FD3-CCAF-4AE7-9D7A-0381758FB64A}" type="presParOf" srcId="{AB18860E-C352-41AB-ABAC-295F7F0E7621}" destId="{7064A014-9BDB-4C4C-AFEA-C1B337C7692E}" srcOrd="0" destOrd="0" presId="urn:microsoft.com/office/officeart/2009/3/layout/StepUpProcess"/>
    <dgm:cxn modelId="{4C79F671-62F0-43EA-B0CC-3D96B24AEB81}" type="presParOf" srcId="{326C32E7-DB90-438E-83DE-2C7B78FA0FB4}" destId="{642B3B9C-DCF5-41EA-9A74-8AFDC8228D35}" srcOrd="4" destOrd="0" presId="urn:microsoft.com/office/officeart/2009/3/layout/StepUpProcess"/>
    <dgm:cxn modelId="{0F40FDF4-1BE2-4E5C-976F-5B9782EBE9AE}" type="presParOf" srcId="{642B3B9C-DCF5-41EA-9A74-8AFDC8228D35}" destId="{54C18E6E-DB5C-4289-8F35-197D9C93299B}" srcOrd="0" destOrd="0" presId="urn:microsoft.com/office/officeart/2009/3/layout/StepUpProcess"/>
    <dgm:cxn modelId="{EA4B46E9-2703-4162-B787-E96F3D75B4C0}" type="presParOf" srcId="{642B3B9C-DCF5-41EA-9A74-8AFDC8228D35}" destId="{F2555F3B-D73F-4A14-99F6-2B7830318EF0}" srcOrd="1" destOrd="0" presId="urn:microsoft.com/office/officeart/2009/3/layout/StepUpProcess"/>
    <dgm:cxn modelId="{82BDA432-B2B5-4607-A1A2-99E088488E2F}" type="presParOf" srcId="{642B3B9C-DCF5-41EA-9A74-8AFDC8228D35}" destId="{58997E4C-1281-4436-B85D-B37C37B901BC}" srcOrd="2" destOrd="0" presId="urn:microsoft.com/office/officeart/2009/3/layout/StepUpProcess"/>
    <dgm:cxn modelId="{0C9A00B6-A1F4-4222-99B9-886100355969}" type="presParOf" srcId="{326C32E7-DB90-438E-83DE-2C7B78FA0FB4}" destId="{986A03F4-C2D4-491A-89E7-80B36A94A15C}" srcOrd="5" destOrd="0" presId="urn:microsoft.com/office/officeart/2009/3/layout/StepUpProcess"/>
    <dgm:cxn modelId="{85A6BAE1-C933-4E3B-9E7F-DBC4A99D06FA}" type="presParOf" srcId="{986A03F4-C2D4-491A-89E7-80B36A94A15C}" destId="{10728D5F-CAAC-47C4-B9FE-EF57ABAE1817}" srcOrd="0" destOrd="0" presId="urn:microsoft.com/office/officeart/2009/3/layout/StepUpProcess"/>
    <dgm:cxn modelId="{D02B998D-620E-4717-825A-881ECE0ABCE6}" type="presParOf" srcId="{326C32E7-DB90-438E-83DE-2C7B78FA0FB4}" destId="{3ECB6123-6D59-4829-A93E-F2C0786839BA}" srcOrd="6" destOrd="0" presId="urn:microsoft.com/office/officeart/2009/3/layout/StepUpProcess"/>
    <dgm:cxn modelId="{175EEC9E-53A4-4A31-B9F9-1F4ACE30AC94}" type="presParOf" srcId="{3ECB6123-6D59-4829-A93E-F2C0786839BA}" destId="{E79EABDA-0DC9-46F1-813B-5A6A80F3DFB7}" srcOrd="0" destOrd="0" presId="urn:microsoft.com/office/officeart/2009/3/layout/StepUpProcess"/>
    <dgm:cxn modelId="{96BC8E24-4FBF-4F38-A4A0-5F820B284F4D}" type="presParOf" srcId="{3ECB6123-6D59-4829-A93E-F2C0786839BA}" destId="{9D4C6EB8-2564-40D8-9A2E-2937D8DA4776}" srcOrd="1" destOrd="0" presId="urn:microsoft.com/office/officeart/2009/3/layout/StepUpProcess"/>
    <dgm:cxn modelId="{2BA1EAB9-65E7-4449-9376-41500E9CD108}" type="presParOf" srcId="{3ECB6123-6D59-4829-A93E-F2C0786839BA}" destId="{E03E4362-8A1B-457A-A800-9E18899D7DE2}" srcOrd="2" destOrd="0" presId="urn:microsoft.com/office/officeart/2009/3/layout/StepUpProcess"/>
    <dgm:cxn modelId="{A4EBDF97-6E9B-4BE9-9175-67BCB1006F0E}" type="presParOf" srcId="{326C32E7-DB90-438E-83DE-2C7B78FA0FB4}" destId="{1A3D68A9-EA81-4262-B041-49D4080821F0}" srcOrd="7" destOrd="0" presId="urn:microsoft.com/office/officeart/2009/3/layout/StepUpProcess"/>
    <dgm:cxn modelId="{D3F3AA82-69B1-44CE-986E-3FDF2B25AF22}" type="presParOf" srcId="{1A3D68A9-EA81-4262-B041-49D4080821F0}" destId="{D48A91F1-21D9-4F99-A957-05FCB4B5354A}" srcOrd="0" destOrd="0" presId="urn:microsoft.com/office/officeart/2009/3/layout/StepUpProcess"/>
    <dgm:cxn modelId="{5AB53070-FB5B-4D84-A0ED-DAB4FD13945F}" type="presParOf" srcId="{326C32E7-DB90-438E-83DE-2C7B78FA0FB4}" destId="{86A9B84E-E97E-48DA-89D3-B4994CAEC26C}" srcOrd="8" destOrd="0" presId="urn:microsoft.com/office/officeart/2009/3/layout/StepUpProcess"/>
    <dgm:cxn modelId="{16F09955-14CC-4F42-817C-CE509C4EC475}" type="presParOf" srcId="{86A9B84E-E97E-48DA-89D3-B4994CAEC26C}" destId="{8A24C1C9-80F8-4A64-8F3B-952E4FBB8430}" srcOrd="0" destOrd="0" presId="urn:microsoft.com/office/officeart/2009/3/layout/StepUpProcess"/>
    <dgm:cxn modelId="{EAC0972F-9713-48E5-B968-65520D35AB13}" type="presParOf" srcId="{86A9B84E-E97E-48DA-89D3-B4994CAEC26C}" destId="{C562887B-5C5F-4DDD-8DFA-1E4C26B65CEA}" srcOrd="1" destOrd="0" presId="urn:microsoft.com/office/officeart/2009/3/layout/StepUpProcess"/>
    <dgm:cxn modelId="{F8ABF82E-5075-475F-B368-707172443B37}" type="presParOf" srcId="{86A9B84E-E97E-48DA-89D3-B4994CAEC26C}" destId="{7FBCDBFC-0A0A-4A83-9C45-FBE1DD9F155E}" srcOrd="2" destOrd="0" presId="urn:microsoft.com/office/officeart/2009/3/layout/StepUpProcess"/>
    <dgm:cxn modelId="{05D5A474-E16E-42BD-8FF8-7C9AD0E906CB}" type="presParOf" srcId="{326C32E7-DB90-438E-83DE-2C7B78FA0FB4}" destId="{07AA9E58-069D-4B10-9629-BF86955B9EC3}" srcOrd="9" destOrd="0" presId="urn:microsoft.com/office/officeart/2009/3/layout/StepUpProcess"/>
    <dgm:cxn modelId="{02A11DA0-39B7-43A5-ADC7-EB2A48F22BF2}" type="presParOf" srcId="{07AA9E58-069D-4B10-9629-BF86955B9EC3}" destId="{B1552743-8E3C-460B-8D14-004A0C1A38DD}" srcOrd="0" destOrd="0" presId="urn:microsoft.com/office/officeart/2009/3/layout/StepUpProcess"/>
    <dgm:cxn modelId="{AAC932F3-D9E5-493A-A285-775E7A25A220}" type="presParOf" srcId="{326C32E7-DB90-438E-83DE-2C7B78FA0FB4}" destId="{B81CA913-E39D-4923-B83E-4E04332CCF7E}" srcOrd="10" destOrd="0" presId="urn:microsoft.com/office/officeart/2009/3/layout/StepUpProcess"/>
    <dgm:cxn modelId="{190640D4-F09B-4B37-A360-22D4B2324D7E}" type="presParOf" srcId="{B81CA913-E39D-4923-B83E-4E04332CCF7E}" destId="{171AC8F0-41F6-44F2-90D2-65E4044F90ED}" srcOrd="0" destOrd="0" presId="urn:microsoft.com/office/officeart/2009/3/layout/StepUpProcess"/>
    <dgm:cxn modelId="{8C5A8024-8853-4B18-A902-F13BC9111C57}" type="presParOf" srcId="{B81CA913-E39D-4923-B83E-4E04332CCF7E}" destId="{1A424714-9759-4FA0-8D41-92C4B3E9259A}" srcOrd="1" destOrd="0" presId="urn:microsoft.com/office/officeart/2009/3/layout/StepUpProcess"/>
    <dgm:cxn modelId="{062B47E5-B6AC-451D-9DEF-275693C97249}" type="presParOf" srcId="{B81CA913-E39D-4923-B83E-4E04332CCF7E}" destId="{47FCD68B-0F58-4699-8961-78A18AF3BE0B}" srcOrd="2" destOrd="0" presId="urn:microsoft.com/office/officeart/2009/3/layout/StepUpProcess"/>
    <dgm:cxn modelId="{D43AD530-CB21-42E5-9D96-B69EDAD9D07E}" type="presParOf" srcId="{326C32E7-DB90-438E-83DE-2C7B78FA0FB4}" destId="{C9B6032A-A41D-469F-AB9D-7DA4443665AD}" srcOrd="11" destOrd="0" presId="urn:microsoft.com/office/officeart/2009/3/layout/StepUpProcess"/>
    <dgm:cxn modelId="{AB2B7AD5-3569-4252-848D-823DE85B9510}" type="presParOf" srcId="{C9B6032A-A41D-469F-AB9D-7DA4443665AD}" destId="{6301F6B7-E3B7-4159-97E5-0215228B39C7}" srcOrd="0" destOrd="0" presId="urn:microsoft.com/office/officeart/2009/3/layout/StepUpProcess"/>
    <dgm:cxn modelId="{25A27F00-BBEF-444C-9508-D377C90CA607}" type="presParOf" srcId="{326C32E7-DB90-438E-83DE-2C7B78FA0FB4}" destId="{66ECE60F-17D0-4CFB-9930-97B517637B57}" srcOrd="12" destOrd="0" presId="urn:microsoft.com/office/officeart/2009/3/layout/StepUpProcess"/>
    <dgm:cxn modelId="{13E42472-E449-4FEE-8026-3A2712AB424C}" type="presParOf" srcId="{66ECE60F-17D0-4CFB-9930-97B517637B57}" destId="{4060A4D7-B4D5-468A-A0E8-D0C59E96932E}" srcOrd="0" destOrd="0" presId="urn:microsoft.com/office/officeart/2009/3/layout/StepUpProcess"/>
    <dgm:cxn modelId="{A4DE27B2-FD1E-4C6D-94CD-C0B3BD4321C7}" type="presParOf" srcId="{66ECE60F-17D0-4CFB-9930-97B517637B57}" destId="{92571FA9-A536-4919-80FC-30146FABBC3F}" srcOrd="1" destOrd="0" presId="urn:microsoft.com/office/officeart/2009/3/layout/StepUpProcess"/>
    <dgm:cxn modelId="{A53AFBD1-302E-4888-B39F-7691B1602093}" type="presParOf" srcId="{66ECE60F-17D0-4CFB-9930-97B517637B57}" destId="{D4A8E73D-C02E-4A31-AE62-D18BC8721E75}" srcOrd="2" destOrd="0" presId="urn:microsoft.com/office/officeart/2009/3/layout/StepUpProcess"/>
    <dgm:cxn modelId="{EFB38F08-080A-4976-8CF7-B0EAC01654BA}" type="presParOf" srcId="{326C32E7-DB90-438E-83DE-2C7B78FA0FB4}" destId="{891A3E27-50C1-4C1A-A3AD-0A3E3DF210B4}" srcOrd="13" destOrd="0" presId="urn:microsoft.com/office/officeart/2009/3/layout/StepUpProcess"/>
    <dgm:cxn modelId="{4AB720B6-3EFA-4046-89C2-2EF54F6AD630}" type="presParOf" srcId="{891A3E27-50C1-4C1A-A3AD-0A3E3DF210B4}" destId="{59A4DF54-619B-4BE4-AF5F-CEFE72AB91D7}" srcOrd="0" destOrd="0" presId="urn:microsoft.com/office/officeart/2009/3/layout/StepUpProcess"/>
    <dgm:cxn modelId="{2BEB0452-9FA7-4592-8770-E7C76F07C04B}" type="presParOf" srcId="{326C32E7-DB90-438E-83DE-2C7B78FA0FB4}" destId="{89911532-D7ED-475F-967E-DE96EA2AB688}" srcOrd="14" destOrd="0" presId="urn:microsoft.com/office/officeart/2009/3/layout/StepUpProcess"/>
    <dgm:cxn modelId="{7C62CC82-D5A4-4EFC-AA81-AE5AC7C58BA1}" type="presParOf" srcId="{89911532-D7ED-475F-967E-DE96EA2AB688}" destId="{E3A01788-80B6-4A5E-A602-7850C5EFA252}" srcOrd="0" destOrd="0" presId="urn:microsoft.com/office/officeart/2009/3/layout/StepUpProcess"/>
    <dgm:cxn modelId="{E45D3C68-681A-4B8E-A2AD-FDE4BA545523}" type="presParOf" srcId="{89911532-D7ED-475F-967E-DE96EA2AB688}" destId="{46FA0538-4868-4DD5-967C-ACAFA6E141E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435D589-EC8E-4029-A204-EAF198A140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F7B389F-4863-46EF-BE88-2A5899378072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Alarma de emergencia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E23E7-C344-4092-9F65-A9091BE908F3}" type="parTrans" cxnId="{A3EB6FBA-F115-4B32-902A-5F7FEF52E50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5375E-9ADA-4208-9CCB-AC15268EDC26}" type="sibTrans" cxnId="{A3EB6FBA-F115-4B32-902A-5F7FEF52E504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E95022-2F19-4A70-8F02-665F524E0911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Brigadas de emergencia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BE080B-7C40-4EB3-8FB2-1DA50721F1B1}" type="parTrans" cxnId="{43ECFB94-4523-4A3B-8D1E-118E88E8E74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81B01-B6C2-4BB6-AF9F-B654EB96831F}" type="sibTrans" cxnId="{43ECFB94-4523-4A3B-8D1E-118E88E8E74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61CC8-AC8F-4A52-886B-36BC5EFAB7BE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Jefe de Emergencia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65EDF-9CBB-4D2D-8A02-D8B46DFFABC6}" type="parTrans" cxnId="{F5008F88-A529-45EF-90A6-8732EF623D6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41459-A699-4376-91EE-EF82608A8B65}" type="sibTrans" cxnId="{F5008F88-A529-45EF-90A6-8732EF623D63}">
      <dgm:prSet/>
      <dgm:spPr/>
      <dgm:t>
        <a:bodyPr/>
        <a:lstStyle/>
        <a:p>
          <a:endParaRPr lang="es-E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A4ABB-7A5A-4388-B9B5-87658C523F74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Organismos de Socorro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61E1A-0CB9-4825-B8BD-F7C91F3A3E01}" type="parTrans" cxnId="{CDD62411-C98A-4CC8-9F17-F6D4544769E4}">
      <dgm:prSet/>
      <dgm:spPr/>
      <dgm:t>
        <a:bodyPr/>
        <a:lstStyle/>
        <a:p>
          <a:endParaRPr lang="es-ES"/>
        </a:p>
      </dgm:t>
    </dgm:pt>
    <dgm:pt modelId="{2041CA40-784F-4CAE-935C-FB47499C6C1F}" type="sibTrans" cxnId="{CDD62411-C98A-4CC8-9F17-F6D4544769E4}">
      <dgm:prSet/>
      <dgm:spPr/>
      <dgm:t>
        <a:bodyPr/>
        <a:lstStyle/>
        <a:p>
          <a:endParaRPr lang="es-ES"/>
        </a:p>
      </dgm:t>
    </dgm:pt>
    <dgm:pt modelId="{44BDF3A3-42F4-43C2-9B95-DD6DA658B6DD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Cuantificación 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E2932-BCDA-4241-9669-C36D4AC52C8C}" type="parTrans" cxnId="{77F0DFE7-A266-44F0-87C8-12C76737C5D8}">
      <dgm:prSet/>
      <dgm:spPr/>
      <dgm:t>
        <a:bodyPr/>
        <a:lstStyle/>
        <a:p>
          <a:endParaRPr lang="es-ES"/>
        </a:p>
      </dgm:t>
    </dgm:pt>
    <dgm:pt modelId="{3FAB6784-3737-4692-B349-42CDAF67A1D5}" type="sibTrans" cxnId="{77F0DFE7-A266-44F0-87C8-12C76737C5D8}">
      <dgm:prSet/>
      <dgm:spPr/>
      <dgm:t>
        <a:bodyPr/>
        <a:lstStyle/>
        <a:p>
          <a:endParaRPr lang="es-ES"/>
        </a:p>
      </dgm:t>
    </dgm:pt>
    <dgm:pt modelId="{F08A7A81-EFAD-46E9-9612-87EED707C7FA}">
      <dgm:prSet phldrT="[Texto]" custT="1"/>
      <dgm:spPr/>
      <dgm:t>
        <a:bodyPr/>
        <a:lstStyle/>
        <a:p>
          <a:r>
            <a:rPr lang="es-E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Medidas correctivas</a:t>
          </a:r>
          <a:endParaRPr lang="es-E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F46E5-859D-4DF9-BDE1-165C98DA8953}" type="parTrans" cxnId="{A8BB3113-1964-496F-A31C-C88DCC95CBE5}">
      <dgm:prSet/>
      <dgm:spPr/>
      <dgm:t>
        <a:bodyPr/>
        <a:lstStyle/>
        <a:p>
          <a:endParaRPr lang="es-ES"/>
        </a:p>
      </dgm:t>
    </dgm:pt>
    <dgm:pt modelId="{57E21098-96B9-48BA-AC1D-DEBED059E353}" type="sibTrans" cxnId="{A8BB3113-1964-496F-A31C-C88DCC95CBE5}">
      <dgm:prSet/>
      <dgm:spPr/>
      <dgm:t>
        <a:bodyPr/>
        <a:lstStyle/>
        <a:p>
          <a:endParaRPr lang="es-ES"/>
        </a:p>
      </dgm:t>
    </dgm:pt>
    <dgm:pt modelId="{66009BCC-3837-4F54-85E7-DDF602C55BD0}" type="pres">
      <dgm:prSet presAssocID="{A435D589-EC8E-4029-A204-EAF198A14015}" presName="Name0" presStyleCnt="0">
        <dgm:presLayoutVars>
          <dgm:dir/>
          <dgm:resizeHandles val="exact"/>
        </dgm:presLayoutVars>
      </dgm:prSet>
      <dgm:spPr/>
    </dgm:pt>
    <dgm:pt modelId="{0186633B-5F9F-4D19-80F2-03C2AD92176A}" type="pres">
      <dgm:prSet presAssocID="{8F7B389F-4863-46EF-BE88-2A5899378072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AA3C89-DE80-4BCD-801E-7BF1441266AB}" type="pres">
      <dgm:prSet presAssocID="{0B95375E-9ADA-4208-9CCB-AC15268EDC26}" presName="parSpace" presStyleCnt="0"/>
      <dgm:spPr/>
    </dgm:pt>
    <dgm:pt modelId="{38CC9974-4C95-4DC4-B099-8A7B04A1B3A3}" type="pres">
      <dgm:prSet presAssocID="{DEE95022-2F19-4A70-8F02-665F524E0911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40E028-0A10-4AD4-BE00-6B2D5252FD5E}" type="pres">
      <dgm:prSet presAssocID="{95381B01-B6C2-4BB6-AF9F-B654EB96831F}" presName="parSpace" presStyleCnt="0"/>
      <dgm:spPr/>
    </dgm:pt>
    <dgm:pt modelId="{FBF5CB89-271A-4BC7-AD30-399E918C3C45}" type="pres">
      <dgm:prSet presAssocID="{F7361CC8-AC8F-4A52-886B-36BC5EFAB7BE}" presName="parTxOnly" presStyleLbl="node1" presStyleIdx="2" presStyleCnt="6" custLinFactNeighborX="-1355" custLinFactNeighborY="-470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E2DA97-3868-4B98-B7F3-23096B66C746}" type="pres">
      <dgm:prSet presAssocID="{A1141459-A699-4376-91EE-EF82608A8B65}" presName="parSpace" presStyleCnt="0"/>
      <dgm:spPr/>
    </dgm:pt>
    <dgm:pt modelId="{016528BD-8BE3-40ED-96D2-FEF3F7E9AA7D}" type="pres">
      <dgm:prSet presAssocID="{1B1A4ABB-7A5A-4388-B9B5-87658C523F74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8A562-0903-4D2C-B7B6-7E7C66F856A1}" type="pres">
      <dgm:prSet presAssocID="{2041CA40-784F-4CAE-935C-FB47499C6C1F}" presName="parSpace" presStyleCnt="0"/>
      <dgm:spPr/>
    </dgm:pt>
    <dgm:pt modelId="{F4C5A32D-7BE5-42D8-B8CC-C811C0DF9C25}" type="pres">
      <dgm:prSet presAssocID="{44BDF3A3-42F4-43C2-9B95-DD6DA658B6DD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0B5D3-E00D-4D92-A842-ACE2AF2C675A}" type="pres">
      <dgm:prSet presAssocID="{3FAB6784-3737-4692-B349-42CDAF67A1D5}" presName="parSpace" presStyleCnt="0"/>
      <dgm:spPr/>
    </dgm:pt>
    <dgm:pt modelId="{FF05163F-4E5B-4F73-9687-C79D300E0BCE}" type="pres">
      <dgm:prSet presAssocID="{F08A7A81-EFAD-46E9-9612-87EED707C7F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7F0DFE7-A266-44F0-87C8-12C76737C5D8}" srcId="{A435D589-EC8E-4029-A204-EAF198A14015}" destId="{44BDF3A3-42F4-43C2-9B95-DD6DA658B6DD}" srcOrd="4" destOrd="0" parTransId="{1E7E2932-BCDA-4241-9669-C36D4AC52C8C}" sibTransId="{3FAB6784-3737-4692-B349-42CDAF67A1D5}"/>
    <dgm:cxn modelId="{CB217EF9-065D-4EF8-871A-E269B159BD9F}" type="presOf" srcId="{F7361CC8-AC8F-4A52-886B-36BC5EFAB7BE}" destId="{FBF5CB89-271A-4BC7-AD30-399E918C3C45}" srcOrd="0" destOrd="0" presId="urn:microsoft.com/office/officeart/2005/8/layout/hChevron3"/>
    <dgm:cxn modelId="{43ECFB94-4523-4A3B-8D1E-118E88E8E743}" srcId="{A435D589-EC8E-4029-A204-EAF198A14015}" destId="{DEE95022-2F19-4A70-8F02-665F524E0911}" srcOrd="1" destOrd="0" parTransId="{B9BE080B-7C40-4EB3-8FB2-1DA50721F1B1}" sibTransId="{95381B01-B6C2-4BB6-AF9F-B654EB96831F}"/>
    <dgm:cxn modelId="{A8BB3113-1964-496F-A31C-C88DCC95CBE5}" srcId="{A435D589-EC8E-4029-A204-EAF198A14015}" destId="{F08A7A81-EFAD-46E9-9612-87EED707C7FA}" srcOrd="5" destOrd="0" parTransId="{A72F46E5-859D-4DF9-BDE1-165C98DA8953}" sibTransId="{57E21098-96B9-48BA-AC1D-DEBED059E353}"/>
    <dgm:cxn modelId="{CDD62411-C98A-4CC8-9F17-F6D4544769E4}" srcId="{A435D589-EC8E-4029-A204-EAF198A14015}" destId="{1B1A4ABB-7A5A-4388-B9B5-87658C523F74}" srcOrd="3" destOrd="0" parTransId="{CB761E1A-0CB9-4825-B8BD-F7C91F3A3E01}" sibTransId="{2041CA40-784F-4CAE-935C-FB47499C6C1F}"/>
    <dgm:cxn modelId="{68B9CB2E-32F3-4BEB-9228-75CD0A22364D}" type="presOf" srcId="{DEE95022-2F19-4A70-8F02-665F524E0911}" destId="{38CC9974-4C95-4DC4-B099-8A7B04A1B3A3}" srcOrd="0" destOrd="0" presId="urn:microsoft.com/office/officeart/2005/8/layout/hChevron3"/>
    <dgm:cxn modelId="{1143461E-38A0-4ACE-BF89-9171D65AF4C4}" type="presOf" srcId="{F08A7A81-EFAD-46E9-9612-87EED707C7FA}" destId="{FF05163F-4E5B-4F73-9687-C79D300E0BCE}" srcOrd="0" destOrd="0" presId="urn:microsoft.com/office/officeart/2005/8/layout/hChevron3"/>
    <dgm:cxn modelId="{A3EB6FBA-F115-4B32-902A-5F7FEF52E504}" srcId="{A435D589-EC8E-4029-A204-EAF198A14015}" destId="{8F7B389F-4863-46EF-BE88-2A5899378072}" srcOrd="0" destOrd="0" parTransId="{B66E23E7-C344-4092-9F65-A9091BE908F3}" sibTransId="{0B95375E-9ADA-4208-9CCB-AC15268EDC26}"/>
    <dgm:cxn modelId="{9F8A8BD5-1AB4-4A5E-B6CD-FC9B501E20F5}" type="presOf" srcId="{1B1A4ABB-7A5A-4388-B9B5-87658C523F74}" destId="{016528BD-8BE3-40ED-96D2-FEF3F7E9AA7D}" srcOrd="0" destOrd="0" presId="urn:microsoft.com/office/officeart/2005/8/layout/hChevron3"/>
    <dgm:cxn modelId="{E790C94A-AB26-43F3-BAE9-5D481D46F6CB}" type="presOf" srcId="{8F7B389F-4863-46EF-BE88-2A5899378072}" destId="{0186633B-5F9F-4D19-80F2-03C2AD92176A}" srcOrd="0" destOrd="0" presId="urn:microsoft.com/office/officeart/2005/8/layout/hChevron3"/>
    <dgm:cxn modelId="{7F7C480A-05E4-4EA6-8F92-0FAEEA1CEF1E}" type="presOf" srcId="{44BDF3A3-42F4-43C2-9B95-DD6DA658B6DD}" destId="{F4C5A32D-7BE5-42D8-B8CC-C811C0DF9C25}" srcOrd="0" destOrd="0" presId="urn:microsoft.com/office/officeart/2005/8/layout/hChevron3"/>
    <dgm:cxn modelId="{F5008F88-A529-45EF-90A6-8732EF623D63}" srcId="{A435D589-EC8E-4029-A204-EAF198A14015}" destId="{F7361CC8-AC8F-4A52-886B-36BC5EFAB7BE}" srcOrd="2" destOrd="0" parTransId="{63E65EDF-9CBB-4D2D-8A02-D8B46DFFABC6}" sibTransId="{A1141459-A699-4376-91EE-EF82608A8B65}"/>
    <dgm:cxn modelId="{F47B51C9-2496-41BA-9E60-7228D1AD1B2E}" type="presOf" srcId="{A435D589-EC8E-4029-A204-EAF198A14015}" destId="{66009BCC-3837-4F54-85E7-DDF602C55BD0}" srcOrd="0" destOrd="0" presId="urn:microsoft.com/office/officeart/2005/8/layout/hChevron3"/>
    <dgm:cxn modelId="{39A749AA-C8A2-4F20-8B09-B85E600BCF52}" type="presParOf" srcId="{66009BCC-3837-4F54-85E7-DDF602C55BD0}" destId="{0186633B-5F9F-4D19-80F2-03C2AD92176A}" srcOrd="0" destOrd="0" presId="urn:microsoft.com/office/officeart/2005/8/layout/hChevron3"/>
    <dgm:cxn modelId="{37B28A1C-102B-4C93-AEBB-7C9675B5D0E7}" type="presParOf" srcId="{66009BCC-3837-4F54-85E7-DDF602C55BD0}" destId="{4AAA3C89-DE80-4BCD-801E-7BF1441266AB}" srcOrd="1" destOrd="0" presId="urn:microsoft.com/office/officeart/2005/8/layout/hChevron3"/>
    <dgm:cxn modelId="{5E3BDAA1-6BCB-4679-B5C7-C2542F7B8FBC}" type="presParOf" srcId="{66009BCC-3837-4F54-85E7-DDF602C55BD0}" destId="{38CC9974-4C95-4DC4-B099-8A7B04A1B3A3}" srcOrd="2" destOrd="0" presId="urn:microsoft.com/office/officeart/2005/8/layout/hChevron3"/>
    <dgm:cxn modelId="{D8B6D699-7F3E-4382-AD68-A795E1BE80C6}" type="presParOf" srcId="{66009BCC-3837-4F54-85E7-DDF602C55BD0}" destId="{8C40E028-0A10-4AD4-BE00-6B2D5252FD5E}" srcOrd="3" destOrd="0" presId="urn:microsoft.com/office/officeart/2005/8/layout/hChevron3"/>
    <dgm:cxn modelId="{FD19A2FD-3921-46C0-A0A9-9E18CEBD651A}" type="presParOf" srcId="{66009BCC-3837-4F54-85E7-DDF602C55BD0}" destId="{FBF5CB89-271A-4BC7-AD30-399E918C3C45}" srcOrd="4" destOrd="0" presId="urn:microsoft.com/office/officeart/2005/8/layout/hChevron3"/>
    <dgm:cxn modelId="{31B2199A-55BC-4330-B1A8-3711FE8BBA0A}" type="presParOf" srcId="{66009BCC-3837-4F54-85E7-DDF602C55BD0}" destId="{6AE2DA97-3868-4B98-B7F3-23096B66C746}" srcOrd="5" destOrd="0" presId="urn:microsoft.com/office/officeart/2005/8/layout/hChevron3"/>
    <dgm:cxn modelId="{03511EFD-565C-4A8C-8388-1A10ACB976A8}" type="presParOf" srcId="{66009BCC-3837-4F54-85E7-DDF602C55BD0}" destId="{016528BD-8BE3-40ED-96D2-FEF3F7E9AA7D}" srcOrd="6" destOrd="0" presId="urn:microsoft.com/office/officeart/2005/8/layout/hChevron3"/>
    <dgm:cxn modelId="{34993B60-A4E5-40A4-AFA0-FD87AC2E4AF7}" type="presParOf" srcId="{66009BCC-3837-4F54-85E7-DDF602C55BD0}" destId="{C808A562-0903-4D2C-B7B6-7E7C66F856A1}" srcOrd="7" destOrd="0" presId="urn:microsoft.com/office/officeart/2005/8/layout/hChevron3"/>
    <dgm:cxn modelId="{CE10CA9A-DB4C-4423-8FBB-F6090F97B5D8}" type="presParOf" srcId="{66009BCC-3837-4F54-85E7-DDF602C55BD0}" destId="{F4C5A32D-7BE5-42D8-B8CC-C811C0DF9C25}" srcOrd="8" destOrd="0" presId="urn:microsoft.com/office/officeart/2005/8/layout/hChevron3"/>
    <dgm:cxn modelId="{EA0A8D55-8CD1-4FA7-A3AF-AF0DEFD9D206}" type="presParOf" srcId="{66009BCC-3837-4F54-85E7-DDF602C55BD0}" destId="{D980B5D3-E00D-4D92-A842-ACE2AF2C675A}" srcOrd="9" destOrd="0" presId="urn:microsoft.com/office/officeart/2005/8/layout/hChevron3"/>
    <dgm:cxn modelId="{A942864C-00F3-4BF6-B3F7-D6ACB61801AC}" type="presParOf" srcId="{66009BCC-3837-4F54-85E7-DDF602C55BD0}" destId="{FF05163F-4E5B-4F73-9687-C79D300E0BC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71C79FD-38CB-4951-AD2A-6AFAE7972F72}" type="doc">
      <dgm:prSet loTypeId="urn:microsoft.com/office/officeart/2005/8/layout/hProcess7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FF813270-B886-44EB-AC57-18215F0C2A7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</a:t>
          </a:r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02E2BE4B-196D-4DCA-A20E-13919383ED08}" type="parTrans" cxnId="{FCAE763A-90F1-44B6-A270-ECBC4E2671D2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609FA3AF-EBE3-49C5-BE9A-6FE6270B6603}" type="sibTrans" cxnId="{FCAE763A-90F1-44B6-A270-ECBC4E2671D2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C42611C0-E77D-427F-A757-97ED03B45BF8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III</a:t>
          </a:r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F213646F-5F70-48E8-B8E0-D0A319747178}" type="parTrans" cxnId="{8765A449-DB98-452C-925B-6AF2AC4C19EA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DD51F5CF-8054-4CE4-9595-B0BD4A7CC18A}" type="sibTrans" cxnId="{8765A449-DB98-452C-925B-6AF2AC4C19EA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382F00AF-02C0-4F88-9120-FB5E68953AD2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II</a:t>
          </a:r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0573CBE1-CB1A-4AE2-93FB-7D17DBE6BC0B}" type="parTrans" cxnId="{1403E5A9-CB44-463F-A209-00954CC220F9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3873BFE6-6B1E-4916-87B3-4D36A0496169}" type="sibTrans" cxnId="{1403E5A9-CB44-463F-A209-00954CC220F9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854B8699-78C9-4F70-979B-FBDCFC51A1CD}">
      <dgm:prSet phldrT="[Texto]"/>
      <dgm:spPr/>
      <dgm:t>
        <a:bodyPr/>
        <a:lstStyle/>
        <a:p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3587FF4A-65C0-4139-B635-B8F0AF1827BD}" type="parTrans" cxnId="{330EE895-8B37-451F-A94A-D156044D689D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C729C28F-E87A-42A6-B7B3-7646B7BE1B37}" type="sibTrans" cxnId="{330EE895-8B37-451F-A94A-D156044D689D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9474AE7-FDC8-4A6B-B6EA-7DDA5F80E7B3}">
      <dgm:prSet phldrT="[Texto]"/>
      <dgm:spPr/>
      <dgm:t>
        <a:bodyPr/>
        <a:lstStyle/>
        <a:p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62672716-BB4A-431B-BF32-3499EDF07F87}" type="parTrans" cxnId="{D1F6502C-881F-4203-B00E-4790854B95DE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303B1379-295A-47B2-9BA0-5528574AD0BF}" type="sibTrans" cxnId="{D1F6502C-881F-4203-B00E-4790854B95DE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A8AA84F9-5979-4FF8-A01A-3253FF078DB4}">
      <dgm:prSet phldrT="[Texto]"/>
      <dgm:spPr/>
      <dgm:t>
        <a:bodyPr/>
        <a:lstStyle/>
        <a:p>
          <a:endParaRPr lang="es-ES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8ECC53E-D56C-4640-9D85-4F502A465ADD}" type="parTrans" cxnId="{7F24FB8B-205F-4C23-9661-AB4E053DDD5D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F33A611B-2D0E-4739-B823-0DF5D989FEEC}" type="sibTrans" cxnId="{7F24FB8B-205F-4C23-9661-AB4E053DDD5D}">
      <dgm:prSet/>
      <dgm:spPr/>
      <dgm:t>
        <a:bodyPr/>
        <a:lstStyle/>
        <a:p>
          <a:endParaRPr lang="es-ES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5869B693-1C27-4E17-9301-62BD358CDDBA}" type="pres">
      <dgm:prSet presAssocID="{D71C79FD-38CB-4951-AD2A-6AFAE7972F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AFBF6B1-BA5C-4CA5-8361-1CB6DE031BA1}" type="pres">
      <dgm:prSet presAssocID="{FF813270-B886-44EB-AC57-18215F0C2A7C}" presName="compositeNode" presStyleCnt="0">
        <dgm:presLayoutVars>
          <dgm:bulletEnabled val="1"/>
        </dgm:presLayoutVars>
      </dgm:prSet>
      <dgm:spPr/>
    </dgm:pt>
    <dgm:pt modelId="{E8253992-5B0E-4DEB-B6C0-1ABE63B111D6}" type="pres">
      <dgm:prSet presAssocID="{FF813270-B886-44EB-AC57-18215F0C2A7C}" presName="bgRect" presStyleLbl="node1" presStyleIdx="0" presStyleCnt="3"/>
      <dgm:spPr/>
      <dgm:t>
        <a:bodyPr/>
        <a:lstStyle/>
        <a:p>
          <a:endParaRPr lang="es-ES"/>
        </a:p>
      </dgm:t>
    </dgm:pt>
    <dgm:pt modelId="{AA0F2765-BF13-4806-B8B1-32207F1883E7}" type="pres">
      <dgm:prSet presAssocID="{FF813270-B886-44EB-AC57-18215F0C2A7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47B4A0-AC6D-4095-8935-0D633E8561A3}" type="pres">
      <dgm:prSet presAssocID="{FF813270-B886-44EB-AC57-18215F0C2A7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516F12-4680-434A-BFEE-6159770ED0D6}" type="pres">
      <dgm:prSet presAssocID="{609FA3AF-EBE3-49C5-BE9A-6FE6270B6603}" presName="hSp" presStyleCnt="0"/>
      <dgm:spPr/>
    </dgm:pt>
    <dgm:pt modelId="{408A96C8-631E-43C1-94D1-EDED31490A81}" type="pres">
      <dgm:prSet presAssocID="{609FA3AF-EBE3-49C5-BE9A-6FE6270B6603}" presName="vProcSp" presStyleCnt="0"/>
      <dgm:spPr/>
    </dgm:pt>
    <dgm:pt modelId="{26B3496F-3A4F-4262-83D6-C5E5DEC05950}" type="pres">
      <dgm:prSet presAssocID="{609FA3AF-EBE3-49C5-BE9A-6FE6270B6603}" presName="vSp1" presStyleCnt="0"/>
      <dgm:spPr/>
    </dgm:pt>
    <dgm:pt modelId="{7E750E1F-E233-4853-9FB6-E1BEC1652155}" type="pres">
      <dgm:prSet presAssocID="{609FA3AF-EBE3-49C5-BE9A-6FE6270B6603}" presName="simulatedConn" presStyleLbl="solidFgAcc1" presStyleIdx="0" presStyleCnt="2"/>
      <dgm:spPr/>
    </dgm:pt>
    <dgm:pt modelId="{F4A8C345-197A-450B-A8AE-816ECA9E6641}" type="pres">
      <dgm:prSet presAssocID="{609FA3AF-EBE3-49C5-BE9A-6FE6270B6603}" presName="vSp2" presStyleCnt="0"/>
      <dgm:spPr/>
    </dgm:pt>
    <dgm:pt modelId="{B5006DC9-B524-467A-9EE0-9EAC9A26ED42}" type="pres">
      <dgm:prSet presAssocID="{609FA3AF-EBE3-49C5-BE9A-6FE6270B6603}" presName="sibTrans" presStyleCnt="0"/>
      <dgm:spPr/>
    </dgm:pt>
    <dgm:pt modelId="{C743B6B4-1CC3-4C67-8386-EF4EA579D70A}" type="pres">
      <dgm:prSet presAssocID="{382F00AF-02C0-4F88-9120-FB5E68953AD2}" presName="compositeNode" presStyleCnt="0">
        <dgm:presLayoutVars>
          <dgm:bulletEnabled val="1"/>
        </dgm:presLayoutVars>
      </dgm:prSet>
      <dgm:spPr/>
    </dgm:pt>
    <dgm:pt modelId="{5A791B5B-7ED9-40F3-AFE2-9A8EF4447AC1}" type="pres">
      <dgm:prSet presAssocID="{382F00AF-02C0-4F88-9120-FB5E68953AD2}" presName="bgRect" presStyleLbl="node1" presStyleIdx="1" presStyleCnt="3" custLinFactNeighborX="-1058" custLinFactNeighborY="13043"/>
      <dgm:spPr/>
      <dgm:t>
        <a:bodyPr/>
        <a:lstStyle/>
        <a:p>
          <a:endParaRPr lang="es-ES"/>
        </a:p>
      </dgm:t>
    </dgm:pt>
    <dgm:pt modelId="{010CD59A-0158-4EDA-87A2-DF847554B6F6}" type="pres">
      <dgm:prSet presAssocID="{382F00AF-02C0-4F88-9120-FB5E68953AD2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CEA73B-48CF-4399-8BEA-D15BF192FEA3}" type="pres">
      <dgm:prSet presAssocID="{382F00AF-02C0-4F88-9120-FB5E68953AD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D13ED4-5FBD-4A3A-A49C-C32FE6465448}" type="pres">
      <dgm:prSet presAssocID="{3873BFE6-6B1E-4916-87B3-4D36A0496169}" presName="hSp" presStyleCnt="0"/>
      <dgm:spPr/>
    </dgm:pt>
    <dgm:pt modelId="{03D888AD-280E-4182-A001-6D0F5F39E8A8}" type="pres">
      <dgm:prSet presAssocID="{3873BFE6-6B1E-4916-87B3-4D36A0496169}" presName="vProcSp" presStyleCnt="0"/>
      <dgm:spPr/>
    </dgm:pt>
    <dgm:pt modelId="{5502632F-4282-4D44-83CC-ED9FF9337C95}" type="pres">
      <dgm:prSet presAssocID="{3873BFE6-6B1E-4916-87B3-4D36A0496169}" presName="vSp1" presStyleCnt="0"/>
      <dgm:spPr/>
    </dgm:pt>
    <dgm:pt modelId="{57D5AC14-BDAE-4A16-B50F-D47B0A1CFDB0}" type="pres">
      <dgm:prSet presAssocID="{3873BFE6-6B1E-4916-87B3-4D36A0496169}" presName="simulatedConn" presStyleLbl="solidFgAcc1" presStyleIdx="1" presStyleCnt="2"/>
      <dgm:spPr/>
    </dgm:pt>
    <dgm:pt modelId="{67B31703-6A86-4713-924F-8EF3462268D2}" type="pres">
      <dgm:prSet presAssocID="{3873BFE6-6B1E-4916-87B3-4D36A0496169}" presName="vSp2" presStyleCnt="0"/>
      <dgm:spPr/>
    </dgm:pt>
    <dgm:pt modelId="{902094DF-F511-4235-A182-E8A825FFF799}" type="pres">
      <dgm:prSet presAssocID="{3873BFE6-6B1E-4916-87B3-4D36A0496169}" presName="sibTrans" presStyleCnt="0"/>
      <dgm:spPr/>
    </dgm:pt>
    <dgm:pt modelId="{E9DE33B9-4660-47D7-B42E-A01F083A7190}" type="pres">
      <dgm:prSet presAssocID="{C42611C0-E77D-427F-A757-97ED03B45BF8}" presName="compositeNode" presStyleCnt="0">
        <dgm:presLayoutVars>
          <dgm:bulletEnabled val="1"/>
        </dgm:presLayoutVars>
      </dgm:prSet>
      <dgm:spPr/>
    </dgm:pt>
    <dgm:pt modelId="{8456633C-5F15-4380-A2D2-B0B70BC9DC57}" type="pres">
      <dgm:prSet presAssocID="{C42611C0-E77D-427F-A757-97ED03B45BF8}" presName="bgRect" presStyleLbl="node1" presStyleIdx="2" presStyleCnt="3"/>
      <dgm:spPr/>
      <dgm:t>
        <a:bodyPr/>
        <a:lstStyle/>
        <a:p>
          <a:endParaRPr lang="es-ES"/>
        </a:p>
      </dgm:t>
    </dgm:pt>
    <dgm:pt modelId="{0761817E-0305-4911-A4D8-D73566484E58}" type="pres">
      <dgm:prSet presAssocID="{C42611C0-E77D-427F-A757-97ED03B45BF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EE1ED2-EAB1-4FD7-979B-FA631BA2C51C}" type="pres">
      <dgm:prSet presAssocID="{C42611C0-E77D-427F-A757-97ED03B45BF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E3FB6F-0C6B-402A-AF32-4A506BF27872}" type="presOf" srcId="{C42611C0-E77D-427F-A757-97ED03B45BF8}" destId="{0761817E-0305-4911-A4D8-D73566484E58}" srcOrd="1" destOrd="0" presId="urn:microsoft.com/office/officeart/2005/8/layout/hProcess7"/>
    <dgm:cxn modelId="{7F24FB8B-205F-4C23-9661-AB4E053DDD5D}" srcId="{C42611C0-E77D-427F-A757-97ED03B45BF8}" destId="{A8AA84F9-5979-4FF8-A01A-3253FF078DB4}" srcOrd="0" destOrd="0" parTransId="{78ECC53E-D56C-4640-9D85-4F502A465ADD}" sibTransId="{F33A611B-2D0E-4739-B823-0DF5D989FEEC}"/>
    <dgm:cxn modelId="{A52AA991-0012-4B65-952D-64A82341A6E7}" type="presOf" srcId="{382F00AF-02C0-4F88-9120-FB5E68953AD2}" destId="{5A791B5B-7ED9-40F3-AFE2-9A8EF4447AC1}" srcOrd="0" destOrd="0" presId="urn:microsoft.com/office/officeart/2005/8/layout/hProcess7"/>
    <dgm:cxn modelId="{1403E5A9-CB44-463F-A209-00954CC220F9}" srcId="{D71C79FD-38CB-4951-AD2A-6AFAE7972F72}" destId="{382F00AF-02C0-4F88-9120-FB5E68953AD2}" srcOrd="1" destOrd="0" parTransId="{0573CBE1-CB1A-4AE2-93FB-7D17DBE6BC0B}" sibTransId="{3873BFE6-6B1E-4916-87B3-4D36A0496169}"/>
    <dgm:cxn modelId="{7FF730D6-8E08-4313-B57C-43892672FF4D}" type="presOf" srcId="{D71C79FD-38CB-4951-AD2A-6AFAE7972F72}" destId="{5869B693-1C27-4E17-9301-62BD358CDDBA}" srcOrd="0" destOrd="0" presId="urn:microsoft.com/office/officeart/2005/8/layout/hProcess7"/>
    <dgm:cxn modelId="{E35A6109-6B1B-4344-A40F-CBCE9602EB7D}" type="presOf" srcId="{FF813270-B886-44EB-AC57-18215F0C2A7C}" destId="{AA0F2765-BF13-4806-B8B1-32207F1883E7}" srcOrd="1" destOrd="0" presId="urn:microsoft.com/office/officeart/2005/8/layout/hProcess7"/>
    <dgm:cxn modelId="{FCAE763A-90F1-44B6-A270-ECBC4E2671D2}" srcId="{D71C79FD-38CB-4951-AD2A-6AFAE7972F72}" destId="{FF813270-B886-44EB-AC57-18215F0C2A7C}" srcOrd="0" destOrd="0" parTransId="{02E2BE4B-196D-4DCA-A20E-13919383ED08}" sibTransId="{609FA3AF-EBE3-49C5-BE9A-6FE6270B6603}"/>
    <dgm:cxn modelId="{330EE895-8B37-451F-A94A-D156044D689D}" srcId="{FF813270-B886-44EB-AC57-18215F0C2A7C}" destId="{854B8699-78C9-4F70-979B-FBDCFC51A1CD}" srcOrd="0" destOrd="0" parTransId="{3587FF4A-65C0-4139-B635-B8F0AF1827BD}" sibTransId="{C729C28F-E87A-42A6-B7B3-7646B7BE1B37}"/>
    <dgm:cxn modelId="{9C4F0E48-8042-4B5B-A5FA-34CF92E60250}" type="presOf" srcId="{382F00AF-02C0-4F88-9120-FB5E68953AD2}" destId="{010CD59A-0158-4EDA-87A2-DF847554B6F6}" srcOrd="1" destOrd="0" presId="urn:microsoft.com/office/officeart/2005/8/layout/hProcess7"/>
    <dgm:cxn modelId="{C04F5D6D-23F9-49A1-A329-2B833B371910}" type="presOf" srcId="{A8AA84F9-5979-4FF8-A01A-3253FF078DB4}" destId="{EFEE1ED2-EAB1-4FD7-979B-FA631BA2C51C}" srcOrd="0" destOrd="0" presId="urn:microsoft.com/office/officeart/2005/8/layout/hProcess7"/>
    <dgm:cxn modelId="{BF363FD8-4FEE-47C2-90D3-7D608474B59B}" type="presOf" srcId="{79474AE7-FDC8-4A6B-B6EA-7DDA5F80E7B3}" destId="{A3CEA73B-48CF-4399-8BEA-D15BF192FEA3}" srcOrd="0" destOrd="0" presId="urn:microsoft.com/office/officeart/2005/8/layout/hProcess7"/>
    <dgm:cxn modelId="{4D1C546D-BDF9-4D2B-9DCF-33A326AFA916}" type="presOf" srcId="{FF813270-B886-44EB-AC57-18215F0C2A7C}" destId="{E8253992-5B0E-4DEB-B6C0-1ABE63B111D6}" srcOrd="0" destOrd="0" presId="urn:microsoft.com/office/officeart/2005/8/layout/hProcess7"/>
    <dgm:cxn modelId="{D1F6502C-881F-4203-B00E-4790854B95DE}" srcId="{382F00AF-02C0-4F88-9120-FB5E68953AD2}" destId="{79474AE7-FDC8-4A6B-B6EA-7DDA5F80E7B3}" srcOrd="0" destOrd="0" parTransId="{62672716-BB4A-431B-BF32-3499EDF07F87}" sibTransId="{303B1379-295A-47B2-9BA0-5528574AD0BF}"/>
    <dgm:cxn modelId="{B466D438-95E0-4173-AE0E-C54376CAE318}" type="presOf" srcId="{C42611C0-E77D-427F-A757-97ED03B45BF8}" destId="{8456633C-5F15-4380-A2D2-B0B70BC9DC57}" srcOrd="0" destOrd="0" presId="urn:microsoft.com/office/officeart/2005/8/layout/hProcess7"/>
    <dgm:cxn modelId="{9C6299EA-7FBD-4D83-88E5-99C672C24D87}" type="presOf" srcId="{854B8699-78C9-4F70-979B-FBDCFC51A1CD}" destId="{6947B4A0-AC6D-4095-8935-0D633E8561A3}" srcOrd="0" destOrd="0" presId="urn:microsoft.com/office/officeart/2005/8/layout/hProcess7"/>
    <dgm:cxn modelId="{8765A449-DB98-452C-925B-6AF2AC4C19EA}" srcId="{D71C79FD-38CB-4951-AD2A-6AFAE7972F72}" destId="{C42611C0-E77D-427F-A757-97ED03B45BF8}" srcOrd="2" destOrd="0" parTransId="{F213646F-5F70-48E8-B8E0-D0A319747178}" sibTransId="{DD51F5CF-8054-4CE4-9595-B0BD4A7CC18A}"/>
    <dgm:cxn modelId="{477883C1-B056-4035-AE5D-046F79C98C72}" type="presParOf" srcId="{5869B693-1C27-4E17-9301-62BD358CDDBA}" destId="{DAFBF6B1-BA5C-4CA5-8361-1CB6DE031BA1}" srcOrd="0" destOrd="0" presId="urn:microsoft.com/office/officeart/2005/8/layout/hProcess7"/>
    <dgm:cxn modelId="{8927CAB6-FA94-4400-BD98-6B8BC0E9BBA3}" type="presParOf" srcId="{DAFBF6B1-BA5C-4CA5-8361-1CB6DE031BA1}" destId="{E8253992-5B0E-4DEB-B6C0-1ABE63B111D6}" srcOrd="0" destOrd="0" presId="urn:microsoft.com/office/officeart/2005/8/layout/hProcess7"/>
    <dgm:cxn modelId="{A6E19BEE-B2FF-407A-9084-F92992B58ED2}" type="presParOf" srcId="{DAFBF6B1-BA5C-4CA5-8361-1CB6DE031BA1}" destId="{AA0F2765-BF13-4806-B8B1-32207F1883E7}" srcOrd="1" destOrd="0" presId="urn:microsoft.com/office/officeart/2005/8/layout/hProcess7"/>
    <dgm:cxn modelId="{E586A728-5EA0-4A8C-A05C-E8B81648D3C1}" type="presParOf" srcId="{DAFBF6B1-BA5C-4CA5-8361-1CB6DE031BA1}" destId="{6947B4A0-AC6D-4095-8935-0D633E8561A3}" srcOrd="2" destOrd="0" presId="urn:microsoft.com/office/officeart/2005/8/layout/hProcess7"/>
    <dgm:cxn modelId="{6AF81CD7-5133-4A66-B0CF-479E3FC4DB42}" type="presParOf" srcId="{5869B693-1C27-4E17-9301-62BD358CDDBA}" destId="{5A516F12-4680-434A-BFEE-6159770ED0D6}" srcOrd="1" destOrd="0" presId="urn:microsoft.com/office/officeart/2005/8/layout/hProcess7"/>
    <dgm:cxn modelId="{A56ED44E-3002-4FE8-9761-4ECC932D3790}" type="presParOf" srcId="{5869B693-1C27-4E17-9301-62BD358CDDBA}" destId="{408A96C8-631E-43C1-94D1-EDED31490A81}" srcOrd="2" destOrd="0" presId="urn:microsoft.com/office/officeart/2005/8/layout/hProcess7"/>
    <dgm:cxn modelId="{E1667B5A-E018-474E-8A25-C4FD734EB15D}" type="presParOf" srcId="{408A96C8-631E-43C1-94D1-EDED31490A81}" destId="{26B3496F-3A4F-4262-83D6-C5E5DEC05950}" srcOrd="0" destOrd="0" presId="urn:microsoft.com/office/officeart/2005/8/layout/hProcess7"/>
    <dgm:cxn modelId="{1F6FCCA3-D2C6-4B99-9E47-DE56DB226529}" type="presParOf" srcId="{408A96C8-631E-43C1-94D1-EDED31490A81}" destId="{7E750E1F-E233-4853-9FB6-E1BEC1652155}" srcOrd="1" destOrd="0" presId="urn:microsoft.com/office/officeart/2005/8/layout/hProcess7"/>
    <dgm:cxn modelId="{DABCE215-2130-46A8-8372-05AC1FC11097}" type="presParOf" srcId="{408A96C8-631E-43C1-94D1-EDED31490A81}" destId="{F4A8C345-197A-450B-A8AE-816ECA9E6641}" srcOrd="2" destOrd="0" presId="urn:microsoft.com/office/officeart/2005/8/layout/hProcess7"/>
    <dgm:cxn modelId="{CF58B325-E56C-4BC6-A4A6-FB7F59679367}" type="presParOf" srcId="{5869B693-1C27-4E17-9301-62BD358CDDBA}" destId="{B5006DC9-B524-467A-9EE0-9EAC9A26ED42}" srcOrd="3" destOrd="0" presId="urn:microsoft.com/office/officeart/2005/8/layout/hProcess7"/>
    <dgm:cxn modelId="{AE13F87B-49C0-4AD3-9C3D-4BC5D0170A4C}" type="presParOf" srcId="{5869B693-1C27-4E17-9301-62BD358CDDBA}" destId="{C743B6B4-1CC3-4C67-8386-EF4EA579D70A}" srcOrd="4" destOrd="0" presId="urn:microsoft.com/office/officeart/2005/8/layout/hProcess7"/>
    <dgm:cxn modelId="{B1E680B3-163A-411B-B2D7-F04B90B89A81}" type="presParOf" srcId="{C743B6B4-1CC3-4C67-8386-EF4EA579D70A}" destId="{5A791B5B-7ED9-40F3-AFE2-9A8EF4447AC1}" srcOrd="0" destOrd="0" presId="urn:microsoft.com/office/officeart/2005/8/layout/hProcess7"/>
    <dgm:cxn modelId="{23ED5686-92CC-497F-B7D7-F76C29706957}" type="presParOf" srcId="{C743B6B4-1CC3-4C67-8386-EF4EA579D70A}" destId="{010CD59A-0158-4EDA-87A2-DF847554B6F6}" srcOrd="1" destOrd="0" presId="urn:microsoft.com/office/officeart/2005/8/layout/hProcess7"/>
    <dgm:cxn modelId="{97B91F5B-53CC-4449-9AD0-E213295E4818}" type="presParOf" srcId="{C743B6B4-1CC3-4C67-8386-EF4EA579D70A}" destId="{A3CEA73B-48CF-4399-8BEA-D15BF192FEA3}" srcOrd="2" destOrd="0" presId="urn:microsoft.com/office/officeart/2005/8/layout/hProcess7"/>
    <dgm:cxn modelId="{7ABAE8E9-B05C-4384-A105-E09B5A0B2682}" type="presParOf" srcId="{5869B693-1C27-4E17-9301-62BD358CDDBA}" destId="{7FD13ED4-5FBD-4A3A-A49C-C32FE6465448}" srcOrd="5" destOrd="0" presId="urn:microsoft.com/office/officeart/2005/8/layout/hProcess7"/>
    <dgm:cxn modelId="{1B043BB6-3DCF-4281-9444-6E0B5B97D4ED}" type="presParOf" srcId="{5869B693-1C27-4E17-9301-62BD358CDDBA}" destId="{03D888AD-280E-4182-A001-6D0F5F39E8A8}" srcOrd="6" destOrd="0" presId="urn:microsoft.com/office/officeart/2005/8/layout/hProcess7"/>
    <dgm:cxn modelId="{6531453F-009D-43A0-9590-FA4842264453}" type="presParOf" srcId="{03D888AD-280E-4182-A001-6D0F5F39E8A8}" destId="{5502632F-4282-4D44-83CC-ED9FF9337C95}" srcOrd="0" destOrd="0" presId="urn:microsoft.com/office/officeart/2005/8/layout/hProcess7"/>
    <dgm:cxn modelId="{AEBC5192-0520-4359-B933-50EB2D69CC15}" type="presParOf" srcId="{03D888AD-280E-4182-A001-6D0F5F39E8A8}" destId="{57D5AC14-BDAE-4A16-B50F-D47B0A1CFDB0}" srcOrd="1" destOrd="0" presId="urn:microsoft.com/office/officeart/2005/8/layout/hProcess7"/>
    <dgm:cxn modelId="{8E713968-8B23-4A13-A0AA-9E77AF50628F}" type="presParOf" srcId="{03D888AD-280E-4182-A001-6D0F5F39E8A8}" destId="{67B31703-6A86-4713-924F-8EF3462268D2}" srcOrd="2" destOrd="0" presId="urn:microsoft.com/office/officeart/2005/8/layout/hProcess7"/>
    <dgm:cxn modelId="{322E049A-06BC-4910-8200-23E21FC2CFA6}" type="presParOf" srcId="{5869B693-1C27-4E17-9301-62BD358CDDBA}" destId="{902094DF-F511-4235-A182-E8A825FFF799}" srcOrd="7" destOrd="0" presId="urn:microsoft.com/office/officeart/2005/8/layout/hProcess7"/>
    <dgm:cxn modelId="{E8A7F5E7-146B-4ABA-BF89-A9B332D0E876}" type="presParOf" srcId="{5869B693-1C27-4E17-9301-62BD358CDDBA}" destId="{E9DE33B9-4660-47D7-B42E-A01F083A7190}" srcOrd="8" destOrd="0" presId="urn:microsoft.com/office/officeart/2005/8/layout/hProcess7"/>
    <dgm:cxn modelId="{EAF43BE0-A3D5-4A75-A7D7-BD72BD938A53}" type="presParOf" srcId="{E9DE33B9-4660-47D7-B42E-A01F083A7190}" destId="{8456633C-5F15-4380-A2D2-B0B70BC9DC57}" srcOrd="0" destOrd="0" presId="urn:microsoft.com/office/officeart/2005/8/layout/hProcess7"/>
    <dgm:cxn modelId="{1F629421-F6DA-4C51-832F-8AF69364AAE5}" type="presParOf" srcId="{E9DE33B9-4660-47D7-B42E-A01F083A7190}" destId="{0761817E-0305-4911-A4D8-D73566484E58}" srcOrd="1" destOrd="0" presId="urn:microsoft.com/office/officeart/2005/8/layout/hProcess7"/>
    <dgm:cxn modelId="{AB720AF4-CC95-4416-A0F6-DF2522240CD1}" type="presParOf" srcId="{E9DE33B9-4660-47D7-B42E-A01F083A7190}" destId="{EFEE1ED2-EAB1-4FD7-979B-FA631BA2C51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435D589-EC8E-4029-A204-EAF198A14015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8F7B389F-4863-46EF-BE88-2A5899378072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Suspender actividades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E23E7-C344-4092-9F65-A9091BE908F3}" type="parTrans" cxnId="{A3EB6FBA-F115-4B32-902A-5F7FEF52E504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5375E-9ADA-4208-9CCB-AC15268EDC26}" type="sibTrans" cxnId="{A3EB6FBA-F115-4B32-902A-5F7FEF52E504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E95022-2F19-4A70-8F02-665F524E0911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Colaborar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BE080B-7C40-4EB3-8FB2-1DA50721F1B1}" type="parTrans" cxnId="{43ECFB94-4523-4A3B-8D1E-118E88E8E743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81B01-B6C2-4BB6-AF9F-B654EB96831F}" type="sibTrans" cxnId="{43ECFB94-4523-4A3B-8D1E-118E88E8E743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61CC8-AC8F-4A52-886B-36BC5EFAB7BE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Seguir instrucciones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65EDF-9CBB-4D2D-8A02-D8B46DFFABC6}" type="parTrans" cxnId="{F5008F88-A529-45EF-90A6-8732EF623D63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41459-A699-4376-91EE-EF82608A8B65}" type="sibTrans" cxnId="{F5008F88-A529-45EF-90A6-8732EF623D63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A4ABB-7A5A-4388-B9B5-87658C523F74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 volver por objetos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61E1A-0CB9-4825-B8BD-F7C91F3A3E01}" type="parTrans" cxnId="{CDD62411-C98A-4CC8-9F17-F6D4544769E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041CA40-784F-4CAE-935C-FB47499C6C1F}" type="sibTrans" cxnId="{CDD62411-C98A-4CC8-9F17-F6D4544769E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4BDF3A3-42F4-43C2-9B95-DD6DA658B6DD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Conservar la calma 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E2932-BCDA-4241-9669-C36D4AC52C8C}" type="parTrans" cxnId="{77F0DFE7-A266-44F0-87C8-12C76737C5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FAB6784-3737-4692-B349-42CDAF67A1D5}" type="sibTrans" cxnId="{77F0DFE7-A266-44F0-87C8-12C76737C5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8A7A81-EFAD-46E9-9612-87EED707C7FA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Transitar por la derecha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F46E5-859D-4DF9-BDE1-165C98DA8953}" type="parTrans" cxnId="{A8BB3113-1964-496F-A31C-C88DCC95CBE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7E21098-96B9-48BA-AC1D-DEBED059E353}" type="sibTrans" cxnId="{A8BB3113-1964-496F-A31C-C88DCC95CBE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DB5773-B711-4C48-BBC6-708E37DE3167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 gritar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D7143-1939-47A9-AEEB-9328EDEA923B}" type="parTrans" cxnId="{67F3CFC8-7F09-4EAE-86A8-69DEFE07759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E34D70A-AF83-4D28-BD36-146F158DC27B}" type="sibTrans" cxnId="{67F3CFC8-7F09-4EAE-86A8-69DEFE07759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873561-00FC-4E1C-9EEA-32C3BB8CD910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Dirigirse al punto de encuentro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B869E-0C05-4592-82C4-AFE6092492FA}" type="parTrans" cxnId="{5569F811-D78D-4AFD-8A56-9545692EBD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74B64A5-B924-407C-953C-7DE741DA708E}" type="sibTrans" cxnId="{5569F811-D78D-4AFD-8A56-9545692EBD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009BCC-3837-4F54-85E7-DDF602C55BD0}" type="pres">
      <dgm:prSet presAssocID="{A435D589-EC8E-4029-A204-EAF198A14015}" presName="Name0" presStyleCnt="0">
        <dgm:presLayoutVars>
          <dgm:dir/>
          <dgm:resizeHandles val="exact"/>
        </dgm:presLayoutVars>
      </dgm:prSet>
      <dgm:spPr/>
    </dgm:pt>
    <dgm:pt modelId="{0186633B-5F9F-4D19-80F2-03C2AD92176A}" type="pres">
      <dgm:prSet presAssocID="{8F7B389F-4863-46EF-BE88-2A5899378072}" presName="parTxOnly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AA3C89-DE80-4BCD-801E-7BF1441266AB}" type="pres">
      <dgm:prSet presAssocID="{0B95375E-9ADA-4208-9CCB-AC15268EDC26}" presName="parSpace" presStyleCnt="0"/>
      <dgm:spPr/>
    </dgm:pt>
    <dgm:pt modelId="{38CC9974-4C95-4DC4-B099-8A7B04A1B3A3}" type="pres">
      <dgm:prSet presAssocID="{DEE95022-2F19-4A70-8F02-665F524E0911}" presName="parTxOnly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40E028-0A10-4AD4-BE00-6B2D5252FD5E}" type="pres">
      <dgm:prSet presAssocID="{95381B01-B6C2-4BB6-AF9F-B654EB96831F}" presName="parSpace" presStyleCnt="0"/>
      <dgm:spPr/>
    </dgm:pt>
    <dgm:pt modelId="{FBF5CB89-271A-4BC7-AD30-399E918C3C45}" type="pres">
      <dgm:prSet presAssocID="{F7361CC8-AC8F-4A52-886B-36BC5EFAB7BE}" presName="parTxOnly" presStyleLbl="node1" presStyleIdx="2" presStyleCnt="8" custLinFactNeighborX="1875" custLinFactNeighborY="152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E2DA97-3868-4B98-B7F3-23096B66C746}" type="pres">
      <dgm:prSet presAssocID="{A1141459-A699-4376-91EE-EF82608A8B65}" presName="parSpace" presStyleCnt="0"/>
      <dgm:spPr/>
    </dgm:pt>
    <dgm:pt modelId="{016528BD-8BE3-40ED-96D2-FEF3F7E9AA7D}" type="pres">
      <dgm:prSet presAssocID="{1B1A4ABB-7A5A-4388-B9B5-87658C523F74}" presName="parTxOnly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8A562-0903-4D2C-B7B6-7E7C66F856A1}" type="pres">
      <dgm:prSet presAssocID="{2041CA40-784F-4CAE-935C-FB47499C6C1F}" presName="parSpace" presStyleCnt="0"/>
      <dgm:spPr/>
    </dgm:pt>
    <dgm:pt modelId="{F4C5A32D-7BE5-42D8-B8CC-C811C0DF9C25}" type="pres">
      <dgm:prSet presAssocID="{44BDF3A3-42F4-43C2-9B95-DD6DA658B6DD}" presName="parTxOnly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0B5D3-E00D-4D92-A842-ACE2AF2C675A}" type="pres">
      <dgm:prSet presAssocID="{3FAB6784-3737-4692-B349-42CDAF67A1D5}" presName="parSpace" presStyleCnt="0"/>
      <dgm:spPr/>
    </dgm:pt>
    <dgm:pt modelId="{FF05163F-4E5B-4F73-9687-C79D300E0BCE}" type="pres">
      <dgm:prSet presAssocID="{F08A7A81-EFAD-46E9-9612-87EED707C7FA}" presName="parTxOnly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82CD6D-E705-4AB3-8750-2429439425F6}" type="pres">
      <dgm:prSet presAssocID="{57E21098-96B9-48BA-AC1D-DEBED059E353}" presName="parSpace" presStyleCnt="0"/>
      <dgm:spPr/>
    </dgm:pt>
    <dgm:pt modelId="{455CA752-493C-47FF-A877-BE2B43A66641}" type="pres">
      <dgm:prSet presAssocID="{93DB5773-B711-4C48-BBC6-708E37DE3167}" presName="parTxOnly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020EF8-894C-4F2B-A4BF-6BAFE0037583}" type="pres">
      <dgm:prSet presAssocID="{AE34D70A-AF83-4D28-BD36-146F158DC27B}" presName="parSpace" presStyleCnt="0"/>
      <dgm:spPr/>
    </dgm:pt>
    <dgm:pt modelId="{87A144EA-DEBB-4F90-A177-A9ACBBC76CCA}" type="pres">
      <dgm:prSet presAssocID="{BE873561-00FC-4E1C-9EEA-32C3BB8CD910}" presName="parTxOnly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8737387-DC0D-46A8-B2F9-2DEC8AAC6972}" type="presOf" srcId="{93DB5773-B711-4C48-BBC6-708E37DE3167}" destId="{455CA752-493C-47FF-A877-BE2B43A66641}" srcOrd="0" destOrd="0" presId="urn:microsoft.com/office/officeart/2005/8/layout/hChevron3"/>
    <dgm:cxn modelId="{6B63A9C8-8FCC-47BE-928A-014E1D6336A6}" type="presOf" srcId="{8F7B389F-4863-46EF-BE88-2A5899378072}" destId="{0186633B-5F9F-4D19-80F2-03C2AD92176A}" srcOrd="0" destOrd="0" presId="urn:microsoft.com/office/officeart/2005/8/layout/hChevron3"/>
    <dgm:cxn modelId="{77F0DFE7-A266-44F0-87C8-12C76737C5D8}" srcId="{A435D589-EC8E-4029-A204-EAF198A14015}" destId="{44BDF3A3-42F4-43C2-9B95-DD6DA658B6DD}" srcOrd="4" destOrd="0" parTransId="{1E7E2932-BCDA-4241-9669-C36D4AC52C8C}" sibTransId="{3FAB6784-3737-4692-B349-42CDAF67A1D5}"/>
    <dgm:cxn modelId="{43ECFB94-4523-4A3B-8D1E-118E88E8E743}" srcId="{A435D589-EC8E-4029-A204-EAF198A14015}" destId="{DEE95022-2F19-4A70-8F02-665F524E0911}" srcOrd="1" destOrd="0" parTransId="{B9BE080B-7C40-4EB3-8FB2-1DA50721F1B1}" sibTransId="{95381B01-B6C2-4BB6-AF9F-B654EB96831F}"/>
    <dgm:cxn modelId="{A8BB3113-1964-496F-A31C-C88DCC95CBE5}" srcId="{A435D589-EC8E-4029-A204-EAF198A14015}" destId="{F08A7A81-EFAD-46E9-9612-87EED707C7FA}" srcOrd="5" destOrd="0" parTransId="{A72F46E5-859D-4DF9-BDE1-165C98DA8953}" sibTransId="{57E21098-96B9-48BA-AC1D-DEBED059E353}"/>
    <dgm:cxn modelId="{2B5BCFF1-AE70-45AF-8D7F-8FB2EDA71DC6}" type="presOf" srcId="{F08A7A81-EFAD-46E9-9612-87EED707C7FA}" destId="{FF05163F-4E5B-4F73-9687-C79D300E0BCE}" srcOrd="0" destOrd="0" presId="urn:microsoft.com/office/officeart/2005/8/layout/hChevron3"/>
    <dgm:cxn modelId="{67F3CFC8-7F09-4EAE-86A8-69DEFE07759C}" srcId="{A435D589-EC8E-4029-A204-EAF198A14015}" destId="{93DB5773-B711-4C48-BBC6-708E37DE3167}" srcOrd="6" destOrd="0" parTransId="{8C4D7143-1939-47A9-AEEB-9328EDEA923B}" sibTransId="{AE34D70A-AF83-4D28-BD36-146F158DC27B}"/>
    <dgm:cxn modelId="{3140BD68-F021-4E33-8D54-2C784CE73E31}" type="presOf" srcId="{BE873561-00FC-4E1C-9EEA-32C3BB8CD910}" destId="{87A144EA-DEBB-4F90-A177-A9ACBBC76CCA}" srcOrd="0" destOrd="0" presId="urn:microsoft.com/office/officeart/2005/8/layout/hChevron3"/>
    <dgm:cxn modelId="{CDD62411-C98A-4CC8-9F17-F6D4544769E4}" srcId="{A435D589-EC8E-4029-A204-EAF198A14015}" destId="{1B1A4ABB-7A5A-4388-B9B5-87658C523F74}" srcOrd="3" destOrd="0" parTransId="{CB761E1A-0CB9-4825-B8BD-F7C91F3A3E01}" sibTransId="{2041CA40-784F-4CAE-935C-FB47499C6C1F}"/>
    <dgm:cxn modelId="{FAD967C8-51E7-4083-B902-AD2BF4AF8751}" type="presOf" srcId="{A435D589-EC8E-4029-A204-EAF198A14015}" destId="{66009BCC-3837-4F54-85E7-DDF602C55BD0}" srcOrd="0" destOrd="0" presId="urn:microsoft.com/office/officeart/2005/8/layout/hChevron3"/>
    <dgm:cxn modelId="{67AF2431-1BD6-4079-93D0-426E4126D4A3}" type="presOf" srcId="{DEE95022-2F19-4A70-8F02-665F524E0911}" destId="{38CC9974-4C95-4DC4-B099-8A7B04A1B3A3}" srcOrd="0" destOrd="0" presId="urn:microsoft.com/office/officeart/2005/8/layout/hChevron3"/>
    <dgm:cxn modelId="{E02809AE-677C-48BC-8422-BA11EA3547F6}" type="presOf" srcId="{1B1A4ABB-7A5A-4388-B9B5-87658C523F74}" destId="{016528BD-8BE3-40ED-96D2-FEF3F7E9AA7D}" srcOrd="0" destOrd="0" presId="urn:microsoft.com/office/officeart/2005/8/layout/hChevron3"/>
    <dgm:cxn modelId="{A3EB6FBA-F115-4B32-902A-5F7FEF52E504}" srcId="{A435D589-EC8E-4029-A204-EAF198A14015}" destId="{8F7B389F-4863-46EF-BE88-2A5899378072}" srcOrd="0" destOrd="0" parTransId="{B66E23E7-C344-4092-9F65-A9091BE908F3}" sibTransId="{0B95375E-9ADA-4208-9CCB-AC15268EDC26}"/>
    <dgm:cxn modelId="{4E2727C0-F290-4CC7-8AB5-F71B0B824E12}" type="presOf" srcId="{44BDF3A3-42F4-43C2-9B95-DD6DA658B6DD}" destId="{F4C5A32D-7BE5-42D8-B8CC-C811C0DF9C25}" srcOrd="0" destOrd="0" presId="urn:microsoft.com/office/officeart/2005/8/layout/hChevron3"/>
    <dgm:cxn modelId="{5569F811-D78D-4AFD-8A56-9545692EBD55}" srcId="{A435D589-EC8E-4029-A204-EAF198A14015}" destId="{BE873561-00FC-4E1C-9EEA-32C3BB8CD910}" srcOrd="7" destOrd="0" parTransId="{40EB869E-0C05-4592-82C4-AFE6092492FA}" sibTransId="{D74B64A5-B924-407C-953C-7DE741DA708E}"/>
    <dgm:cxn modelId="{C5C50160-1806-459F-851E-1592680C9E39}" type="presOf" srcId="{F7361CC8-AC8F-4A52-886B-36BC5EFAB7BE}" destId="{FBF5CB89-271A-4BC7-AD30-399E918C3C45}" srcOrd="0" destOrd="0" presId="urn:microsoft.com/office/officeart/2005/8/layout/hChevron3"/>
    <dgm:cxn modelId="{F5008F88-A529-45EF-90A6-8732EF623D63}" srcId="{A435D589-EC8E-4029-A204-EAF198A14015}" destId="{F7361CC8-AC8F-4A52-886B-36BC5EFAB7BE}" srcOrd="2" destOrd="0" parTransId="{63E65EDF-9CBB-4D2D-8A02-D8B46DFFABC6}" sibTransId="{A1141459-A699-4376-91EE-EF82608A8B65}"/>
    <dgm:cxn modelId="{C392055B-2C63-4F68-B2A2-1CF0CE84F812}" type="presParOf" srcId="{66009BCC-3837-4F54-85E7-DDF602C55BD0}" destId="{0186633B-5F9F-4D19-80F2-03C2AD92176A}" srcOrd="0" destOrd="0" presId="urn:microsoft.com/office/officeart/2005/8/layout/hChevron3"/>
    <dgm:cxn modelId="{A9726E8D-B3E8-4512-9995-B853CDEB8DAE}" type="presParOf" srcId="{66009BCC-3837-4F54-85E7-DDF602C55BD0}" destId="{4AAA3C89-DE80-4BCD-801E-7BF1441266AB}" srcOrd="1" destOrd="0" presId="urn:microsoft.com/office/officeart/2005/8/layout/hChevron3"/>
    <dgm:cxn modelId="{A7771391-3E2B-4EE9-9797-778D5F1FA249}" type="presParOf" srcId="{66009BCC-3837-4F54-85E7-DDF602C55BD0}" destId="{38CC9974-4C95-4DC4-B099-8A7B04A1B3A3}" srcOrd="2" destOrd="0" presId="urn:microsoft.com/office/officeart/2005/8/layout/hChevron3"/>
    <dgm:cxn modelId="{A92BF9A8-2A87-4276-8491-B4ABC7A08EE3}" type="presParOf" srcId="{66009BCC-3837-4F54-85E7-DDF602C55BD0}" destId="{8C40E028-0A10-4AD4-BE00-6B2D5252FD5E}" srcOrd="3" destOrd="0" presId="urn:microsoft.com/office/officeart/2005/8/layout/hChevron3"/>
    <dgm:cxn modelId="{6C02DC46-7FB5-42D4-874A-62DE3BA1B553}" type="presParOf" srcId="{66009BCC-3837-4F54-85E7-DDF602C55BD0}" destId="{FBF5CB89-271A-4BC7-AD30-399E918C3C45}" srcOrd="4" destOrd="0" presId="urn:microsoft.com/office/officeart/2005/8/layout/hChevron3"/>
    <dgm:cxn modelId="{7C1D8762-D8EC-429B-B5B7-DC91D67FF64D}" type="presParOf" srcId="{66009BCC-3837-4F54-85E7-DDF602C55BD0}" destId="{6AE2DA97-3868-4B98-B7F3-23096B66C746}" srcOrd="5" destOrd="0" presId="urn:microsoft.com/office/officeart/2005/8/layout/hChevron3"/>
    <dgm:cxn modelId="{AC6700C3-3EBC-42FA-B544-A9611DEFC159}" type="presParOf" srcId="{66009BCC-3837-4F54-85E7-DDF602C55BD0}" destId="{016528BD-8BE3-40ED-96D2-FEF3F7E9AA7D}" srcOrd="6" destOrd="0" presId="urn:microsoft.com/office/officeart/2005/8/layout/hChevron3"/>
    <dgm:cxn modelId="{052DB524-7F83-462C-947A-9CC01D7E86CE}" type="presParOf" srcId="{66009BCC-3837-4F54-85E7-DDF602C55BD0}" destId="{C808A562-0903-4D2C-B7B6-7E7C66F856A1}" srcOrd="7" destOrd="0" presId="urn:microsoft.com/office/officeart/2005/8/layout/hChevron3"/>
    <dgm:cxn modelId="{91A21E7E-A8FD-44DF-9225-D0FF7C1FC1E5}" type="presParOf" srcId="{66009BCC-3837-4F54-85E7-DDF602C55BD0}" destId="{F4C5A32D-7BE5-42D8-B8CC-C811C0DF9C25}" srcOrd="8" destOrd="0" presId="urn:microsoft.com/office/officeart/2005/8/layout/hChevron3"/>
    <dgm:cxn modelId="{C3B24A60-0C5E-4C37-B917-F270D1340743}" type="presParOf" srcId="{66009BCC-3837-4F54-85E7-DDF602C55BD0}" destId="{D980B5D3-E00D-4D92-A842-ACE2AF2C675A}" srcOrd="9" destOrd="0" presId="urn:microsoft.com/office/officeart/2005/8/layout/hChevron3"/>
    <dgm:cxn modelId="{CF17C72C-87FC-479D-A148-E251E9725297}" type="presParOf" srcId="{66009BCC-3837-4F54-85E7-DDF602C55BD0}" destId="{FF05163F-4E5B-4F73-9687-C79D300E0BCE}" srcOrd="10" destOrd="0" presId="urn:microsoft.com/office/officeart/2005/8/layout/hChevron3"/>
    <dgm:cxn modelId="{149794F0-ABC9-4F27-B6B3-8D1CCF29DA27}" type="presParOf" srcId="{66009BCC-3837-4F54-85E7-DDF602C55BD0}" destId="{3E82CD6D-E705-4AB3-8750-2429439425F6}" srcOrd="11" destOrd="0" presId="urn:microsoft.com/office/officeart/2005/8/layout/hChevron3"/>
    <dgm:cxn modelId="{1062B839-8068-4EEF-B1E7-6DA3C107F328}" type="presParOf" srcId="{66009BCC-3837-4F54-85E7-DDF602C55BD0}" destId="{455CA752-493C-47FF-A877-BE2B43A66641}" srcOrd="12" destOrd="0" presId="urn:microsoft.com/office/officeart/2005/8/layout/hChevron3"/>
    <dgm:cxn modelId="{310DAC71-65A1-4F44-B033-7B81FCFCBFA3}" type="presParOf" srcId="{66009BCC-3837-4F54-85E7-DDF602C55BD0}" destId="{5F020EF8-894C-4F2B-A4BF-6BAFE0037583}" srcOrd="13" destOrd="0" presId="urn:microsoft.com/office/officeart/2005/8/layout/hChevron3"/>
    <dgm:cxn modelId="{1656CBE2-3529-4E51-B778-53FB7C77BF01}" type="presParOf" srcId="{66009BCC-3837-4F54-85E7-DDF602C55BD0}" destId="{87A144EA-DEBB-4F90-A177-A9ACBBC76CCA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1484C-E6D2-41EF-BDAD-17484E150DA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96BAAA2-8139-45C1-A2CC-604EEA3CC73F}">
      <dgm:prSet phldrT="[Texto]"/>
      <dgm:spPr/>
      <dgm:t>
        <a:bodyPr/>
        <a:lstStyle/>
        <a:p>
          <a:r>
            <a:rPr lang="es-ES" dirty="0" smtClean="0"/>
            <a:t>Agresión física/psicológica</a:t>
          </a:r>
          <a:endParaRPr lang="es-ES" dirty="0"/>
        </a:p>
      </dgm:t>
    </dgm:pt>
    <dgm:pt modelId="{07F62BAB-769B-4B11-96E4-9B515EF67042}" type="parTrans" cxnId="{F8844E98-D887-4188-A7DC-D6FD3124DAFD}">
      <dgm:prSet/>
      <dgm:spPr/>
      <dgm:t>
        <a:bodyPr/>
        <a:lstStyle/>
        <a:p>
          <a:endParaRPr lang="es-ES"/>
        </a:p>
      </dgm:t>
    </dgm:pt>
    <dgm:pt modelId="{2CE46776-0664-4DF9-A14F-D713D088A87A}" type="sibTrans" cxnId="{F8844E98-D887-4188-A7DC-D6FD3124DAFD}">
      <dgm:prSet/>
      <dgm:spPr/>
      <dgm:t>
        <a:bodyPr/>
        <a:lstStyle/>
        <a:p>
          <a:endParaRPr lang="es-ES"/>
        </a:p>
      </dgm:t>
    </dgm:pt>
    <dgm:pt modelId="{D66C6CD9-56EC-4FF3-8FFD-069E2EBE2735}">
      <dgm:prSet phldrT="[Texto]"/>
      <dgm:spPr/>
      <dgm:t>
        <a:bodyPr/>
        <a:lstStyle/>
        <a:p>
          <a:r>
            <a:rPr lang="es-ES" dirty="0" smtClean="0"/>
            <a:t>Acción vandálica</a:t>
          </a:r>
          <a:endParaRPr lang="es-ES" dirty="0"/>
        </a:p>
      </dgm:t>
    </dgm:pt>
    <dgm:pt modelId="{EE7EBF09-857D-4AA8-8B9D-0115FD32C04B}" type="parTrans" cxnId="{EA1F91D5-3A4B-47DF-B6F4-59F7875EA8B2}">
      <dgm:prSet/>
      <dgm:spPr/>
      <dgm:t>
        <a:bodyPr/>
        <a:lstStyle/>
        <a:p>
          <a:endParaRPr lang="es-ES"/>
        </a:p>
      </dgm:t>
    </dgm:pt>
    <dgm:pt modelId="{7A86B7DA-1B2A-40A3-BEE1-8D15AC74E994}" type="sibTrans" cxnId="{EA1F91D5-3A4B-47DF-B6F4-59F7875EA8B2}">
      <dgm:prSet/>
      <dgm:spPr/>
      <dgm:t>
        <a:bodyPr/>
        <a:lstStyle/>
        <a:p>
          <a:endParaRPr lang="es-ES"/>
        </a:p>
      </dgm:t>
    </dgm:pt>
    <dgm:pt modelId="{3668D159-22EE-43CE-9A6F-D6CC11829853}">
      <dgm:prSet phldrT="[Texto]"/>
      <dgm:spPr/>
      <dgm:t>
        <a:bodyPr/>
        <a:lstStyle/>
        <a:p>
          <a:r>
            <a:rPr lang="es-ES" dirty="0" smtClean="0"/>
            <a:t>Asaltos</a:t>
          </a:r>
          <a:endParaRPr lang="es-ES" dirty="0"/>
        </a:p>
      </dgm:t>
    </dgm:pt>
    <dgm:pt modelId="{A07C1808-B8EB-487E-A977-5D68207C3AAA}" type="parTrans" cxnId="{D59A2F14-9C5A-4F53-B8C2-D1742611C42E}">
      <dgm:prSet/>
      <dgm:spPr/>
      <dgm:t>
        <a:bodyPr/>
        <a:lstStyle/>
        <a:p>
          <a:endParaRPr lang="es-ES"/>
        </a:p>
      </dgm:t>
    </dgm:pt>
    <dgm:pt modelId="{E09C847D-4A0E-499F-A373-5AF8CBDC8F44}" type="sibTrans" cxnId="{D59A2F14-9C5A-4F53-B8C2-D1742611C42E}">
      <dgm:prSet/>
      <dgm:spPr/>
      <dgm:t>
        <a:bodyPr/>
        <a:lstStyle/>
        <a:p>
          <a:endParaRPr lang="es-ES"/>
        </a:p>
      </dgm:t>
    </dgm:pt>
    <dgm:pt modelId="{B216D125-D9A5-430B-ABEE-5839BF55B3AA}">
      <dgm:prSet phldrT="[Texto]"/>
      <dgm:spPr/>
      <dgm:t>
        <a:bodyPr/>
        <a:lstStyle/>
        <a:p>
          <a:r>
            <a:rPr lang="es-ES" dirty="0" smtClean="0"/>
            <a:t>Integración de pandillas</a:t>
          </a:r>
          <a:endParaRPr lang="es-ES" dirty="0"/>
        </a:p>
      </dgm:t>
    </dgm:pt>
    <dgm:pt modelId="{C2B19A72-39F6-47F7-90F4-38890051291E}" type="parTrans" cxnId="{A845BB6A-A6E1-46DC-B6F9-1EB2239A15AE}">
      <dgm:prSet/>
      <dgm:spPr/>
      <dgm:t>
        <a:bodyPr/>
        <a:lstStyle/>
        <a:p>
          <a:endParaRPr lang="es-ES"/>
        </a:p>
      </dgm:t>
    </dgm:pt>
    <dgm:pt modelId="{AEA3F6C0-E292-4573-A73A-A11394C83872}" type="sibTrans" cxnId="{A845BB6A-A6E1-46DC-B6F9-1EB2239A15AE}">
      <dgm:prSet/>
      <dgm:spPr/>
      <dgm:t>
        <a:bodyPr/>
        <a:lstStyle/>
        <a:p>
          <a:endParaRPr lang="es-ES"/>
        </a:p>
      </dgm:t>
    </dgm:pt>
    <dgm:pt modelId="{E6727B85-1127-49A4-BA0D-C7687E233EA5}">
      <dgm:prSet phldrT="[Texto]"/>
      <dgm:spPr/>
      <dgm:t>
        <a:bodyPr/>
        <a:lstStyle/>
        <a:p>
          <a:r>
            <a:rPr lang="es-ES" dirty="0" smtClean="0"/>
            <a:t>Robos</a:t>
          </a:r>
          <a:endParaRPr lang="es-ES" dirty="0"/>
        </a:p>
      </dgm:t>
    </dgm:pt>
    <dgm:pt modelId="{E38C6042-FF25-4F4A-BFC8-DF5BD6E56AEA}" type="parTrans" cxnId="{AD9C7553-B66F-4B8D-A4A4-95F40FC27AAF}">
      <dgm:prSet/>
      <dgm:spPr/>
      <dgm:t>
        <a:bodyPr/>
        <a:lstStyle/>
        <a:p>
          <a:endParaRPr lang="es-ES"/>
        </a:p>
      </dgm:t>
    </dgm:pt>
    <dgm:pt modelId="{8744C4E6-77A5-48BD-B001-E84EDE307BD6}" type="sibTrans" cxnId="{AD9C7553-B66F-4B8D-A4A4-95F40FC27AAF}">
      <dgm:prSet/>
      <dgm:spPr/>
      <dgm:t>
        <a:bodyPr/>
        <a:lstStyle/>
        <a:p>
          <a:endParaRPr lang="es-ES"/>
        </a:p>
      </dgm:t>
    </dgm:pt>
    <dgm:pt modelId="{9CB6E6CF-3A52-482A-9CD1-97EC5708CA9C}">
      <dgm:prSet phldrT="[Texto]"/>
      <dgm:spPr/>
      <dgm:t>
        <a:bodyPr/>
        <a:lstStyle/>
        <a:p>
          <a:r>
            <a:rPr lang="es-ES" dirty="0" smtClean="0"/>
            <a:t>Intrusión indebida</a:t>
          </a:r>
          <a:endParaRPr lang="es-ES" dirty="0"/>
        </a:p>
      </dgm:t>
    </dgm:pt>
    <dgm:pt modelId="{C85E3BFB-6953-4376-BDEF-D7EF6C621870}" type="parTrans" cxnId="{74B91EF7-DE83-4380-8DEB-2134836DC7D9}">
      <dgm:prSet/>
      <dgm:spPr/>
      <dgm:t>
        <a:bodyPr/>
        <a:lstStyle/>
        <a:p>
          <a:endParaRPr lang="es-ES"/>
        </a:p>
      </dgm:t>
    </dgm:pt>
    <dgm:pt modelId="{4B4478DA-75E0-4283-A8EC-B3F52744EF2B}" type="sibTrans" cxnId="{74B91EF7-DE83-4380-8DEB-2134836DC7D9}">
      <dgm:prSet/>
      <dgm:spPr/>
      <dgm:t>
        <a:bodyPr/>
        <a:lstStyle/>
        <a:p>
          <a:endParaRPr lang="es-ES"/>
        </a:p>
      </dgm:t>
    </dgm:pt>
    <dgm:pt modelId="{4180D6CF-B36C-4ED0-BF45-196813FA056F}">
      <dgm:prSet phldrT="[Texto]"/>
      <dgm:spPr/>
      <dgm:t>
        <a:bodyPr/>
        <a:lstStyle/>
        <a:p>
          <a:r>
            <a:rPr lang="es-ES" dirty="0" smtClean="0"/>
            <a:t>Secuestros</a:t>
          </a:r>
          <a:endParaRPr lang="es-ES" dirty="0"/>
        </a:p>
      </dgm:t>
    </dgm:pt>
    <dgm:pt modelId="{142BBA94-F0E1-43C0-B966-3537CA68BCC9}" type="parTrans" cxnId="{58415FDA-7D65-4428-A98E-8B0057B85710}">
      <dgm:prSet/>
      <dgm:spPr/>
      <dgm:t>
        <a:bodyPr/>
        <a:lstStyle/>
        <a:p>
          <a:endParaRPr lang="es-ES"/>
        </a:p>
      </dgm:t>
    </dgm:pt>
    <dgm:pt modelId="{C45D166A-666A-4B4F-BC7C-2B01241A8716}" type="sibTrans" cxnId="{58415FDA-7D65-4428-A98E-8B0057B85710}">
      <dgm:prSet/>
      <dgm:spPr/>
      <dgm:t>
        <a:bodyPr/>
        <a:lstStyle/>
        <a:p>
          <a:endParaRPr lang="es-ES"/>
        </a:p>
      </dgm:t>
    </dgm:pt>
    <dgm:pt modelId="{E0976FF2-D427-4A14-AC7D-EB7DACEA3C08}">
      <dgm:prSet phldrT="[Texto]"/>
      <dgm:spPr/>
      <dgm:t>
        <a:bodyPr/>
        <a:lstStyle/>
        <a:p>
          <a:r>
            <a:rPr lang="es-ES" dirty="0" smtClean="0"/>
            <a:t>Incendios y explosiones</a:t>
          </a:r>
          <a:endParaRPr lang="es-ES" dirty="0"/>
        </a:p>
      </dgm:t>
    </dgm:pt>
    <dgm:pt modelId="{E25F874A-D75E-430F-AABB-34803760902C}" type="parTrans" cxnId="{322A51A8-75E6-4CF6-8966-FD5BEEECCA95}">
      <dgm:prSet/>
      <dgm:spPr/>
      <dgm:t>
        <a:bodyPr/>
        <a:lstStyle/>
        <a:p>
          <a:endParaRPr lang="es-ES"/>
        </a:p>
      </dgm:t>
    </dgm:pt>
    <dgm:pt modelId="{5EA03CBA-5D48-4F43-83EC-1A047178CAE5}" type="sibTrans" cxnId="{322A51A8-75E6-4CF6-8966-FD5BEEECCA95}">
      <dgm:prSet/>
      <dgm:spPr/>
      <dgm:t>
        <a:bodyPr/>
        <a:lstStyle/>
        <a:p>
          <a:endParaRPr lang="es-ES"/>
        </a:p>
      </dgm:t>
    </dgm:pt>
    <dgm:pt modelId="{BE3F0085-E394-4E3F-AC3D-92BFADC6D06E}" type="pres">
      <dgm:prSet presAssocID="{AB81484C-E6D2-41EF-BDAD-17484E150D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661BFB-C2C2-4B43-AD49-962C6D6BEEF8}" type="pres">
      <dgm:prSet presAssocID="{F96BAAA2-8139-45C1-A2CC-604EEA3CC73F}" presName="composite" presStyleCnt="0"/>
      <dgm:spPr/>
    </dgm:pt>
    <dgm:pt modelId="{24B50AFA-6AB5-4FCA-AB1E-CB9B7359FB9C}" type="pres">
      <dgm:prSet presAssocID="{F96BAAA2-8139-45C1-A2CC-604EEA3CC73F}" presName="rect1" presStyleLbl="b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C606E6-F1F7-4A6C-AC60-6EDA12B62D4E}" type="pres">
      <dgm:prSet presAssocID="{F96BAAA2-8139-45C1-A2CC-604EEA3CC73F}" presName="wedgeRectCallout1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F0AD2E-522E-40A1-A711-796E1C94415C}" type="pres">
      <dgm:prSet presAssocID="{2CE46776-0664-4DF9-A14F-D713D088A87A}" presName="sibTrans" presStyleCnt="0"/>
      <dgm:spPr/>
    </dgm:pt>
    <dgm:pt modelId="{DA3A6339-CCA9-4942-B119-EA3EEFB5981B}" type="pres">
      <dgm:prSet presAssocID="{D66C6CD9-56EC-4FF3-8FFD-069E2EBE2735}" presName="composite" presStyleCnt="0"/>
      <dgm:spPr/>
    </dgm:pt>
    <dgm:pt modelId="{2FD213D6-A61D-4BCA-8BBF-F8D479091749}" type="pres">
      <dgm:prSet presAssocID="{D66C6CD9-56EC-4FF3-8FFD-069E2EBE2735}" presName="rect1" presStyleLbl="b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1AEA90-3783-4796-AA51-92E63892AC36}" type="pres">
      <dgm:prSet presAssocID="{D66C6CD9-56EC-4FF3-8FFD-069E2EBE2735}" presName="wedgeRectCallout1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4002A1-8EC2-4EE5-88BC-186330247872}" type="pres">
      <dgm:prSet presAssocID="{7A86B7DA-1B2A-40A3-BEE1-8D15AC74E994}" presName="sibTrans" presStyleCnt="0"/>
      <dgm:spPr/>
    </dgm:pt>
    <dgm:pt modelId="{FAB64EB9-DBCA-4907-9590-A2AB88D54EE7}" type="pres">
      <dgm:prSet presAssocID="{3668D159-22EE-43CE-9A6F-D6CC11829853}" presName="composite" presStyleCnt="0"/>
      <dgm:spPr/>
    </dgm:pt>
    <dgm:pt modelId="{E076FA6B-0174-4009-A5EA-CBDE3E84A484}" type="pres">
      <dgm:prSet presAssocID="{3668D159-22EE-43CE-9A6F-D6CC11829853}" presName="rect1" presStyleLbl="b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E5AC80F-DED3-45F8-ACE5-6F77C69A5807}" type="pres">
      <dgm:prSet presAssocID="{3668D159-22EE-43CE-9A6F-D6CC11829853}" presName="wedgeRectCallout1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22FC56-2515-4FD3-BED1-CF8296CF8771}" type="pres">
      <dgm:prSet presAssocID="{E09C847D-4A0E-499F-A373-5AF8CBDC8F44}" presName="sibTrans" presStyleCnt="0"/>
      <dgm:spPr/>
    </dgm:pt>
    <dgm:pt modelId="{3313F52E-A176-4E7B-BE93-0809B0998131}" type="pres">
      <dgm:prSet presAssocID="{E6727B85-1127-49A4-BA0D-C7687E233EA5}" presName="composite" presStyleCnt="0"/>
      <dgm:spPr/>
    </dgm:pt>
    <dgm:pt modelId="{49910F99-0592-4D03-AD9C-31E207A7BEB4}" type="pres">
      <dgm:prSet presAssocID="{E6727B85-1127-49A4-BA0D-C7687E233EA5}" presName="rect1" presStyleLbl="b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E36F9DD-9C5A-4064-9CBB-B52F9A53BF68}" type="pres">
      <dgm:prSet presAssocID="{E6727B85-1127-49A4-BA0D-C7687E233EA5}" presName="wedgeRectCallout1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FCA80A-FAD8-453C-8D6A-ED19DE382270}" type="pres">
      <dgm:prSet presAssocID="{8744C4E6-77A5-48BD-B001-E84EDE307BD6}" presName="sibTrans" presStyleCnt="0"/>
      <dgm:spPr/>
    </dgm:pt>
    <dgm:pt modelId="{6A68AAC7-6804-43E8-BBBD-E08C4DE09A2E}" type="pres">
      <dgm:prSet presAssocID="{9CB6E6CF-3A52-482A-9CD1-97EC5708CA9C}" presName="composite" presStyleCnt="0"/>
      <dgm:spPr/>
    </dgm:pt>
    <dgm:pt modelId="{F5A31E7A-2F6D-4412-8161-4A0A6F18DCBC}" type="pres">
      <dgm:prSet presAssocID="{9CB6E6CF-3A52-482A-9CD1-97EC5708CA9C}" presName="rect1" presStyleLbl="b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FC6D8A4-F049-4F89-B659-D58AFDEC17AF}" type="pres">
      <dgm:prSet presAssocID="{9CB6E6CF-3A52-482A-9CD1-97EC5708CA9C}" presName="wedgeRectCallout1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8D4E4B-BCC2-4E78-8A25-FFD057F0DE75}" type="pres">
      <dgm:prSet presAssocID="{4B4478DA-75E0-4283-A8EC-B3F52744EF2B}" presName="sibTrans" presStyleCnt="0"/>
      <dgm:spPr/>
    </dgm:pt>
    <dgm:pt modelId="{BF04AEFF-E7D5-4A1F-AC99-BCC1D731FFB9}" type="pres">
      <dgm:prSet presAssocID="{B216D125-D9A5-430B-ABEE-5839BF55B3AA}" presName="composite" presStyleCnt="0"/>
      <dgm:spPr/>
    </dgm:pt>
    <dgm:pt modelId="{29141B39-B2E8-4A40-BFF8-AAF56512CF58}" type="pres">
      <dgm:prSet presAssocID="{B216D125-D9A5-430B-ABEE-5839BF55B3AA}" presName="rect1" presStyleLbl="b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455D66E-CA3C-4495-8D78-4CE10E7EEEF2}" type="pres">
      <dgm:prSet presAssocID="{B216D125-D9A5-430B-ABEE-5839BF55B3AA}" presName="wedgeRectCallout1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F3C153-406D-4B80-80A6-494E46053D9B}" type="pres">
      <dgm:prSet presAssocID="{AEA3F6C0-E292-4573-A73A-A11394C83872}" presName="sibTrans" presStyleCnt="0"/>
      <dgm:spPr/>
    </dgm:pt>
    <dgm:pt modelId="{F17CE0B9-68CE-4E73-8519-4B37F4911FF0}" type="pres">
      <dgm:prSet presAssocID="{E0976FF2-D427-4A14-AC7D-EB7DACEA3C08}" presName="composite" presStyleCnt="0"/>
      <dgm:spPr/>
    </dgm:pt>
    <dgm:pt modelId="{7D7D3871-213B-4768-BCFA-C4D656586228}" type="pres">
      <dgm:prSet presAssocID="{E0976FF2-D427-4A14-AC7D-EB7DACEA3C08}" presName="rect1" presStyleLbl="b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1ABFCD0-EEE0-4B71-A1C3-7EAC2E2EADE6}" type="pres">
      <dgm:prSet presAssocID="{E0976FF2-D427-4A14-AC7D-EB7DACEA3C08}" presName="wedgeRectCallout1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E58347-06AB-41AA-BFCD-896FC11FF149}" type="pres">
      <dgm:prSet presAssocID="{5EA03CBA-5D48-4F43-83EC-1A047178CAE5}" presName="sibTrans" presStyleCnt="0"/>
      <dgm:spPr/>
    </dgm:pt>
    <dgm:pt modelId="{E52AE39D-5F8D-4302-B17A-12BC4B3ADFFE}" type="pres">
      <dgm:prSet presAssocID="{4180D6CF-B36C-4ED0-BF45-196813FA056F}" presName="composite" presStyleCnt="0"/>
      <dgm:spPr/>
    </dgm:pt>
    <dgm:pt modelId="{9086DEF2-1F6D-4621-9A16-1734C882D4B1}" type="pres">
      <dgm:prSet presAssocID="{4180D6CF-B36C-4ED0-BF45-196813FA056F}" presName="rect1" presStyleLbl="bgImgPlace1" presStyleIdx="7" presStyleCnt="8" custLinFactNeighborX="2728" custLinFactNeighborY="-128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989A2D87-12CC-4C5D-BF51-2AABB06231C2}" type="pres">
      <dgm:prSet presAssocID="{4180D6CF-B36C-4ED0-BF45-196813FA056F}" presName="wedgeRectCallout1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29B8E2-BB49-46B3-92FF-5DE846109BB2}" type="presOf" srcId="{F96BAAA2-8139-45C1-A2CC-604EEA3CC73F}" destId="{C4C606E6-F1F7-4A6C-AC60-6EDA12B62D4E}" srcOrd="0" destOrd="0" presId="urn:microsoft.com/office/officeart/2008/layout/BendingPictureCaptionList"/>
    <dgm:cxn modelId="{322A51A8-75E6-4CF6-8966-FD5BEEECCA95}" srcId="{AB81484C-E6D2-41EF-BDAD-17484E150DAE}" destId="{E0976FF2-D427-4A14-AC7D-EB7DACEA3C08}" srcOrd="6" destOrd="0" parTransId="{E25F874A-D75E-430F-AABB-34803760902C}" sibTransId="{5EA03CBA-5D48-4F43-83EC-1A047178CAE5}"/>
    <dgm:cxn modelId="{52F6E8E4-2005-47FE-BCBA-858067848816}" type="presOf" srcId="{D66C6CD9-56EC-4FF3-8FFD-069E2EBE2735}" destId="{881AEA90-3783-4796-AA51-92E63892AC36}" srcOrd="0" destOrd="0" presId="urn:microsoft.com/office/officeart/2008/layout/BendingPictureCaptionList"/>
    <dgm:cxn modelId="{74B91EF7-DE83-4380-8DEB-2134836DC7D9}" srcId="{AB81484C-E6D2-41EF-BDAD-17484E150DAE}" destId="{9CB6E6CF-3A52-482A-9CD1-97EC5708CA9C}" srcOrd="4" destOrd="0" parTransId="{C85E3BFB-6953-4376-BDEF-D7EF6C621870}" sibTransId="{4B4478DA-75E0-4283-A8EC-B3F52744EF2B}"/>
    <dgm:cxn modelId="{58415FDA-7D65-4428-A98E-8B0057B85710}" srcId="{AB81484C-E6D2-41EF-BDAD-17484E150DAE}" destId="{4180D6CF-B36C-4ED0-BF45-196813FA056F}" srcOrd="7" destOrd="0" parTransId="{142BBA94-F0E1-43C0-B966-3537CA68BCC9}" sibTransId="{C45D166A-666A-4B4F-BC7C-2B01241A8716}"/>
    <dgm:cxn modelId="{D59A2F14-9C5A-4F53-B8C2-D1742611C42E}" srcId="{AB81484C-E6D2-41EF-BDAD-17484E150DAE}" destId="{3668D159-22EE-43CE-9A6F-D6CC11829853}" srcOrd="2" destOrd="0" parTransId="{A07C1808-B8EB-487E-A977-5D68207C3AAA}" sibTransId="{E09C847D-4A0E-499F-A373-5AF8CBDC8F44}"/>
    <dgm:cxn modelId="{EA1F91D5-3A4B-47DF-B6F4-59F7875EA8B2}" srcId="{AB81484C-E6D2-41EF-BDAD-17484E150DAE}" destId="{D66C6CD9-56EC-4FF3-8FFD-069E2EBE2735}" srcOrd="1" destOrd="0" parTransId="{EE7EBF09-857D-4AA8-8B9D-0115FD32C04B}" sibTransId="{7A86B7DA-1B2A-40A3-BEE1-8D15AC74E994}"/>
    <dgm:cxn modelId="{F8844E98-D887-4188-A7DC-D6FD3124DAFD}" srcId="{AB81484C-E6D2-41EF-BDAD-17484E150DAE}" destId="{F96BAAA2-8139-45C1-A2CC-604EEA3CC73F}" srcOrd="0" destOrd="0" parTransId="{07F62BAB-769B-4B11-96E4-9B515EF67042}" sibTransId="{2CE46776-0664-4DF9-A14F-D713D088A87A}"/>
    <dgm:cxn modelId="{22F932D8-B088-477E-97BC-319834C61DB4}" type="presOf" srcId="{AB81484C-E6D2-41EF-BDAD-17484E150DAE}" destId="{BE3F0085-E394-4E3F-AC3D-92BFADC6D06E}" srcOrd="0" destOrd="0" presId="urn:microsoft.com/office/officeart/2008/layout/BendingPictureCaptionList"/>
    <dgm:cxn modelId="{963B205E-A4E0-4DFB-B1A4-BFE04CEAAA12}" type="presOf" srcId="{E0976FF2-D427-4A14-AC7D-EB7DACEA3C08}" destId="{41ABFCD0-EEE0-4B71-A1C3-7EAC2E2EADE6}" srcOrd="0" destOrd="0" presId="urn:microsoft.com/office/officeart/2008/layout/BendingPictureCaptionList"/>
    <dgm:cxn modelId="{D28FCA88-0CDC-4E34-A46F-CDE6F03525D1}" type="presOf" srcId="{9CB6E6CF-3A52-482A-9CD1-97EC5708CA9C}" destId="{7FC6D8A4-F049-4F89-B659-D58AFDEC17AF}" srcOrd="0" destOrd="0" presId="urn:microsoft.com/office/officeart/2008/layout/BendingPictureCaptionList"/>
    <dgm:cxn modelId="{24EC3AA6-C997-432B-90FF-4104B9EA4AC2}" type="presOf" srcId="{3668D159-22EE-43CE-9A6F-D6CC11829853}" destId="{5E5AC80F-DED3-45F8-ACE5-6F77C69A5807}" srcOrd="0" destOrd="0" presId="urn:microsoft.com/office/officeart/2008/layout/BendingPictureCaptionList"/>
    <dgm:cxn modelId="{A9BCF140-2CC1-4EC9-9671-6E676A245F38}" type="presOf" srcId="{B216D125-D9A5-430B-ABEE-5839BF55B3AA}" destId="{7455D66E-CA3C-4495-8D78-4CE10E7EEEF2}" srcOrd="0" destOrd="0" presId="urn:microsoft.com/office/officeart/2008/layout/BendingPictureCaptionList"/>
    <dgm:cxn modelId="{A845BB6A-A6E1-46DC-B6F9-1EB2239A15AE}" srcId="{AB81484C-E6D2-41EF-BDAD-17484E150DAE}" destId="{B216D125-D9A5-430B-ABEE-5839BF55B3AA}" srcOrd="5" destOrd="0" parTransId="{C2B19A72-39F6-47F7-90F4-38890051291E}" sibTransId="{AEA3F6C0-E292-4573-A73A-A11394C83872}"/>
    <dgm:cxn modelId="{5CF04D8D-A0D4-4BE7-BA2D-CA7D6684C776}" type="presOf" srcId="{E6727B85-1127-49A4-BA0D-C7687E233EA5}" destId="{0E36F9DD-9C5A-4064-9CBB-B52F9A53BF68}" srcOrd="0" destOrd="0" presId="urn:microsoft.com/office/officeart/2008/layout/BendingPictureCaptionList"/>
    <dgm:cxn modelId="{AD9C7553-B66F-4B8D-A4A4-95F40FC27AAF}" srcId="{AB81484C-E6D2-41EF-BDAD-17484E150DAE}" destId="{E6727B85-1127-49A4-BA0D-C7687E233EA5}" srcOrd="3" destOrd="0" parTransId="{E38C6042-FF25-4F4A-BFC8-DF5BD6E56AEA}" sibTransId="{8744C4E6-77A5-48BD-B001-E84EDE307BD6}"/>
    <dgm:cxn modelId="{1DB78D53-B922-4437-9F80-0A5B680B8541}" type="presOf" srcId="{4180D6CF-B36C-4ED0-BF45-196813FA056F}" destId="{989A2D87-12CC-4C5D-BF51-2AABB06231C2}" srcOrd="0" destOrd="0" presId="urn:microsoft.com/office/officeart/2008/layout/BendingPictureCaptionList"/>
    <dgm:cxn modelId="{8A1AD335-543F-4110-9236-9F11C30BB546}" type="presParOf" srcId="{BE3F0085-E394-4E3F-AC3D-92BFADC6D06E}" destId="{B0661BFB-C2C2-4B43-AD49-962C6D6BEEF8}" srcOrd="0" destOrd="0" presId="urn:microsoft.com/office/officeart/2008/layout/BendingPictureCaptionList"/>
    <dgm:cxn modelId="{833D95A2-0EAA-493D-9E21-7BCA4C263DC1}" type="presParOf" srcId="{B0661BFB-C2C2-4B43-AD49-962C6D6BEEF8}" destId="{24B50AFA-6AB5-4FCA-AB1E-CB9B7359FB9C}" srcOrd="0" destOrd="0" presId="urn:microsoft.com/office/officeart/2008/layout/BendingPictureCaptionList"/>
    <dgm:cxn modelId="{A0A971D2-22C4-4D37-909D-3920BC9E7034}" type="presParOf" srcId="{B0661BFB-C2C2-4B43-AD49-962C6D6BEEF8}" destId="{C4C606E6-F1F7-4A6C-AC60-6EDA12B62D4E}" srcOrd="1" destOrd="0" presId="urn:microsoft.com/office/officeart/2008/layout/BendingPictureCaptionList"/>
    <dgm:cxn modelId="{5A081041-C53D-4291-8553-EAA37F9F43D8}" type="presParOf" srcId="{BE3F0085-E394-4E3F-AC3D-92BFADC6D06E}" destId="{D8F0AD2E-522E-40A1-A711-796E1C94415C}" srcOrd="1" destOrd="0" presId="urn:microsoft.com/office/officeart/2008/layout/BendingPictureCaptionList"/>
    <dgm:cxn modelId="{C3E20269-AFCE-447C-AE7A-7F75D91AFD7A}" type="presParOf" srcId="{BE3F0085-E394-4E3F-AC3D-92BFADC6D06E}" destId="{DA3A6339-CCA9-4942-B119-EA3EEFB5981B}" srcOrd="2" destOrd="0" presId="urn:microsoft.com/office/officeart/2008/layout/BendingPictureCaptionList"/>
    <dgm:cxn modelId="{0191383E-01E6-4A8E-BE83-D426C2442881}" type="presParOf" srcId="{DA3A6339-CCA9-4942-B119-EA3EEFB5981B}" destId="{2FD213D6-A61D-4BCA-8BBF-F8D479091749}" srcOrd="0" destOrd="0" presId="urn:microsoft.com/office/officeart/2008/layout/BendingPictureCaptionList"/>
    <dgm:cxn modelId="{45D31482-C15F-4961-A542-D771BB4817EC}" type="presParOf" srcId="{DA3A6339-CCA9-4942-B119-EA3EEFB5981B}" destId="{881AEA90-3783-4796-AA51-92E63892AC36}" srcOrd="1" destOrd="0" presId="urn:microsoft.com/office/officeart/2008/layout/BendingPictureCaptionList"/>
    <dgm:cxn modelId="{10C68E58-065B-4E2E-A941-80B0CDD96916}" type="presParOf" srcId="{BE3F0085-E394-4E3F-AC3D-92BFADC6D06E}" destId="{E84002A1-8EC2-4EE5-88BC-186330247872}" srcOrd="3" destOrd="0" presId="urn:microsoft.com/office/officeart/2008/layout/BendingPictureCaptionList"/>
    <dgm:cxn modelId="{3A25FF2C-E59F-4151-A427-46278C070BDB}" type="presParOf" srcId="{BE3F0085-E394-4E3F-AC3D-92BFADC6D06E}" destId="{FAB64EB9-DBCA-4907-9590-A2AB88D54EE7}" srcOrd="4" destOrd="0" presId="urn:microsoft.com/office/officeart/2008/layout/BendingPictureCaptionList"/>
    <dgm:cxn modelId="{ED62BC6D-6676-42CE-8B8D-3E467DAA8CA8}" type="presParOf" srcId="{FAB64EB9-DBCA-4907-9590-A2AB88D54EE7}" destId="{E076FA6B-0174-4009-A5EA-CBDE3E84A484}" srcOrd="0" destOrd="0" presId="urn:microsoft.com/office/officeart/2008/layout/BendingPictureCaptionList"/>
    <dgm:cxn modelId="{A9807199-CFB2-4F60-A8ED-6BDBF8D25A29}" type="presParOf" srcId="{FAB64EB9-DBCA-4907-9590-A2AB88D54EE7}" destId="{5E5AC80F-DED3-45F8-ACE5-6F77C69A5807}" srcOrd="1" destOrd="0" presId="urn:microsoft.com/office/officeart/2008/layout/BendingPictureCaptionList"/>
    <dgm:cxn modelId="{C02E6ED4-C8CE-4547-9FE1-7B1431940F60}" type="presParOf" srcId="{BE3F0085-E394-4E3F-AC3D-92BFADC6D06E}" destId="{3122FC56-2515-4FD3-BED1-CF8296CF8771}" srcOrd="5" destOrd="0" presId="urn:microsoft.com/office/officeart/2008/layout/BendingPictureCaptionList"/>
    <dgm:cxn modelId="{23CC6C83-9C52-4CA5-A6D9-35828760E119}" type="presParOf" srcId="{BE3F0085-E394-4E3F-AC3D-92BFADC6D06E}" destId="{3313F52E-A176-4E7B-BE93-0809B0998131}" srcOrd="6" destOrd="0" presId="urn:microsoft.com/office/officeart/2008/layout/BendingPictureCaptionList"/>
    <dgm:cxn modelId="{2A5F8D4B-CEB6-4C3B-9C47-4CB4478C9DA1}" type="presParOf" srcId="{3313F52E-A176-4E7B-BE93-0809B0998131}" destId="{49910F99-0592-4D03-AD9C-31E207A7BEB4}" srcOrd="0" destOrd="0" presId="urn:microsoft.com/office/officeart/2008/layout/BendingPictureCaptionList"/>
    <dgm:cxn modelId="{64CF85A4-C737-4912-888F-7C13A1C84123}" type="presParOf" srcId="{3313F52E-A176-4E7B-BE93-0809B0998131}" destId="{0E36F9DD-9C5A-4064-9CBB-B52F9A53BF68}" srcOrd="1" destOrd="0" presId="urn:microsoft.com/office/officeart/2008/layout/BendingPictureCaptionList"/>
    <dgm:cxn modelId="{63A3554E-2DB1-4CD1-96BB-05F6E7414D91}" type="presParOf" srcId="{BE3F0085-E394-4E3F-AC3D-92BFADC6D06E}" destId="{61FCA80A-FAD8-453C-8D6A-ED19DE382270}" srcOrd="7" destOrd="0" presId="urn:microsoft.com/office/officeart/2008/layout/BendingPictureCaptionList"/>
    <dgm:cxn modelId="{8919B637-BC0A-4846-90A9-D78917CD266F}" type="presParOf" srcId="{BE3F0085-E394-4E3F-AC3D-92BFADC6D06E}" destId="{6A68AAC7-6804-43E8-BBBD-E08C4DE09A2E}" srcOrd="8" destOrd="0" presId="urn:microsoft.com/office/officeart/2008/layout/BendingPictureCaptionList"/>
    <dgm:cxn modelId="{DDD4969B-F5C0-4815-9579-C7E0A73EDB32}" type="presParOf" srcId="{6A68AAC7-6804-43E8-BBBD-E08C4DE09A2E}" destId="{F5A31E7A-2F6D-4412-8161-4A0A6F18DCBC}" srcOrd="0" destOrd="0" presId="urn:microsoft.com/office/officeart/2008/layout/BendingPictureCaptionList"/>
    <dgm:cxn modelId="{FE666F21-1420-4EA7-AD46-38E0D5451ED4}" type="presParOf" srcId="{6A68AAC7-6804-43E8-BBBD-E08C4DE09A2E}" destId="{7FC6D8A4-F049-4F89-B659-D58AFDEC17AF}" srcOrd="1" destOrd="0" presId="urn:microsoft.com/office/officeart/2008/layout/BendingPictureCaptionList"/>
    <dgm:cxn modelId="{73394ADD-4AAD-492F-B011-6FF44E060349}" type="presParOf" srcId="{BE3F0085-E394-4E3F-AC3D-92BFADC6D06E}" destId="{DC8D4E4B-BCC2-4E78-8A25-FFD057F0DE75}" srcOrd="9" destOrd="0" presId="urn:microsoft.com/office/officeart/2008/layout/BendingPictureCaptionList"/>
    <dgm:cxn modelId="{C8BB44C0-E943-40FE-A794-D30F27FE1714}" type="presParOf" srcId="{BE3F0085-E394-4E3F-AC3D-92BFADC6D06E}" destId="{BF04AEFF-E7D5-4A1F-AC99-BCC1D731FFB9}" srcOrd="10" destOrd="0" presId="urn:microsoft.com/office/officeart/2008/layout/BendingPictureCaptionList"/>
    <dgm:cxn modelId="{39E18F66-42D5-4CBD-B86D-440BC78E2DC5}" type="presParOf" srcId="{BF04AEFF-E7D5-4A1F-AC99-BCC1D731FFB9}" destId="{29141B39-B2E8-4A40-BFF8-AAF56512CF58}" srcOrd="0" destOrd="0" presId="urn:microsoft.com/office/officeart/2008/layout/BendingPictureCaptionList"/>
    <dgm:cxn modelId="{B6902B48-04BA-42E2-8A06-FBDEB200B892}" type="presParOf" srcId="{BF04AEFF-E7D5-4A1F-AC99-BCC1D731FFB9}" destId="{7455D66E-CA3C-4495-8D78-4CE10E7EEEF2}" srcOrd="1" destOrd="0" presId="urn:microsoft.com/office/officeart/2008/layout/BendingPictureCaptionList"/>
    <dgm:cxn modelId="{F5A8D031-EFE7-472D-8DDD-3FB7CDF09DBA}" type="presParOf" srcId="{BE3F0085-E394-4E3F-AC3D-92BFADC6D06E}" destId="{D4F3C153-406D-4B80-80A6-494E46053D9B}" srcOrd="11" destOrd="0" presId="urn:microsoft.com/office/officeart/2008/layout/BendingPictureCaptionList"/>
    <dgm:cxn modelId="{058F62D4-97E8-43F9-ABE4-28A9B40A48F0}" type="presParOf" srcId="{BE3F0085-E394-4E3F-AC3D-92BFADC6D06E}" destId="{F17CE0B9-68CE-4E73-8519-4B37F4911FF0}" srcOrd="12" destOrd="0" presId="urn:microsoft.com/office/officeart/2008/layout/BendingPictureCaptionList"/>
    <dgm:cxn modelId="{9C3D18DD-E9BC-4458-80A7-E666DD470C85}" type="presParOf" srcId="{F17CE0B9-68CE-4E73-8519-4B37F4911FF0}" destId="{7D7D3871-213B-4768-BCFA-C4D656586228}" srcOrd="0" destOrd="0" presId="urn:microsoft.com/office/officeart/2008/layout/BendingPictureCaptionList"/>
    <dgm:cxn modelId="{85055D48-8271-4D40-8F7F-08A25030CAC9}" type="presParOf" srcId="{F17CE0B9-68CE-4E73-8519-4B37F4911FF0}" destId="{41ABFCD0-EEE0-4B71-A1C3-7EAC2E2EADE6}" srcOrd="1" destOrd="0" presId="urn:microsoft.com/office/officeart/2008/layout/BendingPictureCaptionList"/>
    <dgm:cxn modelId="{F4BF831E-182F-4666-B048-4BAEF2E33B44}" type="presParOf" srcId="{BE3F0085-E394-4E3F-AC3D-92BFADC6D06E}" destId="{18E58347-06AB-41AA-BFCD-896FC11FF149}" srcOrd="13" destOrd="0" presId="urn:microsoft.com/office/officeart/2008/layout/BendingPictureCaptionList"/>
    <dgm:cxn modelId="{8D4E3DFA-96FA-4446-8BF2-7E5E92F66120}" type="presParOf" srcId="{BE3F0085-E394-4E3F-AC3D-92BFADC6D06E}" destId="{E52AE39D-5F8D-4302-B17A-12BC4B3ADFFE}" srcOrd="14" destOrd="0" presId="urn:microsoft.com/office/officeart/2008/layout/BendingPictureCaptionList"/>
    <dgm:cxn modelId="{CB28DB64-01CB-48E3-9D83-51130ABCDD4C}" type="presParOf" srcId="{E52AE39D-5F8D-4302-B17A-12BC4B3ADFFE}" destId="{9086DEF2-1F6D-4621-9A16-1734C882D4B1}" srcOrd="0" destOrd="0" presId="urn:microsoft.com/office/officeart/2008/layout/BendingPictureCaptionList"/>
    <dgm:cxn modelId="{3FE46514-50D4-435B-B78C-5C2F7ED127DF}" type="presParOf" srcId="{E52AE39D-5F8D-4302-B17A-12BC4B3ADFFE}" destId="{989A2D87-12CC-4C5D-BF51-2AABB06231C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CC4E2C-0164-470B-B140-B785B2CEE44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BEA7C0-7C9B-4B77-A962-7090D03DF453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las amenazas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AAD16C-596E-473C-946E-A49C9C3F1A84}" type="parTrans" cxnId="{B1F2F903-FB9B-4D0E-AB6E-6A2FF0B5DE30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D325A0-C366-49CA-9870-3C2B808577E5}" type="sibTrans" cxnId="{B1F2F903-FB9B-4D0E-AB6E-6A2FF0B5DE30}">
      <dgm:prSet custT="1"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BBAB3-8D68-43D9-8048-4BCE895BB65A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 las Amenazas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109AA-1865-49C3-966F-FDE55C06C113}" type="parTrans" cxnId="{CC9D15C6-9211-429D-A389-4CD7F91A63D2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FFADAB-EA12-4F89-BAF4-FE3B6A05C913}" type="sibTrans" cxnId="{CC9D15C6-9211-429D-A389-4CD7F91A63D2}">
      <dgm:prSet custT="1"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50F7B-9860-42F6-B3CF-C55A279D5901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de las amenazas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7E125-7310-4B85-87D9-98FA08AB8C6E}" type="parTrans" cxnId="{2CED2B9F-C178-42CF-8C03-AA39CDA1A766}">
      <dgm:prSet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D3327-0B87-40F6-954A-779D50DD3535}" type="sibTrans" cxnId="{2CED2B9F-C178-42CF-8C03-AA39CDA1A766}">
      <dgm:prSet custT="1"/>
      <dgm:spPr/>
      <dgm:t>
        <a:bodyPr/>
        <a:lstStyle/>
        <a:p>
          <a:endParaRPr lang="es-E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7D37D-1BE0-4860-BDE8-50E3CB4D23A7}" type="pres">
      <dgm:prSet presAssocID="{EECC4E2C-0164-470B-B140-B785B2CEE44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2CB0B4-8906-4B33-8E36-FC64D51F01EB}" type="pres">
      <dgm:prSet presAssocID="{A9BEA7C0-7C9B-4B77-A962-7090D03DF4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22F0CE-4037-46B5-BE08-3A09A2C81730}" type="pres">
      <dgm:prSet presAssocID="{B8D325A0-C366-49CA-9870-3C2B808577E5}" presName="sibTrans" presStyleLbl="sibTrans2D1" presStyleIdx="0" presStyleCnt="3"/>
      <dgm:spPr/>
      <dgm:t>
        <a:bodyPr/>
        <a:lstStyle/>
        <a:p>
          <a:endParaRPr lang="es-ES"/>
        </a:p>
      </dgm:t>
    </dgm:pt>
    <dgm:pt modelId="{000899BA-CD53-473A-B574-EDC435A3A2DE}" type="pres">
      <dgm:prSet presAssocID="{B8D325A0-C366-49CA-9870-3C2B808577E5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326B725D-1692-4B52-A2FC-2AFE1672FA3B}" type="pres">
      <dgm:prSet presAssocID="{AAEBBAB3-8D68-43D9-8048-4BCE895BB65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89C392-CF90-4253-AD49-72C97B246FB9}" type="pres">
      <dgm:prSet presAssocID="{8DFFADAB-EA12-4F89-BAF4-FE3B6A05C913}" presName="sibTrans" presStyleLbl="sibTrans2D1" presStyleIdx="1" presStyleCnt="3"/>
      <dgm:spPr/>
      <dgm:t>
        <a:bodyPr/>
        <a:lstStyle/>
        <a:p>
          <a:endParaRPr lang="es-ES"/>
        </a:p>
      </dgm:t>
    </dgm:pt>
    <dgm:pt modelId="{7CC48AF2-F320-4889-AEB4-1EFD1F9D31FA}" type="pres">
      <dgm:prSet presAssocID="{8DFFADAB-EA12-4F89-BAF4-FE3B6A05C913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61598F8D-2A4D-4DC7-BFB3-CDA5AD353456}" type="pres">
      <dgm:prSet presAssocID="{5A150F7B-9860-42F6-B3CF-C55A279D590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CD9FD2-0603-47EE-9290-338618BDB352}" type="pres">
      <dgm:prSet presAssocID="{F4BD3327-0B87-40F6-954A-779D50DD3535}" presName="sibTrans" presStyleLbl="sibTrans2D1" presStyleIdx="2" presStyleCnt="3"/>
      <dgm:spPr/>
      <dgm:t>
        <a:bodyPr/>
        <a:lstStyle/>
        <a:p>
          <a:endParaRPr lang="es-ES"/>
        </a:p>
      </dgm:t>
    </dgm:pt>
    <dgm:pt modelId="{7613AB79-73F9-4D04-8BE5-04429342C11E}" type="pres">
      <dgm:prSet presAssocID="{F4BD3327-0B87-40F6-954A-779D50DD3535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B1F2F903-FB9B-4D0E-AB6E-6A2FF0B5DE30}" srcId="{EECC4E2C-0164-470B-B140-B785B2CEE44C}" destId="{A9BEA7C0-7C9B-4B77-A962-7090D03DF453}" srcOrd="0" destOrd="0" parTransId="{EEAAD16C-596E-473C-946E-A49C9C3F1A84}" sibTransId="{B8D325A0-C366-49CA-9870-3C2B808577E5}"/>
    <dgm:cxn modelId="{CC9D15C6-9211-429D-A389-4CD7F91A63D2}" srcId="{EECC4E2C-0164-470B-B140-B785B2CEE44C}" destId="{AAEBBAB3-8D68-43D9-8048-4BCE895BB65A}" srcOrd="1" destOrd="0" parTransId="{BE6109AA-1865-49C3-966F-FDE55C06C113}" sibTransId="{8DFFADAB-EA12-4F89-BAF4-FE3B6A05C913}"/>
    <dgm:cxn modelId="{A9D620BB-7B9F-4C09-924E-E1CD862BEF7A}" type="presOf" srcId="{5A150F7B-9860-42F6-B3CF-C55A279D5901}" destId="{61598F8D-2A4D-4DC7-BFB3-CDA5AD353456}" srcOrd="0" destOrd="0" presId="urn:microsoft.com/office/officeart/2005/8/layout/cycle2"/>
    <dgm:cxn modelId="{36E56D37-2CB6-4C9B-989E-3ADD4C0B1498}" type="presOf" srcId="{EECC4E2C-0164-470B-B140-B785B2CEE44C}" destId="{F387D37D-1BE0-4860-BDE8-50E3CB4D23A7}" srcOrd="0" destOrd="0" presId="urn:microsoft.com/office/officeart/2005/8/layout/cycle2"/>
    <dgm:cxn modelId="{E3117F2C-4108-4A2E-98B6-66DBD08A21B1}" type="presOf" srcId="{B8D325A0-C366-49CA-9870-3C2B808577E5}" destId="{000899BA-CD53-473A-B574-EDC435A3A2DE}" srcOrd="1" destOrd="0" presId="urn:microsoft.com/office/officeart/2005/8/layout/cycle2"/>
    <dgm:cxn modelId="{2CED2B9F-C178-42CF-8C03-AA39CDA1A766}" srcId="{EECC4E2C-0164-470B-B140-B785B2CEE44C}" destId="{5A150F7B-9860-42F6-B3CF-C55A279D5901}" srcOrd="2" destOrd="0" parTransId="{3397E125-7310-4B85-87D9-98FA08AB8C6E}" sibTransId="{F4BD3327-0B87-40F6-954A-779D50DD3535}"/>
    <dgm:cxn modelId="{ADC310BD-A057-4709-9F58-D7582E382B83}" type="presOf" srcId="{8DFFADAB-EA12-4F89-BAF4-FE3B6A05C913}" destId="{7CC48AF2-F320-4889-AEB4-1EFD1F9D31FA}" srcOrd="1" destOrd="0" presId="urn:microsoft.com/office/officeart/2005/8/layout/cycle2"/>
    <dgm:cxn modelId="{697CBE6A-C571-40BA-92EB-D6DE006B8245}" type="presOf" srcId="{A9BEA7C0-7C9B-4B77-A962-7090D03DF453}" destId="{BD2CB0B4-8906-4B33-8E36-FC64D51F01EB}" srcOrd="0" destOrd="0" presId="urn:microsoft.com/office/officeart/2005/8/layout/cycle2"/>
    <dgm:cxn modelId="{1ABCD95A-819A-425A-A486-54E351B77714}" type="presOf" srcId="{AAEBBAB3-8D68-43D9-8048-4BCE895BB65A}" destId="{326B725D-1692-4B52-A2FC-2AFE1672FA3B}" srcOrd="0" destOrd="0" presId="urn:microsoft.com/office/officeart/2005/8/layout/cycle2"/>
    <dgm:cxn modelId="{30522E09-5042-48DB-AD81-88F53A45B3B0}" type="presOf" srcId="{8DFFADAB-EA12-4F89-BAF4-FE3B6A05C913}" destId="{1789C392-CF90-4253-AD49-72C97B246FB9}" srcOrd="0" destOrd="0" presId="urn:microsoft.com/office/officeart/2005/8/layout/cycle2"/>
    <dgm:cxn modelId="{9045142E-DABB-4D53-ACD2-BB7B223EA60D}" type="presOf" srcId="{F4BD3327-0B87-40F6-954A-779D50DD3535}" destId="{7613AB79-73F9-4D04-8BE5-04429342C11E}" srcOrd="1" destOrd="0" presId="urn:microsoft.com/office/officeart/2005/8/layout/cycle2"/>
    <dgm:cxn modelId="{7FD6F4A6-33B2-4353-8613-C0C892430049}" type="presOf" srcId="{B8D325A0-C366-49CA-9870-3C2B808577E5}" destId="{5D22F0CE-4037-46B5-BE08-3A09A2C81730}" srcOrd="0" destOrd="0" presId="urn:microsoft.com/office/officeart/2005/8/layout/cycle2"/>
    <dgm:cxn modelId="{25C471CB-BB13-4AD2-B333-7162B653E527}" type="presOf" srcId="{F4BD3327-0B87-40F6-954A-779D50DD3535}" destId="{6ACD9FD2-0603-47EE-9290-338618BDB352}" srcOrd="0" destOrd="0" presId="urn:microsoft.com/office/officeart/2005/8/layout/cycle2"/>
    <dgm:cxn modelId="{0606AD81-33EA-42C4-94B6-174F88DA9CE1}" type="presParOf" srcId="{F387D37D-1BE0-4860-BDE8-50E3CB4D23A7}" destId="{BD2CB0B4-8906-4B33-8E36-FC64D51F01EB}" srcOrd="0" destOrd="0" presId="urn:microsoft.com/office/officeart/2005/8/layout/cycle2"/>
    <dgm:cxn modelId="{1F433FAB-C69A-459A-9493-BD3687D54192}" type="presParOf" srcId="{F387D37D-1BE0-4860-BDE8-50E3CB4D23A7}" destId="{5D22F0CE-4037-46B5-BE08-3A09A2C81730}" srcOrd="1" destOrd="0" presId="urn:microsoft.com/office/officeart/2005/8/layout/cycle2"/>
    <dgm:cxn modelId="{DF31B351-54F2-4D04-8EEE-B830DD6030EA}" type="presParOf" srcId="{5D22F0CE-4037-46B5-BE08-3A09A2C81730}" destId="{000899BA-CD53-473A-B574-EDC435A3A2DE}" srcOrd="0" destOrd="0" presId="urn:microsoft.com/office/officeart/2005/8/layout/cycle2"/>
    <dgm:cxn modelId="{3CEBA299-BE5E-4301-BC4A-2B7EE78A0269}" type="presParOf" srcId="{F387D37D-1BE0-4860-BDE8-50E3CB4D23A7}" destId="{326B725D-1692-4B52-A2FC-2AFE1672FA3B}" srcOrd="2" destOrd="0" presId="urn:microsoft.com/office/officeart/2005/8/layout/cycle2"/>
    <dgm:cxn modelId="{84B95E6D-40F7-44B0-81C8-678726064FDB}" type="presParOf" srcId="{F387D37D-1BE0-4860-BDE8-50E3CB4D23A7}" destId="{1789C392-CF90-4253-AD49-72C97B246FB9}" srcOrd="3" destOrd="0" presId="urn:microsoft.com/office/officeart/2005/8/layout/cycle2"/>
    <dgm:cxn modelId="{C4E3E196-05BA-4C4F-921B-AC5703BDF3CA}" type="presParOf" srcId="{1789C392-CF90-4253-AD49-72C97B246FB9}" destId="{7CC48AF2-F320-4889-AEB4-1EFD1F9D31FA}" srcOrd="0" destOrd="0" presId="urn:microsoft.com/office/officeart/2005/8/layout/cycle2"/>
    <dgm:cxn modelId="{05820001-750E-485A-BA2A-AD22052D5679}" type="presParOf" srcId="{F387D37D-1BE0-4860-BDE8-50E3CB4D23A7}" destId="{61598F8D-2A4D-4DC7-BFB3-CDA5AD353456}" srcOrd="4" destOrd="0" presId="urn:microsoft.com/office/officeart/2005/8/layout/cycle2"/>
    <dgm:cxn modelId="{352D7B83-73EB-4801-8D01-658E47B00C29}" type="presParOf" srcId="{F387D37D-1BE0-4860-BDE8-50E3CB4D23A7}" destId="{6ACD9FD2-0603-47EE-9290-338618BDB352}" srcOrd="5" destOrd="0" presId="urn:microsoft.com/office/officeart/2005/8/layout/cycle2"/>
    <dgm:cxn modelId="{7F09E09B-FAA6-4C7E-8010-0BCA05B6A601}" type="presParOf" srcId="{6ACD9FD2-0603-47EE-9290-338618BDB352}" destId="{7613AB79-73F9-4D04-8BE5-04429342C11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A5A0A9-4D86-47B3-A629-CCD1E3A27681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DF6A595D-F5E0-4B6F-835B-05C462708FFF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Agente causante del daño</a:t>
          </a:r>
          <a:endParaRPr lang="es-ES" sz="1200" dirty="0"/>
        </a:p>
      </dgm:t>
    </dgm:pt>
    <dgm:pt modelId="{32CD5C25-9E3E-4E8B-9D0B-D581BA2E9A31}" type="parTrans" cxnId="{2DC05B78-214A-4049-9000-54E802F9F40E}">
      <dgm:prSet/>
      <dgm:spPr/>
      <dgm:t>
        <a:bodyPr/>
        <a:lstStyle/>
        <a:p>
          <a:endParaRPr lang="es-ES" sz="1200"/>
        </a:p>
      </dgm:t>
    </dgm:pt>
    <dgm:pt modelId="{CB625568-B05E-44A1-8CB1-0CCF64AEBBF9}" type="sibTrans" cxnId="{2DC05B78-214A-4049-9000-54E802F9F40E}">
      <dgm:prSet/>
      <dgm:spPr/>
      <dgm:t>
        <a:bodyPr/>
        <a:lstStyle/>
        <a:p>
          <a:endParaRPr lang="es-ES" sz="1200"/>
        </a:p>
      </dgm:t>
    </dgm:pt>
    <dgm:pt modelId="{CD2A8D12-9405-4957-B6C6-982223415B76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Sujeto receptor del daño</a:t>
          </a:r>
          <a:endParaRPr lang="es-ES" sz="1200" dirty="0"/>
        </a:p>
      </dgm:t>
    </dgm:pt>
    <dgm:pt modelId="{E0DA07C7-4580-4561-B2B3-ADB6BFA870C4}" type="parTrans" cxnId="{6C375F74-1388-43CA-97AD-25D7C71EE3CF}">
      <dgm:prSet/>
      <dgm:spPr/>
      <dgm:t>
        <a:bodyPr/>
        <a:lstStyle/>
        <a:p>
          <a:endParaRPr lang="es-ES" sz="1200"/>
        </a:p>
      </dgm:t>
    </dgm:pt>
    <dgm:pt modelId="{5B57DE18-A82E-4401-B72A-8CFA99C6F836}" type="sibTrans" cxnId="{6C375F74-1388-43CA-97AD-25D7C71EE3CF}">
      <dgm:prSet/>
      <dgm:spPr/>
      <dgm:t>
        <a:bodyPr/>
        <a:lstStyle/>
        <a:p>
          <a:endParaRPr lang="es-ES" sz="1200"/>
        </a:p>
      </dgm:t>
    </dgm:pt>
    <dgm:pt modelId="{1165FF0F-D81B-43EA-BAF8-5996BDDA97D7}">
      <dgm:prSet phldrT="[Texto]" custT="1"/>
      <dgm:spPr/>
      <dgm:t>
        <a:bodyPr/>
        <a:lstStyle/>
        <a:p>
          <a:r>
            <a:rPr lang="es-ES" sz="1200" dirty="0" smtClean="0"/>
            <a:t>Escenario</a:t>
          </a:r>
          <a:endParaRPr lang="es-ES" sz="1200" dirty="0"/>
        </a:p>
      </dgm:t>
    </dgm:pt>
    <dgm:pt modelId="{4C1A271C-2D72-4B85-96F7-71AB264A8130}" type="parTrans" cxnId="{EB7D81A1-B12E-4306-B747-0653C50ADC4D}">
      <dgm:prSet/>
      <dgm:spPr/>
      <dgm:t>
        <a:bodyPr/>
        <a:lstStyle/>
        <a:p>
          <a:endParaRPr lang="es-ES" sz="1200"/>
        </a:p>
      </dgm:t>
    </dgm:pt>
    <dgm:pt modelId="{1E9D927B-732A-4518-9415-7BEE7B66C104}" type="sibTrans" cxnId="{EB7D81A1-B12E-4306-B747-0653C50ADC4D}">
      <dgm:prSet/>
      <dgm:spPr/>
      <dgm:t>
        <a:bodyPr/>
        <a:lstStyle/>
        <a:p>
          <a:endParaRPr lang="es-ES" sz="1200"/>
        </a:p>
      </dgm:t>
    </dgm:pt>
    <dgm:pt modelId="{8C80282F-420D-4F10-8CB8-506AB737657C}" type="pres">
      <dgm:prSet presAssocID="{12A5A0A9-4D86-47B3-A629-CCD1E3A276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3B1DDC8-F2BE-4ACE-89BC-C1E2FF0D8534}" type="pres">
      <dgm:prSet presAssocID="{DF6A595D-F5E0-4B6F-835B-05C462708FFF}" presName="composite" presStyleCnt="0"/>
      <dgm:spPr/>
    </dgm:pt>
    <dgm:pt modelId="{13529976-1F84-4E63-ADF1-908585D02B6F}" type="pres">
      <dgm:prSet presAssocID="{DF6A595D-F5E0-4B6F-835B-05C462708FFF}" presName="ParentText" presStyleLbl="node1" presStyleIdx="0" presStyleCnt="3" custScaleY="1470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440DCB-CFC1-4882-B440-BE0CDA3FE7AA}" type="pres">
      <dgm:prSet presAssocID="{DF6A595D-F5E0-4B6F-835B-05C462708FFF}" presName="Image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A06E08-E06C-44D1-800E-412F78E89853}" type="pres">
      <dgm:prSet presAssocID="{DF6A595D-F5E0-4B6F-835B-05C462708FF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6B89C3-2ACE-4DDE-8B64-16B75EEA5290}" type="pres">
      <dgm:prSet presAssocID="{CB625568-B05E-44A1-8CB1-0CCF64AEBBF9}" presName="sibTrans" presStyleCnt="0"/>
      <dgm:spPr/>
    </dgm:pt>
    <dgm:pt modelId="{D30D2227-AEB9-4ED0-B577-A6F5845F65D5}" type="pres">
      <dgm:prSet presAssocID="{CD2A8D12-9405-4957-B6C6-982223415B76}" presName="composite" presStyleCnt="0"/>
      <dgm:spPr/>
    </dgm:pt>
    <dgm:pt modelId="{84726332-8D85-438C-85A7-32BED254DB60}" type="pres">
      <dgm:prSet presAssocID="{CD2A8D12-9405-4957-B6C6-982223415B76}" presName="ParentText" presStyleLbl="node1" presStyleIdx="1" presStyleCnt="3" custScaleY="1470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4DAC26-CABF-4D03-AE67-C9130E97E675}" type="pres">
      <dgm:prSet presAssocID="{CD2A8D12-9405-4957-B6C6-982223415B76}" presName="Image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6865C09-BCD6-404F-884C-F94F3F13AF57}" type="pres">
      <dgm:prSet presAssocID="{CD2A8D12-9405-4957-B6C6-982223415B76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EC1353-3928-466A-8A07-4C324CC5D5DA}" type="pres">
      <dgm:prSet presAssocID="{5B57DE18-A82E-4401-B72A-8CFA99C6F836}" presName="sibTrans" presStyleCnt="0"/>
      <dgm:spPr/>
    </dgm:pt>
    <dgm:pt modelId="{7D8A1DC6-80FA-47C2-9AF6-7E644CCC7E1D}" type="pres">
      <dgm:prSet presAssocID="{1165FF0F-D81B-43EA-BAF8-5996BDDA97D7}" presName="composite" presStyleCnt="0"/>
      <dgm:spPr/>
    </dgm:pt>
    <dgm:pt modelId="{E1AD0E2C-7D13-4534-A160-DFA28001E3CD}" type="pres">
      <dgm:prSet presAssocID="{1165FF0F-D81B-43EA-BAF8-5996BDDA97D7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BBC42F-EBFC-4B6C-89B0-1E2452B90B1E}" type="pres">
      <dgm:prSet presAssocID="{1165FF0F-D81B-43EA-BAF8-5996BDDA97D7}" presName="Image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7029DE3-F63A-4F78-8C1E-ACDF982D318D}" type="pres">
      <dgm:prSet presAssocID="{1165FF0F-D81B-43EA-BAF8-5996BDDA97D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C05B78-214A-4049-9000-54E802F9F40E}" srcId="{12A5A0A9-4D86-47B3-A629-CCD1E3A27681}" destId="{DF6A595D-F5E0-4B6F-835B-05C462708FFF}" srcOrd="0" destOrd="0" parTransId="{32CD5C25-9E3E-4E8B-9D0B-D581BA2E9A31}" sibTransId="{CB625568-B05E-44A1-8CB1-0CCF64AEBBF9}"/>
    <dgm:cxn modelId="{EC38D099-45C4-4498-8E33-6E4598902344}" type="presOf" srcId="{12A5A0A9-4D86-47B3-A629-CCD1E3A27681}" destId="{8C80282F-420D-4F10-8CB8-506AB737657C}" srcOrd="0" destOrd="0" presId="urn:microsoft.com/office/officeart/2008/layout/TitledPictureBlocks"/>
    <dgm:cxn modelId="{6C375F74-1388-43CA-97AD-25D7C71EE3CF}" srcId="{12A5A0A9-4D86-47B3-A629-CCD1E3A27681}" destId="{CD2A8D12-9405-4957-B6C6-982223415B76}" srcOrd="1" destOrd="0" parTransId="{E0DA07C7-4580-4561-B2B3-ADB6BFA870C4}" sibTransId="{5B57DE18-A82E-4401-B72A-8CFA99C6F836}"/>
    <dgm:cxn modelId="{252F5A30-0A68-463B-A731-CD02DE40CC3F}" type="presOf" srcId="{1165FF0F-D81B-43EA-BAF8-5996BDDA97D7}" destId="{E1AD0E2C-7D13-4534-A160-DFA28001E3CD}" srcOrd="0" destOrd="0" presId="urn:microsoft.com/office/officeart/2008/layout/TitledPictureBlocks"/>
    <dgm:cxn modelId="{EB7D81A1-B12E-4306-B747-0653C50ADC4D}" srcId="{12A5A0A9-4D86-47B3-A629-CCD1E3A27681}" destId="{1165FF0F-D81B-43EA-BAF8-5996BDDA97D7}" srcOrd="2" destOrd="0" parTransId="{4C1A271C-2D72-4B85-96F7-71AB264A8130}" sibTransId="{1E9D927B-732A-4518-9415-7BEE7B66C104}"/>
    <dgm:cxn modelId="{C4555B48-40C7-46A6-9BB1-D3C5FE82ACF3}" type="presOf" srcId="{CD2A8D12-9405-4957-B6C6-982223415B76}" destId="{84726332-8D85-438C-85A7-32BED254DB60}" srcOrd="0" destOrd="0" presId="urn:microsoft.com/office/officeart/2008/layout/TitledPictureBlocks"/>
    <dgm:cxn modelId="{762EE02B-7104-4023-A413-F5C906D7F399}" type="presOf" srcId="{DF6A595D-F5E0-4B6F-835B-05C462708FFF}" destId="{13529976-1F84-4E63-ADF1-908585D02B6F}" srcOrd="0" destOrd="0" presId="urn:microsoft.com/office/officeart/2008/layout/TitledPictureBlocks"/>
    <dgm:cxn modelId="{60682741-CE16-4F99-A95E-DD29CE32237F}" type="presParOf" srcId="{8C80282F-420D-4F10-8CB8-506AB737657C}" destId="{F3B1DDC8-F2BE-4ACE-89BC-C1E2FF0D8534}" srcOrd="0" destOrd="0" presId="urn:microsoft.com/office/officeart/2008/layout/TitledPictureBlocks"/>
    <dgm:cxn modelId="{7D5F466B-637C-4C37-8320-CA53050C94BA}" type="presParOf" srcId="{F3B1DDC8-F2BE-4ACE-89BC-C1E2FF0D8534}" destId="{13529976-1F84-4E63-ADF1-908585D02B6F}" srcOrd="0" destOrd="0" presId="urn:microsoft.com/office/officeart/2008/layout/TitledPictureBlocks"/>
    <dgm:cxn modelId="{4261032C-181C-49C2-88E5-1465BAF53073}" type="presParOf" srcId="{F3B1DDC8-F2BE-4ACE-89BC-C1E2FF0D8534}" destId="{DA440DCB-CFC1-4882-B440-BE0CDA3FE7AA}" srcOrd="1" destOrd="0" presId="urn:microsoft.com/office/officeart/2008/layout/TitledPictureBlocks"/>
    <dgm:cxn modelId="{B41498D1-3749-4D81-9B5A-AD868E0FC679}" type="presParOf" srcId="{F3B1DDC8-F2BE-4ACE-89BC-C1E2FF0D8534}" destId="{77A06E08-E06C-44D1-800E-412F78E89853}" srcOrd="2" destOrd="0" presId="urn:microsoft.com/office/officeart/2008/layout/TitledPictureBlocks"/>
    <dgm:cxn modelId="{23486622-FB77-407C-9CF0-6175D16D457E}" type="presParOf" srcId="{8C80282F-420D-4F10-8CB8-506AB737657C}" destId="{7F6B89C3-2ACE-4DDE-8B64-16B75EEA5290}" srcOrd="1" destOrd="0" presId="urn:microsoft.com/office/officeart/2008/layout/TitledPictureBlocks"/>
    <dgm:cxn modelId="{AF760756-8FA6-45E3-B389-B12FC3818685}" type="presParOf" srcId="{8C80282F-420D-4F10-8CB8-506AB737657C}" destId="{D30D2227-AEB9-4ED0-B577-A6F5845F65D5}" srcOrd="2" destOrd="0" presId="urn:microsoft.com/office/officeart/2008/layout/TitledPictureBlocks"/>
    <dgm:cxn modelId="{183DAF4C-2F06-4CEC-AF96-D85E64D892C6}" type="presParOf" srcId="{D30D2227-AEB9-4ED0-B577-A6F5845F65D5}" destId="{84726332-8D85-438C-85A7-32BED254DB60}" srcOrd="0" destOrd="0" presId="urn:microsoft.com/office/officeart/2008/layout/TitledPictureBlocks"/>
    <dgm:cxn modelId="{23C645E1-6167-42C9-8051-3A1596217E20}" type="presParOf" srcId="{D30D2227-AEB9-4ED0-B577-A6F5845F65D5}" destId="{EF4DAC26-CABF-4D03-AE67-C9130E97E675}" srcOrd="1" destOrd="0" presId="urn:microsoft.com/office/officeart/2008/layout/TitledPictureBlocks"/>
    <dgm:cxn modelId="{BEC16BF4-B1D8-43C2-A9CE-ED356F0EB1FB}" type="presParOf" srcId="{D30D2227-AEB9-4ED0-B577-A6F5845F65D5}" destId="{86865C09-BCD6-404F-884C-F94F3F13AF57}" srcOrd="2" destOrd="0" presId="urn:microsoft.com/office/officeart/2008/layout/TitledPictureBlocks"/>
    <dgm:cxn modelId="{564A94B8-0AEC-40DD-92DB-843AC3BEDBCA}" type="presParOf" srcId="{8C80282F-420D-4F10-8CB8-506AB737657C}" destId="{1EEC1353-3928-466A-8A07-4C324CC5D5DA}" srcOrd="3" destOrd="0" presId="urn:microsoft.com/office/officeart/2008/layout/TitledPictureBlocks"/>
    <dgm:cxn modelId="{64179B76-4F26-498F-A46D-02E902D52DB0}" type="presParOf" srcId="{8C80282F-420D-4F10-8CB8-506AB737657C}" destId="{7D8A1DC6-80FA-47C2-9AF6-7E644CCC7E1D}" srcOrd="4" destOrd="0" presId="urn:microsoft.com/office/officeart/2008/layout/TitledPictureBlocks"/>
    <dgm:cxn modelId="{891E0689-B499-4ECB-99E6-87F987B80BD4}" type="presParOf" srcId="{7D8A1DC6-80FA-47C2-9AF6-7E644CCC7E1D}" destId="{E1AD0E2C-7D13-4534-A160-DFA28001E3CD}" srcOrd="0" destOrd="0" presId="urn:microsoft.com/office/officeart/2008/layout/TitledPictureBlocks"/>
    <dgm:cxn modelId="{C3E6728D-9BB8-400C-8BEB-0360AED3CCBD}" type="presParOf" srcId="{7D8A1DC6-80FA-47C2-9AF6-7E644CCC7E1D}" destId="{91BBC42F-EBFC-4B6C-89B0-1E2452B90B1E}" srcOrd="1" destOrd="0" presId="urn:microsoft.com/office/officeart/2008/layout/TitledPictureBlocks"/>
    <dgm:cxn modelId="{F69C44D4-4159-4145-9574-81C000252B92}" type="presParOf" srcId="{7D8A1DC6-80FA-47C2-9AF6-7E644CCC7E1D}" destId="{27029DE3-F63A-4F78-8C1E-ACDF982D318D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C6BA0F-298D-4FFD-B82D-EB21714490B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07F582-EBD7-4E8A-B4C3-A410C3FA661B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Autoprotección y Emergencia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7CB4D-2734-436F-8B59-73707F4D401A}" type="parTrans" cxnId="{8AFFBE34-8607-4159-BB7A-FCE21F814214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3A4BC1-24E3-42EE-BB54-61CB87D776DE}" type="sibTrans" cxnId="{8AFFBE34-8607-4159-BB7A-FCE21F814214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4BDE9-487B-4702-9651-2718E227207A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Organización de la Evacuación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36DA7-707C-4B85-9A0D-8117E1A474E8}" type="parTrans" cxnId="{EA7313D9-11A8-4902-8646-5326510AE4D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499078-0BBA-4AD2-9D38-EFCDF7770BE3}" type="sibTrans" cxnId="{EA7313D9-11A8-4902-8646-5326510AE4D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CA61C-7B83-4C8C-A7B1-D466C8BD4F4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Auditorias externas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3FFB13-5860-40A5-B069-53F9AAB0C0E9}" type="parTrans" cxnId="{642764E6-7261-41DC-90AD-D1D936EB999A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072E5-3643-49F9-AAC5-212E6C3DD314}" type="sibTrans" cxnId="{642764E6-7261-41DC-90AD-D1D936EB999A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8E1478-680E-423F-BFFA-EC905795223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Emergencia y catástrofe internas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F76F5-FC68-4321-8E57-B250EB3A46B5}" type="parTrans" cxnId="{17AC652C-B799-4D4D-BDC4-5171864D064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60C63-63A2-42E6-93FC-2D0A9366C01B}" type="sibTrans" cxnId="{17AC652C-B799-4D4D-BDC4-5171864D064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BFDEB2-0268-4623-8D8B-F17E4D04FB79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y evaluación de riesgos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F1588-0E09-40FC-B2CE-6BEC8DC4FD5B}" type="parTrans" cxnId="{6FDA5418-BE13-449E-823E-75BFA6AA81E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1636D-BDDD-431A-885B-82939786A4EF}" type="sibTrans" cxnId="{6FDA5418-BE13-449E-823E-75BFA6AA81E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76040-5357-4613-94C4-903A7C963E6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estudio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01939-93C5-4B05-8BA7-76116150C175}" type="parTrans" cxnId="{105B6D1E-D69A-4521-A175-9DF17AC23C26}">
      <dgm:prSet/>
      <dgm:spPr/>
      <dgm:t>
        <a:bodyPr/>
        <a:lstStyle/>
        <a:p>
          <a:endParaRPr lang="es-ES" sz="1400"/>
        </a:p>
      </dgm:t>
    </dgm:pt>
    <dgm:pt modelId="{00DC3632-1751-4056-8C65-0B36288CA50C}" type="sibTrans" cxnId="{105B6D1E-D69A-4521-A175-9DF17AC23C26}">
      <dgm:prSet/>
      <dgm:spPr/>
      <dgm:t>
        <a:bodyPr/>
        <a:lstStyle/>
        <a:p>
          <a:endParaRPr lang="es-ES" sz="1400"/>
        </a:p>
      </dgm:t>
    </dgm:pt>
    <dgm:pt modelId="{8958391F-D042-45BD-8C78-BB1F3E6E69AB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Contingencias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CDAE80-9E12-4A4E-B705-8DF719A07BE5}" type="parTrans" cxnId="{70323E83-74F6-4EEB-B305-FFAD69A39515}">
      <dgm:prSet/>
      <dgm:spPr/>
      <dgm:t>
        <a:bodyPr/>
        <a:lstStyle/>
        <a:p>
          <a:endParaRPr lang="es-ES" sz="1400"/>
        </a:p>
      </dgm:t>
    </dgm:pt>
    <dgm:pt modelId="{1AE99E67-79D1-49F3-9F2C-8B4BA34AA4A0}" type="sibTrans" cxnId="{70323E83-74F6-4EEB-B305-FFAD69A39515}">
      <dgm:prSet/>
      <dgm:spPr/>
      <dgm:t>
        <a:bodyPr/>
        <a:lstStyle/>
        <a:p>
          <a:endParaRPr lang="es-ES" sz="1400"/>
        </a:p>
      </dgm:t>
    </dgm:pt>
    <dgm:pt modelId="{86A5BE1D-FAC9-4459-9659-BD3955E722DD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Prevención del fraude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116CA-46DF-4B8E-86C4-A81A819634EF}" type="parTrans" cxnId="{84BA2D83-9B8C-487E-9763-D2235CAF477D}">
      <dgm:prSet/>
      <dgm:spPr/>
      <dgm:t>
        <a:bodyPr/>
        <a:lstStyle/>
        <a:p>
          <a:endParaRPr lang="es-ES" sz="1400"/>
        </a:p>
      </dgm:t>
    </dgm:pt>
    <dgm:pt modelId="{D8E49969-80DE-4714-B2A6-488E3A7F1DB5}" type="sibTrans" cxnId="{84BA2D83-9B8C-487E-9763-D2235CAF477D}">
      <dgm:prSet/>
      <dgm:spPr/>
      <dgm:t>
        <a:bodyPr/>
        <a:lstStyle/>
        <a:p>
          <a:endParaRPr lang="es-ES" sz="1400"/>
        </a:p>
      </dgm:t>
    </dgm:pt>
    <dgm:pt modelId="{2EFFD7C3-8170-4C57-B30C-006A0F98A62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Protección de la información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B1AD8D-9516-4CE2-96E7-29BBD047FAC7}" type="parTrans" cxnId="{A7CE89B7-9E86-4A63-9B1B-B9338E98DE03}">
      <dgm:prSet/>
      <dgm:spPr/>
      <dgm:t>
        <a:bodyPr/>
        <a:lstStyle/>
        <a:p>
          <a:endParaRPr lang="es-ES" sz="1400"/>
        </a:p>
      </dgm:t>
    </dgm:pt>
    <dgm:pt modelId="{04DA185D-8906-4DA1-BB60-D765CF63C36C}" type="sibTrans" cxnId="{A7CE89B7-9E86-4A63-9B1B-B9338E98DE03}">
      <dgm:prSet/>
      <dgm:spPr/>
      <dgm:t>
        <a:bodyPr/>
        <a:lstStyle/>
        <a:p>
          <a:endParaRPr lang="es-ES" sz="1400"/>
        </a:p>
      </dgm:t>
    </dgm:pt>
    <dgm:pt modelId="{006B3DE6-DF9F-4698-9168-A53498A24C21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Actuación en caso de crisis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90198-07BF-400E-B958-9C933F15F892}" type="parTrans" cxnId="{6C10D819-B801-4D2E-BA7A-0423B43C9871}">
      <dgm:prSet/>
      <dgm:spPr/>
      <dgm:t>
        <a:bodyPr/>
        <a:lstStyle/>
        <a:p>
          <a:endParaRPr lang="es-ES" sz="1400"/>
        </a:p>
      </dgm:t>
    </dgm:pt>
    <dgm:pt modelId="{2E75D918-E977-4A8D-998E-5F3638C59ABC}" type="sibTrans" cxnId="{6C10D819-B801-4D2E-BA7A-0423B43C9871}">
      <dgm:prSet/>
      <dgm:spPr/>
      <dgm:t>
        <a:bodyPr/>
        <a:lstStyle/>
        <a:p>
          <a:endParaRPr lang="es-ES" sz="1400"/>
        </a:p>
      </dgm:t>
    </dgm:pt>
    <dgm:pt modelId="{C9EA89BA-84F5-4EFC-99E8-28914849F753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Seguridad informática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4DC425-AB73-4E70-A3A0-2DE63EA73995}" type="parTrans" cxnId="{D1B361CB-8D29-423F-BB98-A3D70FD0E51A}">
      <dgm:prSet/>
      <dgm:spPr/>
      <dgm:t>
        <a:bodyPr/>
        <a:lstStyle/>
        <a:p>
          <a:endParaRPr lang="es-ES" sz="1400"/>
        </a:p>
      </dgm:t>
    </dgm:pt>
    <dgm:pt modelId="{32CA390F-5CA9-4B2C-A0CE-277F6F06F9C3}" type="sibTrans" cxnId="{D1B361CB-8D29-423F-BB98-A3D70FD0E51A}">
      <dgm:prSet/>
      <dgm:spPr/>
      <dgm:t>
        <a:bodyPr/>
        <a:lstStyle/>
        <a:p>
          <a:endParaRPr lang="es-ES" sz="1400"/>
        </a:p>
      </dgm:t>
    </dgm:pt>
    <dgm:pt modelId="{C16D0B72-C85D-493F-9C14-6B2F49213CEA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Inspecciones y programas de mantenimiento preventivo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428B82-0363-4332-8A3C-EFA51B6B1243}" type="parTrans" cxnId="{3DAB6D0B-BBED-41F2-9E9A-69B2265193B3}">
      <dgm:prSet/>
      <dgm:spPr/>
      <dgm:t>
        <a:bodyPr/>
        <a:lstStyle/>
        <a:p>
          <a:endParaRPr lang="es-ES" sz="1400"/>
        </a:p>
      </dgm:t>
    </dgm:pt>
    <dgm:pt modelId="{050091D5-45F5-427C-A520-3848CBA4CD4B}" type="sibTrans" cxnId="{3DAB6D0B-BBED-41F2-9E9A-69B2265193B3}">
      <dgm:prSet/>
      <dgm:spPr/>
      <dgm:t>
        <a:bodyPr/>
        <a:lstStyle/>
        <a:p>
          <a:endParaRPr lang="es-ES" sz="1400"/>
        </a:p>
      </dgm:t>
    </dgm:pt>
    <dgm:pt modelId="{C97BE30C-8FDC-4CE5-AF45-20DECDA2E7CC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 de riesgos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F1D4-EB54-48CE-8985-8305555B85D5}" type="parTrans" cxnId="{6C1BE90B-326B-4727-BC2F-107C8A3D3C32}">
      <dgm:prSet/>
      <dgm:spPr/>
      <dgm:t>
        <a:bodyPr/>
        <a:lstStyle/>
        <a:p>
          <a:endParaRPr lang="es-ES" sz="1400"/>
        </a:p>
      </dgm:t>
    </dgm:pt>
    <dgm:pt modelId="{31337913-E422-4D0E-B2BB-0680535DA7CA}" type="sibTrans" cxnId="{6C1BE90B-326B-4727-BC2F-107C8A3D3C32}">
      <dgm:prSet/>
      <dgm:spPr/>
      <dgm:t>
        <a:bodyPr/>
        <a:lstStyle/>
        <a:p>
          <a:endParaRPr lang="es-ES" sz="1400"/>
        </a:p>
      </dgm:t>
    </dgm:pt>
    <dgm:pt modelId="{FB09EBB7-F65E-4023-9CED-37127EB5909E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Medios de protección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8482F-21C9-417D-AE88-86449C1D567B}" type="parTrans" cxnId="{DD3FB351-BF92-46AE-ABBD-785471929554}">
      <dgm:prSet/>
      <dgm:spPr/>
      <dgm:t>
        <a:bodyPr/>
        <a:lstStyle/>
        <a:p>
          <a:endParaRPr lang="es-ES" sz="1400"/>
        </a:p>
      </dgm:t>
    </dgm:pt>
    <dgm:pt modelId="{40ABA106-907A-4B62-B1C2-F08C0458B759}" type="sibTrans" cxnId="{DD3FB351-BF92-46AE-ABBD-785471929554}">
      <dgm:prSet/>
      <dgm:spPr/>
      <dgm:t>
        <a:bodyPr/>
        <a:lstStyle/>
        <a:p>
          <a:endParaRPr lang="es-ES" sz="1400"/>
        </a:p>
      </dgm:t>
    </dgm:pt>
    <dgm:pt modelId="{382F6011-713D-48FD-A208-E55F416B956B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Emergencia y evacuación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E2351-D520-4B89-97DF-E7B1ABBFCE46}" type="parTrans" cxnId="{0F19F4DC-A658-4E73-A867-611AAF36DB81}">
      <dgm:prSet/>
      <dgm:spPr/>
      <dgm:t>
        <a:bodyPr/>
        <a:lstStyle/>
        <a:p>
          <a:endParaRPr lang="es-ES" sz="1400"/>
        </a:p>
      </dgm:t>
    </dgm:pt>
    <dgm:pt modelId="{1A83C1CC-7238-421C-B58D-67A33E9D31B5}" type="sibTrans" cxnId="{0F19F4DC-A658-4E73-A867-611AAF36DB81}">
      <dgm:prSet/>
      <dgm:spPr/>
      <dgm:t>
        <a:bodyPr/>
        <a:lstStyle/>
        <a:p>
          <a:endParaRPr lang="es-ES" sz="1400"/>
        </a:p>
      </dgm:t>
    </dgm:pt>
    <dgm:pt modelId="{E21F3068-8DD5-4AE3-A282-B181670FA88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Implantación del Plan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B6F5A-5C9B-4096-8E01-7431D4469B6E}" type="parTrans" cxnId="{484293A2-4984-4DA5-B7E1-9F325C32C44E}">
      <dgm:prSet/>
      <dgm:spPr/>
      <dgm:t>
        <a:bodyPr/>
        <a:lstStyle/>
        <a:p>
          <a:endParaRPr lang="es-ES" sz="1400"/>
        </a:p>
      </dgm:t>
    </dgm:pt>
    <dgm:pt modelId="{7DE3A292-60D2-4C50-9D6D-71A149205F24}" type="sibTrans" cxnId="{484293A2-4984-4DA5-B7E1-9F325C32C44E}">
      <dgm:prSet/>
      <dgm:spPr/>
      <dgm:t>
        <a:bodyPr/>
        <a:lstStyle/>
        <a:p>
          <a:endParaRPr lang="es-ES" sz="1400"/>
        </a:p>
      </dgm:t>
    </dgm:pt>
    <dgm:pt modelId="{7749B31A-5FE0-4B72-9B15-44952AEDDE66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ejecución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17C0C-BF00-47AE-921B-085F0235A314}" type="parTrans" cxnId="{E5A00115-B8CD-41C9-B548-F9F5EAE28707}">
      <dgm:prSet/>
      <dgm:spPr/>
      <dgm:t>
        <a:bodyPr/>
        <a:lstStyle/>
        <a:p>
          <a:endParaRPr lang="es-ES" sz="1400"/>
        </a:p>
      </dgm:t>
    </dgm:pt>
    <dgm:pt modelId="{86A10C03-C23C-4E3A-8F87-6BFB496B0C15}" type="sibTrans" cxnId="{E5A00115-B8CD-41C9-B548-F9F5EAE28707}">
      <dgm:prSet/>
      <dgm:spPr/>
      <dgm:t>
        <a:bodyPr/>
        <a:lstStyle/>
        <a:p>
          <a:endParaRPr lang="es-ES" sz="1400"/>
        </a:p>
      </dgm:t>
    </dgm:pt>
    <dgm:pt modelId="{C28FB926-DF53-43C0-A095-54FBF0F10084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implantación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99994-DB30-4D97-B1D2-A1D1C6DA3F0D}" type="parTrans" cxnId="{DE3D3A27-6E21-4372-98D8-C2835A603EFA}">
      <dgm:prSet/>
      <dgm:spPr/>
      <dgm:t>
        <a:bodyPr/>
        <a:lstStyle/>
        <a:p>
          <a:endParaRPr lang="es-ES" sz="1400"/>
        </a:p>
      </dgm:t>
    </dgm:pt>
    <dgm:pt modelId="{CAAAADE9-034F-4248-B2F1-D84AF662E5B0}" type="sibTrans" cxnId="{DE3D3A27-6E21-4372-98D8-C2835A603EFA}">
      <dgm:prSet/>
      <dgm:spPr/>
      <dgm:t>
        <a:bodyPr/>
        <a:lstStyle/>
        <a:p>
          <a:endParaRPr lang="es-ES" sz="1400"/>
        </a:p>
      </dgm:t>
    </dgm:pt>
    <dgm:pt modelId="{E3F3D2F1-151E-44AA-B3B9-D354A2E3305E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seguimiento y mantenimiento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1FB1B-B2DC-4FC0-B928-0F3CD829EF1C}" type="parTrans" cxnId="{2411E1C0-35A9-491C-A03F-D3BE36ED3437}">
      <dgm:prSet/>
      <dgm:spPr/>
      <dgm:t>
        <a:bodyPr/>
        <a:lstStyle/>
        <a:p>
          <a:endParaRPr lang="es-ES" sz="1400"/>
        </a:p>
      </dgm:t>
    </dgm:pt>
    <dgm:pt modelId="{687BD952-09E5-4D16-92A9-B0532F7A9FD2}" type="sibTrans" cxnId="{2411E1C0-35A9-491C-A03F-D3BE36ED3437}">
      <dgm:prSet/>
      <dgm:spPr/>
      <dgm:t>
        <a:bodyPr/>
        <a:lstStyle/>
        <a:p>
          <a:endParaRPr lang="es-ES" sz="1400"/>
        </a:p>
      </dgm:t>
    </dgm:pt>
    <dgm:pt modelId="{8B4A2D6C-0151-49EB-B6BB-856CB8AF6B88}" type="pres">
      <dgm:prSet presAssocID="{DFC6BA0F-298D-4FFD-B82D-EB21714490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814D0AA-E859-46D4-A7AA-1F2F5345091E}" type="pres">
      <dgm:prSet presAssocID="{7207F582-EBD7-4E8A-B4C3-A410C3FA661B}" presName="composite" presStyleCnt="0"/>
      <dgm:spPr/>
    </dgm:pt>
    <dgm:pt modelId="{BDB1D2EB-EDC2-4C41-9A8B-3EB786E71F18}" type="pres">
      <dgm:prSet presAssocID="{7207F582-EBD7-4E8A-B4C3-A410C3FA661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1C498E-4A30-4398-86F2-8EB1B1122DD9}" type="pres">
      <dgm:prSet presAssocID="{7207F582-EBD7-4E8A-B4C3-A410C3FA661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C8C184-FFF5-4169-AF86-73425B68F00B}" type="pres">
      <dgm:prSet presAssocID="{B33A4BC1-24E3-42EE-BB54-61CB87D776DE}" presName="space" presStyleCnt="0"/>
      <dgm:spPr/>
    </dgm:pt>
    <dgm:pt modelId="{FAD6FF79-DFAC-4C6D-B3E3-60286C4DB16D}" type="pres">
      <dgm:prSet presAssocID="{498E1478-680E-423F-BFFA-EC9057952238}" presName="composite" presStyleCnt="0"/>
      <dgm:spPr/>
    </dgm:pt>
    <dgm:pt modelId="{21921490-DB17-4FD7-B631-B8674CD591D1}" type="pres">
      <dgm:prSet presAssocID="{498E1478-680E-423F-BFFA-EC905795223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C0F86-5384-4C1E-94BA-3B9F587B6601}" type="pres">
      <dgm:prSet presAssocID="{498E1478-680E-423F-BFFA-EC905795223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CDD973-13B7-40BC-9807-3A7BC8F6968B}" type="pres">
      <dgm:prSet presAssocID="{22960C63-63A2-42E6-93FC-2D0A9366C01B}" presName="space" presStyleCnt="0"/>
      <dgm:spPr/>
    </dgm:pt>
    <dgm:pt modelId="{F37738DC-93CA-490E-90E5-B6D877D2D57B}" type="pres">
      <dgm:prSet presAssocID="{8958391F-D042-45BD-8C78-BB1F3E6E69AB}" presName="composite" presStyleCnt="0"/>
      <dgm:spPr/>
    </dgm:pt>
    <dgm:pt modelId="{943758DC-D771-489E-BD10-A56FF489869C}" type="pres">
      <dgm:prSet presAssocID="{8958391F-D042-45BD-8C78-BB1F3E6E69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BECDF2-8F2D-4A15-A50E-0C6FB93B09E9}" type="pres">
      <dgm:prSet presAssocID="{8958391F-D042-45BD-8C78-BB1F3E6E69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323E83-74F6-4EEB-B305-FFAD69A39515}" srcId="{DFC6BA0F-298D-4FFD-B82D-EB21714490B8}" destId="{8958391F-D042-45BD-8C78-BB1F3E6E69AB}" srcOrd="2" destOrd="0" parTransId="{CFCDAE80-9E12-4A4E-B705-8DF719A07BE5}" sibTransId="{1AE99E67-79D1-49F3-9F2C-8B4BA34AA4A0}"/>
    <dgm:cxn modelId="{F61D4125-652D-4F97-93F9-0A89D6239034}" type="presOf" srcId="{382F6011-713D-48FD-A208-E55F416B956B}" destId="{109C0F86-5384-4C1E-94BA-3B9F587B6601}" srcOrd="0" destOrd="3" presId="urn:microsoft.com/office/officeart/2005/8/layout/hList1"/>
    <dgm:cxn modelId="{6C10D819-B801-4D2E-BA7A-0423B43C9871}" srcId="{7207F582-EBD7-4E8A-B4C3-A410C3FA661B}" destId="{006B3DE6-DF9F-4698-9168-A53498A24C21}" srcOrd="3" destOrd="0" parTransId="{7E290198-07BF-400E-B958-9C933F15F892}" sibTransId="{2E75D918-E977-4A8D-998E-5F3638C59ABC}"/>
    <dgm:cxn modelId="{6FDA5418-BE13-449E-823E-75BFA6AA81EB}" srcId="{498E1478-680E-423F-BFFA-EC9057952238}" destId="{79BFDEB2-0268-4623-8D8B-F17E4D04FB79}" srcOrd="0" destOrd="0" parTransId="{151F1588-0E09-40FC-B2CE-6BEC8DC4FD5B}" sibTransId="{7131636D-BDDD-431A-885B-82939786A4EF}"/>
    <dgm:cxn modelId="{2411E1C0-35A9-491C-A03F-D3BE36ED3437}" srcId="{8958391F-D042-45BD-8C78-BB1F3E6E69AB}" destId="{E3F3D2F1-151E-44AA-B3B9-D354A2E3305E}" srcOrd="3" destOrd="0" parTransId="{DAB1FB1B-B2DC-4FC0-B928-0F3CD829EF1C}" sibTransId="{687BD952-09E5-4D16-92A9-B0532F7A9FD2}"/>
    <dgm:cxn modelId="{90B0FCF4-6FDE-4070-973D-BBE2DD469F28}" type="presOf" srcId="{8958391F-D042-45BD-8C78-BB1F3E6E69AB}" destId="{943758DC-D771-489E-BD10-A56FF489869C}" srcOrd="0" destOrd="0" presId="urn:microsoft.com/office/officeart/2005/8/layout/hList1"/>
    <dgm:cxn modelId="{642764E6-7261-41DC-90AD-D1D936EB999A}" srcId="{7207F582-EBD7-4E8A-B4C3-A410C3FA661B}" destId="{1C1CA61C-7B83-4C8C-A7B1-D466C8BD4F48}" srcOrd="6" destOrd="0" parTransId="{403FFB13-5860-40A5-B069-53F9AAB0C0E9}" sibTransId="{434072E5-3643-49F9-AAC5-212E6C3DD314}"/>
    <dgm:cxn modelId="{CD71F219-2420-4C88-B12A-E2F454D1CE39}" type="presOf" srcId="{2EFFD7C3-8170-4C57-B30C-006A0F98A624}" destId="{131C498E-4A30-4398-86F2-8EB1B1122DD9}" srcOrd="0" destOrd="2" presId="urn:microsoft.com/office/officeart/2005/8/layout/hList1"/>
    <dgm:cxn modelId="{C117E393-E532-4DCA-AE52-7F0FF571D0B4}" type="presOf" srcId="{006B3DE6-DF9F-4698-9168-A53498A24C21}" destId="{131C498E-4A30-4398-86F2-8EB1B1122DD9}" srcOrd="0" destOrd="3" presId="urn:microsoft.com/office/officeart/2005/8/layout/hList1"/>
    <dgm:cxn modelId="{5DB0F754-0978-4380-9C37-37E05B2F7248}" type="presOf" srcId="{79BFDEB2-0268-4623-8D8B-F17E4D04FB79}" destId="{109C0F86-5384-4C1E-94BA-3B9F587B6601}" srcOrd="0" destOrd="0" presId="urn:microsoft.com/office/officeart/2005/8/layout/hList1"/>
    <dgm:cxn modelId="{0F19F4DC-A658-4E73-A867-611AAF36DB81}" srcId="{498E1478-680E-423F-BFFA-EC9057952238}" destId="{382F6011-713D-48FD-A208-E55F416B956B}" srcOrd="3" destOrd="0" parTransId="{68EE2351-D520-4B89-97DF-E7B1ABBFCE46}" sibTransId="{1A83C1CC-7238-421C-B58D-67A33E9D31B5}"/>
    <dgm:cxn modelId="{911ED1CE-40DF-473E-98CD-A200FBE44790}" type="presOf" srcId="{FB09EBB7-F65E-4023-9CED-37127EB5909E}" destId="{109C0F86-5384-4C1E-94BA-3B9F587B6601}" srcOrd="0" destOrd="2" presId="urn:microsoft.com/office/officeart/2005/8/layout/hList1"/>
    <dgm:cxn modelId="{3DAB6D0B-BBED-41F2-9E9A-69B2265193B3}" srcId="{7207F582-EBD7-4E8A-B4C3-A410C3FA661B}" destId="{C16D0B72-C85D-493F-9C14-6B2F49213CEA}" srcOrd="5" destOrd="0" parTransId="{35428B82-0363-4332-8A3C-EFA51B6B1243}" sibTransId="{050091D5-45F5-427C-A520-3848CBA4CD4B}"/>
    <dgm:cxn modelId="{552C447D-694A-4DAB-B6A0-E3EE69DB6A58}" type="presOf" srcId="{1C1CA61C-7B83-4C8C-A7B1-D466C8BD4F48}" destId="{131C498E-4A30-4398-86F2-8EB1B1122DD9}" srcOrd="0" destOrd="6" presId="urn:microsoft.com/office/officeart/2005/8/layout/hList1"/>
    <dgm:cxn modelId="{193B1BD6-A340-4A91-8538-518B45B7DEB7}" type="presOf" srcId="{E21F3068-8DD5-4AE3-A282-B181670FA884}" destId="{109C0F86-5384-4C1E-94BA-3B9F587B6601}" srcOrd="0" destOrd="4" presId="urn:microsoft.com/office/officeart/2005/8/layout/hList1"/>
    <dgm:cxn modelId="{8AFFBE34-8607-4159-BB7A-FCE21F814214}" srcId="{DFC6BA0F-298D-4FFD-B82D-EB21714490B8}" destId="{7207F582-EBD7-4E8A-B4C3-A410C3FA661B}" srcOrd="0" destOrd="0" parTransId="{C747CB4D-2734-436F-8B59-73707F4D401A}" sibTransId="{B33A4BC1-24E3-42EE-BB54-61CB87D776DE}"/>
    <dgm:cxn modelId="{105B6D1E-D69A-4521-A175-9DF17AC23C26}" srcId="{8958391F-D042-45BD-8C78-BB1F3E6E69AB}" destId="{5E176040-5357-4613-94C4-903A7C963E64}" srcOrd="0" destOrd="0" parTransId="{EBB01939-93C5-4B05-8BA7-76116150C175}" sibTransId="{00DC3632-1751-4056-8C65-0B36288CA50C}"/>
    <dgm:cxn modelId="{F2A0E980-369F-4B6D-B130-22E9EEDC6583}" type="presOf" srcId="{DFC6BA0F-298D-4FFD-B82D-EB21714490B8}" destId="{8B4A2D6C-0151-49EB-B6BB-856CB8AF6B88}" srcOrd="0" destOrd="0" presId="urn:microsoft.com/office/officeart/2005/8/layout/hList1"/>
    <dgm:cxn modelId="{6B22394B-C321-4D40-9E61-8E83C580F2EA}" type="presOf" srcId="{C9EA89BA-84F5-4EFC-99E8-28914849F753}" destId="{131C498E-4A30-4398-86F2-8EB1B1122DD9}" srcOrd="0" destOrd="4" presId="urn:microsoft.com/office/officeart/2005/8/layout/hList1"/>
    <dgm:cxn modelId="{395DF02F-AEB6-41E8-87EF-97CB708E729A}" type="presOf" srcId="{86A5BE1D-FAC9-4459-9659-BD3955E722DD}" destId="{131C498E-4A30-4398-86F2-8EB1B1122DD9}" srcOrd="0" destOrd="1" presId="urn:microsoft.com/office/officeart/2005/8/layout/hList1"/>
    <dgm:cxn modelId="{D5A3625B-1392-4945-83BC-C58C3291D79D}" type="presOf" srcId="{498E1478-680E-423F-BFFA-EC9057952238}" destId="{21921490-DB17-4FD7-B631-B8674CD591D1}" srcOrd="0" destOrd="0" presId="urn:microsoft.com/office/officeart/2005/8/layout/hList1"/>
    <dgm:cxn modelId="{9681CE80-4D26-4BC0-A3EB-E2E626D8C80F}" type="presOf" srcId="{4AA4BDE9-487B-4702-9651-2718E227207A}" destId="{131C498E-4A30-4398-86F2-8EB1B1122DD9}" srcOrd="0" destOrd="0" presId="urn:microsoft.com/office/officeart/2005/8/layout/hList1"/>
    <dgm:cxn modelId="{EA7313D9-11A8-4902-8646-5326510AE4DE}" srcId="{7207F582-EBD7-4E8A-B4C3-A410C3FA661B}" destId="{4AA4BDE9-487B-4702-9651-2718E227207A}" srcOrd="0" destOrd="0" parTransId="{51C36DA7-707C-4B85-9A0D-8117E1A474E8}" sibTransId="{E7499078-0BBA-4AD2-9D38-EFCDF7770BE3}"/>
    <dgm:cxn modelId="{DE3D3A27-6E21-4372-98D8-C2835A603EFA}" srcId="{8958391F-D042-45BD-8C78-BB1F3E6E69AB}" destId="{C28FB926-DF53-43C0-A095-54FBF0F10084}" srcOrd="2" destOrd="0" parTransId="{8FA99994-DB30-4D97-B1D2-A1D1C6DA3F0D}" sibTransId="{CAAAADE9-034F-4248-B2F1-D84AF662E5B0}"/>
    <dgm:cxn modelId="{6C1BE90B-326B-4727-BC2F-107C8A3D3C32}" srcId="{498E1478-680E-423F-BFFA-EC9057952238}" destId="{C97BE30C-8FDC-4CE5-AF45-20DECDA2E7CC}" srcOrd="1" destOrd="0" parTransId="{5A83F1D4-EB54-48CE-8985-8305555B85D5}" sibTransId="{31337913-E422-4D0E-B2BB-0680535DA7CA}"/>
    <dgm:cxn modelId="{850FBDCE-E93A-45BE-9A90-650E53B17D6F}" type="presOf" srcId="{C28FB926-DF53-43C0-A095-54FBF0F10084}" destId="{1EBECDF2-8F2D-4A15-A50E-0C6FB93B09E9}" srcOrd="0" destOrd="2" presId="urn:microsoft.com/office/officeart/2005/8/layout/hList1"/>
    <dgm:cxn modelId="{8964410C-7E96-46AD-9567-0C624A9F8650}" type="presOf" srcId="{5E176040-5357-4613-94C4-903A7C963E64}" destId="{1EBECDF2-8F2D-4A15-A50E-0C6FB93B09E9}" srcOrd="0" destOrd="0" presId="urn:microsoft.com/office/officeart/2005/8/layout/hList1"/>
    <dgm:cxn modelId="{A7CE89B7-9E86-4A63-9B1B-B9338E98DE03}" srcId="{7207F582-EBD7-4E8A-B4C3-A410C3FA661B}" destId="{2EFFD7C3-8170-4C57-B30C-006A0F98A624}" srcOrd="2" destOrd="0" parTransId="{0EB1AD8D-9516-4CE2-96E7-29BBD047FAC7}" sibTransId="{04DA185D-8906-4DA1-BB60-D765CF63C36C}"/>
    <dgm:cxn modelId="{E5A00115-B8CD-41C9-B548-F9F5EAE28707}" srcId="{8958391F-D042-45BD-8C78-BB1F3E6E69AB}" destId="{7749B31A-5FE0-4B72-9B15-44952AEDDE66}" srcOrd="1" destOrd="0" parTransId="{35917C0C-BF00-47AE-921B-085F0235A314}" sibTransId="{86A10C03-C23C-4E3A-8F87-6BFB496B0C15}"/>
    <dgm:cxn modelId="{DD3FB351-BF92-46AE-ABBD-785471929554}" srcId="{498E1478-680E-423F-BFFA-EC9057952238}" destId="{FB09EBB7-F65E-4023-9CED-37127EB5909E}" srcOrd="2" destOrd="0" parTransId="{6C48482F-21C9-417D-AE88-86449C1D567B}" sibTransId="{40ABA106-907A-4B62-B1C2-F08C0458B759}"/>
    <dgm:cxn modelId="{84BA2D83-9B8C-487E-9763-D2235CAF477D}" srcId="{7207F582-EBD7-4E8A-B4C3-A410C3FA661B}" destId="{86A5BE1D-FAC9-4459-9659-BD3955E722DD}" srcOrd="1" destOrd="0" parTransId="{01B116CA-46DF-4B8E-86C4-A81A819634EF}" sibTransId="{D8E49969-80DE-4714-B2A6-488E3A7F1DB5}"/>
    <dgm:cxn modelId="{17AC652C-B799-4D4D-BDC4-5171864D064D}" srcId="{DFC6BA0F-298D-4FFD-B82D-EB21714490B8}" destId="{498E1478-680E-423F-BFFA-EC9057952238}" srcOrd="1" destOrd="0" parTransId="{78DF76F5-FC68-4321-8E57-B250EB3A46B5}" sibTransId="{22960C63-63A2-42E6-93FC-2D0A9366C01B}"/>
    <dgm:cxn modelId="{8619DAA6-5D46-407D-9D96-5D243023D665}" type="presOf" srcId="{7207F582-EBD7-4E8A-B4C3-A410C3FA661B}" destId="{BDB1D2EB-EDC2-4C41-9A8B-3EB786E71F18}" srcOrd="0" destOrd="0" presId="urn:microsoft.com/office/officeart/2005/8/layout/hList1"/>
    <dgm:cxn modelId="{D1B361CB-8D29-423F-BB98-A3D70FD0E51A}" srcId="{7207F582-EBD7-4E8A-B4C3-A410C3FA661B}" destId="{C9EA89BA-84F5-4EFC-99E8-28914849F753}" srcOrd="4" destOrd="0" parTransId="{194DC425-AB73-4E70-A3A0-2DE63EA73995}" sibTransId="{32CA390F-5CA9-4B2C-A0CE-277F6F06F9C3}"/>
    <dgm:cxn modelId="{C93D2B07-0947-4726-A7F0-06E17FC1D121}" type="presOf" srcId="{C16D0B72-C85D-493F-9C14-6B2F49213CEA}" destId="{131C498E-4A30-4398-86F2-8EB1B1122DD9}" srcOrd="0" destOrd="5" presId="urn:microsoft.com/office/officeart/2005/8/layout/hList1"/>
    <dgm:cxn modelId="{484293A2-4984-4DA5-B7E1-9F325C32C44E}" srcId="{498E1478-680E-423F-BFFA-EC9057952238}" destId="{E21F3068-8DD5-4AE3-A282-B181670FA884}" srcOrd="4" destOrd="0" parTransId="{E82B6F5A-5C9B-4096-8E01-7431D4469B6E}" sibTransId="{7DE3A292-60D2-4C50-9D6D-71A149205F24}"/>
    <dgm:cxn modelId="{9B38B824-ED23-4E09-A587-B2E91FA3EABE}" type="presOf" srcId="{7749B31A-5FE0-4B72-9B15-44952AEDDE66}" destId="{1EBECDF2-8F2D-4A15-A50E-0C6FB93B09E9}" srcOrd="0" destOrd="1" presId="urn:microsoft.com/office/officeart/2005/8/layout/hList1"/>
    <dgm:cxn modelId="{5E479D4C-86E2-43F6-B9E0-6C22E58CFFA0}" type="presOf" srcId="{E3F3D2F1-151E-44AA-B3B9-D354A2E3305E}" destId="{1EBECDF2-8F2D-4A15-A50E-0C6FB93B09E9}" srcOrd="0" destOrd="3" presId="urn:microsoft.com/office/officeart/2005/8/layout/hList1"/>
    <dgm:cxn modelId="{FC502941-D2B8-49CC-91B8-0B3810B4F821}" type="presOf" srcId="{C97BE30C-8FDC-4CE5-AF45-20DECDA2E7CC}" destId="{109C0F86-5384-4C1E-94BA-3B9F587B6601}" srcOrd="0" destOrd="1" presId="urn:microsoft.com/office/officeart/2005/8/layout/hList1"/>
    <dgm:cxn modelId="{AFBF077F-5C0E-47EE-8B3D-B27E3DE08D0F}" type="presParOf" srcId="{8B4A2D6C-0151-49EB-B6BB-856CB8AF6B88}" destId="{4814D0AA-E859-46D4-A7AA-1F2F5345091E}" srcOrd="0" destOrd="0" presId="urn:microsoft.com/office/officeart/2005/8/layout/hList1"/>
    <dgm:cxn modelId="{F4222E5E-D9F3-4736-823C-41845DE0898D}" type="presParOf" srcId="{4814D0AA-E859-46D4-A7AA-1F2F5345091E}" destId="{BDB1D2EB-EDC2-4C41-9A8B-3EB786E71F18}" srcOrd="0" destOrd="0" presId="urn:microsoft.com/office/officeart/2005/8/layout/hList1"/>
    <dgm:cxn modelId="{D504DC90-3F00-4EFA-9589-91265EE8C15C}" type="presParOf" srcId="{4814D0AA-E859-46D4-A7AA-1F2F5345091E}" destId="{131C498E-4A30-4398-86F2-8EB1B1122DD9}" srcOrd="1" destOrd="0" presId="urn:microsoft.com/office/officeart/2005/8/layout/hList1"/>
    <dgm:cxn modelId="{ACD8A311-8B2E-48CE-9430-C35B7F986501}" type="presParOf" srcId="{8B4A2D6C-0151-49EB-B6BB-856CB8AF6B88}" destId="{98C8C184-FFF5-4169-AF86-73425B68F00B}" srcOrd="1" destOrd="0" presId="urn:microsoft.com/office/officeart/2005/8/layout/hList1"/>
    <dgm:cxn modelId="{473E4716-CDF6-4CC3-B328-0DCDE5A89604}" type="presParOf" srcId="{8B4A2D6C-0151-49EB-B6BB-856CB8AF6B88}" destId="{FAD6FF79-DFAC-4C6D-B3E3-60286C4DB16D}" srcOrd="2" destOrd="0" presId="urn:microsoft.com/office/officeart/2005/8/layout/hList1"/>
    <dgm:cxn modelId="{0FA767DD-88D9-4C90-9772-E3DC7A3EF5AC}" type="presParOf" srcId="{FAD6FF79-DFAC-4C6D-B3E3-60286C4DB16D}" destId="{21921490-DB17-4FD7-B631-B8674CD591D1}" srcOrd="0" destOrd="0" presId="urn:microsoft.com/office/officeart/2005/8/layout/hList1"/>
    <dgm:cxn modelId="{5120F07C-143E-4AED-BB8A-E1F8B1AB8E1A}" type="presParOf" srcId="{FAD6FF79-DFAC-4C6D-B3E3-60286C4DB16D}" destId="{109C0F86-5384-4C1E-94BA-3B9F587B6601}" srcOrd="1" destOrd="0" presId="urn:microsoft.com/office/officeart/2005/8/layout/hList1"/>
    <dgm:cxn modelId="{9C85B52C-8382-40F9-8EF0-DD24AAFC9CDB}" type="presParOf" srcId="{8B4A2D6C-0151-49EB-B6BB-856CB8AF6B88}" destId="{70CDD973-13B7-40BC-9807-3A7BC8F6968B}" srcOrd="3" destOrd="0" presId="urn:microsoft.com/office/officeart/2005/8/layout/hList1"/>
    <dgm:cxn modelId="{EF77C03F-0025-478B-A111-33CD7A59FDED}" type="presParOf" srcId="{8B4A2D6C-0151-49EB-B6BB-856CB8AF6B88}" destId="{F37738DC-93CA-490E-90E5-B6D877D2D57B}" srcOrd="4" destOrd="0" presId="urn:microsoft.com/office/officeart/2005/8/layout/hList1"/>
    <dgm:cxn modelId="{382235D8-DF7D-4BA3-91B0-F0783016C55F}" type="presParOf" srcId="{F37738DC-93CA-490E-90E5-B6D877D2D57B}" destId="{943758DC-D771-489E-BD10-A56FF489869C}" srcOrd="0" destOrd="0" presId="urn:microsoft.com/office/officeart/2005/8/layout/hList1"/>
    <dgm:cxn modelId="{7BC3C5CC-A78A-468A-9AB6-17F461F3F1D3}" type="presParOf" srcId="{F37738DC-93CA-490E-90E5-B6D877D2D57B}" destId="{1EBECDF2-8F2D-4A15-A50E-0C6FB93B09E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EAA568-FE46-4CFB-AB39-7D54A14C15E4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E42E8EA9-FFA6-4242-B582-B49D4B4D6EB4}">
      <dgm:prSet phldrT="[Texto]" custT="1"/>
      <dgm:spPr/>
      <dgm:t>
        <a:bodyPr/>
        <a:lstStyle/>
        <a:p>
          <a:r>
            <a:rPr lang="es-ES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Constitución</a:t>
          </a:r>
          <a:endParaRPr lang="es-ES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8A65CD-819D-4CCA-BD47-84D95DF04045}" type="parTrans" cxnId="{30C9A33E-8DF6-4E44-85DC-9B9D291CFA43}">
      <dgm:prSet/>
      <dgm:spPr/>
      <dgm:t>
        <a:bodyPr/>
        <a:lstStyle/>
        <a:p>
          <a:endParaRPr lang="es-ES" sz="1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987A28-AA6E-42F2-AD7D-3B7F0DE930EC}" type="sibTrans" cxnId="{30C9A33E-8DF6-4E44-85DC-9B9D291CFA43}">
      <dgm:prSet/>
      <dgm:spPr/>
      <dgm:t>
        <a:bodyPr/>
        <a:lstStyle/>
        <a:p>
          <a:endParaRPr lang="es-ES" sz="1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1B8B3-5CD7-466A-AF42-A17FD56BE37E}">
      <dgm:prSet phldrT="[Texto]" custT="1"/>
      <dgm:spPr/>
      <dgm:t>
        <a:bodyPr/>
        <a:lstStyle/>
        <a:p>
          <a:r>
            <a:rPr lang="es-ES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de la Ley de Seguridad Pública y del Estado</a:t>
          </a:r>
          <a:endParaRPr lang="es-ES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F65475-5A09-43E9-A1CF-D406C86EBD65}" type="parTrans" cxnId="{EE569759-B548-4AFA-ABD5-73F8A5EEC97C}">
      <dgm:prSet/>
      <dgm:spPr/>
      <dgm:t>
        <a:bodyPr/>
        <a:lstStyle/>
        <a:p>
          <a:endParaRPr lang="es-ES" sz="1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08EF9-937D-409B-AAB9-77D2DCAF1320}" type="sibTrans" cxnId="{EE569759-B548-4AFA-ABD5-73F8A5EEC97C}">
      <dgm:prSet/>
      <dgm:spPr/>
      <dgm:t>
        <a:bodyPr/>
        <a:lstStyle/>
        <a:p>
          <a:endParaRPr lang="es-ES" sz="1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2C060-5230-44DE-9963-7FA4EB711A45}">
      <dgm:prSet phldrT="[Texto]" custT="1"/>
      <dgm:spPr/>
      <dgm:t>
        <a:bodyPr/>
        <a:lstStyle/>
        <a:p>
          <a:r>
            <a:rPr lang="es-ES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General de la Ley de Propiedad Horizontal</a:t>
          </a:r>
          <a:endParaRPr lang="es-ES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1FE4C-2BFF-4525-AC6B-964EA84F158D}" type="parTrans" cxnId="{5828AEB1-A39D-4CF4-B769-69895B10D286}">
      <dgm:prSet/>
      <dgm:spPr/>
      <dgm:t>
        <a:bodyPr/>
        <a:lstStyle/>
        <a:p>
          <a:endParaRPr lang="es-ES" b="1"/>
        </a:p>
      </dgm:t>
    </dgm:pt>
    <dgm:pt modelId="{B801AF90-B920-4509-86FB-F57F307DCBE1}" type="sibTrans" cxnId="{5828AEB1-A39D-4CF4-B769-69895B10D286}">
      <dgm:prSet/>
      <dgm:spPr/>
      <dgm:t>
        <a:bodyPr/>
        <a:lstStyle/>
        <a:p>
          <a:endParaRPr lang="es-ES" b="1"/>
        </a:p>
      </dgm:t>
    </dgm:pt>
    <dgm:pt modelId="{7B8901B0-F06B-4204-A3DC-520F03665810}">
      <dgm:prSet phldrT="[Texto]" custT="1"/>
      <dgm:spPr/>
      <dgm:t>
        <a:bodyPr/>
        <a:lstStyle/>
        <a:p>
          <a:r>
            <a:rPr lang="es-ES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Acuerdo Nº 01257 Reglamento de prevención, mitigación y protección contra incendios </a:t>
          </a:r>
          <a:endParaRPr lang="es-ES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F7C63-1E31-43A1-B191-9D9ABDF95DB8}" type="parTrans" cxnId="{4EF605AE-8BF0-4874-84B7-00768EFE0C4B}">
      <dgm:prSet/>
      <dgm:spPr/>
      <dgm:t>
        <a:bodyPr/>
        <a:lstStyle/>
        <a:p>
          <a:endParaRPr lang="es-ES" b="1"/>
        </a:p>
      </dgm:t>
    </dgm:pt>
    <dgm:pt modelId="{28C20834-1958-43ED-A25D-725C001CB671}" type="sibTrans" cxnId="{4EF605AE-8BF0-4874-84B7-00768EFE0C4B}">
      <dgm:prSet/>
      <dgm:spPr/>
      <dgm:t>
        <a:bodyPr/>
        <a:lstStyle/>
        <a:p>
          <a:endParaRPr lang="es-ES" b="1"/>
        </a:p>
      </dgm:t>
    </dgm:pt>
    <dgm:pt modelId="{A51C57F7-30D2-4296-999F-FA1A577802DB}">
      <dgm:prSet phldrT="[Texto]" custT="1"/>
      <dgm:spPr/>
      <dgm:t>
        <a:bodyPr/>
        <a:lstStyle/>
        <a:p>
          <a:r>
            <a:rPr lang="es-ES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 Técnica Metropolitana</a:t>
          </a:r>
          <a:endParaRPr lang="es-ES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1D822-24B2-449E-8CA4-6632912B63DE}" type="parTrans" cxnId="{F00797A7-0C3F-4F98-9B19-3224A332464A}">
      <dgm:prSet/>
      <dgm:spPr/>
      <dgm:t>
        <a:bodyPr/>
        <a:lstStyle/>
        <a:p>
          <a:endParaRPr lang="es-ES" b="1"/>
        </a:p>
      </dgm:t>
    </dgm:pt>
    <dgm:pt modelId="{F610BD81-1289-4C0A-A317-46BBD0157E99}" type="sibTrans" cxnId="{F00797A7-0C3F-4F98-9B19-3224A332464A}">
      <dgm:prSet/>
      <dgm:spPr/>
      <dgm:t>
        <a:bodyPr/>
        <a:lstStyle/>
        <a:p>
          <a:endParaRPr lang="es-ES" b="1"/>
        </a:p>
      </dgm:t>
    </dgm:pt>
    <dgm:pt modelId="{AB4A755F-AE25-4588-9761-A8BFDAC3BE60}">
      <dgm:prSet phldrT="[Texto]" custT="1"/>
      <dgm:spPr/>
      <dgm:t>
        <a:bodyPr/>
        <a:lstStyle/>
        <a:p>
          <a:r>
            <a:rPr lang="es-ES" sz="1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Ley de Seguridad Pública y del Estado</a:t>
          </a:r>
          <a:endParaRPr lang="es-ES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AB4028-5139-4F12-B510-A22C60965CBF}" type="parTrans" cxnId="{F1D42AC6-6FE3-433B-9C67-2DA41593DA96}">
      <dgm:prSet/>
      <dgm:spPr/>
      <dgm:t>
        <a:bodyPr/>
        <a:lstStyle/>
        <a:p>
          <a:endParaRPr lang="es-ES"/>
        </a:p>
      </dgm:t>
    </dgm:pt>
    <dgm:pt modelId="{B729D8A4-823E-4C60-8A46-CDB78C50EFB0}" type="sibTrans" cxnId="{F1D42AC6-6FE3-433B-9C67-2DA41593DA96}">
      <dgm:prSet/>
      <dgm:spPr/>
      <dgm:t>
        <a:bodyPr/>
        <a:lstStyle/>
        <a:p>
          <a:endParaRPr lang="es-ES"/>
        </a:p>
      </dgm:t>
    </dgm:pt>
    <dgm:pt modelId="{8B6A0A21-7578-41DF-A8DB-25A5046A9B70}" type="pres">
      <dgm:prSet presAssocID="{3EEAA568-FE46-4CFB-AB39-7D54A14C15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26F8AD-FF64-4650-AD96-E3F270275369}" type="pres">
      <dgm:prSet presAssocID="{E42E8EA9-FFA6-4242-B582-B49D4B4D6EB4}" presName="Name8" presStyleCnt="0"/>
      <dgm:spPr/>
    </dgm:pt>
    <dgm:pt modelId="{52CC3DF8-674B-4BDB-86B9-F038E91647BC}" type="pres">
      <dgm:prSet presAssocID="{E42E8EA9-FFA6-4242-B582-B49D4B4D6EB4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4F4831-E2F7-4151-B540-1C1C138B96CA}" type="pres">
      <dgm:prSet presAssocID="{E42E8EA9-FFA6-4242-B582-B49D4B4D6E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D35FE-A849-46BB-94E4-E5082E58460A}" type="pres">
      <dgm:prSet presAssocID="{AB4A755F-AE25-4588-9761-A8BFDAC3BE60}" presName="Name8" presStyleCnt="0"/>
      <dgm:spPr/>
    </dgm:pt>
    <dgm:pt modelId="{9AB76CFA-800C-48A8-B2DC-42EE7CEC461A}" type="pres">
      <dgm:prSet presAssocID="{AB4A755F-AE25-4588-9761-A8BFDAC3BE60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F58104-C249-473E-A8C4-D4D7B75EFFFC}" type="pres">
      <dgm:prSet presAssocID="{AB4A755F-AE25-4588-9761-A8BFDAC3BE6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0D9203-1EB9-4EED-B2E2-2427A059FCED}" type="pres">
      <dgm:prSet presAssocID="{9CF1B8B3-5CD7-466A-AF42-A17FD56BE37E}" presName="Name8" presStyleCnt="0"/>
      <dgm:spPr/>
    </dgm:pt>
    <dgm:pt modelId="{BF598BE0-8AA1-4187-A325-B2B6D630DB34}" type="pres">
      <dgm:prSet presAssocID="{9CF1B8B3-5CD7-466A-AF42-A17FD56BE37E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6ECE6B-A233-4783-BC91-AF9F22125830}" type="pres">
      <dgm:prSet presAssocID="{9CF1B8B3-5CD7-466A-AF42-A17FD56BE3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334494-27EA-452C-A365-E659FBF2D677}" type="pres">
      <dgm:prSet presAssocID="{6D22C060-5230-44DE-9963-7FA4EB711A45}" presName="Name8" presStyleCnt="0"/>
      <dgm:spPr/>
    </dgm:pt>
    <dgm:pt modelId="{9820526C-61B3-4C78-A4FA-F0AB7A7ECCD4}" type="pres">
      <dgm:prSet presAssocID="{6D22C060-5230-44DE-9963-7FA4EB711A45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AD813C-736B-4E61-95DB-9E0EFE316245}" type="pres">
      <dgm:prSet presAssocID="{6D22C060-5230-44DE-9963-7FA4EB711A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CA16E6-6825-41C9-BCCF-1E606F33BF4B}" type="pres">
      <dgm:prSet presAssocID="{7B8901B0-F06B-4204-A3DC-520F03665810}" presName="Name8" presStyleCnt="0"/>
      <dgm:spPr/>
    </dgm:pt>
    <dgm:pt modelId="{671D8EE3-ED8F-41FE-9E74-66C62461F32B}" type="pres">
      <dgm:prSet presAssocID="{7B8901B0-F06B-4204-A3DC-520F03665810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8AC213-17B9-4716-AACE-39BD343B460B}" type="pres">
      <dgm:prSet presAssocID="{7B8901B0-F06B-4204-A3DC-520F0366581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D2C911-2687-44C3-9843-FBB97E993CD1}" type="pres">
      <dgm:prSet presAssocID="{A51C57F7-30D2-4296-999F-FA1A577802DB}" presName="Name8" presStyleCnt="0"/>
      <dgm:spPr/>
    </dgm:pt>
    <dgm:pt modelId="{25B76B18-1258-4953-84F5-90C5054F1E44}" type="pres">
      <dgm:prSet presAssocID="{A51C57F7-30D2-4296-999F-FA1A577802DB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7D8D4F-FD5D-44B0-B320-14D37DCD1D41}" type="pres">
      <dgm:prSet presAssocID="{A51C57F7-30D2-4296-999F-FA1A577802D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E76A2F-FE8C-44C0-8409-E18B39C4ADB0}" type="presOf" srcId="{A51C57F7-30D2-4296-999F-FA1A577802DB}" destId="{AB7D8D4F-FD5D-44B0-B320-14D37DCD1D41}" srcOrd="1" destOrd="0" presId="urn:microsoft.com/office/officeart/2005/8/layout/pyramid1"/>
    <dgm:cxn modelId="{554A7D52-8B0E-4B18-87D4-A7CAF8542F77}" type="presOf" srcId="{9CF1B8B3-5CD7-466A-AF42-A17FD56BE37E}" destId="{5B6ECE6B-A233-4783-BC91-AF9F22125830}" srcOrd="1" destOrd="0" presId="urn:microsoft.com/office/officeart/2005/8/layout/pyramid1"/>
    <dgm:cxn modelId="{4EF605AE-8BF0-4874-84B7-00768EFE0C4B}" srcId="{3EEAA568-FE46-4CFB-AB39-7D54A14C15E4}" destId="{7B8901B0-F06B-4204-A3DC-520F03665810}" srcOrd="4" destOrd="0" parTransId="{12EF7C63-1E31-43A1-B191-9D9ABDF95DB8}" sibTransId="{28C20834-1958-43ED-A25D-725C001CB671}"/>
    <dgm:cxn modelId="{D9633074-AB05-47B1-BAD8-B420C7E24B58}" type="presOf" srcId="{7B8901B0-F06B-4204-A3DC-520F03665810}" destId="{671D8EE3-ED8F-41FE-9E74-66C62461F32B}" srcOrd="0" destOrd="0" presId="urn:microsoft.com/office/officeart/2005/8/layout/pyramid1"/>
    <dgm:cxn modelId="{1DA48E2E-B9F7-41F5-BF79-97E89FAC1DEF}" type="presOf" srcId="{6D22C060-5230-44DE-9963-7FA4EB711A45}" destId="{C3AD813C-736B-4E61-95DB-9E0EFE316245}" srcOrd="1" destOrd="0" presId="urn:microsoft.com/office/officeart/2005/8/layout/pyramid1"/>
    <dgm:cxn modelId="{F21473A7-850D-4F07-9F74-2EA6C0F2D6EE}" type="presOf" srcId="{6D22C060-5230-44DE-9963-7FA4EB711A45}" destId="{9820526C-61B3-4C78-A4FA-F0AB7A7ECCD4}" srcOrd="0" destOrd="0" presId="urn:microsoft.com/office/officeart/2005/8/layout/pyramid1"/>
    <dgm:cxn modelId="{5828AEB1-A39D-4CF4-B769-69895B10D286}" srcId="{3EEAA568-FE46-4CFB-AB39-7D54A14C15E4}" destId="{6D22C060-5230-44DE-9963-7FA4EB711A45}" srcOrd="3" destOrd="0" parTransId="{4341FE4C-2BFF-4525-AC6B-964EA84F158D}" sibTransId="{B801AF90-B920-4509-86FB-F57F307DCBE1}"/>
    <dgm:cxn modelId="{744013FF-2CE5-4711-A081-D56616BD9E10}" type="presOf" srcId="{7B8901B0-F06B-4204-A3DC-520F03665810}" destId="{3C8AC213-17B9-4716-AACE-39BD343B460B}" srcOrd="1" destOrd="0" presId="urn:microsoft.com/office/officeart/2005/8/layout/pyramid1"/>
    <dgm:cxn modelId="{B6F2CA60-7D56-4645-B8B3-E73B752A171C}" type="presOf" srcId="{9CF1B8B3-5CD7-466A-AF42-A17FD56BE37E}" destId="{BF598BE0-8AA1-4187-A325-B2B6D630DB34}" srcOrd="0" destOrd="0" presId="urn:microsoft.com/office/officeart/2005/8/layout/pyramid1"/>
    <dgm:cxn modelId="{E9096927-6A5F-4506-99E3-0D3F1C100868}" type="presOf" srcId="{AB4A755F-AE25-4588-9761-A8BFDAC3BE60}" destId="{67F58104-C249-473E-A8C4-D4D7B75EFFFC}" srcOrd="1" destOrd="0" presId="urn:microsoft.com/office/officeart/2005/8/layout/pyramid1"/>
    <dgm:cxn modelId="{F1D42AC6-6FE3-433B-9C67-2DA41593DA96}" srcId="{3EEAA568-FE46-4CFB-AB39-7D54A14C15E4}" destId="{AB4A755F-AE25-4588-9761-A8BFDAC3BE60}" srcOrd="1" destOrd="0" parTransId="{ABAB4028-5139-4F12-B510-A22C60965CBF}" sibTransId="{B729D8A4-823E-4C60-8A46-CDB78C50EFB0}"/>
    <dgm:cxn modelId="{30C9A33E-8DF6-4E44-85DC-9B9D291CFA43}" srcId="{3EEAA568-FE46-4CFB-AB39-7D54A14C15E4}" destId="{E42E8EA9-FFA6-4242-B582-B49D4B4D6EB4}" srcOrd="0" destOrd="0" parTransId="{B58A65CD-819D-4CCA-BD47-84D95DF04045}" sibTransId="{C4987A28-AA6E-42F2-AD7D-3B7F0DE930EC}"/>
    <dgm:cxn modelId="{59070726-37CE-4AEB-B79C-1065C1432AC3}" type="presOf" srcId="{3EEAA568-FE46-4CFB-AB39-7D54A14C15E4}" destId="{8B6A0A21-7578-41DF-A8DB-25A5046A9B70}" srcOrd="0" destOrd="0" presId="urn:microsoft.com/office/officeart/2005/8/layout/pyramid1"/>
    <dgm:cxn modelId="{994C9EEC-CAEC-458E-A4A4-4909DD180E09}" type="presOf" srcId="{E42E8EA9-FFA6-4242-B582-B49D4B4D6EB4}" destId="{424F4831-E2F7-4151-B540-1C1C138B96CA}" srcOrd="1" destOrd="0" presId="urn:microsoft.com/office/officeart/2005/8/layout/pyramid1"/>
    <dgm:cxn modelId="{EE569759-B548-4AFA-ABD5-73F8A5EEC97C}" srcId="{3EEAA568-FE46-4CFB-AB39-7D54A14C15E4}" destId="{9CF1B8B3-5CD7-466A-AF42-A17FD56BE37E}" srcOrd="2" destOrd="0" parTransId="{F0F65475-5A09-43E9-A1CF-D406C86EBD65}" sibTransId="{7C808EF9-937D-409B-AAB9-77D2DCAF1320}"/>
    <dgm:cxn modelId="{1E192DDD-827C-4B6B-A426-B7B29F231C5F}" type="presOf" srcId="{E42E8EA9-FFA6-4242-B582-B49D4B4D6EB4}" destId="{52CC3DF8-674B-4BDB-86B9-F038E91647BC}" srcOrd="0" destOrd="0" presId="urn:microsoft.com/office/officeart/2005/8/layout/pyramid1"/>
    <dgm:cxn modelId="{4A2549ED-6A70-48B6-BB9A-57534FDACEF3}" type="presOf" srcId="{A51C57F7-30D2-4296-999F-FA1A577802DB}" destId="{25B76B18-1258-4953-84F5-90C5054F1E44}" srcOrd="0" destOrd="0" presId="urn:microsoft.com/office/officeart/2005/8/layout/pyramid1"/>
    <dgm:cxn modelId="{F00797A7-0C3F-4F98-9B19-3224A332464A}" srcId="{3EEAA568-FE46-4CFB-AB39-7D54A14C15E4}" destId="{A51C57F7-30D2-4296-999F-FA1A577802DB}" srcOrd="5" destOrd="0" parTransId="{1B61D822-24B2-449E-8CA4-6632912B63DE}" sibTransId="{F610BD81-1289-4C0A-A317-46BBD0157E99}"/>
    <dgm:cxn modelId="{F0CA2394-2A1A-41EE-B073-990D50373697}" type="presOf" srcId="{AB4A755F-AE25-4588-9761-A8BFDAC3BE60}" destId="{9AB76CFA-800C-48A8-B2DC-42EE7CEC461A}" srcOrd="0" destOrd="0" presId="urn:microsoft.com/office/officeart/2005/8/layout/pyramid1"/>
    <dgm:cxn modelId="{A126D1F2-6EB4-4A6D-8C09-F10EC8BD16BC}" type="presParOf" srcId="{8B6A0A21-7578-41DF-A8DB-25A5046A9B70}" destId="{9E26F8AD-FF64-4650-AD96-E3F270275369}" srcOrd="0" destOrd="0" presId="urn:microsoft.com/office/officeart/2005/8/layout/pyramid1"/>
    <dgm:cxn modelId="{7805C31E-204E-4253-A59C-7006BDF09765}" type="presParOf" srcId="{9E26F8AD-FF64-4650-AD96-E3F270275369}" destId="{52CC3DF8-674B-4BDB-86B9-F038E91647BC}" srcOrd="0" destOrd="0" presId="urn:microsoft.com/office/officeart/2005/8/layout/pyramid1"/>
    <dgm:cxn modelId="{4ADCA60C-69CA-431F-9AE2-3B01B30BD936}" type="presParOf" srcId="{9E26F8AD-FF64-4650-AD96-E3F270275369}" destId="{424F4831-E2F7-4151-B540-1C1C138B96CA}" srcOrd="1" destOrd="0" presId="urn:microsoft.com/office/officeart/2005/8/layout/pyramid1"/>
    <dgm:cxn modelId="{8A421500-576A-41F6-8635-BAADBFD86A8D}" type="presParOf" srcId="{8B6A0A21-7578-41DF-A8DB-25A5046A9B70}" destId="{678D35FE-A849-46BB-94E4-E5082E58460A}" srcOrd="1" destOrd="0" presId="urn:microsoft.com/office/officeart/2005/8/layout/pyramid1"/>
    <dgm:cxn modelId="{9809B27C-A892-4F46-9034-C8BD71FF0E42}" type="presParOf" srcId="{678D35FE-A849-46BB-94E4-E5082E58460A}" destId="{9AB76CFA-800C-48A8-B2DC-42EE7CEC461A}" srcOrd="0" destOrd="0" presId="urn:microsoft.com/office/officeart/2005/8/layout/pyramid1"/>
    <dgm:cxn modelId="{E4F41067-C8FF-446E-B86D-EC73EB4559B8}" type="presParOf" srcId="{678D35FE-A849-46BB-94E4-E5082E58460A}" destId="{67F58104-C249-473E-A8C4-D4D7B75EFFFC}" srcOrd="1" destOrd="0" presId="urn:microsoft.com/office/officeart/2005/8/layout/pyramid1"/>
    <dgm:cxn modelId="{2045C067-8A46-4808-831F-A2CAA8035D2A}" type="presParOf" srcId="{8B6A0A21-7578-41DF-A8DB-25A5046A9B70}" destId="{4F0D9203-1EB9-4EED-B2E2-2427A059FCED}" srcOrd="2" destOrd="0" presId="urn:microsoft.com/office/officeart/2005/8/layout/pyramid1"/>
    <dgm:cxn modelId="{6D4806EE-092B-4646-816A-A38B6FCDB2C2}" type="presParOf" srcId="{4F0D9203-1EB9-4EED-B2E2-2427A059FCED}" destId="{BF598BE0-8AA1-4187-A325-B2B6D630DB34}" srcOrd="0" destOrd="0" presId="urn:microsoft.com/office/officeart/2005/8/layout/pyramid1"/>
    <dgm:cxn modelId="{7A1D1A7B-35B5-4CB2-8188-3D12BB19F4A0}" type="presParOf" srcId="{4F0D9203-1EB9-4EED-B2E2-2427A059FCED}" destId="{5B6ECE6B-A233-4783-BC91-AF9F22125830}" srcOrd="1" destOrd="0" presId="urn:microsoft.com/office/officeart/2005/8/layout/pyramid1"/>
    <dgm:cxn modelId="{81A77B7A-6ECC-455D-B154-B37B8C726866}" type="presParOf" srcId="{8B6A0A21-7578-41DF-A8DB-25A5046A9B70}" destId="{63334494-27EA-452C-A365-E659FBF2D677}" srcOrd="3" destOrd="0" presId="urn:microsoft.com/office/officeart/2005/8/layout/pyramid1"/>
    <dgm:cxn modelId="{43EB2A32-4256-4B0F-A92C-6F413EC1064A}" type="presParOf" srcId="{63334494-27EA-452C-A365-E659FBF2D677}" destId="{9820526C-61B3-4C78-A4FA-F0AB7A7ECCD4}" srcOrd="0" destOrd="0" presId="urn:microsoft.com/office/officeart/2005/8/layout/pyramid1"/>
    <dgm:cxn modelId="{38AA5784-CD5A-414B-86C3-C881B59F532A}" type="presParOf" srcId="{63334494-27EA-452C-A365-E659FBF2D677}" destId="{C3AD813C-736B-4E61-95DB-9E0EFE316245}" srcOrd="1" destOrd="0" presId="urn:microsoft.com/office/officeart/2005/8/layout/pyramid1"/>
    <dgm:cxn modelId="{A0A8FBAC-F59E-4B50-8E91-4B839890D9CE}" type="presParOf" srcId="{8B6A0A21-7578-41DF-A8DB-25A5046A9B70}" destId="{8DCA16E6-6825-41C9-BCCF-1E606F33BF4B}" srcOrd="4" destOrd="0" presId="urn:microsoft.com/office/officeart/2005/8/layout/pyramid1"/>
    <dgm:cxn modelId="{4443172C-6243-48A3-814B-546831E969D0}" type="presParOf" srcId="{8DCA16E6-6825-41C9-BCCF-1E606F33BF4B}" destId="{671D8EE3-ED8F-41FE-9E74-66C62461F32B}" srcOrd="0" destOrd="0" presId="urn:microsoft.com/office/officeart/2005/8/layout/pyramid1"/>
    <dgm:cxn modelId="{C737D91C-EB76-406B-9DF2-AE83C576C3EF}" type="presParOf" srcId="{8DCA16E6-6825-41C9-BCCF-1E606F33BF4B}" destId="{3C8AC213-17B9-4716-AACE-39BD343B460B}" srcOrd="1" destOrd="0" presId="urn:microsoft.com/office/officeart/2005/8/layout/pyramid1"/>
    <dgm:cxn modelId="{374C6F29-51F7-40E8-9BFF-A26FDF137B41}" type="presParOf" srcId="{8B6A0A21-7578-41DF-A8DB-25A5046A9B70}" destId="{A5D2C911-2687-44C3-9843-FBB97E993CD1}" srcOrd="5" destOrd="0" presId="urn:microsoft.com/office/officeart/2005/8/layout/pyramid1"/>
    <dgm:cxn modelId="{890FE903-A952-4C61-9533-D1436778E43B}" type="presParOf" srcId="{A5D2C911-2687-44C3-9843-FBB97E993CD1}" destId="{25B76B18-1258-4953-84F5-90C5054F1E44}" srcOrd="0" destOrd="0" presId="urn:microsoft.com/office/officeart/2005/8/layout/pyramid1"/>
    <dgm:cxn modelId="{631474AD-EB76-44DB-8387-7C037B897D5E}" type="presParOf" srcId="{A5D2C911-2687-44C3-9843-FBB97E993CD1}" destId="{AB7D8D4F-FD5D-44B0-B320-14D37DCD1D4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6E059F-921C-42AA-8194-C25F6DE71F52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</dgm:pt>
    <dgm:pt modelId="{FFAD749F-9977-41F9-8602-E4842A42E19A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Muy bueno</a:t>
          </a:r>
          <a:endParaRPr lang="es-ES" sz="1000" dirty="0">
            <a:solidFill>
              <a:schemeClr val="tx1"/>
            </a:solidFill>
          </a:endParaRPr>
        </a:p>
      </dgm:t>
    </dgm:pt>
    <dgm:pt modelId="{B5EC42A8-3178-4600-B36D-B9AA248A5B46}" type="parTrans" cxnId="{F162AB51-D632-415F-92FA-198E3E92BCE2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29C32186-8657-455F-8B36-EFB42DFF0BD8}" type="sibTrans" cxnId="{F162AB51-D632-415F-92FA-198E3E92BCE2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3462E623-EE1E-47F5-ADC0-8794FC7303CF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Bueno</a:t>
          </a:r>
          <a:endParaRPr lang="es-ES" sz="1000" dirty="0">
            <a:solidFill>
              <a:schemeClr val="tx1"/>
            </a:solidFill>
          </a:endParaRPr>
        </a:p>
      </dgm:t>
    </dgm:pt>
    <dgm:pt modelId="{35CCFC4B-32C6-4729-8AF4-7B3AFE7671C0}" type="parTrans" cxnId="{A48CCFF8-86CA-4F15-ABE1-16ABB6FE3AD0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3C990B1B-6F68-4B84-B3EC-2F2E277B3E96}" type="sibTrans" cxnId="{A48CCFF8-86CA-4F15-ABE1-16ABB6FE3AD0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890A1224-4BBD-46C6-B3E7-CF8A2E17BA88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Regular</a:t>
          </a:r>
          <a:endParaRPr lang="es-ES" sz="1000" dirty="0">
            <a:solidFill>
              <a:schemeClr val="tx1"/>
            </a:solidFill>
          </a:endParaRPr>
        </a:p>
      </dgm:t>
    </dgm:pt>
    <dgm:pt modelId="{70FDA444-1CB0-4450-8F6A-09AD93897988}" type="parTrans" cxnId="{600830CD-80CA-4089-8A5F-33F91D57205D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EC477F84-9F88-49D7-8E00-6F6CF2166887}" type="sibTrans" cxnId="{600830CD-80CA-4089-8A5F-33F91D57205D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4689E619-2768-4A29-A3A6-F51CFDB035F3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Malo</a:t>
          </a:r>
          <a:endParaRPr lang="es-ES" sz="1000" dirty="0">
            <a:solidFill>
              <a:schemeClr val="tx1"/>
            </a:solidFill>
          </a:endParaRPr>
        </a:p>
      </dgm:t>
    </dgm:pt>
    <dgm:pt modelId="{5472E94F-55E2-4E3B-B6A0-C343AF74671D}" type="parTrans" cxnId="{8916228B-D47C-473A-9344-859690072E33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ABB355FE-4B44-4698-A37A-2F793F8774E9}" type="sibTrans" cxnId="{8916228B-D47C-473A-9344-859690072E33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1A14B01D-684A-4704-814C-9329F7270316}" type="pres">
      <dgm:prSet presAssocID="{736E059F-921C-42AA-8194-C25F6DE71F52}" presName="Name0" presStyleCnt="0">
        <dgm:presLayoutVars>
          <dgm:dir/>
          <dgm:resizeHandles val="exact"/>
        </dgm:presLayoutVars>
      </dgm:prSet>
      <dgm:spPr/>
    </dgm:pt>
    <dgm:pt modelId="{D4CCB76A-AE28-4951-80BA-0068BB1BA85E}" type="pres">
      <dgm:prSet presAssocID="{FFAD749F-9977-41F9-8602-E4842A42E19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F91AFB-F3F5-4A2B-870E-C0ADD4D579FF}" type="pres">
      <dgm:prSet presAssocID="{29C32186-8657-455F-8B36-EFB42DFF0BD8}" presName="parSpace" presStyleCnt="0"/>
      <dgm:spPr/>
    </dgm:pt>
    <dgm:pt modelId="{A882745A-5470-479D-83B2-A9B63B9D9123}" type="pres">
      <dgm:prSet presAssocID="{3462E623-EE1E-47F5-ADC0-8794FC7303C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2BF6F9-96E4-4375-8299-CCCDB182B899}" type="pres">
      <dgm:prSet presAssocID="{3C990B1B-6F68-4B84-B3EC-2F2E277B3E96}" presName="parSpace" presStyleCnt="0"/>
      <dgm:spPr/>
    </dgm:pt>
    <dgm:pt modelId="{7148836E-E33D-4C3B-9723-B17D075D7021}" type="pres">
      <dgm:prSet presAssocID="{890A1224-4BBD-46C6-B3E7-CF8A2E17BA8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DCD59B-031D-4470-B6E7-541A0CEA93EE}" type="pres">
      <dgm:prSet presAssocID="{EC477F84-9F88-49D7-8E00-6F6CF2166887}" presName="parSpace" presStyleCnt="0"/>
      <dgm:spPr/>
    </dgm:pt>
    <dgm:pt modelId="{D0A21B0D-12F2-4E7A-9C42-841AFE7D8D65}" type="pres">
      <dgm:prSet presAssocID="{4689E619-2768-4A29-A3A6-F51CFDB035F3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162AB51-D632-415F-92FA-198E3E92BCE2}" srcId="{736E059F-921C-42AA-8194-C25F6DE71F52}" destId="{FFAD749F-9977-41F9-8602-E4842A42E19A}" srcOrd="0" destOrd="0" parTransId="{B5EC42A8-3178-4600-B36D-B9AA248A5B46}" sibTransId="{29C32186-8657-455F-8B36-EFB42DFF0BD8}"/>
    <dgm:cxn modelId="{8916228B-D47C-473A-9344-859690072E33}" srcId="{736E059F-921C-42AA-8194-C25F6DE71F52}" destId="{4689E619-2768-4A29-A3A6-F51CFDB035F3}" srcOrd="3" destOrd="0" parTransId="{5472E94F-55E2-4E3B-B6A0-C343AF74671D}" sibTransId="{ABB355FE-4B44-4698-A37A-2F793F8774E9}"/>
    <dgm:cxn modelId="{B0EDB799-8E8E-4DB2-B1FB-AB2D518F00CF}" type="presOf" srcId="{4689E619-2768-4A29-A3A6-F51CFDB035F3}" destId="{D0A21B0D-12F2-4E7A-9C42-841AFE7D8D65}" srcOrd="0" destOrd="0" presId="urn:microsoft.com/office/officeart/2005/8/layout/hChevron3"/>
    <dgm:cxn modelId="{3966AE9A-964A-4FC5-AD27-04BEABC25772}" type="presOf" srcId="{FFAD749F-9977-41F9-8602-E4842A42E19A}" destId="{D4CCB76A-AE28-4951-80BA-0068BB1BA85E}" srcOrd="0" destOrd="0" presId="urn:microsoft.com/office/officeart/2005/8/layout/hChevron3"/>
    <dgm:cxn modelId="{F07B585C-D784-4DDE-A9A6-F4AA31797782}" type="presOf" srcId="{3462E623-EE1E-47F5-ADC0-8794FC7303CF}" destId="{A882745A-5470-479D-83B2-A9B63B9D9123}" srcOrd="0" destOrd="0" presId="urn:microsoft.com/office/officeart/2005/8/layout/hChevron3"/>
    <dgm:cxn modelId="{A48CCFF8-86CA-4F15-ABE1-16ABB6FE3AD0}" srcId="{736E059F-921C-42AA-8194-C25F6DE71F52}" destId="{3462E623-EE1E-47F5-ADC0-8794FC7303CF}" srcOrd="1" destOrd="0" parTransId="{35CCFC4B-32C6-4729-8AF4-7B3AFE7671C0}" sibTransId="{3C990B1B-6F68-4B84-B3EC-2F2E277B3E96}"/>
    <dgm:cxn modelId="{CE5AD03C-EF35-41D0-8676-213F5A2FC039}" type="presOf" srcId="{890A1224-4BBD-46C6-B3E7-CF8A2E17BA88}" destId="{7148836E-E33D-4C3B-9723-B17D075D7021}" srcOrd="0" destOrd="0" presId="urn:microsoft.com/office/officeart/2005/8/layout/hChevron3"/>
    <dgm:cxn modelId="{0CBFA33B-BF22-4366-894C-DFF7AE13023F}" type="presOf" srcId="{736E059F-921C-42AA-8194-C25F6DE71F52}" destId="{1A14B01D-684A-4704-814C-9329F7270316}" srcOrd="0" destOrd="0" presId="urn:microsoft.com/office/officeart/2005/8/layout/hChevron3"/>
    <dgm:cxn modelId="{600830CD-80CA-4089-8A5F-33F91D57205D}" srcId="{736E059F-921C-42AA-8194-C25F6DE71F52}" destId="{890A1224-4BBD-46C6-B3E7-CF8A2E17BA88}" srcOrd="2" destOrd="0" parTransId="{70FDA444-1CB0-4450-8F6A-09AD93897988}" sibTransId="{EC477F84-9F88-49D7-8E00-6F6CF2166887}"/>
    <dgm:cxn modelId="{0B7D2B58-23DF-4ADA-902F-1356961E0195}" type="presParOf" srcId="{1A14B01D-684A-4704-814C-9329F7270316}" destId="{D4CCB76A-AE28-4951-80BA-0068BB1BA85E}" srcOrd="0" destOrd="0" presId="urn:microsoft.com/office/officeart/2005/8/layout/hChevron3"/>
    <dgm:cxn modelId="{20B07697-525D-4F2F-8E60-876445FFF4ED}" type="presParOf" srcId="{1A14B01D-684A-4704-814C-9329F7270316}" destId="{6CF91AFB-F3F5-4A2B-870E-C0ADD4D579FF}" srcOrd="1" destOrd="0" presId="urn:microsoft.com/office/officeart/2005/8/layout/hChevron3"/>
    <dgm:cxn modelId="{24DEEC28-B98E-4E1F-BB57-7D980CEE8DD8}" type="presParOf" srcId="{1A14B01D-684A-4704-814C-9329F7270316}" destId="{A882745A-5470-479D-83B2-A9B63B9D9123}" srcOrd="2" destOrd="0" presId="urn:microsoft.com/office/officeart/2005/8/layout/hChevron3"/>
    <dgm:cxn modelId="{66B8FE06-8240-43E4-A584-F800E3E5BF29}" type="presParOf" srcId="{1A14B01D-684A-4704-814C-9329F7270316}" destId="{1F2BF6F9-96E4-4375-8299-CCCDB182B899}" srcOrd="3" destOrd="0" presId="urn:microsoft.com/office/officeart/2005/8/layout/hChevron3"/>
    <dgm:cxn modelId="{B5AFBBC8-86E5-47AF-9231-8E2ADAB799E7}" type="presParOf" srcId="{1A14B01D-684A-4704-814C-9329F7270316}" destId="{7148836E-E33D-4C3B-9723-B17D075D7021}" srcOrd="4" destOrd="0" presId="urn:microsoft.com/office/officeart/2005/8/layout/hChevron3"/>
    <dgm:cxn modelId="{FF57DAB2-5107-4585-91FD-B846804C0047}" type="presParOf" srcId="{1A14B01D-684A-4704-814C-9329F7270316}" destId="{BCDCD59B-031D-4470-B6E7-541A0CEA93EE}" srcOrd="5" destOrd="0" presId="urn:microsoft.com/office/officeart/2005/8/layout/hChevron3"/>
    <dgm:cxn modelId="{A8CC94AC-57F1-48D9-8922-7B9E0E11D949}" type="presParOf" srcId="{1A14B01D-684A-4704-814C-9329F7270316}" destId="{D0A21B0D-12F2-4E7A-9C42-841AFE7D8D6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DCCD8D-85AF-4185-9C05-2658F7A186D5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039B8A1-32FF-4D76-BECD-0D6BF8CF1D8F}">
      <dgm:prSet phldrT="[Texto]" custT="1"/>
      <dgm:spPr/>
      <dgm:t>
        <a:bodyPr/>
        <a:lstStyle/>
        <a:p>
          <a:r>
            <a:rPr lang="es-ES" sz="1000" dirty="0" smtClean="0"/>
            <a:t>Temor e inseguridad</a:t>
          </a:r>
          <a:endParaRPr lang="es-ES" sz="1000" dirty="0"/>
        </a:p>
      </dgm:t>
    </dgm:pt>
    <dgm:pt modelId="{921C921F-2DD4-4273-8D6C-025183576B71}" type="parTrans" cxnId="{F2CBEE60-3163-4631-A3A4-FEA5E951A513}">
      <dgm:prSet/>
      <dgm:spPr/>
      <dgm:t>
        <a:bodyPr/>
        <a:lstStyle/>
        <a:p>
          <a:endParaRPr lang="es-ES" sz="1000"/>
        </a:p>
      </dgm:t>
    </dgm:pt>
    <dgm:pt modelId="{65F5D0B8-B515-44DB-ACF7-C8A453344B46}" type="sibTrans" cxnId="{F2CBEE60-3163-4631-A3A4-FEA5E951A513}">
      <dgm:prSet/>
      <dgm:spPr/>
      <dgm:t>
        <a:bodyPr/>
        <a:lstStyle/>
        <a:p>
          <a:endParaRPr lang="es-ES" sz="1000"/>
        </a:p>
      </dgm:t>
    </dgm:pt>
    <dgm:pt modelId="{613E5785-F619-487F-B9B2-63ACAEE69D85}">
      <dgm:prSet phldrT="[Texto]" custT="1"/>
      <dgm:spPr/>
      <dgm:t>
        <a:bodyPr/>
        <a:lstStyle/>
        <a:p>
          <a:r>
            <a:rPr lang="es-ES" sz="1000" dirty="0" smtClean="0"/>
            <a:t>Violencia y delincuencia</a:t>
          </a:r>
          <a:endParaRPr lang="es-ES" sz="1000" dirty="0"/>
        </a:p>
      </dgm:t>
    </dgm:pt>
    <dgm:pt modelId="{C0622A77-A45E-4121-A896-F0365D175568}" type="parTrans" cxnId="{91BAF156-98F3-45F3-BDC3-237C129993C4}">
      <dgm:prSet/>
      <dgm:spPr/>
      <dgm:t>
        <a:bodyPr/>
        <a:lstStyle/>
        <a:p>
          <a:endParaRPr lang="es-ES" sz="1000"/>
        </a:p>
      </dgm:t>
    </dgm:pt>
    <dgm:pt modelId="{9D614BC1-7838-40C9-9A70-070EF1F437B9}" type="sibTrans" cxnId="{91BAF156-98F3-45F3-BDC3-237C129993C4}">
      <dgm:prSet/>
      <dgm:spPr/>
      <dgm:t>
        <a:bodyPr/>
        <a:lstStyle/>
        <a:p>
          <a:endParaRPr lang="es-ES" sz="1000"/>
        </a:p>
      </dgm:t>
    </dgm:pt>
    <dgm:pt modelId="{F1E56B94-F09C-4092-9831-98D514236142}">
      <dgm:prSet phldrT="[Texto]" custT="1"/>
      <dgm:spPr/>
      <dgm:t>
        <a:bodyPr/>
        <a:lstStyle/>
        <a:p>
          <a:r>
            <a:rPr lang="es-ES" sz="1000" dirty="0" smtClean="0"/>
            <a:t>Nivel de Seguridad</a:t>
          </a:r>
          <a:endParaRPr lang="es-ES" sz="1000" dirty="0"/>
        </a:p>
      </dgm:t>
    </dgm:pt>
    <dgm:pt modelId="{ECF22E33-201B-4978-90AA-D26BAE3E233A}" type="parTrans" cxnId="{D563FDD6-9BD4-46C9-A77B-907ABE776C44}">
      <dgm:prSet/>
      <dgm:spPr/>
      <dgm:t>
        <a:bodyPr/>
        <a:lstStyle/>
        <a:p>
          <a:endParaRPr lang="es-ES" sz="1000"/>
        </a:p>
      </dgm:t>
    </dgm:pt>
    <dgm:pt modelId="{49302CAA-DB48-4937-AEF0-32C36CD3D28D}" type="sibTrans" cxnId="{D563FDD6-9BD4-46C9-A77B-907ABE776C44}">
      <dgm:prSet/>
      <dgm:spPr/>
      <dgm:t>
        <a:bodyPr/>
        <a:lstStyle/>
        <a:p>
          <a:endParaRPr lang="es-ES" sz="1000"/>
        </a:p>
      </dgm:t>
    </dgm:pt>
    <dgm:pt modelId="{6666810D-7EC4-48F5-A02F-E894D1060B50}">
      <dgm:prSet phldrT="[Texto]" custT="1"/>
      <dgm:spPr/>
      <dgm:t>
        <a:bodyPr/>
        <a:lstStyle/>
        <a:p>
          <a:r>
            <a:rPr lang="es-ES" sz="1000" dirty="0" smtClean="0"/>
            <a:t>Medidas de seguridad y protocolos</a:t>
          </a:r>
        </a:p>
      </dgm:t>
    </dgm:pt>
    <dgm:pt modelId="{EB104ADA-6793-4B54-B13E-1A1D690702A0}" type="parTrans" cxnId="{FC56DCB2-30EC-4C7C-834B-746685FDD24B}">
      <dgm:prSet/>
      <dgm:spPr/>
      <dgm:t>
        <a:bodyPr/>
        <a:lstStyle/>
        <a:p>
          <a:endParaRPr lang="es-ES"/>
        </a:p>
      </dgm:t>
    </dgm:pt>
    <dgm:pt modelId="{55ABDD58-1133-4130-BA9B-8DC83951068A}" type="sibTrans" cxnId="{FC56DCB2-30EC-4C7C-834B-746685FDD24B}">
      <dgm:prSet/>
      <dgm:spPr/>
      <dgm:t>
        <a:bodyPr/>
        <a:lstStyle/>
        <a:p>
          <a:endParaRPr lang="es-ES"/>
        </a:p>
      </dgm:t>
    </dgm:pt>
    <dgm:pt modelId="{DAB74156-B31F-4D3A-9ECD-36FDF2C3A5BB}">
      <dgm:prSet phldrT="[Texto]" custT="1"/>
      <dgm:spPr/>
      <dgm:t>
        <a:bodyPr/>
        <a:lstStyle/>
        <a:p>
          <a:r>
            <a:rPr lang="es-ES" sz="1000" dirty="0" smtClean="0"/>
            <a:t>Pérdidas</a:t>
          </a:r>
        </a:p>
      </dgm:t>
    </dgm:pt>
    <dgm:pt modelId="{727A2EB8-553B-4340-81A6-3BFCBE86101C}" type="sibTrans" cxnId="{D0CD1A9B-A1EA-414D-A824-2D6036ABCA35}">
      <dgm:prSet/>
      <dgm:spPr/>
      <dgm:t>
        <a:bodyPr/>
        <a:lstStyle/>
        <a:p>
          <a:endParaRPr lang="es-ES"/>
        </a:p>
      </dgm:t>
    </dgm:pt>
    <dgm:pt modelId="{2DE93BEF-AC6F-4F6E-8C85-25CA5A506B63}" type="parTrans" cxnId="{D0CD1A9B-A1EA-414D-A824-2D6036ABCA35}">
      <dgm:prSet/>
      <dgm:spPr/>
      <dgm:t>
        <a:bodyPr/>
        <a:lstStyle/>
        <a:p>
          <a:endParaRPr lang="es-ES"/>
        </a:p>
      </dgm:t>
    </dgm:pt>
    <dgm:pt modelId="{3AF6E100-9A10-415A-83D7-ADEA9273FCAE}">
      <dgm:prSet phldrT="[Texto]" custT="1"/>
      <dgm:spPr/>
      <dgm:t>
        <a:bodyPr/>
        <a:lstStyle/>
        <a:p>
          <a:r>
            <a:rPr lang="es-ES" sz="1000" dirty="0" smtClean="0"/>
            <a:t>Plan de Emergencia</a:t>
          </a:r>
        </a:p>
      </dgm:t>
    </dgm:pt>
    <dgm:pt modelId="{CD833CB8-5383-49EB-947E-B89B0E58B364}" type="parTrans" cxnId="{0AB04B6F-0DD7-49A2-901D-9A14E14A7D11}">
      <dgm:prSet/>
      <dgm:spPr/>
      <dgm:t>
        <a:bodyPr/>
        <a:lstStyle/>
        <a:p>
          <a:endParaRPr lang="es-ES"/>
        </a:p>
      </dgm:t>
    </dgm:pt>
    <dgm:pt modelId="{FD28532F-A704-4104-AF56-8FC700DEC78D}" type="sibTrans" cxnId="{0AB04B6F-0DD7-49A2-901D-9A14E14A7D11}">
      <dgm:prSet/>
      <dgm:spPr/>
      <dgm:t>
        <a:bodyPr/>
        <a:lstStyle/>
        <a:p>
          <a:endParaRPr lang="es-ES"/>
        </a:p>
      </dgm:t>
    </dgm:pt>
    <dgm:pt modelId="{AFBBC463-EDB2-4051-BE2B-B7DA05202E6A}">
      <dgm:prSet phldrT="[Texto]" custT="1"/>
      <dgm:spPr/>
      <dgm:t>
        <a:bodyPr/>
        <a:lstStyle/>
        <a:p>
          <a:r>
            <a:rPr lang="es-ES" sz="1000" dirty="0" smtClean="0"/>
            <a:t>Colaboración</a:t>
          </a:r>
        </a:p>
      </dgm:t>
    </dgm:pt>
    <dgm:pt modelId="{F9AEB47A-9BB9-4674-807B-5EABE353710C}" type="parTrans" cxnId="{551E2C6D-2A0B-4E65-85CE-98BA9E2D6367}">
      <dgm:prSet/>
      <dgm:spPr/>
      <dgm:t>
        <a:bodyPr/>
        <a:lstStyle/>
        <a:p>
          <a:endParaRPr lang="es-ES"/>
        </a:p>
      </dgm:t>
    </dgm:pt>
    <dgm:pt modelId="{8B9971C5-F2B6-4F9E-8BDE-1618DC90A213}" type="sibTrans" cxnId="{551E2C6D-2A0B-4E65-85CE-98BA9E2D6367}">
      <dgm:prSet/>
      <dgm:spPr/>
      <dgm:t>
        <a:bodyPr/>
        <a:lstStyle/>
        <a:p>
          <a:endParaRPr lang="es-ES"/>
        </a:p>
      </dgm:t>
    </dgm:pt>
    <dgm:pt modelId="{183061C2-3792-401E-8DA1-C76E273347C7}">
      <dgm:prSet phldrT="[Texto]" custT="1"/>
      <dgm:spPr/>
      <dgm:t>
        <a:bodyPr/>
        <a:lstStyle/>
        <a:p>
          <a:r>
            <a:rPr lang="es-ES" sz="1000" dirty="0" smtClean="0"/>
            <a:t>Planificación</a:t>
          </a:r>
        </a:p>
      </dgm:t>
    </dgm:pt>
    <dgm:pt modelId="{9D421FD5-E948-4532-AD03-A1E83B297AF0}" type="parTrans" cxnId="{3B619FB2-9C14-4193-BA8C-6933117D692A}">
      <dgm:prSet/>
      <dgm:spPr/>
      <dgm:t>
        <a:bodyPr/>
        <a:lstStyle/>
        <a:p>
          <a:endParaRPr lang="es-ES"/>
        </a:p>
      </dgm:t>
    </dgm:pt>
    <dgm:pt modelId="{653B63A2-1BF9-42B2-AE32-BF077C2B9DDF}" type="sibTrans" cxnId="{3B619FB2-9C14-4193-BA8C-6933117D692A}">
      <dgm:prSet/>
      <dgm:spPr/>
      <dgm:t>
        <a:bodyPr/>
        <a:lstStyle/>
        <a:p>
          <a:endParaRPr lang="es-ES"/>
        </a:p>
      </dgm:t>
    </dgm:pt>
    <dgm:pt modelId="{9F234EC4-5724-4F86-9238-CD232EF366F1}">
      <dgm:prSet phldrT="[Texto]" custT="1"/>
      <dgm:spPr/>
      <dgm:t>
        <a:bodyPr/>
        <a:lstStyle/>
        <a:p>
          <a:r>
            <a:rPr lang="es-ES" sz="1000" dirty="0" smtClean="0"/>
            <a:t>Análisis de riesgos</a:t>
          </a:r>
        </a:p>
      </dgm:t>
    </dgm:pt>
    <dgm:pt modelId="{CBE5D266-8B64-479A-9546-F4B983DCCC93}" type="parTrans" cxnId="{A6B88BA4-6375-4E36-9C98-250EBF38BB1F}">
      <dgm:prSet/>
      <dgm:spPr/>
      <dgm:t>
        <a:bodyPr/>
        <a:lstStyle/>
        <a:p>
          <a:endParaRPr lang="es-ES"/>
        </a:p>
      </dgm:t>
    </dgm:pt>
    <dgm:pt modelId="{41E83FCA-6F59-405A-9A91-18A7DA0858AC}" type="sibTrans" cxnId="{A6B88BA4-6375-4E36-9C98-250EBF38BB1F}">
      <dgm:prSet/>
      <dgm:spPr/>
      <dgm:t>
        <a:bodyPr/>
        <a:lstStyle/>
        <a:p>
          <a:endParaRPr lang="es-ES"/>
        </a:p>
      </dgm:t>
    </dgm:pt>
    <dgm:pt modelId="{06BE9390-47B4-4B4A-A670-272AB2B17F9E}" type="pres">
      <dgm:prSet presAssocID="{E8DCCD8D-85AF-4185-9C05-2658F7A186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0132A91-B3A7-4B1C-A89A-0BED806FB156}" type="pres">
      <dgm:prSet presAssocID="{0039B8A1-32FF-4D76-BECD-0D6BF8CF1D8F}" presName="hierRoot1" presStyleCnt="0"/>
      <dgm:spPr/>
    </dgm:pt>
    <dgm:pt modelId="{A2FC3676-15EC-4F03-AA19-F3A6A26732AC}" type="pres">
      <dgm:prSet presAssocID="{0039B8A1-32FF-4D76-BECD-0D6BF8CF1D8F}" presName="composite" presStyleCnt="0"/>
      <dgm:spPr/>
    </dgm:pt>
    <dgm:pt modelId="{C8DF10FF-83CB-43EE-9D87-CEFB79A8183C}" type="pres">
      <dgm:prSet presAssocID="{0039B8A1-32FF-4D76-BECD-0D6BF8CF1D8F}" presName="image" presStyleLbl="node0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B5CE71-D12E-4CBC-86BE-59DFA767E544}" type="pres">
      <dgm:prSet presAssocID="{0039B8A1-32FF-4D76-BECD-0D6BF8CF1D8F}" presName="text" presStyleLbl="revTx" presStyleIdx="0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8F35E4-A846-4ED9-987F-8B6DBE8EC529}" type="pres">
      <dgm:prSet presAssocID="{0039B8A1-32FF-4D76-BECD-0D6BF8CF1D8F}" presName="hierChild2" presStyleCnt="0"/>
      <dgm:spPr/>
    </dgm:pt>
    <dgm:pt modelId="{48973E0D-C3B7-4F59-BF4A-351A8B231508}" type="pres">
      <dgm:prSet presAssocID="{C0622A77-A45E-4121-A896-F0365D175568}" presName="Name10" presStyleLbl="parChTrans1D2" presStyleIdx="0" presStyleCnt="3"/>
      <dgm:spPr/>
      <dgm:t>
        <a:bodyPr/>
        <a:lstStyle/>
        <a:p>
          <a:endParaRPr lang="es-ES"/>
        </a:p>
      </dgm:t>
    </dgm:pt>
    <dgm:pt modelId="{D170890E-2081-4656-803A-22B3BBC2E356}" type="pres">
      <dgm:prSet presAssocID="{613E5785-F619-487F-B9B2-63ACAEE69D85}" presName="hierRoot2" presStyleCnt="0"/>
      <dgm:spPr/>
    </dgm:pt>
    <dgm:pt modelId="{03E721AF-9510-46B0-ADE3-08AD94130873}" type="pres">
      <dgm:prSet presAssocID="{613E5785-F619-487F-B9B2-63ACAEE69D85}" presName="composite2" presStyleCnt="0"/>
      <dgm:spPr/>
    </dgm:pt>
    <dgm:pt modelId="{AE1936AF-1C8F-4AD2-8AE1-AC1E46D660A4}" type="pres">
      <dgm:prSet presAssocID="{613E5785-F619-487F-B9B2-63ACAEE69D85}" presName="image2" presStyleLbl="node2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1BAC01-9389-443C-8D45-8C93E25BAE08}" type="pres">
      <dgm:prSet presAssocID="{613E5785-F619-487F-B9B2-63ACAEE69D85}" presName="text2" presStyleLbl="revTx" presStyleIdx="1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9DF75C4-5424-4B7E-BA78-38B0BDC783BE}" type="pres">
      <dgm:prSet presAssocID="{613E5785-F619-487F-B9B2-63ACAEE69D85}" presName="hierChild3" presStyleCnt="0"/>
      <dgm:spPr/>
    </dgm:pt>
    <dgm:pt modelId="{909E0113-2279-48F1-92E3-2DF4FB03A6A8}" type="pres">
      <dgm:prSet presAssocID="{ECF22E33-201B-4978-90AA-D26BAE3E233A}" presName="Name10" presStyleLbl="parChTrans1D2" presStyleIdx="1" presStyleCnt="3"/>
      <dgm:spPr/>
      <dgm:t>
        <a:bodyPr/>
        <a:lstStyle/>
        <a:p>
          <a:endParaRPr lang="es-ES"/>
        </a:p>
      </dgm:t>
    </dgm:pt>
    <dgm:pt modelId="{B6CFD881-D331-4F7E-8A3C-6665C53DCCA8}" type="pres">
      <dgm:prSet presAssocID="{F1E56B94-F09C-4092-9831-98D514236142}" presName="hierRoot2" presStyleCnt="0"/>
      <dgm:spPr/>
    </dgm:pt>
    <dgm:pt modelId="{04F3E443-C9BD-4F8F-BA04-02C929C8E556}" type="pres">
      <dgm:prSet presAssocID="{F1E56B94-F09C-4092-9831-98D514236142}" presName="composite2" presStyleCnt="0"/>
      <dgm:spPr/>
    </dgm:pt>
    <dgm:pt modelId="{C0D6DD3C-9379-40B0-8914-E8E542A82BF3}" type="pres">
      <dgm:prSet presAssocID="{F1E56B94-F09C-4092-9831-98D514236142}" presName="image2" presStyleLbl="node2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156A41F-9C3B-4317-BABE-21B4DA1F6F02}" type="pres">
      <dgm:prSet presAssocID="{F1E56B94-F09C-4092-9831-98D514236142}" presName="text2" presStyleLbl="revTx" presStyleIdx="2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414BA02-ED37-466F-B8E1-FECDD742C9CF}" type="pres">
      <dgm:prSet presAssocID="{F1E56B94-F09C-4092-9831-98D514236142}" presName="hierChild3" presStyleCnt="0"/>
      <dgm:spPr/>
    </dgm:pt>
    <dgm:pt modelId="{2B563216-D005-4332-ADFC-55A646D11A2B}" type="pres">
      <dgm:prSet presAssocID="{EB104ADA-6793-4B54-B13E-1A1D690702A0}" presName="Name17" presStyleLbl="parChTrans1D3" presStyleIdx="0" presStyleCnt="2"/>
      <dgm:spPr/>
      <dgm:t>
        <a:bodyPr/>
        <a:lstStyle/>
        <a:p>
          <a:endParaRPr lang="es-ES"/>
        </a:p>
      </dgm:t>
    </dgm:pt>
    <dgm:pt modelId="{21E0BE70-67BF-456E-ADD4-591C05E0C578}" type="pres">
      <dgm:prSet presAssocID="{6666810D-7EC4-48F5-A02F-E894D1060B50}" presName="hierRoot3" presStyleCnt="0"/>
      <dgm:spPr/>
    </dgm:pt>
    <dgm:pt modelId="{6D15A7AF-4DC2-4BA7-9AB8-7D10738C854D}" type="pres">
      <dgm:prSet presAssocID="{6666810D-7EC4-48F5-A02F-E894D1060B50}" presName="composite3" presStyleCnt="0"/>
      <dgm:spPr/>
    </dgm:pt>
    <dgm:pt modelId="{BB45187D-54BF-47CB-AE68-595E3C11F46A}" type="pres">
      <dgm:prSet presAssocID="{6666810D-7EC4-48F5-A02F-E894D1060B50}" presName="image3" presStyleLbl="node3" presStyleIdx="0" presStyleCnt="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385BB8-DA33-48CE-B167-9F04F4D5100E}" type="pres">
      <dgm:prSet presAssocID="{6666810D-7EC4-48F5-A02F-E894D1060B50}" presName="text3" presStyleLbl="revTx" presStyleIdx="3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10D154-B8EE-4A9F-BA0E-ACB2E4366539}" type="pres">
      <dgm:prSet presAssocID="{6666810D-7EC4-48F5-A02F-E894D1060B50}" presName="hierChild4" presStyleCnt="0"/>
      <dgm:spPr/>
    </dgm:pt>
    <dgm:pt modelId="{DCB4A5AF-1967-4213-922E-29CC142D9057}" type="pres">
      <dgm:prSet presAssocID="{CD833CB8-5383-49EB-947E-B89B0E58B364}" presName="Name23" presStyleLbl="parChTrans1D4" presStyleIdx="0" presStyleCnt="3"/>
      <dgm:spPr/>
      <dgm:t>
        <a:bodyPr/>
        <a:lstStyle/>
        <a:p>
          <a:endParaRPr lang="es-ES"/>
        </a:p>
      </dgm:t>
    </dgm:pt>
    <dgm:pt modelId="{27498EEB-7420-4F77-8040-BC85A8FD109B}" type="pres">
      <dgm:prSet presAssocID="{3AF6E100-9A10-415A-83D7-ADEA9273FCAE}" presName="hierRoot4" presStyleCnt="0"/>
      <dgm:spPr/>
    </dgm:pt>
    <dgm:pt modelId="{FA814947-B7BD-40CE-A476-7C83F0BE1824}" type="pres">
      <dgm:prSet presAssocID="{3AF6E100-9A10-415A-83D7-ADEA9273FCAE}" presName="composite4" presStyleCnt="0"/>
      <dgm:spPr/>
    </dgm:pt>
    <dgm:pt modelId="{40B138CD-2A8C-45B3-8520-D5C9AE078A9D}" type="pres">
      <dgm:prSet presAssocID="{3AF6E100-9A10-415A-83D7-ADEA9273FCAE}" presName="image4" presStyleLbl="node4" presStyleIdx="0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360D309-7BD5-4CAC-9C9E-A8D57DBE3164}" type="pres">
      <dgm:prSet presAssocID="{3AF6E100-9A10-415A-83D7-ADEA9273FCAE}" presName="text4" presStyleLbl="revTx" presStyleIdx="4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55CE58-3063-4BAB-8753-D820C244B208}" type="pres">
      <dgm:prSet presAssocID="{3AF6E100-9A10-415A-83D7-ADEA9273FCAE}" presName="hierChild5" presStyleCnt="0"/>
      <dgm:spPr/>
    </dgm:pt>
    <dgm:pt modelId="{FEF9EAE6-4817-442D-B690-4E775E607CC0}" type="pres">
      <dgm:prSet presAssocID="{F9AEB47A-9BB9-4674-807B-5EABE353710C}" presName="Name23" presStyleLbl="parChTrans1D4" presStyleIdx="1" presStyleCnt="3"/>
      <dgm:spPr/>
      <dgm:t>
        <a:bodyPr/>
        <a:lstStyle/>
        <a:p>
          <a:endParaRPr lang="es-ES"/>
        </a:p>
      </dgm:t>
    </dgm:pt>
    <dgm:pt modelId="{9DB2C45A-EB80-4B1D-9B1F-C48B68619751}" type="pres">
      <dgm:prSet presAssocID="{AFBBC463-EDB2-4051-BE2B-B7DA05202E6A}" presName="hierRoot4" presStyleCnt="0"/>
      <dgm:spPr/>
    </dgm:pt>
    <dgm:pt modelId="{C9E1908C-53ED-4348-9F1D-347F5BC2D8AE}" type="pres">
      <dgm:prSet presAssocID="{AFBBC463-EDB2-4051-BE2B-B7DA05202E6A}" presName="composite4" presStyleCnt="0"/>
      <dgm:spPr/>
    </dgm:pt>
    <dgm:pt modelId="{AB099379-52E3-4B0B-90CC-76607D1A4394}" type="pres">
      <dgm:prSet presAssocID="{AFBBC463-EDB2-4051-BE2B-B7DA05202E6A}" presName="image4" presStyleLbl="node4" presStyleIdx="1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15E417E8-981D-46FF-A948-CBEBBDEE3CC5}" type="pres">
      <dgm:prSet presAssocID="{AFBBC463-EDB2-4051-BE2B-B7DA05202E6A}" presName="text4" presStyleLbl="revTx" presStyleIdx="5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6723A31-1B38-4B37-92AA-FF16103D172B}" type="pres">
      <dgm:prSet presAssocID="{AFBBC463-EDB2-4051-BE2B-B7DA05202E6A}" presName="hierChild5" presStyleCnt="0"/>
      <dgm:spPr/>
    </dgm:pt>
    <dgm:pt modelId="{8BDFA7A4-371E-4C40-A6B2-9D38753C2FB7}" type="pres">
      <dgm:prSet presAssocID="{CBE5D266-8B64-479A-9546-F4B983DCCC93}" presName="Name23" presStyleLbl="parChTrans1D4" presStyleIdx="2" presStyleCnt="3"/>
      <dgm:spPr/>
      <dgm:t>
        <a:bodyPr/>
        <a:lstStyle/>
        <a:p>
          <a:endParaRPr lang="es-ES"/>
        </a:p>
      </dgm:t>
    </dgm:pt>
    <dgm:pt modelId="{BC93FED7-2B66-425B-A013-56F73F200DDF}" type="pres">
      <dgm:prSet presAssocID="{9F234EC4-5724-4F86-9238-CD232EF366F1}" presName="hierRoot4" presStyleCnt="0"/>
      <dgm:spPr/>
    </dgm:pt>
    <dgm:pt modelId="{8B3F9863-4F35-41F2-8B2B-42C20FFDC297}" type="pres">
      <dgm:prSet presAssocID="{9F234EC4-5724-4F86-9238-CD232EF366F1}" presName="composite4" presStyleCnt="0"/>
      <dgm:spPr/>
    </dgm:pt>
    <dgm:pt modelId="{3D5703EB-239D-4CC0-B0AD-AA1451F1C675}" type="pres">
      <dgm:prSet presAssocID="{9F234EC4-5724-4F86-9238-CD232EF366F1}" presName="image4" presStyleLbl="node4" presStyleIdx="2" presStyleCnt="3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80E15A3-2FD1-44DA-B697-8A44A48D5AE0}" type="pres">
      <dgm:prSet presAssocID="{9F234EC4-5724-4F86-9238-CD232EF366F1}" presName="text4" presStyleLbl="revTx" presStyleIdx="6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360FA2-0049-446A-88ED-A9471C2CDD12}" type="pres">
      <dgm:prSet presAssocID="{9F234EC4-5724-4F86-9238-CD232EF366F1}" presName="hierChild5" presStyleCnt="0"/>
      <dgm:spPr/>
    </dgm:pt>
    <dgm:pt modelId="{2E242A87-45AF-4786-BD7E-D268B1846D88}" type="pres">
      <dgm:prSet presAssocID="{9D421FD5-E948-4532-AD03-A1E83B297AF0}" presName="Name10" presStyleLbl="parChTrans1D2" presStyleIdx="2" presStyleCnt="3"/>
      <dgm:spPr/>
      <dgm:t>
        <a:bodyPr/>
        <a:lstStyle/>
        <a:p>
          <a:endParaRPr lang="es-ES"/>
        </a:p>
      </dgm:t>
    </dgm:pt>
    <dgm:pt modelId="{60DB9B3C-F317-4DC1-B93D-94EFE12C48A6}" type="pres">
      <dgm:prSet presAssocID="{183061C2-3792-401E-8DA1-C76E273347C7}" presName="hierRoot2" presStyleCnt="0"/>
      <dgm:spPr/>
    </dgm:pt>
    <dgm:pt modelId="{71E281EF-112F-4279-B40C-BE129E9C311B}" type="pres">
      <dgm:prSet presAssocID="{183061C2-3792-401E-8DA1-C76E273347C7}" presName="composite2" presStyleCnt="0"/>
      <dgm:spPr/>
    </dgm:pt>
    <dgm:pt modelId="{F902A987-737F-4F87-8B76-5C94DD4DD8F6}" type="pres">
      <dgm:prSet presAssocID="{183061C2-3792-401E-8DA1-C76E273347C7}" presName="image2" presStyleLbl="node2" presStyleIdx="2" presStyleCnt="3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A064F4EC-EE6A-4CA5-AA4A-85CBA0540E7C}" type="pres">
      <dgm:prSet presAssocID="{183061C2-3792-401E-8DA1-C76E273347C7}" presName="text2" presStyleLbl="revTx" presStyleIdx="7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5E416F-14E9-4DDC-B99B-2C3338B4E8E6}" type="pres">
      <dgm:prSet presAssocID="{183061C2-3792-401E-8DA1-C76E273347C7}" presName="hierChild3" presStyleCnt="0"/>
      <dgm:spPr/>
    </dgm:pt>
    <dgm:pt modelId="{8163F51C-C778-4E62-A186-F4D92A516A28}" type="pres">
      <dgm:prSet presAssocID="{2DE93BEF-AC6F-4F6E-8C85-25CA5A506B63}" presName="Name17" presStyleLbl="parChTrans1D3" presStyleIdx="1" presStyleCnt="2"/>
      <dgm:spPr/>
      <dgm:t>
        <a:bodyPr/>
        <a:lstStyle/>
        <a:p>
          <a:endParaRPr lang="es-ES"/>
        </a:p>
      </dgm:t>
    </dgm:pt>
    <dgm:pt modelId="{02C95DE3-903F-4558-B29A-137C67CE6D0B}" type="pres">
      <dgm:prSet presAssocID="{DAB74156-B31F-4D3A-9ECD-36FDF2C3A5BB}" presName="hierRoot3" presStyleCnt="0"/>
      <dgm:spPr/>
    </dgm:pt>
    <dgm:pt modelId="{F34025DE-A4AC-4736-8311-B5CFA2408C47}" type="pres">
      <dgm:prSet presAssocID="{DAB74156-B31F-4D3A-9ECD-36FDF2C3A5BB}" presName="composite3" presStyleCnt="0"/>
      <dgm:spPr/>
    </dgm:pt>
    <dgm:pt modelId="{8498A872-ADDF-49D1-9774-B86DAA849AF2}" type="pres">
      <dgm:prSet presAssocID="{DAB74156-B31F-4D3A-9ECD-36FDF2C3A5BB}" presName="image3" presStyleLbl="node3" presStyleIdx="1" presStyleCnt="2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BAC66B3-E876-4BCE-8034-11FAB3E13007}" type="pres">
      <dgm:prSet presAssocID="{DAB74156-B31F-4D3A-9ECD-36FDF2C3A5BB}" presName="text3" presStyleLbl="revTx" presStyleIdx="8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D0F1F73-1A81-4942-BF25-CBAD4F6DAB74}" type="pres">
      <dgm:prSet presAssocID="{DAB74156-B31F-4D3A-9ECD-36FDF2C3A5BB}" presName="hierChild4" presStyleCnt="0"/>
      <dgm:spPr/>
    </dgm:pt>
  </dgm:ptLst>
  <dgm:cxnLst>
    <dgm:cxn modelId="{D563FDD6-9BD4-46C9-A77B-907ABE776C44}" srcId="{0039B8A1-32FF-4D76-BECD-0D6BF8CF1D8F}" destId="{F1E56B94-F09C-4092-9831-98D514236142}" srcOrd="1" destOrd="0" parTransId="{ECF22E33-201B-4978-90AA-D26BAE3E233A}" sibTransId="{49302CAA-DB48-4937-AEF0-32C36CD3D28D}"/>
    <dgm:cxn modelId="{1E7452E5-0FAB-4A03-A854-484652163622}" type="presOf" srcId="{C0622A77-A45E-4121-A896-F0365D175568}" destId="{48973E0D-C3B7-4F59-BF4A-351A8B231508}" srcOrd="0" destOrd="0" presId="urn:microsoft.com/office/officeart/2009/layout/CirclePictureHierarchy"/>
    <dgm:cxn modelId="{31629B9F-BCD2-45EB-A548-00E5410F660C}" type="presOf" srcId="{F9AEB47A-9BB9-4674-807B-5EABE353710C}" destId="{FEF9EAE6-4817-442D-B690-4E775E607CC0}" srcOrd="0" destOrd="0" presId="urn:microsoft.com/office/officeart/2009/layout/CirclePictureHierarchy"/>
    <dgm:cxn modelId="{B2EBE698-915A-41D7-8D87-0E0FEB807DE4}" type="presOf" srcId="{9D421FD5-E948-4532-AD03-A1E83B297AF0}" destId="{2E242A87-45AF-4786-BD7E-D268B1846D88}" srcOrd="0" destOrd="0" presId="urn:microsoft.com/office/officeart/2009/layout/CirclePictureHierarchy"/>
    <dgm:cxn modelId="{0AB04B6F-0DD7-49A2-901D-9A14E14A7D11}" srcId="{6666810D-7EC4-48F5-A02F-E894D1060B50}" destId="{3AF6E100-9A10-415A-83D7-ADEA9273FCAE}" srcOrd="0" destOrd="0" parTransId="{CD833CB8-5383-49EB-947E-B89B0E58B364}" sibTransId="{FD28532F-A704-4104-AF56-8FC700DEC78D}"/>
    <dgm:cxn modelId="{3AAF77AF-8C28-42E6-8003-A645ED785307}" type="presOf" srcId="{E8DCCD8D-85AF-4185-9C05-2658F7A186D5}" destId="{06BE9390-47B4-4B4A-A670-272AB2B17F9E}" srcOrd="0" destOrd="0" presId="urn:microsoft.com/office/officeart/2009/layout/CirclePictureHierarchy"/>
    <dgm:cxn modelId="{E14BEC47-8BEB-4930-9599-40C67CF1D004}" type="presOf" srcId="{ECF22E33-201B-4978-90AA-D26BAE3E233A}" destId="{909E0113-2279-48F1-92E3-2DF4FB03A6A8}" srcOrd="0" destOrd="0" presId="urn:microsoft.com/office/officeart/2009/layout/CirclePictureHierarchy"/>
    <dgm:cxn modelId="{91BAF156-98F3-45F3-BDC3-237C129993C4}" srcId="{0039B8A1-32FF-4D76-BECD-0D6BF8CF1D8F}" destId="{613E5785-F619-487F-B9B2-63ACAEE69D85}" srcOrd="0" destOrd="0" parTransId="{C0622A77-A45E-4121-A896-F0365D175568}" sibTransId="{9D614BC1-7838-40C9-9A70-070EF1F437B9}"/>
    <dgm:cxn modelId="{67690720-4A22-49ED-8CD3-82BBAFAEBE2D}" type="presOf" srcId="{EB104ADA-6793-4B54-B13E-1A1D690702A0}" destId="{2B563216-D005-4332-ADFC-55A646D11A2B}" srcOrd="0" destOrd="0" presId="urn:microsoft.com/office/officeart/2009/layout/CirclePictureHierarchy"/>
    <dgm:cxn modelId="{FC56DCB2-30EC-4C7C-834B-746685FDD24B}" srcId="{F1E56B94-F09C-4092-9831-98D514236142}" destId="{6666810D-7EC4-48F5-A02F-E894D1060B50}" srcOrd="0" destOrd="0" parTransId="{EB104ADA-6793-4B54-B13E-1A1D690702A0}" sibTransId="{55ABDD58-1133-4130-BA9B-8DC83951068A}"/>
    <dgm:cxn modelId="{3B619FB2-9C14-4193-BA8C-6933117D692A}" srcId="{0039B8A1-32FF-4D76-BECD-0D6BF8CF1D8F}" destId="{183061C2-3792-401E-8DA1-C76E273347C7}" srcOrd="2" destOrd="0" parTransId="{9D421FD5-E948-4532-AD03-A1E83B297AF0}" sibTransId="{653B63A2-1BF9-42B2-AE32-BF077C2B9DDF}"/>
    <dgm:cxn modelId="{E6822943-5D65-4197-9736-1E586DC21E87}" type="presOf" srcId="{3AF6E100-9A10-415A-83D7-ADEA9273FCAE}" destId="{5360D309-7BD5-4CAC-9C9E-A8D57DBE3164}" srcOrd="0" destOrd="0" presId="urn:microsoft.com/office/officeart/2009/layout/CirclePictureHierarchy"/>
    <dgm:cxn modelId="{F2CBEE60-3163-4631-A3A4-FEA5E951A513}" srcId="{E8DCCD8D-85AF-4185-9C05-2658F7A186D5}" destId="{0039B8A1-32FF-4D76-BECD-0D6BF8CF1D8F}" srcOrd="0" destOrd="0" parTransId="{921C921F-2DD4-4273-8D6C-025183576B71}" sibTransId="{65F5D0B8-B515-44DB-ACF7-C8A453344B46}"/>
    <dgm:cxn modelId="{40FFB080-AFD2-419C-BA5C-07E0BC0F453A}" type="presOf" srcId="{183061C2-3792-401E-8DA1-C76E273347C7}" destId="{A064F4EC-EE6A-4CA5-AA4A-85CBA0540E7C}" srcOrd="0" destOrd="0" presId="urn:microsoft.com/office/officeart/2009/layout/CirclePictureHierarchy"/>
    <dgm:cxn modelId="{DB9E958B-6AFB-4665-B382-01E25F1ADC2E}" type="presOf" srcId="{DAB74156-B31F-4D3A-9ECD-36FDF2C3A5BB}" destId="{CBAC66B3-E876-4BCE-8034-11FAB3E13007}" srcOrd="0" destOrd="0" presId="urn:microsoft.com/office/officeart/2009/layout/CirclePictureHierarchy"/>
    <dgm:cxn modelId="{1E4B545F-8D82-4F1D-B496-9D36DAECD104}" type="presOf" srcId="{6666810D-7EC4-48F5-A02F-E894D1060B50}" destId="{C7385BB8-DA33-48CE-B167-9F04F4D5100E}" srcOrd="0" destOrd="0" presId="urn:microsoft.com/office/officeart/2009/layout/CirclePictureHierarchy"/>
    <dgm:cxn modelId="{4D958DF6-8E4C-423A-A1C4-A5D4843E1AA1}" type="presOf" srcId="{AFBBC463-EDB2-4051-BE2B-B7DA05202E6A}" destId="{15E417E8-981D-46FF-A948-CBEBBDEE3CC5}" srcOrd="0" destOrd="0" presId="urn:microsoft.com/office/officeart/2009/layout/CirclePictureHierarchy"/>
    <dgm:cxn modelId="{FD94E2DC-E392-4796-84C5-B55ABAB69917}" type="presOf" srcId="{9F234EC4-5724-4F86-9238-CD232EF366F1}" destId="{980E15A3-2FD1-44DA-B697-8A44A48D5AE0}" srcOrd="0" destOrd="0" presId="urn:microsoft.com/office/officeart/2009/layout/CirclePictureHierarchy"/>
    <dgm:cxn modelId="{A1AEC832-1960-4B14-B555-E5CE6CE26717}" type="presOf" srcId="{2DE93BEF-AC6F-4F6E-8C85-25CA5A506B63}" destId="{8163F51C-C778-4E62-A186-F4D92A516A28}" srcOrd="0" destOrd="0" presId="urn:microsoft.com/office/officeart/2009/layout/CirclePictureHierarchy"/>
    <dgm:cxn modelId="{70F3551B-575C-4BF4-9F55-497CA7484F5D}" type="presOf" srcId="{CD833CB8-5383-49EB-947E-B89B0E58B364}" destId="{DCB4A5AF-1967-4213-922E-29CC142D9057}" srcOrd="0" destOrd="0" presId="urn:microsoft.com/office/officeart/2009/layout/CirclePictureHierarchy"/>
    <dgm:cxn modelId="{A6B88BA4-6375-4E36-9C98-250EBF38BB1F}" srcId="{6666810D-7EC4-48F5-A02F-E894D1060B50}" destId="{9F234EC4-5724-4F86-9238-CD232EF366F1}" srcOrd="2" destOrd="0" parTransId="{CBE5D266-8B64-479A-9546-F4B983DCCC93}" sibTransId="{41E83FCA-6F59-405A-9A91-18A7DA0858AC}"/>
    <dgm:cxn modelId="{D0CD1A9B-A1EA-414D-A824-2D6036ABCA35}" srcId="{183061C2-3792-401E-8DA1-C76E273347C7}" destId="{DAB74156-B31F-4D3A-9ECD-36FDF2C3A5BB}" srcOrd="0" destOrd="0" parTransId="{2DE93BEF-AC6F-4F6E-8C85-25CA5A506B63}" sibTransId="{727A2EB8-553B-4340-81A6-3BFCBE86101C}"/>
    <dgm:cxn modelId="{EFE61E69-B891-46CC-B31B-BE80F21CEE11}" type="presOf" srcId="{CBE5D266-8B64-479A-9546-F4B983DCCC93}" destId="{8BDFA7A4-371E-4C40-A6B2-9D38753C2FB7}" srcOrd="0" destOrd="0" presId="urn:microsoft.com/office/officeart/2009/layout/CirclePictureHierarchy"/>
    <dgm:cxn modelId="{551E2C6D-2A0B-4E65-85CE-98BA9E2D6367}" srcId="{6666810D-7EC4-48F5-A02F-E894D1060B50}" destId="{AFBBC463-EDB2-4051-BE2B-B7DA05202E6A}" srcOrd="1" destOrd="0" parTransId="{F9AEB47A-9BB9-4674-807B-5EABE353710C}" sibTransId="{8B9971C5-F2B6-4F9E-8BDE-1618DC90A213}"/>
    <dgm:cxn modelId="{4D1281BF-3D65-4863-BC23-831071DA679E}" type="presOf" srcId="{0039B8A1-32FF-4D76-BECD-0D6BF8CF1D8F}" destId="{06B5CE71-D12E-4CBC-86BE-59DFA767E544}" srcOrd="0" destOrd="0" presId="urn:microsoft.com/office/officeart/2009/layout/CirclePictureHierarchy"/>
    <dgm:cxn modelId="{013B2DE6-A250-43E1-9103-9F2250840449}" type="presOf" srcId="{613E5785-F619-487F-B9B2-63ACAEE69D85}" destId="{B51BAC01-9389-443C-8D45-8C93E25BAE08}" srcOrd="0" destOrd="0" presId="urn:microsoft.com/office/officeart/2009/layout/CirclePictureHierarchy"/>
    <dgm:cxn modelId="{C4FB690F-65DA-4930-8620-0A9A4A645942}" type="presOf" srcId="{F1E56B94-F09C-4092-9831-98D514236142}" destId="{7156A41F-9C3B-4317-BABE-21B4DA1F6F02}" srcOrd="0" destOrd="0" presId="urn:microsoft.com/office/officeart/2009/layout/CirclePictureHierarchy"/>
    <dgm:cxn modelId="{0CE43F92-F4D0-46AC-A722-F217335AB53F}" type="presParOf" srcId="{06BE9390-47B4-4B4A-A670-272AB2B17F9E}" destId="{F0132A91-B3A7-4B1C-A89A-0BED806FB156}" srcOrd="0" destOrd="0" presId="urn:microsoft.com/office/officeart/2009/layout/CirclePictureHierarchy"/>
    <dgm:cxn modelId="{BB1A5116-25EB-4206-85F1-5BC73061DB98}" type="presParOf" srcId="{F0132A91-B3A7-4B1C-A89A-0BED806FB156}" destId="{A2FC3676-15EC-4F03-AA19-F3A6A26732AC}" srcOrd="0" destOrd="0" presId="urn:microsoft.com/office/officeart/2009/layout/CirclePictureHierarchy"/>
    <dgm:cxn modelId="{00CDAC56-8EEE-4931-83B7-BBD22C2DE4B1}" type="presParOf" srcId="{A2FC3676-15EC-4F03-AA19-F3A6A26732AC}" destId="{C8DF10FF-83CB-43EE-9D87-CEFB79A8183C}" srcOrd="0" destOrd="0" presId="urn:microsoft.com/office/officeart/2009/layout/CirclePictureHierarchy"/>
    <dgm:cxn modelId="{141F5F56-1267-4461-BA7C-102EE1AE8545}" type="presParOf" srcId="{A2FC3676-15EC-4F03-AA19-F3A6A26732AC}" destId="{06B5CE71-D12E-4CBC-86BE-59DFA767E544}" srcOrd="1" destOrd="0" presId="urn:microsoft.com/office/officeart/2009/layout/CirclePictureHierarchy"/>
    <dgm:cxn modelId="{B7ADEF9A-35B4-47FC-BA29-59DD2947CFED}" type="presParOf" srcId="{F0132A91-B3A7-4B1C-A89A-0BED806FB156}" destId="{108F35E4-A846-4ED9-987F-8B6DBE8EC529}" srcOrd="1" destOrd="0" presId="urn:microsoft.com/office/officeart/2009/layout/CirclePictureHierarchy"/>
    <dgm:cxn modelId="{E953B461-00D3-47C6-B973-FA097C70DF7E}" type="presParOf" srcId="{108F35E4-A846-4ED9-987F-8B6DBE8EC529}" destId="{48973E0D-C3B7-4F59-BF4A-351A8B231508}" srcOrd="0" destOrd="0" presId="urn:microsoft.com/office/officeart/2009/layout/CirclePictureHierarchy"/>
    <dgm:cxn modelId="{673AE645-98C7-44F7-B8DA-213B629F90F0}" type="presParOf" srcId="{108F35E4-A846-4ED9-987F-8B6DBE8EC529}" destId="{D170890E-2081-4656-803A-22B3BBC2E356}" srcOrd="1" destOrd="0" presId="urn:microsoft.com/office/officeart/2009/layout/CirclePictureHierarchy"/>
    <dgm:cxn modelId="{872719A5-CD2E-435E-B52F-94EB59F81257}" type="presParOf" srcId="{D170890E-2081-4656-803A-22B3BBC2E356}" destId="{03E721AF-9510-46B0-ADE3-08AD94130873}" srcOrd="0" destOrd="0" presId="urn:microsoft.com/office/officeart/2009/layout/CirclePictureHierarchy"/>
    <dgm:cxn modelId="{6BF2BA3E-F693-4186-B501-05C667265EA2}" type="presParOf" srcId="{03E721AF-9510-46B0-ADE3-08AD94130873}" destId="{AE1936AF-1C8F-4AD2-8AE1-AC1E46D660A4}" srcOrd="0" destOrd="0" presId="urn:microsoft.com/office/officeart/2009/layout/CirclePictureHierarchy"/>
    <dgm:cxn modelId="{65C985AC-A5DE-4ADB-B41A-C4F71326F9B0}" type="presParOf" srcId="{03E721AF-9510-46B0-ADE3-08AD94130873}" destId="{B51BAC01-9389-443C-8D45-8C93E25BAE08}" srcOrd="1" destOrd="0" presId="urn:microsoft.com/office/officeart/2009/layout/CirclePictureHierarchy"/>
    <dgm:cxn modelId="{35889175-F034-4A5A-8C04-98A420B7EFD1}" type="presParOf" srcId="{D170890E-2081-4656-803A-22B3BBC2E356}" destId="{29DF75C4-5424-4B7E-BA78-38B0BDC783BE}" srcOrd="1" destOrd="0" presId="urn:microsoft.com/office/officeart/2009/layout/CirclePictureHierarchy"/>
    <dgm:cxn modelId="{CA2CF5F6-E5AF-47C3-9B84-87832669037F}" type="presParOf" srcId="{108F35E4-A846-4ED9-987F-8B6DBE8EC529}" destId="{909E0113-2279-48F1-92E3-2DF4FB03A6A8}" srcOrd="2" destOrd="0" presId="urn:microsoft.com/office/officeart/2009/layout/CirclePictureHierarchy"/>
    <dgm:cxn modelId="{1EF99450-1BF1-4A22-948E-E779B1D58301}" type="presParOf" srcId="{108F35E4-A846-4ED9-987F-8B6DBE8EC529}" destId="{B6CFD881-D331-4F7E-8A3C-6665C53DCCA8}" srcOrd="3" destOrd="0" presId="urn:microsoft.com/office/officeart/2009/layout/CirclePictureHierarchy"/>
    <dgm:cxn modelId="{A34BC471-1ECA-427E-AAC0-6D447A15CE1C}" type="presParOf" srcId="{B6CFD881-D331-4F7E-8A3C-6665C53DCCA8}" destId="{04F3E443-C9BD-4F8F-BA04-02C929C8E556}" srcOrd="0" destOrd="0" presId="urn:microsoft.com/office/officeart/2009/layout/CirclePictureHierarchy"/>
    <dgm:cxn modelId="{8DF54FB9-2C8E-4F62-8D05-09CF32AA17CF}" type="presParOf" srcId="{04F3E443-C9BD-4F8F-BA04-02C929C8E556}" destId="{C0D6DD3C-9379-40B0-8914-E8E542A82BF3}" srcOrd="0" destOrd="0" presId="urn:microsoft.com/office/officeart/2009/layout/CirclePictureHierarchy"/>
    <dgm:cxn modelId="{7C5B4AA7-6F3E-49E2-A52F-88F2E80EE76D}" type="presParOf" srcId="{04F3E443-C9BD-4F8F-BA04-02C929C8E556}" destId="{7156A41F-9C3B-4317-BABE-21B4DA1F6F02}" srcOrd="1" destOrd="0" presId="urn:microsoft.com/office/officeart/2009/layout/CirclePictureHierarchy"/>
    <dgm:cxn modelId="{33729896-9A55-4358-AD04-BB2C23AA5412}" type="presParOf" srcId="{B6CFD881-D331-4F7E-8A3C-6665C53DCCA8}" destId="{5414BA02-ED37-466F-B8E1-FECDD742C9CF}" srcOrd="1" destOrd="0" presId="urn:microsoft.com/office/officeart/2009/layout/CirclePictureHierarchy"/>
    <dgm:cxn modelId="{FB716C91-A57C-4B50-B398-738E2288896F}" type="presParOf" srcId="{5414BA02-ED37-466F-B8E1-FECDD742C9CF}" destId="{2B563216-D005-4332-ADFC-55A646D11A2B}" srcOrd="0" destOrd="0" presId="urn:microsoft.com/office/officeart/2009/layout/CirclePictureHierarchy"/>
    <dgm:cxn modelId="{B51CEFF8-7389-4418-89B0-94D2D1A62959}" type="presParOf" srcId="{5414BA02-ED37-466F-B8E1-FECDD742C9CF}" destId="{21E0BE70-67BF-456E-ADD4-591C05E0C578}" srcOrd="1" destOrd="0" presId="urn:microsoft.com/office/officeart/2009/layout/CirclePictureHierarchy"/>
    <dgm:cxn modelId="{9B118C24-01EC-47C9-BB7B-AB2791773A89}" type="presParOf" srcId="{21E0BE70-67BF-456E-ADD4-591C05E0C578}" destId="{6D15A7AF-4DC2-4BA7-9AB8-7D10738C854D}" srcOrd="0" destOrd="0" presId="urn:microsoft.com/office/officeart/2009/layout/CirclePictureHierarchy"/>
    <dgm:cxn modelId="{F44DA1FF-800B-417D-A41A-753E749DABC9}" type="presParOf" srcId="{6D15A7AF-4DC2-4BA7-9AB8-7D10738C854D}" destId="{BB45187D-54BF-47CB-AE68-595E3C11F46A}" srcOrd="0" destOrd="0" presId="urn:microsoft.com/office/officeart/2009/layout/CirclePictureHierarchy"/>
    <dgm:cxn modelId="{1C0954D0-1EFB-467D-B809-EA429D149996}" type="presParOf" srcId="{6D15A7AF-4DC2-4BA7-9AB8-7D10738C854D}" destId="{C7385BB8-DA33-48CE-B167-9F04F4D5100E}" srcOrd="1" destOrd="0" presId="urn:microsoft.com/office/officeart/2009/layout/CirclePictureHierarchy"/>
    <dgm:cxn modelId="{BAC37258-CC9E-434B-9CB8-A6E3F08DEBFA}" type="presParOf" srcId="{21E0BE70-67BF-456E-ADD4-591C05E0C578}" destId="{3D10D154-B8EE-4A9F-BA0E-ACB2E4366539}" srcOrd="1" destOrd="0" presId="urn:microsoft.com/office/officeart/2009/layout/CirclePictureHierarchy"/>
    <dgm:cxn modelId="{3C845A03-0024-44A7-984C-0CA81529A0CA}" type="presParOf" srcId="{3D10D154-B8EE-4A9F-BA0E-ACB2E4366539}" destId="{DCB4A5AF-1967-4213-922E-29CC142D9057}" srcOrd="0" destOrd="0" presId="urn:microsoft.com/office/officeart/2009/layout/CirclePictureHierarchy"/>
    <dgm:cxn modelId="{0667198B-C7CD-4F48-83A5-1EA92691457D}" type="presParOf" srcId="{3D10D154-B8EE-4A9F-BA0E-ACB2E4366539}" destId="{27498EEB-7420-4F77-8040-BC85A8FD109B}" srcOrd="1" destOrd="0" presId="urn:microsoft.com/office/officeart/2009/layout/CirclePictureHierarchy"/>
    <dgm:cxn modelId="{0181D86D-D663-4E4A-8A4D-E62E034C3F8C}" type="presParOf" srcId="{27498EEB-7420-4F77-8040-BC85A8FD109B}" destId="{FA814947-B7BD-40CE-A476-7C83F0BE1824}" srcOrd="0" destOrd="0" presId="urn:microsoft.com/office/officeart/2009/layout/CirclePictureHierarchy"/>
    <dgm:cxn modelId="{0001DE6A-093F-47E3-BAB7-74D6D27E146E}" type="presParOf" srcId="{FA814947-B7BD-40CE-A476-7C83F0BE1824}" destId="{40B138CD-2A8C-45B3-8520-D5C9AE078A9D}" srcOrd="0" destOrd="0" presId="urn:microsoft.com/office/officeart/2009/layout/CirclePictureHierarchy"/>
    <dgm:cxn modelId="{782A85E7-A7F7-4EC9-ACAF-FE8A95D71309}" type="presParOf" srcId="{FA814947-B7BD-40CE-A476-7C83F0BE1824}" destId="{5360D309-7BD5-4CAC-9C9E-A8D57DBE3164}" srcOrd="1" destOrd="0" presId="urn:microsoft.com/office/officeart/2009/layout/CirclePictureHierarchy"/>
    <dgm:cxn modelId="{74340DB4-5140-4BBD-8A07-FF1924C7E9B1}" type="presParOf" srcId="{27498EEB-7420-4F77-8040-BC85A8FD109B}" destId="{F355CE58-3063-4BAB-8753-D820C244B208}" srcOrd="1" destOrd="0" presId="urn:microsoft.com/office/officeart/2009/layout/CirclePictureHierarchy"/>
    <dgm:cxn modelId="{BC365600-3F84-4C89-8C42-2DA55D308C96}" type="presParOf" srcId="{3D10D154-B8EE-4A9F-BA0E-ACB2E4366539}" destId="{FEF9EAE6-4817-442D-B690-4E775E607CC0}" srcOrd="2" destOrd="0" presId="urn:microsoft.com/office/officeart/2009/layout/CirclePictureHierarchy"/>
    <dgm:cxn modelId="{0B65463D-D8F3-41C8-9153-1E075C86FAEC}" type="presParOf" srcId="{3D10D154-B8EE-4A9F-BA0E-ACB2E4366539}" destId="{9DB2C45A-EB80-4B1D-9B1F-C48B68619751}" srcOrd="3" destOrd="0" presId="urn:microsoft.com/office/officeart/2009/layout/CirclePictureHierarchy"/>
    <dgm:cxn modelId="{3F59437B-D127-4CCE-8059-89A86BC91484}" type="presParOf" srcId="{9DB2C45A-EB80-4B1D-9B1F-C48B68619751}" destId="{C9E1908C-53ED-4348-9F1D-347F5BC2D8AE}" srcOrd="0" destOrd="0" presId="urn:microsoft.com/office/officeart/2009/layout/CirclePictureHierarchy"/>
    <dgm:cxn modelId="{2A8E36A7-4FCB-41A8-9940-30F2E73271BD}" type="presParOf" srcId="{C9E1908C-53ED-4348-9F1D-347F5BC2D8AE}" destId="{AB099379-52E3-4B0B-90CC-76607D1A4394}" srcOrd="0" destOrd="0" presId="urn:microsoft.com/office/officeart/2009/layout/CirclePictureHierarchy"/>
    <dgm:cxn modelId="{81FDCB8E-3EF1-4B81-94E8-869B6BFAF449}" type="presParOf" srcId="{C9E1908C-53ED-4348-9F1D-347F5BC2D8AE}" destId="{15E417E8-981D-46FF-A948-CBEBBDEE3CC5}" srcOrd="1" destOrd="0" presId="urn:microsoft.com/office/officeart/2009/layout/CirclePictureHierarchy"/>
    <dgm:cxn modelId="{689BEE2C-04A4-493A-924C-4856AE7AA727}" type="presParOf" srcId="{9DB2C45A-EB80-4B1D-9B1F-C48B68619751}" destId="{46723A31-1B38-4B37-92AA-FF16103D172B}" srcOrd="1" destOrd="0" presId="urn:microsoft.com/office/officeart/2009/layout/CirclePictureHierarchy"/>
    <dgm:cxn modelId="{DB4A49B2-F585-43BE-B519-29D0FC3CA2F7}" type="presParOf" srcId="{3D10D154-B8EE-4A9F-BA0E-ACB2E4366539}" destId="{8BDFA7A4-371E-4C40-A6B2-9D38753C2FB7}" srcOrd="4" destOrd="0" presId="urn:microsoft.com/office/officeart/2009/layout/CirclePictureHierarchy"/>
    <dgm:cxn modelId="{5DC6DD88-54FB-403E-BCEB-F7B9FA0FE669}" type="presParOf" srcId="{3D10D154-B8EE-4A9F-BA0E-ACB2E4366539}" destId="{BC93FED7-2B66-425B-A013-56F73F200DDF}" srcOrd="5" destOrd="0" presId="urn:microsoft.com/office/officeart/2009/layout/CirclePictureHierarchy"/>
    <dgm:cxn modelId="{B37EE935-4A6F-4813-B873-897C591B03D7}" type="presParOf" srcId="{BC93FED7-2B66-425B-A013-56F73F200DDF}" destId="{8B3F9863-4F35-41F2-8B2B-42C20FFDC297}" srcOrd="0" destOrd="0" presId="urn:microsoft.com/office/officeart/2009/layout/CirclePictureHierarchy"/>
    <dgm:cxn modelId="{9E451132-76FA-4A49-A2D0-E5FD726BEB9C}" type="presParOf" srcId="{8B3F9863-4F35-41F2-8B2B-42C20FFDC297}" destId="{3D5703EB-239D-4CC0-B0AD-AA1451F1C675}" srcOrd="0" destOrd="0" presId="urn:microsoft.com/office/officeart/2009/layout/CirclePictureHierarchy"/>
    <dgm:cxn modelId="{A22B1087-9723-49F7-B9B8-11E12416FEC4}" type="presParOf" srcId="{8B3F9863-4F35-41F2-8B2B-42C20FFDC297}" destId="{980E15A3-2FD1-44DA-B697-8A44A48D5AE0}" srcOrd="1" destOrd="0" presId="urn:microsoft.com/office/officeart/2009/layout/CirclePictureHierarchy"/>
    <dgm:cxn modelId="{2EADCAB4-0B64-4B98-8ED2-5F3C828FC41B}" type="presParOf" srcId="{BC93FED7-2B66-425B-A013-56F73F200DDF}" destId="{74360FA2-0049-446A-88ED-A9471C2CDD12}" srcOrd="1" destOrd="0" presId="urn:microsoft.com/office/officeart/2009/layout/CirclePictureHierarchy"/>
    <dgm:cxn modelId="{EA69922E-1553-425E-A369-DC0E150A7B3E}" type="presParOf" srcId="{108F35E4-A846-4ED9-987F-8B6DBE8EC529}" destId="{2E242A87-45AF-4786-BD7E-D268B1846D88}" srcOrd="4" destOrd="0" presId="urn:microsoft.com/office/officeart/2009/layout/CirclePictureHierarchy"/>
    <dgm:cxn modelId="{D88C5B8B-1A07-4893-A153-B55BA2E61E58}" type="presParOf" srcId="{108F35E4-A846-4ED9-987F-8B6DBE8EC529}" destId="{60DB9B3C-F317-4DC1-B93D-94EFE12C48A6}" srcOrd="5" destOrd="0" presId="urn:microsoft.com/office/officeart/2009/layout/CirclePictureHierarchy"/>
    <dgm:cxn modelId="{6A7E6FB3-8765-4823-96BE-8640CEE6CC2F}" type="presParOf" srcId="{60DB9B3C-F317-4DC1-B93D-94EFE12C48A6}" destId="{71E281EF-112F-4279-B40C-BE129E9C311B}" srcOrd="0" destOrd="0" presId="urn:microsoft.com/office/officeart/2009/layout/CirclePictureHierarchy"/>
    <dgm:cxn modelId="{4D8A7765-6939-46E0-88CD-B6C32887E9EE}" type="presParOf" srcId="{71E281EF-112F-4279-B40C-BE129E9C311B}" destId="{F902A987-737F-4F87-8B76-5C94DD4DD8F6}" srcOrd="0" destOrd="0" presId="urn:microsoft.com/office/officeart/2009/layout/CirclePictureHierarchy"/>
    <dgm:cxn modelId="{2D3257DE-EC67-4792-9861-A46A0996BF1B}" type="presParOf" srcId="{71E281EF-112F-4279-B40C-BE129E9C311B}" destId="{A064F4EC-EE6A-4CA5-AA4A-85CBA0540E7C}" srcOrd="1" destOrd="0" presId="urn:microsoft.com/office/officeart/2009/layout/CirclePictureHierarchy"/>
    <dgm:cxn modelId="{DA43DF0F-FFA9-4F87-BEB9-348B96774729}" type="presParOf" srcId="{60DB9B3C-F317-4DC1-B93D-94EFE12C48A6}" destId="{0E5E416F-14E9-4DDC-B99B-2C3338B4E8E6}" srcOrd="1" destOrd="0" presId="urn:microsoft.com/office/officeart/2009/layout/CirclePictureHierarchy"/>
    <dgm:cxn modelId="{B09FB63D-C852-47DB-B955-A6E91D677D0E}" type="presParOf" srcId="{0E5E416F-14E9-4DDC-B99B-2C3338B4E8E6}" destId="{8163F51C-C778-4E62-A186-F4D92A516A28}" srcOrd="0" destOrd="0" presId="urn:microsoft.com/office/officeart/2009/layout/CirclePictureHierarchy"/>
    <dgm:cxn modelId="{1E001010-E921-45E6-B10A-4F3450D19182}" type="presParOf" srcId="{0E5E416F-14E9-4DDC-B99B-2C3338B4E8E6}" destId="{02C95DE3-903F-4558-B29A-137C67CE6D0B}" srcOrd="1" destOrd="0" presId="urn:microsoft.com/office/officeart/2009/layout/CirclePictureHierarchy"/>
    <dgm:cxn modelId="{35D947B7-23A1-418A-B907-248D0695B783}" type="presParOf" srcId="{02C95DE3-903F-4558-B29A-137C67CE6D0B}" destId="{F34025DE-A4AC-4736-8311-B5CFA2408C47}" srcOrd="0" destOrd="0" presId="urn:microsoft.com/office/officeart/2009/layout/CirclePictureHierarchy"/>
    <dgm:cxn modelId="{6E7185EA-45A2-47E6-930C-23EBC9EF9988}" type="presParOf" srcId="{F34025DE-A4AC-4736-8311-B5CFA2408C47}" destId="{8498A872-ADDF-49D1-9774-B86DAA849AF2}" srcOrd="0" destOrd="0" presId="urn:microsoft.com/office/officeart/2009/layout/CirclePictureHierarchy"/>
    <dgm:cxn modelId="{8CEBE0CE-23FA-4AAD-9C97-046622E5E6AE}" type="presParOf" srcId="{F34025DE-A4AC-4736-8311-B5CFA2408C47}" destId="{CBAC66B3-E876-4BCE-8034-11FAB3E13007}" srcOrd="1" destOrd="0" presId="urn:microsoft.com/office/officeart/2009/layout/CirclePictureHierarchy"/>
    <dgm:cxn modelId="{A07C4B33-1AB9-4084-B9AB-1D34C0FBE68D}" type="presParOf" srcId="{02C95DE3-903F-4558-B29A-137C67CE6D0B}" destId="{CD0F1F73-1A81-4942-BF25-CBAD4F6DAB74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F32E9C-922C-46F9-9FFB-5E52BD45844D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5A7F1BF-8ED4-4B57-9E3B-AD1F8419C661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Cultura de seguridad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942BA-635F-4386-A5B8-BC4B972F45E1}" type="parTrans" cxnId="{A4D29519-1438-49A9-9669-197CF2384947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6D6A2-A694-4E17-9E17-38C2F5F5BFD6}" type="sibTrans" cxnId="{A4D29519-1438-49A9-9669-197CF238494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6DFF2-D10A-4F9C-B203-6F348D01374F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Presupuesto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B170B1-3F94-4549-9B5B-0EC6D0293853}" type="parTrans" cxnId="{7DC731ED-4EDC-44B6-B84B-188701A5A6A1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74BF7-1FD8-47C5-8068-274F682B815C}" type="sibTrans" cxnId="{7DC731ED-4EDC-44B6-B84B-188701A5A6A1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1B239D-6AEB-4242-B14D-772A4A5127A3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Coordinación interinstitucional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E2A75D-0A79-4882-835A-5CAF22D48DB8}" type="parTrans" cxnId="{14FE1177-524A-430F-984E-AEC363E3C7A0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01FE1-4BE9-4A43-888B-8138242A2133}" type="sibTrans" cxnId="{14FE1177-524A-430F-984E-AEC363E3C7A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77B6F-ECA9-4E07-8D55-AE672DE0BCFC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Medidas de seguridad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26B1A-E6D4-41E5-8D93-029F9A8317F6}" type="parTrans" cxnId="{4197A55B-B5CF-44E3-A19F-33CB6820A095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90330F-DDD3-4E32-BAAA-B3D7B4AB41DD}" type="sibTrans" cxnId="{4197A55B-B5CF-44E3-A19F-33CB6820A095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6EABE-6FB9-41B1-BE16-3F3C8C550618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Afiches informativos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3F5D3-81BD-42D7-825E-594DDA23BEF6}" type="parTrans" cxnId="{C94B6ED1-D184-48BB-B3F7-18D30386301C}">
      <dgm:prSet/>
      <dgm:spPr/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93C20-A259-459B-91CB-55EED779911B}" type="sibTrans" cxnId="{C94B6ED1-D184-48BB-B3F7-18D30386301C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A20DFA-2E56-4416-9A00-9ED098813DDE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 de Emergencia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8077A-3F02-4308-B0FD-933FBBBA0676}" type="parTrans" cxnId="{D4494459-C33D-441E-9BB5-6447E8C4DEFC}">
      <dgm:prSet/>
      <dgm:spPr/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44016EDE-F6B3-4E43-9D88-38FC633C3F86}" type="sibTrans" cxnId="{D4494459-C33D-441E-9BB5-6447E8C4DEFC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 sz="1000">
            <a:solidFill>
              <a:schemeClr val="tx1"/>
            </a:solidFill>
          </a:endParaRPr>
        </a:p>
      </dgm:t>
    </dgm:pt>
    <dgm:pt modelId="{9C53717C-1EF5-4BA0-A27B-75BD9D3CD0EF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Recursos y medios </a:t>
          </a:r>
          <a:endParaRPr lang="es-ES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746B5-BAF4-4E00-B7BE-59ACBB2206EC}" type="parTrans" cxnId="{A84391B0-C603-4A98-91F4-23A44024C30D}">
      <dgm:prSet/>
      <dgm:spPr/>
      <dgm:t>
        <a:bodyPr/>
        <a:lstStyle/>
        <a:p>
          <a:endParaRPr lang="es-ES"/>
        </a:p>
      </dgm:t>
    </dgm:pt>
    <dgm:pt modelId="{76A120DE-63ED-44DB-A856-93C08BC29B58}" type="sibTrans" cxnId="{A84391B0-C603-4A98-91F4-23A44024C30D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5EE66F-F401-4955-BF24-94359C5D27CD}" type="pres">
      <dgm:prSet presAssocID="{DCF32E9C-922C-46F9-9FFB-5E52BD45844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717867A4-6DFD-43E3-832A-7918F575E557}" type="pres">
      <dgm:prSet presAssocID="{DCF32E9C-922C-46F9-9FFB-5E52BD45844D}" presName="dot1" presStyleLbl="alignNode1" presStyleIdx="0" presStyleCnt="18"/>
      <dgm:spPr/>
    </dgm:pt>
    <dgm:pt modelId="{55FC3714-08BB-4F4B-8752-33EBC813883C}" type="pres">
      <dgm:prSet presAssocID="{DCF32E9C-922C-46F9-9FFB-5E52BD45844D}" presName="dot2" presStyleLbl="alignNode1" presStyleIdx="1" presStyleCnt="18"/>
      <dgm:spPr/>
    </dgm:pt>
    <dgm:pt modelId="{A27B19BA-00B3-4E43-B5D5-166DF6907FC6}" type="pres">
      <dgm:prSet presAssocID="{DCF32E9C-922C-46F9-9FFB-5E52BD45844D}" presName="dot3" presStyleLbl="alignNode1" presStyleIdx="2" presStyleCnt="18"/>
      <dgm:spPr/>
    </dgm:pt>
    <dgm:pt modelId="{0EC6DCA4-F0A3-4ADA-88E0-496DF7D34D1E}" type="pres">
      <dgm:prSet presAssocID="{DCF32E9C-922C-46F9-9FFB-5E52BD45844D}" presName="dot4" presStyleLbl="alignNode1" presStyleIdx="3" presStyleCnt="18"/>
      <dgm:spPr/>
    </dgm:pt>
    <dgm:pt modelId="{A06043F1-5F48-407C-B598-BC3B39537B67}" type="pres">
      <dgm:prSet presAssocID="{DCF32E9C-922C-46F9-9FFB-5E52BD45844D}" presName="dot5" presStyleLbl="alignNode1" presStyleIdx="4" presStyleCnt="18"/>
      <dgm:spPr/>
    </dgm:pt>
    <dgm:pt modelId="{1A922973-494D-46F5-B516-F819F7C79F2C}" type="pres">
      <dgm:prSet presAssocID="{DCF32E9C-922C-46F9-9FFB-5E52BD45844D}" presName="dot6" presStyleLbl="alignNode1" presStyleIdx="5" presStyleCnt="18"/>
      <dgm:spPr/>
    </dgm:pt>
    <dgm:pt modelId="{4FD9B193-2A70-4C79-8D7D-A7D909E5B734}" type="pres">
      <dgm:prSet presAssocID="{DCF32E9C-922C-46F9-9FFB-5E52BD45844D}" presName="dot7" presStyleLbl="alignNode1" presStyleIdx="6" presStyleCnt="18"/>
      <dgm:spPr/>
    </dgm:pt>
    <dgm:pt modelId="{9FB14DB7-C565-49E6-A2AF-ADA9D94B15B5}" type="pres">
      <dgm:prSet presAssocID="{DCF32E9C-922C-46F9-9FFB-5E52BD45844D}" presName="dot8" presStyleLbl="alignNode1" presStyleIdx="7" presStyleCnt="18"/>
      <dgm:spPr/>
    </dgm:pt>
    <dgm:pt modelId="{BF36A813-B401-40CA-8E84-E820CF30507A}" type="pres">
      <dgm:prSet presAssocID="{DCF32E9C-922C-46F9-9FFB-5E52BD45844D}" presName="dot9" presStyleLbl="alignNode1" presStyleIdx="8" presStyleCnt="18"/>
      <dgm:spPr/>
    </dgm:pt>
    <dgm:pt modelId="{485E2F71-2EB3-4001-8769-9C32A5A60E75}" type="pres">
      <dgm:prSet presAssocID="{DCF32E9C-922C-46F9-9FFB-5E52BD45844D}" presName="dot10" presStyleLbl="alignNode1" presStyleIdx="9" presStyleCnt="18"/>
      <dgm:spPr/>
    </dgm:pt>
    <dgm:pt modelId="{3F7E9690-FCE3-422C-B254-940DFC76B14D}" type="pres">
      <dgm:prSet presAssocID="{DCF32E9C-922C-46F9-9FFB-5E52BD45844D}" presName="dot11" presStyleLbl="alignNode1" presStyleIdx="10" presStyleCnt="18"/>
      <dgm:spPr/>
    </dgm:pt>
    <dgm:pt modelId="{A4F7557E-47F6-4B71-99B6-6F0F9C0760BD}" type="pres">
      <dgm:prSet presAssocID="{DCF32E9C-922C-46F9-9FFB-5E52BD45844D}" presName="dotArrow1" presStyleLbl="alignNode1" presStyleIdx="11" presStyleCnt="18"/>
      <dgm:spPr/>
    </dgm:pt>
    <dgm:pt modelId="{E5F4A7AC-0390-455C-96BD-52C316CD708E}" type="pres">
      <dgm:prSet presAssocID="{DCF32E9C-922C-46F9-9FFB-5E52BD45844D}" presName="dotArrow2" presStyleLbl="alignNode1" presStyleIdx="12" presStyleCnt="18"/>
      <dgm:spPr/>
    </dgm:pt>
    <dgm:pt modelId="{8F313319-29BA-4DF8-9E94-6E2CBFEBE53A}" type="pres">
      <dgm:prSet presAssocID="{DCF32E9C-922C-46F9-9FFB-5E52BD45844D}" presName="dotArrow3" presStyleLbl="alignNode1" presStyleIdx="13" presStyleCnt="18"/>
      <dgm:spPr/>
    </dgm:pt>
    <dgm:pt modelId="{5F73B7E9-8918-4471-91C1-F48D0124AEEE}" type="pres">
      <dgm:prSet presAssocID="{DCF32E9C-922C-46F9-9FFB-5E52BD45844D}" presName="dotArrow4" presStyleLbl="alignNode1" presStyleIdx="14" presStyleCnt="18"/>
      <dgm:spPr/>
    </dgm:pt>
    <dgm:pt modelId="{5CCC7C4A-062C-4263-ABF7-CF73214ED9D0}" type="pres">
      <dgm:prSet presAssocID="{DCF32E9C-922C-46F9-9FFB-5E52BD45844D}" presName="dotArrow5" presStyleLbl="alignNode1" presStyleIdx="15" presStyleCnt="18"/>
      <dgm:spPr/>
    </dgm:pt>
    <dgm:pt modelId="{DF83C121-61D2-4807-BA57-215B8ADDDC0C}" type="pres">
      <dgm:prSet presAssocID="{DCF32E9C-922C-46F9-9FFB-5E52BD45844D}" presName="dotArrow6" presStyleLbl="alignNode1" presStyleIdx="16" presStyleCnt="18"/>
      <dgm:spPr/>
    </dgm:pt>
    <dgm:pt modelId="{CC9FBD63-31F9-4785-9993-8D2CE89B61EB}" type="pres">
      <dgm:prSet presAssocID="{DCF32E9C-922C-46F9-9FFB-5E52BD45844D}" presName="dotArrow7" presStyleLbl="alignNode1" presStyleIdx="17" presStyleCnt="18"/>
      <dgm:spPr/>
    </dgm:pt>
    <dgm:pt modelId="{B031888D-4FBC-4F8D-BD44-68EBF4A5F92A}" type="pres">
      <dgm:prSet presAssocID="{55A7F1BF-8ED4-4B57-9E3B-AD1F8419C661}" presName="parTx1" presStyleLbl="node1" presStyleIdx="0" presStyleCnt="7"/>
      <dgm:spPr/>
      <dgm:t>
        <a:bodyPr/>
        <a:lstStyle/>
        <a:p>
          <a:endParaRPr lang="es-ES"/>
        </a:p>
      </dgm:t>
    </dgm:pt>
    <dgm:pt modelId="{0B4AF44A-32F1-4CE1-B40A-317EB352FB7A}" type="pres">
      <dgm:prSet presAssocID="{F106D6A2-A694-4E17-9E17-38C2F5F5BFD6}" presName="picture1" presStyleCnt="0"/>
      <dgm:spPr/>
    </dgm:pt>
    <dgm:pt modelId="{7A5C2B39-85F3-4D17-B341-F376AF541F67}" type="pres">
      <dgm:prSet presAssocID="{F106D6A2-A694-4E17-9E17-38C2F5F5BFD6}" presName="imageRepeatNode" presStyleLbl="fgImgPlace1" presStyleIdx="0" presStyleCnt="7"/>
      <dgm:spPr/>
      <dgm:t>
        <a:bodyPr/>
        <a:lstStyle/>
        <a:p>
          <a:endParaRPr lang="es-ES"/>
        </a:p>
      </dgm:t>
    </dgm:pt>
    <dgm:pt modelId="{8D37EE7A-FB15-4335-AFD9-D3FEA7CF7666}" type="pres">
      <dgm:prSet presAssocID="{A716DFF2-D10A-4F9C-B203-6F348D01374F}" presName="parTx2" presStyleLbl="node1" presStyleIdx="1" presStyleCnt="7"/>
      <dgm:spPr/>
      <dgm:t>
        <a:bodyPr/>
        <a:lstStyle/>
        <a:p>
          <a:endParaRPr lang="es-ES"/>
        </a:p>
      </dgm:t>
    </dgm:pt>
    <dgm:pt modelId="{4CD68F5C-EFEB-4CE3-8A58-C068EE72BCE6}" type="pres">
      <dgm:prSet presAssocID="{09674BF7-1FD8-47C5-8068-274F682B815C}" presName="picture2" presStyleCnt="0"/>
      <dgm:spPr/>
    </dgm:pt>
    <dgm:pt modelId="{DD74267C-3D82-4D5E-B8B1-BD13B728794C}" type="pres">
      <dgm:prSet presAssocID="{09674BF7-1FD8-47C5-8068-274F682B815C}" presName="imageRepeatNode" presStyleLbl="fgImgPlace1" presStyleIdx="1" presStyleCnt="7"/>
      <dgm:spPr/>
      <dgm:t>
        <a:bodyPr/>
        <a:lstStyle/>
        <a:p>
          <a:endParaRPr lang="es-ES"/>
        </a:p>
      </dgm:t>
    </dgm:pt>
    <dgm:pt modelId="{6153AAAB-C994-41BB-AAD2-CA482D5A3B5E}" type="pres">
      <dgm:prSet presAssocID="{A4877B6F-ECA9-4E07-8D55-AE672DE0BCFC}" presName="parTx3" presStyleLbl="node1" presStyleIdx="2" presStyleCnt="7"/>
      <dgm:spPr/>
      <dgm:t>
        <a:bodyPr/>
        <a:lstStyle/>
        <a:p>
          <a:endParaRPr lang="es-ES"/>
        </a:p>
      </dgm:t>
    </dgm:pt>
    <dgm:pt modelId="{9C7EA23E-CB66-4082-9B2E-0CA72A120706}" type="pres">
      <dgm:prSet presAssocID="{6790330F-DDD3-4E32-BAAA-B3D7B4AB41DD}" presName="picture3" presStyleCnt="0"/>
      <dgm:spPr/>
    </dgm:pt>
    <dgm:pt modelId="{D65036CA-BE0E-4F0E-9E9E-E8833447A5D4}" type="pres">
      <dgm:prSet presAssocID="{6790330F-DDD3-4E32-BAAA-B3D7B4AB41DD}" presName="imageRepeatNode" presStyleLbl="fgImgPlace1" presStyleIdx="2" presStyleCnt="7"/>
      <dgm:spPr/>
      <dgm:t>
        <a:bodyPr/>
        <a:lstStyle/>
        <a:p>
          <a:endParaRPr lang="es-ES"/>
        </a:p>
      </dgm:t>
    </dgm:pt>
    <dgm:pt modelId="{B9568016-F7E6-42E7-A735-C15CFC27EB5A}" type="pres">
      <dgm:prSet presAssocID="{9B56EABE-6FB9-41B1-BE16-3F3C8C550618}" presName="parTx4" presStyleLbl="node1" presStyleIdx="3" presStyleCnt="7"/>
      <dgm:spPr/>
      <dgm:t>
        <a:bodyPr/>
        <a:lstStyle/>
        <a:p>
          <a:endParaRPr lang="es-ES"/>
        </a:p>
      </dgm:t>
    </dgm:pt>
    <dgm:pt modelId="{CE4820B4-A60B-400C-A18D-61BD1299ED34}" type="pres">
      <dgm:prSet presAssocID="{9C293C20-A259-459B-91CB-55EED779911B}" presName="picture4" presStyleCnt="0"/>
      <dgm:spPr/>
    </dgm:pt>
    <dgm:pt modelId="{4087781B-C322-4900-9CD7-1287DF29D778}" type="pres">
      <dgm:prSet presAssocID="{9C293C20-A259-459B-91CB-55EED779911B}" presName="imageRepeatNode" presStyleLbl="fgImgPlace1" presStyleIdx="3" presStyleCnt="7"/>
      <dgm:spPr/>
      <dgm:t>
        <a:bodyPr/>
        <a:lstStyle/>
        <a:p>
          <a:endParaRPr lang="es-ES"/>
        </a:p>
      </dgm:t>
    </dgm:pt>
    <dgm:pt modelId="{A74D7E12-859F-4A7B-ACB5-611CADF65ACD}" type="pres">
      <dgm:prSet presAssocID="{BA1B239D-6AEB-4242-B14D-772A4A5127A3}" presName="parTx5" presStyleLbl="node1" presStyleIdx="4" presStyleCnt="7"/>
      <dgm:spPr/>
      <dgm:t>
        <a:bodyPr/>
        <a:lstStyle/>
        <a:p>
          <a:endParaRPr lang="es-ES"/>
        </a:p>
      </dgm:t>
    </dgm:pt>
    <dgm:pt modelId="{0947464A-B44D-406C-BBA6-1BA40A219C91}" type="pres">
      <dgm:prSet presAssocID="{A2E01FE1-4BE9-4A43-888B-8138242A2133}" presName="picture5" presStyleCnt="0"/>
      <dgm:spPr/>
    </dgm:pt>
    <dgm:pt modelId="{0AE62C28-4B23-4B9F-97A3-F4B79C349F65}" type="pres">
      <dgm:prSet presAssocID="{A2E01FE1-4BE9-4A43-888B-8138242A2133}" presName="imageRepeatNode" presStyleLbl="fgImgPlace1" presStyleIdx="4" presStyleCnt="7"/>
      <dgm:spPr/>
      <dgm:t>
        <a:bodyPr/>
        <a:lstStyle/>
        <a:p>
          <a:endParaRPr lang="es-ES"/>
        </a:p>
      </dgm:t>
    </dgm:pt>
    <dgm:pt modelId="{CF4E7F59-4B22-44D6-B863-C19DCB19954B}" type="pres">
      <dgm:prSet presAssocID="{03A20DFA-2E56-4416-9A00-9ED098813DDE}" presName="parTx6" presStyleLbl="node1" presStyleIdx="5" presStyleCnt="7"/>
      <dgm:spPr/>
      <dgm:t>
        <a:bodyPr/>
        <a:lstStyle/>
        <a:p>
          <a:endParaRPr lang="es-ES"/>
        </a:p>
      </dgm:t>
    </dgm:pt>
    <dgm:pt modelId="{73FF1BE7-56F1-43F6-AE9E-07D588BB912E}" type="pres">
      <dgm:prSet presAssocID="{44016EDE-F6B3-4E43-9D88-38FC633C3F86}" presName="picture6" presStyleCnt="0"/>
      <dgm:spPr/>
    </dgm:pt>
    <dgm:pt modelId="{B60C6341-1D40-46A6-A15A-FB1C419D87D1}" type="pres">
      <dgm:prSet presAssocID="{44016EDE-F6B3-4E43-9D88-38FC633C3F86}" presName="imageRepeatNode" presStyleLbl="fgImgPlace1" presStyleIdx="5" presStyleCnt="7"/>
      <dgm:spPr/>
      <dgm:t>
        <a:bodyPr/>
        <a:lstStyle/>
        <a:p>
          <a:endParaRPr lang="es-ES"/>
        </a:p>
      </dgm:t>
    </dgm:pt>
    <dgm:pt modelId="{B820CD7A-3AE1-47BF-8749-086F20DACC0B}" type="pres">
      <dgm:prSet presAssocID="{9C53717C-1EF5-4BA0-A27B-75BD9D3CD0EF}" presName="parTx7" presStyleLbl="node1" presStyleIdx="6" presStyleCnt="7"/>
      <dgm:spPr/>
      <dgm:t>
        <a:bodyPr/>
        <a:lstStyle/>
        <a:p>
          <a:endParaRPr lang="es-ES"/>
        </a:p>
      </dgm:t>
    </dgm:pt>
    <dgm:pt modelId="{44B56428-2776-4FE7-91E8-300E4D5C8AD3}" type="pres">
      <dgm:prSet presAssocID="{76A120DE-63ED-44DB-A856-93C08BC29B58}" presName="picture7" presStyleCnt="0"/>
      <dgm:spPr/>
    </dgm:pt>
    <dgm:pt modelId="{833081FD-0065-4F1F-9688-6EE65688C63F}" type="pres">
      <dgm:prSet presAssocID="{76A120DE-63ED-44DB-A856-93C08BC29B58}" presName="imageRepeatNode" presStyleLbl="fgImgPlace1" presStyleIdx="6" presStyleCnt="7"/>
      <dgm:spPr/>
      <dgm:t>
        <a:bodyPr/>
        <a:lstStyle/>
        <a:p>
          <a:endParaRPr lang="es-ES"/>
        </a:p>
      </dgm:t>
    </dgm:pt>
  </dgm:ptLst>
  <dgm:cxnLst>
    <dgm:cxn modelId="{A8F0C7DE-87D3-4FE1-B403-6BA1DD8A9295}" type="presOf" srcId="{44016EDE-F6B3-4E43-9D88-38FC633C3F86}" destId="{B60C6341-1D40-46A6-A15A-FB1C419D87D1}" srcOrd="0" destOrd="0" presId="urn:microsoft.com/office/officeart/2008/layout/AscendingPictureAccentProcess"/>
    <dgm:cxn modelId="{14FE1177-524A-430F-984E-AEC363E3C7A0}" srcId="{DCF32E9C-922C-46F9-9FFB-5E52BD45844D}" destId="{BA1B239D-6AEB-4242-B14D-772A4A5127A3}" srcOrd="4" destOrd="0" parTransId="{9FE2A75D-0A79-4882-835A-5CAF22D48DB8}" sibTransId="{A2E01FE1-4BE9-4A43-888B-8138242A2133}"/>
    <dgm:cxn modelId="{6C861CA9-EEA1-4BF7-8A92-EE140DE20EB1}" type="presOf" srcId="{76A120DE-63ED-44DB-A856-93C08BC29B58}" destId="{833081FD-0065-4F1F-9688-6EE65688C63F}" srcOrd="0" destOrd="0" presId="urn:microsoft.com/office/officeart/2008/layout/AscendingPictureAccentProcess"/>
    <dgm:cxn modelId="{72C464A4-6D54-4F7B-8A2A-F736A9EF6F8B}" type="presOf" srcId="{A2E01FE1-4BE9-4A43-888B-8138242A2133}" destId="{0AE62C28-4B23-4B9F-97A3-F4B79C349F65}" srcOrd="0" destOrd="0" presId="urn:microsoft.com/office/officeart/2008/layout/AscendingPictureAccentProcess"/>
    <dgm:cxn modelId="{A84391B0-C603-4A98-91F4-23A44024C30D}" srcId="{DCF32E9C-922C-46F9-9FFB-5E52BD45844D}" destId="{9C53717C-1EF5-4BA0-A27B-75BD9D3CD0EF}" srcOrd="6" destOrd="0" parTransId="{B64746B5-BAF4-4E00-B7BE-59ACBB2206EC}" sibTransId="{76A120DE-63ED-44DB-A856-93C08BC29B58}"/>
    <dgm:cxn modelId="{EBD2E5CA-F2A9-45D8-B146-63F17A7B8032}" type="presOf" srcId="{A4877B6F-ECA9-4E07-8D55-AE672DE0BCFC}" destId="{6153AAAB-C994-41BB-AAD2-CA482D5A3B5E}" srcOrd="0" destOrd="0" presId="urn:microsoft.com/office/officeart/2008/layout/AscendingPictureAccentProcess"/>
    <dgm:cxn modelId="{BD504DD7-DA89-4CFD-B952-8B2A28E199EC}" type="presOf" srcId="{55A7F1BF-8ED4-4B57-9E3B-AD1F8419C661}" destId="{B031888D-4FBC-4F8D-BD44-68EBF4A5F92A}" srcOrd="0" destOrd="0" presId="urn:microsoft.com/office/officeart/2008/layout/AscendingPictureAccentProcess"/>
    <dgm:cxn modelId="{A4D29519-1438-49A9-9669-197CF2384947}" srcId="{DCF32E9C-922C-46F9-9FFB-5E52BD45844D}" destId="{55A7F1BF-8ED4-4B57-9E3B-AD1F8419C661}" srcOrd="0" destOrd="0" parTransId="{72C942BA-635F-4386-A5B8-BC4B972F45E1}" sibTransId="{F106D6A2-A694-4E17-9E17-38C2F5F5BFD6}"/>
    <dgm:cxn modelId="{1B8EEE5A-B958-4616-8B4A-0F20FB3C72C3}" type="presOf" srcId="{F106D6A2-A694-4E17-9E17-38C2F5F5BFD6}" destId="{7A5C2B39-85F3-4D17-B341-F376AF541F67}" srcOrd="0" destOrd="0" presId="urn:microsoft.com/office/officeart/2008/layout/AscendingPictureAccentProcess"/>
    <dgm:cxn modelId="{B61637B6-B33B-442E-B98A-F5E7C3AA34E9}" type="presOf" srcId="{9C293C20-A259-459B-91CB-55EED779911B}" destId="{4087781B-C322-4900-9CD7-1287DF29D778}" srcOrd="0" destOrd="0" presId="urn:microsoft.com/office/officeart/2008/layout/AscendingPictureAccentProcess"/>
    <dgm:cxn modelId="{7DC731ED-4EDC-44B6-B84B-188701A5A6A1}" srcId="{DCF32E9C-922C-46F9-9FFB-5E52BD45844D}" destId="{A716DFF2-D10A-4F9C-B203-6F348D01374F}" srcOrd="1" destOrd="0" parTransId="{02B170B1-3F94-4549-9B5B-0EC6D0293853}" sibTransId="{09674BF7-1FD8-47C5-8068-274F682B815C}"/>
    <dgm:cxn modelId="{0E24AE55-678A-4BA8-9BCB-76D11C015832}" type="presOf" srcId="{9B56EABE-6FB9-41B1-BE16-3F3C8C550618}" destId="{B9568016-F7E6-42E7-A735-C15CFC27EB5A}" srcOrd="0" destOrd="0" presId="urn:microsoft.com/office/officeart/2008/layout/AscendingPictureAccentProcess"/>
    <dgm:cxn modelId="{BE6DE42E-188B-4683-9E94-A61D5D5D53BE}" type="presOf" srcId="{09674BF7-1FD8-47C5-8068-274F682B815C}" destId="{DD74267C-3D82-4D5E-B8B1-BD13B728794C}" srcOrd="0" destOrd="0" presId="urn:microsoft.com/office/officeart/2008/layout/AscendingPictureAccentProcess"/>
    <dgm:cxn modelId="{A365B0BB-903A-44E8-AA11-16BD9B0DF6AA}" type="presOf" srcId="{BA1B239D-6AEB-4242-B14D-772A4A5127A3}" destId="{A74D7E12-859F-4A7B-ACB5-611CADF65ACD}" srcOrd="0" destOrd="0" presId="urn:microsoft.com/office/officeart/2008/layout/AscendingPictureAccentProcess"/>
    <dgm:cxn modelId="{4C4693FF-C84B-460F-9F68-7A516C028A9F}" type="presOf" srcId="{03A20DFA-2E56-4416-9A00-9ED098813DDE}" destId="{CF4E7F59-4B22-44D6-B863-C19DCB19954B}" srcOrd="0" destOrd="0" presId="urn:microsoft.com/office/officeart/2008/layout/AscendingPictureAccentProcess"/>
    <dgm:cxn modelId="{75457ECB-24BE-47D1-BA5E-CAAD2E17743C}" type="presOf" srcId="{6790330F-DDD3-4E32-BAAA-B3D7B4AB41DD}" destId="{D65036CA-BE0E-4F0E-9E9E-E8833447A5D4}" srcOrd="0" destOrd="0" presId="urn:microsoft.com/office/officeart/2008/layout/AscendingPictureAccentProcess"/>
    <dgm:cxn modelId="{759C7C65-259A-479E-B151-00A971CEC58A}" type="presOf" srcId="{DCF32E9C-922C-46F9-9FFB-5E52BD45844D}" destId="{755EE66F-F401-4955-BF24-94359C5D27CD}" srcOrd="0" destOrd="0" presId="urn:microsoft.com/office/officeart/2008/layout/AscendingPictureAccentProcess"/>
    <dgm:cxn modelId="{4197A55B-B5CF-44E3-A19F-33CB6820A095}" srcId="{DCF32E9C-922C-46F9-9FFB-5E52BD45844D}" destId="{A4877B6F-ECA9-4E07-8D55-AE672DE0BCFC}" srcOrd="2" destOrd="0" parTransId="{A6126B1A-E6D4-41E5-8D93-029F9A8317F6}" sibTransId="{6790330F-DDD3-4E32-BAAA-B3D7B4AB41DD}"/>
    <dgm:cxn modelId="{D4494459-C33D-441E-9BB5-6447E8C4DEFC}" srcId="{DCF32E9C-922C-46F9-9FFB-5E52BD45844D}" destId="{03A20DFA-2E56-4416-9A00-9ED098813DDE}" srcOrd="5" destOrd="0" parTransId="{9748077A-3F02-4308-B0FD-933FBBBA0676}" sibTransId="{44016EDE-F6B3-4E43-9D88-38FC633C3F86}"/>
    <dgm:cxn modelId="{DA1BE22B-1C00-487F-8CA3-2D04D55CE924}" type="presOf" srcId="{9C53717C-1EF5-4BA0-A27B-75BD9D3CD0EF}" destId="{B820CD7A-3AE1-47BF-8749-086F20DACC0B}" srcOrd="0" destOrd="0" presId="urn:microsoft.com/office/officeart/2008/layout/AscendingPictureAccentProcess"/>
    <dgm:cxn modelId="{566B99AC-A46E-48BA-8465-51A7138C9B61}" type="presOf" srcId="{A716DFF2-D10A-4F9C-B203-6F348D01374F}" destId="{8D37EE7A-FB15-4335-AFD9-D3FEA7CF7666}" srcOrd="0" destOrd="0" presId="urn:microsoft.com/office/officeart/2008/layout/AscendingPictureAccentProcess"/>
    <dgm:cxn modelId="{C94B6ED1-D184-48BB-B3F7-18D30386301C}" srcId="{DCF32E9C-922C-46F9-9FFB-5E52BD45844D}" destId="{9B56EABE-6FB9-41B1-BE16-3F3C8C550618}" srcOrd="3" destOrd="0" parTransId="{D133F5D3-81BD-42D7-825E-594DDA23BEF6}" sibTransId="{9C293C20-A259-459B-91CB-55EED779911B}"/>
    <dgm:cxn modelId="{B1489879-E214-4FF3-83C2-F9C8D460025A}" type="presParOf" srcId="{755EE66F-F401-4955-BF24-94359C5D27CD}" destId="{717867A4-6DFD-43E3-832A-7918F575E557}" srcOrd="0" destOrd="0" presId="urn:microsoft.com/office/officeart/2008/layout/AscendingPictureAccentProcess"/>
    <dgm:cxn modelId="{61647A35-47C5-4137-8468-5277CD5F5492}" type="presParOf" srcId="{755EE66F-F401-4955-BF24-94359C5D27CD}" destId="{55FC3714-08BB-4F4B-8752-33EBC813883C}" srcOrd="1" destOrd="0" presId="urn:microsoft.com/office/officeart/2008/layout/AscendingPictureAccentProcess"/>
    <dgm:cxn modelId="{44A26A12-2929-4C85-A4D3-027384095DD2}" type="presParOf" srcId="{755EE66F-F401-4955-BF24-94359C5D27CD}" destId="{A27B19BA-00B3-4E43-B5D5-166DF6907FC6}" srcOrd="2" destOrd="0" presId="urn:microsoft.com/office/officeart/2008/layout/AscendingPictureAccentProcess"/>
    <dgm:cxn modelId="{7F682425-F125-4614-A527-B4F83A7B77EC}" type="presParOf" srcId="{755EE66F-F401-4955-BF24-94359C5D27CD}" destId="{0EC6DCA4-F0A3-4ADA-88E0-496DF7D34D1E}" srcOrd="3" destOrd="0" presId="urn:microsoft.com/office/officeart/2008/layout/AscendingPictureAccentProcess"/>
    <dgm:cxn modelId="{37785F52-101B-4DB2-B435-E7339D9A76B7}" type="presParOf" srcId="{755EE66F-F401-4955-BF24-94359C5D27CD}" destId="{A06043F1-5F48-407C-B598-BC3B39537B67}" srcOrd="4" destOrd="0" presId="urn:microsoft.com/office/officeart/2008/layout/AscendingPictureAccentProcess"/>
    <dgm:cxn modelId="{206BE312-B3A6-4DB3-B673-F8C4A901AE5B}" type="presParOf" srcId="{755EE66F-F401-4955-BF24-94359C5D27CD}" destId="{1A922973-494D-46F5-B516-F819F7C79F2C}" srcOrd="5" destOrd="0" presId="urn:microsoft.com/office/officeart/2008/layout/AscendingPictureAccentProcess"/>
    <dgm:cxn modelId="{1819EA57-F259-4537-883D-860D6925E1A6}" type="presParOf" srcId="{755EE66F-F401-4955-BF24-94359C5D27CD}" destId="{4FD9B193-2A70-4C79-8D7D-A7D909E5B734}" srcOrd="6" destOrd="0" presId="urn:microsoft.com/office/officeart/2008/layout/AscendingPictureAccentProcess"/>
    <dgm:cxn modelId="{B1F4C980-BF7A-4F2A-80A4-F9B93739D3E1}" type="presParOf" srcId="{755EE66F-F401-4955-BF24-94359C5D27CD}" destId="{9FB14DB7-C565-49E6-A2AF-ADA9D94B15B5}" srcOrd="7" destOrd="0" presId="urn:microsoft.com/office/officeart/2008/layout/AscendingPictureAccentProcess"/>
    <dgm:cxn modelId="{5D0EF3F4-E415-4CB7-9189-360F2CA276F2}" type="presParOf" srcId="{755EE66F-F401-4955-BF24-94359C5D27CD}" destId="{BF36A813-B401-40CA-8E84-E820CF30507A}" srcOrd="8" destOrd="0" presId="urn:microsoft.com/office/officeart/2008/layout/AscendingPictureAccentProcess"/>
    <dgm:cxn modelId="{5FF23062-3D57-470F-A2F2-CC7FD263D901}" type="presParOf" srcId="{755EE66F-F401-4955-BF24-94359C5D27CD}" destId="{485E2F71-2EB3-4001-8769-9C32A5A60E75}" srcOrd="9" destOrd="0" presId="urn:microsoft.com/office/officeart/2008/layout/AscendingPictureAccentProcess"/>
    <dgm:cxn modelId="{A3D318A6-78BC-401F-B820-1A1EABBA9512}" type="presParOf" srcId="{755EE66F-F401-4955-BF24-94359C5D27CD}" destId="{3F7E9690-FCE3-422C-B254-940DFC76B14D}" srcOrd="10" destOrd="0" presId="urn:microsoft.com/office/officeart/2008/layout/AscendingPictureAccentProcess"/>
    <dgm:cxn modelId="{2061E528-4996-4A7F-9F73-8EF486B7685A}" type="presParOf" srcId="{755EE66F-F401-4955-BF24-94359C5D27CD}" destId="{A4F7557E-47F6-4B71-99B6-6F0F9C0760BD}" srcOrd="11" destOrd="0" presId="urn:microsoft.com/office/officeart/2008/layout/AscendingPictureAccentProcess"/>
    <dgm:cxn modelId="{79DD86F8-6E8B-4ADE-A29B-14510153D647}" type="presParOf" srcId="{755EE66F-F401-4955-BF24-94359C5D27CD}" destId="{E5F4A7AC-0390-455C-96BD-52C316CD708E}" srcOrd="12" destOrd="0" presId="urn:microsoft.com/office/officeart/2008/layout/AscendingPictureAccentProcess"/>
    <dgm:cxn modelId="{4D685AE1-C4A6-4E87-9EF1-56C00995A608}" type="presParOf" srcId="{755EE66F-F401-4955-BF24-94359C5D27CD}" destId="{8F313319-29BA-4DF8-9E94-6E2CBFEBE53A}" srcOrd="13" destOrd="0" presId="urn:microsoft.com/office/officeart/2008/layout/AscendingPictureAccentProcess"/>
    <dgm:cxn modelId="{E1379D6D-423C-4106-A1AE-853720352772}" type="presParOf" srcId="{755EE66F-F401-4955-BF24-94359C5D27CD}" destId="{5F73B7E9-8918-4471-91C1-F48D0124AEEE}" srcOrd="14" destOrd="0" presId="urn:microsoft.com/office/officeart/2008/layout/AscendingPictureAccentProcess"/>
    <dgm:cxn modelId="{DE908DDB-E271-404E-8369-58A3BD80FCD6}" type="presParOf" srcId="{755EE66F-F401-4955-BF24-94359C5D27CD}" destId="{5CCC7C4A-062C-4263-ABF7-CF73214ED9D0}" srcOrd="15" destOrd="0" presId="urn:microsoft.com/office/officeart/2008/layout/AscendingPictureAccentProcess"/>
    <dgm:cxn modelId="{A59BCD3C-71FC-4C5E-BB77-3A0375AA7686}" type="presParOf" srcId="{755EE66F-F401-4955-BF24-94359C5D27CD}" destId="{DF83C121-61D2-4807-BA57-215B8ADDDC0C}" srcOrd="16" destOrd="0" presId="urn:microsoft.com/office/officeart/2008/layout/AscendingPictureAccentProcess"/>
    <dgm:cxn modelId="{58AB43F7-13A8-4EB5-90E0-1B7D0F37EED8}" type="presParOf" srcId="{755EE66F-F401-4955-BF24-94359C5D27CD}" destId="{CC9FBD63-31F9-4785-9993-8D2CE89B61EB}" srcOrd="17" destOrd="0" presId="urn:microsoft.com/office/officeart/2008/layout/AscendingPictureAccentProcess"/>
    <dgm:cxn modelId="{022C6DD9-C22B-4BE4-A030-2968E5D1F339}" type="presParOf" srcId="{755EE66F-F401-4955-BF24-94359C5D27CD}" destId="{B031888D-4FBC-4F8D-BD44-68EBF4A5F92A}" srcOrd="18" destOrd="0" presId="urn:microsoft.com/office/officeart/2008/layout/AscendingPictureAccentProcess"/>
    <dgm:cxn modelId="{A265E563-A18C-45B5-AB87-D1DA32DED45A}" type="presParOf" srcId="{755EE66F-F401-4955-BF24-94359C5D27CD}" destId="{0B4AF44A-32F1-4CE1-B40A-317EB352FB7A}" srcOrd="19" destOrd="0" presId="urn:microsoft.com/office/officeart/2008/layout/AscendingPictureAccentProcess"/>
    <dgm:cxn modelId="{D272A888-E596-4685-8EC7-006E548B92C8}" type="presParOf" srcId="{0B4AF44A-32F1-4CE1-B40A-317EB352FB7A}" destId="{7A5C2B39-85F3-4D17-B341-F376AF541F67}" srcOrd="0" destOrd="0" presId="urn:microsoft.com/office/officeart/2008/layout/AscendingPictureAccentProcess"/>
    <dgm:cxn modelId="{8129BEF8-2F26-47AE-8986-D911367259C1}" type="presParOf" srcId="{755EE66F-F401-4955-BF24-94359C5D27CD}" destId="{8D37EE7A-FB15-4335-AFD9-D3FEA7CF7666}" srcOrd="20" destOrd="0" presId="urn:microsoft.com/office/officeart/2008/layout/AscendingPictureAccentProcess"/>
    <dgm:cxn modelId="{089C4498-351F-4286-B47C-8BD83D50812B}" type="presParOf" srcId="{755EE66F-F401-4955-BF24-94359C5D27CD}" destId="{4CD68F5C-EFEB-4CE3-8A58-C068EE72BCE6}" srcOrd="21" destOrd="0" presId="urn:microsoft.com/office/officeart/2008/layout/AscendingPictureAccentProcess"/>
    <dgm:cxn modelId="{617AE6AA-B75A-4DC1-A6E3-FA023FB954E2}" type="presParOf" srcId="{4CD68F5C-EFEB-4CE3-8A58-C068EE72BCE6}" destId="{DD74267C-3D82-4D5E-B8B1-BD13B728794C}" srcOrd="0" destOrd="0" presId="urn:microsoft.com/office/officeart/2008/layout/AscendingPictureAccentProcess"/>
    <dgm:cxn modelId="{871FA71E-6868-473C-90FE-AEC4BBFD2DB6}" type="presParOf" srcId="{755EE66F-F401-4955-BF24-94359C5D27CD}" destId="{6153AAAB-C994-41BB-AAD2-CA482D5A3B5E}" srcOrd="22" destOrd="0" presId="urn:microsoft.com/office/officeart/2008/layout/AscendingPictureAccentProcess"/>
    <dgm:cxn modelId="{8EB82C9B-6EDF-457F-BEDB-0F622A89C0DA}" type="presParOf" srcId="{755EE66F-F401-4955-BF24-94359C5D27CD}" destId="{9C7EA23E-CB66-4082-9B2E-0CA72A120706}" srcOrd="23" destOrd="0" presId="urn:microsoft.com/office/officeart/2008/layout/AscendingPictureAccentProcess"/>
    <dgm:cxn modelId="{75AFB73C-CC16-419E-BB24-DF769B334DD2}" type="presParOf" srcId="{9C7EA23E-CB66-4082-9B2E-0CA72A120706}" destId="{D65036CA-BE0E-4F0E-9E9E-E8833447A5D4}" srcOrd="0" destOrd="0" presId="urn:microsoft.com/office/officeart/2008/layout/AscendingPictureAccentProcess"/>
    <dgm:cxn modelId="{66C85B13-7BD5-4250-97F2-B780763C19CA}" type="presParOf" srcId="{755EE66F-F401-4955-BF24-94359C5D27CD}" destId="{B9568016-F7E6-42E7-A735-C15CFC27EB5A}" srcOrd="24" destOrd="0" presId="urn:microsoft.com/office/officeart/2008/layout/AscendingPictureAccentProcess"/>
    <dgm:cxn modelId="{B155A207-BFE3-4BC2-987F-EBB76F7BD982}" type="presParOf" srcId="{755EE66F-F401-4955-BF24-94359C5D27CD}" destId="{CE4820B4-A60B-400C-A18D-61BD1299ED34}" srcOrd="25" destOrd="0" presId="urn:microsoft.com/office/officeart/2008/layout/AscendingPictureAccentProcess"/>
    <dgm:cxn modelId="{3654B92A-A7D6-4982-95B7-E851714E1649}" type="presParOf" srcId="{CE4820B4-A60B-400C-A18D-61BD1299ED34}" destId="{4087781B-C322-4900-9CD7-1287DF29D778}" srcOrd="0" destOrd="0" presId="urn:microsoft.com/office/officeart/2008/layout/AscendingPictureAccentProcess"/>
    <dgm:cxn modelId="{105DCA39-5667-4992-BC56-350A35D490DA}" type="presParOf" srcId="{755EE66F-F401-4955-BF24-94359C5D27CD}" destId="{A74D7E12-859F-4A7B-ACB5-611CADF65ACD}" srcOrd="26" destOrd="0" presId="urn:microsoft.com/office/officeart/2008/layout/AscendingPictureAccentProcess"/>
    <dgm:cxn modelId="{229F7F14-F2CA-4623-B221-03EFBC0A7958}" type="presParOf" srcId="{755EE66F-F401-4955-BF24-94359C5D27CD}" destId="{0947464A-B44D-406C-BBA6-1BA40A219C91}" srcOrd="27" destOrd="0" presId="urn:microsoft.com/office/officeart/2008/layout/AscendingPictureAccentProcess"/>
    <dgm:cxn modelId="{510066F7-51D1-405A-BE76-9DCB9F29C80C}" type="presParOf" srcId="{0947464A-B44D-406C-BBA6-1BA40A219C91}" destId="{0AE62C28-4B23-4B9F-97A3-F4B79C349F65}" srcOrd="0" destOrd="0" presId="urn:microsoft.com/office/officeart/2008/layout/AscendingPictureAccentProcess"/>
    <dgm:cxn modelId="{1C3D4351-61A2-4040-82DC-285268A10640}" type="presParOf" srcId="{755EE66F-F401-4955-BF24-94359C5D27CD}" destId="{CF4E7F59-4B22-44D6-B863-C19DCB19954B}" srcOrd="28" destOrd="0" presId="urn:microsoft.com/office/officeart/2008/layout/AscendingPictureAccentProcess"/>
    <dgm:cxn modelId="{EB7D02FB-D768-4612-840A-639AA6233B3C}" type="presParOf" srcId="{755EE66F-F401-4955-BF24-94359C5D27CD}" destId="{73FF1BE7-56F1-43F6-AE9E-07D588BB912E}" srcOrd="29" destOrd="0" presId="urn:microsoft.com/office/officeart/2008/layout/AscendingPictureAccentProcess"/>
    <dgm:cxn modelId="{010B9BBD-D1F6-4285-80C5-A16FDF9FFECB}" type="presParOf" srcId="{73FF1BE7-56F1-43F6-AE9E-07D588BB912E}" destId="{B60C6341-1D40-46A6-A15A-FB1C419D87D1}" srcOrd="0" destOrd="0" presId="urn:microsoft.com/office/officeart/2008/layout/AscendingPictureAccentProcess"/>
    <dgm:cxn modelId="{54D11367-3091-4E8A-ABF4-3AF3ECC8423D}" type="presParOf" srcId="{755EE66F-F401-4955-BF24-94359C5D27CD}" destId="{B820CD7A-3AE1-47BF-8749-086F20DACC0B}" srcOrd="30" destOrd="0" presId="urn:microsoft.com/office/officeart/2008/layout/AscendingPictureAccentProcess"/>
    <dgm:cxn modelId="{F069AC88-EA54-4827-A984-CF11FD573CA3}" type="presParOf" srcId="{755EE66F-F401-4955-BF24-94359C5D27CD}" destId="{44B56428-2776-4FE7-91E8-300E4D5C8AD3}" srcOrd="31" destOrd="0" presId="urn:microsoft.com/office/officeart/2008/layout/AscendingPictureAccentProcess"/>
    <dgm:cxn modelId="{F438AF06-98B7-4474-93DE-EA8964ACA508}" type="presParOf" srcId="{44B56428-2776-4FE7-91E8-300E4D5C8AD3}" destId="{833081FD-0065-4F1F-9688-6EE65688C63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E7018-7226-46A6-A92F-305D949BA550}">
      <dsp:nvSpPr>
        <dsp:cNvPr id="0" name=""/>
        <dsp:cNvSpPr/>
      </dsp:nvSpPr>
      <dsp:spPr>
        <a:xfrm>
          <a:off x="1581857" y="3172548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Familiares</a:t>
          </a:r>
          <a:endParaRPr lang="es-ES" sz="1800" kern="1200" dirty="0"/>
        </a:p>
      </dsp:txBody>
      <dsp:txXfrm>
        <a:off x="1870437" y="3420260"/>
        <a:ext cx="1286263" cy="1104109"/>
      </dsp:txXfrm>
    </dsp:sp>
    <dsp:sp modelId="{84184585-DCBC-4A43-8E18-59994A316E74}">
      <dsp:nvSpPr>
        <dsp:cNvPr id="0" name=""/>
        <dsp:cNvSpPr/>
      </dsp:nvSpPr>
      <dsp:spPr>
        <a:xfrm>
          <a:off x="1640140" y="3879367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ECA59-9CDF-4561-9FDC-E11D438D5AFA}">
      <dsp:nvSpPr>
        <dsp:cNvPr id="0" name=""/>
        <dsp:cNvSpPr/>
      </dsp:nvSpPr>
      <dsp:spPr>
        <a:xfrm>
          <a:off x="0" y="2303070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AE5A7-FF06-4AA0-BCE2-DB5C220F6F9B}">
      <dsp:nvSpPr>
        <dsp:cNvPr id="0" name=""/>
        <dsp:cNvSpPr/>
      </dsp:nvSpPr>
      <dsp:spPr>
        <a:xfrm>
          <a:off x="1261709" y="3680799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607181"/>
              <a:satOff val="-241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3AD1A-D5E1-4DC5-AB7E-8CD649205E11}">
      <dsp:nvSpPr>
        <dsp:cNvPr id="0" name=""/>
        <dsp:cNvSpPr/>
      </dsp:nvSpPr>
      <dsp:spPr>
        <a:xfrm>
          <a:off x="3162072" y="2290818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Económicos</a:t>
          </a:r>
          <a:endParaRPr lang="es-ES" sz="1800" kern="1200" dirty="0"/>
        </a:p>
      </dsp:txBody>
      <dsp:txXfrm>
        <a:off x="3450652" y="2538530"/>
        <a:ext cx="1286263" cy="1104109"/>
      </dsp:txXfrm>
    </dsp:sp>
    <dsp:sp modelId="{2BE459F2-6258-43FD-988D-E26C024DCE3D}">
      <dsp:nvSpPr>
        <dsp:cNvPr id="0" name=""/>
        <dsp:cNvSpPr/>
      </dsp:nvSpPr>
      <dsp:spPr>
        <a:xfrm>
          <a:off x="4438558" y="3666857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214361"/>
              <a:satOff val="-4823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7EC8A-8911-4B48-8B1C-67E1ED36D76B}">
      <dsp:nvSpPr>
        <dsp:cNvPr id="0" name=""/>
        <dsp:cNvSpPr/>
      </dsp:nvSpPr>
      <dsp:spPr>
        <a:xfrm>
          <a:off x="4703166" y="3195589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2EB9D-2202-46EB-BF95-52797D41158E}">
      <dsp:nvSpPr>
        <dsp:cNvPr id="0" name=""/>
        <dsp:cNvSpPr/>
      </dsp:nvSpPr>
      <dsp:spPr>
        <a:xfrm>
          <a:off x="4793183" y="3886550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821541"/>
              <a:satOff val="-7234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81FAB-EF30-41C7-8CB0-F046BFF0FAB4}">
      <dsp:nvSpPr>
        <dsp:cNvPr id="0" name=""/>
        <dsp:cNvSpPr/>
      </dsp:nvSpPr>
      <dsp:spPr>
        <a:xfrm>
          <a:off x="1581857" y="1428946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Sociales</a:t>
          </a:r>
          <a:endParaRPr lang="es-ES" sz="1800" kern="1200" dirty="0"/>
        </a:p>
      </dsp:txBody>
      <dsp:txXfrm>
        <a:off x="1870437" y="1676658"/>
        <a:ext cx="1286263" cy="1104109"/>
      </dsp:txXfrm>
    </dsp:sp>
    <dsp:sp modelId="{90D981C7-813C-4753-AC10-C827C8E86957}">
      <dsp:nvSpPr>
        <dsp:cNvPr id="0" name=""/>
        <dsp:cNvSpPr/>
      </dsp:nvSpPr>
      <dsp:spPr>
        <a:xfrm>
          <a:off x="2850134" y="1461900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428722"/>
              <a:satOff val="-9646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9E21F-EAD1-4829-B9E5-9E5E69104F54}">
      <dsp:nvSpPr>
        <dsp:cNvPr id="0" name=""/>
        <dsp:cNvSpPr/>
      </dsp:nvSpPr>
      <dsp:spPr>
        <a:xfrm>
          <a:off x="3162072" y="547217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42FA4-4E13-4CE4-B891-DA77C3DAA335}">
      <dsp:nvSpPr>
        <dsp:cNvPr id="0" name=""/>
        <dsp:cNvSpPr/>
      </dsp:nvSpPr>
      <dsp:spPr>
        <a:xfrm>
          <a:off x="3204759" y="1256149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035903"/>
              <a:satOff val="-12057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A87E0-2605-42FA-BE71-F769F6D8A522}">
      <dsp:nvSpPr>
        <dsp:cNvPr id="0" name=""/>
        <dsp:cNvSpPr/>
      </dsp:nvSpPr>
      <dsp:spPr>
        <a:xfrm>
          <a:off x="4750497" y="1426411"/>
          <a:ext cx="1863423" cy="159953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Políticos</a:t>
          </a:r>
          <a:endParaRPr lang="es-ES" sz="1800" kern="1200" dirty="0"/>
        </a:p>
      </dsp:txBody>
      <dsp:txXfrm>
        <a:off x="5039077" y="1674123"/>
        <a:ext cx="1286263" cy="1104109"/>
      </dsp:txXfrm>
    </dsp:sp>
    <dsp:sp modelId="{5CEBEF4D-1490-4337-960A-FB9DA5F36A3E}">
      <dsp:nvSpPr>
        <dsp:cNvPr id="0" name=""/>
        <dsp:cNvSpPr/>
      </dsp:nvSpPr>
      <dsp:spPr>
        <a:xfrm>
          <a:off x="6352876" y="2132386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643083"/>
              <a:satOff val="-14469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E3664-14AE-435D-BE99-0D9BB52AA2FF}">
      <dsp:nvSpPr>
        <dsp:cNvPr id="0" name=""/>
        <dsp:cNvSpPr/>
      </dsp:nvSpPr>
      <dsp:spPr>
        <a:xfrm>
          <a:off x="6345488" y="2305605"/>
          <a:ext cx="1863423" cy="159953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EF237-E7AA-4FD7-9010-D9A67C0F56DE}">
      <dsp:nvSpPr>
        <dsp:cNvPr id="0" name=""/>
        <dsp:cNvSpPr/>
      </dsp:nvSpPr>
      <dsp:spPr>
        <a:xfrm>
          <a:off x="6721457" y="2333912"/>
          <a:ext cx="217536" cy="1875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7B6C0-D6F8-4D10-9228-B3EAB07565E8}">
      <dsp:nvSpPr>
        <dsp:cNvPr id="0" name=""/>
        <dsp:cNvSpPr/>
      </dsp:nvSpPr>
      <dsp:spPr>
        <a:xfrm rot="5400000">
          <a:off x="150806" y="1497057"/>
          <a:ext cx="560358" cy="637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942F7-3FE9-4965-8D36-E9567BD9404A}">
      <dsp:nvSpPr>
        <dsp:cNvPr id="0" name=""/>
        <dsp:cNvSpPr/>
      </dsp:nvSpPr>
      <dsp:spPr>
        <a:xfrm>
          <a:off x="2345" y="875889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noFill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83" y="908127"/>
        <a:ext cx="878837" cy="595812"/>
      </dsp:txXfrm>
    </dsp:sp>
    <dsp:sp modelId="{5402F6B5-A60C-4D3C-98D2-1817C2B0A61D}">
      <dsp:nvSpPr>
        <dsp:cNvPr id="0" name=""/>
        <dsp:cNvSpPr/>
      </dsp:nvSpPr>
      <dsp:spPr>
        <a:xfrm>
          <a:off x="945658" y="938862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Razón Social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5658" y="938862"/>
        <a:ext cx="686076" cy="533674"/>
      </dsp:txXfrm>
    </dsp:sp>
    <dsp:sp modelId="{E9E5521E-29B9-41C7-B279-F32BF83F7B37}">
      <dsp:nvSpPr>
        <dsp:cNvPr id="0" name=""/>
        <dsp:cNvSpPr/>
      </dsp:nvSpPr>
      <dsp:spPr>
        <a:xfrm rot="5400000">
          <a:off x="932913" y="2238780"/>
          <a:ext cx="560358" cy="637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B8D34-15EC-47B7-BC3A-20360F1521E0}">
      <dsp:nvSpPr>
        <dsp:cNvPr id="0" name=""/>
        <dsp:cNvSpPr/>
      </dsp:nvSpPr>
      <dsp:spPr>
        <a:xfrm>
          <a:off x="784452" y="1617611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6690" y="1649849"/>
        <a:ext cx="878837" cy="595812"/>
      </dsp:txXfrm>
    </dsp:sp>
    <dsp:sp modelId="{F8C8E8D2-2DFA-4CED-A6D7-7A73B38ECC25}">
      <dsp:nvSpPr>
        <dsp:cNvPr id="0" name=""/>
        <dsp:cNvSpPr/>
      </dsp:nvSpPr>
      <dsp:spPr>
        <a:xfrm>
          <a:off x="1727765" y="1680585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7765" y="1680585"/>
        <a:ext cx="686076" cy="533674"/>
      </dsp:txXfrm>
    </dsp:sp>
    <dsp:sp modelId="{5964DF7E-7FCC-4717-974C-FE27EB8E091C}">
      <dsp:nvSpPr>
        <dsp:cNvPr id="0" name=""/>
        <dsp:cNvSpPr/>
      </dsp:nvSpPr>
      <dsp:spPr>
        <a:xfrm rot="5400000">
          <a:off x="1715020" y="2980502"/>
          <a:ext cx="560358" cy="637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2DC6D-1F2E-4949-865D-90CF36142711}">
      <dsp:nvSpPr>
        <dsp:cNvPr id="0" name=""/>
        <dsp:cNvSpPr/>
      </dsp:nvSpPr>
      <dsp:spPr>
        <a:xfrm>
          <a:off x="1566559" y="2359333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8797" y="2391571"/>
        <a:ext cx="878837" cy="595812"/>
      </dsp:txXfrm>
    </dsp:sp>
    <dsp:sp modelId="{C5843F6D-FE09-47AB-9D16-93D633636ABB}">
      <dsp:nvSpPr>
        <dsp:cNvPr id="0" name=""/>
        <dsp:cNvSpPr/>
      </dsp:nvSpPr>
      <dsp:spPr>
        <a:xfrm>
          <a:off x="2509872" y="2422307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Contactos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9872" y="2422307"/>
        <a:ext cx="686076" cy="533674"/>
      </dsp:txXfrm>
    </dsp:sp>
    <dsp:sp modelId="{41F8B7DE-BD2D-4C59-BE33-0ED9CB7760A6}">
      <dsp:nvSpPr>
        <dsp:cNvPr id="0" name=""/>
        <dsp:cNvSpPr/>
      </dsp:nvSpPr>
      <dsp:spPr>
        <a:xfrm rot="5400000">
          <a:off x="2497127" y="3722224"/>
          <a:ext cx="560358" cy="637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3E44A-D789-4A44-A923-495A03F23944}">
      <dsp:nvSpPr>
        <dsp:cNvPr id="0" name=""/>
        <dsp:cNvSpPr/>
      </dsp:nvSpPr>
      <dsp:spPr>
        <a:xfrm>
          <a:off x="2348666" y="3101056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0904" y="3133294"/>
        <a:ext cx="878837" cy="595812"/>
      </dsp:txXfrm>
    </dsp:sp>
    <dsp:sp modelId="{20040B86-45F0-43D1-8712-1F4B2E72720A}">
      <dsp:nvSpPr>
        <dsp:cNvPr id="0" name=""/>
        <dsp:cNvSpPr/>
      </dsp:nvSpPr>
      <dsp:spPr>
        <a:xfrm>
          <a:off x="3291980" y="3164029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 económica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1980" y="3164029"/>
        <a:ext cx="686076" cy="533674"/>
      </dsp:txXfrm>
    </dsp:sp>
    <dsp:sp modelId="{6312DD3A-5D26-4C2D-845C-C9E7D9BC4F94}">
      <dsp:nvSpPr>
        <dsp:cNvPr id="0" name=""/>
        <dsp:cNvSpPr/>
      </dsp:nvSpPr>
      <dsp:spPr>
        <a:xfrm rot="5400000">
          <a:off x="3279234" y="4463946"/>
          <a:ext cx="560358" cy="637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3EC4B-5935-45DC-8E29-4B0C01783CDA}">
      <dsp:nvSpPr>
        <dsp:cNvPr id="0" name=""/>
        <dsp:cNvSpPr/>
      </dsp:nvSpPr>
      <dsp:spPr>
        <a:xfrm>
          <a:off x="3130773" y="3842778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3011" y="3875016"/>
        <a:ext cx="878837" cy="595812"/>
      </dsp:txXfrm>
    </dsp:sp>
    <dsp:sp modelId="{13E7DCC0-4653-445F-95CE-700C7B1A3F84}">
      <dsp:nvSpPr>
        <dsp:cNvPr id="0" name=""/>
        <dsp:cNvSpPr/>
      </dsp:nvSpPr>
      <dsp:spPr>
        <a:xfrm>
          <a:off x="4074087" y="3905752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Medidas 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4087" y="3905752"/>
        <a:ext cx="686076" cy="533674"/>
      </dsp:txXfrm>
    </dsp:sp>
    <dsp:sp modelId="{CD3F0EE1-8C30-4EF4-A773-CA29912A6E5F}">
      <dsp:nvSpPr>
        <dsp:cNvPr id="0" name=""/>
        <dsp:cNvSpPr/>
      </dsp:nvSpPr>
      <dsp:spPr>
        <a:xfrm>
          <a:off x="3912880" y="4584500"/>
          <a:ext cx="943313" cy="66028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5118" y="4616738"/>
        <a:ext cx="878837" cy="595812"/>
      </dsp:txXfrm>
    </dsp:sp>
    <dsp:sp modelId="{EEF2B695-D55D-432D-9A9A-9E00B840D160}">
      <dsp:nvSpPr>
        <dsp:cNvPr id="0" name=""/>
        <dsp:cNvSpPr/>
      </dsp:nvSpPr>
      <dsp:spPr>
        <a:xfrm>
          <a:off x="4856194" y="4647474"/>
          <a:ext cx="686076" cy="53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Cantidad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6194" y="4647474"/>
        <a:ext cx="686076" cy="5336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7B6C0-D6F8-4D10-9228-B3EAB07565E8}">
      <dsp:nvSpPr>
        <dsp:cNvPr id="0" name=""/>
        <dsp:cNvSpPr/>
      </dsp:nvSpPr>
      <dsp:spPr>
        <a:xfrm rot="5400000">
          <a:off x="184560" y="1817486"/>
          <a:ext cx="694734" cy="79093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942F7-3FE9-4965-8D36-E9567BD9404A}">
      <dsp:nvSpPr>
        <dsp:cNvPr id="0" name=""/>
        <dsp:cNvSpPr/>
      </dsp:nvSpPr>
      <dsp:spPr>
        <a:xfrm>
          <a:off x="497" y="1047359"/>
          <a:ext cx="1169524" cy="81862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noFill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66" y="1087328"/>
        <a:ext cx="1089586" cy="738690"/>
      </dsp:txXfrm>
    </dsp:sp>
    <dsp:sp modelId="{5402F6B5-A60C-4D3C-98D2-1817C2B0A61D}">
      <dsp:nvSpPr>
        <dsp:cNvPr id="0" name=""/>
        <dsp:cNvSpPr/>
      </dsp:nvSpPr>
      <dsp:spPr>
        <a:xfrm>
          <a:off x="1170022" y="1125434"/>
          <a:ext cx="850600" cy="66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Antecedentes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0022" y="1125434"/>
        <a:ext cx="850600" cy="661652"/>
      </dsp:txXfrm>
    </dsp:sp>
    <dsp:sp modelId="{E9E5521E-29B9-41C7-B279-F32BF83F7B37}">
      <dsp:nvSpPr>
        <dsp:cNvPr id="0" name=""/>
        <dsp:cNvSpPr/>
      </dsp:nvSpPr>
      <dsp:spPr>
        <a:xfrm rot="5400000">
          <a:off x="1154220" y="2737076"/>
          <a:ext cx="694734" cy="79093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B8D34-15EC-47B7-BC3A-20360F1521E0}">
      <dsp:nvSpPr>
        <dsp:cNvPr id="0" name=""/>
        <dsp:cNvSpPr/>
      </dsp:nvSpPr>
      <dsp:spPr>
        <a:xfrm>
          <a:off x="970157" y="1966949"/>
          <a:ext cx="1169524" cy="81862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126" y="2006918"/>
        <a:ext cx="1089586" cy="738690"/>
      </dsp:txXfrm>
    </dsp:sp>
    <dsp:sp modelId="{F8C8E8D2-2DFA-4CED-A6D7-7A73B38ECC25}">
      <dsp:nvSpPr>
        <dsp:cNvPr id="0" name=""/>
        <dsp:cNvSpPr/>
      </dsp:nvSpPr>
      <dsp:spPr>
        <a:xfrm>
          <a:off x="2139681" y="2045024"/>
          <a:ext cx="850600" cy="66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Justificación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9681" y="2045024"/>
        <a:ext cx="850600" cy="661652"/>
      </dsp:txXfrm>
    </dsp:sp>
    <dsp:sp modelId="{5282DC6D-1F2E-4949-865D-90CF36142711}">
      <dsp:nvSpPr>
        <dsp:cNvPr id="0" name=""/>
        <dsp:cNvSpPr/>
      </dsp:nvSpPr>
      <dsp:spPr>
        <a:xfrm>
          <a:off x="1939817" y="2886539"/>
          <a:ext cx="1169524" cy="81862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9786" y="2926508"/>
        <a:ext cx="1089586" cy="738690"/>
      </dsp:txXfrm>
    </dsp:sp>
    <dsp:sp modelId="{676DF938-1C24-47C3-A44A-9D7A7AEE5FC6}">
      <dsp:nvSpPr>
        <dsp:cNvPr id="0" name=""/>
        <dsp:cNvSpPr/>
      </dsp:nvSpPr>
      <dsp:spPr>
        <a:xfrm>
          <a:off x="3109341" y="2964614"/>
          <a:ext cx="850600" cy="66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9341" y="2964614"/>
        <a:ext cx="850600" cy="6616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37CFB-39DE-4A84-87E3-787CC1B315A4}">
      <dsp:nvSpPr>
        <dsp:cNvPr id="0" name=""/>
        <dsp:cNvSpPr/>
      </dsp:nvSpPr>
      <dsp:spPr>
        <a:xfrm>
          <a:off x="2160239" y="536"/>
          <a:ext cx="3240360" cy="209247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Descripción dependencias 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239" y="262096"/>
        <a:ext cx="2455682" cy="1569357"/>
      </dsp:txXfrm>
    </dsp:sp>
    <dsp:sp modelId="{02AB7D93-77C1-4785-9110-51D3770A7EFF}">
      <dsp:nvSpPr>
        <dsp:cNvPr id="0" name=""/>
        <dsp:cNvSpPr/>
      </dsp:nvSpPr>
      <dsp:spPr>
        <a:xfrm>
          <a:off x="0" y="536"/>
          <a:ext cx="2160240" cy="209247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146" y="102682"/>
        <a:ext cx="1955948" cy="1888184"/>
      </dsp:txXfrm>
    </dsp:sp>
    <dsp:sp modelId="{E6D7E8F1-C04B-4237-BF80-E10D3F2A39D9}">
      <dsp:nvSpPr>
        <dsp:cNvPr id="0" name=""/>
        <dsp:cNvSpPr/>
      </dsp:nvSpPr>
      <dsp:spPr>
        <a:xfrm>
          <a:off x="2160239" y="2302260"/>
          <a:ext cx="3240360" cy="209247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Factores externos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239" y="2563820"/>
        <a:ext cx="2455682" cy="1569357"/>
      </dsp:txXfrm>
    </dsp:sp>
    <dsp:sp modelId="{88EE8E65-35BF-408A-B85D-C645AFCE087E}">
      <dsp:nvSpPr>
        <dsp:cNvPr id="0" name=""/>
        <dsp:cNvSpPr/>
      </dsp:nvSpPr>
      <dsp:spPr>
        <a:xfrm>
          <a:off x="0" y="2302260"/>
          <a:ext cx="2160240" cy="209247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146" y="2404406"/>
        <a:ext cx="1955948" cy="18881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6E7D7-6196-4321-B31C-CBFA6513F0D2}">
      <dsp:nvSpPr>
        <dsp:cNvPr id="0" name=""/>
        <dsp:cNvSpPr/>
      </dsp:nvSpPr>
      <dsp:spPr>
        <a:xfrm rot="5400000">
          <a:off x="188144" y="3262432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0ACB7-92A8-479F-B228-738803ADA9A8}">
      <dsp:nvSpPr>
        <dsp:cNvPr id="0" name=""/>
        <dsp:cNvSpPr/>
      </dsp:nvSpPr>
      <dsp:spPr>
        <a:xfrm>
          <a:off x="94489" y="3541377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Asaltos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489" y="3541377"/>
        <a:ext cx="842857" cy="738814"/>
      </dsp:txXfrm>
    </dsp:sp>
    <dsp:sp modelId="{3E41E96C-1B96-41E0-BE5A-1EE8B9345213}">
      <dsp:nvSpPr>
        <dsp:cNvPr id="0" name=""/>
        <dsp:cNvSpPr/>
      </dsp:nvSpPr>
      <dsp:spPr>
        <a:xfrm>
          <a:off x="778316" y="3193700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0774A-544F-4D30-968A-D750B2D7C6CA}">
      <dsp:nvSpPr>
        <dsp:cNvPr id="0" name=""/>
        <dsp:cNvSpPr/>
      </dsp:nvSpPr>
      <dsp:spPr>
        <a:xfrm rot="5400000">
          <a:off x="1219966" y="3007107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FD544-EC55-4284-B1F4-387E57D54668}">
      <dsp:nvSpPr>
        <dsp:cNvPr id="0" name=""/>
        <dsp:cNvSpPr/>
      </dsp:nvSpPr>
      <dsp:spPr>
        <a:xfrm>
          <a:off x="1126311" y="3286051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Agresiones físicas y psicológicas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6311" y="3286051"/>
        <a:ext cx="842857" cy="738814"/>
      </dsp:txXfrm>
    </dsp:sp>
    <dsp:sp modelId="{56801BC8-A747-4577-84BF-662F0EB5172D}">
      <dsp:nvSpPr>
        <dsp:cNvPr id="0" name=""/>
        <dsp:cNvSpPr/>
      </dsp:nvSpPr>
      <dsp:spPr>
        <a:xfrm>
          <a:off x="1810139" y="2938374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18E6E-DB5C-4289-8F35-197D9C93299B}">
      <dsp:nvSpPr>
        <dsp:cNvPr id="0" name=""/>
        <dsp:cNvSpPr/>
      </dsp:nvSpPr>
      <dsp:spPr>
        <a:xfrm rot="5400000">
          <a:off x="2251789" y="2751781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55F3B-D73F-4A14-99F6-2B7830318EF0}">
      <dsp:nvSpPr>
        <dsp:cNvPr id="0" name=""/>
        <dsp:cNvSpPr/>
      </dsp:nvSpPr>
      <dsp:spPr>
        <a:xfrm>
          <a:off x="2158133" y="3030726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Acción vandálica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8133" y="3030726"/>
        <a:ext cx="842857" cy="738814"/>
      </dsp:txXfrm>
    </dsp:sp>
    <dsp:sp modelId="{58997E4C-1281-4436-B85D-B37C37B901BC}">
      <dsp:nvSpPr>
        <dsp:cNvPr id="0" name=""/>
        <dsp:cNvSpPr/>
      </dsp:nvSpPr>
      <dsp:spPr>
        <a:xfrm>
          <a:off x="2841961" y="2683049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EABDA-0DC9-46F1-813B-5A6A80F3DFB7}">
      <dsp:nvSpPr>
        <dsp:cNvPr id="0" name=""/>
        <dsp:cNvSpPr/>
      </dsp:nvSpPr>
      <dsp:spPr>
        <a:xfrm rot="5400000">
          <a:off x="3283611" y="2496456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C6EB8-2564-40D8-9A2E-2937D8DA4776}">
      <dsp:nvSpPr>
        <dsp:cNvPr id="0" name=""/>
        <dsp:cNvSpPr/>
      </dsp:nvSpPr>
      <dsp:spPr>
        <a:xfrm>
          <a:off x="3189955" y="2775401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Incendio y Explosión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9955" y="2775401"/>
        <a:ext cx="842857" cy="738814"/>
      </dsp:txXfrm>
    </dsp:sp>
    <dsp:sp modelId="{E03E4362-8A1B-457A-A800-9E18899D7DE2}">
      <dsp:nvSpPr>
        <dsp:cNvPr id="0" name=""/>
        <dsp:cNvSpPr/>
      </dsp:nvSpPr>
      <dsp:spPr>
        <a:xfrm>
          <a:off x="3873783" y="2427723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4C1C9-80F8-4A64-8F3B-952E4FBB8430}">
      <dsp:nvSpPr>
        <dsp:cNvPr id="0" name=""/>
        <dsp:cNvSpPr/>
      </dsp:nvSpPr>
      <dsp:spPr>
        <a:xfrm rot="5400000">
          <a:off x="4315433" y="2241130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2887B-5C5F-4DDD-8DFA-1E4C26B65CEA}">
      <dsp:nvSpPr>
        <dsp:cNvPr id="0" name=""/>
        <dsp:cNvSpPr/>
      </dsp:nvSpPr>
      <dsp:spPr>
        <a:xfrm>
          <a:off x="4221778" y="2520075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Fugas de gas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1778" y="2520075"/>
        <a:ext cx="842857" cy="738814"/>
      </dsp:txXfrm>
    </dsp:sp>
    <dsp:sp modelId="{7FBCDBFC-0A0A-4A83-9C45-FBE1DD9F155E}">
      <dsp:nvSpPr>
        <dsp:cNvPr id="0" name=""/>
        <dsp:cNvSpPr/>
      </dsp:nvSpPr>
      <dsp:spPr>
        <a:xfrm>
          <a:off x="4905605" y="2172398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AC8F0-41F6-44F2-90D2-65E4044F90ED}">
      <dsp:nvSpPr>
        <dsp:cNvPr id="0" name=""/>
        <dsp:cNvSpPr/>
      </dsp:nvSpPr>
      <dsp:spPr>
        <a:xfrm rot="5400000">
          <a:off x="5347255" y="1985805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24714-9759-4FA0-8D41-92C4B3E9259A}">
      <dsp:nvSpPr>
        <dsp:cNvPr id="0" name=""/>
        <dsp:cNvSpPr/>
      </dsp:nvSpPr>
      <dsp:spPr>
        <a:xfrm>
          <a:off x="5253600" y="2264750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Intrusión indebida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3600" y="2264750"/>
        <a:ext cx="842857" cy="738814"/>
      </dsp:txXfrm>
    </dsp:sp>
    <dsp:sp modelId="{47FCD68B-0F58-4699-8961-78A18AF3BE0B}">
      <dsp:nvSpPr>
        <dsp:cNvPr id="0" name=""/>
        <dsp:cNvSpPr/>
      </dsp:nvSpPr>
      <dsp:spPr>
        <a:xfrm>
          <a:off x="5937428" y="1917072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0A4D7-B4D5-468A-A0E8-D0C59E96932E}">
      <dsp:nvSpPr>
        <dsp:cNvPr id="0" name=""/>
        <dsp:cNvSpPr/>
      </dsp:nvSpPr>
      <dsp:spPr>
        <a:xfrm rot="5400000">
          <a:off x="6379078" y="1730480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71FA9-A536-4919-80FC-30146FABBC3F}">
      <dsp:nvSpPr>
        <dsp:cNvPr id="0" name=""/>
        <dsp:cNvSpPr/>
      </dsp:nvSpPr>
      <dsp:spPr>
        <a:xfrm>
          <a:off x="6285422" y="2009424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Robo/hurto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5422" y="2009424"/>
        <a:ext cx="842857" cy="738814"/>
      </dsp:txXfrm>
    </dsp:sp>
    <dsp:sp modelId="{D4A8E73D-C02E-4A31-AE62-D18BC8721E75}">
      <dsp:nvSpPr>
        <dsp:cNvPr id="0" name=""/>
        <dsp:cNvSpPr/>
      </dsp:nvSpPr>
      <dsp:spPr>
        <a:xfrm>
          <a:off x="6969250" y="1661747"/>
          <a:ext cx="159029" cy="1590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01788-80B6-4A5E-A602-7850C5EFA252}">
      <dsp:nvSpPr>
        <dsp:cNvPr id="0" name=""/>
        <dsp:cNvSpPr/>
      </dsp:nvSpPr>
      <dsp:spPr>
        <a:xfrm rot="5400000">
          <a:off x="7410900" y="1475154"/>
          <a:ext cx="561064" cy="9335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A0538-4868-4DD5-967C-ACAFA6E141ED}">
      <dsp:nvSpPr>
        <dsp:cNvPr id="0" name=""/>
        <dsp:cNvSpPr/>
      </dsp:nvSpPr>
      <dsp:spPr>
        <a:xfrm>
          <a:off x="7317244" y="1754099"/>
          <a:ext cx="842857" cy="7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Secuestro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7244" y="1754099"/>
        <a:ext cx="842857" cy="7388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6633B-5F9F-4D19-80F2-03C2AD92176A}">
      <dsp:nvSpPr>
        <dsp:cNvPr id="0" name=""/>
        <dsp:cNvSpPr/>
      </dsp:nvSpPr>
      <dsp:spPr>
        <a:xfrm>
          <a:off x="940" y="0"/>
          <a:ext cx="1540594" cy="4719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Alarma de emergencia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0" y="0"/>
        <a:ext cx="1422610" cy="471935"/>
      </dsp:txXfrm>
    </dsp:sp>
    <dsp:sp modelId="{38CC9974-4C95-4DC4-B099-8A7B04A1B3A3}">
      <dsp:nvSpPr>
        <dsp:cNvPr id="0" name=""/>
        <dsp:cNvSpPr/>
      </dsp:nvSpPr>
      <dsp:spPr>
        <a:xfrm>
          <a:off x="1233416" y="0"/>
          <a:ext cx="1540594" cy="471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Brigadas de emergencia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9384" y="0"/>
        <a:ext cx="1068659" cy="471935"/>
      </dsp:txXfrm>
    </dsp:sp>
    <dsp:sp modelId="{FBF5CB89-271A-4BC7-AD30-399E918C3C45}">
      <dsp:nvSpPr>
        <dsp:cNvPr id="0" name=""/>
        <dsp:cNvSpPr/>
      </dsp:nvSpPr>
      <dsp:spPr>
        <a:xfrm>
          <a:off x="2461717" y="0"/>
          <a:ext cx="1540594" cy="471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Jefe de Emergencia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7685" y="0"/>
        <a:ext cx="1068659" cy="471935"/>
      </dsp:txXfrm>
    </dsp:sp>
    <dsp:sp modelId="{016528BD-8BE3-40ED-96D2-FEF3F7E9AA7D}">
      <dsp:nvSpPr>
        <dsp:cNvPr id="0" name=""/>
        <dsp:cNvSpPr/>
      </dsp:nvSpPr>
      <dsp:spPr>
        <a:xfrm>
          <a:off x="3698368" y="0"/>
          <a:ext cx="1540594" cy="471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Organismos de Socorro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336" y="0"/>
        <a:ext cx="1068659" cy="471935"/>
      </dsp:txXfrm>
    </dsp:sp>
    <dsp:sp modelId="{F4C5A32D-7BE5-42D8-B8CC-C811C0DF9C25}">
      <dsp:nvSpPr>
        <dsp:cNvPr id="0" name=""/>
        <dsp:cNvSpPr/>
      </dsp:nvSpPr>
      <dsp:spPr>
        <a:xfrm>
          <a:off x="4930844" y="0"/>
          <a:ext cx="1540594" cy="471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Cuantificación 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66812" y="0"/>
        <a:ext cx="1068659" cy="471935"/>
      </dsp:txXfrm>
    </dsp:sp>
    <dsp:sp modelId="{FF05163F-4E5B-4F73-9687-C79D300E0BCE}">
      <dsp:nvSpPr>
        <dsp:cNvPr id="0" name=""/>
        <dsp:cNvSpPr/>
      </dsp:nvSpPr>
      <dsp:spPr>
        <a:xfrm>
          <a:off x="6163320" y="0"/>
          <a:ext cx="1540594" cy="471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Medidas correctivas</a:t>
          </a:r>
          <a:endParaRPr lang="es-E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9288" y="0"/>
        <a:ext cx="1068659" cy="4719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53992-5B0E-4DEB-B6C0-1ABE63B111D6}">
      <dsp:nvSpPr>
        <dsp:cNvPr id="0" name=""/>
        <dsp:cNvSpPr/>
      </dsp:nvSpPr>
      <dsp:spPr>
        <a:xfrm>
          <a:off x="534" y="0"/>
          <a:ext cx="2298278" cy="1656183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</a:t>
          </a:r>
          <a:endParaRPr lang="es-ES" sz="27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6200000">
        <a:off x="-448673" y="449207"/>
        <a:ext cx="1358070" cy="459655"/>
      </dsp:txXfrm>
    </dsp:sp>
    <dsp:sp modelId="{6947B4A0-AC6D-4095-8935-0D633E8561A3}">
      <dsp:nvSpPr>
        <dsp:cNvPr id="0" name=""/>
        <dsp:cNvSpPr/>
      </dsp:nvSpPr>
      <dsp:spPr>
        <a:xfrm>
          <a:off x="460189" y="0"/>
          <a:ext cx="1712217" cy="165618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460189" y="0"/>
        <a:ext cx="1712217" cy="1656183"/>
      </dsp:txXfrm>
    </dsp:sp>
    <dsp:sp modelId="{5A791B5B-7ED9-40F3-AFE2-9A8EF4447AC1}">
      <dsp:nvSpPr>
        <dsp:cNvPr id="0" name=""/>
        <dsp:cNvSpPr/>
      </dsp:nvSpPr>
      <dsp:spPr>
        <a:xfrm>
          <a:off x="2354936" y="0"/>
          <a:ext cx="2298278" cy="1656183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II</a:t>
          </a:r>
          <a:endParaRPr lang="es-ES" sz="27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6200000">
        <a:off x="1905729" y="449207"/>
        <a:ext cx="1358070" cy="459655"/>
      </dsp:txXfrm>
    </dsp:sp>
    <dsp:sp modelId="{7E750E1F-E233-4853-9FB6-E1BEC1652155}">
      <dsp:nvSpPr>
        <dsp:cNvPr id="0" name=""/>
        <dsp:cNvSpPr/>
      </dsp:nvSpPr>
      <dsp:spPr>
        <a:xfrm rot="5400000">
          <a:off x="2269024" y="1247686"/>
          <a:ext cx="243438" cy="3447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EA73B-48CF-4399-8BEA-D15BF192FEA3}">
      <dsp:nvSpPr>
        <dsp:cNvPr id="0" name=""/>
        <dsp:cNvSpPr/>
      </dsp:nvSpPr>
      <dsp:spPr>
        <a:xfrm>
          <a:off x="2814592" y="0"/>
          <a:ext cx="1712217" cy="165618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2814592" y="0"/>
        <a:ext cx="1712217" cy="1656183"/>
      </dsp:txXfrm>
    </dsp:sp>
    <dsp:sp modelId="{8456633C-5F15-4380-A2D2-B0B70BC9DC57}">
      <dsp:nvSpPr>
        <dsp:cNvPr id="0" name=""/>
        <dsp:cNvSpPr/>
      </dsp:nvSpPr>
      <dsp:spPr>
        <a:xfrm>
          <a:off x="4757971" y="0"/>
          <a:ext cx="2298278" cy="1656183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Fase III</a:t>
          </a:r>
          <a:endParaRPr lang="es-ES" sz="27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6200000">
        <a:off x="4308763" y="449207"/>
        <a:ext cx="1358070" cy="459655"/>
      </dsp:txXfrm>
    </dsp:sp>
    <dsp:sp modelId="{57D5AC14-BDAE-4A16-B50F-D47B0A1CFDB0}">
      <dsp:nvSpPr>
        <dsp:cNvPr id="0" name=""/>
        <dsp:cNvSpPr/>
      </dsp:nvSpPr>
      <dsp:spPr>
        <a:xfrm rot="5400000">
          <a:off x="4647743" y="1247686"/>
          <a:ext cx="243438" cy="3447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E1ED2-EAB1-4FD7-979B-FA631BA2C51C}">
      <dsp:nvSpPr>
        <dsp:cNvPr id="0" name=""/>
        <dsp:cNvSpPr/>
      </dsp:nvSpPr>
      <dsp:spPr>
        <a:xfrm>
          <a:off x="5217626" y="0"/>
          <a:ext cx="1712217" cy="165618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5217626" y="0"/>
        <a:ext cx="1712217" cy="16561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6633B-5F9F-4D19-80F2-03C2AD92176A}">
      <dsp:nvSpPr>
        <dsp:cNvPr id="0" name=""/>
        <dsp:cNvSpPr/>
      </dsp:nvSpPr>
      <dsp:spPr>
        <a:xfrm>
          <a:off x="3902" y="0"/>
          <a:ext cx="1209860" cy="4719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Suspender actividades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02" y="0"/>
        <a:ext cx="1091876" cy="471935"/>
      </dsp:txXfrm>
    </dsp:sp>
    <dsp:sp modelId="{38CC9974-4C95-4DC4-B099-8A7B04A1B3A3}">
      <dsp:nvSpPr>
        <dsp:cNvPr id="0" name=""/>
        <dsp:cNvSpPr/>
      </dsp:nvSpPr>
      <dsp:spPr>
        <a:xfrm>
          <a:off x="971791" y="0"/>
          <a:ext cx="1209860" cy="471935"/>
        </a:xfrm>
        <a:prstGeom prst="chevron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Colaborar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7759" y="0"/>
        <a:ext cx="737925" cy="471935"/>
      </dsp:txXfrm>
    </dsp:sp>
    <dsp:sp modelId="{FBF5CB89-271A-4BC7-AD30-399E918C3C45}">
      <dsp:nvSpPr>
        <dsp:cNvPr id="0" name=""/>
        <dsp:cNvSpPr/>
      </dsp:nvSpPr>
      <dsp:spPr>
        <a:xfrm>
          <a:off x="1944217" y="0"/>
          <a:ext cx="1209860" cy="471935"/>
        </a:xfrm>
        <a:prstGeom prst="chevron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Seguir instrucciones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0185" y="0"/>
        <a:ext cx="737925" cy="471935"/>
      </dsp:txXfrm>
    </dsp:sp>
    <dsp:sp modelId="{016528BD-8BE3-40ED-96D2-FEF3F7E9AA7D}">
      <dsp:nvSpPr>
        <dsp:cNvPr id="0" name=""/>
        <dsp:cNvSpPr/>
      </dsp:nvSpPr>
      <dsp:spPr>
        <a:xfrm>
          <a:off x="2907569" y="0"/>
          <a:ext cx="1209860" cy="471935"/>
        </a:xfrm>
        <a:prstGeom prst="chevron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 volver por objetos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3537" y="0"/>
        <a:ext cx="737925" cy="471935"/>
      </dsp:txXfrm>
    </dsp:sp>
    <dsp:sp modelId="{F4C5A32D-7BE5-42D8-B8CC-C811C0DF9C25}">
      <dsp:nvSpPr>
        <dsp:cNvPr id="0" name=""/>
        <dsp:cNvSpPr/>
      </dsp:nvSpPr>
      <dsp:spPr>
        <a:xfrm>
          <a:off x="3875457" y="0"/>
          <a:ext cx="1209860" cy="471935"/>
        </a:xfrm>
        <a:prstGeom prst="chevron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Conservar la calma 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1425" y="0"/>
        <a:ext cx="737925" cy="471935"/>
      </dsp:txXfrm>
    </dsp:sp>
    <dsp:sp modelId="{FF05163F-4E5B-4F73-9687-C79D300E0BCE}">
      <dsp:nvSpPr>
        <dsp:cNvPr id="0" name=""/>
        <dsp:cNvSpPr/>
      </dsp:nvSpPr>
      <dsp:spPr>
        <a:xfrm>
          <a:off x="4843346" y="0"/>
          <a:ext cx="1209860" cy="471935"/>
        </a:xfrm>
        <a:prstGeom prst="chevron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Transitar por la derecha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9314" y="0"/>
        <a:ext cx="737925" cy="471935"/>
      </dsp:txXfrm>
    </dsp:sp>
    <dsp:sp modelId="{455CA752-493C-47FF-A877-BE2B43A66641}">
      <dsp:nvSpPr>
        <dsp:cNvPr id="0" name=""/>
        <dsp:cNvSpPr/>
      </dsp:nvSpPr>
      <dsp:spPr>
        <a:xfrm>
          <a:off x="5811235" y="0"/>
          <a:ext cx="1209860" cy="471935"/>
        </a:xfrm>
        <a:prstGeom prst="chevron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 gritar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7203" y="0"/>
        <a:ext cx="737925" cy="471935"/>
      </dsp:txXfrm>
    </dsp:sp>
    <dsp:sp modelId="{87A144EA-DEBB-4F90-A177-A9ACBBC76CCA}">
      <dsp:nvSpPr>
        <dsp:cNvPr id="0" name=""/>
        <dsp:cNvSpPr/>
      </dsp:nvSpPr>
      <dsp:spPr>
        <a:xfrm>
          <a:off x="6779124" y="0"/>
          <a:ext cx="1209860" cy="471935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Dirigirse al punto de encuentro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15092" y="0"/>
        <a:ext cx="737925" cy="471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50AFA-6AB5-4FCA-AB1E-CB9B7359FB9C}">
      <dsp:nvSpPr>
        <dsp:cNvPr id="0" name=""/>
        <dsp:cNvSpPr/>
      </dsp:nvSpPr>
      <dsp:spPr>
        <a:xfrm>
          <a:off x="0" y="78540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606E6-F1F7-4A6C-AC60-6EDA12B62D4E}">
      <dsp:nvSpPr>
        <dsp:cNvPr id="0" name=""/>
        <dsp:cNvSpPr/>
      </dsp:nvSpPr>
      <dsp:spPr>
        <a:xfrm>
          <a:off x="127965" y="1809123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Agresión física/psicológica</a:t>
          </a:r>
          <a:endParaRPr lang="es-ES" sz="1100" kern="1200" dirty="0"/>
        </a:p>
      </dsp:txBody>
      <dsp:txXfrm>
        <a:off x="127965" y="1809123"/>
        <a:ext cx="1265434" cy="398114"/>
      </dsp:txXfrm>
    </dsp:sp>
    <dsp:sp modelId="{2FD213D6-A61D-4BCA-8BBF-F8D479091749}">
      <dsp:nvSpPr>
        <dsp:cNvPr id="0" name=""/>
        <dsp:cNvSpPr/>
      </dsp:nvSpPr>
      <dsp:spPr>
        <a:xfrm>
          <a:off x="1564020" y="78540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AEA90-3783-4796-AA51-92E63892AC36}">
      <dsp:nvSpPr>
        <dsp:cNvPr id="0" name=""/>
        <dsp:cNvSpPr/>
      </dsp:nvSpPr>
      <dsp:spPr>
        <a:xfrm>
          <a:off x="1691985" y="1809123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Acción vandálica</a:t>
          </a:r>
          <a:endParaRPr lang="es-ES" sz="1100" kern="1200" dirty="0"/>
        </a:p>
      </dsp:txBody>
      <dsp:txXfrm>
        <a:off x="1691985" y="1809123"/>
        <a:ext cx="1265434" cy="398114"/>
      </dsp:txXfrm>
    </dsp:sp>
    <dsp:sp modelId="{E076FA6B-0174-4009-A5EA-CBDE3E84A484}">
      <dsp:nvSpPr>
        <dsp:cNvPr id="0" name=""/>
        <dsp:cNvSpPr/>
      </dsp:nvSpPr>
      <dsp:spPr>
        <a:xfrm>
          <a:off x="3128040" y="78540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AC80F-DED3-45F8-ACE5-6F77C69A5807}">
      <dsp:nvSpPr>
        <dsp:cNvPr id="0" name=""/>
        <dsp:cNvSpPr/>
      </dsp:nvSpPr>
      <dsp:spPr>
        <a:xfrm>
          <a:off x="3256005" y="1809123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Asaltos</a:t>
          </a:r>
          <a:endParaRPr lang="es-ES" sz="1100" kern="1200" dirty="0"/>
        </a:p>
      </dsp:txBody>
      <dsp:txXfrm>
        <a:off x="3256005" y="1809123"/>
        <a:ext cx="1265434" cy="398114"/>
      </dsp:txXfrm>
    </dsp:sp>
    <dsp:sp modelId="{49910F99-0592-4D03-AD9C-31E207A7BEB4}">
      <dsp:nvSpPr>
        <dsp:cNvPr id="0" name=""/>
        <dsp:cNvSpPr/>
      </dsp:nvSpPr>
      <dsp:spPr>
        <a:xfrm>
          <a:off x="0" y="234942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6F9DD-9C5A-4064-9CBB-B52F9A53BF68}">
      <dsp:nvSpPr>
        <dsp:cNvPr id="0" name=""/>
        <dsp:cNvSpPr/>
      </dsp:nvSpPr>
      <dsp:spPr>
        <a:xfrm>
          <a:off x="127965" y="3373144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Robos</a:t>
          </a:r>
          <a:endParaRPr lang="es-ES" sz="1100" kern="1200" dirty="0"/>
        </a:p>
      </dsp:txBody>
      <dsp:txXfrm>
        <a:off x="127965" y="3373144"/>
        <a:ext cx="1265434" cy="398114"/>
      </dsp:txXfrm>
    </dsp:sp>
    <dsp:sp modelId="{F5A31E7A-2F6D-4412-8161-4A0A6F18DCBC}">
      <dsp:nvSpPr>
        <dsp:cNvPr id="0" name=""/>
        <dsp:cNvSpPr/>
      </dsp:nvSpPr>
      <dsp:spPr>
        <a:xfrm>
          <a:off x="1564020" y="234942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6D8A4-F049-4F89-B659-D58AFDEC17AF}">
      <dsp:nvSpPr>
        <dsp:cNvPr id="0" name=""/>
        <dsp:cNvSpPr/>
      </dsp:nvSpPr>
      <dsp:spPr>
        <a:xfrm>
          <a:off x="1691985" y="3373144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Intrusión indebida</a:t>
          </a:r>
          <a:endParaRPr lang="es-ES" sz="1100" kern="1200" dirty="0"/>
        </a:p>
      </dsp:txBody>
      <dsp:txXfrm>
        <a:off x="1691985" y="3373144"/>
        <a:ext cx="1265434" cy="398114"/>
      </dsp:txXfrm>
    </dsp:sp>
    <dsp:sp modelId="{29141B39-B2E8-4A40-BFF8-AAF56512CF58}">
      <dsp:nvSpPr>
        <dsp:cNvPr id="0" name=""/>
        <dsp:cNvSpPr/>
      </dsp:nvSpPr>
      <dsp:spPr>
        <a:xfrm>
          <a:off x="3128040" y="234942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5D66E-CA3C-4495-8D78-4CE10E7EEEF2}">
      <dsp:nvSpPr>
        <dsp:cNvPr id="0" name=""/>
        <dsp:cNvSpPr/>
      </dsp:nvSpPr>
      <dsp:spPr>
        <a:xfrm>
          <a:off x="3256005" y="3373144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Integración de pandillas</a:t>
          </a:r>
          <a:endParaRPr lang="es-ES" sz="1100" kern="1200" dirty="0"/>
        </a:p>
      </dsp:txBody>
      <dsp:txXfrm>
        <a:off x="3256005" y="3373144"/>
        <a:ext cx="1265434" cy="398114"/>
      </dsp:txXfrm>
    </dsp:sp>
    <dsp:sp modelId="{7D7D3871-213B-4768-BCFA-C4D656586228}">
      <dsp:nvSpPr>
        <dsp:cNvPr id="0" name=""/>
        <dsp:cNvSpPr/>
      </dsp:nvSpPr>
      <dsp:spPr>
        <a:xfrm>
          <a:off x="782010" y="3913441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BFCD0-EEE0-4B71-A1C3-7EAC2E2EADE6}">
      <dsp:nvSpPr>
        <dsp:cNvPr id="0" name=""/>
        <dsp:cNvSpPr/>
      </dsp:nvSpPr>
      <dsp:spPr>
        <a:xfrm>
          <a:off x="909975" y="4937164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Incendios y explosiones</a:t>
          </a:r>
          <a:endParaRPr lang="es-ES" sz="1100" kern="1200" dirty="0"/>
        </a:p>
      </dsp:txBody>
      <dsp:txXfrm>
        <a:off x="909975" y="4937164"/>
        <a:ext cx="1265434" cy="398114"/>
      </dsp:txXfrm>
    </dsp:sp>
    <dsp:sp modelId="{9086DEF2-1F6D-4621-9A16-1734C882D4B1}">
      <dsp:nvSpPr>
        <dsp:cNvPr id="0" name=""/>
        <dsp:cNvSpPr/>
      </dsp:nvSpPr>
      <dsp:spPr>
        <a:xfrm>
          <a:off x="2384818" y="3898779"/>
          <a:ext cx="1421836" cy="1137469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A2D87-12CC-4C5D-BF51-2AABB06231C2}">
      <dsp:nvSpPr>
        <dsp:cNvPr id="0" name=""/>
        <dsp:cNvSpPr/>
      </dsp:nvSpPr>
      <dsp:spPr>
        <a:xfrm>
          <a:off x="2473995" y="4937164"/>
          <a:ext cx="1265434" cy="398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Secuestros</a:t>
          </a:r>
          <a:endParaRPr lang="es-ES" sz="1100" kern="1200" dirty="0"/>
        </a:p>
      </dsp:txBody>
      <dsp:txXfrm>
        <a:off x="2473995" y="4937164"/>
        <a:ext cx="1265434" cy="398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CB0B4-8906-4B33-8E36-FC64D51F01EB}">
      <dsp:nvSpPr>
        <dsp:cNvPr id="0" name=""/>
        <dsp:cNvSpPr/>
      </dsp:nvSpPr>
      <dsp:spPr>
        <a:xfrm>
          <a:off x="1842828" y="62"/>
          <a:ext cx="1534415" cy="1534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las amenazas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7538" y="224772"/>
        <a:ext cx="1084995" cy="1084995"/>
      </dsp:txXfrm>
    </dsp:sp>
    <dsp:sp modelId="{5D22F0CE-4037-46B5-BE08-3A09A2C81730}">
      <dsp:nvSpPr>
        <dsp:cNvPr id="0" name=""/>
        <dsp:cNvSpPr/>
      </dsp:nvSpPr>
      <dsp:spPr>
        <a:xfrm rot="3600000">
          <a:off x="2976362" y="1495288"/>
          <a:ext cx="406979" cy="5178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6886" y="1545993"/>
        <a:ext cx="284885" cy="310719"/>
      </dsp:txXfrm>
    </dsp:sp>
    <dsp:sp modelId="{326B725D-1692-4B52-A2FC-2AFE1672FA3B}">
      <dsp:nvSpPr>
        <dsp:cNvPr id="0" name=""/>
        <dsp:cNvSpPr/>
      </dsp:nvSpPr>
      <dsp:spPr>
        <a:xfrm>
          <a:off x="2993978" y="1993913"/>
          <a:ext cx="1534415" cy="1534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 las Amenazas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8688" y="2218623"/>
        <a:ext cx="1084995" cy="1084995"/>
      </dsp:txXfrm>
    </dsp:sp>
    <dsp:sp modelId="{1789C392-CF90-4253-AD49-72C97B246FB9}">
      <dsp:nvSpPr>
        <dsp:cNvPr id="0" name=""/>
        <dsp:cNvSpPr/>
      </dsp:nvSpPr>
      <dsp:spPr>
        <a:xfrm rot="10800000">
          <a:off x="2418064" y="2502188"/>
          <a:ext cx="406979" cy="5178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540158" y="2605761"/>
        <a:ext cx="284885" cy="310719"/>
      </dsp:txXfrm>
    </dsp:sp>
    <dsp:sp modelId="{61598F8D-2A4D-4DC7-BFB3-CDA5AD353456}">
      <dsp:nvSpPr>
        <dsp:cNvPr id="0" name=""/>
        <dsp:cNvSpPr/>
      </dsp:nvSpPr>
      <dsp:spPr>
        <a:xfrm>
          <a:off x="691677" y="1993913"/>
          <a:ext cx="1534415" cy="1534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de las amenazas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387" y="2218623"/>
        <a:ext cx="1084995" cy="1084995"/>
      </dsp:txXfrm>
    </dsp:sp>
    <dsp:sp modelId="{6ACD9FD2-0603-47EE-9290-338618BDB352}">
      <dsp:nvSpPr>
        <dsp:cNvPr id="0" name=""/>
        <dsp:cNvSpPr/>
      </dsp:nvSpPr>
      <dsp:spPr>
        <a:xfrm rot="18000000">
          <a:off x="1825211" y="1515238"/>
          <a:ext cx="406979" cy="5178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5735" y="1671679"/>
        <a:ext cx="284885" cy="310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40DCB-CFC1-4882-B440-BE0CDA3FE7AA}">
      <dsp:nvSpPr>
        <dsp:cNvPr id="0" name=""/>
        <dsp:cNvSpPr/>
      </dsp:nvSpPr>
      <dsp:spPr>
        <a:xfrm>
          <a:off x="539" y="838439"/>
          <a:ext cx="1569677" cy="1329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29976-1F84-4E63-ADF1-908585D02B6F}">
      <dsp:nvSpPr>
        <dsp:cNvPr id="0" name=""/>
        <dsp:cNvSpPr/>
      </dsp:nvSpPr>
      <dsp:spPr>
        <a:xfrm>
          <a:off x="539" y="531015"/>
          <a:ext cx="1569677" cy="336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Agente causante del daño</a:t>
          </a:r>
          <a:endParaRPr lang="es-ES" sz="1200" kern="1200" dirty="0"/>
        </a:p>
      </dsp:txBody>
      <dsp:txXfrm>
        <a:off x="539" y="531015"/>
        <a:ext cx="1569677" cy="336668"/>
      </dsp:txXfrm>
    </dsp:sp>
    <dsp:sp modelId="{EF4DAC26-CABF-4D03-AE67-C9130E97E675}">
      <dsp:nvSpPr>
        <dsp:cNvPr id="0" name=""/>
        <dsp:cNvSpPr/>
      </dsp:nvSpPr>
      <dsp:spPr>
        <a:xfrm>
          <a:off x="2316008" y="838439"/>
          <a:ext cx="1569677" cy="1329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26332-8D85-438C-85A7-32BED254DB60}">
      <dsp:nvSpPr>
        <dsp:cNvPr id="0" name=""/>
        <dsp:cNvSpPr/>
      </dsp:nvSpPr>
      <dsp:spPr>
        <a:xfrm>
          <a:off x="2316008" y="531015"/>
          <a:ext cx="1569677" cy="336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Sujeto receptor del daño</a:t>
          </a:r>
          <a:endParaRPr lang="es-ES" sz="1200" kern="1200" dirty="0"/>
        </a:p>
      </dsp:txBody>
      <dsp:txXfrm>
        <a:off x="2316008" y="531015"/>
        <a:ext cx="1569677" cy="336668"/>
      </dsp:txXfrm>
    </dsp:sp>
    <dsp:sp modelId="{91BBC42F-EBFC-4B6C-89B0-1E2452B90B1E}">
      <dsp:nvSpPr>
        <dsp:cNvPr id="0" name=""/>
        <dsp:cNvSpPr/>
      </dsp:nvSpPr>
      <dsp:spPr>
        <a:xfrm>
          <a:off x="1158273" y="2632512"/>
          <a:ext cx="1569677" cy="1329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D0E2C-7D13-4534-A160-DFA28001E3CD}">
      <dsp:nvSpPr>
        <dsp:cNvPr id="0" name=""/>
        <dsp:cNvSpPr/>
      </dsp:nvSpPr>
      <dsp:spPr>
        <a:xfrm>
          <a:off x="1158273" y="2378913"/>
          <a:ext cx="1569677" cy="2290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Escenario</a:t>
          </a:r>
          <a:endParaRPr lang="es-ES" sz="1200" kern="1200" dirty="0"/>
        </a:p>
      </dsp:txBody>
      <dsp:txXfrm>
        <a:off x="1158273" y="2378913"/>
        <a:ext cx="1569677" cy="229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1D2EB-EDC2-4C41-9A8B-3EB786E71F18}">
      <dsp:nvSpPr>
        <dsp:cNvPr id="0" name=""/>
        <dsp:cNvSpPr/>
      </dsp:nvSpPr>
      <dsp:spPr>
        <a:xfrm>
          <a:off x="2542" y="8931"/>
          <a:ext cx="2479212" cy="99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Autoprotección y Emergencia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2" y="8931"/>
        <a:ext cx="2479212" cy="991685"/>
      </dsp:txXfrm>
    </dsp:sp>
    <dsp:sp modelId="{131C498E-4A30-4398-86F2-8EB1B1122DD9}">
      <dsp:nvSpPr>
        <dsp:cNvPr id="0" name=""/>
        <dsp:cNvSpPr/>
      </dsp:nvSpPr>
      <dsp:spPr>
        <a:xfrm>
          <a:off x="2542" y="1000616"/>
          <a:ext cx="2479212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Organización de la Evacuación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Prevención del fraude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Protección de la información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Actuación en caso de crisis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Seguridad informática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Inspecciones y programas de mantenimiento preventivo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Auditorias externas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2" y="1000616"/>
        <a:ext cx="2479212" cy="2196000"/>
      </dsp:txXfrm>
    </dsp:sp>
    <dsp:sp modelId="{21921490-DB17-4FD7-B631-B8674CD591D1}">
      <dsp:nvSpPr>
        <dsp:cNvPr id="0" name=""/>
        <dsp:cNvSpPr/>
      </dsp:nvSpPr>
      <dsp:spPr>
        <a:xfrm>
          <a:off x="2828845" y="8931"/>
          <a:ext cx="2479212" cy="99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Emergencia y catástrofe internas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845" y="8931"/>
        <a:ext cx="2479212" cy="991685"/>
      </dsp:txXfrm>
    </dsp:sp>
    <dsp:sp modelId="{109C0F86-5384-4C1E-94BA-3B9F587B6601}">
      <dsp:nvSpPr>
        <dsp:cNvPr id="0" name=""/>
        <dsp:cNvSpPr/>
      </dsp:nvSpPr>
      <dsp:spPr>
        <a:xfrm>
          <a:off x="2828845" y="1000616"/>
          <a:ext cx="2479212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y evaluación de riesgos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Mapa de riesgos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Medios de protección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Emergencia y evacuación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Implantación del Plan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845" y="1000616"/>
        <a:ext cx="2479212" cy="2196000"/>
      </dsp:txXfrm>
    </dsp:sp>
    <dsp:sp modelId="{943758DC-D771-489E-BD10-A56FF489869C}">
      <dsp:nvSpPr>
        <dsp:cNvPr id="0" name=""/>
        <dsp:cNvSpPr/>
      </dsp:nvSpPr>
      <dsp:spPr>
        <a:xfrm>
          <a:off x="5655148" y="8931"/>
          <a:ext cx="2479212" cy="991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Contingencias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5148" y="8931"/>
        <a:ext cx="2479212" cy="991685"/>
      </dsp:txXfrm>
    </dsp:sp>
    <dsp:sp modelId="{1EBECDF2-8F2D-4A15-A50E-0C6FB93B09E9}">
      <dsp:nvSpPr>
        <dsp:cNvPr id="0" name=""/>
        <dsp:cNvSpPr/>
      </dsp:nvSpPr>
      <dsp:spPr>
        <a:xfrm>
          <a:off x="5655148" y="1000616"/>
          <a:ext cx="2479212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estudio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ejecución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implantación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 de seguimiento y mantenimiento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5148" y="1000616"/>
        <a:ext cx="2479212" cy="219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C3DF8-674B-4BDB-86B9-F038E91647BC}">
      <dsp:nvSpPr>
        <dsp:cNvPr id="0" name=""/>
        <dsp:cNvSpPr/>
      </dsp:nvSpPr>
      <dsp:spPr>
        <a:xfrm>
          <a:off x="1527790" y="0"/>
          <a:ext cx="611116" cy="828091"/>
        </a:xfrm>
        <a:prstGeom prst="trapezoid">
          <a:avLst>
            <a:gd name="adj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Constitución</a:t>
          </a:r>
          <a:endParaRPr lang="es-ES" sz="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7790" y="0"/>
        <a:ext cx="611116" cy="828091"/>
      </dsp:txXfrm>
    </dsp:sp>
    <dsp:sp modelId="{9AB76CFA-800C-48A8-B2DC-42EE7CEC461A}">
      <dsp:nvSpPr>
        <dsp:cNvPr id="0" name=""/>
        <dsp:cNvSpPr/>
      </dsp:nvSpPr>
      <dsp:spPr>
        <a:xfrm>
          <a:off x="1222232" y="828092"/>
          <a:ext cx="1222232" cy="828091"/>
        </a:xfrm>
        <a:prstGeom prst="trapezoid">
          <a:avLst>
            <a:gd name="adj" fmla="val 36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Ley de Seguridad Pública y del Estado</a:t>
          </a:r>
          <a:endParaRPr lang="es-E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6122" y="828092"/>
        <a:ext cx="794451" cy="828091"/>
      </dsp:txXfrm>
    </dsp:sp>
    <dsp:sp modelId="{BF598BE0-8AA1-4187-A325-B2B6D630DB34}">
      <dsp:nvSpPr>
        <dsp:cNvPr id="0" name=""/>
        <dsp:cNvSpPr/>
      </dsp:nvSpPr>
      <dsp:spPr>
        <a:xfrm>
          <a:off x="916674" y="1656184"/>
          <a:ext cx="1833348" cy="828091"/>
        </a:xfrm>
        <a:prstGeom prst="trapezoid">
          <a:avLst>
            <a:gd name="adj" fmla="val 36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de la Ley de Seguridad Pública y del Estado</a:t>
          </a:r>
          <a:endParaRPr lang="es-E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510" y="1656184"/>
        <a:ext cx="1191676" cy="828091"/>
      </dsp:txXfrm>
    </dsp:sp>
    <dsp:sp modelId="{9820526C-61B3-4C78-A4FA-F0AB7A7ECCD4}">
      <dsp:nvSpPr>
        <dsp:cNvPr id="0" name=""/>
        <dsp:cNvSpPr/>
      </dsp:nvSpPr>
      <dsp:spPr>
        <a:xfrm>
          <a:off x="611116" y="2484276"/>
          <a:ext cx="2444464" cy="828091"/>
        </a:xfrm>
        <a:prstGeom prst="trapezoid">
          <a:avLst>
            <a:gd name="adj" fmla="val 36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Reglamento General de la Ley de Propiedad Horizontal</a:t>
          </a:r>
          <a:endParaRPr lang="es-E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8897" y="2484276"/>
        <a:ext cx="1588902" cy="828091"/>
      </dsp:txXfrm>
    </dsp:sp>
    <dsp:sp modelId="{671D8EE3-ED8F-41FE-9E74-66C62461F32B}">
      <dsp:nvSpPr>
        <dsp:cNvPr id="0" name=""/>
        <dsp:cNvSpPr/>
      </dsp:nvSpPr>
      <dsp:spPr>
        <a:xfrm>
          <a:off x="305558" y="3312367"/>
          <a:ext cx="3055580" cy="828091"/>
        </a:xfrm>
        <a:prstGeom prst="trapezoid">
          <a:avLst>
            <a:gd name="adj" fmla="val 36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Acuerdo Nº 01257 Reglamento de prevención, mitigación y protección contra incendios </a:t>
          </a:r>
          <a:endParaRPr lang="es-E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0284" y="3312367"/>
        <a:ext cx="1986127" cy="828091"/>
      </dsp:txXfrm>
    </dsp:sp>
    <dsp:sp modelId="{25B76B18-1258-4953-84F5-90C5054F1E44}">
      <dsp:nvSpPr>
        <dsp:cNvPr id="0" name=""/>
        <dsp:cNvSpPr/>
      </dsp:nvSpPr>
      <dsp:spPr>
        <a:xfrm>
          <a:off x="0" y="4140459"/>
          <a:ext cx="3666696" cy="828091"/>
        </a:xfrm>
        <a:prstGeom prst="trapezoid">
          <a:avLst>
            <a:gd name="adj" fmla="val 36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Regla Técnica Metropolitana</a:t>
          </a:r>
          <a:endParaRPr lang="es-ES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671" y="4140459"/>
        <a:ext cx="2383353" cy="8280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CB76A-AE28-4951-80BA-0068BB1BA85E}">
      <dsp:nvSpPr>
        <dsp:cNvPr id="0" name=""/>
        <dsp:cNvSpPr/>
      </dsp:nvSpPr>
      <dsp:spPr>
        <a:xfrm>
          <a:off x="1933" y="224056"/>
          <a:ext cx="1940055" cy="7760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</a:rPr>
            <a:t>Muy bueno</a:t>
          </a:r>
          <a:endParaRPr lang="es-ES" sz="1000" kern="1200" dirty="0">
            <a:solidFill>
              <a:schemeClr val="tx1"/>
            </a:solidFill>
          </a:endParaRPr>
        </a:p>
      </dsp:txBody>
      <dsp:txXfrm>
        <a:off x="1933" y="224056"/>
        <a:ext cx="1746050" cy="776022"/>
      </dsp:txXfrm>
    </dsp:sp>
    <dsp:sp modelId="{A882745A-5470-479D-83B2-A9B63B9D9123}">
      <dsp:nvSpPr>
        <dsp:cNvPr id="0" name=""/>
        <dsp:cNvSpPr/>
      </dsp:nvSpPr>
      <dsp:spPr>
        <a:xfrm>
          <a:off x="1553978" y="224056"/>
          <a:ext cx="1940055" cy="776022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</a:rPr>
            <a:t>Bueno</a:t>
          </a:r>
          <a:endParaRPr lang="es-ES" sz="1000" kern="1200" dirty="0">
            <a:solidFill>
              <a:schemeClr val="tx1"/>
            </a:solidFill>
          </a:endParaRPr>
        </a:p>
      </dsp:txBody>
      <dsp:txXfrm>
        <a:off x="1941989" y="224056"/>
        <a:ext cx="1164033" cy="776022"/>
      </dsp:txXfrm>
    </dsp:sp>
    <dsp:sp modelId="{7148836E-E33D-4C3B-9723-B17D075D7021}">
      <dsp:nvSpPr>
        <dsp:cNvPr id="0" name=""/>
        <dsp:cNvSpPr/>
      </dsp:nvSpPr>
      <dsp:spPr>
        <a:xfrm>
          <a:off x="3106022" y="224056"/>
          <a:ext cx="1940055" cy="776022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</a:rPr>
            <a:t>Regular</a:t>
          </a:r>
          <a:endParaRPr lang="es-ES" sz="1000" kern="1200" dirty="0">
            <a:solidFill>
              <a:schemeClr val="tx1"/>
            </a:solidFill>
          </a:endParaRPr>
        </a:p>
      </dsp:txBody>
      <dsp:txXfrm>
        <a:off x="3494033" y="224056"/>
        <a:ext cx="1164033" cy="776022"/>
      </dsp:txXfrm>
    </dsp:sp>
    <dsp:sp modelId="{D0A21B0D-12F2-4E7A-9C42-841AFE7D8D65}">
      <dsp:nvSpPr>
        <dsp:cNvPr id="0" name=""/>
        <dsp:cNvSpPr/>
      </dsp:nvSpPr>
      <dsp:spPr>
        <a:xfrm>
          <a:off x="4658066" y="224056"/>
          <a:ext cx="1940055" cy="776022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</a:rPr>
            <a:t>Malo</a:t>
          </a:r>
          <a:endParaRPr lang="es-ES" sz="1000" kern="1200" dirty="0">
            <a:solidFill>
              <a:schemeClr val="tx1"/>
            </a:solidFill>
          </a:endParaRPr>
        </a:p>
      </dsp:txBody>
      <dsp:txXfrm>
        <a:off x="5046077" y="224056"/>
        <a:ext cx="1164033" cy="7760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3F51C-C778-4E62-A186-F4D92A516A28}">
      <dsp:nvSpPr>
        <dsp:cNvPr id="0" name=""/>
        <dsp:cNvSpPr/>
      </dsp:nvSpPr>
      <dsp:spPr>
        <a:xfrm>
          <a:off x="6110964" y="3080029"/>
          <a:ext cx="91440" cy="323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42A87-45AF-4786-BD7E-D268B1846D88}">
      <dsp:nvSpPr>
        <dsp:cNvPr id="0" name=""/>
        <dsp:cNvSpPr/>
      </dsp:nvSpPr>
      <dsp:spPr>
        <a:xfrm>
          <a:off x="3334870" y="1730689"/>
          <a:ext cx="2821813" cy="323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895"/>
              </a:lnTo>
              <a:lnTo>
                <a:pt x="2821813" y="162895"/>
              </a:lnTo>
              <a:lnTo>
                <a:pt x="2821813" y="323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FA7A4-371E-4C40-A6B2-9D38753C2FB7}">
      <dsp:nvSpPr>
        <dsp:cNvPr id="0" name=""/>
        <dsp:cNvSpPr/>
      </dsp:nvSpPr>
      <dsp:spPr>
        <a:xfrm>
          <a:off x="3334870" y="4429369"/>
          <a:ext cx="2821813" cy="323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895"/>
              </a:lnTo>
              <a:lnTo>
                <a:pt x="2821813" y="162895"/>
              </a:lnTo>
              <a:lnTo>
                <a:pt x="2821813" y="323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9EAE6-4817-442D-B690-4E775E607CC0}">
      <dsp:nvSpPr>
        <dsp:cNvPr id="0" name=""/>
        <dsp:cNvSpPr/>
      </dsp:nvSpPr>
      <dsp:spPr>
        <a:xfrm>
          <a:off x="3289150" y="4429369"/>
          <a:ext cx="91440" cy="323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4A5AF-1967-4213-922E-29CC142D9057}">
      <dsp:nvSpPr>
        <dsp:cNvPr id="0" name=""/>
        <dsp:cNvSpPr/>
      </dsp:nvSpPr>
      <dsp:spPr>
        <a:xfrm>
          <a:off x="513057" y="4429369"/>
          <a:ext cx="2821813" cy="323225"/>
        </a:xfrm>
        <a:custGeom>
          <a:avLst/>
          <a:gdLst/>
          <a:ahLst/>
          <a:cxnLst/>
          <a:rect l="0" t="0" r="0" b="0"/>
          <a:pathLst>
            <a:path>
              <a:moveTo>
                <a:pt x="2821813" y="0"/>
              </a:moveTo>
              <a:lnTo>
                <a:pt x="2821813" y="162895"/>
              </a:lnTo>
              <a:lnTo>
                <a:pt x="0" y="162895"/>
              </a:lnTo>
              <a:lnTo>
                <a:pt x="0" y="323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63216-D005-4332-ADFC-55A646D11A2B}">
      <dsp:nvSpPr>
        <dsp:cNvPr id="0" name=""/>
        <dsp:cNvSpPr/>
      </dsp:nvSpPr>
      <dsp:spPr>
        <a:xfrm>
          <a:off x="3289150" y="3080029"/>
          <a:ext cx="91440" cy="323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E0113-2279-48F1-92E3-2DF4FB03A6A8}">
      <dsp:nvSpPr>
        <dsp:cNvPr id="0" name=""/>
        <dsp:cNvSpPr/>
      </dsp:nvSpPr>
      <dsp:spPr>
        <a:xfrm>
          <a:off x="3289150" y="1730689"/>
          <a:ext cx="91440" cy="323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73E0D-C3B7-4F59-BF4A-351A8B231508}">
      <dsp:nvSpPr>
        <dsp:cNvPr id="0" name=""/>
        <dsp:cNvSpPr/>
      </dsp:nvSpPr>
      <dsp:spPr>
        <a:xfrm>
          <a:off x="513057" y="1730689"/>
          <a:ext cx="2821813" cy="323225"/>
        </a:xfrm>
        <a:custGeom>
          <a:avLst/>
          <a:gdLst/>
          <a:ahLst/>
          <a:cxnLst/>
          <a:rect l="0" t="0" r="0" b="0"/>
          <a:pathLst>
            <a:path>
              <a:moveTo>
                <a:pt x="2821813" y="0"/>
              </a:moveTo>
              <a:lnTo>
                <a:pt x="2821813" y="162895"/>
              </a:lnTo>
              <a:lnTo>
                <a:pt x="0" y="162895"/>
              </a:lnTo>
              <a:lnTo>
                <a:pt x="0" y="323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F10FF-83CB-43EE-9D87-CEFB79A8183C}">
      <dsp:nvSpPr>
        <dsp:cNvPr id="0" name=""/>
        <dsp:cNvSpPr/>
      </dsp:nvSpPr>
      <dsp:spPr>
        <a:xfrm>
          <a:off x="2821813" y="70457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5CE71-D12E-4CBC-86BE-59DFA767E544}">
      <dsp:nvSpPr>
        <dsp:cNvPr id="0" name=""/>
        <dsp:cNvSpPr/>
      </dsp:nvSpPr>
      <dsp:spPr>
        <a:xfrm>
          <a:off x="3847927" y="70201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Temor e inseguridad</a:t>
          </a:r>
          <a:endParaRPr lang="es-ES" sz="1000" kern="1200" dirty="0"/>
        </a:p>
      </dsp:txBody>
      <dsp:txXfrm>
        <a:off x="3847927" y="702010"/>
        <a:ext cx="1539171" cy="1026114"/>
      </dsp:txXfrm>
    </dsp:sp>
    <dsp:sp modelId="{AE1936AF-1C8F-4AD2-8AE1-AC1E46D660A4}">
      <dsp:nvSpPr>
        <dsp:cNvPr id="0" name=""/>
        <dsp:cNvSpPr/>
      </dsp:nvSpPr>
      <dsp:spPr>
        <a:xfrm>
          <a:off x="0" y="205391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BAC01-9389-443C-8D45-8C93E25BAE08}">
      <dsp:nvSpPr>
        <dsp:cNvPr id="0" name=""/>
        <dsp:cNvSpPr/>
      </dsp:nvSpPr>
      <dsp:spPr>
        <a:xfrm>
          <a:off x="1026114" y="205135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Violencia y delincuencia</a:t>
          </a:r>
          <a:endParaRPr lang="es-ES" sz="1000" kern="1200" dirty="0"/>
        </a:p>
      </dsp:txBody>
      <dsp:txXfrm>
        <a:off x="1026114" y="2051350"/>
        <a:ext cx="1539171" cy="1026114"/>
      </dsp:txXfrm>
    </dsp:sp>
    <dsp:sp modelId="{C0D6DD3C-9379-40B0-8914-E8E542A82BF3}">
      <dsp:nvSpPr>
        <dsp:cNvPr id="0" name=""/>
        <dsp:cNvSpPr/>
      </dsp:nvSpPr>
      <dsp:spPr>
        <a:xfrm>
          <a:off x="2821813" y="205391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6A41F-9C3B-4317-BABE-21B4DA1F6F02}">
      <dsp:nvSpPr>
        <dsp:cNvPr id="0" name=""/>
        <dsp:cNvSpPr/>
      </dsp:nvSpPr>
      <dsp:spPr>
        <a:xfrm>
          <a:off x="3847927" y="205135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Nivel de Seguridad</a:t>
          </a:r>
          <a:endParaRPr lang="es-ES" sz="1000" kern="1200" dirty="0"/>
        </a:p>
      </dsp:txBody>
      <dsp:txXfrm>
        <a:off x="3847927" y="2051350"/>
        <a:ext cx="1539171" cy="1026114"/>
      </dsp:txXfrm>
    </dsp:sp>
    <dsp:sp modelId="{BB45187D-54BF-47CB-AE68-595E3C11F46A}">
      <dsp:nvSpPr>
        <dsp:cNvPr id="0" name=""/>
        <dsp:cNvSpPr/>
      </dsp:nvSpPr>
      <dsp:spPr>
        <a:xfrm>
          <a:off x="2821813" y="340325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85BB8-DA33-48CE-B167-9F04F4D5100E}">
      <dsp:nvSpPr>
        <dsp:cNvPr id="0" name=""/>
        <dsp:cNvSpPr/>
      </dsp:nvSpPr>
      <dsp:spPr>
        <a:xfrm>
          <a:off x="3847927" y="340069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Medidas de seguridad y protocolos</a:t>
          </a:r>
        </a:p>
      </dsp:txBody>
      <dsp:txXfrm>
        <a:off x="3847927" y="3400690"/>
        <a:ext cx="1539171" cy="1026114"/>
      </dsp:txXfrm>
    </dsp:sp>
    <dsp:sp modelId="{40B138CD-2A8C-45B3-8520-D5C9AE078A9D}">
      <dsp:nvSpPr>
        <dsp:cNvPr id="0" name=""/>
        <dsp:cNvSpPr/>
      </dsp:nvSpPr>
      <dsp:spPr>
        <a:xfrm>
          <a:off x="0" y="475259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0D309-7BD5-4CAC-9C9E-A8D57DBE3164}">
      <dsp:nvSpPr>
        <dsp:cNvPr id="0" name=""/>
        <dsp:cNvSpPr/>
      </dsp:nvSpPr>
      <dsp:spPr>
        <a:xfrm>
          <a:off x="1026114" y="475003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Plan de Emergencia</a:t>
          </a:r>
        </a:p>
      </dsp:txBody>
      <dsp:txXfrm>
        <a:off x="1026114" y="4750030"/>
        <a:ext cx="1539171" cy="1026114"/>
      </dsp:txXfrm>
    </dsp:sp>
    <dsp:sp modelId="{AB099379-52E3-4B0B-90CC-76607D1A4394}">
      <dsp:nvSpPr>
        <dsp:cNvPr id="0" name=""/>
        <dsp:cNvSpPr/>
      </dsp:nvSpPr>
      <dsp:spPr>
        <a:xfrm>
          <a:off x="2821813" y="475259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417E8-981D-46FF-A948-CBEBBDEE3CC5}">
      <dsp:nvSpPr>
        <dsp:cNvPr id="0" name=""/>
        <dsp:cNvSpPr/>
      </dsp:nvSpPr>
      <dsp:spPr>
        <a:xfrm>
          <a:off x="3847927" y="475003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Colaboración</a:t>
          </a:r>
        </a:p>
      </dsp:txBody>
      <dsp:txXfrm>
        <a:off x="3847927" y="4750030"/>
        <a:ext cx="1539171" cy="1026114"/>
      </dsp:txXfrm>
    </dsp:sp>
    <dsp:sp modelId="{3D5703EB-239D-4CC0-B0AD-AA1451F1C675}">
      <dsp:nvSpPr>
        <dsp:cNvPr id="0" name=""/>
        <dsp:cNvSpPr/>
      </dsp:nvSpPr>
      <dsp:spPr>
        <a:xfrm>
          <a:off x="5643627" y="475259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E15A3-2FD1-44DA-B697-8A44A48D5AE0}">
      <dsp:nvSpPr>
        <dsp:cNvPr id="0" name=""/>
        <dsp:cNvSpPr/>
      </dsp:nvSpPr>
      <dsp:spPr>
        <a:xfrm>
          <a:off x="6669741" y="475003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Análisis de riesgos</a:t>
          </a:r>
        </a:p>
      </dsp:txBody>
      <dsp:txXfrm>
        <a:off x="6669741" y="4750030"/>
        <a:ext cx="1539171" cy="1026114"/>
      </dsp:txXfrm>
    </dsp:sp>
    <dsp:sp modelId="{F902A987-737F-4F87-8B76-5C94DD4DD8F6}">
      <dsp:nvSpPr>
        <dsp:cNvPr id="0" name=""/>
        <dsp:cNvSpPr/>
      </dsp:nvSpPr>
      <dsp:spPr>
        <a:xfrm>
          <a:off x="5643627" y="205391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4F4EC-EE6A-4CA5-AA4A-85CBA0540E7C}">
      <dsp:nvSpPr>
        <dsp:cNvPr id="0" name=""/>
        <dsp:cNvSpPr/>
      </dsp:nvSpPr>
      <dsp:spPr>
        <a:xfrm>
          <a:off x="6669741" y="205135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Planificación</a:t>
          </a:r>
        </a:p>
      </dsp:txBody>
      <dsp:txXfrm>
        <a:off x="6669741" y="2051350"/>
        <a:ext cx="1539171" cy="1026114"/>
      </dsp:txXfrm>
    </dsp:sp>
    <dsp:sp modelId="{8498A872-ADDF-49D1-9774-B86DAA849AF2}">
      <dsp:nvSpPr>
        <dsp:cNvPr id="0" name=""/>
        <dsp:cNvSpPr/>
      </dsp:nvSpPr>
      <dsp:spPr>
        <a:xfrm>
          <a:off x="5643627" y="3403255"/>
          <a:ext cx="1026114" cy="1026114"/>
        </a:xfrm>
        <a:prstGeom prst="ellipse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C66B3-E876-4BCE-8034-11FAB3E13007}">
      <dsp:nvSpPr>
        <dsp:cNvPr id="0" name=""/>
        <dsp:cNvSpPr/>
      </dsp:nvSpPr>
      <dsp:spPr>
        <a:xfrm>
          <a:off x="6669741" y="3400690"/>
          <a:ext cx="1539171" cy="1026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Pérdidas</a:t>
          </a:r>
        </a:p>
      </dsp:txBody>
      <dsp:txXfrm>
        <a:off x="6669741" y="3400690"/>
        <a:ext cx="1539171" cy="10261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867A4-6DFD-43E3-832A-7918F575E557}">
      <dsp:nvSpPr>
        <dsp:cNvPr id="0" name=""/>
        <dsp:cNvSpPr/>
      </dsp:nvSpPr>
      <dsp:spPr>
        <a:xfrm>
          <a:off x="3091579" y="5625142"/>
          <a:ext cx="78423" cy="78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C3714-08BB-4F4B-8752-33EBC813883C}">
      <dsp:nvSpPr>
        <dsp:cNvPr id="0" name=""/>
        <dsp:cNvSpPr/>
      </dsp:nvSpPr>
      <dsp:spPr>
        <a:xfrm>
          <a:off x="2939677" y="5693473"/>
          <a:ext cx="78423" cy="78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B19BA-00B3-4E43-B5D5-166DF6907FC6}">
      <dsp:nvSpPr>
        <dsp:cNvPr id="0" name=""/>
        <dsp:cNvSpPr/>
      </dsp:nvSpPr>
      <dsp:spPr>
        <a:xfrm>
          <a:off x="2785655" y="5752135"/>
          <a:ext cx="78423" cy="78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6DCA4-F0A3-4ADA-88E0-496DF7D34D1E}">
      <dsp:nvSpPr>
        <dsp:cNvPr id="0" name=""/>
        <dsp:cNvSpPr/>
      </dsp:nvSpPr>
      <dsp:spPr>
        <a:xfrm>
          <a:off x="2630221" y="5801127"/>
          <a:ext cx="78423" cy="784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043F1-5F48-407C-B598-BC3B39537B67}">
      <dsp:nvSpPr>
        <dsp:cNvPr id="0" name=""/>
        <dsp:cNvSpPr/>
      </dsp:nvSpPr>
      <dsp:spPr>
        <a:xfrm>
          <a:off x="2473374" y="5840450"/>
          <a:ext cx="78423" cy="784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22973-494D-46F5-B516-F819F7C79F2C}">
      <dsp:nvSpPr>
        <dsp:cNvPr id="0" name=""/>
        <dsp:cNvSpPr/>
      </dsp:nvSpPr>
      <dsp:spPr>
        <a:xfrm>
          <a:off x="4041142" y="4924423"/>
          <a:ext cx="78423" cy="78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9B193-2A70-4C79-8D7D-A7D909E5B734}">
      <dsp:nvSpPr>
        <dsp:cNvPr id="0" name=""/>
        <dsp:cNvSpPr/>
      </dsp:nvSpPr>
      <dsp:spPr>
        <a:xfrm>
          <a:off x="3910436" y="5052706"/>
          <a:ext cx="78423" cy="78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14DB7-C565-49E6-A2AF-ADA9D94B15B5}">
      <dsp:nvSpPr>
        <dsp:cNvPr id="0" name=""/>
        <dsp:cNvSpPr/>
      </dsp:nvSpPr>
      <dsp:spPr>
        <a:xfrm>
          <a:off x="4643804" y="4132167"/>
          <a:ext cx="78423" cy="78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6A813-B401-40CA-8E84-E820CF30507A}">
      <dsp:nvSpPr>
        <dsp:cNvPr id="0" name=""/>
        <dsp:cNvSpPr/>
      </dsp:nvSpPr>
      <dsp:spPr>
        <a:xfrm>
          <a:off x="5074781" y="3233545"/>
          <a:ext cx="78423" cy="784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E2F71-2EB3-4001-8769-9C32A5A60E75}">
      <dsp:nvSpPr>
        <dsp:cNvPr id="0" name=""/>
        <dsp:cNvSpPr/>
      </dsp:nvSpPr>
      <dsp:spPr>
        <a:xfrm>
          <a:off x="5341139" y="2302047"/>
          <a:ext cx="78423" cy="784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E9690-FCE3-422C-B254-940DFC76B14D}">
      <dsp:nvSpPr>
        <dsp:cNvPr id="0" name=""/>
        <dsp:cNvSpPr/>
      </dsp:nvSpPr>
      <dsp:spPr>
        <a:xfrm>
          <a:off x="5463367" y="1384087"/>
          <a:ext cx="78423" cy="78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7557E-47F6-4B71-99B6-6F0F9C0760BD}">
      <dsp:nvSpPr>
        <dsp:cNvPr id="0" name=""/>
        <dsp:cNvSpPr/>
      </dsp:nvSpPr>
      <dsp:spPr>
        <a:xfrm>
          <a:off x="5281085" y="183776"/>
          <a:ext cx="78423" cy="78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4A7AC-0390-455C-96BD-52C316CD708E}">
      <dsp:nvSpPr>
        <dsp:cNvPr id="0" name=""/>
        <dsp:cNvSpPr/>
      </dsp:nvSpPr>
      <dsp:spPr>
        <a:xfrm>
          <a:off x="5399074" y="93527"/>
          <a:ext cx="78423" cy="78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13319-29BA-4DF8-9E94-6E2CBFEBE53A}">
      <dsp:nvSpPr>
        <dsp:cNvPr id="0" name=""/>
        <dsp:cNvSpPr/>
      </dsp:nvSpPr>
      <dsp:spPr>
        <a:xfrm>
          <a:off x="5517062" y="3923"/>
          <a:ext cx="78423" cy="784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3B7E9-8918-4471-91C1-F48D0124AEEE}">
      <dsp:nvSpPr>
        <dsp:cNvPr id="0" name=""/>
        <dsp:cNvSpPr/>
      </dsp:nvSpPr>
      <dsp:spPr>
        <a:xfrm>
          <a:off x="5634345" y="93527"/>
          <a:ext cx="78423" cy="784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C7C4A-062C-4263-ABF7-CF73214ED9D0}">
      <dsp:nvSpPr>
        <dsp:cNvPr id="0" name=""/>
        <dsp:cNvSpPr/>
      </dsp:nvSpPr>
      <dsp:spPr>
        <a:xfrm>
          <a:off x="5752334" y="183776"/>
          <a:ext cx="78423" cy="784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3C121-61D2-4807-BA57-215B8ADDDC0C}">
      <dsp:nvSpPr>
        <dsp:cNvPr id="0" name=""/>
        <dsp:cNvSpPr/>
      </dsp:nvSpPr>
      <dsp:spPr>
        <a:xfrm>
          <a:off x="5517062" y="193445"/>
          <a:ext cx="78423" cy="78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FBD63-31F9-4785-9993-8D2CE89B61EB}">
      <dsp:nvSpPr>
        <dsp:cNvPr id="0" name=""/>
        <dsp:cNvSpPr/>
      </dsp:nvSpPr>
      <dsp:spPr>
        <a:xfrm>
          <a:off x="5517062" y="383613"/>
          <a:ext cx="78423" cy="78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1888D-4FBC-4F8D-BD44-68EBF4A5F92A}">
      <dsp:nvSpPr>
        <dsp:cNvPr id="0" name=""/>
        <dsp:cNvSpPr/>
      </dsp:nvSpPr>
      <dsp:spPr>
        <a:xfrm>
          <a:off x="2039923" y="5988605"/>
          <a:ext cx="1692822" cy="4538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Cultura de seguridad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2077" y="6010759"/>
        <a:ext cx="1648514" cy="409515"/>
      </dsp:txXfrm>
    </dsp:sp>
    <dsp:sp modelId="{7A5C2B39-85F3-4D17-B341-F376AF541F67}">
      <dsp:nvSpPr>
        <dsp:cNvPr id="0" name=""/>
        <dsp:cNvSpPr/>
      </dsp:nvSpPr>
      <dsp:spPr>
        <a:xfrm>
          <a:off x="1570441" y="5547030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7EE7A-FB15-4335-AFD9-D3FEA7CF7666}">
      <dsp:nvSpPr>
        <dsp:cNvPr id="0" name=""/>
        <dsp:cNvSpPr/>
      </dsp:nvSpPr>
      <dsp:spPr>
        <a:xfrm>
          <a:off x="3634539" y="5409078"/>
          <a:ext cx="1692822" cy="4538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Presupuesto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693" y="5431232"/>
        <a:ext cx="1648514" cy="409515"/>
      </dsp:txXfrm>
    </dsp:sp>
    <dsp:sp modelId="{DD74267C-3D82-4D5E-B8B1-BD13B728794C}">
      <dsp:nvSpPr>
        <dsp:cNvPr id="0" name=""/>
        <dsp:cNvSpPr/>
      </dsp:nvSpPr>
      <dsp:spPr>
        <a:xfrm>
          <a:off x="3165057" y="4967503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3AAAB-C994-41BB-AAD2-CA482D5A3B5E}">
      <dsp:nvSpPr>
        <dsp:cNvPr id="0" name=""/>
        <dsp:cNvSpPr/>
      </dsp:nvSpPr>
      <dsp:spPr>
        <a:xfrm>
          <a:off x="4420896" y="4618755"/>
          <a:ext cx="1692822" cy="4538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Medidas de seguridad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3050" y="4640909"/>
        <a:ext cx="1648514" cy="409515"/>
      </dsp:txXfrm>
    </dsp:sp>
    <dsp:sp modelId="{D65036CA-BE0E-4F0E-9E9E-E8833447A5D4}">
      <dsp:nvSpPr>
        <dsp:cNvPr id="0" name=""/>
        <dsp:cNvSpPr/>
      </dsp:nvSpPr>
      <dsp:spPr>
        <a:xfrm>
          <a:off x="3951414" y="4177180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68016-F7E6-42E7-A735-C15CFC27EB5A}">
      <dsp:nvSpPr>
        <dsp:cNvPr id="0" name=""/>
        <dsp:cNvSpPr/>
      </dsp:nvSpPr>
      <dsp:spPr>
        <a:xfrm>
          <a:off x="4921819" y="3747853"/>
          <a:ext cx="1692822" cy="45382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Afiches informativos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3973" y="3770007"/>
        <a:ext cx="1648514" cy="409515"/>
      </dsp:txXfrm>
    </dsp:sp>
    <dsp:sp modelId="{4087781B-C322-4900-9CD7-1287DF29D778}">
      <dsp:nvSpPr>
        <dsp:cNvPr id="0" name=""/>
        <dsp:cNvSpPr/>
      </dsp:nvSpPr>
      <dsp:spPr>
        <a:xfrm>
          <a:off x="4452337" y="3306923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D7E12-859F-4A7B-ACB5-611CADF65ACD}">
      <dsp:nvSpPr>
        <dsp:cNvPr id="0" name=""/>
        <dsp:cNvSpPr/>
      </dsp:nvSpPr>
      <dsp:spPr>
        <a:xfrm>
          <a:off x="5279318" y="2826669"/>
          <a:ext cx="1692822" cy="45382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Coordinación interinstitucional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1472" y="2848823"/>
        <a:ext cx="1648514" cy="409515"/>
      </dsp:txXfrm>
    </dsp:sp>
    <dsp:sp modelId="{0AE62C28-4B23-4B9F-97A3-F4B79C349F65}">
      <dsp:nvSpPr>
        <dsp:cNvPr id="0" name=""/>
        <dsp:cNvSpPr/>
      </dsp:nvSpPr>
      <dsp:spPr>
        <a:xfrm>
          <a:off x="4809836" y="2385094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E7F59-4B22-44D6-B863-C19DCB19954B}">
      <dsp:nvSpPr>
        <dsp:cNvPr id="0" name=""/>
        <dsp:cNvSpPr/>
      </dsp:nvSpPr>
      <dsp:spPr>
        <a:xfrm>
          <a:off x="5482796" y="1911287"/>
          <a:ext cx="1692822" cy="4538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 de Emergencia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4950" y="1933441"/>
        <a:ext cx="1648514" cy="409515"/>
      </dsp:txXfrm>
    </dsp:sp>
    <dsp:sp modelId="{B60C6341-1D40-46A6-A15A-FB1C419D87D1}">
      <dsp:nvSpPr>
        <dsp:cNvPr id="0" name=""/>
        <dsp:cNvSpPr/>
      </dsp:nvSpPr>
      <dsp:spPr>
        <a:xfrm>
          <a:off x="5013314" y="1469712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0CD7A-3AE1-47BF-8749-086F20DACC0B}">
      <dsp:nvSpPr>
        <dsp:cNvPr id="0" name=""/>
        <dsp:cNvSpPr/>
      </dsp:nvSpPr>
      <dsp:spPr>
        <a:xfrm>
          <a:off x="5593720" y="1028782"/>
          <a:ext cx="1692822" cy="4538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314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Recursos y medios </a:t>
          </a:r>
          <a:endParaRPr lang="es-ES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5874" y="1050936"/>
        <a:ext cx="1648514" cy="409515"/>
      </dsp:txXfrm>
    </dsp:sp>
    <dsp:sp modelId="{833081FD-0065-4F1F-9688-6EE65688C63F}">
      <dsp:nvSpPr>
        <dsp:cNvPr id="0" name=""/>
        <dsp:cNvSpPr/>
      </dsp:nvSpPr>
      <dsp:spPr>
        <a:xfrm>
          <a:off x="5124237" y="587207"/>
          <a:ext cx="784943" cy="785165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6675B-E087-4FEC-BB79-9AEE716BEA8E}" type="datetimeFigureOut">
              <a:rPr lang="es-ES" smtClean="0"/>
              <a:t>07/02/2020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AB0D-4904-421D-959A-A961D3B917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008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CC0D9-F41D-4353-A805-20A7AB5DB54B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A1EB9-90D2-4E8C-850A-57D5BF05BFD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909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06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77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04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2498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04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396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418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46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4860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808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117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8045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966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620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522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50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847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21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477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993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633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50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35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079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271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381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643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596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534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255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42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058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594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69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297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25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087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07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682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5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7466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867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4267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3733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19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7466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365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90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667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81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86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900" marR="0" lvl="0" indent="-1714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900" marR="0" lvl="0" indent="-1714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7303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772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32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8220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265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554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7466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180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8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7466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4923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984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1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800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502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343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012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938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54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24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D693-F871-4F36-A906-0292CC30242E}" type="datetimeFigureOut">
              <a:rPr lang="es-EC" smtClean="0"/>
              <a:pPr/>
              <a:t>7/2/2020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218D-F32A-4254-BB93-15E59BCF3D5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525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69834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diagramLayout" Target="../diagrams/layout13.xml"/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12" Type="http://schemas.openxmlformats.org/officeDocument/2006/relationships/diagramData" Target="../diagrams/data13.xml"/><Relationship Id="rId2" Type="http://schemas.openxmlformats.org/officeDocument/2006/relationships/notesSlide" Target="../notesSlides/notesSlide3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5" Type="http://schemas.openxmlformats.org/officeDocument/2006/relationships/diagramColors" Target="../diagrams/colors13.xml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119.png"/><Relationship Id="rId3" Type="http://schemas.openxmlformats.org/officeDocument/2006/relationships/image" Target="../media/image6.pn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117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116.jpeg"/><Relationship Id="rId4" Type="http://schemas.openxmlformats.org/officeDocument/2006/relationships/diagramData" Target="../diagrams/data14.xml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5" Type="http://schemas.openxmlformats.org/officeDocument/2006/relationships/image" Target="../media/image1180.png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6.png"/><Relationship Id="rId21" Type="http://schemas.openxmlformats.org/officeDocument/2006/relationships/image" Target="../media/image47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6.xml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microsoft.com/office/2007/relationships/diagramDrawing" Target="../diagrams/drawing6.xml"/><Relationship Id="rId19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diagramColors" Target="../diagrams/colors6.xml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4 Imagen"/>
          <p:cNvPicPr>
            <a:picLocks noChangeAspect="1" noChangeArrowheads="1"/>
          </p:cNvPicPr>
          <p:nvPr/>
        </p:nvPicPr>
        <p:blipFill>
          <a:blip r:embed="rId2" cstate="print"/>
          <a:srcRect l="6454" t="35651" r="48363" b="40483"/>
          <a:stretch>
            <a:fillRect/>
          </a:stretch>
        </p:blipFill>
        <p:spPr bwMode="auto">
          <a:xfrm>
            <a:off x="214282" y="116632"/>
            <a:ext cx="307474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508525" y="914127"/>
            <a:ext cx="6912768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CARRERA DE INGENIERÍA EN SEGURIDAD MENCIÓN PÚBLICA Y </a:t>
            </a:r>
            <a:r>
              <a:rPr lang="es-EC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PRIVADA</a:t>
            </a: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RIESGOS ANTRÓPICOS QUE PUEDEN AFECTAR </a:t>
            </a:r>
            <a:r>
              <a:rPr lang="es-EC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CONJUNTO </a:t>
            </a:r>
            <a:r>
              <a:rPr lang="es-EC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RESIDENCIAL “VILLA REAL”, UBICADO EN LA PROVINCIA DE PICHINCHA, CANTÓN QUITO, SECTOR SAN BARTOLO. </a:t>
            </a:r>
            <a:r>
              <a:rPr lang="es-EC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  <a:p>
            <a:pPr indent="180340" algn="ctr">
              <a:spcAft>
                <a:spcPts val="0"/>
              </a:spcAft>
            </a:pPr>
            <a:endPara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spcAft>
                <a:spcPts val="0"/>
              </a:spcAft>
            </a:pP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AUTORA: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CHILUISA CHILUIZA, IVANA SOLEDAD </a:t>
            </a:r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CRNL. (SP) ARAUZ SÁNCHEZ, EDGAR ALFONSO MSc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00068" y="2714620"/>
            <a:ext cx="81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tabLst>
                <a:tab pos="185738" algn="l"/>
              </a:tabLst>
            </a:pPr>
            <a:endParaRPr lang="es-E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00100" y="2714620"/>
            <a:ext cx="79296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s-EC" sz="36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endParaRPr lang="es-ES" sz="36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Picture 2" descr="http://ued.espe.edu.ec/wp-content/uploads/2012/04/ING_SE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8100391" y="158765"/>
            <a:ext cx="805531" cy="82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588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200800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II. Marco de Referencia: Identificación y operacionalización de variables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2522"/>
              </p:ext>
            </p:extLst>
          </p:nvPr>
        </p:nvGraphicFramePr>
        <p:xfrm>
          <a:off x="683568" y="1397000"/>
          <a:ext cx="8208912" cy="4336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625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60" y="4077072"/>
            <a:ext cx="120140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052" y="2132856"/>
            <a:ext cx="119779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827584" y="162880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195736" y="160977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Categoría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563888" y="160977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Dimensión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932040" y="162880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Indicador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300192" y="160977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Fuente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679357" y="160977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Instrumento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484" y="4077072"/>
            <a:ext cx="1230623" cy="132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2226915"/>
            <a:ext cx="1125783" cy="12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225" y="4084316"/>
            <a:ext cx="1197792" cy="131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2195736" y="256046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Antrópico</a:t>
            </a:r>
            <a:endParaRPr lang="es-ES" sz="14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7541" y="2132856"/>
            <a:ext cx="125662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4207" y="4038972"/>
            <a:ext cx="1229962" cy="136472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9191" y="2132856"/>
            <a:ext cx="109112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0193" y="4056172"/>
            <a:ext cx="1080120" cy="134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1549" y="2137393"/>
            <a:ext cx="1168834" cy="130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7051" y="4102831"/>
            <a:ext cx="1164732" cy="130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4396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5184576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III. Metodología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34" y="3175880"/>
            <a:ext cx="7591425" cy="2047875"/>
          </a:xfrm>
          <a:prstGeom prst="rect">
            <a:avLst/>
          </a:prstGeom>
        </p:spPr>
      </p:pic>
      <p:grpSp>
        <p:nvGrpSpPr>
          <p:cNvPr id="57" name="Group 219"/>
          <p:cNvGrpSpPr/>
          <p:nvPr/>
        </p:nvGrpSpPr>
        <p:grpSpPr>
          <a:xfrm>
            <a:off x="899801" y="1942287"/>
            <a:ext cx="2880322" cy="3278772"/>
            <a:chOff x="6045726" y="2699613"/>
            <a:chExt cx="4514224" cy="5063227"/>
          </a:xfrm>
        </p:grpSpPr>
        <p:grpSp>
          <p:nvGrpSpPr>
            <p:cNvPr id="58" name="Group 220"/>
            <p:cNvGrpSpPr/>
            <p:nvPr/>
          </p:nvGrpSpPr>
          <p:grpSpPr>
            <a:xfrm flipH="1">
              <a:off x="6045726" y="2699613"/>
              <a:ext cx="1270458" cy="2392012"/>
              <a:chOff x="5627429" y="2988681"/>
              <a:chExt cx="1270458" cy="2392012"/>
            </a:xfrm>
          </p:grpSpPr>
          <p:sp>
            <p:nvSpPr>
              <p:cNvPr id="72" name="Rectangle 269"/>
              <p:cNvSpPr/>
              <p:nvPr/>
            </p:nvSpPr>
            <p:spPr>
              <a:xfrm>
                <a:off x="6218238" y="3767172"/>
                <a:ext cx="94015" cy="1613521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3" name="Group 270"/>
              <p:cNvGrpSpPr/>
              <p:nvPr/>
            </p:nvGrpSpPr>
            <p:grpSpPr>
              <a:xfrm>
                <a:off x="5627429" y="2988681"/>
                <a:ext cx="1270458" cy="1205087"/>
                <a:chOff x="6638928" y="2983694"/>
                <a:chExt cx="734702" cy="696898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74" name="Rectangle 274"/>
                <p:cNvSpPr/>
                <p:nvPr/>
              </p:nvSpPr>
              <p:spPr>
                <a:xfrm rot="2700000">
                  <a:off x="6657830" y="2964792"/>
                  <a:ext cx="696898" cy="73470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Rectangle 275"/>
                <p:cNvSpPr/>
                <p:nvPr/>
              </p:nvSpPr>
              <p:spPr>
                <a:xfrm rot="2700000">
                  <a:off x="6691426" y="2998934"/>
                  <a:ext cx="629683" cy="66384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0" name="Oval 264"/>
            <p:cNvSpPr/>
            <p:nvPr/>
          </p:nvSpPr>
          <p:spPr>
            <a:xfrm flipH="1">
              <a:off x="9161978" y="3627962"/>
              <a:ext cx="61902" cy="61903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0" name="Group 222"/>
            <p:cNvGrpSpPr/>
            <p:nvPr/>
          </p:nvGrpSpPr>
          <p:grpSpPr>
            <a:xfrm flipH="1">
              <a:off x="7867698" y="3083792"/>
              <a:ext cx="1762902" cy="4679048"/>
              <a:chOff x="1089768" y="3660766"/>
              <a:chExt cx="1500735" cy="3983201"/>
            </a:xfrm>
          </p:grpSpPr>
          <p:sp>
            <p:nvSpPr>
              <p:cNvPr id="65" name="Rectangle 255"/>
              <p:cNvSpPr/>
              <p:nvPr/>
            </p:nvSpPr>
            <p:spPr>
              <a:xfrm>
                <a:off x="1760217" y="5307363"/>
                <a:ext cx="167679" cy="2336604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Group 256"/>
              <p:cNvGrpSpPr/>
              <p:nvPr/>
            </p:nvGrpSpPr>
            <p:grpSpPr>
              <a:xfrm>
                <a:off x="1089768" y="3660766"/>
                <a:ext cx="1500735" cy="1500734"/>
                <a:chOff x="4014811" y="3372357"/>
                <a:chExt cx="867870" cy="867869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68" name="Rectangle 260"/>
                <p:cNvSpPr/>
                <p:nvPr/>
              </p:nvSpPr>
              <p:spPr>
                <a:xfrm rot="2700000">
                  <a:off x="4014811" y="3372357"/>
                  <a:ext cx="867869" cy="867870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Rectangle 261"/>
                <p:cNvSpPr/>
                <p:nvPr/>
              </p:nvSpPr>
              <p:spPr>
                <a:xfrm rot="2700000">
                  <a:off x="4056663" y="3414232"/>
                  <a:ext cx="784165" cy="784165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Oval 243"/>
            <p:cNvSpPr/>
            <p:nvPr/>
          </p:nvSpPr>
          <p:spPr>
            <a:xfrm flipH="1">
              <a:off x="8503712" y="5268101"/>
              <a:ext cx="70028" cy="700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val 237"/>
            <p:cNvSpPr/>
            <p:nvPr/>
          </p:nvSpPr>
          <p:spPr>
            <a:xfrm flipH="1">
              <a:off x="9141974" y="4816224"/>
              <a:ext cx="66959" cy="6695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229"/>
            <p:cNvSpPr/>
            <p:nvPr/>
          </p:nvSpPr>
          <p:spPr>
            <a:xfrm flipH="1">
              <a:off x="10500703" y="5225299"/>
              <a:ext cx="59247" cy="5924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806916" y="2106557"/>
            <a:ext cx="104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Cuantitativo /Cualitativo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152186" y="2126117"/>
            <a:ext cx="104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Población</a:t>
            </a:r>
          </a:p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  <a:p>
            <a:pPr algn="ctr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Jóvenes 126</a:t>
            </a:r>
          </a:p>
          <a:p>
            <a:pPr algn="ctr"/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Adultos 299</a:t>
            </a:r>
          </a:p>
          <a:p>
            <a:pPr algn="ctr"/>
            <a:endPara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Muestra 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219"/>
          <p:cNvGrpSpPr/>
          <p:nvPr/>
        </p:nvGrpSpPr>
        <p:grpSpPr>
          <a:xfrm>
            <a:off x="3629321" y="1988840"/>
            <a:ext cx="2880322" cy="3278772"/>
            <a:chOff x="6045726" y="2699613"/>
            <a:chExt cx="4514224" cy="5063227"/>
          </a:xfrm>
        </p:grpSpPr>
        <p:grpSp>
          <p:nvGrpSpPr>
            <p:cNvPr id="78" name="Group 220"/>
            <p:cNvGrpSpPr/>
            <p:nvPr/>
          </p:nvGrpSpPr>
          <p:grpSpPr>
            <a:xfrm flipH="1">
              <a:off x="6045726" y="2699613"/>
              <a:ext cx="1270458" cy="2392012"/>
              <a:chOff x="5627429" y="2988681"/>
              <a:chExt cx="1270458" cy="2392012"/>
            </a:xfrm>
          </p:grpSpPr>
          <p:sp>
            <p:nvSpPr>
              <p:cNvPr id="88" name="Rectangle 269"/>
              <p:cNvSpPr/>
              <p:nvPr/>
            </p:nvSpPr>
            <p:spPr>
              <a:xfrm>
                <a:off x="6218238" y="3767172"/>
                <a:ext cx="94015" cy="1613521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9" name="Group 270"/>
              <p:cNvGrpSpPr/>
              <p:nvPr/>
            </p:nvGrpSpPr>
            <p:grpSpPr>
              <a:xfrm>
                <a:off x="5627429" y="2988681"/>
                <a:ext cx="1270458" cy="1205087"/>
                <a:chOff x="6638928" y="2983694"/>
                <a:chExt cx="734702" cy="696898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90" name="Rectangle 274"/>
                <p:cNvSpPr/>
                <p:nvPr/>
              </p:nvSpPr>
              <p:spPr>
                <a:xfrm rot="2700000">
                  <a:off x="6657830" y="2964792"/>
                  <a:ext cx="696898" cy="73470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Rectangle 275"/>
                <p:cNvSpPr/>
                <p:nvPr/>
              </p:nvSpPr>
              <p:spPr>
                <a:xfrm rot="2700000">
                  <a:off x="6691426" y="2998934"/>
                  <a:ext cx="629683" cy="66384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9" name="Oval 264"/>
            <p:cNvSpPr/>
            <p:nvPr/>
          </p:nvSpPr>
          <p:spPr>
            <a:xfrm flipH="1">
              <a:off x="9161978" y="3627962"/>
              <a:ext cx="61902" cy="61903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0" name="Group 222"/>
            <p:cNvGrpSpPr/>
            <p:nvPr/>
          </p:nvGrpSpPr>
          <p:grpSpPr>
            <a:xfrm flipH="1">
              <a:off x="7867698" y="3083792"/>
              <a:ext cx="1762902" cy="4679048"/>
              <a:chOff x="1089768" y="3660766"/>
              <a:chExt cx="1500735" cy="3983201"/>
            </a:xfrm>
          </p:grpSpPr>
          <p:sp>
            <p:nvSpPr>
              <p:cNvPr id="84" name="Rectangle 255"/>
              <p:cNvSpPr/>
              <p:nvPr/>
            </p:nvSpPr>
            <p:spPr>
              <a:xfrm>
                <a:off x="1760217" y="5307363"/>
                <a:ext cx="167679" cy="2336604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5" name="Group 256"/>
              <p:cNvGrpSpPr/>
              <p:nvPr/>
            </p:nvGrpSpPr>
            <p:grpSpPr>
              <a:xfrm>
                <a:off x="1089768" y="3660766"/>
                <a:ext cx="1500735" cy="1500734"/>
                <a:chOff x="4014811" y="3372357"/>
                <a:chExt cx="867870" cy="867869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86" name="Rectangle 260"/>
                <p:cNvSpPr/>
                <p:nvPr/>
              </p:nvSpPr>
              <p:spPr>
                <a:xfrm rot="2700000">
                  <a:off x="4014811" y="3372357"/>
                  <a:ext cx="867869" cy="867870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tangle 261"/>
                <p:cNvSpPr/>
                <p:nvPr/>
              </p:nvSpPr>
              <p:spPr>
                <a:xfrm rot="2700000">
                  <a:off x="4056663" y="3414232"/>
                  <a:ext cx="784165" cy="784165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1" name="Oval 243"/>
            <p:cNvSpPr/>
            <p:nvPr/>
          </p:nvSpPr>
          <p:spPr>
            <a:xfrm flipH="1">
              <a:off x="8503712" y="5268101"/>
              <a:ext cx="70028" cy="700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237"/>
            <p:cNvSpPr/>
            <p:nvPr/>
          </p:nvSpPr>
          <p:spPr>
            <a:xfrm flipH="1">
              <a:off x="9141974" y="4816224"/>
              <a:ext cx="66959" cy="6695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229"/>
            <p:cNvSpPr/>
            <p:nvPr/>
          </p:nvSpPr>
          <p:spPr>
            <a:xfrm flipH="1">
              <a:off x="10500703" y="5225299"/>
              <a:ext cx="59247" cy="5924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CuadroTexto 91"/>
          <p:cNvSpPr txBox="1"/>
          <p:nvPr/>
        </p:nvSpPr>
        <p:spPr>
          <a:xfrm>
            <a:off x="3557062" y="1982170"/>
            <a:ext cx="104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2092963" y="3243049"/>
            <a:ext cx="104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uadroTexto 93"/>
          <p:cNvSpPr txBox="1"/>
          <p:nvPr/>
        </p:nvSpPr>
        <p:spPr>
          <a:xfrm>
            <a:off x="3540425" y="1996175"/>
            <a:ext cx="104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Fuentes  primarias y secundarias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CuadroTexto 94"/>
          <p:cNvSpPr txBox="1"/>
          <p:nvPr/>
        </p:nvSpPr>
        <p:spPr>
          <a:xfrm>
            <a:off x="4793013" y="2317364"/>
            <a:ext cx="123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_Entrevista</a:t>
            </a:r>
          </a:p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_Encuesta</a:t>
            </a:r>
          </a:p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_Observación 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y directa</a:t>
            </a:r>
          </a:p>
          <a:p>
            <a:endPara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" name="Group 219"/>
          <p:cNvGrpSpPr/>
          <p:nvPr/>
        </p:nvGrpSpPr>
        <p:grpSpPr>
          <a:xfrm>
            <a:off x="6322435" y="1996175"/>
            <a:ext cx="2880322" cy="3278772"/>
            <a:chOff x="6045726" y="2699613"/>
            <a:chExt cx="4514224" cy="5063227"/>
          </a:xfrm>
        </p:grpSpPr>
        <p:grpSp>
          <p:nvGrpSpPr>
            <p:cNvPr id="98" name="Group 220"/>
            <p:cNvGrpSpPr/>
            <p:nvPr/>
          </p:nvGrpSpPr>
          <p:grpSpPr>
            <a:xfrm flipH="1">
              <a:off x="6045726" y="2699613"/>
              <a:ext cx="1270458" cy="2392012"/>
              <a:chOff x="5627429" y="2988681"/>
              <a:chExt cx="1270458" cy="2392012"/>
            </a:xfrm>
          </p:grpSpPr>
          <p:sp>
            <p:nvSpPr>
              <p:cNvPr id="108" name="Rectangle 269"/>
              <p:cNvSpPr/>
              <p:nvPr/>
            </p:nvSpPr>
            <p:spPr>
              <a:xfrm>
                <a:off x="6218238" y="3767172"/>
                <a:ext cx="94015" cy="1613521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9" name="Group 270"/>
              <p:cNvGrpSpPr/>
              <p:nvPr/>
            </p:nvGrpSpPr>
            <p:grpSpPr>
              <a:xfrm>
                <a:off x="5627429" y="2988681"/>
                <a:ext cx="1270458" cy="1205087"/>
                <a:chOff x="6638928" y="2983694"/>
                <a:chExt cx="734702" cy="696898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110" name="Rectangle 274"/>
                <p:cNvSpPr/>
                <p:nvPr/>
              </p:nvSpPr>
              <p:spPr>
                <a:xfrm rot="2700000">
                  <a:off x="6657830" y="2964792"/>
                  <a:ext cx="696898" cy="73470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Rectangle 275"/>
                <p:cNvSpPr/>
                <p:nvPr/>
              </p:nvSpPr>
              <p:spPr>
                <a:xfrm rot="2700000">
                  <a:off x="6691426" y="2998934"/>
                  <a:ext cx="629683" cy="663842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9" name="Oval 264"/>
            <p:cNvSpPr/>
            <p:nvPr/>
          </p:nvSpPr>
          <p:spPr>
            <a:xfrm flipH="1">
              <a:off x="9161978" y="3627962"/>
              <a:ext cx="61902" cy="61903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0" name="Group 222"/>
            <p:cNvGrpSpPr/>
            <p:nvPr/>
          </p:nvGrpSpPr>
          <p:grpSpPr>
            <a:xfrm flipH="1">
              <a:off x="7867698" y="3083792"/>
              <a:ext cx="1762902" cy="4679048"/>
              <a:chOff x="1089768" y="3660766"/>
              <a:chExt cx="1500735" cy="3983201"/>
            </a:xfrm>
          </p:grpSpPr>
          <p:sp>
            <p:nvSpPr>
              <p:cNvPr id="104" name="Rectangle 255"/>
              <p:cNvSpPr/>
              <p:nvPr/>
            </p:nvSpPr>
            <p:spPr>
              <a:xfrm>
                <a:off x="1760217" y="5307363"/>
                <a:ext cx="167679" cy="2336604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5" name="Group 256"/>
              <p:cNvGrpSpPr/>
              <p:nvPr/>
            </p:nvGrpSpPr>
            <p:grpSpPr>
              <a:xfrm>
                <a:off x="1089768" y="3660766"/>
                <a:ext cx="1500735" cy="1500734"/>
                <a:chOff x="4014811" y="3372357"/>
                <a:chExt cx="867870" cy="867869"/>
              </a:xfrm>
              <a:effectLst>
                <a:outerShdw blurRad="114300" sx="102000" sy="102000" algn="ctr" rotWithShape="0">
                  <a:prstClr val="black">
                    <a:alpha val="23000"/>
                  </a:prstClr>
                </a:outerShdw>
              </a:effectLst>
            </p:grpSpPr>
            <p:sp>
              <p:nvSpPr>
                <p:cNvPr id="106" name="Rectangle 260"/>
                <p:cNvSpPr/>
                <p:nvPr/>
              </p:nvSpPr>
              <p:spPr>
                <a:xfrm rot="2700000">
                  <a:off x="4014811" y="3372357"/>
                  <a:ext cx="867869" cy="867870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Rectangle 261"/>
                <p:cNvSpPr/>
                <p:nvPr/>
              </p:nvSpPr>
              <p:spPr>
                <a:xfrm rot="2700000">
                  <a:off x="4056663" y="3414232"/>
                  <a:ext cx="784165" cy="784165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1" name="Oval 243"/>
            <p:cNvSpPr/>
            <p:nvPr/>
          </p:nvSpPr>
          <p:spPr>
            <a:xfrm flipH="1">
              <a:off x="8503712" y="5268101"/>
              <a:ext cx="70028" cy="700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237"/>
            <p:cNvSpPr/>
            <p:nvPr/>
          </p:nvSpPr>
          <p:spPr>
            <a:xfrm flipH="1">
              <a:off x="9141974" y="4816224"/>
              <a:ext cx="66959" cy="66959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229"/>
            <p:cNvSpPr/>
            <p:nvPr/>
          </p:nvSpPr>
          <p:spPr>
            <a:xfrm flipH="1">
              <a:off x="10500703" y="5225299"/>
              <a:ext cx="59247" cy="5924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ángulo 3"/>
          <p:cNvSpPr/>
          <p:nvPr/>
        </p:nvSpPr>
        <p:spPr>
          <a:xfrm>
            <a:off x="7512209" y="2597342"/>
            <a:ext cx="1236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 Mosler y 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Meseri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ángulo 111"/>
          <p:cNvSpPr/>
          <p:nvPr/>
        </p:nvSpPr>
        <p:spPr>
          <a:xfrm>
            <a:off x="6240380" y="1910561"/>
            <a:ext cx="1233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 básico de </a:t>
            </a:r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</a:p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_Auditoria de Seguridad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192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Entrevista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3" name="Gráfico 112"/>
          <p:cNvGraphicFramePr/>
          <p:nvPr>
            <p:extLst>
              <p:ext uri="{D42A27DB-BD31-4B8C-83A1-F6EECF244321}">
                <p14:modId xmlns:p14="http://schemas.microsoft.com/office/powerpoint/2010/main" val="3967589913"/>
              </p:ext>
            </p:extLst>
          </p:nvPr>
        </p:nvGraphicFramePr>
        <p:xfrm>
          <a:off x="824726" y="1340768"/>
          <a:ext cx="3747274" cy="211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4" name="Gráfico 113"/>
          <p:cNvGraphicFramePr/>
          <p:nvPr>
            <p:extLst>
              <p:ext uri="{D42A27DB-BD31-4B8C-83A1-F6EECF244321}">
                <p14:modId xmlns:p14="http://schemas.microsoft.com/office/powerpoint/2010/main" val="1161741982"/>
              </p:ext>
            </p:extLst>
          </p:nvPr>
        </p:nvGraphicFramePr>
        <p:xfrm>
          <a:off x="4788024" y="1340769"/>
          <a:ext cx="381642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5" name="Gráfico 114"/>
          <p:cNvGraphicFramePr/>
          <p:nvPr>
            <p:extLst>
              <p:ext uri="{D42A27DB-BD31-4B8C-83A1-F6EECF244321}">
                <p14:modId xmlns:p14="http://schemas.microsoft.com/office/powerpoint/2010/main" val="2347278403"/>
              </p:ext>
            </p:extLst>
          </p:nvPr>
        </p:nvGraphicFramePr>
        <p:xfrm>
          <a:off x="831871" y="3717032"/>
          <a:ext cx="3740129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6" name="Gráfico 115"/>
          <p:cNvGraphicFramePr/>
          <p:nvPr>
            <p:extLst>
              <p:ext uri="{D42A27DB-BD31-4B8C-83A1-F6EECF244321}">
                <p14:modId xmlns:p14="http://schemas.microsoft.com/office/powerpoint/2010/main" val="2681156641"/>
              </p:ext>
            </p:extLst>
          </p:nvPr>
        </p:nvGraphicFramePr>
        <p:xfrm>
          <a:off x="4788025" y="3717032"/>
          <a:ext cx="3816424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510303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Entrevista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657810908"/>
              </p:ext>
            </p:extLst>
          </p:nvPr>
        </p:nvGraphicFramePr>
        <p:xfrm>
          <a:off x="827584" y="1124744"/>
          <a:ext cx="3600400" cy="222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817333839"/>
              </p:ext>
            </p:extLst>
          </p:nvPr>
        </p:nvGraphicFramePr>
        <p:xfrm>
          <a:off x="4810760" y="1124744"/>
          <a:ext cx="37216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852184670"/>
              </p:ext>
            </p:extLst>
          </p:nvPr>
        </p:nvGraphicFramePr>
        <p:xfrm>
          <a:off x="3059832" y="3789040"/>
          <a:ext cx="36004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276219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</a:t>
            </a:r>
            <a:r>
              <a:rPr lang="es-E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endParaRPr lang="es-E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454040090"/>
              </p:ext>
            </p:extLst>
          </p:nvPr>
        </p:nvGraphicFramePr>
        <p:xfrm>
          <a:off x="827584" y="1124744"/>
          <a:ext cx="3537753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454671143"/>
              </p:ext>
            </p:extLst>
          </p:nvPr>
        </p:nvGraphicFramePr>
        <p:xfrm>
          <a:off x="4716017" y="1052736"/>
          <a:ext cx="3672407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934814839"/>
              </p:ext>
            </p:extLst>
          </p:nvPr>
        </p:nvGraphicFramePr>
        <p:xfrm>
          <a:off x="827584" y="3789040"/>
          <a:ext cx="3600400" cy="2453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2558535486"/>
              </p:ext>
            </p:extLst>
          </p:nvPr>
        </p:nvGraphicFramePr>
        <p:xfrm>
          <a:off x="4716017" y="3789040"/>
          <a:ext cx="367240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601497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</a:t>
            </a: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02049521"/>
              </p:ext>
            </p:extLst>
          </p:nvPr>
        </p:nvGraphicFramePr>
        <p:xfrm>
          <a:off x="838375" y="1196752"/>
          <a:ext cx="3373586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265309702"/>
              </p:ext>
            </p:extLst>
          </p:nvPr>
        </p:nvGraphicFramePr>
        <p:xfrm>
          <a:off x="1547664" y="3501008"/>
          <a:ext cx="648072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944967732"/>
              </p:ext>
            </p:extLst>
          </p:nvPr>
        </p:nvGraphicFramePr>
        <p:xfrm>
          <a:off x="4499993" y="1196752"/>
          <a:ext cx="3672407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468777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</a:t>
            </a:r>
            <a:r>
              <a:rPr lang="es-E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endParaRPr lang="es-E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545387291"/>
              </p:ext>
            </p:extLst>
          </p:nvPr>
        </p:nvGraphicFramePr>
        <p:xfrm>
          <a:off x="866581" y="1340768"/>
          <a:ext cx="3521371" cy="218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898721923"/>
              </p:ext>
            </p:extLst>
          </p:nvPr>
        </p:nvGraphicFramePr>
        <p:xfrm>
          <a:off x="4820000" y="1340768"/>
          <a:ext cx="352839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143814000"/>
              </p:ext>
            </p:extLst>
          </p:nvPr>
        </p:nvGraphicFramePr>
        <p:xfrm>
          <a:off x="859560" y="3861048"/>
          <a:ext cx="352839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339880118"/>
              </p:ext>
            </p:extLst>
          </p:nvPr>
        </p:nvGraphicFramePr>
        <p:xfrm>
          <a:off x="4820000" y="3861048"/>
          <a:ext cx="3528392" cy="211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886920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Encuesta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087074831"/>
              </p:ext>
            </p:extLst>
          </p:nvPr>
        </p:nvGraphicFramePr>
        <p:xfrm>
          <a:off x="827584" y="1268760"/>
          <a:ext cx="3744416" cy="232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496681648"/>
              </p:ext>
            </p:extLst>
          </p:nvPr>
        </p:nvGraphicFramePr>
        <p:xfrm>
          <a:off x="5004049" y="1268760"/>
          <a:ext cx="374441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084643095"/>
              </p:ext>
            </p:extLst>
          </p:nvPr>
        </p:nvGraphicFramePr>
        <p:xfrm>
          <a:off x="3203848" y="3861048"/>
          <a:ext cx="374441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135581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704856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</a:t>
            </a:r>
            <a:r>
              <a:rPr lang="es-E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Estudio Básico de Seguridad</a:t>
            </a:r>
            <a:endParaRPr lang="es-E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748401" y="2512507"/>
            <a:ext cx="1176028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3989840" y="1433614"/>
            <a:ext cx="174848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Económica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3956119" y="4515173"/>
            <a:ext cx="1835883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Situación de la Seguridad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Resultado de imagen para seguridad fisic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12434" r="18674"/>
          <a:stretch/>
        </p:blipFill>
        <p:spPr bwMode="auto">
          <a:xfrm>
            <a:off x="2220998" y="5592603"/>
            <a:ext cx="1484436" cy="9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lh3.googleusercontent.com/1chnz_21PldZccGAkyRc91G_qU3stjvOEIAYWQloJY_kGISxQth-7vj9bQ-4SI_Kzv9a6Jz630-CpERS2lsRPBbtrgeMFouCUiSGzmI-hZK4QMjq5LDL9Cskjfve2HHALNh1f9643J34sFcV_ObbAkQzGTP1ISkERrx8tKLfRqIqbY_4N3BGc82k_BtHjCQ_b0hRZsAo2Fc29sJjCCApSwnETuWQSHtAzLhu4yG7-IuexPuKjNkuxabkxOss6Nb0dKnRkRlBX_jmp-loaCUmAzJguFGjleBkH_rCil3fZH61ko9Ri8VRAUpNhcx6vtYBvwiHER9PYFAQh0g2ChGG2pvkkr2LzCLMAoKIrSQb4I8Xgw6zvu59YuOok8NEMUEklFae2jGfbu_5zZK6xfI8k6nvpzLHsc0VL40OeRLh58-bl2OEQH7RjPG1kDz1S2N9s_4NEU2vJEzJOEWAkojLQebb1RfPNNl7JTNUO_0G4iHrsFp5xGCoYQctTbFYGyV92c5weIYMCmBKgicgsagLNbGilE6xr9ygUc5q0noDOFrq54yZlP_o1RRnjtPpPJTbsRtlM1zJaaiPKDmpoRyNnXFxH-yMeLXOP9enHHAQ-j35adWg0WQJOQgpD59uW8NuE4ifRGrMHx6Bvio0euqM5LIfssys_dP8ZGrmKeiNI_UWPgcIDVSsKqg=w1024-h576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1" y="5623000"/>
            <a:ext cx="1159303" cy="90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Resultado de imagen para seguridad contra incendio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r="3052" b="13295"/>
          <a:stretch/>
        </p:blipFill>
        <p:spPr bwMode="auto">
          <a:xfrm>
            <a:off x="3876136" y="5614588"/>
            <a:ext cx="1302490" cy="94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Resultado de imagen para servicio de vigilancia huma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r="23130"/>
          <a:stretch/>
        </p:blipFill>
        <p:spPr bwMode="auto">
          <a:xfrm>
            <a:off x="5571252" y="5245256"/>
            <a:ext cx="982423" cy="138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Resultado de imagen para sistema de comunicacion: segurid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60" y="5476089"/>
            <a:ext cx="1343662" cy="11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" name="Imagen 378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1507" y="5484327"/>
            <a:ext cx="820973" cy="112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CuadroTexto 101"/>
          <p:cNvSpPr txBox="1"/>
          <p:nvPr/>
        </p:nvSpPr>
        <p:spPr>
          <a:xfrm>
            <a:off x="2051720" y="2519320"/>
            <a:ext cx="1122840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Organigrama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CuadroTexto 102"/>
          <p:cNvSpPr txBox="1"/>
          <p:nvPr/>
        </p:nvSpPr>
        <p:spPr>
          <a:xfrm>
            <a:off x="3946140" y="951615"/>
            <a:ext cx="1835883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CuadroTexto 103"/>
          <p:cNvSpPr txBox="1"/>
          <p:nvPr/>
        </p:nvSpPr>
        <p:spPr>
          <a:xfrm>
            <a:off x="3981766" y="1855114"/>
            <a:ext cx="174222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Descripción general</a:t>
            </a:r>
          </a:p>
        </p:txBody>
      </p:sp>
      <p:sp>
        <p:nvSpPr>
          <p:cNvPr id="105" name="CuadroTexto 104"/>
          <p:cNvSpPr txBox="1"/>
          <p:nvPr/>
        </p:nvSpPr>
        <p:spPr>
          <a:xfrm>
            <a:off x="3579085" y="2489783"/>
            <a:ext cx="112284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Horarios de Acceso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CuadroTexto 105"/>
          <p:cNvSpPr txBox="1"/>
          <p:nvPr/>
        </p:nvSpPr>
        <p:spPr>
          <a:xfrm>
            <a:off x="6370615" y="2519320"/>
            <a:ext cx="1122840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Descripción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CuadroTexto 106"/>
          <p:cNvSpPr txBox="1"/>
          <p:nvPr/>
        </p:nvSpPr>
        <p:spPr>
          <a:xfrm>
            <a:off x="5985965" y="3043756"/>
            <a:ext cx="769301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5995740" y="3404348"/>
            <a:ext cx="769301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Croquis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uadroTexto 108"/>
          <p:cNvSpPr txBox="1"/>
          <p:nvPr/>
        </p:nvSpPr>
        <p:spPr>
          <a:xfrm>
            <a:off x="7063311" y="3404348"/>
            <a:ext cx="1094802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Topografía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CuadroTexto 109"/>
          <p:cNvSpPr txBox="1"/>
          <p:nvPr/>
        </p:nvSpPr>
        <p:spPr>
          <a:xfrm>
            <a:off x="7063311" y="3870746"/>
            <a:ext cx="140392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inmediatas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CuadroTexto 110"/>
          <p:cNvSpPr txBox="1"/>
          <p:nvPr/>
        </p:nvSpPr>
        <p:spPr>
          <a:xfrm>
            <a:off x="6311756" y="4518971"/>
            <a:ext cx="1240558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Internas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CuadroTexto 111"/>
          <p:cNvSpPr txBox="1"/>
          <p:nvPr/>
        </p:nvSpPr>
        <p:spPr>
          <a:xfrm>
            <a:off x="7063311" y="3041745"/>
            <a:ext cx="140392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Estatus económico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CuadroTexto 112"/>
          <p:cNvSpPr txBox="1"/>
          <p:nvPr/>
        </p:nvSpPr>
        <p:spPr>
          <a:xfrm>
            <a:off x="5340752" y="3887755"/>
            <a:ext cx="141451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Sensibles</a:t>
            </a:r>
            <a:endParaRPr lang="es-MX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891" name="Conector recto de flecha 37890"/>
          <p:cNvCxnSpPr>
            <a:stCxn id="103" idx="2"/>
            <a:endCxn id="74" idx="0"/>
          </p:cNvCxnSpPr>
          <p:nvPr/>
        </p:nvCxnSpPr>
        <p:spPr>
          <a:xfrm flipH="1">
            <a:off x="4864081" y="1228614"/>
            <a:ext cx="1" cy="20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95" name="Conector recto de flecha 37894"/>
          <p:cNvCxnSpPr>
            <a:stCxn id="74" idx="2"/>
            <a:endCxn id="104" idx="0"/>
          </p:cNvCxnSpPr>
          <p:nvPr/>
        </p:nvCxnSpPr>
        <p:spPr>
          <a:xfrm flipH="1">
            <a:off x="4852877" y="1710613"/>
            <a:ext cx="11204" cy="14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99" name="Conector angular 37898"/>
          <p:cNvCxnSpPr>
            <a:stCxn id="104" idx="2"/>
            <a:endCxn id="69" idx="0"/>
          </p:cNvCxnSpPr>
          <p:nvPr/>
        </p:nvCxnSpPr>
        <p:spPr>
          <a:xfrm rot="5400000">
            <a:off x="2904449" y="564079"/>
            <a:ext cx="380394" cy="35164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01" name="Conector angular 37900"/>
          <p:cNvCxnSpPr>
            <a:stCxn id="104" idx="2"/>
            <a:endCxn id="102" idx="0"/>
          </p:cNvCxnSpPr>
          <p:nvPr/>
        </p:nvCxnSpPr>
        <p:spPr>
          <a:xfrm rot="5400000">
            <a:off x="3539406" y="1205848"/>
            <a:ext cx="387207" cy="223973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03" name="Conector angular 37902"/>
          <p:cNvCxnSpPr>
            <a:stCxn id="104" idx="2"/>
            <a:endCxn id="105" idx="0"/>
          </p:cNvCxnSpPr>
          <p:nvPr/>
        </p:nvCxnSpPr>
        <p:spPr>
          <a:xfrm rot="5400000">
            <a:off x="4317856" y="1954762"/>
            <a:ext cx="357670" cy="7123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05" name="Conector angular 37904"/>
          <p:cNvCxnSpPr>
            <a:stCxn id="104" idx="2"/>
            <a:endCxn id="106" idx="0"/>
          </p:cNvCxnSpPr>
          <p:nvPr/>
        </p:nvCxnSpPr>
        <p:spPr>
          <a:xfrm rot="16200000" flipH="1">
            <a:off x="5698853" y="1286137"/>
            <a:ext cx="387207" cy="20791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07" name="Conector angular 37906"/>
          <p:cNvCxnSpPr>
            <a:stCxn id="106" idx="2"/>
            <a:endCxn id="107" idx="0"/>
          </p:cNvCxnSpPr>
          <p:nvPr/>
        </p:nvCxnSpPr>
        <p:spPr>
          <a:xfrm rot="5400000">
            <a:off x="6527608" y="2639328"/>
            <a:ext cx="247437" cy="5614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09" name="Conector angular 37908"/>
          <p:cNvCxnSpPr>
            <a:stCxn id="106" idx="2"/>
            <a:endCxn id="112" idx="0"/>
          </p:cNvCxnSpPr>
          <p:nvPr/>
        </p:nvCxnSpPr>
        <p:spPr>
          <a:xfrm rot="16200000" flipH="1">
            <a:off x="7225941" y="2502413"/>
            <a:ext cx="245426" cy="8332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11" name="Conector angular 37910"/>
          <p:cNvCxnSpPr>
            <a:stCxn id="106" idx="2"/>
            <a:endCxn id="108" idx="3"/>
          </p:cNvCxnSpPr>
          <p:nvPr/>
        </p:nvCxnSpPr>
        <p:spPr>
          <a:xfrm rot="5400000">
            <a:off x="6475274" y="3086086"/>
            <a:ext cx="746529" cy="1669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13" name="Conector angular 37912"/>
          <p:cNvCxnSpPr>
            <a:stCxn id="106" idx="2"/>
            <a:endCxn id="109" idx="1"/>
          </p:cNvCxnSpPr>
          <p:nvPr/>
        </p:nvCxnSpPr>
        <p:spPr>
          <a:xfrm rot="16200000" flipH="1">
            <a:off x="6624409" y="3103945"/>
            <a:ext cx="746529" cy="13127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15" name="Conector angular 37914"/>
          <p:cNvCxnSpPr>
            <a:stCxn id="106" idx="2"/>
            <a:endCxn id="113" idx="3"/>
          </p:cNvCxnSpPr>
          <p:nvPr/>
        </p:nvCxnSpPr>
        <p:spPr>
          <a:xfrm rot="5400000">
            <a:off x="6228683" y="3322903"/>
            <a:ext cx="1229936" cy="1767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17" name="Conector angular 37916"/>
          <p:cNvCxnSpPr>
            <a:stCxn id="106" idx="2"/>
            <a:endCxn id="110" idx="1"/>
          </p:cNvCxnSpPr>
          <p:nvPr/>
        </p:nvCxnSpPr>
        <p:spPr>
          <a:xfrm rot="16200000" flipH="1">
            <a:off x="6391210" y="3337144"/>
            <a:ext cx="1212927" cy="13127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19" name="Conector angular 37918"/>
          <p:cNvCxnSpPr>
            <a:stCxn id="106" idx="2"/>
            <a:endCxn id="111" idx="0"/>
          </p:cNvCxnSpPr>
          <p:nvPr/>
        </p:nvCxnSpPr>
        <p:spPr>
          <a:xfrm rot="5400000">
            <a:off x="6070709" y="3657645"/>
            <a:ext cx="1722652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827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Auditoria de Seguridad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979127"/>
              </p:ext>
            </p:extLst>
          </p:nvPr>
        </p:nvGraphicFramePr>
        <p:xfrm>
          <a:off x="827584" y="1196752"/>
          <a:ext cx="7632847" cy="196751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2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323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total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De ítems auditados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Cuantificación del parámetro auditado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Escala de calificación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Auditoria</a:t>
                      </a:r>
                      <a:r>
                        <a:rPr lang="es-E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Seguridad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279"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35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19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1,84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MALO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Física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79"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MALO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Electrónica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19</a:t>
                      </a:r>
                      <a:endParaRPr lang="es-ES" sz="1200" b="0" i="0" u="none" strike="noStrike" cap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0,47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MALO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 contra incendios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03"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103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32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3,21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BUENO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 de Vigilancia Humana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12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11</a:t>
                      </a:r>
                      <a:endParaRPr lang="es-ES" sz="1200" b="0" i="0" u="none" strike="noStrike" cap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1,09</a:t>
                      </a:r>
                      <a:endParaRPr lang="es-ES" sz="1200" b="0" i="0" u="none" strike="noStrike" cap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MALO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r>
                        <a:rPr lang="es-ES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Comunicación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703"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55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18</a:t>
                      </a:r>
                      <a:endParaRPr lang="es-ES" sz="1200" b="0" i="0" u="none" strike="noStrike" cap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3,05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BUENO</a:t>
                      </a:r>
                      <a:endParaRPr lang="es-E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</a:t>
                      </a:r>
                      <a:r>
                        <a:rPr lang="es-ES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seguridad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642110280"/>
              </p:ext>
            </p:extLst>
          </p:nvPr>
        </p:nvGraphicFramePr>
        <p:xfrm>
          <a:off x="1475656" y="4653136"/>
          <a:ext cx="660005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6131496" y="3933056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_Física</a:t>
            </a:r>
          </a:p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_Electrónica</a:t>
            </a:r>
          </a:p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_Sistema 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incendios</a:t>
            </a:r>
          </a:p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_Sistema 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Comunicación</a:t>
            </a:r>
            <a:endParaRPr lang="es-ES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107160" y="4077072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de Vigilancia 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Humana</a:t>
            </a:r>
          </a:p>
          <a:p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s-E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Procedimientos de </a:t>
            </a:r>
            <a:r>
              <a:rPr lang="es-ES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  <a:endParaRPr lang="es-ES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87824" y="5949280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Seguridad</a:t>
            </a:r>
            <a:endParaRPr lang="es-E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055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683568" y="5085184"/>
            <a:ext cx="798842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buClr>
                <a:srgbClr val="1F497D"/>
              </a:buClr>
              <a:buSzPts val="2133"/>
              <a:buFont typeface="Calibri"/>
              <a:buNone/>
            </a:pPr>
            <a:endParaRPr sz="1600" kern="0">
              <a:solidFill>
                <a:srgbClr val="0447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7584" y="332657"/>
            <a:ext cx="4680520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I. El </a:t>
            </a:r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Problema: Planteamiento 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18369468"/>
              </p:ext>
            </p:extLst>
          </p:nvPr>
        </p:nvGraphicFramePr>
        <p:xfrm>
          <a:off x="673374" y="980728"/>
          <a:ext cx="8208912" cy="531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987824" y="9807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Problemas= Violencia=Delincuencia</a:t>
            </a:r>
          </a:p>
        </p:txBody>
      </p:sp>
    </p:spTree>
    <p:extLst>
      <p:ext uri="{BB962C8B-B14F-4D97-AF65-F5344CB8AC3E}">
        <p14:creationId xmlns:p14="http://schemas.microsoft.com/office/powerpoint/2010/main" val="8959653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Método </a:t>
            </a:r>
            <a:r>
              <a:rPr lang="es-ES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Meseri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968378"/>
              </p:ext>
            </p:extLst>
          </p:nvPr>
        </p:nvGraphicFramePr>
        <p:xfrm>
          <a:off x="1763688" y="1268760"/>
          <a:ext cx="6096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2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ÁREAS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Coeficiente</a:t>
                      </a:r>
                      <a:r>
                        <a:rPr lang="es-E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protección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Rango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Riesgo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</a:t>
                      </a:r>
                      <a:r>
                        <a:rPr lang="es-E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taxativa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 1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P=7,84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 a 8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 2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P=8,11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 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LEVE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Viviendas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P=7,60</a:t>
                      </a:r>
                    </a:p>
                    <a:p>
                      <a:pPr algn="ctr"/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 a 8</a:t>
                      </a:r>
                    </a:p>
                    <a:p>
                      <a:pPr algn="ctr"/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</a:t>
                      </a:r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</a:t>
                      </a:r>
                    </a:p>
                    <a:p>
                      <a:pPr algn="ctr"/>
                      <a:endParaRPr lang="es-E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43722"/>
              </p:ext>
            </p:extLst>
          </p:nvPr>
        </p:nvGraphicFramePr>
        <p:xfrm>
          <a:off x="2627784" y="3429000"/>
          <a:ext cx="3384376" cy="125554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692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8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Prioridad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Bodegas 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Primera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Viviendas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Segunda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8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Bodegas 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Tercera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933056"/>
            <a:ext cx="247166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59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Método Mosler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789617"/>
              </p:ext>
            </p:extLst>
          </p:nvPr>
        </p:nvGraphicFramePr>
        <p:xfrm>
          <a:off x="647564" y="2780928"/>
          <a:ext cx="8064896" cy="326206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3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2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0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00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84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ESCENARIOS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 gridSpan="7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Conjunto Residencial "Villa Real"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RIESGO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Riesgo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4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4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1: Acción vandálica</a:t>
                      </a:r>
                      <a:endParaRPr lang="es-E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74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2: Agresión física y psicológica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1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3: Asalto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13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4: Incendios y Explosiones provocados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6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5: Integración de pandillas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0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6: Intrusión indebida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84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7: Robo/Hurto/Atraco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84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8: Secuestros</a:t>
                      </a:r>
                      <a:endParaRPr lang="es-E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321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115616" y="1052736"/>
            <a:ext cx="7128792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                       A                              E                        CL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284317"/>
              </p:ext>
            </p:extLst>
          </p:nvPr>
        </p:nvGraphicFramePr>
        <p:xfrm>
          <a:off x="3048062" y="1628800"/>
          <a:ext cx="3263900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170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CLASIFICACIÓN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A 250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MUY 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 A 500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501 A 750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 A 1000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ELEVADO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1001 A 1250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MUY ELEVADO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5333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IV. Representación e interpretación de Resultados: Método Mosler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1" y="1196752"/>
            <a:ext cx="7866325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6111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7128792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V. Conclusiones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80473605"/>
              </p:ext>
            </p:extLst>
          </p:nvPr>
        </p:nvGraphicFramePr>
        <p:xfrm>
          <a:off x="935088" y="377280"/>
          <a:ext cx="820891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80658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V. Recomendaciones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31228402"/>
              </p:ext>
            </p:extLst>
          </p:nvPr>
        </p:nvGraphicFramePr>
        <p:xfrm>
          <a:off x="107504" y="116632"/>
          <a:ext cx="8856984" cy="644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47159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4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71114186"/>
              </p:ext>
            </p:extLst>
          </p:nvPr>
        </p:nvGraphicFramePr>
        <p:xfrm>
          <a:off x="539552" y="1052736"/>
          <a:ext cx="5544616" cy="6120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86153035"/>
              </p:ext>
            </p:extLst>
          </p:nvPr>
        </p:nvGraphicFramePr>
        <p:xfrm>
          <a:off x="4932040" y="1484783"/>
          <a:ext cx="39604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7812360" y="364502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_Acuerdo 01257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_RTQ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148064" y="4941167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_28.547,32 m2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_4.774m2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15816" y="1268760"/>
            <a:ext cx="38164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Descripción de la Organización</a:t>
            </a:r>
            <a:endParaRPr lang="es-ES" u="sng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131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4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06709044"/>
              </p:ext>
            </p:extLst>
          </p:nvPr>
        </p:nvGraphicFramePr>
        <p:xfrm>
          <a:off x="1259632" y="1765796"/>
          <a:ext cx="5400600" cy="4395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923928" y="2420888"/>
            <a:ext cx="194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_Material de construcción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_Maquinaria, equipos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_Materia prima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04248" y="3165068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factores de riesgo</a:t>
            </a:r>
            <a:endParaRPr lang="es-ES" u="sng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07904" y="4581128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_Sur: Tocachi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_Norte: Catarama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_Este: Casales Metrópoli, colegio Gonzalo Escudero, Conjunto Hierba Buena</a:t>
            </a:r>
          </a:p>
          <a:p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_Oeste: Calle Palenque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171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4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55976" y="315130"/>
            <a:ext cx="35283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 factores de riesgo</a:t>
            </a:r>
            <a:endParaRPr lang="es-ES" u="sng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Resultado de imagen para metodo mes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47" y="1102162"/>
            <a:ext cx="2688858" cy="66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88" y="1065720"/>
            <a:ext cx="2808312" cy="69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831166"/>
              </p:ext>
            </p:extLst>
          </p:nvPr>
        </p:nvGraphicFramePr>
        <p:xfrm>
          <a:off x="825637" y="1977801"/>
          <a:ext cx="3361885" cy="114685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62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503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Estimación de daños y pérdidas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Priorización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05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 1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05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Bodega</a:t>
                      </a:r>
                      <a:r>
                        <a:rPr lang="es-ES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05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Viviendas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11143"/>
              </p:ext>
            </p:extLst>
          </p:nvPr>
        </p:nvGraphicFramePr>
        <p:xfrm>
          <a:off x="4355976" y="2003281"/>
          <a:ext cx="4376093" cy="161901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Valor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Clasificación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1: Acción vandálica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387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2: Agresión física y psicológica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434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3: Asalto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471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6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4: Incendios y </a:t>
                      </a:r>
                      <a:r>
                        <a:rPr lang="es-EC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Explosiones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563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NORMAL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5: Integración de pandillas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412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6: Intrusión indebida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392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REDUCIDO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7: Robo/Hurto/Atraco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543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NORMAL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45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RIESGO 8: Secuestros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321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REDUCIDO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75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Imagen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5328592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7542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4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15816" y="980727"/>
            <a:ext cx="35283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Prevención y control de riesgos</a:t>
            </a:r>
            <a:endParaRPr lang="es-ES" u="sng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51" y="1490790"/>
            <a:ext cx="1653438" cy="165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Resultado de imagen para accion de control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28" y="1528228"/>
            <a:ext cx="1620363" cy="162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282247" y="1662252"/>
            <a:ext cx="385298" cy="165618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200" dirty="0" smtClean="0"/>
              <a:t>Control</a:t>
            </a:r>
            <a:endParaRPr lang="es-ES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610" y="1556790"/>
            <a:ext cx="2019300" cy="1744032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3249690"/>
            <a:ext cx="4860540" cy="32756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39055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4"/>
            <a:ext cx="3456384" cy="5760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15816" y="980727"/>
            <a:ext cx="35283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</a:t>
            </a:r>
            <a:endParaRPr lang="es-ES" u="sng" dirty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161359"/>
              </p:ext>
            </p:extLst>
          </p:nvPr>
        </p:nvGraphicFramePr>
        <p:xfrm>
          <a:off x="1403648" y="1477868"/>
          <a:ext cx="6696744" cy="231808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608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095"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Objeto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Periodicidad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8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Lámparas de emergencia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Trimestral</a:t>
                      </a:r>
                      <a:endParaRPr lang="es-ES" sz="1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 técnicos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Sensores, pulsadores y luces estroboscópicas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Semestral</a:t>
                      </a:r>
                      <a:endParaRPr lang="es-ES" sz="10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 técnicos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51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Extintores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 de inspección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Boca de incendio equipada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 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técnicos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1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Conexiones eléctricas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Mensual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Lista de verificación 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instalaciones eléctricas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3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Equipos eléctricos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 técnicos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0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Cámaras de video vigilancia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Lista de verificación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0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Señalización evacuación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Bimensual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 de inspección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80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Aseo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Diaria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 de inspección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80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Orden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Diaria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 de inspección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58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Alarma contra incendio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18034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Bimensual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Procedimientos técnicos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138" marR="221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8674" name="Picture 2" descr="Resultado de imagen para mantenimient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4604276" cy="217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458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683568" y="5085184"/>
            <a:ext cx="798842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buClr>
                <a:srgbClr val="1F497D"/>
              </a:buClr>
              <a:buSzPts val="2133"/>
              <a:buFont typeface="Calibri"/>
              <a:buNone/>
            </a:pPr>
            <a:endParaRPr sz="1600" kern="0">
              <a:solidFill>
                <a:srgbClr val="0447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7584" y="332656"/>
            <a:ext cx="5184576" cy="54005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I. El Problema: Delimitación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3960"/>
            <a:ext cx="4964088" cy="3993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91" y="1124744"/>
            <a:ext cx="2743597" cy="1978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683568" y="333043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Dirección: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Catarama E2-76 y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Palenque. </a:t>
            </a:r>
          </a:p>
          <a:p>
            <a:pPr algn="just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Limites: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Norte: Vía de circulación vehicular (calle Catarama).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Sur: Vía de circulación vehicular (calle Tocachi).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Este: Casales Metrópoli, Colegio Gonzalo Escudero y Conjunto Habitacional Hierba Buena.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Oeste: Vía de circulación vehicular (calle Palenque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584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3024336" cy="43204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556792"/>
            <a:ext cx="4068452" cy="4176464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752020" y="1556792"/>
            <a:ext cx="4104456" cy="41764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19672" y="1142487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Incendio</a:t>
            </a:r>
            <a:endParaRPr lang="es-ES" sz="11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796136" y="1139228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Emergencia</a:t>
            </a:r>
            <a:endParaRPr lang="es-ES" sz="1100" dirty="0"/>
          </a:p>
        </p:txBody>
      </p:sp>
      <p:sp>
        <p:nvSpPr>
          <p:cNvPr id="2" name="Rectángulo 1"/>
          <p:cNvSpPr/>
          <p:nvPr/>
        </p:nvSpPr>
        <p:spPr>
          <a:xfrm>
            <a:off x="2966916" y="779417"/>
            <a:ext cx="357020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 de alarma y comunicación</a:t>
            </a:r>
          </a:p>
        </p:txBody>
      </p:sp>
    </p:spTree>
    <p:extLst>
      <p:ext uri="{BB962C8B-B14F-4D97-AF65-F5344CB8AC3E}">
        <p14:creationId xmlns:p14="http://schemas.microsoft.com/office/powerpoint/2010/main" val="28760277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6768752" cy="36003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Propuesta: 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Protocolos de intervención ante emergencias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27584" y="1772816"/>
            <a:ext cx="4041775" cy="45365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5616" y="1052736"/>
            <a:ext cx="27363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Estructura y organización de Brigadas</a:t>
            </a:r>
            <a:endParaRPr lang="es-ES" sz="16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08104" y="1052736"/>
            <a:ext cx="27363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Funciones  y responsabilidades</a:t>
            </a:r>
            <a:endParaRPr lang="es-ES" sz="16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Resultado de imagen para jefe de brigada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23703"/>
            <a:ext cx="1800200" cy="199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Resultado de imagen para brigadas de emergencia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438398" cy="28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750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6768752" cy="36003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Propuesta: 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Protocolos de intervención ante emergencias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96" y="2780928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068960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Resultado de imagen para asaltos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356992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2567077"/>
            <a:ext cx="936000" cy="9698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6982" y="2348880"/>
            <a:ext cx="997145" cy="90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144" y="2187704"/>
            <a:ext cx="936000" cy="80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2360" y="1628799"/>
            <a:ext cx="1014780" cy="87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Resultado de imagen para rob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60" y="1844824"/>
            <a:ext cx="864199" cy="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786716607"/>
              </p:ext>
            </p:extLst>
          </p:nvPr>
        </p:nvGraphicFramePr>
        <p:xfrm>
          <a:off x="658492" y="908720"/>
          <a:ext cx="8161980" cy="594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090190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6768752" cy="36003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Propuesta: 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Protocolos de intervención ante emergencias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127832"/>
              </p:ext>
            </p:extLst>
          </p:nvPr>
        </p:nvGraphicFramePr>
        <p:xfrm>
          <a:off x="808300" y="764704"/>
          <a:ext cx="4111750" cy="244906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447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5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Jefe de Emergencias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Todo el Conjunto: 1 persona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Administrador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Comunicación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persona por cada calle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Habitantes del Conjunto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seguridad física-Personal de guardianía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Todo el Conjunto: 2 personas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Guardias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5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evacuación, rescate y seguridad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“A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B</a:t>
                      </a:r>
                      <a:r>
                        <a:rPr lang="es-EC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E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personas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“C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y D: </a:t>
                      </a: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Habitantes del Conjunto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5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Contra incendios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“A”, B</a:t>
                      </a:r>
                      <a:r>
                        <a:rPr lang="es-EC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E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personas</a:t>
                      </a:r>
                      <a:endParaRPr lang="es-ES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“C” y D: 1 persona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Habitantes del Conjunto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5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Primeros auxilios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“A”, B</a:t>
                      </a:r>
                      <a:r>
                        <a:rPr lang="es-EC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E</a:t>
                      </a: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personas</a:t>
                      </a:r>
                      <a:endParaRPr lang="es-ES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Calle “C” y D: 1 persona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Habitantes del Conjunto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04087"/>
              </p:ext>
            </p:extLst>
          </p:nvPr>
        </p:nvGraphicFramePr>
        <p:xfrm>
          <a:off x="5080648" y="788502"/>
          <a:ext cx="3312368" cy="2133600"/>
        </p:xfrm>
        <a:graphic>
          <a:graphicData uri="http://schemas.openxmlformats.org/drawingml/2006/table">
            <a:tbl>
              <a:tblPr firstRow="1" firstCol="1" lastRow="1" bandRow="1">
                <a:tableStyleId>{D27102A9-8310-4765-A935-A1911B00CA55}</a:tableStyleId>
              </a:tblPr>
              <a:tblGrid>
                <a:gridCol w="163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Institución</a:t>
                      </a:r>
                      <a:endParaRPr lang="es-ES" sz="1000" b="1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Contactos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Respuesta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8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Cuerpo de Bomberos Zona Quitumbe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Cruz Roja Ecuatoriana 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Policía nacional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4,2km a 8 minutos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 km a 18 minutos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a 3 minutos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11,3kma 20minutos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Clínica de especialidades San Bartolo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(02) 308-0659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1km a 4 minutos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 del IEES Quito Sur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(02) 398-2700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4,3km a 10minutos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980042121"/>
              </p:ext>
            </p:extLst>
          </p:nvPr>
        </p:nvGraphicFramePr>
        <p:xfrm>
          <a:off x="1092376" y="4302581"/>
          <a:ext cx="7704856" cy="47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258" y="3261683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 descr="Resultado de imagen para brigadas de emergencia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30" y="3272316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3960" y="3284984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229" y="3284984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9658" y="3284984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9080" y="3284984"/>
            <a:ext cx="936000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277602"/>
              </p:ext>
            </p:extLst>
          </p:nvPr>
        </p:nvGraphicFramePr>
        <p:xfrm>
          <a:off x="971600" y="4941168"/>
          <a:ext cx="7607238" cy="1676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67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7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78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Rehabilitación después de la emergencia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Responsable:</a:t>
                      </a:r>
                      <a:endParaRPr lang="es-ES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Fecha: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Lugar: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Emergencia: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Personas (habitantes o particulares)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 y Apellido del herido o afectado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Estado del herido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Lugar de traslado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Bienes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o bien afectado</a:t>
                      </a:r>
                      <a:endParaRPr lang="es-E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 del encargado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aproximado de rehabilitación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3303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5184576" cy="36003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Propuesta: 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Evacuación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02641327"/>
              </p:ext>
            </p:extLst>
          </p:nvPr>
        </p:nvGraphicFramePr>
        <p:xfrm>
          <a:off x="1336405" y="1275339"/>
          <a:ext cx="7056784" cy="165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196883933"/>
              </p:ext>
            </p:extLst>
          </p:nvPr>
        </p:nvGraphicFramePr>
        <p:xfrm>
          <a:off x="839684" y="3429000"/>
          <a:ext cx="7992888" cy="47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AutoShape 2" descr="Resultado de imagen para relo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5656" y="4653136"/>
            <a:ext cx="1436011" cy="1625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3275856" y="4632786"/>
                <a:ext cx="2880320" cy="112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𝑇𝑠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den>
                      </m:f>
                      <m:r>
                        <a:rPr lang="es-EC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632786"/>
                <a:ext cx="2880320" cy="112954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/>
          <p:cNvSpPr txBox="1"/>
          <p:nvPr/>
        </p:nvSpPr>
        <p:spPr>
          <a:xfrm>
            <a:off x="6520365" y="525489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minutos con 54 segundos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067944" y="6278641"/>
            <a:ext cx="15937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K= Constante </a:t>
            </a:r>
            <a:r>
              <a:rPr lang="es-EC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1.3 personas/m-</a:t>
            </a:r>
            <a:r>
              <a:rPr lang="es-EC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EC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S" sz="800" dirty="0"/>
          </a:p>
        </p:txBody>
      </p:sp>
      <p:sp>
        <p:nvSpPr>
          <p:cNvPr id="13" name="Flecha a la derecha con muesca 12"/>
          <p:cNvSpPr/>
          <p:nvPr/>
        </p:nvSpPr>
        <p:spPr>
          <a:xfrm>
            <a:off x="3059832" y="5197556"/>
            <a:ext cx="720080" cy="39168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 a la derecha con muesca 20"/>
          <p:cNvSpPr/>
          <p:nvPr/>
        </p:nvSpPr>
        <p:spPr>
          <a:xfrm>
            <a:off x="5620329" y="5197556"/>
            <a:ext cx="720080" cy="39168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4187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404665"/>
            <a:ext cx="5184576" cy="36003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Propuesta: 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Evacuación</a:t>
            </a:r>
            <a:endParaRPr lang="es-E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Resultado de imagen para relo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" name="Imagen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0728"/>
            <a:ext cx="8001000" cy="547260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47629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260649"/>
            <a:ext cx="8064896" cy="43204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VI. Propuesta</a:t>
            </a:r>
            <a:r>
              <a:rPr lang="es-E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Procedimientos para la implementación del plan de emergencia</a:t>
            </a:r>
            <a:endParaRPr lang="es-ES" sz="16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Resultado de imagen para relo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2780928"/>
            <a:ext cx="1034455" cy="1836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634392" y="229694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 439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718929" y="1700808"/>
            <a:ext cx="971550" cy="734636"/>
          </a:xfrm>
          <a:prstGeom prst="rect">
            <a:avLst/>
          </a:prstGeom>
        </p:spPr>
      </p:pic>
      <p:pic>
        <p:nvPicPr>
          <p:cNvPr id="38" name="Imagen 37" descr="SeÃ±ales segurida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2103" y="2591622"/>
            <a:ext cx="580337" cy="696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n 3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46227" y="3443555"/>
            <a:ext cx="792088" cy="821751"/>
          </a:xfrm>
          <a:prstGeom prst="rect">
            <a:avLst/>
          </a:prstGeom>
        </p:spPr>
      </p:pic>
      <p:pic>
        <p:nvPicPr>
          <p:cNvPr id="40" name="Imagen 3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91" y="4425002"/>
            <a:ext cx="792088" cy="8613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73731"/>
              </p:ext>
            </p:extLst>
          </p:nvPr>
        </p:nvGraphicFramePr>
        <p:xfrm>
          <a:off x="1928538" y="1700808"/>
          <a:ext cx="5675332" cy="371613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867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8879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 grid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2020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1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Abril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3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Implementación de equipos contra incendios 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505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Implementación </a:t>
                      </a: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la </a:t>
                      </a:r>
                      <a:r>
                        <a:rPr lang="es-EC" sz="1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señalética  </a:t>
                      </a: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todas la áreas y zonas del conjunto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944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Colocación</a:t>
                      </a:r>
                      <a:r>
                        <a:rPr lang="es-ES" sz="10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Mapas de riesgos, evacuación y recursos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Inspección de recursos contra incendios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Colocación de mapa de recursos, evacuación y factores de riesgos en cada área 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Inspección de orden y limpieza  en las áreas del conjunto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Inspección de orden y limpieza de instalaciones eléctricas en las áreas y zonas del conjunto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Capacitación Brigadas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Primeros Auxilios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Contra Incendios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Evacuación y rescate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Comunicación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Socialización del Plan de Emergencia y evacuación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Simulacro de Emergencia</a:t>
                      </a:r>
                      <a:endParaRPr lang="es-ES" sz="1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Revisión de conformidades e inconformidades</a:t>
                      </a:r>
                      <a:endParaRPr lang="es-ES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45" marR="33945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4862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35696" y="1916832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“Para comprender la seguridad no hay que enfrentarse a ella, sino incorporarla a uno mismo”.</a:t>
            </a:r>
            <a:endParaRPr lang="es-ES" sz="32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32240" y="3068960"/>
            <a:ext cx="1102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Alan Watts</a:t>
            </a:r>
            <a:endParaRPr lang="es-ES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376737"/>
            <a:ext cx="2160240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797617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ágono 6"/>
          <p:cNvSpPr/>
          <p:nvPr/>
        </p:nvSpPr>
        <p:spPr>
          <a:xfrm>
            <a:off x="827584" y="332657"/>
            <a:ext cx="6912768" cy="504056"/>
          </a:xfrm>
          <a:prstGeom prst="homePlate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I. El Problema: Objetivos de la investigación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411" y="3938487"/>
            <a:ext cx="1251659" cy="188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856184" y="1305029"/>
            <a:ext cx="17281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57" y="1988840"/>
            <a:ext cx="1656184" cy="162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5364088" y="1228110"/>
            <a:ext cx="17281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9" y="3212976"/>
            <a:ext cx="1224136" cy="125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131" y="1689616"/>
            <a:ext cx="1848105" cy="125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5" y="3212976"/>
            <a:ext cx="1080119" cy="125939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145" y="3212976"/>
            <a:ext cx="1307231" cy="12593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5" y="4613582"/>
            <a:ext cx="1944216" cy="140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3284" y="4639001"/>
            <a:ext cx="1883052" cy="137651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893060" y="5129882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Mecanismos</a:t>
            </a:r>
            <a:endParaRPr lang="es-E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7499" y="4639001"/>
            <a:ext cx="1170840" cy="13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739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4536504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I. El Problema: Justificación</a:t>
            </a:r>
          </a:p>
        </p:txBody>
      </p:sp>
      <p:pic>
        <p:nvPicPr>
          <p:cNvPr id="3074" name="Picture 2" descr="Resultado de imagen para ser human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36386"/>
            <a:ext cx="1368152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444208" y="1872460"/>
            <a:ext cx="13681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Accionar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851920" y="1016324"/>
            <a:ext cx="13681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851920" y="1977687"/>
            <a:ext cx="20162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27584" y="1410795"/>
            <a:ext cx="190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Riesgos de Origen Antrópico</a:t>
            </a:r>
            <a:endParaRPr lang="es-ES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ruz 9"/>
          <p:cNvSpPr/>
          <p:nvPr/>
        </p:nvSpPr>
        <p:spPr>
          <a:xfrm>
            <a:off x="4355976" y="1513294"/>
            <a:ext cx="360040" cy="396044"/>
          </a:xfrm>
          <a:prstGeom prst="plus">
            <a:avLst>
              <a:gd name="adj" fmla="val 3221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Igual que 12"/>
          <p:cNvSpPr/>
          <p:nvPr/>
        </p:nvSpPr>
        <p:spPr>
          <a:xfrm>
            <a:off x="2936009" y="1700957"/>
            <a:ext cx="540060" cy="238542"/>
          </a:xfrm>
          <a:prstGeom prst="mathEqua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921" y="2996952"/>
            <a:ext cx="2614613" cy="312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925" y="3789040"/>
            <a:ext cx="2314443" cy="1747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Flecha a la derecha con bandas 27"/>
          <p:cNvSpPr/>
          <p:nvPr/>
        </p:nvSpPr>
        <p:spPr>
          <a:xfrm>
            <a:off x="4067944" y="4365104"/>
            <a:ext cx="936104" cy="576064"/>
          </a:xfrm>
          <a:prstGeom prst="stripedRightArrow">
            <a:avLst/>
          </a:prstGeom>
          <a:solidFill>
            <a:srgbClr val="2187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6897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5472608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II. Marco de Referencia: Antecedentes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609605776"/>
              </p:ext>
            </p:extLst>
          </p:nvPr>
        </p:nvGraphicFramePr>
        <p:xfrm>
          <a:off x="827584" y="476672"/>
          <a:ext cx="4549877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Resultado de imagen para piramide de mas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312368" cy="25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6677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6624736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II. Marco de Referencia: Fundamentos teóricos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55752902"/>
              </p:ext>
            </p:extLst>
          </p:nvPr>
        </p:nvGraphicFramePr>
        <p:xfrm>
          <a:off x="-90264" y="2984446"/>
          <a:ext cx="5220072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906459" y="472514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 General</a:t>
            </a:r>
            <a:endParaRPr lang="es-ES" sz="1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90435" y="968795"/>
            <a:ext cx="1728192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(Miño, 2010)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156176" y="968795"/>
            <a:ext cx="1728192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(Sánchez Gómez, 1998)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545174" y="1904899"/>
            <a:ext cx="201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Análisis y evaluación de riesgos</a:t>
            </a:r>
            <a:endParaRPr lang="es-ES" sz="1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2339752" y="1535072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abajo 12"/>
          <p:cNvSpPr/>
          <p:nvPr/>
        </p:nvSpPr>
        <p:spPr>
          <a:xfrm>
            <a:off x="2374511" y="2490353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abajo 13"/>
          <p:cNvSpPr/>
          <p:nvPr/>
        </p:nvSpPr>
        <p:spPr>
          <a:xfrm>
            <a:off x="6840252" y="1496676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6010915" y="1918625"/>
            <a:ext cx="201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y puntos de vista</a:t>
            </a:r>
            <a:endParaRPr lang="es-ES" sz="1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echa abajo 15"/>
          <p:cNvSpPr/>
          <p:nvPr/>
        </p:nvSpPr>
        <p:spPr>
          <a:xfrm>
            <a:off x="6840252" y="2490353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1378867890"/>
              </p:ext>
            </p:extLst>
          </p:nvPr>
        </p:nvGraphicFramePr>
        <p:xfrm>
          <a:off x="4989532" y="2477332"/>
          <a:ext cx="4421519" cy="4493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827584" y="3501008"/>
            <a:ext cx="717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Bien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18627" y="3501008"/>
            <a:ext cx="717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Daño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690435" y="6093296"/>
            <a:ext cx="1657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probabilidad</a:t>
            </a:r>
          </a:p>
          <a:p>
            <a:pPr algn="ctr"/>
            <a:r>
              <a:rPr lang="es-E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Magnitud</a:t>
            </a:r>
            <a:endParaRPr lang="es-E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80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6624736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II. Marco de Referencia: Fundamentos teóricos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63888" y="908720"/>
            <a:ext cx="1728192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(Sánchez Gómez, 1998)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4247964" y="1436601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3418627" y="1858550"/>
            <a:ext cx="201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</a:t>
            </a:r>
            <a:endParaRPr lang="es-ES" sz="14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echa abajo 15"/>
          <p:cNvSpPr/>
          <p:nvPr/>
        </p:nvSpPr>
        <p:spPr>
          <a:xfrm>
            <a:off x="4247964" y="2430278"/>
            <a:ext cx="360040" cy="386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78056119"/>
              </p:ext>
            </p:extLst>
          </p:nvPr>
        </p:nvGraphicFramePr>
        <p:xfrm>
          <a:off x="683568" y="2815740"/>
          <a:ext cx="8136904" cy="320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92187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7584" y="332657"/>
            <a:ext cx="5472608" cy="4320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II. Marco de Referencia: Legal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52737"/>
            <a:ext cx="720080" cy="119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41448734"/>
              </p:ext>
            </p:extLst>
          </p:nvPr>
        </p:nvGraphicFramePr>
        <p:xfrm>
          <a:off x="1979712" y="1124744"/>
          <a:ext cx="3666697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1"/>
          <a:srcRect b="18948"/>
          <a:stretch/>
        </p:blipFill>
        <p:spPr>
          <a:xfrm>
            <a:off x="1763688" y="2572522"/>
            <a:ext cx="869305" cy="14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3968" y="980943"/>
            <a:ext cx="1080120" cy="95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76" y="4365104"/>
            <a:ext cx="1076959" cy="103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5718" y="3103101"/>
            <a:ext cx="1008112" cy="100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1083" y="2249110"/>
            <a:ext cx="1679118" cy="124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6"/>
          <a:srcRect r="19045"/>
          <a:stretch/>
        </p:blipFill>
        <p:spPr>
          <a:xfrm>
            <a:off x="5717457" y="3606115"/>
            <a:ext cx="1625488" cy="64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5718" y="4330495"/>
            <a:ext cx="1238955" cy="917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1015" y="4475334"/>
            <a:ext cx="1603072" cy="66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0642" y="5359793"/>
            <a:ext cx="1372643" cy="102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0"/>
          <a:srcRect t="15163" b="9426"/>
          <a:stretch/>
        </p:blipFill>
        <p:spPr>
          <a:xfrm>
            <a:off x="5451015" y="1207516"/>
            <a:ext cx="1238343" cy="101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45718" y="5494790"/>
            <a:ext cx="1602746" cy="75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2190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2999</TotalTime>
  <Words>1791</Words>
  <Application>Microsoft Office PowerPoint</Application>
  <PresentationFormat>Presentación en pantalla (4:3)</PresentationFormat>
  <Paragraphs>710</Paragraphs>
  <Slides>37</Slides>
  <Notes>36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Edwardian Script ITC</vt:lpstr>
      <vt:lpstr>Times New Roman</vt:lpstr>
      <vt:lpstr>Tema de Office</vt:lpstr>
      <vt:lpstr>1_Tema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 Patricio  Vasquez Briones</dc:creator>
  <cp:lastModifiedBy>UMB5</cp:lastModifiedBy>
  <cp:revision>168</cp:revision>
  <dcterms:created xsi:type="dcterms:W3CDTF">2016-04-13T13:37:24Z</dcterms:created>
  <dcterms:modified xsi:type="dcterms:W3CDTF">2020-02-07T19:30:58Z</dcterms:modified>
</cp:coreProperties>
</file>