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2"/>
  </p:notesMasterIdLst>
  <p:sldIdLst>
    <p:sldId id="292" r:id="rId2"/>
    <p:sldId id="257" r:id="rId3"/>
    <p:sldId id="258" r:id="rId4"/>
    <p:sldId id="260" r:id="rId5"/>
    <p:sldId id="293" r:id="rId6"/>
    <p:sldId id="261" r:id="rId7"/>
    <p:sldId id="262" r:id="rId8"/>
    <p:sldId id="263" r:id="rId9"/>
    <p:sldId id="294" r:id="rId10"/>
    <p:sldId id="264" r:id="rId11"/>
    <p:sldId id="266" r:id="rId12"/>
    <p:sldId id="269" r:id="rId13"/>
    <p:sldId id="271" r:id="rId14"/>
    <p:sldId id="275" r:id="rId15"/>
    <p:sldId id="286" r:id="rId16"/>
    <p:sldId id="287" r:id="rId17"/>
    <p:sldId id="288" r:id="rId18"/>
    <p:sldId id="289" r:id="rId19"/>
    <p:sldId id="290" r:id="rId20"/>
    <p:sldId id="29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Orozco" initials="JO" lastIdx="1" clrIdx="0">
    <p:extLst>
      <p:ext uri="{19B8F6BF-5375-455C-9EA6-DF929625EA0E}">
        <p15:presenceInfo xmlns:p15="http://schemas.microsoft.com/office/powerpoint/2012/main" userId="336bad18c1f819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ACF45-2C96-482E-A94B-BE9831CE43B3}" v="244" dt="2020-01-27T17:22:50.59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364" autoAdjust="0"/>
  </p:normalViewPr>
  <p:slideViewPr>
    <p:cSldViewPr snapToGrid="0">
      <p:cViewPr varScale="1">
        <p:scale>
          <a:sx n="73" d="100"/>
          <a:sy n="73" d="100"/>
        </p:scale>
        <p:origin x="9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Orozco" userId="336bad18c1f8199b" providerId="LiveId" clId="{32BACF45-2C96-482E-A94B-BE9831CE43B3}"/>
    <pc:docChg chg="undo custSel mod addSld delSld modSld sldOrd">
      <pc:chgData name="Jenny Orozco" userId="336bad18c1f8199b" providerId="LiveId" clId="{32BACF45-2C96-482E-A94B-BE9831CE43B3}" dt="2020-01-30T18:41:06.699" v="4647" actId="20577"/>
      <pc:docMkLst>
        <pc:docMk/>
      </pc:docMkLst>
      <pc:sldChg chg="addSp delSp modSp del delDesignElem">
        <pc:chgData name="Jenny Orozco" userId="336bad18c1f8199b" providerId="LiveId" clId="{32BACF45-2C96-482E-A94B-BE9831CE43B3}" dt="2020-01-27T03:13:26.835" v="10" actId="2696"/>
        <pc:sldMkLst>
          <pc:docMk/>
          <pc:sldMk cId="3490394944" sldId="256"/>
        </pc:sldMkLst>
        <pc:spChg chg="mod">
          <ac:chgData name="Jenny Orozco" userId="336bad18c1f8199b" providerId="LiveId" clId="{32BACF45-2C96-482E-A94B-BE9831CE43B3}" dt="2020-01-27T03:09:29.956" v="3" actId="26606"/>
          <ac:spMkLst>
            <pc:docMk/>
            <pc:sldMk cId="3490394944" sldId="256"/>
            <ac:spMk id="2" creationId="{BFBE6683-8CAC-4092-8B26-960397DCF318}"/>
          </ac:spMkLst>
        </pc:spChg>
        <pc:spChg chg="mod">
          <ac:chgData name="Jenny Orozco" userId="336bad18c1f8199b" providerId="LiveId" clId="{32BACF45-2C96-482E-A94B-BE9831CE43B3}" dt="2020-01-27T03:12:38.456" v="9" actId="27636"/>
          <ac:spMkLst>
            <pc:docMk/>
            <pc:sldMk cId="3490394944" sldId="256"/>
            <ac:spMk id="5" creationId="{7D4899EB-1541-48C8-BD45-CD921F6F5418}"/>
          </ac:spMkLst>
        </pc:spChg>
        <pc:spChg chg="add del">
          <ac:chgData name="Jenny Orozco" userId="336bad18c1f8199b" providerId="LiveId" clId="{32BACF45-2C96-482E-A94B-BE9831CE43B3}" dt="2020-01-27T03:11:58.665" v="6"/>
          <ac:spMkLst>
            <pc:docMk/>
            <pc:sldMk cId="3490394944" sldId="256"/>
            <ac:spMk id="25" creationId="{B0354608-2C0B-45C8-8C8B-8E3ED2EF58E4}"/>
          </ac:spMkLst>
        </pc:spChg>
        <pc:spChg chg="add del">
          <ac:chgData name="Jenny Orozco" userId="336bad18c1f8199b" providerId="LiveId" clId="{32BACF45-2C96-482E-A94B-BE9831CE43B3}" dt="2020-01-27T03:11:58.665" v="6"/>
          <ac:spMkLst>
            <pc:docMk/>
            <pc:sldMk cId="3490394944" sldId="256"/>
            <ac:spMk id="26" creationId="{A69EB637-CEDE-43AD-8B65-DDD63C08FB34}"/>
          </ac:spMkLst>
        </pc:spChg>
        <pc:spChg chg="add del">
          <ac:chgData name="Jenny Orozco" userId="336bad18c1f8199b" providerId="LiveId" clId="{32BACF45-2C96-482E-A94B-BE9831CE43B3}" dt="2020-01-27T03:11:58.665" v="6"/>
          <ac:spMkLst>
            <pc:docMk/>
            <pc:sldMk cId="3490394944" sldId="256"/>
            <ac:spMk id="27" creationId="{CDD7DB09-290B-4A1F-BFC1-51ED7C978ED6}"/>
          </ac:spMkLst>
        </pc:spChg>
        <pc:spChg chg="add del">
          <ac:chgData name="Jenny Orozco" userId="336bad18c1f8199b" providerId="LiveId" clId="{32BACF45-2C96-482E-A94B-BE9831CE43B3}" dt="2020-01-27T03:11:58.665" v="6"/>
          <ac:spMkLst>
            <pc:docMk/>
            <pc:sldMk cId="3490394944" sldId="256"/>
            <ac:spMk id="34" creationId="{B0FAED46-1BF7-48DB-980D-571CD2A30DC4}"/>
          </ac:spMkLst>
        </pc:spChg>
      </pc:sldChg>
      <pc:sldChg chg="addSp delSp modSp add mod setBg setClrOvrMap delDesignElem">
        <pc:chgData name="Jenny Orozco" userId="336bad18c1f8199b" providerId="LiveId" clId="{32BACF45-2C96-482E-A94B-BE9831CE43B3}" dt="2020-01-27T16:55:50.908" v="3917"/>
        <pc:sldMkLst>
          <pc:docMk/>
          <pc:sldMk cId="3038831006" sldId="257"/>
        </pc:sldMkLst>
        <pc:spChg chg="mod">
          <ac:chgData name="Jenny Orozco" userId="336bad18c1f8199b" providerId="LiveId" clId="{32BACF45-2C96-482E-A94B-BE9831CE43B3}" dt="2020-01-27T03:25:55.830" v="214" actId="26606"/>
          <ac:spMkLst>
            <pc:docMk/>
            <pc:sldMk cId="3038831006" sldId="257"/>
            <ac:spMk id="2" creationId="{14FA07B4-EA01-4973-9213-FD9192A06B42}"/>
          </ac:spMkLst>
        </pc:spChg>
        <pc:spChg chg="add del mod">
          <ac:chgData name="Jenny Orozco" userId="336bad18c1f8199b" providerId="LiveId" clId="{32BACF45-2C96-482E-A94B-BE9831CE43B3}" dt="2020-01-27T03:25:55.830" v="214" actId="26606"/>
          <ac:spMkLst>
            <pc:docMk/>
            <pc:sldMk cId="3038831006" sldId="257"/>
            <ac:spMk id="3" creationId="{D263C41F-38D0-493C-A9CD-CB5EF9636158}"/>
          </ac:spMkLst>
        </pc:spChg>
        <pc:spChg chg="add del">
          <ac:chgData name="Jenny Orozco" userId="336bad18c1f8199b" providerId="LiveId" clId="{32BACF45-2C96-482E-A94B-BE9831CE43B3}" dt="2020-01-27T03:25:37.740" v="209" actId="26606"/>
          <ac:spMkLst>
            <pc:docMk/>
            <pc:sldMk cId="3038831006" sldId="257"/>
            <ac:spMk id="6" creationId="{DDBA86CC-34C3-43C1-B328-62490FE69046}"/>
          </ac:spMkLst>
        </pc:spChg>
        <pc:spChg chg="add del">
          <ac:chgData name="Jenny Orozco" userId="336bad18c1f8199b" providerId="LiveId" clId="{32BACF45-2C96-482E-A94B-BE9831CE43B3}" dt="2020-01-27T03:23:37.652" v="197" actId="26606"/>
          <ac:spMkLst>
            <pc:docMk/>
            <pc:sldMk cId="3038831006" sldId="257"/>
            <ac:spMk id="8" creationId="{74CD14DB-BB81-479F-A1FC-1C75640E9F84}"/>
          </ac:spMkLst>
        </pc:spChg>
        <pc:spChg chg="add del">
          <ac:chgData name="Jenny Orozco" userId="336bad18c1f8199b" providerId="LiveId" clId="{32BACF45-2C96-482E-A94B-BE9831CE43B3}" dt="2020-01-27T03:25:37.740" v="209" actId="26606"/>
          <ac:spMkLst>
            <pc:docMk/>
            <pc:sldMk cId="3038831006" sldId="257"/>
            <ac:spMk id="9" creationId="{9CF4C9D6-90BC-48A0-91E8-0F0373CA11B5}"/>
          </ac:spMkLst>
        </pc:spChg>
        <pc:spChg chg="add del">
          <ac:chgData name="Jenny Orozco" userId="336bad18c1f8199b" providerId="LiveId" clId="{32BACF45-2C96-482E-A94B-BE9831CE43B3}" dt="2020-01-27T03:23:26.358" v="193" actId="26606"/>
          <ac:spMkLst>
            <pc:docMk/>
            <pc:sldMk cId="3038831006" sldId="257"/>
            <ac:spMk id="10" creationId="{D8B9538A-2A89-47DD-996C-7D2BE2AB6CA0}"/>
          </ac:spMkLst>
        </pc:spChg>
        <pc:spChg chg="add del">
          <ac:chgData name="Jenny Orozco" userId="336bad18c1f8199b" providerId="LiveId" clId="{32BACF45-2C96-482E-A94B-BE9831CE43B3}" dt="2020-01-27T03:25:52.971" v="211" actId="26606"/>
          <ac:spMkLst>
            <pc:docMk/>
            <pc:sldMk cId="3038831006" sldId="257"/>
            <ac:spMk id="11" creationId="{923E8915-D2AA-4327-A45A-972C3CA9574B}"/>
          </ac:spMkLst>
        </pc:spChg>
        <pc:spChg chg="add del">
          <ac:chgData name="Jenny Orozco" userId="336bad18c1f8199b" providerId="LiveId" clId="{32BACF45-2C96-482E-A94B-BE9831CE43B3}" dt="2020-01-27T03:23:26.358" v="193" actId="26606"/>
          <ac:spMkLst>
            <pc:docMk/>
            <pc:sldMk cId="3038831006" sldId="257"/>
            <ac:spMk id="12" creationId="{E625979B-5325-4898-8EF9-5C174B19218E}"/>
          </ac:spMkLst>
        </pc:spChg>
        <pc:spChg chg="add del">
          <ac:chgData name="Jenny Orozco" userId="336bad18c1f8199b" providerId="LiveId" clId="{32BACF45-2C96-482E-A94B-BE9831CE43B3}" dt="2020-01-27T03:25:52.971" v="211" actId="26606"/>
          <ac:spMkLst>
            <pc:docMk/>
            <pc:sldMk cId="3038831006" sldId="257"/>
            <ac:spMk id="13" creationId="{8302FC3C-9804-4950-B721-5FD704BA6065}"/>
          </ac:spMkLst>
        </pc:spChg>
        <pc:spChg chg="add del">
          <ac:chgData name="Jenny Orozco" userId="336bad18c1f8199b" providerId="LiveId" clId="{32BACF45-2C96-482E-A94B-BE9831CE43B3}" dt="2020-01-27T03:23:26.358" v="193" actId="26606"/>
          <ac:spMkLst>
            <pc:docMk/>
            <pc:sldMk cId="3038831006" sldId="257"/>
            <ac:spMk id="14" creationId="{34B22E2B-30D5-47A4-97C5-091EA1ABC728}"/>
          </ac:spMkLst>
        </pc:spChg>
        <pc:spChg chg="add del">
          <ac:chgData name="Jenny Orozco" userId="336bad18c1f8199b" providerId="LiveId" clId="{32BACF45-2C96-482E-A94B-BE9831CE43B3}" dt="2020-01-27T03:23:26.358" v="193" actId="26606"/>
          <ac:spMkLst>
            <pc:docMk/>
            <pc:sldMk cId="3038831006" sldId="257"/>
            <ac:spMk id="16" creationId="{9B6DA3CD-A002-40ED-8194-B4E637BD7669}"/>
          </ac:spMkLst>
        </pc:spChg>
        <pc:spChg chg="add del">
          <ac:chgData name="Jenny Orozco" userId="336bad18c1f8199b" providerId="LiveId" clId="{32BACF45-2C96-482E-A94B-BE9831CE43B3}" dt="2020-01-27T03:25:52.971" v="211" actId="26606"/>
          <ac:spMkLst>
            <pc:docMk/>
            <pc:sldMk cId="3038831006" sldId="257"/>
            <ac:spMk id="19" creationId="{F3798573-F27B-47EB-8EA4-7EE34954C2D6}"/>
          </ac:spMkLst>
        </pc:spChg>
        <pc:spChg chg="add del">
          <ac:chgData name="Jenny Orozco" userId="336bad18c1f8199b" providerId="LiveId" clId="{32BACF45-2C96-482E-A94B-BE9831CE43B3}" dt="2020-01-27T03:23:37.652" v="197" actId="26606"/>
          <ac:spMkLst>
            <pc:docMk/>
            <pc:sldMk cId="3038831006" sldId="257"/>
            <ac:spMk id="20" creationId="{C943A91B-7CA7-4592-A975-73B1BF8C4C74}"/>
          </ac:spMkLst>
        </pc:spChg>
        <pc:spChg chg="add del">
          <ac:chgData name="Jenny Orozco" userId="336bad18c1f8199b" providerId="LiveId" clId="{32BACF45-2C96-482E-A94B-BE9831CE43B3}" dt="2020-01-27T03:23:37.652" v="197" actId="26606"/>
          <ac:spMkLst>
            <pc:docMk/>
            <pc:sldMk cId="3038831006" sldId="257"/>
            <ac:spMk id="21" creationId="{EC471314-E46A-414B-8D91-74880E84F187}"/>
          </ac:spMkLst>
        </pc:spChg>
        <pc:spChg chg="add del">
          <ac:chgData name="Jenny Orozco" userId="336bad18c1f8199b" providerId="LiveId" clId="{32BACF45-2C96-482E-A94B-BE9831CE43B3}" dt="2020-01-27T03:23:37.652" v="197" actId="26606"/>
          <ac:spMkLst>
            <pc:docMk/>
            <pc:sldMk cId="3038831006" sldId="257"/>
            <ac:spMk id="22" creationId="{6A681326-1C9D-44A3-A627-3871BDAE4127}"/>
          </ac:spMkLst>
        </pc:spChg>
        <pc:spChg chg="add del">
          <ac:chgData name="Jenny Orozco" userId="336bad18c1f8199b" providerId="LiveId" clId="{32BACF45-2C96-482E-A94B-BE9831CE43B3}" dt="2020-01-27T03:23:37.652" v="197" actId="26606"/>
          <ac:spMkLst>
            <pc:docMk/>
            <pc:sldMk cId="3038831006" sldId="257"/>
            <ac:spMk id="23" creationId="{D263C41F-38D0-493C-A9CD-CB5EF9636158}"/>
          </ac:spMkLst>
        </pc:spChg>
        <pc:spChg chg="add del">
          <ac:chgData name="Jenny Orozco" userId="336bad18c1f8199b" providerId="LiveId" clId="{32BACF45-2C96-482E-A94B-BE9831CE43B3}" dt="2020-01-27T03:25:55.736" v="213" actId="26606"/>
          <ac:spMkLst>
            <pc:docMk/>
            <pc:sldMk cId="3038831006" sldId="257"/>
            <ac:spMk id="24" creationId="{DDBA86CC-34C3-43C1-B328-62490FE69046}"/>
          </ac:spMkLst>
        </pc:spChg>
        <pc:spChg chg="add del">
          <ac:chgData name="Jenny Orozco" userId="336bad18c1f8199b" providerId="LiveId" clId="{32BACF45-2C96-482E-A94B-BE9831CE43B3}" dt="2020-01-27T03:23:46.572" v="199" actId="26606"/>
          <ac:spMkLst>
            <pc:docMk/>
            <pc:sldMk cId="3038831006" sldId="257"/>
            <ac:spMk id="25" creationId="{923E8915-D2AA-4327-A45A-972C3CA9574B}"/>
          </ac:spMkLst>
        </pc:spChg>
        <pc:spChg chg="add del">
          <ac:chgData name="Jenny Orozco" userId="336bad18c1f8199b" providerId="LiveId" clId="{32BACF45-2C96-482E-A94B-BE9831CE43B3}" dt="2020-01-27T03:23:46.572" v="199" actId="26606"/>
          <ac:spMkLst>
            <pc:docMk/>
            <pc:sldMk cId="3038831006" sldId="257"/>
            <ac:spMk id="26" creationId="{8302FC3C-9804-4950-B721-5FD704BA6065}"/>
          </ac:spMkLst>
        </pc:spChg>
        <pc:spChg chg="add del">
          <ac:chgData name="Jenny Orozco" userId="336bad18c1f8199b" providerId="LiveId" clId="{32BACF45-2C96-482E-A94B-BE9831CE43B3}" dt="2020-01-27T03:23:46.572" v="199" actId="26606"/>
          <ac:spMkLst>
            <pc:docMk/>
            <pc:sldMk cId="3038831006" sldId="257"/>
            <ac:spMk id="29" creationId="{F3798573-F27B-47EB-8EA4-7EE34954C2D6}"/>
          </ac:spMkLst>
        </pc:spChg>
        <pc:spChg chg="add del">
          <ac:chgData name="Jenny Orozco" userId="336bad18c1f8199b" providerId="LiveId" clId="{32BACF45-2C96-482E-A94B-BE9831CE43B3}" dt="2020-01-27T03:23:46.572" v="199" actId="26606"/>
          <ac:spMkLst>
            <pc:docMk/>
            <pc:sldMk cId="3038831006" sldId="257"/>
            <ac:spMk id="30" creationId="{D263C41F-38D0-493C-A9CD-CB5EF9636158}"/>
          </ac:spMkLst>
        </pc:spChg>
        <pc:spChg chg="add del">
          <ac:chgData name="Jenny Orozco" userId="336bad18c1f8199b" providerId="LiveId" clId="{32BACF45-2C96-482E-A94B-BE9831CE43B3}" dt="2020-01-27T03:25:55.736" v="213" actId="26606"/>
          <ac:spMkLst>
            <pc:docMk/>
            <pc:sldMk cId="3038831006" sldId="257"/>
            <ac:spMk id="31" creationId="{9CF4C9D6-90BC-48A0-91E8-0F0373CA11B5}"/>
          </ac:spMkLst>
        </pc:spChg>
        <pc:spChg chg="add del">
          <ac:chgData name="Jenny Orozco" userId="336bad18c1f8199b" providerId="LiveId" clId="{32BACF45-2C96-482E-A94B-BE9831CE43B3}" dt="2020-01-27T03:23:50.430" v="201" actId="26606"/>
          <ac:spMkLst>
            <pc:docMk/>
            <pc:sldMk cId="3038831006" sldId="257"/>
            <ac:spMk id="32" creationId="{74CD14DB-BB81-479F-A1FC-1C75640E9F84}"/>
          </ac:spMkLst>
        </pc:spChg>
        <pc:spChg chg="add del">
          <ac:chgData name="Jenny Orozco" userId="336bad18c1f8199b" providerId="LiveId" clId="{32BACF45-2C96-482E-A94B-BE9831CE43B3}" dt="2020-01-27T03:23:50.430" v="201" actId="26606"/>
          <ac:spMkLst>
            <pc:docMk/>
            <pc:sldMk cId="3038831006" sldId="257"/>
            <ac:spMk id="33" creationId="{C943A91B-7CA7-4592-A975-73B1BF8C4C74}"/>
          </ac:spMkLst>
        </pc:spChg>
        <pc:spChg chg="add del">
          <ac:chgData name="Jenny Orozco" userId="336bad18c1f8199b" providerId="LiveId" clId="{32BACF45-2C96-482E-A94B-BE9831CE43B3}" dt="2020-01-27T03:23:50.430" v="201" actId="26606"/>
          <ac:spMkLst>
            <pc:docMk/>
            <pc:sldMk cId="3038831006" sldId="257"/>
            <ac:spMk id="34" creationId="{EC471314-E46A-414B-8D91-74880E84F187}"/>
          </ac:spMkLst>
        </pc:spChg>
        <pc:spChg chg="add del">
          <ac:chgData name="Jenny Orozco" userId="336bad18c1f8199b" providerId="LiveId" clId="{32BACF45-2C96-482E-A94B-BE9831CE43B3}" dt="2020-01-27T03:23:50.430" v="201" actId="26606"/>
          <ac:spMkLst>
            <pc:docMk/>
            <pc:sldMk cId="3038831006" sldId="257"/>
            <ac:spMk id="35" creationId="{6A681326-1C9D-44A3-A627-3871BDAE4127}"/>
          </ac:spMkLst>
        </pc:spChg>
        <pc:spChg chg="add del">
          <ac:chgData name="Jenny Orozco" userId="336bad18c1f8199b" providerId="LiveId" clId="{32BACF45-2C96-482E-A94B-BE9831CE43B3}" dt="2020-01-27T03:23:50.430" v="201" actId="26606"/>
          <ac:spMkLst>
            <pc:docMk/>
            <pc:sldMk cId="3038831006" sldId="257"/>
            <ac:spMk id="36" creationId="{D263C41F-38D0-493C-A9CD-CB5EF9636158}"/>
          </ac:spMkLst>
        </pc:spChg>
        <pc:spChg chg="add del">
          <ac:chgData name="Jenny Orozco" userId="336bad18c1f8199b" providerId="LiveId" clId="{32BACF45-2C96-482E-A94B-BE9831CE43B3}" dt="2020-01-27T16:55:50.908" v="3917"/>
          <ac:spMkLst>
            <pc:docMk/>
            <pc:sldMk cId="3038831006" sldId="257"/>
            <ac:spMk id="37" creationId="{923E8915-D2AA-4327-A45A-972C3CA9574B}"/>
          </ac:spMkLst>
        </pc:spChg>
        <pc:spChg chg="add del">
          <ac:chgData name="Jenny Orozco" userId="336bad18c1f8199b" providerId="LiveId" clId="{32BACF45-2C96-482E-A94B-BE9831CE43B3}" dt="2020-01-27T03:23:54.804" v="203" actId="26606"/>
          <ac:spMkLst>
            <pc:docMk/>
            <pc:sldMk cId="3038831006" sldId="257"/>
            <ac:spMk id="38" creationId="{DDBA86CC-34C3-43C1-B328-62490FE69046}"/>
          </ac:spMkLst>
        </pc:spChg>
        <pc:spChg chg="add del">
          <ac:chgData name="Jenny Orozco" userId="336bad18c1f8199b" providerId="LiveId" clId="{32BACF45-2C96-482E-A94B-BE9831CE43B3}" dt="2020-01-27T03:23:54.804" v="203" actId="26606"/>
          <ac:spMkLst>
            <pc:docMk/>
            <pc:sldMk cId="3038831006" sldId="257"/>
            <ac:spMk id="39" creationId="{9CF4C9D6-90BC-48A0-91E8-0F0373CA11B5}"/>
          </ac:spMkLst>
        </pc:spChg>
        <pc:spChg chg="add del">
          <ac:chgData name="Jenny Orozco" userId="336bad18c1f8199b" providerId="LiveId" clId="{32BACF45-2C96-482E-A94B-BE9831CE43B3}" dt="2020-01-27T03:23:54.804" v="203" actId="26606"/>
          <ac:spMkLst>
            <pc:docMk/>
            <pc:sldMk cId="3038831006" sldId="257"/>
            <ac:spMk id="40" creationId="{D263C41F-38D0-493C-A9CD-CB5EF9636158}"/>
          </ac:spMkLst>
        </pc:spChg>
        <pc:spChg chg="add del">
          <ac:chgData name="Jenny Orozco" userId="336bad18c1f8199b" providerId="LiveId" clId="{32BACF45-2C96-482E-A94B-BE9831CE43B3}" dt="2020-01-27T16:55:50.908" v="3917"/>
          <ac:spMkLst>
            <pc:docMk/>
            <pc:sldMk cId="3038831006" sldId="257"/>
            <ac:spMk id="41" creationId="{8302FC3C-9804-4950-B721-5FD704BA6065}"/>
          </ac:spMkLst>
        </pc:spChg>
        <pc:spChg chg="add del">
          <ac:chgData name="Jenny Orozco" userId="336bad18c1f8199b" providerId="LiveId" clId="{32BACF45-2C96-482E-A94B-BE9831CE43B3}" dt="2020-01-27T03:23:59.054" v="205" actId="26606"/>
          <ac:spMkLst>
            <pc:docMk/>
            <pc:sldMk cId="3038831006" sldId="257"/>
            <ac:spMk id="42" creationId="{0D9B8FD4-CDEB-4EB4-B4DE-C89E11938958}"/>
          </ac:spMkLst>
        </pc:spChg>
        <pc:spChg chg="add del">
          <ac:chgData name="Jenny Orozco" userId="336bad18c1f8199b" providerId="LiveId" clId="{32BACF45-2C96-482E-A94B-BE9831CE43B3}" dt="2020-01-27T03:23:59.054" v="205" actId="26606"/>
          <ac:spMkLst>
            <pc:docMk/>
            <pc:sldMk cId="3038831006" sldId="257"/>
            <ac:spMk id="43" creationId="{5A2E3D1D-9E9F-4739-BA14-D4D7FA9FBDD1}"/>
          </ac:spMkLst>
        </pc:spChg>
        <pc:spChg chg="add del">
          <ac:chgData name="Jenny Orozco" userId="336bad18c1f8199b" providerId="LiveId" clId="{32BACF45-2C96-482E-A94B-BE9831CE43B3}" dt="2020-01-27T03:23:59.054" v="205" actId="26606"/>
          <ac:spMkLst>
            <pc:docMk/>
            <pc:sldMk cId="3038831006" sldId="257"/>
            <ac:spMk id="44" creationId="{1FFB365B-E9DC-4859-B8AB-CB83EEBE4E28}"/>
          </ac:spMkLst>
        </pc:spChg>
        <pc:spChg chg="add del">
          <ac:chgData name="Jenny Orozco" userId="336bad18c1f8199b" providerId="LiveId" clId="{32BACF45-2C96-482E-A94B-BE9831CE43B3}" dt="2020-01-27T03:23:59.054" v="205" actId="26606"/>
          <ac:spMkLst>
            <pc:docMk/>
            <pc:sldMk cId="3038831006" sldId="257"/>
            <ac:spMk id="45" creationId="{8ADAB9C8-EB37-4914-A699-C716FC8FE4FE}"/>
          </ac:spMkLst>
        </pc:spChg>
        <pc:spChg chg="add del">
          <ac:chgData name="Jenny Orozco" userId="336bad18c1f8199b" providerId="LiveId" clId="{32BACF45-2C96-482E-A94B-BE9831CE43B3}" dt="2020-01-27T03:23:59.054" v="205" actId="26606"/>
          <ac:spMkLst>
            <pc:docMk/>
            <pc:sldMk cId="3038831006" sldId="257"/>
            <ac:spMk id="46" creationId="{D263C41F-38D0-493C-A9CD-CB5EF9636158}"/>
          </ac:spMkLst>
        </pc:spChg>
        <pc:spChg chg="add del">
          <ac:chgData name="Jenny Orozco" userId="336bad18c1f8199b" providerId="LiveId" clId="{32BACF45-2C96-482E-A94B-BE9831CE43B3}" dt="2020-01-27T03:25:05.942" v="207" actId="26606"/>
          <ac:spMkLst>
            <pc:docMk/>
            <pc:sldMk cId="3038831006" sldId="257"/>
            <ac:spMk id="48" creationId="{D263C41F-38D0-493C-A9CD-CB5EF9636158}"/>
          </ac:spMkLst>
        </pc:spChg>
        <pc:spChg chg="add del">
          <ac:chgData name="Jenny Orozco" userId="336bad18c1f8199b" providerId="LiveId" clId="{32BACF45-2C96-482E-A94B-BE9831CE43B3}" dt="2020-01-27T16:55:50.908" v="3917"/>
          <ac:spMkLst>
            <pc:docMk/>
            <pc:sldMk cId="3038831006" sldId="257"/>
            <ac:spMk id="50" creationId="{F3798573-F27B-47EB-8EA4-7EE34954C2D6}"/>
          </ac:spMkLst>
        </pc:spChg>
        <pc:graphicFrameChg chg="add del">
          <ac:chgData name="Jenny Orozco" userId="336bad18c1f8199b" providerId="LiveId" clId="{32BACF45-2C96-482E-A94B-BE9831CE43B3}" dt="2020-01-27T03:23:23.281" v="191" actId="26606"/>
          <ac:graphicFrameMkLst>
            <pc:docMk/>
            <pc:sldMk cId="3038831006" sldId="257"/>
            <ac:graphicFrameMk id="5" creationId="{14DD1E64-2DC9-43C0-92B3-4986A5E02A99}"/>
          </ac:graphicFrameMkLst>
        </pc:graphicFrameChg>
        <pc:graphicFrameChg chg="add del">
          <ac:chgData name="Jenny Orozco" userId="336bad18c1f8199b" providerId="LiveId" clId="{32BACF45-2C96-482E-A94B-BE9831CE43B3}" dt="2020-01-27T03:23:26.358" v="193" actId="26606"/>
          <ac:graphicFrameMkLst>
            <pc:docMk/>
            <pc:sldMk cId="3038831006" sldId="257"/>
            <ac:graphicFrameMk id="7" creationId="{F23633CE-0EA4-4E11-9FB6-2C840E668D04}"/>
          </ac:graphicFrameMkLst>
        </pc:graphicFrameChg>
        <pc:graphicFrameChg chg="add del">
          <ac:chgData name="Jenny Orozco" userId="336bad18c1f8199b" providerId="LiveId" clId="{32BACF45-2C96-482E-A94B-BE9831CE43B3}" dt="2020-01-27T03:23:32.700" v="195" actId="26606"/>
          <ac:graphicFrameMkLst>
            <pc:docMk/>
            <pc:sldMk cId="3038831006" sldId="257"/>
            <ac:graphicFrameMk id="18" creationId="{14DD1E64-2DC9-43C0-92B3-4986A5E02A99}"/>
          </ac:graphicFrameMkLst>
        </pc:graphicFrameChg>
        <pc:picChg chg="add del">
          <ac:chgData name="Jenny Orozco" userId="336bad18c1f8199b" providerId="LiveId" clId="{32BACF45-2C96-482E-A94B-BE9831CE43B3}" dt="2020-01-27T03:25:52.971" v="211" actId="26606"/>
          <ac:picMkLst>
            <pc:docMk/>
            <pc:sldMk cId="3038831006" sldId="257"/>
            <ac:picMk id="17" creationId="{3BC6EBB2-9BDC-4075-BA6B-43A9FBF9C86C}"/>
          </ac:picMkLst>
        </pc:picChg>
        <pc:picChg chg="add del">
          <ac:chgData name="Jenny Orozco" userId="336bad18c1f8199b" providerId="LiveId" clId="{32BACF45-2C96-482E-A94B-BE9831CE43B3}" dt="2020-01-27T03:23:46.572" v="199" actId="26606"/>
          <ac:picMkLst>
            <pc:docMk/>
            <pc:sldMk cId="3038831006" sldId="257"/>
            <ac:picMk id="28" creationId="{3BC6EBB2-9BDC-4075-BA6B-43A9FBF9C86C}"/>
          </ac:picMkLst>
        </pc:picChg>
        <pc:picChg chg="add del">
          <ac:chgData name="Jenny Orozco" userId="336bad18c1f8199b" providerId="LiveId" clId="{32BACF45-2C96-482E-A94B-BE9831CE43B3}" dt="2020-01-27T16:55:50.908" v="3917"/>
          <ac:picMkLst>
            <pc:docMk/>
            <pc:sldMk cId="3038831006" sldId="257"/>
            <ac:picMk id="49" creationId="{3BC6EBB2-9BDC-4075-BA6B-43A9FBF9C86C}"/>
          </ac:picMkLst>
        </pc:picChg>
        <pc:cxnChg chg="add del">
          <ac:chgData name="Jenny Orozco" userId="336bad18c1f8199b" providerId="LiveId" clId="{32BACF45-2C96-482E-A94B-BE9831CE43B3}" dt="2020-01-27T03:25:52.971" v="211" actId="26606"/>
          <ac:cxnSpMkLst>
            <pc:docMk/>
            <pc:sldMk cId="3038831006" sldId="257"/>
            <ac:cxnSpMk id="15" creationId="{6B9695BD-ECF6-49CA-8877-8C493193C65D}"/>
          </ac:cxnSpMkLst>
        </pc:cxnChg>
        <pc:cxnChg chg="add del">
          <ac:chgData name="Jenny Orozco" userId="336bad18c1f8199b" providerId="LiveId" clId="{32BACF45-2C96-482E-A94B-BE9831CE43B3}" dt="2020-01-27T03:23:46.572" v="199" actId="26606"/>
          <ac:cxnSpMkLst>
            <pc:docMk/>
            <pc:sldMk cId="3038831006" sldId="257"/>
            <ac:cxnSpMk id="27" creationId="{6B9695BD-ECF6-49CA-8877-8C493193C65D}"/>
          </ac:cxnSpMkLst>
        </pc:cxnChg>
        <pc:cxnChg chg="add del">
          <ac:chgData name="Jenny Orozco" userId="336bad18c1f8199b" providerId="LiveId" clId="{32BACF45-2C96-482E-A94B-BE9831CE43B3}" dt="2020-01-27T16:55:50.908" v="3917"/>
          <ac:cxnSpMkLst>
            <pc:docMk/>
            <pc:sldMk cId="3038831006" sldId="257"/>
            <ac:cxnSpMk id="47" creationId="{6B9695BD-ECF6-49CA-8877-8C493193C65D}"/>
          </ac:cxnSpMkLst>
        </pc:cxnChg>
      </pc:sldChg>
      <pc:sldChg chg="addSp delSp modSp add mod setBg delDesignElem">
        <pc:chgData name="Jenny Orozco" userId="336bad18c1f8199b" providerId="LiveId" clId="{32BACF45-2C96-482E-A94B-BE9831CE43B3}" dt="2020-01-27T17:22:36.321" v="4113" actId="12"/>
        <pc:sldMkLst>
          <pc:docMk/>
          <pc:sldMk cId="776209839" sldId="258"/>
        </pc:sldMkLst>
        <pc:spChg chg="mod">
          <ac:chgData name="Jenny Orozco" userId="336bad18c1f8199b" providerId="LiveId" clId="{32BACF45-2C96-482E-A94B-BE9831CE43B3}" dt="2020-01-27T03:30:57.871" v="1182" actId="26606"/>
          <ac:spMkLst>
            <pc:docMk/>
            <pc:sldMk cId="776209839" sldId="258"/>
            <ac:spMk id="2" creationId="{14FA07B4-EA01-4973-9213-FD9192A06B42}"/>
          </ac:spMkLst>
        </pc:spChg>
        <pc:spChg chg="mod">
          <ac:chgData name="Jenny Orozco" userId="336bad18c1f8199b" providerId="LiveId" clId="{32BACF45-2C96-482E-A94B-BE9831CE43B3}" dt="2020-01-27T17:22:36.321" v="4113" actId="12"/>
          <ac:spMkLst>
            <pc:docMk/>
            <pc:sldMk cId="776209839" sldId="258"/>
            <ac:spMk id="3" creationId="{D263C41F-38D0-493C-A9CD-CB5EF9636158}"/>
          </ac:spMkLst>
        </pc:spChg>
        <pc:spChg chg="add del">
          <ac:chgData name="Jenny Orozco" userId="336bad18c1f8199b" providerId="LiveId" clId="{32BACF45-2C96-482E-A94B-BE9831CE43B3}" dt="2020-01-27T03:30:57.871" v="1182" actId="26606"/>
          <ac:spMkLst>
            <pc:docMk/>
            <pc:sldMk cId="776209839" sldId="258"/>
            <ac:spMk id="37" creationId="{923E8915-D2AA-4327-A45A-972C3CA9574B}"/>
          </ac:spMkLst>
        </pc:spChg>
        <pc:spChg chg="add del">
          <ac:chgData name="Jenny Orozco" userId="336bad18c1f8199b" providerId="LiveId" clId="{32BACF45-2C96-482E-A94B-BE9831CE43B3}" dt="2020-01-27T03:30:57.871" v="1182" actId="26606"/>
          <ac:spMkLst>
            <pc:docMk/>
            <pc:sldMk cId="776209839" sldId="258"/>
            <ac:spMk id="41" creationId="{8302FC3C-9804-4950-B721-5FD704BA6065}"/>
          </ac:spMkLst>
        </pc:spChg>
        <pc:spChg chg="add del">
          <ac:chgData name="Jenny Orozco" userId="336bad18c1f8199b" providerId="LiveId" clId="{32BACF45-2C96-482E-A94B-BE9831CE43B3}" dt="2020-01-27T03:30:57.871" v="1182" actId="26606"/>
          <ac:spMkLst>
            <pc:docMk/>
            <pc:sldMk cId="776209839" sldId="258"/>
            <ac:spMk id="50" creationId="{F3798573-F27B-47EB-8EA4-7EE34954C2D6}"/>
          </ac:spMkLst>
        </pc:spChg>
        <pc:spChg chg="add del">
          <ac:chgData name="Jenny Orozco" userId="336bad18c1f8199b" providerId="LiveId" clId="{32BACF45-2C96-482E-A94B-BE9831CE43B3}" dt="2020-01-27T03:30:57.824" v="1181" actId="26606"/>
          <ac:spMkLst>
            <pc:docMk/>
            <pc:sldMk cId="776209839" sldId="258"/>
            <ac:spMk id="55" creationId="{74171A0C-99A8-498E-9F1F-86C734DB8FD8}"/>
          </ac:spMkLst>
        </pc:spChg>
        <pc:spChg chg="add del">
          <ac:chgData name="Jenny Orozco" userId="336bad18c1f8199b" providerId="LiveId" clId="{32BACF45-2C96-482E-A94B-BE9831CE43B3}" dt="2020-01-27T03:30:57.824" v="1181" actId="26606"/>
          <ac:spMkLst>
            <pc:docMk/>
            <pc:sldMk cId="776209839" sldId="258"/>
            <ac:spMk id="57" creationId="{270BDA80-627C-422A-AFFD-B7F1DC0F7734}"/>
          </ac:spMkLst>
        </pc:spChg>
        <pc:spChg chg="add del">
          <ac:chgData name="Jenny Orozco" userId="336bad18c1f8199b" providerId="LiveId" clId="{32BACF45-2C96-482E-A94B-BE9831CE43B3}" dt="2020-01-27T16:55:50.908" v="3917"/>
          <ac:spMkLst>
            <pc:docMk/>
            <pc:sldMk cId="776209839" sldId="258"/>
            <ac:spMk id="60" creationId="{923E8915-D2AA-4327-A45A-972C3CA9574B}"/>
          </ac:spMkLst>
        </pc:spChg>
        <pc:spChg chg="add del">
          <ac:chgData name="Jenny Orozco" userId="336bad18c1f8199b" providerId="LiveId" clId="{32BACF45-2C96-482E-A94B-BE9831CE43B3}" dt="2020-01-27T16:55:50.908" v="3917"/>
          <ac:spMkLst>
            <pc:docMk/>
            <pc:sldMk cId="776209839" sldId="258"/>
            <ac:spMk id="62" creationId="{8302FC3C-9804-4950-B721-5FD704BA6065}"/>
          </ac:spMkLst>
        </pc:spChg>
        <pc:spChg chg="add del">
          <ac:chgData name="Jenny Orozco" userId="336bad18c1f8199b" providerId="LiveId" clId="{32BACF45-2C96-482E-A94B-BE9831CE43B3}" dt="2020-01-27T16:55:50.908" v="3917"/>
          <ac:spMkLst>
            <pc:docMk/>
            <pc:sldMk cId="776209839" sldId="258"/>
            <ac:spMk id="63" creationId="{F3798573-F27B-47EB-8EA4-7EE34954C2D6}"/>
          </ac:spMkLst>
        </pc:spChg>
        <pc:picChg chg="add del">
          <ac:chgData name="Jenny Orozco" userId="336bad18c1f8199b" providerId="LiveId" clId="{32BACF45-2C96-482E-A94B-BE9831CE43B3}" dt="2020-01-27T03:30:57.871" v="1182" actId="26606"/>
          <ac:picMkLst>
            <pc:docMk/>
            <pc:sldMk cId="776209839" sldId="258"/>
            <ac:picMk id="49" creationId="{3BC6EBB2-9BDC-4075-BA6B-43A9FBF9C86C}"/>
          </ac:picMkLst>
        </pc:picChg>
        <pc:picChg chg="add del">
          <ac:chgData name="Jenny Orozco" userId="336bad18c1f8199b" providerId="LiveId" clId="{32BACF45-2C96-482E-A94B-BE9831CE43B3}" dt="2020-01-27T16:55:50.908" v="3917"/>
          <ac:picMkLst>
            <pc:docMk/>
            <pc:sldMk cId="776209839" sldId="258"/>
            <ac:picMk id="61" creationId="{3BC6EBB2-9BDC-4075-BA6B-43A9FBF9C86C}"/>
          </ac:picMkLst>
        </pc:picChg>
        <pc:cxnChg chg="add del">
          <ac:chgData name="Jenny Orozco" userId="336bad18c1f8199b" providerId="LiveId" clId="{32BACF45-2C96-482E-A94B-BE9831CE43B3}" dt="2020-01-27T03:30:57.871" v="1182" actId="26606"/>
          <ac:cxnSpMkLst>
            <pc:docMk/>
            <pc:sldMk cId="776209839" sldId="258"/>
            <ac:cxnSpMk id="47" creationId="{6B9695BD-ECF6-49CA-8877-8C493193C65D}"/>
          </ac:cxnSpMkLst>
        </pc:cxnChg>
        <pc:cxnChg chg="add del">
          <ac:chgData name="Jenny Orozco" userId="336bad18c1f8199b" providerId="LiveId" clId="{32BACF45-2C96-482E-A94B-BE9831CE43B3}" dt="2020-01-27T16:55:50.908" v="3917"/>
          <ac:cxnSpMkLst>
            <pc:docMk/>
            <pc:sldMk cId="776209839" sldId="258"/>
            <ac:cxnSpMk id="59" creationId="{6B9695BD-ECF6-49CA-8877-8C493193C65D}"/>
          </ac:cxnSpMkLst>
        </pc:cxnChg>
      </pc:sldChg>
      <pc:sldChg chg="modSp add del">
        <pc:chgData name="Jenny Orozco" userId="336bad18c1f8199b" providerId="LiveId" clId="{32BACF45-2C96-482E-A94B-BE9831CE43B3}" dt="2020-01-27T16:53:19.316" v="3818" actId="2696"/>
        <pc:sldMkLst>
          <pc:docMk/>
          <pc:sldMk cId="3341615617" sldId="259"/>
        </pc:sldMkLst>
        <pc:spChg chg="mod">
          <ac:chgData name="Jenny Orozco" userId="336bad18c1f8199b" providerId="LiveId" clId="{32BACF45-2C96-482E-A94B-BE9831CE43B3}" dt="2020-01-27T03:36:05.963" v="1725"/>
          <ac:spMkLst>
            <pc:docMk/>
            <pc:sldMk cId="3341615617" sldId="259"/>
            <ac:spMk id="2" creationId="{14FA07B4-EA01-4973-9213-FD9192A06B42}"/>
          </ac:spMkLst>
        </pc:spChg>
        <pc:spChg chg="mod">
          <ac:chgData name="Jenny Orozco" userId="336bad18c1f8199b" providerId="LiveId" clId="{32BACF45-2C96-482E-A94B-BE9831CE43B3}" dt="2020-01-27T03:36:53.417" v="1748" actId="120"/>
          <ac:spMkLst>
            <pc:docMk/>
            <pc:sldMk cId="3341615617" sldId="259"/>
            <ac:spMk id="3" creationId="{D263C41F-38D0-493C-A9CD-CB5EF9636158}"/>
          </ac:spMkLst>
        </pc:spChg>
      </pc:sldChg>
      <pc:sldChg chg="addSp delSp modSp add delDesignElem addCm delCm">
        <pc:chgData name="Jenny Orozco" userId="336bad18c1f8199b" providerId="LiveId" clId="{32BACF45-2C96-482E-A94B-BE9831CE43B3}" dt="2020-01-27T17:17:58.129" v="4087" actId="113"/>
        <pc:sldMkLst>
          <pc:docMk/>
          <pc:sldMk cId="3130121896" sldId="260"/>
        </pc:sldMkLst>
        <pc:spChg chg="mod">
          <ac:chgData name="Jenny Orozco" userId="336bad18c1f8199b" providerId="LiveId" clId="{32BACF45-2C96-482E-A94B-BE9831CE43B3}" dt="2020-01-27T17:17:58.129" v="4087" actId="113"/>
          <ac:spMkLst>
            <pc:docMk/>
            <pc:sldMk cId="3130121896" sldId="260"/>
            <ac:spMk id="2" creationId="{14FA07B4-EA01-4973-9213-FD9192A06B42}"/>
          </ac:spMkLst>
        </pc:spChg>
        <pc:spChg chg="mod">
          <ac:chgData name="Jenny Orozco" userId="336bad18c1f8199b" providerId="LiveId" clId="{32BACF45-2C96-482E-A94B-BE9831CE43B3}" dt="2020-01-27T16:55:50.908" v="3917"/>
          <ac:spMkLst>
            <pc:docMk/>
            <pc:sldMk cId="3130121896" sldId="260"/>
            <ac:spMk id="3" creationId="{D263C41F-38D0-493C-A9CD-CB5EF9636158}"/>
          </ac:spMkLst>
        </pc:spChg>
        <pc:spChg chg="add del">
          <ac:chgData name="Jenny Orozco" userId="336bad18c1f8199b" providerId="LiveId" clId="{32BACF45-2C96-482E-A94B-BE9831CE43B3}" dt="2020-01-27T16:55:50.908" v="3917"/>
          <ac:spMkLst>
            <pc:docMk/>
            <pc:sldMk cId="3130121896" sldId="260"/>
            <ac:spMk id="60" creationId="{923E8915-D2AA-4327-A45A-972C3CA9574B}"/>
          </ac:spMkLst>
        </pc:spChg>
        <pc:spChg chg="add del">
          <ac:chgData name="Jenny Orozco" userId="336bad18c1f8199b" providerId="LiveId" clId="{32BACF45-2C96-482E-A94B-BE9831CE43B3}" dt="2020-01-27T16:55:50.908" v="3917"/>
          <ac:spMkLst>
            <pc:docMk/>
            <pc:sldMk cId="3130121896" sldId="260"/>
            <ac:spMk id="62" creationId="{8302FC3C-9804-4950-B721-5FD704BA6065}"/>
          </ac:spMkLst>
        </pc:spChg>
        <pc:spChg chg="add del">
          <ac:chgData name="Jenny Orozco" userId="336bad18c1f8199b" providerId="LiveId" clId="{32BACF45-2C96-482E-A94B-BE9831CE43B3}" dt="2020-01-27T16:55:50.908" v="3917"/>
          <ac:spMkLst>
            <pc:docMk/>
            <pc:sldMk cId="3130121896" sldId="260"/>
            <ac:spMk id="63" creationId="{F3798573-F27B-47EB-8EA4-7EE34954C2D6}"/>
          </ac:spMkLst>
        </pc:spChg>
        <pc:picChg chg="add del">
          <ac:chgData name="Jenny Orozco" userId="336bad18c1f8199b" providerId="LiveId" clId="{32BACF45-2C96-482E-A94B-BE9831CE43B3}" dt="2020-01-27T16:55:50.908" v="3917"/>
          <ac:picMkLst>
            <pc:docMk/>
            <pc:sldMk cId="3130121896" sldId="260"/>
            <ac:picMk id="61" creationId="{3BC6EBB2-9BDC-4075-BA6B-43A9FBF9C86C}"/>
          </ac:picMkLst>
        </pc:picChg>
        <pc:cxnChg chg="add del">
          <ac:chgData name="Jenny Orozco" userId="336bad18c1f8199b" providerId="LiveId" clId="{32BACF45-2C96-482E-A94B-BE9831CE43B3}" dt="2020-01-27T16:55:50.908" v="3917"/>
          <ac:cxnSpMkLst>
            <pc:docMk/>
            <pc:sldMk cId="3130121896" sldId="260"/>
            <ac:cxnSpMk id="59" creationId="{6B9695BD-ECF6-49CA-8877-8C493193C65D}"/>
          </ac:cxnSpMkLst>
        </pc:cxnChg>
      </pc:sldChg>
      <pc:sldChg chg="addSp delSp modSp add delDesignElem">
        <pc:chgData name="Jenny Orozco" userId="336bad18c1f8199b" providerId="LiveId" clId="{32BACF45-2C96-482E-A94B-BE9831CE43B3}" dt="2020-01-27T17:17:23.535" v="4083" actId="14100"/>
        <pc:sldMkLst>
          <pc:docMk/>
          <pc:sldMk cId="1280038017" sldId="261"/>
        </pc:sldMkLst>
        <pc:spChg chg="mod">
          <ac:chgData name="Jenny Orozco" userId="336bad18c1f8199b" providerId="LiveId" clId="{32BACF45-2C96-482E-A94B-BE9831CE43B3}" dt="2020-01-27T17:17:23.535" v="4083" actId="14100"/>
          <ac:spMkLst>
            <pc:docMk/>
            <pc:sldMk cId="1280038017" sldId="261"/>
            <ac:spMk id="2" creationId="{14FA07B4-EA01-4973-9213-FD9192A06B42}"/>
          </ac:spMkLst>
        </pc:spChg>
        <pc:spChg chg="mod">
          <ac:chgData name="Jenny Orozco" userId="336bad18c1f8199b" providerId="LiveId" clId="{32BACF45-2C96-482E-A94B-BE9831CE43B3}" dt="2020-01-27T04:02:02.261" v="2272" actId="6549"/>
          <ac:spMkLst>
            <pc:docMk/>
            <pc:sldMk cId="1280038017" sldId="261"/>
            <ac:spMk id="3" creationId="{D263C41F-38D0-493C-A9CD-CB5EF9636158}"/>
          </ac:spMkLst>
        </pc:spChg>
        <pc:spChg chg="add del">
          <ac:chgData name="Jenny Orozco" userId="336bad18c1f8199b" providerId="LiveId" clId="{32BACF45-2C96-482E-A94B-BE9831CE43B3}" dt="2020-01-27T16:55:50.908" v="3917"/>
          <ac:spMkLst>
            <pc:docMk/>
            <pc:sldMk cId="1280038017" sldId="261"/>
            <ac:spMk id="60" creationId="{923E8915-D2AA-4327-A45A-972C3CA9574B}"/>
          </ac:spMkLst>
        </pc:spChg>
        <pc:spChg chg="add del">
          <ac:chgData name="Jenny Orozco" userId="336bad18c1f8199b" providerId="LiveId" clId="{32BACF45-2C96-482E-A94B-BE9831CE43B3}" dt="2020-01-27T16:55:50.908" v="3917"/>
          <ac:spMkLst>
            <pc:docMk/>
            <pc:sldMk cId="1280038017" sldId="261"/>
            <ac:spMk id="62" creationId="{8302FC3C-9804-4950-B721-5FD704BA6065}"/>
          </ac:spMkLst>
        </pc:spChg>
        <pc:spChg chg="add del">
          <ac:chgData name="Jenny Orozco" userId="336bad18c1f8199b" providerId="LiveId" clId="{32BACF45-2C96-482E-A94B-BE9831CE43B3}" dt="2020-01-27T16:55:50.908" v="3917"/>
          <ac:spMkLst>
            <pc:docMk/>
            <pc:sldMk cId="1280038017" sldId="261"/>
            <ac:spMk id="63" creationId="{F3798573-F27B-47EB-8EA4-7EE34954C2D6}"/>
          </ac:spMkLst>
        </pc:spChg>
        <pc:picChg chg="add mod">
          <ac:chgData name="Jenny Orozco" userId="336bad18c1f8199b" providerId="LiveId" clId="{32BACF45-2C96-482E-A94B-BE9831CE43B3}" dt="2020-01-27T04:03:14.576" v="2284" actId="14100"/>
          <ac:picMkLst>
            <pc:docMk/>
            <pc:sldMk cId="1280038017" sldId="261"/>
            <ac:picMk id="9" creationId="{BC74D25F-2A3C-4030-9961-8E088F061D65}"/>
          </ac:picMkLst>
        </pc:picChg>
        <pc:picChg chg="add del">
          <ac:chgData name="Jenny Orozco" userId="336bad18c1f8199b" providerId="LiveId" clId="{32BACF45-2C96-482E-A94B-BE9831CE43B3}" dt="2020-01-27T16:55:50.908" v="3917"/>
          <ac:picMkLst>
            <pc:docMk/>
            <pc:sldMk cId="1280038017" sldId="261"/>
            <ac:picMk id="61" creationId="{3BC6EBB2-9BDC-4075-BA6B-43A9FBF9C86C}"/>
          </ac:picMkLst>
        </pc:picChg>
        <pc:cxnChg chg="add del">
          <ac:chgData name="Jenny Orozco" userId="336bad18c1f8199b" providerId="LiveId" clId="{32BACF45-2C96-482E-A94B-BE9831CE43B3}" dt="2020-01-27T16:55:50.908" v="3917"/>
          <ac:cxnSpMkLst>
            <pc:docMk/>
            <pc:sldMk cId="1280038017" sldId="261"/>
            <ac:cxnSpMk id="59" creationId="{6B9695BD-ECF6-49CA-8877-8C493193C65D}"/>
          </ac:cxnSpMkLst>
        </pc:cxnChg>
      </pc:sldChg>
      <pc:sldChg chg="addSp delSp modSp add delDesignElem">
        <pc:chgData name="Jenny Orozco" userId="336bad18c1f8199b" providerId="LiveId" clId="{32BACF45-2C96-482E-A94B-BE9831CE43B3}" dt="2020-01-27T17:16:53.648" v="4079" actId="1076"/>
        <pc:sldMkLst>
          <pc:docMk/>
          <pc:sldMk cId="3977390905" sldId="262"/>
        </pc:sldMkLst>
        <pc:spChg chg="mod">
          <ac:chgData name="Jenny Orozco" userId="336bad18c1f8199b" providerId="LiveId" clId="{32BACF45-2C96-482E-A94B-BE9831CE43B3}" dt="2020-01-27T17:16:53.648" v="4079" actId="1076"/>
          <ac:spMkLst>
            <pc:docMk/>
            <pc:sldMk cId="3977390905" sldId="262"/>
            <ac:spMk id="2" creationId="{14FA07B4-EA01-4973-9213-FD9192A06B42}"/>
          </ac:spMkLst>
        </pc:spChg>
        <pc:spChg chg="add del">
          <ac:chgData name="Jenny Orozco" userId="336bad18c1f8199b" providerId="LiveId" clId="{32BACF45-2C96-482E-A94B-BE9831CE43B3}" dt="2020-01-27T16:55:50.908" v="3917"/>
          <ac:spMkLst>
            <pc:docMk/>
            <pc:sldMk cId="3977390905" sldId="262"/>
            <ac:spMk id="60" creationId="{923E8915-D2AA-4327-A45A-972C3CA9574B}"/>
          </ac:spMkLst>
        </pc:spChg>
        <pc:spChg chg="add del">
          <ac:chgData name="Jenny Orozco" userId="336bad18c1f8199b" providerId="LiveId" clId="{32BACF45-2C96-482E-A94B-BE9831CE43B3}" dt="2020-01-27T16:55:50.908" v="3917"/>
          <ac:spMkLst>
            <pc:docMk/>
            <pc:sldMk cId="3977390905" sldId="262"/>
            <ac:spMk id="62" creationId="{8302FC3C-9804-4950-B721-5FD704BA6065}"/>
          </ac:spMkLst>
        </pc:spChg>
        <pc:spChg chg="add del">
          <ac:chgData name="Jenny Orozco" userId="336bad18c1f8199b" providerId="LiveId" clId="{32BACF45-2C96-482E-A94B-BE9831CE43B3}" dt="2020-01-27T16:55:50.908" v="3917"/>
          <ac:spMkLst>
            <pc:docMk/>
            <pc:sldMk cId="3977390905" sldId="262"/>
            <ac:spMk id="63" creationId="{F3798573-F27B-47EB-8EA4-7EE34954C2D6}"/>
          </ac:spMkLst>
        </pc:spChg>
        <pc:picChg chg="del mod">
          <ac:chgData name="Jenny Orozco" userId="336bad18c1f8199b" providerId="LiveId" clId="{32BACF45-2C96-482E-A94B-BE9831CE43B3}" dt="2020-01-27T04:06:08.067" v="2340" actId="478"/>
          <ac:picMkLst>
            <pc:docMk/>
            <pc:sldMk cId="3977390905" sldId="262"/>
            <ac:picMk id="9" creationId="{BC74D25F-2A3C-4030-9961-8E088F061D65}"/>
          </ac:picMkLst>
        </pc:picChg>
        <pc:picChg chg="add mod">
          <ac:chgData name="Jenny Orozco" userId="336bad18c1f8199b" providerId="LiveId" clId="{32BACF45-2C96-482E-A94B-BE9831CE43B3}" dt="2020-01-27T04:07:06.667" v="2350" actId="14100"/>
          <ac:picMkLst>
            <pc:docMk/>
            <pc:sldMk cId="3977390905" sldId="262"/>
            <ac:picMk id="10" creationId="{5F657069-F682-4F9D-8C45-6ADF92C747BB}"/>
          </ac:picMkLst>
        </pc:picChg>
        <pc:picChg chg="add del">
          <ac:chgData name="Jenny Orozco" userId="336bad18c1f8199b" providerId="LiveId" clId="{32BACF45-2C96-482E-A94B-BE9831CE43B3}" dt="2020-01-27T16:55:50.908" v="3917"/>
          <ac:picMkLst>
            <pc:docMk/>
            <pc:sldMk cId="3977390905" sldId="262"/>
            <ac:picMk id="61" creationId="{3BC6EBB2-9BDC-4075-BA6B-43A9FBF9C86C}"/>
          </ac:picMkLst>
        </pc:picChg>
        <pc:cxnChg chg="add del">
          <ac:chgData name="Jenny Orozco" userId="336bad18c1f8199b" providerId="LiveId" clId="{32BACF45-2C96-482E-A94B-BE9831CE43B3}" dt="2020-01-27T16:55:50.908" v="3917"/>
          <ac:cxnSpMkLst>
            <pc:docMk/>
            <pc:sldMk cId="3977390905" sldId="262"/>
            <ac:cxnSpMk id="59" creationId="{6B9695BD-ECF6-49CA-8877-8C493193C65D}"/>
          </ac:cxnSpMkLst>
        </pc:cxnChg>
      </pc:sldChg>
      <pc:sldChg chg="addSp delSp modSp add delDesignElem">
        <pc:chgData name="Jenny Orozco" userId="336bad18c1f8199b" providerId="LiveId" clId="{32BACF45-2C96-482E-A94B-BE9831CE43B3}" dt="2020-01-27T17:17:04.752" v="4080" actId="255"/>
        <pc:sldMkLst>
          <pc:docMk/>
          <pc:sldMk cId="1276748990" sldId="263"/>
        </pc:sldMkLst>
        <pc:spChg chg="mod">
          <ac:chgData name="Jenny Orozco" userId="336bad18c1f8199b" providerId="LiveId" clId="{32BACF45-2C96-482E-A94B-BE9831CE43B3}" dt="2020-01-27T17:17:04.752" v="4080" actId="255"/>
          <ac:spMkLst>
            <pc:docMk/>
            <pc:sldMk cId="1276748990" sldId="263"/>
            <ac:spMk id="2" creationId="{14FA07B4-EA01-4973-9213-FD9192A06B42}"/>
          </ac:spMkLst>
        </pc:spChg>
        <pc:spChg chg="add del">
          <ac:chgData name="Jenny Orozco" userId="336bad18c1f8199b" providerId="LiveId" clId="{32BACF45-2C96-482E-A94B-BE9831CE43B3}" dt="2020-01-27T16:55:50.908" v="3917"/>
          <ac:spMkLst>
            <pc:docMk/>
            <pc:sldMk cId="1276748990" sldId="263"/>
            <ac:spMk id="60" creationId="{923E8915-D2AA-4327-A45A-972C3CA9574B}"/>
          </ac:spMkLst>
        </pc:spChg>
        <pc:spChg chg="add del">
          <ac:chgData name="Jenny Orozco" userId="336bad18c1f8199b" providerId="LiveId" clId="{32BACF45-2C96-482E-A94B-BE9831CE43B3}" dt="2020-01-27T16:55:50.908" v="3917"/>
          <ac:spMkLst>
            <pc:docMk/>
            <pc:sldMk cId="1276748990" sldId="263"/>
            <ac:spMk id="62" creationId="{8302FC3C-9804-4950-B721-5FD704BA6065}"/>
          </ac:spMkLst>
        </pc:spChg>
        <pc:spChg chg="add del">
          <ac:chgData name="Jenny Orozco" userId="336bad18c1f8199b" providerId="LiveId" clId="{32BACF45-2C96-482E-A94B-BE9831CE43B3}" dt="2020-01-27T16:55:50.908" v="3917"/>
          <ac:spMkLst>
            <pc:docMk/>
            <pc:sldMk cId="1276748990" sldId="263"/>
            <ac:spMk id="63" creationId="{F3798573-F27B-47EB-8EA4-7EE34954C2D6}"/>
          </ac:spMkLst>
        </pc:spChg>
        <pc:picChg chg="del">
          <ac:chgData name="Jenny Orozco" userId="336bad18c1f8199b" providerId="LiveId" clId="{32BACF45-2C96-482E-A94B-BE9831CE43B3}" dt="2020-01-27T04:09:28.697" v="2352" actId="478"/>
          <ac:picMkLst>
            <pc:docMk/>
            <pc:sldMk cId="1276748990" sldId="263"/>
            <ac:picMk id="10" creationId="{5F657069-F682-4F9D-8C45-6ADF92C747BB}"/>
          </ac:picMkLst>
        </pc:picChg>
        <pc:picChg chg="add mod">
          <ac:chgData name="Jenny Orozco" userId="336bad18c1f8199b" providerId="LiveId" clId="{32BACF45-2C96-482E-A94B-BE9831CE43B3}" dt="2020-01-27T04:10:18.096" v="2361" actId="14100"/>
          <ac:picMkLst>
            <pc:docMk/>
            <pc:sldMk cId="1276748990" sldId="263"/>
            <ac:picMk id="11" creationId="{43BF77B9-02B3-42C2-BBC0-D84517E05705}"/>
          </ac:picMkLst>
        </pc:picChg>
        <pc:picChg chg="add del">
          <ac:chgData name="Jenny Orozco" userId="336bad18c1f8199b" providerId="LiveId" clId="{32BACF45-2C96-482E-A94B-BE9831CE43B3}" dt="2020-01-27T16:55:50.908" v="3917"/>
          <ac:picMkLst>
            <pc:docMk/>
            <pc:sldMk cId="1276748990" sldId="263"/>
            <ac:picMk id="61" creationId="{3BC6EBB2-9BDC-4075-BA6B-43A9FBF9C86C}"/>
          </ac:picMkLst>
        </pc:picChg>
        <pc:cxnChg chg="add del">
          <ac:chgData name="Jenny Orozco" userId="336bad18c1f8199b" providerId="LiveId" clId="{32BACF45-2C96-482E-A94B-BE9831CE43B3}" dt="2020-01-27T16:55:50.908" v="3917"/>
          <ac:cxnSpMkLst>
            <pc:docMk/>
            <pc:sldMk cId="1276748990" sldId="263"/>
            <ac:cxnSpMk id="59" creationId="{6B9695BD-ECF6-49CA-8877-8C493193C65D}"/>
          </ac:cxnSpMkLst>
        </pc:cxnChg>
      </pc:sldChg>
      <pc:sldChg chg="addSp delSp modSp add del">
        <pc:chgData name="Jenny Orozco" userId="336bad18c1f8199b" providerId="LiveId" clId="{32BACF45-2C96-482E-A94B-BE9831CE43B3}" dt="2020-01-27T14:53:55.679" v="2428" actId="2696"/>
        <pc:sldMkLst>
          <pc:docMk/>
          <pc:sldMk cId="830677891" sldId="264"/>
        </pc:sldMkLst>
        <pc:spChg chg="mod">
          <ac:chgData name="Jenny Orozco" userId="336bad18c1f8199b" providerId="LiveId" clId="{32BACF45-2C96-482E-A94B-BE9831CE43B3}" dt="2020-01-27T14:52:29.155" v="2414" actId="20577"/>
          <ac:spMkLst>
            <pc:docMk/>
            <pc:sldMk cId="830677891" sldId="264"/>
            <ac:spMk id="2" creationId="{14FA07B4-EA01-4973-9213-FD9192A06B42}"/>
          </ac:spMkLst>
        </pc:spChg>
        <pc:spChg chg="del mod">
          <ac:chgData name="Jenny Orozco" userId="336bad18c1f8199b" providerId="LiveId" clId="{32BACF45-2C96-482E-A94B-BE9831CE43B3}" dt="2020-01-27T14:53:27.964" v="2420" actId="478"/>
          <ac:spMkLst>
            <pc:docMk/>
            <pc:sldMk cId="830677891" sldId="264"/>
            <ac:spMk id="3" creationId="{D263C41F-38D0-493C-A9CD-CB5EF9636158}"/>
          </ac:spMkLst>
        </pc:spChg>
        <pc:spChg chg="add del mod">
          <ac:chgData name="Jenny Orozco" userId="336bad18c1f8199b" providerId="LiveId" clId="{32BACF45-2C96-482E-A94B-BE9831CE43B3}" dt="2020-01-27T14:53:52.113" v="2427" actId="14100"/>
          <ac:spMkLst>
            <pc:docMk/>
            <pc:sldMk cId="830677891" sldId="264"/>
            <ac:spMk id="5" creationId="{0581BAFD-D9DF-49EC-BEBC-54316E955DAF}"/>
          </ac:spMkLst>
        </pc:spChg>
        <pc:spChg chg="add del mod">
          <ac:chgData name="Jenny Orozco" userId="336bad18c1f8199b" providerId="LiveId" clId="{32BACF45-2C96-482E-A94B-BE9831CE43B3}" dt="2020-01-27T14:53:50.857" v="2426"/>
          <ac:spMkLst>
            <pc:docMk/>
            <pc:sldMk cId="830677891" sldId="264"/>
            <ac:spMk id="12" creationId="{DCB8653F-2BA2-4E13-A90E-56F5B5E3CBCE}"/>
          </ac:spMkLst>
        </pc:spChg>
        <pc:picChg chg="del">
          <ac:chgData name="Jenny Orozco" userId="336bad18c1f8199b" providerId="LiveId" clId="{32BACF45-2C96-482E-A94B-BE9831CE43B3}" dt="2020-01-27T14:50:59.912" v="2366" actId="478"/>
          <ac:picMkLst>
            <pc:docMk/>
            <pc:sldMk cId="830677891" sldId="264"/>
            <ac:picMk id="11" creationId="{43BF77B9-02B3-42C2-BBC0-D84517E05705}"/>
          </ac:picMkLst>
        </pc:picChg>
      </pc:sldChg>
      <pc:sldChg chg="addSp delSp modSp add ord delDesignElem">
        <pc:chgData name="Jenny Orozco" userId="336bad18c1f8199b" providerId="LiveId" clId="{32BACF45-2C96-482E-A94B-BE9831CE43B3}" dt="2020-01-27T17:16:16.120" v="4071" actId="1076"/>
        <pc:sldMkLst>
          <pc:docMk/>
          <pc:sldMk cId="1614628665" sldId="264"/>
        </pc:sldMkLst>
        <pc:spChg chg="mod">
          <ac:chgData name="Jenny Orozco" userId="336bad18c1f8199b" providerId="LiveId" clId="{32BACF45-2C96-482E-A94B-BE9831CE43B3}" dt="2020-01-27T17:16:16.120" v="4071" actId="1076"/>
          <ac:spMkLst>
            <pc:docMk/>
            <pc:sldMk cId="1614628665" sldId="264"/>
            <ac:spMk id="2" creationId="{14FA07B4-EA01-4973-9213-FD9192A06B42}"/>
          </ac:spMkLst>
        </pc:spChg>
        <pc:spChg chg="mod">
          <ac:chgData name="Jenny Orozco" userId="336bad18c1f8199b" providerId="LiveId" clId="{32BACF45-2C96-482E-A94B-BE9831CE43B3}" dt="2020-01-27T14:54:54.514" v="2659"/>
          <ac:spMkLst>
            <pc:docMk/>
            <pc:sldMk cId="1614628665" sldId="264"/>
            <ac:spMk id="3" creationId="{D263C41F-38D0-493C-A9CD-CB5EF9636158}"/>
          </ac:spMkLst>
        </pc:spChg>
        <pc:spChg chg="add del">
          <ac:chgData name="Jenny Orozco" userId="336bad18c1f8199b" providerId="LiveId" clId="{32BACF45-2C96-482E-A94B-BE9831CE43B3}" dt="2020-01-27T16:55:50.908" v="3917"/>
          <ac:spMkLst>
            <pc:docMk/>
            <pc:sldMk cId="1614628665" sldId="264"/>
            <ac:spMk id="60" creationId="{923E8915-D2AA-4327-A45A-972C3CA9574B}"/>
          </ac:spMkLst>
        </pc:spChg>
        <pc:spChg chg="add del">
          <ac:chgData name="Jenny Orozco" userId="336bad18c1f8199b" providerId="LiveId" clId="{32BACF45-2C96-482E-A94B-BE9831CE43B3}" dt="2020-01-27T16:55:50.908" v="3917"/>
          <ac:spMkLst>
            <pc:docMk/>
            <pc:sldMk cId="1614628665" sldId="264"/>
            <ac:spMk id="62" creationId="{8302FC3C-9804-4950-B721-5FD704BA6065}"/>
          </ac:spMkLst>
        </pc:spChg>
        <pc:spChg chg="add del">
          <ac:chgData name="Jenny Orozco" userId="336bad18c1f8199b" providerId="LiveId" clId="{32BACF45-2C96-482E-A94B-BE9831CE43B3}" dt="2020-01-27T16:55:50.908" v="3917"/>
          <ac:spMkLst>
            <pc:docMk/>
            <pc:sldMk cId="1614628665" sldId="264"/>
            <ac:spMk id="63" creationId="{F3798573-F27B-47EB-8EA4-7EE34954C2D6}"/>
          </ac:spMkLst>
        </pc:spChg>
        <pc:picChg chg="add mod">
          <ac:chgData name="Jenny Orozco" userId="336bad18c1f8199b" providerId="LiveId" clId="{32BACF45-2C96-482E-A94B-BE9831CE43B3}" dt="2020-01-27T14:55:58.936" v="2667" actId="14100"/>
          <ac:picMkLst>
            <pc:docMk/>
            <pc:sldMk cId="1614628665" sldId="264"/>
            <ac:picMk id="4" creationId="{3C24B8FE-579B-454C-888D-B76D8D5A11B2}"/>
          </ac:picMkLst>
        </pc:picChg>
        <pc:picChg chg="add del">
          <ac:chgData name="Jenny Orozco" userId="336bad18c1f8199b" providerId="LiveId" clId="{32BACF45-2C96-482E-A94B-BE9831CE43B3}" dt="2020-01-27T16:55:50.908" v="3917"/>
          <ac:picMkLst>
            <pc:docMk/>
            <pc:sldMk cId="1614628665" sldId="264"/>
            <ac:picMk id="61" creationId="{3BC6EBB2-9BDC-4075-BA6B-43A9FBF9C86C}"/>
          </ac:picMkLst>
        </pc:picChg>
        <pc:cxnChg chg="add del">
          <ac:chgData name="Jenny Orozco" userId="336bad18c1f8199b" providerId="LiveId" clId="{32BACF45-2C96-482E-A94B-BE9831CE43B3}" dt="2020-01-27T16:55:50.908" v="3917"/>
          <ac:cxnSpMkLst>
            <pc:docMk/>
            <pc:sldMk cId="1614628665" sldId="264"/>
            <ac:cxnSpMk id="59" creationId="{6B9695BD-ECF6-49CA-8877-8C493193C65D}"/>
          </ac:cxnSpMkLst>
        </pc:cxnChg>
      </pc:sldChg>
      <pc:sldChg chg="add del">
        <pc:chgData name="Jenny Orozco" userId="336bad18c1f8199b" providerId="LiveId" clId="{32BACF45-2C96-482E-A94B-BE9831CE43B3}" dt="2020-01-27T14:50:54.178" v="2364"/>
        <pc:sldMkLst>
          <pc:docMk/>
          <pc:sldMk cId="2844517972" sldId="264"/>
        </pc:sldMkLst>
      </pc:sldChg>
      <pc:sldChg chg="addSp delSp modSp add delDesignElem">
        <pc:chgData name="Jenny Orozco" userId="336bad18c1f8199b" providerId="LiveId" clId="{32BACF45-2C96-482E-A94B-BE9831CE43B3}" dt="2020-01-27T17:15:35.894" v="4059" actId="20577"/>
        <pc:sldMkLst>
          <pc:docMk/>
          <pc:sldMk cId="1946822216" sldId="265"/>
        </pc:sldMkLst>
        <pc:spChg chg="mod">
          <ac:chgData name="Jenny Orozco" userId="336bad18c1f8199b" providerId="LiveId" clId="{32BACF45-2C96-482E-A94B-BE9831CE43B3}" dt="2020-01-27T17:15:35.894" v="4059" actId="20577"/>
          <ac:spMkLst>
            <pc:docMk/>
            <pc:sldMk cId="1946822216" sldId="265"/>
            <ac:spMk id="2" creationId="{14FA07B4-EA01-4973-9213-FD9192A06B42}"/>
          </ac:spMkLst>
        </pc:spChg>
        <pc:spChg chg="mod">
          <ac:chgData name="Jenny Orozco" userId="336bad18c1f8199b" providerId="LiveId" clId="{32BACF45-2C96-482E-A94B-BE9831CE43B3}" dt="2020-01-27T16:52:47.183" v="3817" actId="20577"/>
          <ac:spMkLst>
            <pc:docMk/>
            <pc:sldMk cId="1946822216" sldId="265"/>
            <ac:spMk id="3" creationId="{D263C41F-38D0-493C-A9CD-CB5EF9636158}"/>
          </ac:spMkLst>
        </pc:spChg>
        <pc:spChg chg="add del">
          <ac:chgData name="Jenny Orozco" userId="336bad18c1f8199b" providerId="LiveId" clId="{32BACF45-2C96-482E-A94B-BE9831CE43B3}" dt="2020-01-27T16:55:50.908" v="3917"/>
          <ac:spMkLst>
            <pc:docMk/>
            <pc:sldMk cId="1946822216" sldId="265"/>
            <ac:spMk id="60" creationId="{923E8915-D2AA-4327-A45A-972C3CA9574B}"/>
          </ac:spMkLst>
        </pc:spChg>
        <pc:spChg chg="add del">
          <ac:chgData name="Jenny Orozco" userId="336bad18c1f8199b" providerId="LiveId" clId="{32BACF45-2C96-482E-A94B-BE9831CE43B3}" dt="2020-01-27T16:55:50.908" v="3917"/>
          <ac:spMkLst>
            <pc:docMk/>
            <pc:sldMk cId="1946822216" sldId="265"/>
            <ac:spMk id="62" creationId="{8302FC3C-9804-4950-B721-5FD704BA6065}"/>
          </ac:spMkLst>
        </pc:spChg>
        <pc:spChg chg="add del">
          <ac:chgData name="Jenny Orozco" userId="336bad18c1f8199b" providerId="LiveId" clId="{32BACF45-2C96-482E-A94B-BE9831CE43B3}" dt="2020-01-27T16:55:50.908" v="3917"/>
          <ac:spMkLst>
            <pc:docMk/>
            <pc:sldMk cId="1946822216" sldId="265"/>
            <ac:spMk id="63" creationId="{F3798573-F27B-47EB-8EA4-7EE34954C2D6}"/>
          </ac:spMkLst>
        </pc:spChg>
        <pc:picChg chg="del">
          <ac:chgData name="Jenny Orozco" userId="336bad18c1f8199b" providerId="LiveId" clId="{32BACF45-2C96-482E-A94B-BE9831CE43B3}" dt="2020-01-27T14:59:33.199" v="2689" actId="478"/>
          <ac:picMkLst>
            <pc:docMk/>
            <pc:sldMk cId="1946822216" sldId="265"/>
            <ac:picMk id="4" creationId="{3C24B8FE-579B-454C-888D-B76D8D5A11B2}"/>
          </ac:picMkLst>
        </pc:picChg>
        <pc:picChg chg="add del">
          <ac:chgData name="Jenny Orozco" userId="336bad18c1f8199b" providerId="LiveId" clId="{32BACF45-2C96-482E-A94B-BE9831CE43B3}" dt="2020-01-27T16:55:50.908" v="3917"/>
          <ac:picMkLst>
            <pc:docMk/>
            <pc:sldMk cId="1946822216" sldId="265"/>
            <ac:picMk id="61" creationId="{3BC6EBB2-9BDC-4075-BA6B-43A9FBF9C86C}"/>
          </ac:picMkLst>
        </pc:picChg>
        <pc:cxnChg chg="add del">
          <ac:chgData name="Jenny Orozco" userId="336bad18c1f8199b" providerId="LiveId" clId="{32BACF45-2C96-482E-A94B-BE9831CE43B3}" dt="2020-01-27T16:55:50.908" v="3917"/>
          <ac:cxnSpMkLst>
            <pc:docMk/>
            <pc:sldMk cId="1946822216" sldId="265"/>
            <ac:cxnSpMk id="59" creationId="{6B9695BD-ECF6-49CA-8877-8C493193C65D}"/>
          </ac:cxnSpMkLst>
        </pc:cxnChg>
      </pc:sldChg>
      <pc:sldChg chg="addSp delSp modSp add delDesignElem">
        <pc:chgData name="Jenny Orozco" userId="336bad18c1f8199b" providerId="LiveId" clId="{32BACF45-2C96-482E-A94B-BE9831CE43B3}" dt="2020-01-30T17:43:31.007" v="4477" actId="27636"/>
        <pc:sldMkLst>
          <pc:docMk/>
          <pc:sldMk cId="2926240955" sldId="266"/>
        </pc:sldMkLst>
        <pc:spChg chg="mod">
          <ac:chgData name="Jenny Orozco" userId="336bad18c1f8199b" providerId="LiveId" clId="{32BACF45-2C96-482E-A94B-BE9831CE43B3}" dt="2020-01-30T13:00:03.173" v="4118" actId="1076"/>
          <ac:spMkLst>
            <pc:docMk/>
            <pc:sldMk cId="2926240955" sldId="266"/>
            <ac:spMk id="2" creationId="{14FA07B4-EA01-4973-9213-FD9192A06B42}"/>
          </ac:spMkLst>
        </pc:spChg>
        <pc:spChg chg="mod">
          <ac:chgData name="Jenny Orozco" userId="336bad18c1f8199b" providerId="LiveId" clId="{32BACF45-2C96-482E-A94B-BE9831CE43B3}" dt="2020-01-30T17:43:31.007" v="4477" actId="27636"/>
          <ac:spMkLst>
            <pc:docMk/>
            <pc:sldMk cId="2926240955" sldId="266"/>
            <ac:spMk id="3" creationId="{D263C41F-38D0-493C-A9CD-CB5EF9636158}"/>
          </ac:spMkLst>
        </pc:spChg>
        <pc:spChg chg="add del">
          <ac:chgData name="Jenny Orozco" userId="336bad18c1f8199b" providerId="LiveId" clId="{32BACF45-2C96-482E-A94B-BE9831CE43B3}" dt="2020-01-27T16:55:50.908" v="3917"/>
          <ac:spMkLst>
            <pc:docMk/>
            <pc:sldMk cId="2926240955" sldId="266"/>
            <ac:spMk id="60" creationId="{923E8915-D2AA-4327-A45A-972C3CA9574B}"/>
          </ac:spMkLst>
        </pc:spChg>
        <pc:spChg chg="add del">
          <ac:chgData name="Jenny Orozco" userId="336bad18c1f8199b" providerId="LiveId" clId="{32BACF45-2C96-482E-A94B-BE9831CE43B3}" dt="2020-01-27T16:55:50.908" v="3917"/>
          <ac:spMkLst>
            <pc:docMk/>
            <pc:sldMk cId="2926240955" sldId="266"/>
            <ac:spMk id="62" creationId="{8302FC3C-9804-4950-B721-5FD704BA6065}"/>
          </ac:spMkLst>
        </pc:spChg>
        <pc:spChg chg="add del">
          <ac:chgData name="Jenny Orozco" userId="336bad18c1f8199b" providerId="LiveId" clId="{32BACF45-2C96-482E-A94B-BE9831CE43B3}" dt="2020-01-27T16:55:50.908" v="3917"/>
          <ac:spMkLst>
            <pc:docMk/>
            <pc:sldMk cId="2926240955" sldId="266"/>
            <ac:spMk id="63" creationId="{F3798573-F27B-47EB-8EA4-7EE34954C2D6}"/>
          </ac:spMkLst>
        </pc:spChg>
        <pc:picChg chg="add del">
          <ac:chgData name="Jenny Orozco" userId="336bad18c1f8199b" providerId="LiveId" clId="{32BACF45-2C96-482E-A94B-BE9831CE43B3}" dt="2020-01-27T16:55:50.908" v="3917"/>
          <ac:picMkLst>
            <pc:docMk/>
            <pc:sldMk cId="2926240955" sldId="266"/>
            <ac:picMk id="61" creationId="{3BC6EBB2-9BDC-4075-BA6B-43A9FBF9C86C}"/>
          </ac:picMkLst>
        </pc:picChg>
        <pc:cxnChg chg="add del">
          <ac:chgData name="Jenny Orozco" userId="336bad18c1f8199b" providerId="LiveId" clId="{32BACF45-2C96-482E-A94B-BE9831CE43B3}" dt="2020-01-27T16:55:50.908" v="3917"/>
          <ac:cxnSpMkLst>
            <pc:docMk/>
            <pc:sldMk cId="2926240955" sldId="266"/>
            <ac:cxnSpMk id="59" creationId="{6B9695BD-ECF6-49CA-8877-8C493193C65D}"/>
          </ac:cxnSpMkLst>
        </pc:cxnChg>
      </pc:sldChg>
      <pc:sldChg chg="addSp delSp modSp add ord delDesignElem">
        <pc:chgData name="Jenny Orozco" userId="336bad18c1f8199b" providerId="LiveId" clId="{32BACF45-2C96-482E-A94B-BE9831CE43B3}" dt="2020-01-27T17:23:50.593" v="4116" actId="14100"/>
        <pc:sldMkLst>
          <pc:docMk/>
          <pc:sldMk cId="2343853088" sldId="267"/>
        </pc:sldMkLst>
        <pc:spChg chg="mod">
          <ac:chgData name="Jenny Orozco" userId="336bad18c1f8199b" providerId="LiveId" clId="{32BACF45-2C96-482E-A94B-BE9831CE43B3}" dt="2020-01-27T17:15:13.920" v="4054" actId="14100"/>
          <ac:spMkLst>
            <pc:docMk/>
            <pc:sldMk cId="2343853088" sldId="267"/>
            <ac:spMk id="2" creationId="{14FA07B4-EA01-4973-9213-FD9192A06B42}"/>
          </ac:spMkLst>
        </pc:spChg>
        <pc:spChg chg="mod">
          <ac:chgData name="Jenny Orozco" userId="336bad18c1f8199b" providerId="LiveId" clId="{32BACF45-2C96-482E-A94B-BE9831CE43B3}" dt="2020-01-27T17:23:50.593" v="4116" actId="14100"/>
          <ac:spMkLst>
            <pc:docMk/>
            <pc:sldMk cId="2343853088" sldId="267"/>
            <ac:spMk id="3" creationId="{D263C41F-38D0-493C-A9CD-CB5EF9636158}"/>
          </ac:spMkLst>
        </pc:spChg>
        <pc:spChg chg="add del">
          <ac:chgData name="Jenny Orozco" userId="336bad18c1f8199b" providerId="LiveId" clId="{32BACF45-2C96-482E-A94B-BE9831CE43B3}" dt="2020-01-27T16:55:50.908" v="3917"/>
          <ac:spMkLst>
            <pc:docMk/>
            <pc:sldMk cId="2343853088" sldId="267"/>
            <ac:spMk id="60" creationId="{923E8915-D2AA-4327-A45A-972C3CA9574B}"/>
          </ac:spMkLst>
        </pc:spChg>
        <pc:spChg chg="add del">
          <ac:chgData name="Jenny Orozco" userId="336bad18c1f8199b" providerId="LiveId" clId="{32BACF45-2C96-482E-A94B-BE9831CE43B3}" dt="2020-01-27T16:55:50.908" v="3917"/>
          <ac:spMkLst>
            <pc:docMk/>
            <pc:sldMk cId="2343853088" sldId="267"/>
            <ac:spMk id="62" creationId="{8302FC3C-9804-4950-B721-5FD704BA6065}"/>
          </ac:spMkLst>
        </pc:spChg>
        <pc:spChg chg="add del">
          <ac:chgData name="Jenny Orozco" userId="336bad18c1f8199b" providerId="LiveId" clId="{32BACF45-2C96-482E-A94B-BE9831CE43B3}" dt="2020-01-27T16:55:50.908" v="3917"/>
          <ac:spMkLst>
            <pc:docMk/>
            <pc:sldMk cId="2343853088" sldId="267"/>
            <ac:spMk id="63" creationId="{F3798573-F27B-47EB-8EA4-7EE34954C2D6}"/>
          </ac:spMkLst>
        </pc:spChg>
        <pc:picChg chg="add del">
          <ac:chgData name="Jenny Orozco" userId="336bad18c1f8199b" providerId="LiveId" clId="{32BACF45-2C96-482E-A94B-BE9831CE43B3}" dt="2020-01-27T16:55:50.908" v="3917"/>
          <ac:picMkLst>
            <pc:docMk/>
            <pc:sldMk cId="2343853088" sldId="267"/>
            <ac:picMk id="61" creationId="{3BC6EBB2-9BDC-4075-BA6B-43A9FBF9C86C}"/>
          </ac:picMkLst>
        </pc:picChg>
        <pc:cxnChg chg="add del">
          <ac:chgData name="Jenny Orozco" userId="336bad18c1f8199b" providerId="LiveId" clId="{32BACF45-2C96-482E-A94B-BE9831CE43B3}" dt="2020-01-27T16:55:50.908" v="3917"/>
          <ac:cxnSpMkLst>
            <pc:docMk/>
            <pc:sldMk cId="2343853088" sldId="267"/>
            <ac:cxnSpMk id="59" creationId="{6B9695BD-ECF6-49CA-8877-8C493193C65D}"/>
          </ac:cxnSpMkLst>
        </pc:cxnChg>
      </pc:sldChg>
      <pc:sldChg chg="add del">
        <pc:chgData name="Jenny Orozco" userId="336bad18c1f8199b" providerId="LiveId" clId="{32BACF45-2C96-482E-A94B-BE9831CE43B3}" dt="2020-01-27T15:11:01.814" v="2817"/>
        <pc:sldMkLst>
          <pc:docMk/>
          <pc:sldMk cId="324324447" sldId="268"/>
        </pc:sldMkLst>
      </pc:sldChg>
      <pc:sldChg chg="addSp delSp modSp add delDesignElem">
        <pc:chgData name="Jenny Orozco" userId="336bad18c1f8199b" providerId="LiveId" clId="{32BACF45-2C96-482E-A94B-BE9831CE43B3}" dt="2020-01-27T17:14:58.349" v="4047" actId="20577"/>
        <pc:sldMkLst>
          <pc:docMk/>
          <pc:sldMk cId="1245798031" sldId="268"/>
        </pc:sldMkLst>
        <pc:spChg chg="mod">
          <ac:chgData name="Jenny Orozco" userId="336bad18c1f8199b" providerId="LiveId" clId="{32BACF45-2C96-482E-A94B-BE9831CE43B3}" dt="2020-01-27T17:14:58.349" v="4047" actId="20577"/>
          <ac:spMkLst>
            <pc:docMk/>
            <pc:sldMk cId="1245798031" sldId="268"/>
            <ac:spMk id="2" creationId="{14FA07B4-EA01-4973-9213-FD9192A06B42}"/>
          </ac:spMkLst>
        </pc:spChg>
        <pc:spChg chg="mod">
          <ac:chgData name="Jenny Orozco" userId="336bad18c1f8199b" providerId="LiveId" clId="{32BACF45-2C96-482E-A94B-BE9831CE43B3}" dt="2020-01-27T16:55:50.908" v="3917"/>
          <ac:spMkLst>
            <pc:docMk/>
            <pc:sldMk cId="1245798031" sldId="268"/>
            <ac:spMk id="3" creationId="{D263C41F-38D0-493C-A9CD-CB5EF9636158}"/>
          </ac:spMkLst>
        </pc:spChg>
        <pc:spChg chg="add del">
          <ac:chgData name="Jenny Orozco" userId="336bad18c1f8199b" providerId="LiveId" clId="{32BACF45-2C96-482E-A94B-BE9831CE43B3}" dt="2020-01-27T16:55:50.908" v="3917"/>
          <ac:spMkLst>
            <pc:docMk/>
            <pc:sldMk cId="1245798031" sldId="268"/>
            <ac:spMk id="60" creationId="{923E8915-D2AA-4327-A45A-972C3CA9574B}"/>
          </ac:spMkLst>
        </pc:spChg>
        <pc:spChg chg="add del">
          <ac:chgData name="Jenny Orozco" userId="336bad18c1f8199b" providerId="LiveId" clId="{32BACF45-2C96-482E-A94B-BE9831CE43B3}" dt="2020-01-27T16:55:50.908" v="3917"/>
          <ac:spMkLst>
            <pc:docMk/>
            <pc:sldMk cId="1245798031" sldId="268"/>
            <ac:spMk id="62" creationId="{8302FC3C-9804-4950-B721-5FD704BA6065}"/>
          </ac:spMkLst>
        </pc:spChg>
        <pc:spChg chg="add del">
          <ac:chgData name="Jenny Orozco" userId="336bad18c1f8199b" providerId="LiveId" clId="{32BACF45-2C96-482E-A94B-BE9831CE43B3}" dt="2020-01-27T16:55:50.908" v="3917"/>
          <ac:spMkLst>
            <pc:docMk/>
            <pc:sldMk cId="1245798031" sldId="268"/>
            <ac:spMk id="63" creationId="{F3798573-F27B-47EB-8EA4-7EE34954C2D6}"/>
          </ac:spMkLst>
        </pc:spChg>
        <pc:picChg chg="add del">
          <ac:chgData name="Jenny Orozco" userId="336bad18c1f8199b" providerId="LiveId" clId="{32BACF45-2C96-482E-A94B-BE9831CE43B3}" dt="2020-01-27T16:55:50.908" v="3917"/>
          <ac:picMkLst>
            <pc:docMk/>
            <pc:sldMk cId="1245798031" sldId="268"/>
            <ac:picMk id="61" creationId="{3BC6EBB2-9BDC-4075-BA6B-43A9FBF9C86C}"/>
          </ac:picMkLst>
        </pc:picChg>
        <pc:cxnChg chg="add del">
          <ac:chgData name="Jenny Orozco" userId="336bad18c1f8199b" providerId="LiveId" clId="{32BACF45-2C96-482E-A94B-BE9831CE43B3}" dt="2020-01-27T16:55:50.908" v="3917"/>
          <ac:cxnSpMkLst>
            <pc:docMk/>
            <pc:sldMk cId="1245798031" sldId="268"/>
            <ac:cxnSpMk id="59" creationId="{6B9695BD-ECF6-49CA-8877-8C493193C65D}"/>
          </ac:cxnSpMkLst>
        </pc:cxnChg>
      </pc:sldChg>
      <pc:sldChg chg="addSp delSp modSp add delDesignElem">
        <pc:chgData name="Jenny Orozco" userId="336bad18c1f8199b" providerId="LiveId" clId="{32BACF45-2C96-482E-A94B-BE9831CE43B3}" dt="2020-01-30T17:50:30.776" v="4642" actId="1076"/>
        <pc:sldMkLst>
          <pc:docMk/>
          <pc:sldMk cId="1246415123" sldId="269"/>
        </pc:sldMkLst>
        <pc:spChg chg="mod">
          <ac:chgData name="Jenny Orozco" userId="336bad18c1f8199b" providerId="LiveId" clId="{32BACF45-2C96-482E-A94B-BE9831CE43B3}" dt="2020-01-27T17:14:47.638" v="4045" actId="20577"/>
          <ac:spMkLst>
            <pc:docMk/>
            <pc:sldMk cId="1246415123" sldId="269"/>
            <ac:spMk id="2" creationId="{14FA07B4-EA01-4973-9213-FD9192A06B42}"/>
          </ac:spMkLst>
        </pc:spChg>
        <pc:spChg chg="mod">
          <ac:chgData name="Jenny Orozco" userId="336bad18c1f8199b" providerId="LiveId" clId="{32BACF45-2C96-482E-A94B-BE9831CE43B3}" dt="2020-01-30T17:50:30.776" v="4642" actId="1076"/>
          <ac:spMkLst>
            <pc:docMk/>
            <pc:sldMk cId="1246415123" sldId="269"/>
            <ac:spMk id="3" creationId="{D263C41F-38D0-493C-A9CD-CB5EF9636158}"/>
          </ac:spMkLst>
        </pc:spChg>
        <pc:spChg chg="add del">
          <ac:chgData name="Jenny Orozco" userId="336bad18c1f8199b" providerId="LiveId" clId="{32BACF45-2C96-482E-A94B-BE9831CE43B3}" dt="2020-01-27T16:55:50.908" v="3917"/>
          <ac:spMkLst>
            <pc:docMk/>
            <pc:sldMk cId="1246415123" sldId="269"/>
            <ac:spMk id="60" creationId="{923E8915-D2AA-4327-A45A-972C3CA9574B}"/>
          </ac:spMkLst>
        </pc:spChg>
        <pc:spChg chg="add del">
          <ac:chgData name="Jenny Orozco" userId="336bad18c1f8199b" providerId="LiveId" clId="{32BACF45-2C96-482E-A94B-BE9831CE43B3}" dt="2020-01-27T16:55:50.908" v="3917"/>
          <ac:spMkLst>
            <pc:docMk/>
            <pc:sldMk cId="1246415123" sldId="269"/>
            <ac:spMk id="62" creationId="{8302FC3C-9804-4950-B721-5FD704BA6065}"/>
          </ac:spMkLst>
        </pc:spChg>
        <pc:spChg chg="add del">
          <ac:chgData name="Jenny Orozco" userId="336bad18c1f8199b" providerId="LiveId" clId="{32BACF45-2C96-482E-A94B-BE9831CE43B3}" dt="2020-01-27T16:55:50.908" v="3917"/>
          <ac:spMkLst>
            <pc:docMk/>
            <pc:sldMk cId="1246415123" sldId="269"/>
            <ac:spMk id="63" creationId="{F3798573-F27B-47EB-8EA4-7EE34954C2D6}"/>
          </ac:spMkLst>
        </pc:spChg>
        <pc:picChg chg="add del">
          <ac:chgData name="Jenny Orozco" userId="336bad18c1f8199b" providerId="LiveId" clId="{32BACF45-2C96-482E-A94B-BE9831CE43B3}" dt="2020-01-27T16:55:50.908" v="3917"/>
          <ac:picMkLst>
            <pc:docMk/>
            <pc:sldMk cId="1246415123" sldId="269"/>
            <ac:picMk id="61" creationId="{3BC6EBB2-9BDC-4075-BA6B-43A9FBF9C86C}"/>
          </ac:picMkLst>
        </pc:picChg>
        <pc:cxnChg chg="add del">
          <ac:chgData name="Jenny Orozco" userId="336bad18c1f8199b" providerId="LiveId" clId="{32BACF45-2C96-482E-A94B-BE9831CE43B3}" dt="2020-01-27T16:55:50.908" v="3917"/>
          <ac:cxnSpMkLst>
            <pc:docMk/>
            <pc:sldMk cId="1246415123" sldId="269"/>
            <ac:cxnSpMk id="59" creationId="{6B9695BD-ECF6-49CA-8877-8C493193C65D}"/>
          </ac:cxnSpMkLst>
        </pc:cxnChg>
      </pc:sldChg>
      <pc:sldChg chg="addSp delSp modSp add delDesignElem">
        <pc:chgData name="Jenny Orozco" userId="336bad18c1f8199b" providerId="LiveId" clId="{32BACF45-2C96-482E-A94B-BE9831CE43B3}" dt="2020-01-27T17:14:41.433" v="4043" actId="113"/>
        <pc:sldMkLst>
          <pc:docMk/>
          <pc:sldMk cId="3257986192" sldId="270"/>
        </pc:sldMkLst>
        <pc:spChg chg="mod">
          <ac:chgData name="Jenny Orozco" userId="336bad18c1f8199b" providerId="LiveId" clId="{32BACF45-2C96-482E-A94B-BE9831CE43B3}" dt="2020-01-27T17:14:41.433" v="4043" actId="113"/>
          <ac:spMkLst>
            <pc:docMk/>
            <pc:sldMk cId="3257986192" sldId="270"/>
            <ac:spMk id="2" creationId="{14FA07B4-EA01-4973-9213-FD9192A06B42}"/>
          </ac:spMkLst>
        </pc:spChg>
        <pc:spChg chg="mod">
          <ac:chgData name="Jenny Orozco" userId="336bad18c1f8199b" providerId="LiveId" clId="{32BACF45-2C96-482E-A94B-BE9831CE43B3}" dt="2020-01-27T16:07:16.943" v="3271" actId="26606"/>
          <ac:spMkLst>
            <pc:docMk/>
            <pc:sldMk cId="3257986192" sldId="270"/>
            <ac:spMk id="3" creationId="{D263C41F-38D0-493C-A9CD-CB5EF9636158}"/>
          </ac:spMkLst>
        </pc:spChg>
        <pc:spChg chg="add del">
          <ac:chgData name="Jenny Orozco" userId="336bad18c1f8199b" providerId="LiveId" clId="{32BACF45-2C96-482E-A94B-BE9831CE43B3}" dt="2020-01-27T16:55:50.908" v="3917"/>
          <ac:spMkLst>
            <pc:docMk/>
            <pc:sldMk cId="3257986192" sldId="270"/>
            <ac:spMk id="60" creationId="{923E8915-D2AA-4327-A45A-972C3CA9574B}"/>
          </ac:spMkLst>
        </pc:spChg>
        <pc:spChg chg="add del">
          <ac:chgData name="Jenny Orozco" userId="336bad18c1f8199b" providerId="LiveId" clId="{32BACF45-2C96-482E-A94B-BE9831CE43B3}" dt="2020-01-27T16:55:50.908" v="3917"/>
          <ac:spMkLst>
            <pc:docMk/>
            <pc:sldMk cId="3257986192" sldId="270"/>
            <ac:spMk id="62" creationId="{8302FC3C-9804-4950-B721-5FD704BA6065}"/>
          </ac:spMkLst>
        </pc:spChg>
        <pc:spChg chg="add del">
          <ac:chgData name="Jenny Orozco" userId="336bad18c1f8199b" providerId="LiveId" clId="{32BACF45-2C96-482E-A94B-BE9831CE43B3}" dt="2020-01-27T16:55:50.908" v="3917"/>
          <ac:spMkLst>
            <pc:docMk/>
            <pc:sldMk cId="3257986192" sldId="270"/>
            <ac:spMk id="63" creationId="{F3798573-F27B-47EB-8EA4-7EE34954C2D6}"/>
          </ac:spMkLst>
        </pc:spChg>
        <pc:spChg chg="add del">
          <ac:chgData name="Jenny Orozco" userId="336bad18c1f8199b" providerId="LiveId" clId="{32BACF45-2C96-482E-A94B-BE9831CE43B3}" dt="2020-01-27T16:07:16.943" v="3271" actId="26606"/>
          <ac:spMkLst>
            <pc:docMk/>
            <pc:sldMk cId="3257986192" sldId="270"/>
            <ac:spMk id="68" creationId="{2FEA51AE-2D18-46BE-B2CA-B90B13168980}"/>
          </ac:spMkLst>
        </pc:spChg>
        <pc:spChg chg="add del">
          <ac:chgData name="Jenny Orozco" userId="336bad18c1f8199b" providerId="LiveId" clId="{32BACF45-2C96-482E-A94B-BE9831CE43B3}" dt="2020-01-27T16:07:16.943" v="3271" actId="26606"/>
          <ac:spMkLst>
            <pc:docMk/>
            <pc:sldMk cId="3257986192" sldId="270"/>
            <ac:spMk id="70" creationId="{5E6A537E-C106-45AE-9BBB-3CE559441813}"/>
          </ac:spMkLst>
        </pc:spChg>
        <pc:spChg chg="add del">
          <ac:chgData name="Jenny Orozco" userId="336bad18c1f8199b" providerId="LiveId" clId="{32BACF45-2C96-482E-A94B-BE9831CE43B3}" dt="2020-01-27T16:07:16.943" v="3271" actId="26606"/>
          <ac:spMkLst>
            <pc:docMk/>
            <pc:sldMk cId="3257986192" sldId="270"/>
            <ac:spMk id="72" creationId="{F918BA52-E4A7-4EEC-898E-C49023767C63}"/>
          </ac:spMkLst>
        </pc:spChg>
        <pc:spChg chg="add del">
          <ac:chgData name="Jenny Orozco" userId="336bad18c1f8199b" providerId="LiveId" clId="{32BACF45-2C96-482E-A94B-BE9831CE43B3}" dt="2020-01-27T16:07:16.943" v="3271" actId="26606"/>
          <ac:spMkLst>
            <pc:docMk/>
            <pc:sldMk cId="3257986192" sldId="270"/>
            <ac:spMk id="74" creationId="{86D3F3B7-282C-4DDC-AD1B-C497F2942BA6}"/>
          </ac:spMkLst>
        </pc:spChg>
        <pc:graphicFrameChg chg="add del">
          <ac:chgData name="Jenny Orozco" userId="336bad18c1f8199b" providerId="LiveId" clId="{32BACF45-2C96-482E-A94B-BE9831CE43B3}" dt="2020-01-27T15:41:33.140" v="3266"/>
          <ac:graphicFrameMkLst>
            <pc:docMk/>
            <pc:sldMk cId="3257986192" sldId="270"/>
            <ac:graphicFrameMk id="5" creationId="{FD5EE74E-B710-486E-871A-04FA4B2B0D02}"/>
          </ac:graphicFrameMkLst>
        </pc:graphicFrameChg>
        <pc:picChg chg="add del">
          <ac:chgData name="Jenny Orozco" userId="336bad18c1f8199b" providerId="LiveId" clId="{32BACF45-2C96-482E-A94B-BE9831CE43B3}" dt="2020-01-27T15:35:11.374" v="3264"/>
          <ac:picMkLst>
            <pc:docMk/>
            <pc:sldMk cId="3257986192" sldId="270"/>
            <ac:picMk id="4" creationId="{E6DC0C48-F41A-48A3-8277-1CC8CBBF9099}"/>
          </ac:picMkLst>
        </pc:picChg>
        <pc:picChg chg="add mod">
          <ac:chgData name="Jenny Orozco" userId="336bad18c1f8199b" providerId="LiveId" clId="{32BACF45-2C96-482E-A94B-BE9831CE43B3}" dt="2020-01-27T16:07:49.944" v="3274" actId="13822"/>
          <ac:picMkLst>
            <pc:docMk/>
            <pc:sldMk cId="3257986192" sldId="270"/>
            <ac:picMk id="6" creationId="{221288DC-B153-4AD4-B3F3-38D8E73E02BF}"/>
          </ac:picMkLst>
        </pc:picChg>
        <pc:picChg chg="add del">
          <ac:chgData name="Jenny Orozco" userId="336bad18c1f8199b" providerId="LiveId" clId="{32BACF45-2C96-482E-A94B-BE9831CE43B3}" dt="2020-01-27T16:55:50.908" v="3917"/>
          <ac:picMkLst>
            <pc:docMk/>
            <pc:sldMk cId="3257986192" sldId="270"/>
            <ac:picMk id="61" creationId="{3BC6EBB2-9BDC-4075-BA6B-43A9FBF9C86C}"/>
          </ac:picMkLst>
        </pc:picChg>
        <pc:cxnChg chg="add del">
          <ac:chgData name="Jenny Orozco" userId="336bad18c1f8199b" providerId="LiveId" clId="{32BACF45-2C96-482E-A94B-BE9831CE43B3}" dt="2020-01-27T16:55:50.908" v="3917"/>
          <ac:cxnSpMkLst>
            <pc:docMk/>
            <pc:sldMk cId="3257986192" sldId="270"/>
            <ac:cxnSpMk id="59" creationId="{6B9695BD-ECF6-49CA-8877-8C493193C65D}"/>
          </ac:cxnSpMkLst>
        </pc:cxnChg>
      </pc:sldChg>
      <pc:sldChg chg="addSp delSp modSp add delDesignElem">
        <pc:chgData name="Jenny Orozco" userId="336bad18c1f8199b" providerId="LiveId" clId="{32BACF45-2C96-482E-A94B-BE9831CE43B3}" dt="2020-01-27T17:14:11.813" v="4039" actId="113"/>
        <pc:sldMkLst>
          <pc:docMk/>
          <pc:sldMk cId="2577762289" sldId="271"/>
        </pc:sldMkLst>
        <pc:spChg chg="mod">
          <ac:chgData name="Jenny Orozco" userId="336bad18c1f8199b" providerId="LiveId" clId="{32BACF45-2C96-482E-A94B-BE9831CE43B3}" dt="2020-01-27T17:14:11.813" v="4039" actId="113"/>
          <ac:spMkLst>
            <pc:docMk/>
            <pc:sldMk cId="2577762289" sldId="271"/>
            <ac:spMk id="2" creationId="{14FA07B4-EA01-4973-9213-FD9192A06B42}"/>
          </ac:spMkLst>
        </pc:spChg>
        <pc:spChg chg="del mod">
          <ac:chgData name="Jenny Orozco" userId="336bad18c1f8199b" providerId="LiveId" clId="{32BACF45-2C96-482E-A94B-BE9831CE43B3}" dt="2020-01-27T16:12:02.901" v="3350"/>
          <ac:spMkLst>
            <pc:docMk/>
            <pc:sldMk cId="2577762289" sldId="271"/>
            <ac:spMk id="3" creationId="{D263C41F-38D0-493C-A9CD-CB5EF9636158}"/>
          </ac:spMkLst>
        </pc:spChg>
        <pc:spChg chg="add del mod">
          <ac:chgData name="Jenny Orozco" userId="336bad18c1f8199b" providerId="LiveId" clId="{32BACF45-2C96-482E-A94B-BE9831CE43B3}" dt="2020-01-27T16:13:33.453" v="3353"/>
          <ac:spMkLst>
            <pc:docMk/>
            <pc:sldMk cId="2577762289" sldId="271"/>
            <ac:spMk id="7" creationId="{F3AFA4B1-0A7E-45EB-B03C-9661545A175E}"/>
          </ac:spMkLst>
        </pc:spChg>
        <pc:spChg chg="add del">
          <ac:chgData name="Jenny Orozco" userId="336bad18c1f8199b" providerId="LiveId" clId="{32BACF45-2C96-482E-A94B-BE9831CE43B3}" dt="2020-01-27T16:55:50.908" v="3917"/>
          <ac:spMkLst>
            <pc:docMk/>
            <pc:sldMk cId="2577762289" sldId="271"/>
            <ac:spMk id="60" creationId="{923E8915-D2AA-4327-A45A-972C3CA9574B}"/>
          </ac:spMkLst>
        </pc:spChg>
        <pc:spChg chg="add del">
          <ac:chgData name="Jenny Orozco" userId="336bad18c1f8199b" providerId="LiveId" clId="{32BACF45-2C96-482E-A94B-BE9831CE43B3}" dt="2020-01-27T16:55:50.908" v="3917"/>
          <ac:spMkLst>
            <pc:docMk/>
            <pc:sldMk cId="2577762289" sldId="271"/>
            <ac:spMk id="62" creationId="{8302FC3C-9804-4950-B721-5FD704BA6065}"/>
          </ac:spMkLst>
        </pc:spChg>
        <pc:spChg chg="add del">
          <ac:chgData name="Jenny Orozco" userId="336bad18c1f8199b" providerId="LiveId" clId="{32BACF45-2C96-482E-A94B-BE9831CE43B3}" dt="2020-01-27T16:55:50.908" v="3917"/>
          <ac:spMkLst>
            <pc:docMk/>
            <pc:sldMk cId="2577762289" sldId="271"/>
            <ac:spMk id="63" creationId="{F3798573-F27B-47EB-8EA4-7EE34954C2D6}"/>
          </ac:spMkLst>
        </pc:spChg>
        <pc:picChg chg="add del mod">
          <ac:chgData name="Jenny Orozco" userId="336bad18c1f8199b" providerId="LiveId" clId="{32BACF45-2C96-482E-A94B-BE9831CE43B3}" dt="2020-01-27T16:12:20.268" v="3351" actId="478"/>
          <ac:picMkLst>
            <pc:docMk/>
            <pc:sldMk cId="2577762289" sldId="271"/>
            <ac:picMk id="4" creationId="{51BADC76-0A08-492C-9DCD-E23D3A3A704B}"/>
          </ac:picMkLst>
        </pc:picChg>
        <pc:picChg chg="del">
          <ac:chgData name="Jenny Orozco" userId="336bad18c1f8199b" providerId="LiveId" clId="{32BACF45-2C96-482E-A94B-BE9831CE43B3}" dt="2020-01-27T16:10:13.167" v="3327" actId="478"/>
          <ac:picMkLst>
            <pc:docMk/>
            <pc:sldMk cId="2577762289" sldId="271"/>
            <ac:picMk id="6" creationId="{221288DC-B153-4AD4-B3F3-38D8E73E02BF}"/>
          </ac:picMkLst>
        </pc:picChg>
        <pc:picChg chg="add mod">
          <ac:chgData name="Jenny Orozco" userId="336bad18c1f8199b" providerId="LiveId" clId="{32BACF45-2C96-482E-A94B-BE9831CE43B3}" dt="2020-01-27T16:13:42.840" v="3355" actId="14100"/>
          <ac:picMkLst>
            <pc:docMk/>
            <pc:sldMk cId="2577762289" sldId="271"/>
            <ac:picMk id="8" creationId="{523B60F0-4683-4FF4-B0A7-34FCB5FE637A}"/>
          </ac:picMkLst>
        </pc:picChg>
        <pc:picChg chg="add del">
          <ac:chgData name="Jenny Orozco" userId="336bad18c1f8199b" providerId="LiveId" clId="{32BACF45-2C96-482E-A94B-BE9831CE43B3}" dt="2020-01-27T16:55:50.908" v="3917"/>
          <ac:picMkLst>
            <pc:docMk/>
            <pc:sldMk cId="2577762289" sldId="271"/>
            <ac:picMk id="61" creationId="{3BC6EBB2-9BDC-4075-BA6B-43A9FBF9C86C}"/>
          </ac:picMkLst>
        </pc:picChg>
        <pc:cxnChg chg="add del">
          <ac:chgData name="Jenny Orozco" userId="336bad18c1f8199b" providerId="LiveId" clId="{32BACF45-2C96-482E-A94B-BE9831CE43B3}" dt="2020-01-27T16:55:50.908" v="3917"/>
          <ac:cxnSpMkLst>
            <pc:docMk/>
            <pc:sldMk cId="2577762289" sldId="271"/>
            <ac:cxnSpMk id="59" creationId="{6B9695BD-ECF6-49CA-8877-8C493193C65D}"/>
          </ac:cxnSpMkLst>
        </pc:cxnChg>
      </pc:sldChg>
      <pc:sldChg chg="addSp delSp modSp add del">
        <pc:chgData name="Jenny Orozco" userId="336bad18c1f8199b" providerId="LiveId" clId="{32BACF45-2C96-482E-A94B-BE9831CE43B3}" dt="2020-01-27T16:16:12.456" v="3364" actId="47"/>
        <pc:sldMkLst>
          <pc:docMk/>
          <pc:sldMk cId="1070888207" sldId="272"/>
        </pc:sldMkLst>
        <pc:spChg chg="add mod">
          <ac:chgData name="Jenny Orozco" userId="336bad18c1f8199b" providerId="LiveId" clId="{32BACF45-2C96-482E-A94B-BE9831CE43B3}" dt="2020-01-27T16:15:41.033" v="3363" actId="14100"/>
          <ac:spMkLst>
            <pc:docMk/>
            <pc:sldMk cId="1070888207" sldId="272"/>
            <ac:spMk id="4" creationId="{674EBDC2-1F6A-4FE4-AE13-73842554AA67}"/>
          </ac:spMkLst>
        </pc:spChg>
        <pc:picChg chg="add mod">
          <ac:chgData name="Jenny Orozco" userId="336bad18c1f8199b" providerId="LiveId" clId="{32BACF45-2C96-482E-A94B-BE9831CE43B3}" dt="2020-01-27T16:14:43.712" v="3362" actId="14100"/>
          <ac:picMkLst>
            <pc:docMk/>
            <pc:sldMk cId="1070888207" sldId="272"/>
            <ac:picMk id="5" creationId="{017804E5-90C9-4ACC-8591-1CBB58C667AD}"/>
          </ac:picMkLst>
        </pc:picChg>
        <pc:picChg chg="del">
          <ac:chgData name="Jenny Orozco" userId="336bad18c1f8199b" providerId="LiveId" clId="{32BACF45-2C96-482E-A94B-BE9831CE43B3}" dt="2020-01-27T16:14:07.397" v="3357" actId="478"/>
          <ac:picMkLst>
            <pc:docMk/>
            <pc:sldMk cId="1070888207" sldId="272"/>
            <ac:picMk id="8" creationId="{523B60F0-4683-4FF4-B0A7-34FCB5FE637A}"/>
          </ac:picMkLst>
        </pc:picChg>
      </pc:sldChg>
      <pc:sldChg chg="addSp delSp modSp add delDesignElem">
        <pc:chgData name="Jenny Orozco" userId="336bad18c1f8199b" providerId="LiveId" clId="{32BACF45-2C96-482E-A94B-BE9831CE43B3}" dt="2020-01-27T17:14:25.252" v="4040" actId="255"/>
        <pc:sldMkLst>
          <pc:docMk/>
          <pc:sldMk cId="2677284295" sldId="272"/>
        </pc:sldMkLst>
        <pc:spChg chg="mod">
          <ac:chgData name="Jenny Orozco" userId="336bad18c1f8199b" providerId="LiveId" clId="{32BACF45-2C96-482E-A94B-BE9831CE43B3}" dt="2020-01-27T17:14:25.252" v="4040" actId="255"/>
          <ac:spMkLst>
            <pc:docMk/>
            <pc:sldMk cId="2677284295" sldId="272"/>
            <ac:spMk id="2" creationId="{14FA07B4-EA01-4973-9213-FD9192A06B42}"/>
          </ac:spMkLst>
        </pc:spChg>
        <pc:spChg chg="add del mod">
          <ac:chgData name="Jenny Orozco" userId="336bad18c1f8199b" providerId="LiveId" clId="{32BACF45-2C96-482E-A94B-BE9831CE43B3}" dt="2020-01-27T16:16:31.056" v="3367" actId="478"/>
          <ac:spMkLst>
            <pc:docMk/>
            <pc:sldMk cId="2677284295" sldId="272"/>
            <ac:spMk id="4" creationId="{463B7156-84C4-4B30-B76C-18DC80A25388}"/>
          </ac:spMkLst>
        </pc:spChg>
        <pc:spChg chg="add del mod">
          <ac:chgData name="Jenny Orozco" userId="336bad18c1f8199b" providerId="LiveId" clId="{32BACF45-2C96-482E-A94B-BE9831CE43B3}" dt="2020-01-27T16:16:45.604" v="3370" actId="478"/>
          <ac:spMkLst>
            <pc:docMk/>
            <pc:sldMk cId="2677284295" sldId="272"/>
            <ac:spMk id="6" creationId="{3704EEDB-821B-4441-A8E4-F9EADC44C653}"/>
          </ac:spMkLst>
        </pc:spChg>
        <pc:spChg chg="add del mod">
          <ac:chgData name="Jenny Orozco" userId="336bad18c1f8199b" providerId="LiveId" clId="{32BACF45-2C96-482E-A94B-BE9831CE43B3}" dt="2020-01-27T16:16:54.053" v="3372" actId="478"/>
          <ac:spMkLst>
            <pc:docMk/>
            <pc:sldMk cId="2677284295" sldId="272"/>
            <ac:spMk id="9" creationId="{764D40C3-DE1C-45D1-ACFF-8113643ED692}"/>
          </ac:spMkLst>
        </pc:spChg>
        <pc:spChg chg="add del mod">
          <ac:chgData name="Jenny Orozco" userId="336bad18c1f8199b" providerId="LiveId" clId="{32BACF45-2C96-482E-A94B-BE9831CE43B3}" dt="2020-01-27T16:17:27.433" v="3374"/>
          <ac:spMkLst>
            <pc:docMk/>
            <pc:sldMk cId="2677284295" sldId="272"/>
            <ac:spMk id="12" creationId="{527F1F81-9830-4005-AB3F-8620CBAA1AF0}"/>
          </ac:spMkLst>
        </pc:spChg>
        <pc:spChg chg="add del">
          <ac:chgData name="Jenny Orozco" userId="336bad18c1f8199b" providerId="LiveId" clId="{32BACF45-2C96-482E-A94B-BE9831CE43B3}" dt="2020-01-27T16:55:50.908" v="3917"/>
          <ac:spMkLst>
            <pc:docMk/>
            <pc:sldMk cId="2677284295" sldId="272"/>
            <ac:spMk id="60" creationId="{923E8915-D2AA-4327-A45A-972C3CA9574B}"/>
          </ac:spMkLst>
        </pc:spChg>
        <pc:spChg chg="add del">
          <ac:chgData name="Jenny Orozco" userId="336bad18c1f8199b" providerId="LiveId" clId="{32BACF45-2C96-482E-A94B-BE9831CE43B3}" dt="2020-01-27T16:55:50.908" v="3917"/>
          <ac:spMkLst>
            <pc:docMk/>
            <pc:sldMk cId="2677284295" sldId="272"/>
            <ac:spMk id="62" creationId="{8302FC3C-9804-4950-B721-5FD704BA6065}"/>
          </ac:spMkLst>
        </pc:spChg>
        <pc:spChg chg="add del">
          <ac:chgData name="Jenny Orozco" userId="336bad18c1f8199b" providerId="LiveId" clId="{32BACF45-2C96-482E-A94B-BE9831CE43B3}" dt="2020-01-27T16:55:50.908" v="3917"/>
          <ac:spMkLst>
            <pc:docMk/>
            <pc:sldMk cId="2677284295" sldId="272"/>
            <ac:spMk id="63" creationId="{F3798573-F27B-47EB-8EA4-7EE34954C2D6}"/>
          </ac:spMkLst>
        </pc:spChg>
        <pc:picChg chg="del">
          <ac:chgData name="Jenny Orozco" userId="336bad18c1f8199b" providerId="LiveId" clId="{32BACF45-2C96-482E-A94B-BE9831CE43B3}" dt="2020-01-27T16:16:19.783" v="3366" actId="478"/>
          <ac:picMkLst>
            <pc:docMk/>
            <pc:sldMk cId="2677284295" sldId="272"/>
            <ac:picMk id="8" creationId="{523B60F0-4683-4FF4-B0A7-34FCB5FE637A}"/>
          </ac:picMkLst>
        </pc:picChg>
        <pc:picChg chg="add del">
          <ac:chgData name="Jenny Orozco" userId="336bad18c1f8199b" providerId="LiveId" clId="{32BACF45-2C96-482E-A94B-BE9831CE43B3}" dt="2020-01-27T16:16:56.104" v="3373" actId="478"/>
          <ac:picMkLst>
            <pc:docMk/>
            <pc:sldMk cId="2677284295" sldId="272"/>
            <ac:picMk id="11" creationId="{C0344069-2D0E-4B47-A5A6-2450C855C8C4}"/>
          </ac:picMkLst>
        </pc:picChg>
        <pc:picChg chg="add mod">
          <ac:chgData name="Jenny Orozco" userId="336bad18c1f8199b" providerId="LiveId" clId="{32BACF45-2C96-482E-A94B-BE9831CE43B3}" dt="2020-01-27T16:17:36.712" v="3378" actId="14100"/>
          <ac:picMkLst>
            <pc:docMk/>
            <pc:sldMk cId="2677284295" sldId="272"/>
            <ac:picMk id="13" creationId="{01D304D6-5E5B-4510-80B4-6B29F824AAAB}"/>
          </ac:picMkLst>
        </pc:picChg>
        <pc:picChg chg="add del">
          <ac:chgData name="Jenny Orozco" userId="336bad18c1f8199b" providerId="LiveId" clId="{32BACF45-2C96-482E-A94B-BE9831CE43B3}" dt="2020-01-27T16:55:50.908" v="3917"/>
          <ac:picMkLst>
            <pc:docMk/>
            <pc:sldMk cId="2677284295" sldId="272"/>
            <ac:picMk id="61" creationId="{3BC6EBB2-9BDC-4075-BA6B-43A9FBF9C86C}"/>
          </ac:picMkLst>
        </pc:picChg>
        <pc:cxnChg chg="add del">
          <ac:chgData name="Jenny Orozco" userId="336bad18c1f8199b" providerId="LiveId" clId="{32BACF45-2C96-482E-A94B-BE9831CE43B3}" dt="2020-01-27T16:55:50.908" v="3917"/>
          <ac:cxnSpMkLst>
            <pc:docMk/>
            <pc:sldMk cId="2677284295" sldId="272"/>
            <ac:cxnSpMk id="59" creationId="{6B9695BD-ECF6-49CA-8877-8C493193C65D}"/>
          </ac:cxnSpMkLst>
        </pc:cxnChg>
      </pc:sldChg>
      <pc:sldChg chg="addSp delSp modSp add delDesignElem">
        <pc:chgData name="Jenny Orozco" userId="336bad18c1f8199b" providerId="LiveId" clId="{32BACF45-2C96-482E-A94B-BE9831CE43B3}" dt="2020-01-27T17:13:52.784" v="4035" actId="113"/>
        <pc:sldMkLst>
          <pc:docMk/>
          <pc:sldMk cId="2571080776" sldId="273"/>
        </pc:sldMkLst>
        <pc:spChg chg="mod">
          <ac:chgData name="Jenny Orozco" userId="336bad18c1f8199b" providerId="LiveId" clId="{32BACF45-2C96-482E-A94B-BE9831CE43B3}" dt="2020-01-27T17:13:52.784" v="4035" actId="113"/>
          <ac:spMkLst>
            <pc:docMk/>
            <pc:sldMk cId="2571080776" sldId="273"/>
            <ac:spMk id="2" creationId="{14FA07B4-EA01-4973-9213-FD9192A06B42}"/>
          </ac:spMkLst>
        </pc:spChg>
        <pc:spChg chg="add del">
          <ac:chgData name="Jenny Orozco" userId="336bad18c1f8199b" providerId="LiveId" clId="{32BACF45-2C96-482E-A94B-BE9831CE43B3}" dt="2020-01-27T16:55:50.908" v="3917"/>
          <ac:spMkLst>
            <pc:docMk/>
            <pc:sldMk cId="2571080776" sldId="273"/>
            <ac:spMk id="60" creationId="{923E8915-D2AA-4327-A45A-972C3CA9574B}"/>
          </ac:spMkLst>
        </pc:spChg>
        <pc:spChg chg="add del">
          <ac:chgData name="Jenny Orozco" userId="336bad18c1f8199b" providerId="LiveId" clId="{32BACF45-2C96-482E-A94B-BE9831CE43B3}" dt="2020-01-27T16:55:50.908" v="3917"/>
          <ac:spMkLst>
            <pc:docMk/>
            <pc:sldMk cId="2571080776" sldId="273"/>
            <ac:spMk id="62" creationId="{8302FC3C-9804-4950-B721-5FD704BA6065}"/>
          </ac:spMkLst>
        </pc:spChg>
        <pc:spChg chg="add del">
          <ac:chgData name="Jenny Orozco" userId="336bad18c1f8199b" providerId="LiveId" clId="{32BACF45-2C96-482E-A94B-BE9831CE43B3}" dt="2020-01-27T16:55:50.908" v="3917"/>
          <ac:spMkLst>
            <pc:docMk/>
            <pc:sldMk cId="2571080776" sldId="273"/>
            <ac:spMk id="63" creationId="{F3798573-F27B-47EB-8EA4-7EE34954C2D6}"/>
          </ac:spMkLst>
        </pc:spChg>
        <pc:picChg chg="mod">
          <ac:chgData name="Jenny Orozco" userId="336bad18c1f8199b" providerId="LiveId" clId="{32BACF45-2C96-482E-A94B-BE9831CE43B3}" dt="2020-01-27T16:18:43.352" v="3381" actId="14100"/>
          <ac:picMkLst>
            <pc:docMk/>
            <pc:sldMk cId="2571080776" sldId="273"/>
            <ac:picMk id="13" creationId="{01D304D6-5E5B-4510-80B4-6B29F824AAAB}"/>
          </ac:picMkLst>
        </pc:picChg>
        <pc:picChg chg="add del">
          <ac:chgData name="Jenny Orozco" userId="336bad18c1f8199b" providerId="LiveId" clId="{32BACF45-2C96-482E-A94B-BE9831CE43B3}" dt="2020-01-27T16:55:50.908" v="3917"/>
          <ac:picMkLst>
            <pc:docMk/>
            <pc:sldMk cId="2571080776" sldId="273"/>
            <ac:picMk id="61" creationId="{3BC6EBB2-9BDC-4075-BA6B-43A9FBF9C86C}"/>
          </ac:picMkLst>
        </pc:picChg>
        <pc:cxnChg chg="add del">
          <ac:chgData name="Jenny Orozco" userId="336bad18c1f8199b" providerId="LiveId" clId="{32BACF45-2C96-482E-A94B-BE9831CE43B3}" dt="2020-01-27T16:55:50.908" v="3917"/>
          <ac:cxnSpMkLst>
            <pc:docMk/>
            <pc:sldMk cId="2571080776" sldId="273"/>
            <ac:cxnSpMk id="59" creationId="{6B9695BD-ECF6-49CA-8877-8C493193C65D}"/>
          </ac:cxnSpMkLst>
        </pc:cxnChg>
      </pc:sldChg>
      <pc:sldChg chg="addSp delSp modSp add delDesignElem">
        <pc:chgData name="Jenny Orozco" userId="336bad18c1f8199b" providerId="LiveId" clId="{32BACF45-2C96-482E-A94B-BE9831CE43B3}" dt="2020-01-27T17:13:40.789" v="4032" actId="255"/>
        <pc:sldMkLst>
          <pc:docMk/>
          <pc:sldMk cId="3462871238" sldId="274"/>
        </pc:sldMkLst>
        <pc:spChg chg="mod">
          <ac:chgData name="Jenny Orozco" userId="336bad18c1f8199b" providerId="LiveId" clId="{32BACF45-2C96-482E-A94B-BE9831CE43B3}" dt="2020-01-27T17:13:40.789" v="4032" actId="255"/>
          <ac:spMkLst>
            <pc:docMk/>
            <pc:sldMk cId="3462871238" sldId="274"/>
            <ac:spMk id="2" creationId="{14FA07B4-EA01-4973-9213-FD9192A06B42}"/>
          </ac:spMkLst>
        </pc:spChg>
        <pc:spChg chg="add mod">
          <ac:chgData name="Jenny Orozco" userId="336bad18c1f8199b" providerId="LiveId" clId="{32BACF45-2C96-482E-A94B-BE9831CE43B3}" dt="2020-01-27T16:55:50.908" v="3917"/>
          <ac:spMkLst>
            <pc:docMk/>
            <pc:sldMk cId="3462871238" sldId="274"/>
            <ac:spMk id="4" creationId="{2E269C69-1445-41AB-B133-22B6489ED255}"/>
          </ac:spMkLst>
        </pc:spChg>
        <pc:spChg chg="add del">
          <ac:chgData name="Jenny Orozco" userId="336bad18c1f8199b" providerId="LiveId" clId="{32BACF45-2C96-482E-A94B-BE9831CE43B3}" dt="2020-01-27T16:55:50.908" v="3917"/>
          <ac:spMkLst>
            <pc:docMk/>
            <pc:sldMk cId="3462871238" sldId="274"/>
            <ac:spMk id="60" creationId="{923E8915-D2AA-4327-A45A-972C3CA9574B}"/>
          </ac:spMkLst>
        </pc:spChg>
        <pc:spChg chg="add del">
          <ac:chgData name="Jenny Orozco" userId="336bad18c1f8199b" providerId="LiveId" clId="{32BACF45-2C96-482E-A94B-BE9831CE43B3}" dt="2020-01-27T16:55:50.908" v="3917"/>
          <ac:spMkLst>
            <pc:docMk/>
            <pc:sldMk cId="3462871238" sldId="274"/>
            <ac:spMk id="62" creationId="{8302FC3C-9804-4950-B721-5FD704BA6065}"/>
          </ac:spMkLst>
        </pc:spChg>
        <pc:spChg chg="add del">
          <ac:chgData name="Jenny Orozco" userId="336bad18c1f8199b" providerId="LiveId" clId="{32BACF45-2C96-482E-A94B-BE9831CE43B3}" dt="2020-01-27T16:55:50.908" v="3917"/>
          <ac:spMkLst>
            <pc:docMk/>
            <pc:sldMk cId="3462871238" sldId="274"/>
            <ac:spMk id="63" creationId="{F3798573-F27B-47EB-8EA4-7EE34954C2D6}"/>
          </ac:spMkLst>
        </pc:spChg>
        <pc:picChg chg="add del">
          <ac:chgData name="Jenny Orozco" userId="336bad18c1f8199b" providerId="LiveId" clId="{32BACF45-2C96-482E-A94B-BE9831CE43B3}" dt="2020-01-27T16:19:11.930" v="3385"/>
          <ac:picMkLst>
            <pc:docMk/>
            <pc:sldMk cId="3462871238" sldId="274"/>
            <ac:picMk id="5" creationId="{D764BE3B-7953-4540-A96D-6DC17F00282E}"/>
          </ac:picMkLst>
        </pc:picChg>
        <pc:picChg chg="del">
          <ac:chgData name="Jenny Orozco" userId="336bad18c1f8199b" providerId="LiveId" clId="{32BACF45-2C96-482E-A94B-BE9831CE43B3}" dt="2020-01-27T16:18:59.641" v="3383" actId="478"/>
          <ac:picMkLst>
            <pc:docMk/>
            <pc:sldMk cId="3462871238" sldId="274"/>
            <ac:picMk id="13" creationId="{01D304D6-5E5B-4510-80B4-6B29F824AAAB}"/>
          </ac:picMkLst>
        </pc:picChg>
        <pc:picChg chg="add del">
          <ac:chgData name="Jenny Orozco" userId="336bad18c1f8199b" providerId="LiveId" clId="{32BACF45-2C96-482E-A94B-BE9831CE43B3}" dt="2020-01-27T16:55:50.908" v="3917"/>
          <ac:picMkLst>
            <pc:docMk/>
            <pc:sldMk cId="3462871238" sldId="274"/>
            <ac:picMk id="61" creationId="{3BC6EBB2-9BDC-4075-BA6B-43A9FBF9C86C}"/>
          </ac:picMkLst>
        </pc:picChg>
        <pc:cxnChg chg="add del">
          <ac:chgData name="Jenny Orozco" userId="336bad18c1f8199b" providerId="LiveId" clId="{32BACF45-2C96-482E-A94B-BE9831CE43B3}" dt="2020-01-27T16:55:50.908" v="3917"/>
          <ac:cxnSpMkLst>
            <pc:docMk/>
            <pc:sldMk cId="3462871238" sldId="274"/>
            <ac:cxnSpMk id="59" creationId="{6B9695BD-ECF6-49CA-8877-8C493193C65D}"/>
          </ac:cxnSpMkLst>
        </pc:cxnChg>
      </pc:sldChg>
      <pc:sldChg chg="addSp delSp modSp add delDesignElem">
        <pc:chgData name="Jenny Orozco" userId="336bad18c1f8199b" providerId="LiveId" clId="{32BACF45-2C96-482E-A94B-BE9831CE43B3}" dt="2020-01-27T17:13:18.584" v="4027" actId="14100"/>
        <pc:sldMkLst>
          <pc:docMk/>
          <pc:sldMk cId="2557718567" sldId="275"/>
        </pc:sldMkLst>
        <pc:spChg chg="mod">
          <ac:chgData name="Jenny Orozco" userId="336bad18c1f8199b" providerId="LiveId" clId="{32BACF45-2C96-482E-A94B-BE9831CE43B3}" dt="2020-01-27T17:13:18.584" v="4027" actId="14100"/>
          <ac:spMkLst>
            <pc:docMk/>
            <pc:sldMk cId="2557718567" sldId="275"/>
            <ac:spMk id="2" creationId="{14FA07B4-EA01-4973-9213-FD9192A06B42}"/>
          </ac:spMkLst>
        </pc:spChg>
        <pc:spChg chg="mod">
          <ac:chgData name="Jenny Orozco" userId="336bad18c1f8199b" providerId="LiveId" clId="{32BACF45-2C96-482E-A94B-BE9831CE43B3}" dt="2020-01-27T16:24:00.042" v="3419" actId="20577"/>
          <ac:spMkLst>
            <pc:docMk/>
            <pc:sldMk cId="2557718567" sldId="275"/>
            <ac:spMk id="4" creationId="{2E269C69-1445-41AB-B133-22B6489ED255}"/>
          </ac:spMkLst>
        </pc:spChg>
        <pc:spChg chg="add del">
          <ac:chgData name="Jenny Orozco" userId="336bad18c1f8199b" providerId="LiveId" clId="{32BACF45-2C96-482E-A94B-BE9831CE43B3}" dt="2020-01-27T16:55:50.908" v="3917"/>
          <ac:spMkLst>
            <pc:docMk/>
            <pc:sldMk cId="2557718567" sldId="275"/>
            <ac:spMk id="60" creationId="{923E8915-D2AA-4327-A45A-972C3CA9574B}"/>
          </ac:spMkLst>
        </pc:spChg>
        <pc:spChg chg="add del">
          <ac:chgData name="Jenny Orozco" userId="336bad18c1f8199b" providerId="LiveId" clId="{32BACF45-2C96-482E-A94B-BE9831CE43B3}" dt="2020-01-27T16:55:50.908" v="3917"/>
          <ac:spMkLst>
            <pc:docMk/>
            <pc:sldMk cId="2557718567" sldId="275"/>
            <ac:spMk id="62" creationId="{8302FC3C-9804-4950-B721-5FD704BA6065}"/>
          </ac:spMkLst>
        </pc:spChg>
        <pc:spChg chg="add del">
          <ac:chgData name="Jenny Orozco" userId="336bad18c1f8199b" providerId="LiveId" clId="{32BACF45-2C96-482E-A94B-BE9831CE43B3}" dt="2020-01-27T16:55:50.908" v="3917"/>
          <ac:spMkLst>
            <pc:docMk/>
            <pc:sldMk cId="2557718567" sldId="275"/>
            <ac:spMk id="63" creationId="{F3798573-F27B-47EB-8EA4-7EE34954C2D6}"/>
          </ac:spMkLst>
        </pc:spChg>
        <pc:graphicFrameChg chg="add del">
          <ac:chgData name="Jenny Orozco" userId="336bad18c1f8199b" providerId="LiveId" clId="{32BACF45-2C96-482E-A94B-BE9831CE43B3}" dt="2020-01-27T16:24:07.298" v="3421"/>
          <ac:graphicFrameMkLst>
            <pc:docMk/>
            <pc:sldMk cId="2557718567" sldId="275"/>
            <ac:graphicFrameMk id="3" creationId="{975A853B-973F-4079-AF76-EB13A1359D42}"/>
          </ac:graphicFrameMkLst>
        </pc:graphicFrameChg>
        <pc:graphicFrameChg chg="add del mod">
          <ac:chgData name="Jenny Orozco" userId="336bad18c1f8199b" providerId="LiveId" clId="{32BACF45-2C96-482E-A94B-BE9831CE43B3}" dt="2020-01-27T16:24:19.673" v="3425"/>
          <ac:graphicFrameMkLst>
            <pc:docMk/>
            <pc:sldMk cId="2557718567" sldId="275"/>
            <ac:graphicFrameMk id="5" creationId="{726B8146-7993-48F1-A67E-81FA044B62FC}"/>
          </ac:graphicFrameMkLst>
        </pc:graphicFrameChg>
        <pc:graphicFrameChg chg="add del">
          <ac:chgData name="Jenny Orozco" userId="336bad18c1f8199b" providerId="LiveId" clId="{32BACF45-2C96-482E-A94B-BE9831CE43B3}" dt="2020-01-27T16:24:25.983" v="3427" actId="478"/>
          <ac:graphicFrameMkLst>
            <pc:docMk/>
            <pc:sldMk cId="2557718567" sldId="275"/>
            <ac:graphicFrameMk id="6" creationId="{7FE6B46E-190E-417F-9A25-3A744AB3894E}"/>
          </ac:graphicFrameMkLst>
        </pc:graphicFrameChg>
        <pc:picChg chg="add mod">
          <ac:chgData name="Jenny Orozco" userId="336bad18c1f8199b" providerId="LiveId" clId="{32BACF45-2C96-482E-A94B-BE9831CE43B3}" dt="2020-01-27T16:24:43.824" v="3432" actId="1076"/>
          <ac:picMkLst>
            <pc:docMk/>
            <pc:sldMk cId="2557718567" sldId="275"/>
            <ac:picMk id="7" creationId="{354CB66E-21AB-4F2F-BA82-E56AE9AEDEAF}"/>
          </ac:picMkLst>
        </pc:picChg>
        <pc:picChg chg="add del">
          <ac:chgData name="Jenny Orozco" userId="336bad18c1f8199b" providerId="LiveId" clId="{32BACF45-2C96-482E-A94B-BE9831CE43B3}" dt="2020-01-27T16:55:50.908" v="3917"/>
          <ac:picMkLst>
            <pc:docMk/>
            <pc:sldMk cId="2557718567" sldId="275"/>
            <ac:picMk id="61" creationId="{3BC6EBB2-9BDC-4075-BA6B-43A9FBF9C86C}"/>
          </ac:picMkLst>
        </pc:picChg>
        <pc:cxnChg chg="add del">
          <ac:chgData name="Jenny Orozco" userId="336bad18c1f8199b" providerId="LiveId" clId="{32BACF45-2C96-482E-A94B-BE9831CE43B3}" dt="2020-01-27T16:55:50.908" v="3917"/>
          <ac:cxnSpMkLst>
            <pc:docMk/>
            <pc:sldMk cId="2557718567" sldId="275"/>
            <ac:cxnSpMk id="59" creationId="{6B9695BD-ECF6-49CA-8877-8C493193C65D}"/>
          </ac:cxnSpMkLst>
        </pc:cxnChg>
      </pc:sldChg>
      <pc:sldChg chg="addSp delSp modSp add delDesignElem">
        <pc:chgData name="Jenny Orozco" userId="336bad18c1f8199b" providerId="LiveId" clId="{32BACF45-2C96-482E-A94B-BE9831CE43B3}" dt="2020-01-27T17:13:07.572" v="4025" actId="27636"/>
        <pc:sldMkLst>
          <pc:docMk/>
          <pc:sldMk cId="1032528519" sldId="276"/>
        </pc:sldMkLst>
        <pc:spChg chg="mod">
          <ac:chgData name="Jenny Orozco" userId="336bad18c1f8199b" providerId="LiveId" clId="{32BACF45-2C96-482E-A94B-BE9831CE43B3}" dt="2020-01-27T17:13:07.572" v="4025" actId="27636"/>
          <ac:spMkLst>
            <pc:docMk/>
            <pc:sldMk cId="1032528519" sldId="276"/>
            <ac:spMk id="2" creationId="{14FA07B4-EA01-4973-9213-FD9192A06B42}"/>
          </ac:spMkLst>
        </pc:spChg>
        <pc:spChg chg="add del">
          <ac:chgData name="Jenny Orozco" userId="336bad18c1f8199b" providerId="LiveId" clId="{32BACF45-2C96-482E-A94B-BE9831CE43B3}" dt="2020-01-27T16:55:50.908" v="3917"/>
          <ac:spMkLst>
            <pc:docMk/>
            <pc:sldMk cId="1032528519" sldId="276"/>
            <ac:spMk id="60" creationId="{923E8915-D2AA-4327-A45A-972C3CA9574B}"/>
          </ac:spMkLst>
        </pc:spChg>
        <pc:spChg chg="add del">
          <ac:chgData name="Jenny Orozco" userId="336bad18c1f8199b" providerId="LiveId" clId="{32BACF45-2C96-482E-A94B-BE9831CE43B3}" dt="2020-01-27T16:55:50.908" v="3917"/>
          <ac:spMkLst>
            <pc:docMk/>
            <pc:sldMk cId="1032528519" sldId="276"/>
            <ac:spMk id="62" creationId="{8302FC3C-9804-4950-B721-5FD704BA6065}"/>
          </ac:spMkLst>
        </pc:spChg>
        <pc:spChg chg="add del">
          <ac:chgData name="Jenny Orozco" userId="336bad18c1f8199b" providerId="LiveId" clId="{32BACF45-2C96-482E-A94B-BE9831CE43B3}" dt="2020-01-27T16:55:50.908" v="3917"/>
          <ac:spMkLst>
            <pc:docMk/>
            <pc:sldMk cId="1032528519" sldId="276"/>
            <ac:spMk id="63" creationId="{F3798573-F27B-47EB-8EA4-7EE34954C2D6}"/>
          </ac:spMkLst>
        </pc:spChg>
        <pc:graphicFrameChg chg="add del">
          <ac:chgData name="Jenny Orozco" userId="336bad18c1f8199b" providerId="LiveId" clId="{32BACF45-2C96-482E-A94B-BE9831CE43B3}" dt="2020-01-27T16:25:29.173" v="3436"/>
          <ac:graphicFrameMkLst>
            <pc:docMk/>
            <pc:sldMk cId="1032528519" sldId="276"/>
            <ac:graphicFrameMk id="3" creationId="{50267F7A-DF76-4B76-A220-910F189CE4CA}"/>
          </ac:graphicFrameMkLst>
        </pc:graphicFrameChg>
        <pc:picChg chg="add mod">
          <ac:chgData name="Jenny Orozco" userId="336bad18c1f8199b" providerId="LiveId" clId="{32BACF45-2C96-482E-A94B-BE9831CE43B3}" dt="2020-01-27T16:25:44.048" v="3442" actId="14100"/>
          <ac:picMkLst>
            <pc:docMk/>
            <pc:sldMk cId="1032528519" sldId="276"/>
            <ac:picMk id="5" creationId="{6C5BD7FF-DA15-436B-B926-C8C4AC99CD30}"/>
          </ac:picMkLst>
        </pc:picChg>
        <pc:picChg chg="del">
          <ac:chgData name="Jenny Orozco" userId="336bad18c1f8199b" providerId="LiveId" clId="{32BACF45-2C96-482E-A94B-BE9831CE43B3}" dt="2020-01-27T16:25:07.156" v="3434" actId="478"/>
          <ac:picMkLst>
            <pc:docMk/>
            <pc:sldMk cId="1032528519" sldId="276"/>
            <ac:picMk id="7" creationId="{354CB66E-21AB-4F2F-BA82-E56AE9AEDEAF}"/>
          </ac:picMkLst>
        </pc:picChg>
        <pc:picChg chg="add del">
          <ac:chgData name="Jenny Orozco" userId="336bad18c1f8199b" providerId="LiveId" clId="{32BACF45-2C96-482E-A94B-BE9831CE43B3}" dt="2020-01-27T16:55:50.908" v="3917"/>
          <ac:picMkLst>
            <pc:docMk/>
            <pc:sldMk cId="1032528519" sldId="276"/>
            <ac:picMk id="61" creationId="{3BC6EBB2-9BDC-4075-BA6B-43A9FBF9C86C}"/>
          </ac:picMkLst>
        </pc:picChg>
        <pc:cxnChg chg="add del">
          <ac:chgData name="Jenny Orozco" userId="336bad18c1f8199b" providerId="LiveId" clId="{32BACF45-2C96-482E-A94B-BE9831CE43B3}" dt="2020-01-27T16:55:50.908" v="3917"/>
          <ac:cxnSpMkLst>
            <pc:docMk/>
            <pc:sldMk cId="1032528519" sldId="276"/>
            <ac:cxnSpMk id="59" creationId="{6B9695BD-ECF6-49CA-8877-8C493193C65D}"/>
          </ac:cxnSpMkLst>
        </pc:cxnChg>
      </pc:sldChg>
      <pc:sldChg chg="addSp delSp modSp add delDesignElem">
        <pc:chgData name="Jenny Orozco" userId="336bad18c1f8199b" providerId="LiveId" clId="{32BACF45-2C96-482E-A94B-BE9831CE43B3}" dt="2020-01-27T17:12:39.803" v="4020" actId="27636"/>
        <pc:sldMkLst>
          <pc:docMk/>
          <pc:sldMk cId="1101755661" sldId="277"/>
        </pc:sldMkLst>
        <pc:spChg chg="mod">
          <ac:chgData name="Jenny Orozco" userId="336bad18c1f8199b" providerId="LiveId" clId="{32BACF45-2C96-482E-A94B-BE9831CE43B3}" dt="2020-01-27T17:12:39.803" v="4020" actId="27636"/>
          <ac:spMkLst>
            <pc:docMk/>
            <pc:sldMk cId="1101755661" sldId="277"/>
            <ac:spMk id="2" creationId="{14FA07B4-EA01-4973-9213-FD9192A06B42}"/>
          </ac:spMkLst>
        </pc:spChg>
        <pc:spChg chg="add del">
          <ac:chgData name="Jenny Orozco" userId="336bad18c1f8199b" providerId="LiveId" clId="{32BACF45-2C96-482E-A94B-BE9831CE43B3}" dt="2020-01-27T16:26:22.178" v="3446"/>
          <ac:spMkLst>
            <pc:docMk/>
            <pc:sldMk cId="1101755661" sldId="277"/>
            <ac:spMk id="3" creationId="{75870FB8-0182-4527-BC85-B8626D2676D7}"/>
          </ac:spMkLst>
        </pc:spChg>
        <pc:spChg chg="mod">
          <ac:chgData name="Jenny Orozco" userId="336bad18c1f8199b" providerId="LiveId" clId="{32BACF45-2C96-482E-A94B-BE9831CE43B3}" dt="2020-01-27T16:26:37.252" v="3450" actId="20577"/>
          <ac:spMkLst>
            <pc:docMk/>
            <pc:sldMk cId="1101755661" sldId="277"/>
            <ac:spMk id="4" creationId="{2E269C69-1445-41AB-B133-22B6489ED255}"/>
          </ac:spMkLst>
        </pc:spChg>
        <pc:spChg chg="add del">
          <ac:chgData name="Jenny Orozco" userId="336bad18c1f8199b" providerId="LiveId" clId="{32BACF45-2C96-482E-A94B-BE9831CE43B3}" dt="2020-01-27T16:55:50.908" v="3917"/>
          <ac:spMkLst>
            <pc:docMk/>
            <pc:sldMk cId="1101755661" sldId="277"/>
            <ac:spMk id="60" creationId="{923E8915-D2AA-4327-A45A-972C3CA9574B}"/>
          </ac:spMkLst>
        </pc:spChg>
        <pc:spChg chg="add del">
          <ac:chgData name="Jenny Orozco" userId="336bad18c1f8199b" providerId="LiveId" clId="{32BACF45-2C96-482E-A94B-BE9831CE43B3}" dt="2020-01-27T16:55:50.908" v="3917"/>
          <ac:spMkLst>
            <pc:docMk/>
            <pc:sldMk cId="1101755661" sldId="277"/>
            <ac:spMk id="62" creationId="{8302FC3C-9804-4950-B721-5FD704BA6065}"/>
          </ac:spMkLst>
        </pc:spChg>
        <pc:spChg chg="add del">
          <ac:chgData name="Jenny Orozco" userId="336bad18c1f8199b" providerId="LiveId" clId="{32BACF45-2C96-482E-A94B-BE9831CE43B3}" dt="2020-01-27T16:55:50.908" v="3917"/>
          <ac:spMkLst>
            <pc:docMk/>
            <pc:sldMk cId="1101755661" sldId="277"/>
            <ac:spMk id="63" creationId="{F3798573-F27B-47EB-8EA4-7EE34954C2D6}"/>
          </ac:spMkLst>
        </pc:spChg>
        <pc:picChg chg="del">
          <ac:chgData name="Jenny Orozco" userId="336bad18c1f8199b" providerId="LiveId" clId="{32BACF45-2C96-482E-A94B-BE9831CE43B3}" dt="2020-01-27T16:25:57.975" v="3444" actId="478"/>
          <ac:picMkLst>
            <pc:docMk/>
            <pc:sldMk cId="1101755661" sldId="277"/>
            <ac:picMk id="5" creationId="{6C5BD7FF-DA15-436B-B926-C8C4AC99CD30}"/>
          </ac:picMkLst>
        </pc:picChg>
        <pc:picChg chg="add del">
          <ac:chgData name="Jenny Orozco" userId="336bad18c1f8199b" providerId="LiveId" clId="{32BACF45-2C96-482E-A94B-BE9831CE43B3}" dt="2020-01-27T16:55:50.908" v="3917"/>
          <ac:picMkLst>
            <pc:docMk/>
            <pc:sldMk cId="1101755661" sldId="277"/>
            <ac:picMk id="61" creationId="{3BC6EBB2-9BDC-4075-BA6B-43A9FBF9C86C}"/>
          </ac:picMkLst>
        </pc:picChg>
        <pc:cxnChg chg="add del">
          <ac:chgData name="Jenny Orozco" userId="336bad18c1f8199b" providerId="LiveId" clId="{32BACF45-2C96-482E-A94B-BE9831CE43B3}" dt="2020-01-27T16:55:50.908" v="3917"/>
          <ac:cxnSpMkLst>
            <pc:docMk/>
            <pc:sldMk cId="1101755661" sldId="277"/>
            <ac:cxnSpMk id="59" creationId="{6B9695BD-ECF6-49CA-8877-8C493193C65D}"/>
          </ac:cxnSpMkLst>
        </pc:cxnChg>
      </pc:sldChg>
      <pc:sldChg chg="addSp delSp modSp add delDesignElem">
        <pc:chgData name="Jenny Orozco" userId="336bad18c1f8199b" providerId="LiveId" clId="{32BACF45-2C96-482E-A94B-BE9831CE43B3}" dt="2020-01-27T17:12:18.787" v="4009" actId="20577"/>
        <pc:sldMkLst>
          <pc:docMk/>
          <pc:sldMk cId="2664205237" sldId="278"/>
        </pc:sldMkLst>
        <pc:spChg chg="mod">
          <ac:chgData name="Jenny Orozco" userId="336bad18c1f8199b" providerId="LiveId" clId="{32BACF45-2C96-482E-A94B-BE9831CE43B3}" dt="2020-01-27T17:12:18.787" v="4009" actId="20577"/>
          <ac:spMkLst>
            <pc:docMk/>
            <pc:sldMk cId="2664205237" sldId="278"/>
            <ac:spMk id="2" creationId="{14FA07B4-EA01-4973-9213-FD9192A06B42}"/>
          </ac:spMkLst>
        </pc:spChg>
        <pc:spChg chg="mod">
          <ac:chgData name="Jenny Orozco" userId="336bad18c1f8199b" providerId="LiveId" clId="{32BACF45-2C96-482E-A94B-BE9831CE43B3}" dt="2020-01-27T16:29:15.154" v="3481" actId="6549"/>
          <ac:spMkLst>
            <pc:docMk/>
            <pc:sldMk cId="2664205237" sldId="278"/>
            <ac:spMk id="4" creationId="{2E269C69-1445-41AB-B133-22B6489ED255}"/>
          </ac:spMkLst>
        </pc:spChg>
        <pc:spChg chg="add del">
          <ac:chgData name="Jenny Orozco" userId="336bad18c1f8199b" providerId="LiveId" clId="{32BACF45-2C96-482E-A94B-BE9831CE43B3}" dt="2020-01-27T16:55:50.908" v="3917"/>
          <ac:spMkLst>
            <pc:docMk/>
            <pc:sldMk cId="2664205237" sldId="278"/>
            <ac:spMk id="60" creationId="{923E8915-D2AA-4327-A45A-972C3CA9574B}"/>
          </ac:spMkLst>
        </pc:spChg>
        <pc:spChg chg="add del">
          <ac:chgData name="Jenny Orozco" userId="336bad18c1f8199b" providerId="LiveId" clId="{32BACF45-2C96-482E-A94B-BE9831CE43B3}" dt="2020-01-27T16:55:50.908" v="3917"/>
          <ac:spMkLst>
            <pc:docMk/>
            <pc:sldMk cId="2664205237" sldId="278"/>
            <ac:spMk id="62" creationId="{8302FC3C-9804-4950-B721-5FD704BA6065}"/>
          </ac:spMkLst>
        </pc:spChg>
        <pc:spChg chg="add del">
          <ac:chgData name="Jenny Orozco" userId="336bad18c1f8199b" providerId="LiveId" clId="{32BACF45-2C96-482E-A94B-BE9831CE43B3}" dt="2020-01-27T16:55:50.908" v="3917"/>
          <ac:spMkLst>
            <pc:docMk/>
            <pc:sldMk cId="2664205237" sldId="278"/>
            <ac:spMk id="63" creationId="{F3798573-F27B-47EB-8EA4-7EE34954C2D6}"/>
          </ac:spMkLst>
        </pc:spChg>
        <pc:picChg chg="add mod">
          <ac:chgData name="Jenny Orozco" userId="336bad18c1f8199b" providerId="LiveId" clId="{32BACF45-2C96-482E-A94B-BE9831CE43B3}" dt="2020-01-27T16:29:29.536" v="3486" actId="14100"/>
          <ac:picMkLst>
            <pc:docMk/>
            <pc:sldMk cId="2664205237" sldId="278"/>
            <ac:picMk id="3" creationId="{BA9B3B91-74D5-4F38-B32A-B59DEA043969}"/>
          </ac:picMkLst>
        </pc:picChg>
        <pc:picChg chg="add del">
          <ac:chgData name="Jenny Orozco" userId="336bad18c1f8199b" providerId="LiveId" clId="{32BACF45-2C96-482E-A94B-BE9831CE43B3}" dt="2020-01-27T16:55:50.908" v="3917"/>
          <ac:picMkLst>
            <pc:docMk/>
            <pc:sldMk cId="2664205237" sldId="278"/>
            <ac:picMk id="61" creationId="{3BC6EBB2-9BDC-4075-BA6B-43A9FBF9C86C}"/>
          </ac:picMkLst>
        </pc:picChg>
        <pc:cxnChg chg="add del">
          <ac:chgData name="Jenny Orozco" userId="336bad18c1f8199b" providerId="LiveId" clId="{32BACF45-2C96-482E-A94B-BE9831CE43B3}" dt="2020-01-27T16:55:50.908" v="3917"/>
          <ac:cxnSpMkLst>
            <pc:docMk/>
            <pc:sldMk cId="2664205237" sldId="278"/>
            <ac:cxnSpMk id="59" creationId="{6B9695BD-ECF6-49CA-8877-8C493193C65D}"/>
          </ac:cxnSpMkLst>
        </pc:cxnChg>
      </pc:sldChg>
      <pc:sldChg chg="addSp delSp modSp add delDesignElem">
        <pc:chgData name="Jenny Orozco" userId="336bad18c1f8199b" providerId="LiveId" clId="{32BACF45-2C96-482E-A94B-BE9831CE43B3}" dt="2020-01-27T17:12:06.386" v="4006" actId="113"/>
        <pc:sldMkLst>
          <pc:docMk/>
          <pc:sldMk cId="2261218864" sldId="279"/>
        </pc:sldMkLst>
        <pc:spChg chg="mod">
          <ac:chgData name="Jenny Orozco" userId="336bad18c1f8199b" providerId="LiveId" clId="{32BACF45-2C96-482E-A94B-BE9831CE43B3}" dt="2020-01-27T17:12:06.386" v="4006" actId="113"/>
          <ac:spMkLst>
            <pc:docMk/>
            <pc:sldMk cId="2261218864" sldId="279"/>
            <ac:spMk id="2" creationId="{14FA07B4-EA01-4973-9213-FD9192A06B42}"/>
          </ac:spMkLst>
        </pc:spChg>
        <pc:spChg chg="mod">
          <ac:chgData name="Jenny Orozco" userId="336bad18c1f8199b" providerId="LiveId" clId="{32BACF45-2C96-482E-A94B-BE9831CE43B3}" dt="2020-01-27T16:30:12.032" v="3494" actId="123"/>
          <ac:spMkLst>
            <pc:docMk/>
            <pc:sldMk cId="2261218864" sldId="279"/>
            <ac:spMk id="4" creationId="{2E269C69-1445-41AB-B133-22B6489ED255}"/>
          </ac:spMkLst>
        </pc:spChg>
        <pc:spChg chg="add del">
          <ac:chgData name="Jenny Orozco" userId="336bad18c1f8199b" providerId="LiveId" clId="{32BACF45-2C96-482E-A94B-BE9831CE43B3}" dt="2020-01-27T16:55:50.908" v="3917"/>
          <ac:spMkLst>
            <pc:docMk/>
            <pc:sldMk cId="2261218864" sldId="279"/>
            <ac:spMk id="60" creationId="{923E8915-D2AA-4327-A45A-972C3CA9574B}"/>
          </ac:spMkLst>
        </pc:spChg>
        <pc:spChg chg="add del">
          <ac:chgData name="Jenny Orozco" userId="336bad18c1f8199b" providerId="LiveId" clId="{32BACF45-2C96-482E-A94B-BE9831CE43B3}" dt="2020-01-27T16:55:50.908" v="3917"/>
          <ac:spMkLst>
            <pc:docMk/>
            <pc:sldMk cId="2261218864" sldId="279"/>
            <ac:spMk id="62" creationId="{8302FC3C-9804-4950-B721-5FD704BA6065}"/>
          </ac:spMkLst>
        </pc:spChg>
        <pc:spChg chg="add del">
          <ac:chgData name="Jenny Orozco" userId="336bad18c1f8199b" providerId="LiveId" clId="{32BACF45-2C96-482E-A94B-BE9831CE43B3}" dt="2020-01-27T16:55:50.908" v="3917"/>
          <ac:spMkLst>
            <pc:docMk/>
            <pc:sldMk cId="2261218864" sldId="279"/>
            <ac:spMk id="63" creationId="{F3798573-F27B-47EB-8EA4-7EE34954C2D6}"/>
          </ac:spMkLst>
        </pc:spChg>
        <pc:picChg chg="del">
          <ac:chgData name="Jenny Orozco" userId="336bad18c1f8199b" providerId="LiveId" clId="{32BACF45-2C96-482E-A94B-BE9831CE43B3}" dt="2020-01-27T16:29:52.946" v="3490" actId="478"/>
          <ac:picMkLst>
            <pc:docMk/>
            <pc:sldMk cId="2261218864" sldId="279"/>
            <ac:picMk id="3" creationId="{BA9B3B91-74D5-4F38-B32A-B59DEA043969}"/>
          </ac:picMkLst>
        </pc:picChg>
        <pc:picChg chg="add del">
          <ac:chgData name="Jenny Orozco" userId="336bad18c1f8199b" providerId="LiveId" clId="{32BACF45-2C96-482E-A94B-BE9831CE43B3}" dt="2020-01-27T16:55:50.908" v="3917"/>
          <ac:picMkLst>
            <pc:docMk/>
            <pc:sldMk cId="2261218864" sldId="279"/>
            <ac:picMk id="61" creationId="{3BC6EBB2-9BDC-4075-BA6B-43A9FBF9C86C}"/>
          </ac:picMkLst>
        </pc:picChg>
        <pc:cxnChg chg="add del">
          <ac:chgData name="Jenny Orozco" userId="336bad18c1f8199b" providerId="LiveId" clId="{32BACF45-2C96-482E-A94B-BE9831CE43B3}" dt="2020-01-27T16:55:50.908" v="3917"/>
          <ac:cxnSpMkLst>
            <pc:docMk/>
            <pc:sldMk cId="2261218864" sldId="279"/>
            <ac:cxnSpMk id="59" creationId="{6B9695BD-ECF6-49CA-8877-8C493193C65D}"/>
          </ac:cxnSpMkLst>
        </pc:cxnChg>
      </pc:sldChg>
      <pc:sldChg chg="addSp delSp modSp add delDesignElem">
        <pc:chgData name="Jenny Orozco" userId="336bad18c1f8199b" providerId="LiveId" clId="{32BACF45-2C96-482E-A94B-BE9831CE43B3}" dt="2020-01-27T17:11:48.953" v="4004" actId="113"/>
        <pc:sldMkLst>
          <pc:docMk/>
          <pc:sldMk cId="298721903" sldId="280"/>
        </pc:sldMkLst>
        <pc:spChg chg="mod">
          <ac:chgData name="Jenny Orozco" userId="336bad18c1f8199b" providerId="LiveId" clId="{32BACF45-2C96-482E-A94B-BE9831CE43B3}" dt="2020-01-27T17:11:48.953" v="4004" actId="113"/>
          <ac:spMkLst>
            <pc:docMk/>
            <pc:sldMk cId="298721903" sldId="280"/>
            <ac:spMk id="2" creationId="{14FA07B4-EA01-4973-9213-FD9192A06B42}"/>
          </ac:spMkLst>
        </pc:spChg>
        <pc:spChg chg="mod">
          <ac:chgData name="Jenny Orozco" userId="336bad18c1f8199b" providerId="LiveId" clId="{32BACF45-2C96-482E-A94B-BE9831CE43B3}" dt="2020-01-27T16:31:40.033" v="3520" actId="6549"/>
          <ac:spMkLst>
            <pc:docMk/>
            <pc:sldMk cId="298721903" sldId="280"/>
            <ac:spMk id="4" creationId="{2E269C69-1445-41AB-B133-22B6489ED255}"/>
          </ac:spMkLst>
        </pc:spChg>
        <pc:spChg chg="add del">
          <ac:chgData name="Jenny Orozco" userId="336bad18c1f8199b" providerId="LiveId" clId="{32BACF45-2C96-482E-A94B-BE9831CE43B3}" dt="2020-01-27T16:55:50.908" v="3917"/>
          <ac:spMkLst>
            <pc:docMk/>
            <pc:sldMk cId="298721903" sldId="280"/>
            <ac:spMk id="60" creationId="{923E8915-D2AA-4327-A45A-972C3CA9574B}"/>
          </ac:spMkLst>
        </pc:spChg>
        <pc:spChg chg="add del">
          <ac:chgData name="Jenny Orozco" userId="336bad18c1f8199b" providerId="LiveId" clId="{32BACF45-2C96-482E-A94B-BE9831CE43B3}" dt="2020-01-27T16:55:50.908" v="3917"/>
          <ac:spMkLst>
            <pc:docMk/>
            <pc:sldMk cId="298721903" sldId="280"/>
            <ac:spMk id="62" creationId="{8302FC3C-9804-4950-B721-5FD704BA6065}"/>
          </ac:spMkLst>
        </pc:spChg>
        <pc:spChg chg="add del">
          <ac:chgData name="Jenny Orozco" userId="336bad18c1f8199b" providerId="LiveId" clId="{32BACF45-2C96-482E-A94B-BE9831CE43B3}" dt="2020-01-27T16:55:50.908" v="3917"/>
          <ac:spMkLst>
            <pc:docMk/>
            <pc:sldMk cId="298721903" sldId="280"/>
            <ac:spMk id="63" creationId="{F3798573-F27B-47EB-8EA4-7EE34954C2D6}"/>
          </ac:spMkLst>
        </pc:spChg>
        <pc:picChg chg="add mod">
          <ac:chgData name="Jenny Orozco" userId="336bad18c1f8199b" providerId="LiveId" clId="{32BACF45-2C96-482E-A94B-BE9831CE43B3}" dt="2020-01-27T16:31:54.873" v="3525" actId="14100"/>
          <ac:picMkLst>
            <pc:docMk/>
            <pc:sldMk cId="298721903" sldId="280"/>
            <ac:picMk id="3" creationId="{54E338FA-00C3-4991-9D66-0D9A0A251246}"/>
          </ac:picMkLst>
        </pc:picChg>
        <pc:picChg chg="add del">
          <ac:chgData name="Jenny Orozco" userId="336bad18c1f8199b" providerId="LiveId" clId="{32BACF45-2C96-482E-A94B-BE9831CE43B3}" dt="2020-01-27T16:55:50.908" v="3917"/>
          <ac:picMkLst>
            <pc:docMk/>
            <pc:sldMk cId="298721903" sldId="280"/>
            <ac:picMk id="61" creationId="{3BC6EBB2-9BDC-4075-BA6B-43A9FBF9C86C}"/>
          </ac:picMkLst>
        </pc:picChg>
        <pc:cxnChg chg="add del">
          <ac:chgData name="Jenny Orozco" userId="336bad18c1f8199b" providerId="LiveId" clId="{32BACF45-2C96-482E-A94B-BE9831CE43B3}" dt="2020-01-27T16:55:50.908" v="3917"/>
          <ac:cxnSpMkLst>
            <pc:docMk/>
            <pc:sldMk cId="298721903" sldId="280"/>
            <ac:cxnSpMk id="59" creationId="{6B9695BD-ECF6-49CA-8877-8C493193C65D}"/>
          </ac:cxnSpMkLst>
        </pc:cxnChg>
      </pc:sldChg>
      <pc:sldChg chg="addSp delSp modSp add delDesignElem">
        <pc:chgData name="Jenny Orozco" userId="336bad18c1f8199b" providerId="LiveId" clId="{32BACF45-2C96-482E-A94B-BE9831CE43B3}" dt="2020-01-27T17:11:29.419" v="3999" actId="113"/>
        <pc:sldMkLst>
          <pc:docMk/>
          <pc:sldMk cId="3250313987" sldId="281"/>
        </pc:sldMkLst>
        <pc:spChg chg="mod">
          <ac:chgData name="Jenny Orozco" userId="336bad18c1f8199b" providerId="LiveId" clId="{32BACF45-2C96-482E-A94B-BE9831CE43B3}" dt="2020-01-27T17:11:29.419" v="3999" actId="113"/>
          <ac:spMkLst>
            <pc:docMk/>
            <pc:sldMk cId="3250313987" sldId="281"/>
            <ac:spMk id="2" creationId="{14FA07B4-EA01-4973-9213-FD9192A06B42}"/>
          </ac:spMkLst>
        </pc:spChg>
        <pc:spChg chg="add del">
          <ac:chgData name="Jenny Orozco" userId="336bad18c1f8199b" providerId="LiveId" clId="{32BACF45-2C96-482E-A94B-BE9831CE43B3}" dt="2020-01-27T16:55:50.908" v="3917"/>
          <ac:spMkLst>
            <pc:docMk/>
            <pc:sldMk cId="3250313987" sldId="281"/>
            <ac:spMk id="60" creationId="{923E8915-D2AA-4327-A45A-972C3CA9574B}"/>
          </ac:spMkLst>
        </pc:spChg>
        <pc:spChg chg="add del">
          <ac:chgData name="Jenny Orozco" userId="336bad18c1f8199b" providerId="LiveId" clId="{32BACF45-2C96-482E-A94B-BE9831CE43B3}" dt="2020-01-27T16:55:50.908" v="3917"/>
          <ac:spMkLst>
            <pc:docMk/>
            <pc:sldMk cId="3250313987" sldId="281"/>
            <ac:spMk id="62" creationId="{8302FC3C-9804-4950-B721-5FD704BA6065}"/>
          </ac:spMkLst>
        </pc:spChg>
        <pc:spChg chg="add del">
          <ac:chgData name="Jenny Orozco" userId="336bad18c1f8199b" providerId="LiveId" clId="{32BACF45-2C96-482E-A94B-BE9831CE43B3}" dt="2020-01-27T16:55:50.908" v="3917"/>
          <ac:spMkLst>
            <pc:docMk/>
            <pc:sldMk cId="3250313987" sldId="281"/>
            <ac:spMk id="63" creationId="{F3798573-F27B-47EB-8EA4-7EE34954C2D6}"/>
          </ac:spMkLst>
        </pc:spChg>
        <pc:picChg chg="del">
          <ac:chgData name="Jenny Orozco" userId="336bad18c1f8199b" providerId="LiveId" clId="{32BACF45-2C96-482E-A94B-BE9831CE43B3}" dt="2020-01-27T16:33:14.775" v="3527" actId="478"/>
          <ac:picMkLst>
            <pc:docMk/>
            <pc:sldMk cId="3250313987" sldId="281"/>
            <ac:picMk id="3" creationId="{54E338FA-00C3-4991-9D66-0D9A0A251246}"/>
          </ac:picMkLst>
        </pc:picChg>
        <pc:picChg chg="add mod">
          <ac:chgData name="Jenny Orozco" userId="336bad18c1f8199b" providerId="LiveId" clId="{32BACF45-2C96-482E-A94B-BE9831CE43B3}" dt="2020-01-27T16:33:25.568" v="3531" actId="14100"/>
          <ac:picMkLst>
            <pc:docMk/>
            <pc:sldMk cId="3250313987" sldId="281"/>
            <ac:picMk id="5" creationId="{02715294-1DE0-4A1A-B821-5B1C4478D360}"/>
          </ac:picMkLst>
        </pc:picChg>
        <pc:picChg chg="add del">
          <ac:chgData name="Jenny Orozco" userId="336bad18c1f8199b" providerId="LiveId" clId="{32BACF45-2C96-482E-A94B-BE9831CE43B3}" dt="2020-01-27T16:55:50.908" v="3917"/>
          <ac:picMkLst>
            <pc:docMk/>
            <pc:sldMk cId="3250313987" sldId="281"/>
            <ac:picMk id="61" creationId="{3BC6EBB2-9BDC-4075-BA6B-43A9FBF9C86C}"/>
          </ac:picMkLst>
        </pc:picChg>
        <pc:cxnChg chg="add del">
          <ac:chgData name="Jenny Orozco" userId="336bad18c1f8199b" providerId="LiveId" clId="{32BACF45-2C96-482E-A94B-BE9831CE43B3}" dt="2020-01-27T16:55:50.908" v="3917"/>
          <ac:cxnSpMkLst>
            <pc:docMk/>
            <pc:sldMk cId="3250313987" sldId="281"/>
            <ac:cxnSpMk id="59" creationId="{6B9695BD-ECF6-49CA-8877-8C493193C65D}"/>
          </ac:cxnSpMkLst>
        </pc:cxnChg>
      </pc:sldChg>
      <pc:sldChg chg="addSp delSp modSp add delDesignElem">
        <pc:chgData name="Jenny Orozco" userId="336bad18c1f8199b" providerId="LiveId" clId="{32BACF45-2C96-482E-A94B-BE9831CE43B3}" dt="2020-01-27T17:11:20.811" v="3997" actId="113"/>
        <pc:sldMkLst>
          <pc:docMk/>
          <pc:sldMk cId="1751094549" sldId="282"/>
        </pc:sldMkLst>
        <pc:spChg chg="mod">
          <ac:chgData name="Jenny Orozco" userId="336bad18c1f8199b" providerId="LiveId" clId="{32BACF45-2C96-482E-A94B-BE9831CE43B3}" dt="2020-01-27T17:11:20.811" v="3997" actId="113"/>
          <ac:spMkLst>
            <pc:docMk/>
            <pc:sldMk cId="1751094549" sldId="282"/>
            <ac:spMk id="2" creationId="{14FA07B4-EA01-4973-9213-FD9192A06B42}"/>
          </ac:spMkLst>
        </pc:spChg>
        <pc:spChg chg="add del">
          <ac:chgData name="Jenny Orozco" userId="336bad18c1f8199b" providerId="LiveId" clId="{32BACF45-2C96-482E-A94B-BE9831CE43B3}" dt="2020-01-27T16:33:51.398" v="3535"/>
          <ac:spMkLst>
            <pc:docMk/>
            <pc:sldMk cId="1751094549" sldId="282"/>
            <ac:spMk id="3" creationId="{690355D3-912E-4FAD-8D00-A6A1EBE617BE}"/>
          </ac:spMkLst>
        </pc:spChg>
        <pc:spChg chg="mod">
          <ac:chgData name="Jenny Orozco" userId="336bad18c1f8199b" providerId="LiveId" clId="{32BACF45-2C96-482E-A94B-BE9831CE43B3}" dt="2020-01-27T16:34:06.490" v="3539" actId="20577"/>
          <ac:spMkLst>
            <pc:docMk/>
            <pc:sldMk cId="1751094549" sldId="282"/>
            <ac:spMk id="4" creationId="{2E269C69-1445-41AB-B133-22B6489ED255}"/>
          </ac:spMkLst>
        </pc:spChg>
        <pc:spChg chg="add del">
          <ac:chgData name="Jenny Orozco" userId="336bad18c1f8199b" providerId="LiveId" clId="{32BACF45-2C96-482E-A94B-BE9831CE43B3}" dt="2020-01-27T16:55:50.908" v="3917"/>
          <ac:spMkLst>
            <pc:docMk/>
            <pc:sldMk cId="1751094549" sldId="282"/>
            <ac:spMk id="60" creationId="{923E8915-D2AA-4327-A45A-972C3CA9574B}"/>
          </ac:spMkLst>
        </pc:spChg>
        <pc:spChg chg="add del">
          <ac:chgData name="Jenny Orozco" userId="336bad18c1f8199b" providerId="LiveId" clId="{32BACF45-2C96-482E-A94B-BE9831CE43B3}" dt="2020-01-27T16:55:50.908" v="3917"/>
          <ac:spMkLst>
            <pc:docMk/>
            <pc:sldMk cId="1751094549" sldId="282"/>
            <ac:spMk id="62" creationId="{8302FC3C-9804-4950-B721-5FD704BA6065}"/>
          </ac:spMkLst>
        </pc:spChg>
        <pc:spChg chg="add del">
          <ac:chgData name="Jenny Orozco" userId="336bad18c1f8199b" providerId="LiveId" clId="{32BACF45-2C96-482E-A94B-BE9831CE43B3}" dt="2020-01-27T16:55:50.908" v="3917"/>
          <ac:spMkLst>
            <pc:docMk/>
            <pc:sldMk cId="1751094549" sldId="282"/>
            <ac:spMk id="63" creationId="{F3798573-F27B-47EB-8EA4-7EE34954C2D6}"/>
          </ac:spMkLst>
        </pc:spChg>
        <pc:picChg chg="del">
          <ac:chgData name="Jenny Orozco" userId="336bad18c1f8199b" providerId="LiveId" clId="{32BACF45-2C96-482E-A94B-BE9831CE43B3}" dt="2020-01-27T16:33:47.940" v="3533" actId="478"/>
          <ac:picMkLst>
            <pc:docMk/>
            <pc:sldMk cId="1751094549" sldId="282"/>
            <ac:picMk id="5" creationId="{02715294-1DE0-4A1A-B821-5B1C4478D360}"/>
          </ac:picMkLst>
        </pc:picChg>
        <pc:picChg chg="add del">
          <ac:chgData name="Jenny Orozco" userId="336bad18c1f8199b" providerId="LiveId" clId="{32BACF45-2C96-482E-A94B-BE9831CE43B3}" dt="2020-01-27T16:55:50.908" v="3917"/>
          <ac:picMkLst>
            <pc:docMk/>
            <pc:sldMk cId="1751094549" sldId="282"/>
            <ac:picMk id="61" creationId="{3BC6EBB2-9BDC-4075-BA6B-43A9FBF9C86C}"/>
          </ac:picMkLst>
        </pc:picChg>
        <pc:cxnChg chg="add del">
          <ac:chgData name="Jenny Orozco" userId="336bad18c1f8199b" providerId="LiveId" clId="{32BACF45-2C96-482E-A94B-BE9831CE43B3}" dt="2020-01-27T16:55:50.908" v="3917"/>
          <ac:cxnSpMkLst>
            <pc:docMk/>
            <pc:sldMk cId="1751094549" sldId="282"/>
            <ac:cxnSpMk id="59" creationId="{6B9695BD-ECF6-49CA-8877-8C493193C65D}"/>
          </ac:cxnSpMkLst>
        </pc:cxnChg>
      </pc:sldChg>
      <pc:sldChg chg="addSp delSp modSp add delDesignElem">
        <pc:chgData name="Jenny Orozco" userId="336bad18c1f8199b" providerId="LiveId" clId="{32BACF45-2C96-482E-A94B-BE9831CE43B3}" dt="2020-01-27T17:11:10.561" v="3995" actId="113"/>
        <pc:sldMkLst>
          <pc:docMk/>
          <pc:sldMk cId="1766783305" sldId="283"/>
        </pc:sldMkLst>
        <pc:spChg chg="mod">
          <ac:chgData name="Jenny Orozco" userId="336bad18c1f8199b" providerId="LiveId" clId="{32BACF45-2C96-482E-A94B-BE9831CE43B3}" dt="2020-01-27T17:11:10.561" v="3995" actId="113"/>
          <ac:spMkLst>
            <pc:docMk/>
            <pc:sldMk cId="1766783305" sldId="283"/>
            <ac:spMk id="2" creationId="{14FA07B4-EA01-4973-9213-FD9192A06B42}"/>
          </ac:spMkLst>
        </pc:spChg>
        <pc:spChg chg="mod">
          <ac:chgData name="Jenny Orozco" userId="336bad18c1f8199b" providerId="LiveId" clId="{32BACF45-2C96-482E-A94B-BE9831CE43B3}" dt="2020-01-27T16:35:11.067" v="3545" actId="6549"/>
          <ac:spMkLst>
            <pc:docMk/>
            <pc:sldMk cId="1766783305" sldId="283"/>
            <ac:spMk id="4" creationId="{2E269C69-1445-41AB-B133-22B6489ED255}"/>
          </ac:spMkLst>
        </pc:spChg>
        <pc:spChg chg="add del">
          <ac:chgData name="Jenny Orozco" userId="336bad18c1f8199b" providerId="LiveId" clId="{32BACF45-2C96-482E-A94B-BE9831CE43B3}" dt="2020-01-27T16:55:50.908" v="3917"/>
          <ac:spMkLst>
            <pc:docMk/>
            <pc:sldMk cId="1766783305" sldId="283"/>
            <ac:spMk id="60" creationId="{923E8915-D2AA-4327-A45A-972C3CA9574B}"/>
          </ac:spMkLst>
        </pc:spChg>
        <pc:spChg chg="add del">
          <ac:chgData name="Jenny Orozco" userId="336bad18c1f8199b" providerId="LiveId" clId="{32BACF45-2C96-482E-A94B-BE9831CE43B3}" dt="2020-01-27T16:55:50.908" v="3917"/>
          <ac:spMkLst>
            <pc:docMk/>
            <pc:sldMk cId="1766783305" sldId="283"/>
            <ac:spMk id="62" creationId="{8302FC3C-9804-4950-B721-5FD704BA6065}"/>
          </ac:spMkLst>
        </pc:spChg>
        <pc:spChg chg="add del">
          <ac:chgData name="Jenny Orozco" userId="336bad18c1f8199b" providerId="LiveId" clId="{32BACF45-2C96-482E-A94B-BE9831CE43B3}" dt="2020-01-27T16:55:50.908" v="3917"/>
          <ac:spMkLst>
            <pc:docMk/>
            <pc:sldMk cId="1766783305" sldId="283"/>
            <ac:spMk id="63" creationId="{F3798573-F27B-47EB-8EA4-7EE34954C2D6}"/>
          </ac:spMkLst>
        </pc:spChg>
        <pc:picChg chg="add mod">
          <ac:chgData name="Jenny Orozco" userId="336bad18c1f8199b" providerId="LiveId" clId="{32BACF45-2C96-482E-A94B-BE9831CE43B3}" dt="2020-01-27T16:35:33.088" v="3549" actId="14100"/>
          <ac:picMkLst>
            <pc:docMk/>
            <pc:sldMk cId="1766783305" sldId="283"/>
            <ac:picMk id="3" creationId="{E1CAB1F8-CE21-42FE-A30C-C77744631D43}"/>
          </ac:picMkLst>
        </pc:picChg>
        <pc:picChg chg="add del">
          <ac:chgData name="Jenny Orozco" userId="336bad18c1f8199b" providerId="LiveId" clId="{32BACF45-2C96-482E-A94B-BE9831CE43B3}" dt="2020-01-27T16:55:50.908" v="3917"/>
          <ac:picMkLst>
            <pc:docMk/>
            <pc:sldMk cId="1766783305" sldId="283"/>
            <ac:picMk id="61" creationId="{3BC6EBB2-9BDC-4075-BA6B-43A9FBF9C86C}"/>
          </ac:picMkLst>
        </pc:picChg>
        <pc:cxnChg chg="add del">
          <ac:chgData name="Jenny Orozco" userId="336bad18c1f8199b" providerId="LiveId" clId="{32BACF45-2C96-482E-A94B-BE9831CE43B3}" dt="2020-01-27T16:55:50.908" v="3917"/>
          <ac:cxnSpMkLst>
            <pc:docMk/>
            <pc:sldMk cId="1766783305" sldId="283"/>
            <ac:cxnSpMk id="59" creationId="{6B9695BD-ECF6-49CA-8877-8C493193C65D}"/>
          </ac:cxnSpMkLst>
        </pc:cxnChg>
      </pc:sldChg>
      <pc:sldChg chg="addSp delSp modSp add delDesignElem">
        <pc:chgData name="Jenny Orozco" userId="336bad18c1f8199b" providerId="LiveId" clId="{32BACF45-2C96-482E-A94B-BE9831CE43B3}" dt="2020-01-27T17:10:59.344" v="3993" actId="113"/>
        <pc:sldMkLst>
          <pc:docMk/>
          <pc:sldMk cId="1808726972" sldId="284"/>
        </pc:sldMkLst>
        <pc:spChg chg="mod">
          <ac:chgData name="Jenny Orozco" userId="336bad18c1f8199b" providerId="LiveId" clId="{32BACF45-2C96-482E-A94B-BE9831CE43B3}" dt="2020-01-27T17:10:59.344" v="3993" actId="113"/>
          <ac:spMkLst>
            <pc:docMk/>
            <pc:sldMk cId="1808726972" sldId="284"/>
            <ac:spMk id="2" creationId="{14FA07B4-EA01-4973-9213-FD9192A06B42}"/>
          </ac:spMkLst>
        </pc:spChg>
        <pc:spChg chg="add del">
          <ac:chgData name="Jenny Orozco" userId="336bad18c1f8199b" providerId="LiveId" clId="{32BACF45-2C96-482E-A94B-BE9831CE43B3}" dt="2020-01-27T16:55:50.908" v="3917"/>
          <ac:spMkLst>
            <pc:docMk/>
            <pc:sldMk cId="1808726972" sldId="284"/>
            <ac:spMk id="60" creationId="{923E8915-D2AA-4327-A45A-972C3CA9574B}"/>
          </ac:spMkLst>
        </pc:spChg>
        <pc:spChg chg="add del">
          <ac:chgData name="Jenny Orozco" userId="336bad18c1f8199b" providerId="LiveId" clId="{32BACF45-2C96-482E-A94B-BE9831CE43B3}" dt="2020-01-27T16:55:50.908" v="3917"/>
          <ac:spMkLst>
            <pc:docMk/>
            <pc:sldMk cId="1808726972" sldId="284"/>
            <ac:spMk id="62" creationId="{8302FC3C-9804-4950-B721-5FD704BA6065}"/>
          </ac:spMkLst>
        </pc:spChg>
        <pc:spChg chg="add del">
          <ac:chgData name="Jenny Orozco" userId="336bad18c1f8199b" providerId="LiveId" clId="{32BACF45-2C96-482E-A94B-BE9831CE43B3}" dt="2020-01-27T16:55:50.908" v="3917"/>
          <ac:spMkLst>
            <pc:docMk/>
            <pc:sldMk cId="1808726972" sldId="284"/>
            <ac:spMk id="63" creationId="{F3798573-F27B-47EB-8EA4-7EE34954C2D6}"/>
          </ac:spMkLst>
        </pc:spChg>
        <pc:picChg chg="add del">
          <ac:chgData name="Jenny Orozco" userId="336bad18c1f8199b" providerId="LiveId" clId="{32BACF45-2C96-482E-A94B-BE9831CE43B3}" dt="2020-01-27T16:55:50.908" v="3917"/>
          <ac:picMkLst>
            <pc:docMk/>
            <pc:sldMk cId="1808726972" sldId="284"/>
            <ac:picMk id="61" creationId="{3BC6EBB2-9BDC-4075-BA6B-43A9FBF9C86C}"/>
          </ac:picMkLst>
        </pc:picChg>
        <pc:cxnChg chg="add del">
          <ac:chgData name="Jenny Orozco" userId="336bad18c1f8199b" providerId="LiveId" clId="{32BACF45-2C96-482E-A94B-BE9831CE43B3}" dt="2020-01-27T16:55:50.908" v="3917"/>
          <ac:cxnSpMkLst>
            <pc:docMk/>
            <pc:sldMk cId="1808726972" sldId="284"/>
            <ac:cxnSpMk id="59" creationId="{6B9695BD-ECF6-49CA-8877-8C493193C65D}"/>
          </ac:cxnSpMkLst>
        </pc:cxnChg>
      </pc:sldChg>
      <pc:sldChg chg="addSp delSp modSp add delDesignElem">
        <pc:chgData name="Jenny Orozco" userId="336bad18c1f8199b" providerId="LiveId" clId="{32BACF45-2C96-482E-A94B-BE9831CE43B3}" dt="2020-01-27T17:10:50.321" v="3991" actId="113"/>
        <pc:sldMkLst>
          <pc:docMk/>
          <pc:sldMk cId="2090602351" sldId="285"/>
        </pc:sldMkLst>
        <pc:spChg chg="mod">
          <ac:chgData name="Jenny Orozco" userId="336bad18c1f8199b" providerId="LiveId" clId="{32BACF45-2C96-482E-A94B-BE9831CE43B3}" dt="2020-01-27T17:10:50.321" v="3991" actId="113"/>
          <ac:spMkLst>
            <pc:docMk/>
            <pc:sldMk cId="2090602351" sldId="285"/>
            <ac:spMk id="2" creationId="{14FA07B4-EA01-4973-9213-FD9192A06B42}"/>
          </ac:spMkLst>
        </pc:spChg>
        <pc:spChg chg="add del">
          <ac:chgData name="Jenny Orozco" userId="336bad18c1f8199b" providerId="LiveId" clId="{32BACF45-2C96-482E-A94B-BE9831CE43B3}" dt="2020-01-27T16:55:50.908" v="3917"/>
          <ac:spMkLst>
            <pc:docMk/>
            <pc:sldMk cId="2090602351" sldId="285"/>
            <ac:spMk id="60" creationId="{923E8915-D2AA-4327-A45A-972C3CA9574B}"/>
          </ac:spMkLst>
        </pc:spChg>
        <pc:spChg chg="add del">
          <ac:chgData name="Jenny Orozco" userId="336bad18c1f8199b" providerId="LiveId" clId="{32BACF45-2C96-482E-A94B-BE9831CE43B3}" dt="2020-01-27T16:55:50.908" v="3917"/>
          <ac:spMkLst>
            <pc:docMk/>
            <pc:sldMk cId="2090602351" sldId="285"/>
            <ac:spMk id="62" creationId="{8302FC3C-9804-4950-B721-5FD704BA6065}"/>
          </ac:spMkLst>
        </pc:spChg>
        <pc:spChg chg="add del">
          <ac:chgData name="Jenny Orozco" userId="336bad18c1f8199b" providerId="LiveId" clId="{32BACF45-2C96-482E-A94B-BE9831CE43B3}" dt="2020-01-27T16:55:50.908" v="3917"/>
          <ac:spMkLst>
            <pc:docMk/>
            <pc:sldMk cId="2090602351" sldId="285"/>
            <ac:spMk id="63" creationId="{F3798573-F27B-47EB-8EA4-7EE34954C2D6}"/>
          </ac:spMkLst>
        </pc:spChg>
        <pc:picChg chg="del">
          <ac:chgData name="Jenny Orozco" userId="336bad18c1f8199b" providerId="LiveId" clId="{32BACF45-2C96-482E-A94B-BE9831CE43B3}" dt="2020-01-27T16:36:34.457" v="3572" actId="478"/>
          <ac:picMkLst>
            <pc:docMk/>
            <pc:sldMk cId="2090602351" sldId="285"/>
            <ac:picMk id="3" creationId="{E1CAB1F8-CE21-42FE-A30C-C77744631D43}"/>
          </ac:picMkLst>
        </pc:picChg>
        <pc:picChg chg="add mod">
          <ac:chgData name="Jenny Orozco" userId="336bad18c1f8199b" providerId="LiveId" clId="{32BACF45-2C96-482E-A94B-BE9831CE43B3}" dt="2020-01-27T16:36:50.128" v="3577" actId="14100"/>
          <ac:picMkLst>
            <pc:docMk/>
            <pc:sldMk cId="2090602351" sldId="285"/>
            <ac:picMk id="5" creationId="{A10082F9-163E-48BF-871E-3CD01DE6A7F6}"/>
          </ac:picMkLst>
        </pc:picChg>
        <pc:picChg chg="add del">
          <ac:chgData name="Jenny Orozco" userId="336bad18c1f8199b" providerId="LiveId" clId="{32BACF45-2C96-482E-A94B-BE9831CE43B3}" dt="2020-01-27T16:55:50.908" v="3917"/>
          <ac:picMkLst>
            <pc:docMk/>
            <pc:sldMk cId="2090602351" sldId="285"/>
            <ac:picMk id="61" creationId="{3BC6EBB2-9BDC-4075-BA6B-43A9FBF9C86C}"/>
          </ac:picMkLst>
        </pc:picChg>
        <pc:cxnChg chg="add del">
          <ac:chgData name="Jenny Orozco" userId="336bad18c1f8199b" providerId="LiveId" clId="{32BACF45-2C96-482E-A94B-BE9831CE43B3}" dt="2020-01-27T16:55:50.908" v="3917"/>
          <ac:cxnSpMkLst>
            <pc:docMk/>
            <pc:sldMk cId="2090602351" sldId="285"/>
            <ac:cxnSpMk id="59" creationId="{6B9695BD-ECF6-49CA-8877-8C493193C65D}"/>
          </ac:cxnSpMkLst>
        </pc:cxnChg>
      </pc:sldChg>
      <pc:sldChg chg="addSp delSp modSp add ord delDesignElem">
        <pc:chgData name="Jenny Orozco" userId="336bad18c1f8199b" providerId="LiveId" clId="{32BACF45-2C96-482E-A94B-BE9831CE43B3}" dt="2020-01-27T17:10:42.505" v="3989" actId="113"/>
        <pc:sldMkLst>
          <pc:docMk/>
          <pc:sldMk cId="655147586" sldId="286"/>
        </pc:sldMkLst>
        <pc:spChg chg="mod">
          <ac:chgData name="Jenny Orozco" userId="336bad18c1f8199b" providerId="LiveId" clId="{32BACF45-2C96-482E-A94B-BE9831CE43B3}" dt="2020-01-27T17:10:42.505" v="3989" actId="113"/>
          <ac:spMkLst>
            <pc:docMk/>
            <pc:sldMk cId="655147586" sldId="286"/>
            <ac:spMk id="2" creationId="{14FA07B4-EA01-4973-9213-FD9192A06B42}"/>
          </ac:spMkLst>
        </pc:spChg>
        <pc:spChg chg="mod">
          <ac:chgData name="Jenny Orozco" userId="336bad18c1f8199b" providerId="LiveId" clId="{32BACF45-2C96-482E-A94B-BE9831CE43B3}" dt="2020-01-27T16:55:50.908" v="3917"/>
          <ac:spMkLst>
            <pc:docMk/>
            <pc:sldMk cId="655147586" sldId="286"/>
            <ac:spMk id="4" creationId="{2E269C69-1445-41AB-B133-22B6489ED255}"/>
          </ac:spMkLst>
        </pc:spChg>
        <pc:spChg chg="add del">
          <ac:chgData name="Jenny Orozco" userId="336bad18c1f8199b" providerId="LiveId" clId="{32BACF45-2C96-482E-A94B-BE9831CE43B3}" dt="2020-01-27T16:55:50.908" v="3917"/>
          <ac:spMkLst>
            <pc:docMk/>
            <pc:sldMk cId="655147586" sldId="286"/>
            <ac:spMk id="60" creationId="{923E8915-D2AA-4327-A45A-972C3CA9574B}"/>
          </ac:spMkLst>
        </pc:spChg>
        <pc:spChg chg="add del">
          <ac:chgData name="Jenny Orozco" userId="336bad18c1f8199b" providerId="LiveId" clId="{32BACF45-2C96-482E-A94B-BE9831CE43B3}" dt="2020-01-27T16:55:50.908" v="3917"/>
          <ac:spMkLst>
            <pc:docMk/>
            <pc:sldMk cId="655147586" sldId="286"/>
            <ac:spMk id="62" creationId="{8302FC3C-9804-4950-B721-5FD704BA6065}"/>
          </ac:spMkLst>
        </pc:spChg>
        <pc:spChg chg="add del">
          <ac:chgData name="Jenny Orozco" userId="336bad18c1f8199b" providerId="LiveId" clId="{32BACF45-2C96-482E-A94B-BE9831CE43B3}" dt="2020-01-27T16:55:50.908" v="3917"/>
          <ac:spMkLst>
            <pc:docMk/>
            <pc:sldMk cId="655147586" sldId="286"/>
            <ac:spMk id="63" creationId="{F3798573-F27B-47EB-8EA4-7EE34954C2D6}"/>
          </ac:spMkLst>
        </pc:spChg>
        <pc:picChg chg="add del">
          <ac:chgData name="Jenny Orozco" userId="336bad18c1f8199b" providerId="LiveId" clId="{32BACF45-2C96-482E-A94B-BE9831CE43B3}" dt="2020-01-27T16:55:50.908" v="3917"/>
          <ac:picMkLst>
            <pc:docMk/>
            <pc:sldMk cId="655147586" sldId="286"/>
            <ac:picMk id="61" creationId="{3BC6EBB2-9BDC-4075-BA6B-43A9FBF9C86C}"/>
          </ac:picMkLst>
        </pc:picChg>
        <pc:cxnChg chg="add del">
          <ac:chgData name="Jenny Orozco" userId="336bad18c1f8199b" providerId="LiveId" clId="{32BACF45-2C96-482E-A94B-BE9831CE43B3}" dt="2020-01-27T16:55:50.908" v="3917"/>
          <ac:cxnSpMkLst>
            <pc:docMk/>
            <pc:sldMk cId="655147586" sldId="286"/>
            <ac:cxnSpMk id="59" creationId="{6B9695BD-ECF6-49CA-8877-8C493193C65D}"/>
          </ac:cxnSpMkLst>
        </pc:cxnChg>
      </pc:sldChg>
      <pc:sldChg chg="addSp delSp modSp add del">
        <pc:chgData name="Jenny Orozco" userId="336bad18c1f8199b" providerId="LiveId" clId="{32BACF45-2C96-482E-A94B-BE9831CE43B3}" dt="2020-01-27T16:37:57.331" v="3592" actId="2696"/>
        <pc:sldMkLst>
          <pc:docMk/>
          <pc:sldMk cId="1589084236" sldId="286"/>
        </pc:sldMkLst>
        <pc:spChg chg="del mod">
          <ac:chgData name="Jenny Orozco" userId="336bad18c1f8199b" providerId="LiveId" clId="{32BACF45-2C96-482E-A94B-BE9831CE43B3}" dt="2020-01-27T16:37:48.530" v="3590" actId="478"/>
          <ac:spMkLst>
            <pc:docMk/>
            <pc:sldMk cId="1589084236" sldId="286"/>
            <ac:spMk id="4" creationId="{2E269C69-1445-41AB-B133-22B6489ED255}"/>
          </ac:spMkLst>
        </pc:spChg>
        <pc:spChg chg="add del">
          <ac:chgData name="Jenny Orozco" userId="336bad18c1f8199b" providerId="LiveId" clId="{32BACF45-2C96-482E-A94B-BE9831CE43B3}" dt="2020-01-27T16:37:26.795" v="3583"/>
          <ac:spMkLst>
            <pc:docMk/>
            <pc:sldMk cId="1589084236" sldId="286"/>
            <ac:spMk id="6" creationId="{14CEA702-B59A-45C8-86AE-5D1E99DB47C2}"/>
          </ac:spMkLst>
        </pc:spChg>
        <pc:spChg chg="add del">
          <ac:chgData name="Jenny Orozco" userId="336bad18c1f8199b" providerId="LiveId" clId="{32BACF45-2C96-482E-A94B-BE9831CE43B3}" dt="2020-01-27T16:37:30.727" v="3585"/>
          <ac:spMkLst>
            <pc:docMk/>
            <pc:sldMk cId="1589084236" sldId="286"/>
            <ac:spMk id="7" creationId="{524DC627-376A-47E9-8C4B-5B82EE3A1E8B}"/>
          </ac:spMkLst>
        </pc:spChg>
        <pc:spChg chg="add del mod">
          <ac:chgData name="Jenny Orozco" userId="336bad18c1f8199b" providerId="LiveId" clId="{32BACF45-2C96-482E-A94B-BE9831CE43B3}" dt="2020-01-27T16:37:51.818" v="3591" actId="478"/>
          <ac:spMkLst>
            <pc:docMk/>
            <pc:sldMk cId="1589084236" sldId="286"/>
            <ac:spMk id="8" creationId="{FBD65DA2-7279-40CC-9CF1-AE74C08EBA95}"/>
          </ac:spMkLst>
        </pc:spChg>
        <pc:spChg chg="add mod">
          <ac:chgData name="Jenny Orozco" userId="336bad18c1f8199b" providerId="LiveId" clId="{32BACF45-2C96-482E-A94B-BE9831CE43B3}" dt="2020-01-27T16:37:48.530" v="3590" actId="478"/>
          <ac:spMkLst>
            <pc:docMk/>
            <pc:sldMk cId="1589084236" sldId="286"/>
            <ac:spMk id="10" creationId="{FF89C63B-4120-4C72-A8BA-B9510890FBEE}"/>
          </ac:spMkLst>
        </pc:spChg>
        <pc:picChg chg="add del">
          <ac:chgData name="Jenny Orozco" userId="336bad18c1f8199b" providerId="LiveId" clId="{32BACF45-2C96-482E-A94B-BE9831CE43B3}" dt="2020-01-27T16:37:23.223" v="3581"/>
          <ac:picMkLst>
            <pc:docMk/>
            <pc:sldMk cId="1589084236" sldId="286"/>
            <ac:picMk id="3" creationId="{4954ACA8-DD08-4AB7-B928-44758A5CDB1A}"/>
          </ac:picMkLst>
        </pc:picChg>
        <pc:picChg chg="del">
          <ac:chgData name="Jenny Orozco" userId="336bad18c1f8199b" providerId="LiveId" clId="{32BACF45-2C96-482E-A94B-BE9831CE43B3}" dt="2020-01-27T16:37:19.291" v="3579" actId="478"/>
          <ac:picMkLst>
            <pc:docMk/>
            <pc:sldMk cId="1589084236" sldId="286"/>
            <ac:picMk id="5" creationId="{A10082F9-163E-48BF-871E-3CD01DE6A7F6}"/>
          </ac:picMkLst>
        </pc:picChg>
      </pc:sldChg>
      <pc:sldChg chg="addSp delSp modSp add delDesignElem">
        <pc:chgData name="Jenny Orozco" userId="336bad18c1f8199b" providerId="LiveId" clId="{32BACF45-2C96-482E-A94B-BE9831CE43B3}" dt="2020-01-27T17:09:34.979" v="3980" actId="113"/>
        <pc:sldMkLst>
          <pc:docMk/>
          <pc:sldMk cId="3309047276" sldId="287"/>
        </pc:sldMkLst>
        <pc:spChg chg="mod">
          <ac:chgData name="Jenny Orozco" userId="336bad18c1f8199b" providerId="LiveId" clId="{32BACF45-2C96-482E-A94B-BE9831CE43B3}" dt="2020-01-27T17:09:34.979" v="3980" actId="113"/>
          <ac:spMkLst>
            <pc:docMk/>
            <pc:sldMk cId="3309047276" sldId="287"/>
            <ac:spMk id="2" creationId="{14FA07B4-EA01-4973-9213-FD9192A06B42}"/>
          </ac:spMkLst>
        </pc:spChg>
        <pc:spChg chg="mod">
          <ac:chgData name="Jenny Orozco" userId="336bad18c1f8199b" providerId="LiveId" clId="{32BACF45-2C96-482E-A94B-BE9831CE43B3}" dt="2020-01-27T16:40:28.646" v="3693" actId="6549"/>
          <ac:spMkLst>
            <pc:docMk/>
            <pc:sldMk cId="3309047276" sldId="287"/>
            <ac:spMk id="4" creationId="{2E269C69-1445-41AB-B133-22B6489ED255}"/>
          </ac:spMkLst>
        </pc:spChg>
        <pc:spChg chg="add del">
          <ac:chgData name="Jenny Orozco" userId="336bad18c1f8199b" providerId="LiveId" clId="{32BACF45-2C96-482E-A94B-BE9831CE43B3}" dt="2020-01-27T16:55:50.908" v="3917"/>
          <ac:spMkLst>
            <pc:docMk/>
            <pc:sldMk cId="3309047276" sldId="287"/>
            <ac:spMk id="60" creationId="{923E8915-D2AA-4327-A45A-972C3CA9574B}"/>
          </ac:spMkLst>
        </pc:spChg>
        <pc:spChg chg="add del">
          <ac:chgData name="Jenny Orozco" userId="336bad18c1f8199b" providerId="LiveId" clId="{32BACF45-2C96-482E-A94B-BE9831CE43B3}" dt="2020-01-27T16:55:50.908" v="3917"/>
          <ac:spMkLst>
            <pc:docMk/>
            <pc:sldMk cId="3309047276" sldId="287"/>
            <ac:spMk id="62" creationId="{8302FC3C-9804-4950-B721-5FD704BA6065}"/>
          </ac:spMkLst>
        </pc:spChg>
        <pc:spChg chg="add del">
          <ac:chgData name="Jenny Orozco" userId="336bad18c1f8199b" providerId="LiveId" clId="{32BACF45-2C96-482E-A94B-BE9831CE43B3}" dt="2020-01-27T16:55:50.908" v="3917"/>
          <ac:spMkLst>
            <pc:docMk/>
            <pc:sldMk cId="3309047276" sldId="287"/>
            <ac:spMk id="63" creationId="{F3798573-F27B-47EB-8EA4-7EE34954C2D6}"/>
          </ac:spMkLst>
        </pc:spChg>
        <pc:graphicFrameChg chg="add del">
          <ac:chgData name="Jenny Orozco" userId="336bad18c1f8199b" providerId="LiveId" clId="{32BACF45-2C96-482E-A94B-BE9831CE43B3}" dt="2020-01-27T16:40:32.866" v="3695"/>
          <ac:graphicFrameMkLst>
            <pc:docMk/>
            <pc:sldMk cId="3309047276" sldId="287"/>
            <ac:graphicFrameMk id="3" creationId="{8EDB916A-EF07-401E-A3FA-FEAB91C125D3}"/>
          </ac:graphicFrameMkLst>
        </pc:graphicFrameChg>
        <pc:graphicFrameChg chg="add mod modGraphic">
          <ac:chgData name="Jenny Orozco" userId="336bad18c1f8199b" providerId="LiveId" clId="{32BACF45-2C96-482E-A94B-BE9831CE43B3}" dt="2020-01-27T17:08:21.614" v="3971" actId="255"/>
          <ac:graphicFrameMkLst>
            <pc:docMk/>
            <pc:sldMk cId="3309047276" sldId="287"/>
            <ac:graphicFrameMk id="7" creationId="{010A9958-360D-49CF-8785-8452D09DEAC8}"/>
          </ac:graphicFrameMkLst>
        </pc:graphicFrameChg>
        <pc:picChg chg="add del mod">
          <ac:chgData name="Jenny Orozco" userId="336bad18c1f8199b" providerId="LiveId" clId="{32BACF45-2C96-482E-A94B-BE9831CE43B3}" dt="2020-01-27T16:41:27.888" v="3700" actId="478"/>
          <ac:picMkLst>
            <pc:docMk/>
            <pc:sldMk cId="3309047276" sldId="287"/>
            <ac:picMk id="5" creationId="{D7DC358B-9306-42AA-8618-F9C568767273}"/>
          </ac:picMkLst>
        </pc:picChg>
        <pc:picChg chg="add del">
          <ac:chgData name="Jenny Orozco" userId="336bad18c1f8199b" providerId="LiveId" clId="{32BACF45-2C96-482E-A94B-BE9831CE43B3}" dt="2020-01-27T16:41:45.115" v="3702" actId="478"/>
          <ac:picMkLst>
            <pc:docMk/>
            <pc:sldMk cId="3309047276" sldId="287"/>
            <ac:picMk id="6" creationId="{6026B5B6-70CB-4584-ADA2-EC091FE03B23}"/>
          </ac:picMkLst>
        </pc:picChg>
        <pc:picChg chg="add del">
          <ac:chgData name="Jenny Orozco" userId="336bad18c1f8199b" providerId="LiveId" clId="{32BACF45-2C96-482E-A94B-BE9831CE43B3}" dt="2020-01-27T16:55:50.908" v="3917"/>
          <ac:picMkLst>
            <pc:docMk/>
            <pc:sldMk cId="3309047276" sldId="287"/>
            <ac:picMk id="61" creationId="{3BC6EBB2-9BDC-4075-BA6B-43A9FBF9C86C}"/>
          </ac:picMkLst>
        </pc:picChg>
        <pc:cxnChg chg="add del">
          <ac:chgData name="Jenny Orozco" userId="336bad18c1f8199b" providerId="LiveId" clId="{32BACF45-2C96-482E-A94B-BE9831CE43B3}" dt="2020-01-27T16:55:50.908" v="3917"/>
          <ac:cxnSpMkLst>
            <pc:docMk/>
            <pc:sldMk cId="3309047276" sldId="287"/>
            <ac:cxnSpMk id="59" creationId="{6B9695BD-ECF6-49CA-8877-8C493193C65D}"/>
          </ac:cxnSpMkLst>
        </pc:cxnChg>
      </pc:sldChg>
      <pc:sldChg chg="addSp delSp modSp add delDesignElem">
        <pc:chgData name="Jenny Orozco" userId="336bad18c1f8199b" providerId="LiveId" clId="{32BACF45-2C96-482E-A94B-BE9831CE43B3}" dt="2020-01-27T17:09:45.513" v="3982" actId="113"/>
        <pc:sldMkLst>
          <pc:docMk/>
          <pc:sldMk cId="1429066540" sldId="288"/>
        </pc:sldMkLst>
        <pc:spChg chg="mod">
          <ac:chgData name="Jenny Orozco" userId="336bad18c1f8199b" providerId="LiveId" clId="{32BACF45-2C96-482E-A94B-BE9831CE43B3}" dt="2020-01-27T17:09:45.513" v="3982" actId="113"/>
          <ac:spMkLst>
            <pc:docMk/>
            <pc:sldMk cId="1429066540" sldId="288"/>
            <ac:spMk id="2" creationId="{14FA07B4-EA01-4973-9213-FD9192A06B42}"/>
          </ac:spMkLst>
        </pc:spChg>
        <pc:spChg chg="add del">
          <ac:chgData name="Jenny Orozco" userId="336bad18c1f8199b" providerId="LiveId" clId="{32BACF45-2C96-482E-A94B-BE9831CE43B3}" dt="2020-01-27T16:55:50.908" v="3917"/>
          <ac:spMkLst>
            <pc:docMk/>
            <pc:sldMk cId="1429066540" sldId="288"/>
            <ac:spMk id="60" creationId="{923E8915-D2AA-4327-A45A-972C3CA9574B}"/>
          </ac:spMkLst>
        </pc:spChg>
        <pc:spChg chg="add del">
          <ac:chgData name="Jenny Orozco" userId="336bad18c1f8199b" providerId="LiveId" clId="{32BACF45-2C96-482E-A94B-BE9831CE43B3}" dt="2020-01-27T16:55:50.908" v="3917"/>
          <ac:spMkLst>
            <pc:docMk/>
            <pc:sldMk cId="1429066540" sldId="288"/>
            <ac:spMk id="62" creationId="{8302FC3C-9804-4950-B721-5FD704BA6065}"/>
          </ac:spMkLst>
        </pc:spChg>
        <pc:spChg chg="add del">
          <ac:chgData name="Jenny Orozco" userId="336bad18c1f8199b" providerId="LiveId" clId="{32BACF45-2C96-482E-A94B-BE9831CE43B3}" dt="2020-01-27T16:55:50.908" v="3917"/>
          <ac:spMkLst>
            <pc:docMk/>
            <pc:sldMk cId="1429066540" sldId="288"/>
            <ac:spMk id="63" creationId="{F3798573-F27B-47EB-8EA4-7EE34954C2D6}"/>
          </ac:spMkLst>
        </pc:spChg>
        <pc:graphicFrameChg chg="add del mod modGraphic">
          <ac:chgData name="Jenny Orozco" userId="336bad18c1f8199b" providerId="LiveId" clId="{32BACF45-2C96-482E-A94B-BE9831CE43B3}" dt="2020-01-27T16:44:16.473" v="3720" actId="478"/>
          <ac:graphicFrameMkLst>
            <pc:docMk/>
            <pc:sldMk cId="1429066540" sldId="288"/>
            <ac:graphicFrameMk id="5" creationId="{A8A18861-C56D-476D-A907-01E9AEBB4E6D}"/>
          </ac:graphicFrameMkLst>
        </pc:graphicFrameChg>
        <pc:graphicFrameChg chg="add mod modGraphic">
          <ac:chgData name="Jenny Orozco" userId="336bad18c1f8199b" providerId="LiveId" clId="{32BACF45-2C96-482E-A94B-BE9831CE43B3}" dt="2020-01-27T17:08:56.496" v="3976" actId="1076"/>
          <ac:graphicFrameMkLst>
            <pc:docMk/>
            <pc:sldMk cId="1429066540" sldId="288"/>
            <ac:graphicFrameMk id="6" creationId="{E21718E1-E8DF-4209-87F9-5090C795EACF}"/>
          </ac:graphicFrameMkLst>
        </pc:graphicFrameChg>
        <pc:graphicFrameChg chg="del modGraphic">
          <ac:chgData name="Jenny Orozco" userId="336bad18c1f8199b" providerId="LiveId" clId="{32BACF45-2C96-482E-A94B-BE9831CE43B3}" dt="2020-01-27T16:43:49.698" v="3712" actId="478"/>
          <ac:graphicFrameMkLst>
            <pc:docMk/>
            <pc:sldMk cId="1429066540" sldId="288"/>
            <ac:graphicFrameMk id="7" creationId="{010A9958-360D-49CF-8785-8452D09DEAC8}"/>
          </ac:graphicFrameMkLst>
        </pc:graphicFrameChg>
        <pc:picChg chg="add del">
          <ac:chgData name="Jenny Orozco" userId="336bad18c1f8199b" providerId="LiveId" clId="{32BACF45-2C96-482E-A94B-BE9831CE43B3}" dt="2020-01-27T16:43:57.694" v="3714"/>
          <ac:picMkLst>
            <pc:docMk/>
            <pc:sldMk cId="1429066540" sldId="288"/>
            <ac:picMk id="3" creationId="{2E647AFD-3994-440C-900B-7FB03E1B65DE}"/>
          </ac:picMkLst>
        </pc:picChg>
        <pc:picChg chg="add del">
          <ac:chgData name="Jenny Orozco" userId="336bad18c1f8199b" providerId="LiveId" clId="{32BACF45-2C96-482E-A94B-BE9831CE43B3}" dt="2020-01-27T16:55:50.908" v="3917"/>
          <ac:picMkLst>
            <pc:docMk/>
            <pc:sldMk cId="1429066540" sldId="288"/>
            <ac:picMk id="61" creationId="{3BC6EBB2-9BDC-4075-BA6B-43A9FBF9C86C}"/>
          </ac:picMkLst>
        </pc:picChg>
        <pc:cxnChg chg="add del">
          <ac:chgData name="Jenny Orozco" userId="336bad18c1f8199b" providerId="LiveId" clId="{32BACF45-2C96-482E-A94B-BE9831CE43B3}" dt="2020-01-27T16:55:50.908" v="3917"/>
          <ac:cxnSpMkLst>
            <pc:docMk/>
            <pc:sldMk cId="1429066540" sldId="288"/>
            <ac:cxnSpMk id="59" creationId="{6B9695BD-ECF6-49CA-8877-8C493193C65D}"/>
          </ac:cxnSpMkLst>
        </pc:cxnChg>
      </pc:sldChg>
      <pc:sldChg chg="addSp delSp modSp add delDesignElem">
        <pc:chgData name="Jenny Orozco" userId="336bad18c1f8199b" providerId="LiveId" clId="{32BACF45-2C96-482E-A94B-BE9831CE43B3}" dt="2020-01-27T17:10:05.945" v="3985" actId="113"/>
        <pc:sldMkLst>
          <pc:docMk/>
          <pc:sldMk cId="3673739894" sldId="289"/>
        </pc:sldMkLst>
        <pc:spChg chg="mod">
          <ac:chgData name="Jenny Orozco" userId="336bad18c1f8199b" providerId="LiveId" clId="{32BACF45-2C96-482E-A94B-BE9831CE43B3}" dt="2020-01-27T17:10:05.945" v="3985" actId="113"/>
          <ac:spMkLst>
            <pc:docMk/>
            <pc:sldMk cId="3673739894" sldId="289"/>
            <ac:spMk id="2" creationId="{14FA07B4-EA01-4973-9213-FD9192A06B42}"/>
          </ac:spMkLst>
        </pc:spChg>
        <pc:spChg chg="add del">
          <ac:chgData name="Jenny Orozco" userId="336bad18c1f8199b" providerId="LiveId" clId="{32BACF45-2C96-482E-A94B-BE9831CE43B3}" dt="2020-01-27T16:55:50.908" v="3917"/>
          <ac:spMkLst>
            <pc:docMk/>
            <pc:sldMk cId="3673739894" sldId="289"/>
            <ac:spMk id="60" creationId="{923E8915-D2AA-4327-A45A-972C3CA9574B}"/>
          </ac:spMkLst>
        </pc:spChg>
        <pc:spChg chg="add del">
          <ac:chgData name="Jenny Orozco" userId="336bad18c1f8199b" providerId="LiveId" clId="{32BACF45-2C96-482E-A94B-BE9831CE43B3}" dt="2020-01-27T16:55:50.908" v="3917"/>
          <ac:spMkLst>
            <pc:docMk/>
            <pc:sldMk cId="3673739894" sldId="289"/>
            <ac:spMk id="62" creationId="{8302FC3C-9804-4950-B721-5FD704BA6065}"/>
          </ac:spMkLst>
        </pc:spChg>
        <pc:spChg chg="add del">
          <ac:chgData name="Jenny Orozco" userId="336bad18c1f8199b" providerId="LiveId" clId="{32BACF45-2C96-482E-A94B-BE9831CE43B3}" dt="2020-01-27T16:55:50.908" v="3917"/>
          <ac:spMkLst>
            <pc:docMk/>
            <pc:sldMk cId="3673739894" sldId="289"/>
            <ac:spMk id="63" creationId="{F3798573-F27B-47EB-8EA4-7EE34954C2D6}"/>
          </ac:spMkLst>
        </pc:spChg>
        <pc:graphicFrameChg chg="add mod modGraphic">
          <ac:chgData name="Jenny Orozco" userId="336bad18c1f8199b" providerId="LiveId" clId="{32BACF45-2C96-482E-A94B-BE9831CE43B3}" dt="2020-01-27T17:09:16.062" v="3978" actId="255"/>
          <ac:graphicFrameMkLst>
            <pc:docMk/>
            <pc:sldMk cId="3673739894" sldId="289"/>
            <ac:graphicFrameMk id="3" creationId="{DD7E8B05-5776-43A4-B25B-2E75C81CF7A6}"/>
          </ac:graphicFrameMkLst>
        </pc:graphicFrameChg>
        <pc:graphicFrameChg chg="del">
          <ac:chgData name="Jenny Orozco" userId="336bad18c1f8199b" providerId="LiveId" clId="{32BACF45-2C96-482E-A94B-BE9831CE43B3}" dt="2020-01-27T16:47:07.294" v="3744" actId="478"/>
          <ac:graphicFrameMkLst>
            <pc:docMk/>
            <pc:sldMk cId="3673739894" sldId="289"/>
            <ac:graphicFrameMk id="6" creationId="{E21718E1-E8DF-4209-87F9-5090C795EACF}"/>
          </ac:graphicFrameMkLst>
        </pc:graphicFrameChg>
        <pc:picChg chg="add del">
          <ac:chgData name="Jenny Orozco" userId="336bad18c1f8199b" providerId="LiveId" clId="{32BACF45-2C96-482E-A94B-BE9831CE43B3}" dt="2020-01-27T16:55:50.908" v="3917"/>
          <ac:picMkLst>
            <pc:docMk/>
            <pc:sldMk cId="3673739894" sldId="289"/>
            <ac:picMk id="61" creationId="{3BC6EBB2-9BDC-4075-BA6B-43A9FBF9C86C}"/>
          </ac:picMkLst>
        </pc:picChg>
        <pc:cxnChg chg="add del">
          <ac:chgData name="Jenny Orozco" userId="336bad18c1f8199b" providerId="LiveId" clId="{32BACF45-2C96-482E-A94B-BE9831CE43B3}" dt="2020-01-27T16:55:50.908" v="3917"/>
          <ac:cxnSpMkLst>
            <pc:docMk/>
            <pc:sldMk cId="3673739894" sldId="289"/>
            <ac:cxnSpMk id="59" creationId="{6B9695BD-ECF6-49CA-8877-8C493193C65D}"/>
          </ac:cxnSpMkLst>
        </pc:cxnChg>
      </pc:sldChg>
      <pc:sldChg chg="addSp delSp modSp add delDesignElem">
        <pc:chgData name="Jenny Orozco" userId="336bad18c1f8199b" providerId="LiveId" clId="{32BACF45-2C96-482E-A94B-BE9831CE43B3}" dt="2020-01-30T18:41:06.699" v="4647" actId="20577"/>
        <pc:sldMkLst>
          <pc:docMk/>
          <pc:sldMk cId="3930417259" sldId="290"/>
        </pc:sldMkLst>
        <pc:spChg chg="mod">
          <ac:chgData name="Jenny Orozco" userId="336bad18c1f8199b" providerId="LiveId" clId="{32BACF45-2C96-482E-A94B-BE9831CE43B3}" dt="2020-01-27T17:10:12.753" v="3986" actId="113"/>
          <ac:spMkLst>
            <pc:docMk/>
            <pc:sldMk cId="3930417259" sldId="290"/>
            <ac:spMk id="2" creationId="{14FA07B4-EA01-4973-9213-FD9192A06B42}"/>
          </ac:spMkLst>
        </pc:spChg>
        <pc:spChg chg="add del">
          <ac:chgData name="Jenny Orozco" userId="336bad18c1f8199b" providerId="LiveId" clId="{32BACF45-2C96-482E-A94B-BE9831CE43B3}" dt="2020-01-27T16:49:23.888" v="3777"/>
          <ac:spMkLst>
            <pc:docMk/>
            <pc:sldMk cId="3930417259" sldId="290"/>
            <ac:spMk id="5" creationId="{AFCFB6C2-4BE6-4C0A-A5F6-A953EAB4EA63}"/>
          </ac:spMkLst>
        </pc:spChg>
        <pc:spChg chg="add del">
          <ac:chgData name="Jenny Orozco" userId="336bad18c1f8199b" providerId="LiveId" clId="{32BACF45-2C96-482E-A94B-BE9831CE43B3}" dt="2020-01-27T16:49:27.601" v="3779"/>
          <ac:spMkLst>
            <pc:docMk/>
            <pc:sldMk cId="3930417259" sldId="290"/>
            <ac:spMk id="6" creationId="{83C3B76F-1F90-446E-9EB0-71312E1664AE}"/>
          </ac:spMkLst>
        </pc:spChg>
        <pc:spChg chg="add del">
          <ac:chgData name="Jenny Orozco" userId="336bad18c1f8199b" providerId="LiveId" clId="{32BACF45-2C96-482E-A94B-BE9831CE43B3}" dt="2020-01-27T16:49:31.965" v="3781"/>
          <ac:spMkLst>
            <pc:docMk/>
            <pc:sldMk cId="3930417259" sldId="290"/>
            <ac:spMk id="7" creationId="{37A043E8-82BC-4CDF-8B31-DCF7B347B8C9}"/>
          </ac:spMkLst>
        </pc:spChg>
        <pc:spChg chg="add mod">
          <ac:chgData name="Jenny Orozco" userId="336bad18c1f8199b" providerId="LiveId" clId="{32BACF45-2C96-482E-A94B-BE9831CE43B3}" dt="2020-01-30T18:41:06.699" v="4647" actId="20577"/>
          <ac:spMkLst>
            <pc:docMk/>
            <pc:sldMk cId="3930417259" sldId="290"/>
            <ac:spMk id="8" creationId="{2B7AB95E-978F-4AAB-A30D-D85DB7B29A0B}"/>
          </ac:spMkLst>
        </pc:spChg>
        <pc:spChg chg="add del">
          <ac:chgData name="Jenny Orozco" userId="336bad18c1f8199b" providerId="LiveId" clId="{32BACF45-2C96-482E-A94B-BE9831CE43B3}" dt="2020-01-27T16:55:50.908" v="3917"/>
          <ac:spMkLst>
            <pc:docMk/>
            <pc:sldMk cId="3930417259" sldId="290"/>
            <ac:spMk id="60" creationId="{923E8915-D2AA-4327-A45A-972C3CA9574B}"/>
          </ac:spMkLst>
        </pc:spChg>
        <pc:spChg chg="add del">
          <ac:chgData name="Jenny Orozco" userId="336bad18c1f8199b" providerId="LiveId" clId="{32BACF45-2C96-482E-A94B-BE9831CE43B3}" dt="2020-01-27T16:55:50.908" v="3917"/>
          <ac:spMkLst>
            <pc:docMk/>
            <pc:sldMk cId="3930417259" sldId="290"/>
            <ac:spMk id="62" creationId="{8302FC3C-9804-4950-B721-5FD704BA6065}"/>
          </ac:spMkLst>
        </pc:spChg>
        <pc:spChg chg="add del">
          <ac:chgData name="Jenny Orozco" userId="336bad18c1f8199b" providerId="LiveId" clId="{32BACF45-2C96-482E-A94B-BE9831CE43B3}" dt="2020-01-27T16:55:50.908" v="3917"/>
          <ac:spMkLst>
            <pc:docMk/>
            <pc:sldMk cId="3930417259" sldId="290"/>
            <ac:spMk id="63" creationId="{F3798573-F27B-47EB-8EA4-7EE34954C2D6}"/>
          </ac:spMkLst>
        </pc:spChg>
        <pc:graphicFrameChg chg="del modGraphic">
          <ac:chgData name="Jenny Orozco" userId="336bad18c1f8199b" providerId="LiveId" clId="{32BACF45-2C96-482E-A94B-BE9831CE43B3}" dt="2020-01-27T16:48:56.646" v="3775" actId="478"/>
          <ac:graphicFrameMkLst>
            <pc:docMk/>
            <pc:sldMk cId="3930417259" sldId="290"/>
            <ac:graphicFrameMk id="3" creationId="{DD7E8B05-5776-43A4-B25B-2E75C81CF7A6}"/>
          </ac:graphicFrameMkLst>
        </pc:graphicFrameChg>
        <pc:picChg chg="add del">
          <ac:chgData name="Jenny Orozco" userId="336bad18c1f8199b" providerId="LiveId" clId="{32BACF45-2C96-482E-A94B-BE9831CE43B3}" dt="2020-01-27T16:55:50.908" v="3917"/>
          <ac:picMkLst>
            <pc:docMk/>
            <pc:sldMk cId="3930417259" sldId="290"/>
            <ac:picMk id="61" creationId="{3BC6EBB2-9BDC-4075-BA6B-43A9FBF9C86C}"/>
          </ac:picMkLst>
        </pc:picChg>
        <pc:cxnChg chg="add del">
          <ac:chgData name="Jenny Orozco" userId="336bad18c1f8199b" providerId="LiveId" clId="{32BACF45-2C96-482E-A94B-BE9831CE43B3}" dt="2020-01-27T16:55:50.908" v="3917"/>
          <ac:cxnSpMkLst>
            <pc:docMk/>
            <pc:sldMk cId="3930417259" sldId="290"/>
            <ac:cxnSpMk id="59" creationId="{6B9695BD-ECF6-49CA-8877-8C493193C65D}"/>
          </ac:cxnSpMkLst>
        </pc:cxnChg>
      </pc:sldChg>
      <pc:sldChg chg="addSp delSp modSp add delDesignElem">
        <pc:chgData name="Jenny Orozco" userId="336bad18c1f8199b" providerId="LiveId" clId="{32BACF45-2C96-482E-A94B-BE9831CE43B3}" dt="2020-01-27T17:10:19.691" v="3987" actId="113"/>
        <pc:sldMkLst>
          <pc:docMk/>
          <pc:sldMk cId="2852108672" sldId="291"/>
        </pc:sldMkLst>
        <pc:spChg chg="mod">
          <ac:chgData name="Jenny Orozco" userId="336bad18c1f8199b" providerId="LiveId" clId="{32BACF45-2C96-482E-A94B-BE9831CE43B3}" dt="2020-01-27T17:10:19.691" v="3987" actId="113"/>
          <ac:spMkLst>
            <pc:docMk/>
            <pc:sldMk cId="2852108672" sldId="291"/>
            <ac:spMk id="2" creationId="{14FA07B4-EA01-4973-9213-FD9192A06B42}"/>
          </ac:spMkLst>
        </pc:spChg>
        <pc:spChg chg="mod">
          <ac:chgData name="Jenny Orozco" userId="336bad18c1f8199b" providerId="LiveId" clId="{32BACF45-2C96-482E-A94B-BE9831CE43B3}" dt="2020-01-27T16:55:50.908" v="3917"/>
          <ac:spMkLst>
            <pc:docMk/>
            <pc:sldMk cId="2852108672" sldId="291"/>
            <ac:spMk id="4" creationId="{2E269C69-1445-41AB-B133-22B6489ED255}"/>
          </ac:spMkLst>
        </pc:spChg>
        <pc:spChg chg="del mod">
          <ac:chgData name="Jenny Orozco" userId="336bad18c1f8199b" providerId="LiveId" clId="{32BACF45-2C96-482E-A94B-BE9831CE43B3}" dt="2020-01-27T16:51:10.313" v="3808"/>
          <ac:spMkLst>
            <pc:docMk/>
            <pc:sldMk cId="2852108672" sldId="291"/>
            <ac:spMk id="8" creationId="{2B7AB95E-978F-4AAB-A30D-D85DB7B29A0B}"/>
          </ac:spMkLst>
        </pc:spChg>
        <pc:spChg chg="add del">
          <ac:chgData name="Jenny Orozco" userId="336bad18c1f8199b" providerId="LiveId" clId="{32BACF45-2C96-482E-A94B-BE9831CE43B3}" dt="2020-01-27T16:55:50.908" v="3917"/>
          <ac:spMkLst>
            <pc:docMk/>
            <pc:sldMk cId="2852108672" sldId="291"/>
            <ac:spMk id="60" creationId="{923E8915-D2AA-4327-A45A-972C3CA9574B}"/>
          </ac:spMkLst>
        </pc:spChg>
        <pc:spChg chg="add del">
          <ac:chgData name="Jenny Orozco" userId="336bad18c1f8199b" providerId="LiveId" clId="{32BACF45-2C96-482E-A94B-BE9831CE43B3}" dt="2020-01-27T16:55:50.908" v="3917"/>
          <ac:spMkLst>
            <pc:docMk/>
            <pc:sldMk cId="2852108672" sldId="291"/>
            <ac:spMk id="62" creationId="{8302FC3C-9804-4950-B721-5FD704BA6065}"/>
          </ac:spMkLst>
        </pc:spChg>
        <pc:spChg chg="add del">
          <ac:chgData name="Jenny Orozco" userId="336bad18c1f8199b" providerId="LiveId" clId="{32BACF45-2C96-482E-A94B-BE9831CE43B3}" dt="2020-01-27T16:55:50.908" v="3917"/>
          <ac:spMkLst>
            <pc:docMk/>
            <pc:sldMk cId="2852108672" sldId="291"/>
            <ac:spMk id="63" creationId="{F3798573-F27B-47EB-8EA4-7EE34954C2D6}"/>
          </ac:spMkLst>
        </pc:spChg>
        <pc:picChg chg="add del">
          <ac:chgData name="Jenny Orozco" userId="336bad18c1f8199b" providerId="LiveId" clId="{32BACF45-2C96-482E-A94B-BE9831CE43B3}" dt="2020-01-27T16:55:50.908" v="3917"/>
          <ac:picMkLst>
            <pc:docMk/>
            <pc:sldMk cId="2852108672" sldId="291"/>
            <ac:picMk id="61" creationId="{3BC6EBB2-9BDC-4075-BA6B-43A9FBF9C86C}"/>
          </ac:picMkLst>
        </pc:picChg>
        <pc:cxnChg chg="add del">
          <ac:chgData name="Jenny Orozco" userId="336bad18c1f8199b" providerId="LiveId" clId="{32BACF45-2C96-482E-A94B-BE9831CE43B3}" dt="2020-01-27T16:55:50.908" v="3917"/>
          <ac:cxnSpMkLst>
            <pc:docMk/>
            <pc:sldMk cId="2852108672" sldId="291"/>
            <ac:cxnSpMk id="59" creationId="{6B9695BD-ECF6-49CA-8877-8C493193C65D}"/>
          </ac:cxnSpMkLst>
        </pc:cxnChg>
      </pc:sldChg>
      <pc:sldChg chg="addSp delSp modSp add ord setBg modAnim">
        <pc:chgData name="Jenny Orozco" userId="336bad18c1f8199b" providerId="LiveId" clId="{32BACF45-2C96-482E-A94B-BE9831CE43B3}" dt="2020-01-27T17:21:05.972" v="4096" actId="122"/>
        <pc:sldMkLst>
          <pc:docMk/>
          <pc:sldMk cId="661885281" sldId="292"/>
        </pc:sldMkLst>
        <pc:spChg chg="del mod">
          <ac:chgData name="Jenny Orozco" userId="336bad18c1f8199b" providerId="LiveId" clId="{32BACF45-2C96-482E-A94B-BE9831CE43B3}" dt="2020-01-27T16:54:05.707" v="3827" actId="478"/>
          <ac:spMkLst>
            <pc:docMk/>
            <pc:sldMk cId="661885281" sldId="292"/>
            <ac:spMk id="2" creationId="{03835B81-9EBD-441C-B5CC-F783652CBE90}"/>
          </ac:spMkLst>
        </pc:spChg>
        <pc:spChg chg="mod">
          <ac:chgData name="Jenny Orozco" userId="336bad18c1f8199b" providerId="LiveId" clId="{32BACF45-2C96-482E-A94B-BE9831CE43B3}" dt="2020-01-27T17:21:05.972" v="4096" actId="122"/>
          <ac:spMkLst>
            <pc:docMk/>
            <pc:sldMk cId="661885281" sldId="292"/>
            <ac:spMk id="3" creationId="{AA0F3E47-A1B3-47B7-84C3-BF4C1DD94E47}"/>
          </ac:spMkLst>
        </pc:spChg>
        <pc:picChg chg="add mod">
          <ac:chgData name="Jenny Orozco" userId="336bad18c1f8199b" providerId="LiveId" clId="{32BACF45-2C96-482E-A94B-BE9831CE43B3}" dt="2020-01-27T16:59:06.176" v="3938" actId="1076"/>
          <ac:picMkLst>
            <pc:docMk/>
            <pc:sldMk cId="661885281" sldId="292"/>
            <ac:picMk id="4" creationId="{B81B6B9E-6A81-4E25-840C-ACDFC3634F8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803E3-AC27-4022-BF1A-2098914B8C26}" type="doc">
      <dgm:prSet loTypeId="urn:microsoft.com/office/officeart/2005/8/layout/cycle2" loCatId="cycle" qsTypeId="urn:microsoft.com/office/officeart/2005/8/quickstyle/simple3" qsCatId="simple" csTypeId="urn:microsoft.com/office/officeart/2005/8/colors/colorful3" csCatId="colorful" phldr="1"/>
      <dgm:spPr/>
      <dgm:t>
        <a:bodyPr/>
        <a:lstStyle/>
        <a:p>
          <a:endParaRPr lang="es-EC"/>
        </a:p>
      </dgm:t>
    </dgm:pt>
    <dgm:pt modelId="{0E3F0C8F-F049-4343-9A97-69F9833DF234}">
      <dgm:prSet phldrT="[Texto]" custT="1"/>
      <dgm:spPr/>
      <dgm:t>
        <a:bodyPr/>
        <a:lstStyle/>
        <a:p>
          <a:r>
            <a:rPr lang="es-EC" sz="1300" dirty="0"/>
            <a:t>Organización</a:t>
          </a:r>
          <a:r>
            <a:rPr lang="es-EC" sz="1100" dirty="0"/>
            <a:t> informática</a:t>
          </a:r>
        </a:p>
      </dgm:t>
    </dgm:pt>
    <dgm:pt modelId="{1A3FF8C5-1ADE-4244-B1E4-4CD02347BF8D}" type="parTrans" cxnId="{53E8B3E1-B48C-42F7-A13B-533D3176DFDA}">
      <dgm:prSet/>
      <dgm:spPr/>
      <dgm:t>
        <a:bodyPr/>
        <a:lstStyle/>
        <a:p>
          <a:endParaRPr lang="es-EC"/>
        </a:p>
      </dgm:t>
    </dgm:pt>
    <dgm:pt modelId="{B42087FE-DB9B-4CC2-B8CF-28EB4823D248}" type="sibTrans" cxnId="{53E8B3E1-B48C-42F7-A13B-533D3176DFDA}">
      <dgm:prSet/>
      <dgm:spPr/>
      <dgm:t>
        <a:bodyPr/>
        <a:lstStyle/>
        <a:p>
          <a:endParaRPr lang="es-EC"/>
        </a:p>
      </dgm:t>
    </dgm:pt>
    <dgm:pt modelId="{9EBAC2F9-4144-4428-A3F1-C724907782F0}">
      <dgm:prSet phldrT="[Texto]" custT="1"/>
      <dgm:spPr/>
      <dgm:t>
        <a:bodyPr/>
        <a:lstStyle/>
        <a:p>
          <a:r>
            <a:rPr lang="es-EC" sz="1300" dirty="0"/>
            <a:t>Políticas y procedimientos</a:t>
          </a:r>
        </a:p>
      </dgm:t>
    </dgm:pt>
    <dgm:pt modelId="{ABFA161F-282C-4BEC-B2FB-A245C28385A5}" type="parTrans" cxnId="{499FFD2C-C0A2-4A3A-9B89-A8D516FDB2E5}">
      <dgm:prSet/>
      <dgm:spPr/>
      <dgm:t>
        <a:bodyPr/>
        <a:lstStyle/>
        <a:p>
          <a:endParaRPr lang="es-EC"/>
        </a:p>
      </dgm:t>
    </dgm:pt>
    <dgm:pt modelId="{0C431DB9-50F7-4ADE-80D1-11692AAA7A61}" type="sibTrans" cxnId="{499FFD2C-C0A2-4A3A-9B89-A8D516FDB2E5}">
      <dgm:prSet/>
      <dgm:spPr/>
      <dgm:t>
        <a:bodyPr/>
        <a:lstStyle/>
        <a:p>
          <a:endParaRPr lang="es-EC"/>
        </a:p>
      </dgm:t>
    </dgm:pt>
    <dgm:pt modelId="{D47E669D-13F1-4FD0-B6AC-3FBD870D9FF2}">
      <dgm:prSet phldrT="[Texto]" custT="1"/>
      <dgm:spPr/>
      <dgm:t>
        <a:bodyPr/>
        <a:lstStyle/>
        <a:p>
          <a:r>
            <a:rPr lang="es-EC" sz="1400" dirty="0"/>
            <a:t>Adquisición, mantenimiento y control de infraestructura tecnológica</a:t>
          </a:r>
        </a:p>
      </dgm:t>
    </dgm:pt>
    <dgm:pt modelId="{74EE67A6-5A17-4DDA-B3C1-F5A58AF901E7}" type="parTrans" cxnId="{82C31F03-2965-46C8-B8C1-D0BC523B9AF8}">
      <dgm:prSet/>
      <dgm:spPr/>
      <dgm:t>
        <a:bodyPr/>
        <a:lstStyle/>
        <a:p>
          <a:endParaRPr lang="es-EC"/>
        </a:p>
      </dgm:t>
    </dgm:pt>
    <dgm:pt modelId="{764ED52B-F21A-4F0F-A915-EB09F7CB7E78}" type="sibTrans" cxnId="{82C31F03-2965-46C8-B8C1-D0BC523B9AF8}">
      <dgm:prSet/>
      <dgm:spPr/>
      <dgm:t>
        <a:bodyPr/>
        <a:lstStyle/>
        <a:p>
          <a:endParaRPr lang="es-EC"/>
        </a:p>
      </dgm:t>
    </dgm:pt>
    <dgm:pt modelId="{4531D2C0-A7DD-4F85-ABBA-FD0753B32432}">
      <dgm:prSet phldrT="[Texto]" custT="1"/>
      <dgm:spPr/>
      <dgm:t>
        <a:bodyPr/>
        <a:lstStyle/>
        <a:p>
          <a:r>
            <a:rPr lang="es-EC" sz="1400" dirty="0"/>
            <a:t>Seguridad de tecnología de la información </a:t>
          </a:r>
        </a:p>
      </dgm:t>
    </dgm:pt>
    <dgm:pt modelId="{C3A7A1D8-EFBD-497B-A220-119988AE0706}" type="parTrans" cxnId="{921A2F6D-50B5-4B33-9647-E9AF6989A991}">
      <dgm:prSet/>
      <dgm:spPr/>
      <dgm:t>
        <a:bodyPr/>
        <a:lstStyle/>
        <a:p>
          <a:endParaRPr lang="es-EC"/>
        </a:p>
      </dgm:t>
    </dgm:pt>
    <dgm:pt modelId="{C0ABE8A0-1327-452C-8D55-6F81E23EE7A2}" type="sibTrans" cxnId="{921A2F6D-50B5-4B33-9647-E9AF6989A991}">
      <dgm:prSet/>
      <dgm:spPr/>
      <dgm:t>
        <a:bodyPr/>
        <a:lstStyle/>
        <a:p>
          <a:endParaRPr lang="es-EC"/>
        </a:p>
      </dgm:t>
    </dgm:pt>
    <dgm:pt modelId="{3A2D2E44-96B6-4B70-AC66-7AC420DD8C92}">
      <dgm:prSet phldrT="[Texto]" custT="1"/>
      <dgm:spPr/>
      <dgm:t>
        <a:bodyPr/>
        <a:lstStyle/>
        <a:p>
          <a:r>
            <a:rPr lang="es-EC" sz="1200" dirty="0"/>
            <a:t>Capacitación informática</a:t>
          </a:r>
        </a:p>
      </dgm:t>
    </dgm:pt>
    <dgm:pt modelId="{5D507041-06CA-4B56-8BA1-A32F3D64D85C}" type="parTrans" cxnId="{C3C494B8-AE30-4170-8D90-D96F69EE70D8}">
      <dgm:prSet/>
      <dgm:spPr/>
      <dgm:t>
        <a:bodyPr/>
        <a:lstStyle/>
        <a:p>
          <a:endParaRPr lang="es-EC"/>
        </a:p>
      </dgm:t>
    </dgm:pt>
    <dgm:pt modelId="{2C4BA449-FBB0-49CE-9B30-261BDEC5E320}" type="sibTrans" cxnId="{C3C494B8-AE30-4170-8D90-D96F69EE70D8}">
      <dgm:prSet/>
      <dgm:spPr/>
      <dgm:t>
        <a:bodyPr/>
        <a:lstStyle/>
        <a:p>
          <a:endParaRPr lang="es-EC"/>
        </a:p>
      </dgm:t>
    </dgm:pt>
    <dgm:pt modelId="{E11942D0-8CCB-4133-8AD8-B241EB3FF056}">
      <dgm:prSet custT="1"/>
      <dgm:spPr/>
      <dgm:t>
        <a:bodyPr/>
        <a:lstStyle/>
        <a:p>
          <a:r>
            <a:rPr lang="es-EC" sz="1300" dirty="0"/>
            <a:t>Segregación de funciones</a:t>
          </a:r>
        </a:p>
      </dgm:t>
    </dgm:pt>
    <dgm:pt modelId="{38D98D22-D957-4ED5-A9A0-CED356CC77BC}" type="parTrans" cxnId="{4B80F1B9-8E82-4669-B899-30F8A95B0B77}">
      <dgm:prSet/>
      <dgm:spPr/>
      <dgm:t>
        <a:bodyPr/>
        <a:lstStyle/>
        <a:p>
          <a:endParaRPr lang="es-EC"/>
        </a:p>
      </dgm:t>
    </dgm:pt>
    <dgm:pt modelId="{1F4A2A63-59BD-42CE-8549-B76E0D21FEED}" type="sibTrans" cxnId="{4B80F1B9-8E82-4669-B899-30F8A95B0B77}">
      <dgm:prSet/>
      <dgm:spPr/>
      <dgm:t>
        <a:bodyPr/>
        <a:lstStyle/>
        <a:p>
          <a:endParaRPr lang="es-EC"/>
        </a:p>
      </dgm:t>
    </dgm:pt>
    <dgm:pt modelId="{74FA6CDF-57CE-4FEC-A24D-34CCDC943684}">
      <dgm:prSet custT="1"/>
      <dgm:spPr/>
      <dgm:t>
        <a:bodyPr/>
        <a:lstStyle/>
        <a:p>
          <a:r>
            <a:rPr lang="es-EC" sz="1400" dirty="0"/>
            <a:t>Desarrollo y adquisición de software aplicativo</a:t>
          </a:r>
        </a:p>
      </dgm:t>
    </dgm:pt>
    <dgm:pt modelId="{46E19EE8-F4B4-4AD6-828C-F39E8DA8D1B0}" type="parTrans" cxnId="{35A4765E-6F4F-4E5C-AA2F-D16D186FDCF1}">
      <dgm:prSet/>
      <dgm:spPr/>
      <dgm:t>
        <a:bodyPr/>
        <a:lstStyle/>
        <a:p>
          <a:endParaRPr lang="es-EC"/>
        </a:p>
      </dgm:t>
    </dgm:pt>
    <dgm:pt modelId="{F1C6720F-A5A6-4663-B8C5-9375B5EA7696}" type="sibTrans" cxnId="{35A4765E-6F4F-4E5C-AA2F-D16D186FDCF1}">
      <dgm:prSet/>
      <dgm:spPr/>
      <dgm:t>
        <a:bodyPr/>
        <a:lstStyle/>
        <a:p>
          <a:endParaRPr lang="es-EC"/>
        </a:p>
      </dgm:t>
    </dgm:pt>
    <dgm:pt modelId="{1718F164-E8C8-4577-A388-C3C2FB8EE038}">
      <dgm:prSet custT="1"/>
      <dgm:spPr/>
      <dgm:t>
        <a:bodyPr/>
        <a:lstStyle/>
        <a:p>
          <a:r>
            <a:rPr lang="es-EC" sz="1300" dirty="0"/>
            <a:t>Administración y soporte</a:t>
          </a:r>
        </a:p>
      </dgm:t>
    </dgm:pt>
    <dgm:pt modelId="{B77B6DB4-8AC4-4497-B533-CDF7101D1C45}" type="parTrans" cxnId="{1A90251E-8409-471A-92CF-4D32CD4377E9}">
      <dgm:prSet/>
      <dgm:spPr/>
      <dgm:t>
        <a:bodyPr/>
        <a:lstStyle/>
        <a:p>
          <a:endParaRPr lang="es-EC"/>
        </a:p>
      </dgm:t>
    </dgm:pt>
    <dgm:pt modelId="{294CA381-8D2F-4B39-AF6B-D3A50900401E}" type="sibTrans" cxnId="{1A90251E-8409-471A-92CF-4D32CD4377E9}">
      <dgm:prSet/>
      <dgm:spPr/>
      <dgm:t>
        <a:bodyPr/>
        <a:lstStyle/>
        <a:p>
          <a:endParaRPr lang="es-EC"/>
        </a:p>
      </dgm:t>
    </dgm:pt>
    <dgm:pt modelId="{02CC2DA4-8A80-4AA1-A1CC-83ABA59414D5}" type="pres">
      <dgm:prSet presAssocID="{B92803E3-AC27-4022-BF1A-2098914B8C26}" presName="cycle" presStyleCnt="0">
        <dgm:presLayoutVars>
          <dgm:dir/>
          <dgm:resizeHandles val="exact"/>
        </dgm:presLayoutVars>
      </dgm:prSet>
      <dgm:spPr/>
      <dgm:t>
        <a:bodyPr/>
        <a:lstStyle/>
        <a:p>
          <a:endParaRPr lang="es-ES"/>
        </a:p>
      </dgm:t>
    </dgm:pt>
    <dgm:pt modelId="{5B9C0681-82D1-4453-B859-C9D08261E07D}" type="pres">
      <dgm:prSet presAssocID="{0E3F0C8F-F049-4343-9A97-69F9833DF234}" presName="node" presStyleLbl="node1" presStyleIdx="0" presStyleCnt="8" custScaleX="139880">
        <dgm:presLayoutVars>
          <dgm:bulletEnabled val="1"/>
        </dgm:presLayoutVars>
      </dgm:prSet>
      <dgm:spPr/>
      <dgm:t>
        <a:bodyPr/>
        <a:lstStyle/>
        <a:p>
          <a:endParaRPr lang="es-ES"/>
        </a:p>
      </dgm:t>
    </dgm:pt>
    <dgm:pt modelId="{0151D1D7-EC7B-4E1C-BAD7-A9CBFCD61EEE}" type="pres">
      <dgm:prSet presAssocID="{B42087FE-DB9B-4CC2-B8CF-28EB4823D248}" presName="sibTrans" presStyleLbl="sibTrans2D1" presStyleIdx="0" presStyleCnt="8"/>
      <dgm:spPr/>
      <dgm:t>
        <a:bodyPr/>
        <a:lstStyle/>
        <a:p>
          <a:endParaRPr lang="es-ES"/>
        </a:p>
      </dgm:t>
    </dgm:pt>
    <dgm:pt modelId="{F3C42B79-020F-477D-99F9-CC9AB4A483BF}" type="pres">
      <dgm:prSet presAssocID="{B42087FE-DB9B-4CC2-B8CF-28EB4823D248}" presName="connectorText" presStyleLbl="sibTrans2D1" presStyleIdx="0" presStyleCnt="8"/>
      <dgm:spPr/>
      <dgm:t>
        <a:bodyPr/>
        <a:lstStyle/>
        <a:p>
          <a:endParaRPr lang="es-ES"/>
        </a:p>
      </dgm:t>
    </dgm:pt>
    <dgm:pt modelId="{6D501536-3DD9-4C85-90E7-590A8E4FFD19}" type="pres">
      <dgm:prSet presAssocID="{E11942D0-8CCB-4133-8AD8-B241EB3FF056}" presName="node" presStyleLbl="node1" presStyleIdx="1" presStyleCnt="8" custScaleX="117617">
        <dgm:presLayoutVars>
          <dgm:bulletEnabled val="1"/>
        </dgm:presLayoutVars>
      </dgm:prSet>
      <dgm:spPr/>
      <dgm:t>
        <a:bodyPr/>
        <a:lstStyle/>
        <a:p>
          <a:endParaRPr lang="es-ES"/>
        </a:p>
      </dgm:t>
    </dgm:pt>
    <dgm:pt modelId="{35155725-67DA-43EA-8091-267C3D2F519B}" type="pres">
      <dgm:prSet presAssocID="{1F4A2A63-59BD-42CE-8549-B76E0D21FEED}" presName="sibTrans" presStyleLbl="sibTrans2D1" presStyleIdx="1" presStyleCnt="8"/>
      <dgm:spPr/>
      <dgm:t>
        <a:bodyPr/>
        <a:lstStyle/>
        <a:p>
          <a:endParaRPr lang="es-ES"/>
        </a:p>
      </dgm:t>
    </dgm:pt>
    <dgm:pt modelId="{D61B7666-8C8B-4911-AF55-536768D1F54F}" type="pres">
      <dgm:prSet presAssocID="{1F4A2A63-59BD-42CE-8549-B76E0D21FEED}" presName="connectorText" presStyleLbl="sibTrans2D1" presStyleIdx="1" presStyleCnt="8"/>
      <dgm:spPr/>
      <dgm:t>
        <a:bodyPr/>
        <a:lstStyle/>
        <a:p>
          <a:endParaRPr lang="es-ES"/>
        </a:p>
      </dgm:t>
    </dgm:pt>
    <dgm:pt modelId="{4F63EF1A-F79D-4414-824A-A1E0C707010E}" type="pres">
      <dgm:prSet presAssocID="{9EBAC2F9-4144-4428-A3F1-C724907782F0}" presName="node" presStyleLbl="node1" presStyleIdx="2" presStyleCnt="8" custScaleX="147582" custScaleY="106392">
        <dgm:presLayoutVars>
          <dgm:bulletEnabled val="1"/>
        </dgm:presLayoutVars>
      </dgm:prSet>
      <dgm:spPr/>
      <dgm:t>
        <a:bodyPr/>
        <a:lstStyle/>
        <a:p>
          <a:endParaRPr lang="es-ES"/>
        </a:p>
      </dgm:t>
    </dgm:pt>
    <dgm:pt modelId="{E99F1A3D-3A6E-430C-9F54-26014D638574}" type="pres">
      <dgm:prSet presAssocID="{0C431DB9-50F7-4ADE-80D1-11692AAA7A61}" presName="sibTrans" presStyleLbl="sibTrans2D1" presStyleIdx="2" presStyleCnt="8"/>
      <dgm:spPr/>
      <dgm:t>
        <a:bodyPr/>
        <a:lstStyle/>
        <a:p>
          <a:endParaRPr lang="es-ES"/>
        </a:p>
      </dgm:t>
    </dgm:pt>
    <dgm:pt modelId="{7A705120-441B-40D7-BCD7-76021D3459DB}" type="pres">
      <dgm:prSet presAssocID="{0C431DB9-50F7-4ADE-80D1-11692AAA7A61}" presName="connectorText" presStyleLbl="sibTrans2D1" presStyleIdx="2" presStyleCnt="8"/>
      <dgm:spPr/>
      <dgm:t>
        <a:bodyPr/>
        <a:lstStyle/>
        <a:p>
          <a:endParaRPr lang="es-ES"/>
        </a:p>
      </dgm:t>
    </dgm:pt>
    <dgm:pt modelId="{D0239703-E7D0-4244-A60B-A53C439BB124}" type="pres">
      <dgm:prSet presAssocID="{74FA6CDF-57CE-4FEC-A24D-34CCDC943684}" presName="node" presStyleLbl="node1" presStyleIdx="3" presStyleCnt="8" custScaleX="143474" custRadScaleRad="99340" custRadScaleInc="-17478">
        <dgm:presLayoutVars>
          <dgm:bulletEnabled val="1"/>
        </dgm:presLayoutVars>
      </dgm:prSet>
      <dgm:spPr/>
      <dgm:t>
        <a:bodyPr/>
        <a:lstStyle/>
        <a:p>
          <a:endParaRPr lang="es-ES"/>
        </a:p>
      </dgm:t>
    </dgm:pt>
    <dgm:pt modelId="{C90629C0-063C-45DF-8644-AAAEC1883FB2}" type="pres">
      <dgm:prSet presAssocID="{F1C6720F-A5A6-4663-B8C5-9375B5EA7696}" presName="sibTrans" presStyleLbl="sibTrans2D1" presStyleIdx="3" presStyleCnt="8"/>
      <dgm:spPr/>
      <dgm:t>
        <a:bodyPr/>
        <a:lstStyle/>
        <a:p>
          <a:endParaRPr lang="es-ES"/>
        </a:p>
      </dgm:t>
    </dgm:pt>
    <dgm:pt modelId="{B36D5A7D-14CE-4AC3-867E-4D4E668D93E4}" type="pres">
      <dgm:prSet presAssocID="{F1C6720F-A5A6-4663-B8C5-9375B5EA7696}" presName="connectorText" presStyleLbl="sibTrans2D1" presStyleIdx="3" presStyleCnt="8"/>
      <dgm:spPr/>
      <dgm:t>
        <a:bodyPr/>
        <a:lstStyle/>
        <a:p>
          <a:endParaRPr lang="es-ES"/>
        </a:p>
      </dgm:t>
    </dgm:pt>
    <dgm:pt modelId="{265B8487-ADA1-4DC1-A1AF-737A22556EDE}" type="pres">
      <dgm:prSet presAssocID="{D47E669D-13F1-4FD0-B6AC-3FBD870D9FF2}" presName="node" presStyleLbl="node1" presStyleIdx="4" presStyleCnt="8" custScaleX="158671" custScaleY="98112">
        <dgm:presLayoutVars>
          <dgm:bulletEnabled val="1"/>
        </dgm:presLayoutVars>
      </dgm:prSet>
      <dgm:spPr/>
      <dgm:t>
        <a:bodyPr/>
        <a:lstStyle/>
        <a:p>
          <a:endParaRPr lang="es-ES"/>
        </a:p>
      </dgm:t>
    </dgm:pt>
    <dgm:pt modelId="{4841905F-B86E-41E0-8765-39F42514C3C7}" type="pres">
      <dgm:prSet presAssocID="{764ED52B-F21A-4F0F-A915-EB09F7CB7E78}" presName="sibTrans" presStyleLbl="sibTrans2D1" presStyleIdx="4" presStyleCnt="8"/>
      <dgm:spPr/>
      <dgm:t>
        <a:bodyPr/>
        <a:lstStyle/>
        <a:p>
          <a:endParaRPr lang="es-ES"/>
        </a:p>
      </dgm:t>
    </dgm:pt>
    <dgm:pt modelId="{25C3B448-2AAA-457C-90B2-AA4C6F25AEEA}" type="pres">
      <dgm:prSet presAssocID="{764ED52B-F21A-4F0F-A915-EB09F7CB7E78}" presName="connectorText" presStyleLbl="sibTrans2D1" presStyleIdx="4" presStyleCnt="8"/>
      <dgm:spPr/>
      <dgm:t>
        <a:bodyPr/>
        <a:lstStyle/>
        <a:p>
          <a:endParaRPr lang="es-ES"/>
        </a:p>
      </dgm:t>
    </dgm:pt>
    <dgm:pt modelId="{4286B38F-5395-4BD0-9A70-AC906B62DB44}" type="pres">
      <dgm:prSet presAssocID="{4531D2C0-A7DD-4F85-ABBA-FD0753B32432}" presName="node" presStyleLbl="node1" presStyleIdx="5" presStyleCnt="8" custScaleX="144946">
        <dgm:presLayoutVars>
          <dgm:bulletEnabled val="1"/>
        </dgm:presLayoutVars>
      </dgm:prSet>
      <dgm:spPr/>
      <dgm:t>
        <a:bodyPr/>
        <a:lstStyle/>
        <a:p>
          <a:endParaRPr lang="es-ES"/>
        </a:p>
      </dgm:t>
    </dgm:pt>
    <dgm:pt modelId="{1939ABD4-3278-4AC1-B784-3D93C039A76E}" type="pres">
      <dgm:prSet presAssocID="{C0ABE8A0-1327-452C-8D55-6F81E23EE7A2}" presName="sibTrans" presStyleLbl="sibTrans2D1" presStyleIdx="5" presStyleCnt="8"/>
      <dgm:spPr/>
      <dgm:t>
        <a:bodyPr/>
        <a:lstStyle/>
        <a:p>
          <a:endParaRPr lang="es-ES"/>
        </a:p>
      </dgm:t>
    </dgm:pt>
    <dgm:pt modelId="{B8D4E4F0-34A9-4C35-8E42-0BABEEECD874}" type="pres">
      <dgm:prSet presAssocID="{C0ABE8A0-1327-452C-8D55-6F81E23EE7A2}" presName="connectorText" presStyleLbl="sibTrans2D1" presStyleIdx="5" presStyleCnt="8"/>
      <dgm:spPr/>
      <dgm:t>
        <a:bodyPr/>
        <a:lstStyle/>
        <a:p>
          <a:endParaRPr lang="es-ES"/>
        </a:p>
      </dgm:t>
    </dgm:pt>
    <dgm:pt modelId="{CBC4AAE2-EEAD-4BF7-8389-F190F3295C73}" type="pres">
      <dgm:prSet presAssocID="{1718F164-E8C8-4577-A388-C3C2FB8EE038}" presName="node" presStyleLbl="node1" presStyleIdx="6" presStyleCnt="8" custScaleX="138796">
        <dgm:presLayoutVars>
          <dgm:bulletEnabled val="1"/>
        </dgm:presLayoutVars>
      </dgm:prSet>
      <dgm:spPr/>
      <dgm:t>
        <a:bodyPr/>
        <a:lstStyle/>
        <a:p>
          <a:endParaRPr lang="es-ES"/>
        </a:p>
      </dgm:t>
    </dgm:pt>
    <dgm:pt modelId="{D4855AFD-C4DC-46FF-A710-C2B33C62E1F4}" type="pres">
      <dgm:prSet presAssocID="{294CA381-8D2F-4B39-AF6B-D3A50900401E}" presName="sibTrans" presStyleLbl="sibTrans2D1" presStyleIdx="6" presStyleCnt="8"/>
      <dgm:spPr/>
      <dgm:t>
        <a:bodyPr/>
        <a:lstStyle/>
        <a:p>
          <a:endParaRPr lang="es-ES"/>
        </a:p>
      </dgm:t>
    </dgm:pt>
    <dgm:pt modelId="{29C41A62-64D0-447A-8B8E-1AE7E71EF999}" type="pres">
      <dgm:prSet presAssocID="{294CA381-8D2F-4B39-AF6B-D3A50900401E}" presName="connectorText" presStyleLbl="sibTrans2D1" presStyleIdx="6" presStyleCnt="8"/>
      <dgm:spPr/>
      <dgm:t>
        <a:bodyPr/>
        <a:lstStyle/>
        <a:p>
          <a:endParaRPr lang="es-ES"/>
        </a:p>
      </dgm:t>
    </dgm:pt>
    <dgm:pt modelId="{B4F840AB-5D6F-4CC4-B32F-71D6DBE88E13}" type="pres">
      <dgm:prSet presAssocID="{3A2D2E44-96B6-4B70-AC66-7AC420DD8C92}" presName="node" presStyleLbl="node1" presStyleIdx="7" presStyleCnt="8" custScaleX="132685">
        <dgm:presLayoutVars>
          <dgm:bulletEnabled val="1"/>
        </dgm:presLayoutVars>
      </dgm:prSet>
      <dgm:spPr/>
      <dgm:t>
        <a:bodyPr/>
        <a:lstStyle/>
        <a:p>
          <a:endParaRPr lang="es-ES"/>
        </a:p>
      </dgm:t>
    </dgm:pt>
    <dgm:pt modelId="{099599D9-1EF6-458F-A019-9F937C5C7767}" type="pres">
      <dgm:prSet presAssocID="{2C4BA449-FBB0-49CE-9B30-261BDEC5E320}" presName="sibTrans" presStyleLbl="sibTrans2D1" presStyleIdx="7" presStyleCnt="8"/>
      <dgm:spPr/>
      <dgm:t>
        <a:bodyPr/>
        <a:lstStyle/>
        <a:p>
          <a:endParaRPr lang="es-ES"/>
        </a:p>
      </dgm:t>
    </dgm:pt>
    <dgm:pt modelId="{95C40165-1F9F-4830-B8A4-492C42CAA45D}" type="pres">
      <dgm:prSet presAssocID="{2C4BA449-FBB0-49CE-9B30-261BDEC5E320}" presName="connectorText" presStyleLbl="sibTrans2D1" presStyleIdx="7" presStyleCnt="8"/>
      <dgm:spPr/>
      <dgm:t>
        <a:bodyPr/>
        <a:lstStyle/>
        <a:p>
          <a:endParaRPr lang="es-ES"/>
        </a:p>
      </dgm:t>
    </dgm:pt>
  </dgm:ptLst>
  <dgm:cxnLst>
    <dgm:cxn modelId="{35A4765E-6F4F-4E5C-AA2F-D16D186FDCF1}" srcId="{B92803E3-AC27-4022-BF1A-2098914B8C26}" destId="{74FA6CDF-57CE-4FEC-A24D-34CCDC943684}" srcOrd="3" destOrd="0" parTransId="{46E19EE8-F4B4-4AD6-828C-F39E8DA8D1B0}" sibTransId="{F1C6720F-A5A6-4663-B8C5-9375B5EA7696}"/>
    <dgm:cxn modelId="{8BBEF6B1-695B-4F6C-AA96-9C9033EFB148}" type="presOf" srcId="{B92803E3-AC27-4022-BF1A-2098914B8C26}" destId="{02CC2DA4-8A80-4AA1-A1CC-83ABA59414D5}" srcOrd="0" destOrd="0" presId="urn:microsoft.com/office/officeart/2005/8/layout/cycle2"/>
    <dgm:cxn modelId="{03940BC3-E256-49A6-BFA4-7FD98586E10D}" type="presOf" srcId="{0C431DB9-50F7-4ADE-80D1-11692AAA7A61}" destId="{7A705120-441B-40D7-BCD7-76021D3459DB}" srcOrd="1" destOrd="0" presId="urn:microsoft.com/office/officeart/2005/8/layout/cycle2"/>
    <dgm:cxn modelId="{1A90251E-8409-471A-92CF-4D32CD4377E9}" srcId="{B92803E3-AC27-4022-BF1A-2098914B8C26}" destId="{1718F164-E8C8-4577-A388-C3C2FB8EE038}" srcOrd="6" destOrd="0" parTransId="{B77B6DB4-8AC4-4497-B533-CDF7101D1C45}" sibTransId="{294CA381-8D2F-4B39-AF6B-D3A50900401E}"/>
    <dgm:cxn modelId="{53E8B3E1-B48C-42F7-A13B-533D3176DFDA}" srcId="{B92803E3-AC27-4022-BF1A-2098914B8C26}" destId="{0E3F0C8F-F049-4343-9A97-69F9833DF234}" srcOrd="0" destOrd="0" parTransId="{1A3FF8C5-1ADE-4244-B1E4-4CD02347BF8D}" sibTransId="{B42087FE-DB9B-4CC2-B8CF-28EB4823D248}"/>
    <dgm:cxn modelId="{499FFD2C-C0A2-4A3A-9B89-A8D516FDB2E5}" srcId="{B92803E3-AC27-4022-BF1A-2098914B8C26}" destId="{9EBAC2F9-4144-4428-A3F1-C724907782F0}" srcOrd="2" destOrd="0" parTransId="{ABFA161F-282C-4BEC-B2FB-A245C28385A5}" sibTransId="{0C431DB9-50F7-4ADE-80D1-11692AAA7A61}"/>
    <dgm:cxn modelId="{4B80F1B9-8E82-4669-B899-30F8A95B0B77}" srcId="{B92803E3-AC27-4022-BF1A-2098914B8C26}" destId="{E11942D0-8CCB-4133-8AD8-B241EB3FF056}" srcOrd="1" destOrd="0" parTransId="{38D98D22-D957-4ED5-A9A0-CED356CC77BC}" sibTransId="{1F4A2A63-59BD-42CE-8549-B76E0D21FEED}"/>
    <dgm:cxn modelId="{82C31F03-2965-46C8-B8C1-D0BC523B9AF8}" srcId="{B92803E3-AC27-4022-BF1A-2098914B8C26}" destId="{D47E669D-13F1-4FD0-B6AC-3FBD870D9FF2}" srcOrd="4" destOrd="0" parTransId="{74EE67A6-5A17-4DDA-B3C1-F5A58AF901E7}" sibTransId="{764ED52B-F21A-4F0F-A915-EB09F7CB7E78}"/>
    <dgm:cxn modelId="{F057EC2C-A147-4E84-98A7-D3BB86805C78}" type="presOf" srcId="{9EBAC2F9-4144-4428-A3F1-C724907782F0}" destId="{4F63EF1A-F79D-4414-824A-A1E0C707010E}" srcOrd="0" destOrd="0" presId="urn:microsoft.com/office/officeart/2005/8/layout/cycle2"/>
    <dgm:cxn modelId="{1EB7D477-E6A0-489F-8751-2C08CFB80C1B}" type="presOf" srcId="{C0ABE8A0-1327-452C-8D55-6F81E23EE7A2}" destId="{B8D4E4F0-34A9-4C35-8E42-0BABEEECD874}" srcOrd="1" destOrd="0" presId="urn:microsoft.com/office/officeart/2005/8/layout/cycle2"/>
    <dgm:cxn modelId="{68F14181-A779-4AE7-AA0D-DADCB2348513}" type="presOf" srcId="{294CA381-8D2F-4B39-AF6B-D3A50900401E}" destId="{29C41A62-64D0-447A-8B8E-1AE7E71EF999}" srcOrd="1" destOrd="0" presId="urn:microsoft.com/office/officeart/2005/8/layout/cycle2"/>
    <dgm:cxn modelId="{61605AB3-78EE-48A0-9EEC-F44A174924D2}" type="presOf" srcId="{F1C6720F-A5A6-4663-B8C5-9375B5EA7696}" destId="{C90629C0-063C-45DF-8644-AAAEC1883FB2}" srcOrd="0" destOrd="0" presId="urn:microsoft.com/office/officeart/2005/8/layout/cycle2"/>
    <dgm:cxn modelId="{0E800B83-E738-40D7-A9B5-8CFE0201932A}" type="presOf" srcId="{F1C6720F-A5A6-4663-B8C5-9375B5EA7696}" destId="{B36D5A7D-14CE-4AC3-867E-4D4E668D93E4}" srcOrd="1" destOrd="0" presId="urn:microsoft.com/office/officeart/2005/8/layout/cycle2"/>
    <dgm:cxn modelId="{A744F14E-1388-4B39-8567-0902E4718590}" type="presOf" srcId="{74FA6CDF-57CE-4FEC-A24D-34CCDC943684}" destId="{D0239703-E7D0-4244-A60B-A53C439BB124}" srcOrd="0" destOrd="0" presId="urn:microsoft.com/office/officeart/2005/8/layout/cycle2"/>
    <dgm:cxn modelId="{921A2F6D-50B5-4B33-9647-E9AF6989A991}" srcId="{B92803E3-AC27-4022-BF1A-2098914B8C26}" destId="{4531D2C0-A7DD-4F85-ABBA-FD0753B32432}" srcOrd="5" destOrd="0" parTransId="{C3A7A1D8-EFBD-497B-A220-119988AE0706}" sibTransId="{C0ABE8A0-1327-452C-8D55-6F81E23EE7A2}"/>
    <dgm:cxn modelId="{EE6FEFFB-3044-472E-A409-C8C8F5670247}" type="presOf" srcId="{E11942D0-8CCB-4133-8AD8-B241EB3FF056}" destId="{6D501536-3DD9-4C85-90E7-590A8E4FFD19}" srcOrd="0" destOrd="0" presId="urn:microsoft.com/office/officeart/2005/8/layout/cycle2"/>
    <dgm:cxn modelId="{215BDF26-9F38-4C04-B9EF-94458C2890F6}" type="presOf" srcId="{764ED52B-F21A-4F0F-A915-EB09F7CB7E78}" destId="{4841905F-B86E-41E0-8765-39F42514C3C7}" srcOrd="0" destOrd="0" presId="urn:microsoft.com/office/officeart/2005/8/layout/cycle2"/>
    <dgm:cxn modelId="{5D10987C-B70F-4391-A007-9366736754C7}" type="presOf" srcId="{1F4A2A63-59BD-42CE-8549-B76E0D21FEED}" destId="{35155725-67DA-43EA-8091-267C3D2F519B}" srcOrd="0" destOrd="0" presId="urn:microsoft.com/office/officeart/2005/8/layout/cycle2"/>
    <dgm:cxn modelId="{987621EC-869D-4663-8708-DEA2F3301668}" type="presOf" srcId="{294CA381-8D2F-4B39-AF6B-D3A50900401E}" destId="{D4855AFD-C4DC-46FF-A710-C2B33C62E1F4}" srcOrd="0" destOrd="0" presId="urn:microsoft.com/office/officeart/2005/8/layout/cycle2"/>
    <dgm:cxn modelId="{56D479D9-F69A-40CC-974E-70F78FB581E2}" type="presOf" srcId="{3A2D2E44-96B6-4B70-AC66-7AC420DD8C92}" destId="{B4F840AB-5D6F-4CC4-B32F-71D6DBE88E13}" srcOrd="0" destOrd="0" presId="urn:microsoft.com/office/officeart/2005/8/layout/cycle2"/>
    <dgm:cxn modelId="{B8B67C21-9102-4983-B495-FB4B7CC07F77}" type="presOf" srcId="{2C4BA449-FBB0-49CE-9B30-261BDEC5E320}" destId="{099599D9-1EF6-458F-A019-9F937C5C7767}" srcOrd="0" destOrd="0" presId="urn:microsoft.com/office/officeart/2005/8/layout/cycle2"/>
    <dgm:cxn modelId="{25C24FAA-F900-47E6-A8CA-41C437113322}" type="presOf" srcId="{1F4A2A63-59BD-42CE-8549-B76E0D21FEED}" destId="{D61B7666-8C8B-4911-AF55-536768D1F54F}" srcOrd="1" destOrd="0" presId="urn:microsoft.com/office/officeart/2005/8/layout/cycle2"/>
    <dgm:cxn modelId="{B9CCE790-929D-4546-A898-E06C93AD62FA}" type="presOf" srcId="{4531D2C0-A7DD-4F85-ABBA-FD0753B32432}" destId="{4286B38F-5395-4BD0-9A70-AC906B62DB44}" srcOrd="0" destOrd="0" presId="urn:microsoft.com/office/officeart/2005/8/layout/cycle2"/>
    <dgm:cxn modelId="{9D7FF9EC-3004-4850-8450-76EC0D6C60DF}" type="presOf" srcId="{764ED52B-F21A-4F0F-A915-EB09F7CB7E78}" destId="{25C3B448-2AAA-457C-90B2-AA4C6F25AEEA}" srcOrd="1" destOrd="0" presId="urn:microsoft.com/office/officeart/2005/8/layout/cycle2"/>
    <dgm:cxn modelId="{C3C494B8-AE30-4170-8D90-D96F69EE70D8}" srcId="{B92803E3-AC27-4022-BF1A-2098914B8C26}" destId="{3A2D2E44-96B6-4B70-AC66-7AC420DD8C92}" srcOrd="7" destOrd="0" parTransId="{5D507041-06CA-4B56-8BA1-A32F3D64D85C}" sibTransId="{2C4BA449-FBB0-49CE-9B30-261BDEC5E320}"/>
    <dgm:cxn modelId="{B5052824-B9C7-42AC-B4F2-FBDF92852232}" type="presOf" srcId="{0E3F0C8F-F049-4343-9A97-69F9833DF234}" destId="{5B9C0681-82D1-4453-B859-C9D08261E07D}" srcOrd="0" destOrd="0" presId="urn:microsoft.com/office/officeart/2005/8/layout/cycle2"/>
    <dgm:cxn modelId="{A2BDECFE-B3F5-4732-87EF-32196A47EB8B}" type="presOf" srcId="{2C4BA449-FBB0-49CE-9B30-261BDEC5E320}" destId="{95C40165-1F9F-4830-B8A4-492C42CAA45D}" srcOrd="1" destOrd="0" presId="urn:microsoft.com/office/officeart/2005/8/layout/cycle2"/>
    <dgm:cxn modelId="{FCFAE95E-8FCC-4E7D-A0B5-347EA6802059}" type="presOf" srcId="{0C431DB9-50F7-4ADE-80D1-11692AAA7A61}" destId="{E99F1A3D-3A6E-430C-9F54-26014D638574}" srcOrd="0" destOrd="0" presId="urn:microsoft.com/office/officeart/2005/8/layout/cycle2"/>
    <dgm:cxn modelId="{9CD073DC-A93F-4C9B-B0B5-849DEEEBCC8D}" type="presOf" srcId="{D47E669D-13F1-4FD0-B6AC-3FBD870D9FF2}" destId="{265B8487-ADA1-4DC1-A1AF-737A22556EDE}" srcOrd="0" destOrd="0" presId="urn:microsoft.com/office/officeart/2005/8/layout/cycle2"/>
    <dgm:cxn modelId="{FA87330B-251C-4DEF-AEDD-0CE9726ADC98}" type="presOf" srcId="{C0ABE8A0-1327-452C-8D55-6F81E23EE7A2}" destId="{1939ABD4-3278-4AC1-B784-3D93C039A76E}" srcOrd="0" destOrd="0" presId="urn:microsoft.com/office/officeart/2005/8/layout/cycle2"/>
    <dgm:cxn modelId="{01F8DCAD-9CB0-4093-9643-E1DC446C0BCC}" type="presOf" srcId="{B42087FE-DB9B-4CC2-B8CF-28EB4823D248}" destId="{F3C42B79-020F-477D-99F9-CC9AB4A483BF}" srcOrd="1" destOrd="0" presId="urn:microsoft.com/office/officeart/2005/8/layout/cycle2"/>
    <dgm:cxn modelId="{1B17DEF8-DF7B-4838-BED5-9A6A247765F1}" type="presOf" srcId="{1718F164-E8C8-4577-A388-C3C2FB8EE038}" destId="{CBC4AAE2-EEAD-4BF7-8389-F190F3295C73}" srcOrd="0" destOrd="0" presId="urn:microsoft.com/office/officeart/2005/8/layout/cycle2"/>
    <dgm:cxn modelId="{E5F18629-4095-4448-9302-4A0EFF29E3D2}" type="presOf" srcId="{B42087FE-DB9B-4CC2-B8CF-28EB4823D248}" destId="{0151D1D7-EC7B-4E1C-BAD7-A9CBFCD61EEE}" srcOrd="0" destOrd="0" presId="urn:microsoft.com/office/officeart/2005/8/layout/cycle2"/>
    <dgm:cxn modelId="{E4DAFF78-4C4C-4305-AD58-D28EA2E6094A}" type="presParOf" srcId="{02CC2DA4-8A80-4AA1-A1CC-83ABA59414D5}" destId="{5B9C0681-82D1-4453-B859-C9D08261E07D}" srcOrd="0" destOrd="0" presId="urn:microsoft.com/office/officeart/2005/8/layout/cycle2"/>
    <dgm:cxn modelId="{415EC1A8-F789-4903-BC86-08F34CB00677}" type="presParOf" srcId="{02CC2DA4-8A80-4AA1-A1CC-83ABA59414D5}" destId="{0151D1D7-EC7B-4E1C-BAD7-A9CBFCD61EEE}" srcOrd="1" destOrd="0" presId="urn:microsoft.com/office/officeart/2005/8/layout/cycle2"/>
    <dgm:cxn modelId="{27054525-4676-42B5-95CF-7D80A7DE40A4}" type="presParOf" srcId="{0151D1D7-EC7B-4E1C-BAD7-A9CBFCD61EEE}" destId="{F3C42B79-020F-477D-99F9-CC9AB4A483BF}" srcOrd="0" destOrd="0" presId="urn:microsoft.com/office/officeart/2005/8/layout/cycle2"/>
    <dgm:cxn modelId="{984FEDBA-840D-4716-A192-E5838007B890}" type="presParOf" srcId="{02CC2DA4-8A80-4AA1-A1CC-83ABA59414D5}" destId="{6D501536-3DD9-4C85-90E7-590A8E4FFD19}" srcOrd="2" destOrd="0" presId="urn:microsoft.com/office/officeart/2005/8/layout/cycle2"/>
    <dgm:cxn modelId="{BDC4CD9C-CA3B-4E5E-85A3-A8BE2DBA73A4}" type="presParOf" srcId="{02CC2DA4-8A80-4AA1-A1CC-83ABA59414D5}" destId="{35155725-67DA-43EA-8091-267C3D2F519B}" srcOrd="3" destOrd="0" presId="urn:microsoft.com/office/officeart/2005/8/layout/cycle2"/>
    <dgm:cxn modelId="{D72A8F70-185E-4476-BE3A-F58B56BAF6F2}" type="presParOf" srcId="{35155725-67DA-43EA-8091-267C3D2F519B}" destId="{D61B7666-8C8B-4911-AF55-536768D1F54F}" srcOrd="0" destOrd="0" presId="urn:microsoft.com/office/officeart/2005/8/layout/cycle2"/>
    <dgm:cxn modelId="{8D5F185C-493F-47F3-B4F9-0B97FC8BD84B}" type="presParOf" srcId="{02CC2DA4-8A80-4AA1-A1CC-83ABA59414D5}" destId="{4F63EF1A-F79D-4414-824A-A1E0C707010E}" srcOrd="4" destOrd="0" presId="urn:microsoft.com/office/officeart/2005/8/layout/cycle2"/>
    <dgm:cxn modelId="{59EC291F-93D2-4BE2-8E3D-65B79809FE83}" type="presParOf" srcId="{02CC2DA4-8A80-4AA1-A1CC-83ABA59414D5}" destId="{E99F1A3D-3A6E-430C-9F54-26014D638574}" srcOrd="5" destOrd="0" presId="urn:microsoft.com/office/officeart/2005/8/layout/cycle2"/>
    <dgm:cxn modelId="{E5A5E0EF-0D94-4AAE-8E83-9723E67C51C5}" type="presParOf" srcId="{E99F1A3D-3A6E-430C-9F54-26014D638574}" destId="{7A705120-441B-40D7-BCD7-76021D3459DB}" srcOrd="0" destOrd="0" presId="urn:microsoft.com/office/officeart/2005/8/layout/cycle2"/>
    <dgm:cxn modelId="{B6C7815A-FF8D-49D7-B8EF-44DF59513835}" type="presParOf" srcId="{02CC2DA4-8A80-4AA1-A1CC-83ABA59414D5}" destId="{D0239703-E7D0-4244-A60B-A53C439BB124}" srcOrd="6" destOrd="0" presId="urn:microsoft.com/office/officeart/2005/8/layout/cycle2"/>
    <dgm:cxn modelId="{403DED3A-2CF4-40FB-9ED0-6BD9B7F8FA79}" type="presParOf" srcId="{02CC2DA4-8A80-4AA1-A1CC-83ABA59414D5}" destId="{C90629C0-063C-45DF-8644-AAAEC1883FB2}" srcOrd="7" destOrd="0" presId="urn:microsoft.com/office/officeart/2005/8/layout/cycle2"/>
    <dgm:cxn modelId="{A99E5800-D53A-4EEE-B668-205B4BBD8C02}" type="presParOf" srcId="{C90629C0-063C-45DF-8644-AAAEC1883FB2}" destId="{B36D5A7D-14CE-4AC3-867E-4D4E668D93E4}" srcOrd="0" destOrd="0" presId="urn:microsoft.com/office/officeart/2005/8/layout/cycle2"/>
    <dgm:cxn modelId="{31773096-CE64-408A-91A3-54B09AB93EAE}" type="presParOf" srcId="{02CC2DA4-8A80-4AA1-A1CC-83ABA59414D5}" destId="{265B8487-ADA1-4DC1-A1AF-737A22556EDE}" srcOrd="8" destOrd="0" presId="urn:microsoft.com/office/officeart/2005/8/layout/cycle2"/>
    <dgm:cxn modelId="{0B6C4A01-F877-43EA-9924-FEE4A746173D}" type="presParOf" srcId="{02CC2DA4-8A80-4AA1-A1CC-83ABA59414D5}" destId="{4841905F-B86E-41E0-8765-39F42514C3C7}" srcOrd="9" destOrd="0" presId="urn:microsoft.com/office/officeart/2005/8/layout/cycle2"/>
    <dgm:cxn modelId="{7D477855-416E-413A-9D85-B0C57C7A64BE}" type="presParOf" srcId="{4841905F-B86E-41E0-8765-39F42514C3C7}" destId="{25C3B448-2AAA-457C-90B2-AA4C6F25AEEA}" srcOrd="0" destOrd="0" presId="urn:microsoft.com/office/officeart/2005/8/layout/cycle2"/>
    <dgm:cxn modelId="{244D2E05-6C64-45EA-A76E-5605E7157E87}" type="presParOf" srcId="{02CC2DA4-8A80-4AA1-A1CC-83ABA59414D5}" destId="{4286B38F-5395-4BD0-9A70-AC906B62DB44}" srcOrd="10" destOrd="0" presId="urn:microsoft.com/office/officeart/2005/8/layout/cycle2"/>
    <dgm:cxn modelId="{A2C1A971-5C83-4960-98D3-291BAFA473E7}" type="presParOf" srcId="{02CC2DA4-8A80-4AA1-A1CC-83ABA59414D5}" destId="{1939ABD4-3278-4AC1-B784-3D93C039A76E}" srcOrd="11" destOrd="0" presId="urn:microsoft.com/office/officeart/2005/8/layout/cycle2"/>
    <dgm:cxn modelId="{453E276F-889F-42E8-A081-A4C1DDD2F8F4}" type="presParOf" srcId="{1939ABD4-3278-4AC1-B784-3D93C039A76E}" destId="{B8D4E4F0-34A9-4C35-8E42-0BABEEECD874}" srcOrd="0" destOrd="0" presId="urn:microsoft.com/office/officeart/2005/8/layout/cycle2"/>
    <dgm:cxn modelId="{3A93C082-F938-4906-A772-4060BB219320}" type="presParOf" srcId="{02CC2DA4-8A80-4AA1-A1CC-83ABA59414D5}" destId="{CBC4AAE2-EEAD-4BF7-8389-F190F3295C73}" srcOrd="12" destOrd="0" presId="urn:microsoft.com/office/officeart/2005/8/layout/cycle2"/>
    <dgm:cxn modelId="{5B68769C-45BF-4BC1-843B-F1CDFC15DF56}" type="presParOf" srcId="{02CC2DA4-8A80-4AA1-A1CC-83ABA59414D5}" destId="{D4855AFD-C4DC-46FF-A710-C2B33C62E1F4}" srcOrd="13" destOrd="0" presId="urn:microsoft.com/office/officeart/2005/8/layout/cycle2"/>
    <dgm:cxn modelId="{937B12AD-3B0B-4D71-9DE4-CE1AE4A4E721}" type="presParOf" srcId="{D4855AFD-C4DC-46FF-A710-C2B33C62E1F4}" destId="{29C41A62-64D0-447A-8B8E-1AE7E71EF999}" srcOrd="0" destOrd="0" presId="urn:microsoft.com/office/officeart/2005/8/layout/cycle2"/>
    <dgm:cxn modelId="{E38CDB3F-4699-4ED8-B149-066E4D6FC769}" type="presParOf" srcId="{02CC2DA4-8A80-4AA1-A1CC-83ABA59414D5}" destId="{B4F840AB-5D6F-4CC4-B32F-71D6DBE88E13}" srcOrd="14" destOrd="0" presId="urn:microsoft.com/office/officeart/2005/8/layout/cycle2"/>
    <dgm:cxn modelId="{8B6A50A6-64A7-4BC9-9AED-7D8FA26B4949}" type="presParOf" srcId="{02CC2DA4-8A80-4AA1-A1CC-83ABA59414D5}" destId="{099599D9-1EF6-458F-A019-9F937C5C7767}" srcOrd="15" destOrd="0" presId="urn:microsoft.com/office/officeart/2005/8/layout/cycle2"/>
    <dgm:cxn modelId="{169DBB89-6566-4FC4-A5E0-E794DC492B23}" type="presParOf" srcId="{099599D9-1EF6-458F-A019-9F937C5C7767}" destId="{95C40165-1F9F-4830-B8A4-492C42CAA45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C0681-82D1-4453-B859-C9D08261E07D}">
      <dsp:nvSpPr>
        <dsp:cNvPr id="0" name=""/>
        <dsp:cNvSpPr/>
      </dsp:nvSpPr>
      <dsp:spPr>
        <a:xfrm>
          <a:off x="4127430" y="7192"/>
          <a:ext cx="1794615" cy="1282967"/>
        </a:xfrm>
        <a:prstGeom prst="ellipse">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a:t>Organización</a:t>
          </a:r>
          <a:r>
            <a:rPr lang="es-EC" sz="1100" kern="1200" dirty="0"/>
            <a:t> informática</a:t>
          </a:r>
        </a:p>
      </dsp:txBody>
      <dsp:txXfrm>
        <a:off x="4390245" y="195078"/>
        <a:ext cx="1268985" cy="907195"/>
      </dsp:txXfrm>
    </dsp:sp>
    <dsp:sp modelId="{0151D1D7-EC7B-4E1C-BAD7-A9CBFCD61EEE}">
      <dsp:nvSpPr>
        <dsp:cNvPr id="0" name=""/>
        <dsp:cNvSpPr/>
      </dsp:nvSpPr>
      <dsp:spPr>
        <a:xfrm rot="1350000">
          <a:off x="5865707" y="819227"/>
          <a:ext cx="186917" cy="433001"/>
        </a:xfrm>
        <a:prstGeom prst="rightArrow">
          <a:avLst>
            <a:gd name="adj1" fmla="val 60000"/>
            <a:gd name="adj2" fmla="val 50000"/>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5867841" y="895098"/>
        <a:ext cx="130842" cy="259801"/>
      </dsp:txXfrm>
    </dsp:sp>
    <dsp:sp modelId="{6D501536-3DD9-4C85-90E7-590A8E4FFD19}">
      <dsp:nvSpPr>
        <dsp:cNvPr id="0" name=""/>
        <dsp:cNvSpPr/>
      </dsp:nvSpPr>
      <dsp:spPr>
        <a:xfrm>
          <a:off x="6050755" y="744703"/>
          <a:ext cx="1508988" cy="1282967"/>
        </a:xfrm>
        <a:prstGeom prst="ellipse">
          <a:avLst/>
        </a:prstGeom>
        <a:gradFill rotWithShape="0">
          <a:gsLst>
            <a:gs pos="0">
              <a:schemeClr val="accent3">
                <a:hueOff val="1607006"/>
                <a:satOff val="313"/>
                <a:lumOff val="1681"/>
                <a:alphaOff val="0"/>
                <a:tint val="64000"/>
                <a:lumMod val="118000"/>
              </a:schemeClr>
            </a:gs>
            <a:gs pos="100000">
              <a:schemeClr val="accent3">
                <a:hueOff val="1607006"/>
                <a:satOff val="313"/>
                <a:lumOff val="1681"/>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a:t>Segregación de funciones</a:t>
          </a:r>
        </a:p>
      </dsp:txBody>
      <dsp:txXfrm>
        <a:off x="6271741" y="932589"/>
        <a:ext cx="1067016" cy="907195"/>
      </dsp:txXfrm>
    </dsp:sp>
    <dsp:sp modelId="{35155725-67DA-43EA-8091-267C3D2F519B}">
      <dsp:nvSpPr>
        <dsp:cNvPr id="0" name=""/>
        <dsp:cNvSpPr/>
      </dsp:nvSpPr>
      <dsp:spPr>
        <a:xfrm rot="4050000">
          <a:off x="7011055" y="2027672"/>
          <a:ext cx="299166" cy="433001"/>
        </a:xfrm>
        <a:prstGeom prst="rightArrow">
          <a:avLst>
            <a:gd name="adj1" fmla="val 60000"/>
            <a:gd name="adj2" fmla="val 50000"/>
          </a:avLst>
        </a:prstGeom>
        <a:gradFill rotWithShape="0">
          <a:gsLst>
            <a:gs pos="0">
              <a:schemeClr val="accent3">
                <a:hueOff val="1607006"/>
                <a:satOff val="313"/>
                <a:lumOff val="1681"/>
                <a:alphaOff val="0"/>
                <a:tint val="64000"/>
                <a:lumMod val="118000"/>
              </a:schemeClr>
            </a:gs>
            <a:gs pos="100000">
              <a:schemeClr val="accent3">
                <a:hueOff val="1607006"/>
                <a:satOff val="313"/>
                <a:lumOff val="1681"/>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7038757" y="2072813"/>
        <a:ext cx="209416" cy="259801"/>
      </dsp:txXfrm>
    </dsp:sp>
    <dsp:sp modelId="{4F63EF1A-F79D-4414-824A-A1E0C707010E}">
      <dsp:nvSpPr>
        <dsp:cNvPr id="0" name=""/>
        <dsp:cNvSpPr/>
      </dsp:nvSpPr>
      <dsp:spPr>
        <a:xfrm>
          <a:off x="6596046" y="2484211"/>
          <a:ext cx="1893429" cy="1364975"/>
        </a:xfrm>
        <a:prstGeom prst="ellipse">
          <a:avLst/>
        </a:prstGeom>
        <a:gradFill rotWithShape="0">
          <a:gsLst>
            <a:gs pos="0">
              <a:schemeClr val="accent3">
                <a:hueOff val="3214013"/>
                <a:satOff val="625"/>
                <a:lumOff val="3361"/>
                <a:alphaOff val="0"/>
                <a:tint val="64000"/>
                <a:lumMod val="118000"/>
              </a:schemeClr>
            </a:gs>
            <a:gs pos="100000">
              <a:schemeClr val="accent3">
                <a:hueOff val="3214013"/>
                <a:satOff val="625"/>
                <a:lumOff val="3361"/>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a:t>Políticas y procedimientos</a:t>
          </a:r>
        </a:p>
      </dsp:txBody>
      <dsp:txXfrm>
        <a:off x="6873332" y="2684107"/>
        <a:ext cx="1338857" cy="965183"/>
      </dsp:txXfrm>
    </dsp:sp>
    <dsp:sp modelId="{E99F1A3D-3A6E-430C-9F54-26014D638574}">
      <dsp:nvSpPr>
        <dsp:cNvPr id="0" name=""/>
        <dsp:cNvSpPr/>
      </dsp:nvSpPr>
      <dsp:spPr>
        <a:xfrm rot="6662411">
          <a:off x="7117565" y="3785386"/>
          <a:ext cx="207848" cy="433001"/>
        </a:xfrm>
        <a:prstGeom prst="rightArrow">
          <a:avLst>
            <a:gd name="adj1" fmla="val 60000"/>
            <a:gd name="adj2" fmla="val 50000"/>
          </a:avLst>
        </a:prstGeom>
        <a:gradFill rotWithShape="0">
          <a:gsLst>
            <a:gs pos="0">
              <a:schemeClr val="accent3">
                <a:hueOff val="3214013"/>
                <a:satOff val="625"/>
                <a:lumOff val="3361"/>
                <a:alphaOff val="0"/>
                <a:tint val="64000"/>
                <a:lumMod val="118000"/>
              </a:schemeClr>
            </a:gs>
            <a:gs pos="100000">
              <a:schemeClr val="accent3">
                <a:hueOff val="3214013"/>
                <a:satOff val="625"/>
                <a:lumOff val="3361"/>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7159935" y="3842888"/>
        <a:ext cx="145494" cy="259801"/>
      </dsp:txXfrm>
    </dsp:sp>
    <dsp:sp modelId="{D0239703-E7D0-4244-A60B-A53C439BB124}">
      <dsp:nvSpPr>
        <dsp:cNvPr id="0" name=""/>
        <dsp:cNvSpPr/>
      </dsp:nvSpPr>
      <dsp:spPr>
        <a:xfrm>
          <a:off x="5990276" y="4168504"/>
          <a:ext cx="1840725" cy="1282967"/>
        </a:xfrm>
        <a:prstGeom prst="ellipse">
          <a:avLst/>
        </a:prstGeom>
        <a:gradFill rotWithShape="0">
          <a:gsLst>
            <a:gs pos="0">
              <a:schemeClr val="accent3">
                <a:hueOff val="4821019"/>
                <a:satOff val="938"/>
                <a:lumOff val="5042"/>
                <a:alphaOff val="0"/>
                <a:tint val="64000"/>
                <a:lumMod val="118000"/>
              </a:schemeClr>
            </a:gs>
            <a:gs pos="100000">
              <a:schemeClr val="accent3">
                <a:hueOff val="4821019"/>
                <a:satOff val="938"/>
                <a:lumOff val="5042"/>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Desarrollo y adquisición de software aplicativo</a:t>
          </a:r>
        </a:p>
      </dsp:txBody>
      <dsp:txXfrm>
        <a:off x="6259844" y="4356390"/>
        <a:ext cx="1301589" cy="907195"/>
      </dsp:txXfrm>
    </dsp:sp>
    <dsp:sp modelId="{C90629C0-063C-45DF-8644-AAAEC1883FB2}">
      <dsp:nvSpPr>
        <dsp:cNvPr id="0" name=""/>
        <dsp:cNvSpPr/>
      </dsp:nvSpPr>
      <dsp:spPr>
        <a:xfrm rot="9307009">
          <a:off x="5907051" y="5017591"/>
          <a:ext cx="178460" cy="433001"/>
        </a:xfrm>
        <a:prstGeom prst="rightArrow">
          <a:avLst>
            <a:gd name="adj1" fmla="val 60000"/>
            <a:gd name="adj2" fmla="val 50000"/>
          </a:avLst>
        </a:prstGeom>
        <a:gradFill rotWithShape="0">
          <a:gsLst>
            <a:gs pos="0">
              <a:schemeClr val="accent3">
                <a:hueOff val="4821019"/>
                <a:satOff val="938"/>
                <a:lumOff val="5042"/>
                <a:alphaOff val="0"/>
                <a:tint val="64000"/>
                <a:lumMod val="118000"/>
              </a:schemeClr>
            </a:gs>
            <a:gs pos="100000">
              <a:schemeClr val="accent3">
                <a:hueOff val="4821019"/>
                <a:satOff val="938"/>
                <a:lumOff val="5042"/>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5958104" y="5092927"/>
        <a:ext cx="124922" cy="259801"/>
      </dsp:txXfrm>
    </dsp:sp>
    <dsp:sp modelId="{265B8487-ADA1-4DC1-A1AF-737A22556EDE}">
      <dsp:nvSpPr>
        <dsp:cNvPr id="0" name=""/>
        <dsp:cNvSpPr/>
      </dsp:nvSpPr>
      <dsp:spPr>
        <a:xfrm>
          <a:off x="4006889" y="5055348"/>
          <a:ext cx="2035697" cy="1258745"/>
        </a:xfrm>
        <a:prstGeom prst="ellipse">
          <a:avLst/>
        </a:prstGeom>
        <a:gradFill rotWithShape="0">
          <a:gsLst>
            <a:gs pos="0">
              <a:schemeClr val="accent3">
                <a:hueOff val="6428025"/>
                <a:satOff val="1251"/>
                <a:lumOff val="6723"/>
                <a:alphaOff val="0"/>
                <a:tint val="64000"/>
                <a:lumMod val="118000"/>
              </a:schemeClr>
            </a:gs>
            <a:gs pos="100000">
              <a:schemeClr val="accent3">
                <a:hueOff val="6428025"/>
                <a:satOff val="1251"/>
                <a:lumOff val="6723"/>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Adquisición, mantenimiento y control de infraestructura tecnológica</a:t>
          </a:r>
        </a:p>
      </dsp:txBody>
      <dsp:txXfrm>
        <a:off x="4305010" y="5239687"/>
        <a:ext cx="1439455" cy="890067"/>
      </dsp:txXfrm>
    </dsp:sp>
    <dsp:sp modelId="{4841905F-B86E-41E0-8765-39F42514C3C7}">
      <dsp:nvSpPr>
        <dsp:cNvPr id="0" name=""/>
        <dsp:cNvSpPr/>
      </dsp:nvSpPr>
      <dsp:spPr>
        <a:xfrm rot="12150000">
          <a:off x="4072812" y="5090279"/>
          <a:ext cx="78995" cy="433001"/>
        </a:xfrm>
        <a:prstGeom prst="rightArrow">
          <a:avLst>
            <a:gd name="adj1" fmla="val 60000"/>
            <a:gd name="adj2" fmla="val 50000"/>
          </a:avLst>
        </a:prstGeom>
        <a:gradFill rotWithShape="0">
          <a:gsLst>
            <a:gs pos="0">
              <a:schemeClr val="accent3">
                <a:hueOff val="6428025"/>
                <a:satOff val="1251"/>
                <a:lumOff val="6723"/>
                <a:alphaOff val="0"/>
                <a:tint val="64000"/>
                <a:lumMod val="118000"/>
              </a:schemeClr>
            </a:gs>
            <a:gs pos="100000">
              <a:schemeClr val="accent3">
                <a:hueOff val="6428025"/>
                <a:satOff val="1251"/>
                <a:lumOff val="6723"/>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4095608" y="5181413"/>
        <a:ext cx="55297" cy="259801"/>
      </dsp:txXfrm>
    </dsp:sp>
    <dsp:sp modelId="{4286B38F-5395-4BD0-9A70-AC906B62DB44}">
      <dsp:nvSpPr>
        <dsp:cNvPr id="0" name=""/>
        <dsp:cNvSpPr/>
      </dsp:nvSpPr>
      <dsp:spPr>
        <a:xfrm>
          <a:off x="2314422" y="4305725"/>
          <a:ext cx="1859610" cy="1282967"/>
        </a:xfrm>
        <a:prstGeom prst="ellipse">
          <a:avLst/>
        </a:prstGeom>
        <a:gradFill rotWithShape="0">
          <a:gsLst>
            <a:gs pos="0">
              <a:schemeClr val="accent3">
                <a:hueOff val="8035031"/>
                <a:satOff val="1564"/>
                <a:lumOff val="8404"/>
                <a:alphaOff val="0"/>
                <a:tint val="64000"/>
                <a:lumMod val="118000"/>
              </a:schemeClr>
            </a:gs>
            <a:gs pos="100000">
              <a:schemeClr val="accent3">
                <a:hueOff val="8035031"/>
                <a:satOff val="1564"/>
                <a:lumOff val="8404"/>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a:t>Seguridad de tecnología de la información </a:t>
          </a:r>
        </a:p>
      </dsp:txBody>
      <dsp:txXfrm>
        <a:off x="2586756" y="4493611"/>
        <a:ext cx="1314942" cy="907195"/>
      </dsp:txXfrm>
    </dsp:sp>
    <dsp:sp modelId="{1939ABD4-3278-4AC1-B784-3D93C039A76E}">
      <dsp:nvSpPr>
        <dsp:cNvPr id="0" name=""/>
        <dsp:cNvSpPr/>
      </dsp:nvSpPr>
      <dsp:spPr>
        <a:xfrm rot="14850000">
          <a:off x="2720970" y="3847639"/>
          <a:ext cx="314957" cy="433001"/>
        </a:xfrm>
        <a:prstGeom prst="rightArrow">
          <a:avLst>
            <a:gd name="adj1" fmla="val 60000"/>
            <a:gd name="adj2" fmla="val 50000"/>
          </a:avLst>
        </a:prstGeom>
        <a:gradFill rotWithShape="0">
          <a:gsLst>
            <a:gs pos="0">
              <a:schemeClr val="accent3">
                <a:hueOff val="8035031"/>
                <a:satOff val="1564"/>
                <a:lumOff val="8404"/>
                <a:alphaOff val="0"/>
                <a:tint val="64000"/>
                <a:lumMod val="118000"/>
              </a:schemeClr>
            </a:gs>
            <a:gs pos="100000">
              <a:schemeClr val="accent3">
                <a:hueOff val="8035031"/>
                <a:satOff val="1564"/>
                <a:lumOff val="8404"/>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rot="10800000">
        <a:off x="2786293" y="3977886"/>
        <a:ext cx="220470" cy="259801"/>
      </dsp:txXfrm>
    </dsp:sp>
    <dsp:sp modelId="{CBC4AAE2-EEAD-4BF7-8389-F190F3295C73}">
      <dsp:nvSpPr>
        <dsp:cNvPr id="0" name=""/>
        <dsp:cNvSpPr/>
      </dsp:nvSpPr>
      <dsp:spPr>
        <a:xfrm>
          <a:off x="1616362" y="2525214"/>
          <a:ext cx="1780707" cy="1282967"/>
        </a:xfrm>
        <a:prstGeom prst="ellipse">
          <a:avLst/>
        </a:prstGeom>
        <a:gradFill rotWithShape="0">
          <a:gsLst>
            <a:gs pos="0">
              <a:schemeClr val="accent3">
                <a:hueOff val="9642037"/>
                <a:satOff val="1876"/>
                <a:lumOff val="10084"/>
                <a:alphaOff val="0"/>
                <a:tint val="64000"/>
                <a:lumMod val="118000"/>
              </a:schemeClr>
            </a:gs>
            <a:gs pos="100000">
              <a:schemeClr val="accent3">
                <a:hueOff val="9642037"/>
                <a:satOff val="1876"/>
                <a:lumOff val="10084"/>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a:t>Administración y soporte</a:t>
          </a:r>
        </a:p>
      </dsp:txBody>
      <dsp:txXfrm>
        <a:off x="1877141" y="2713100"/>
        <a:ext cx="1259149" cy="907195"/>
      </dsp:txXfrm>
    </dsp:sp>
    <dsp:sp modelId="{D4855AFD-C4DC-46FF-A710-C2B33C62E1F4}">
      <dsp:nvSpPr>
        <dsp:cNvPr id="0" name=""/>
        <dsp:cNvSpPr/>
      </dsp:nvSpPr>
      <dsp:spPr>
        <a:xfrm rot="17550000">
          <a:off x="2713764" y="2067067"/>
          <a:ext cx="317511" cy="433001"/>
        </a:xfrm>
        <a:prstGeom prst="rightArrow">
          <a:avLst>
            <a:gd name="adj1" fmla="val 60000"/>
            <a:gd name="adj2" fmla="val 50000"/>
          </a:avLst>
        </a:prstGeom>
        <a:gradFill rotWithShape="0">
          <a:gsLst>
            <a:gs pos="0">
              <a:schemeClr val="accent3">
                <a:hueOff val="9642037"/>
                <a:satOff val="1876"/>
                <a:lumOff val="10084"/>
                <a:alphaOff val="0"/>
                <a:tint val="64000"/>
                <a:lumMod val="118000"/>
              </a:schemeClr>
            </a:gs>
            <a:gs pos="100000">
              <a:schemeClr val="accent3">
                <a:hueOff val="9642037"/>
                <a:satOff val="1876"/>
                <a:lumOff val="10084"/>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2743165" y="2197668"/>
        <a:ext cx="222258" cy="259801"/>
      </dsp:txXfrm>
    </dsp:sp>
    <dsp:sp modelId="{B4F840AB-5D6F-4CC4-B32F-71D6DBE88E13}">
      <dsp:nvSpPr>
        <dsp:cNvPr id="0" name=""/>
        <dsp:cNvSpPr/>
      </dsp:nvSpPr>
      <dsp:spPr>
        <a:xfrm>
          <a:off x="2393074" y="744703"/>
          <a:ext cx="1702305" cy="1282967"/>
        </a:xfrm>
        <a:prstGeom prst="ellipse">
          <a:avLst/>
        </a:prstGeom>
        <a:gradFill rotWithShape="0">
          <a:gsLst>
            <a:gs pos="0">
              <a:schemeClr val="accent3">
                <a:hueOff val="11249043"/>
                <a:satOff val="2189"/>
                <a:lumOff val="11765"/>
                <a:alphaOff val="0"/>
                <a:tint val="64000"/>
                <a:lumMod val="118000"/>
              </a:schemeClr>
            </a:gs>
            <a:gs pos="100000">
              <a:schemeClr val="accent3">
                <a:hueOff val="11249043"/>
                <a:satOff val="2189"/>
                <a:lumOff val="11765"/>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a:t>Capacitación informática</a:t>
          </a:r>
        </a:p>
      </dsp:txBody>
      <dsp:txXfrm>
        <a:off x="2642371" y="932589"/>
        <a:ext cx="1203711" cy="907195"/>
      </dsp:txXfrm>
    </dsp:sp>
    <dsp:sp modelId="{099599D9-1EF6-458F-A019-9F937C5C7767}">
      <dsp:nvSpPr>
        <dsp:cNvPr id="0" name=""/>
        <dsp:cNvSpPr/>
      </dsp:nvSpPr>
      <dsp:spPr>
        <a:xfrm rot="20250000">
          <a:off x="4041312" y="808848"/>
          <a:ext cx="148115" cy="433001"/>
        </a:xfrm>
        <a:prstGeom prst="rightArrow">
          <a:avLst>
            <a:gd name="adj1" fmla="val 60000"/>
            <a:gd name="adj2" fmla="val 50000"/>
          </a:avLst>
        </a:prstGeom>
        <a:gradFill rotWithShape="0">
          <a:gsLst>
            <a:gs pos="0">
              <a:schemeClr val="accent3">
                <a:hueOff val="11249043"/>
                <a:satOff val="2189"/>
                <a:lumOff val="11765"/>
                <a:alphaOff val="0"/>
                <a:tint val="64000"/>
                <a:lumMod val="118000"/>
              </a:schemeClr>
            </a:gs>
            <a:gs pos="100000">
              <a:schemeClr val="accent3">
                <a:hueOff val="11249043"/>
                <a:satOff val="2189"/>
                <a:lumOff val="11765"/>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C" sz="1800" kern="1200"/>
        </a:p>
      </dsp:txBody>
      <dsp:txXfrm>
        <a:off x="4043003" y="903950"/>
        <a:ext cx="103681" cy="25980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C036C-2600-4995-BF2A-B2160D89CFE7}" type="datetimeFigureOut">
              <a:rPr lang="en-US" smtClean="0"/>
              <a:t>2/7/2020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97254-33FA-42D2-A132-A29E4EB2A256}" type="slidenum">
              <a:rPr lang="en-US" smtClean="0"/>
              <a:t>‹Nº›</a:t>
            </a:fld>
            <a:endParaRPr lang="en-US"/>
          </a:p>
        </p:txBody>
      </p:sp>
    </p:spTree>
    <p:extLst>
      <p:ext uri="{BB962C8B-B14F-4D97-AF65-F5344CB8AC3E}">
        <p14:creationId xmlns:p14="http://schemas.microsoft.com/office/powerpoint/2010/main" val="164114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41F97254-33FA-42D2-A132-A29E4EB2A256}" type="slidenum">
              <a:rPr lang="en-US" smtClean="0"/>
              <a:t>1</a:t>
            </a:fld>
            <a:endParaRPr lang="en-US"/>
          </a:p>
        </p:txBody>
      </p:sp>
    </p:spTree>
    <p:extLst>
      <p:ext uri="{BB962C8B-B14F-4D97-AF65-F5344CB8AC3E}">
        <p14:creationId xmlns:p14="http://schemas.microsoft.com/office/powerpoint/2010/main" val="146015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9989081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D291B17-9318-49DB-B28B-6E5994AE9581}" type="datetime1">
              <a:rPr lang="en-US" smtClean="0"/>
              <a:t>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5084186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D291B17-9318-49DB-B28B-6E5994AE9581}" type="datetime1">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3448750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D291B17-9318-49DB-B28B-6E5994AE9581}" type="datetime1">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150334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D291B17-9318-49DB-B28B-6E5994AE9581}" type="datetime1">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6328766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291B17-9318-49DB-B28B-6E5994AE9581}" type="datetime1">
              <a:rPr lang="en-US" smtClean="0"/>
              <a:t>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1783820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291B17-9318-49DB-B28B-6E5994AE9581}" type="datetime1">
              <a:rPr lang="en-US" smtClean="0"/>
              <a:t>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2218539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30408689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221684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91625202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D291B17-9318-49DB-B28B-6E5994AE9581}" type="datetime1">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94732710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t>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6321491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t>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2274389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ED291B17-9318-49DB-B28B-6E5994AE9581}" type="datetime1">
              <a:rPr lang="en-US" smtClean="0"/>
              <a:t>2/7/2020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2405603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D291B17-9318-49DB-B28B-6E5994AE9581}" type="datetime1">
              <a:rPr lang="en-US" smtClean="0"/>
              <a:t>2/7/2020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57056822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ED291B17-9318-49DB-B28B-6E5994AE9581}" type="datetime1">
              <a:rPr lang="en-US" smtClean="0"/>
              <a:t>2/7/2020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2356916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D291B17-9318-49DB-B28B-6E5994AE9581}" type="datetime1">
              <a:rPr lang="en-US" smtClean="0"/>
              <a:t>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8750399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D291B17-9318-49DB-B28B-6E5994AE9581}" type="datetime1">
              <a:rPr lang="en-US" smtClean="0"/>
              <a:t>2/7/2020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453186237"/>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81B6B9E-6A81-4E25-840C-ACDFC3634F87}"/>
              </a:ext>
            </a:extLst>
          </p:cNvPr>
          <p:cNvPicPr>
            <a:picLocks noChangeAspect="1"/>
          </p:cNvPicPr>
          <p:nvPr/>
        </p:nvPicPr>
        <p:blipFill>
          <a:blip r:embed="rId3"/>
          <a:stretch>
            <a:fillRect/>
          </a:stretch>
        </p:blipFill>
        <p:spPr>
          <a:xfrm>
            <a:off x="3656395" y="384313"/>
            <a:ext cx="4879210" cy="1439819"/>
          </a:xfrm>
          <a:prstGeom prst="rect">
            <a:avLst/>
          </a:prstGeom>
        </p:spPr>
      </p:pic>
      <p:sp>
        <p:nvSpPr>
          <p:cNvPr id="3" name="Marcador de contenido 2">
            <a:extLst>
              <a:ext uri="{FF2B5EF4-FFF2-40B4-BE49-F238E27FC236}">
                <a16:creationId xmlns:a16="http://schemas.microsoft.com/office/drawing/2014/main" id="{AA0F3E47-A1B3-47B7-84C3-BF4C1DD94E47}"/>
              </a:ext>
            </a:extLst>
          </p:cNvPr>
          <p:cNvSpPr>
            <a:spLocks noGrp="1"/>
          </p:cNvSpPr>
          <p:nvPr>
            <p:ph idx="1"/>
          </p:nvPr>
        </p:nvSpPr>
        <p:spPr>
          <a:xfrm>
            <a:off x="1622729" y="1933244"/>
            <a:ext cx="8946541" cy="4759103"/>
          </a:xfrm>
        </p:spPr>
        <p:txBody>
          <a:bodyPr>
            <a:normAutofit lnSpcReduction="10000"/>
          </a:bodyPr>
          <a:lstStyle/>
          <a:p>
            <a:pPr marL="0" indent="0" algn="ctr">
              <a:buNone/>
            </a:pPr>
            <a:r>
              <a:rPr lang="es-EC" dirty="0">
                <a:solidFill>
                  <a:schemeClr val="bg1"/>
                </a:solidFill>
              </a:rPr>
              <a:t>DEPARTAMENTO DE CIENCIAS ECONÓMICAS, ADMINISTRATIVAS Y DE COMERCIO</a:t>
            </a:r>
          </a:p>
          <a:p>
            <a:pPr marL="0" indent="0" algn="ctr">
              <a:buNone/>
            </a:pPr>
            <a:endParaRPr lang="es-EC" dirty="0">
              <a:solidFill>
                <a:schemeClr val="bg1"/>
              </a:solidFill>
            </a:endParaRPr>
          </a:p>
          <a:p>
            <a:pPr marL="0" indent="0" algn="ctr">
              <a:buNone/>
            </a:pPr>
            <a:r>
              <a:rPr lang="es-EC" dirty="0">
                <a:solidFill>
                  <a:schemeClr val="bg1"/>
                </a:solidFill>
              </a:rPr>
              <a:t>CARRERA DE INGENIERÍA FINANZAS Y </a:t>
            </a:r>
            <a:r>
              <a:rPr lang="es-EC" dirty="0" smtClean="0">
                <a:solidFill>
                  <a:schemeClr val="bg1"/>
                </a:solidFill>
              </a:rPr>
              <a:t>AUDITORÍA</a:t>
            </a:r>
            <a:endParaRPr lang="es-EC" dirty="0">
              <a:solidFill>
                <a:schemeClr val="bg1"/>
              </a:solidFill>
            </a:endParaRPr>
          </a:p>
          <a:p>
            <a:pPr marL="0" indent="0" algn="ctr">
              <a:buNone/>
            </a:pPr>
            <a:endParaRPr lang="es-EC" dirty="0">
              <a:solidFill>
                <a:schemeClr val="bg1"/>
              </a:solidFill>
            </a:endParaRPr>
          </a:p>
          <a:p>
            <a:pPr marL="0" indent="0" algn="ctr">
              <a:buNone/>
            </a:pPr>
            <a:r>
              <a:rPr lang="es-EC" dirty="0">
                <a:solidFill>
                  <a:schemeClr val="bg1"/>
                </a:solidFill>
              </a:rPr>
              <a:t>TRABAJO DE TITULACIÓN</a:t>
            </a:r>
          </a:p>
          <a:p>
            <a:pPr marL="0" indent="0" algn="ctr">
              <a:buNone/>
            </a:pPr>
            <a:r>
              <a:rPr lang="es-EC" cap="all" dirty="0">
                <a:solidFill>
                  <a:schemeClr val="bg1"/>
                </a:solidFill>
              </a:rPr>
              <a:t>Tema:</a:t>
            </a:r>
            <a:endParaRPr lang="es-EC" dirty="0">
              <a:solidFill>
                <a:schemeClr val="bg1"/>
              </a:solidFill>
            </a:endParaRPr>
          </a:p>
          <a:p>
            <a:pPr marL="0" indent="0" algn="ctr">
              <a:buNone/>
            </a:pPr>
            <a:r>
              <a:rPr lang="es-EC" b="1" dirty="0">
                <a:solidFill>
                  <a:schemeClr val="bg1"/>
                </a:solidFill>
              </a:rPr>
              <a:t>Efectos no identificados en los riesgos informáticos de los sistemas de información dentro del control interno </a:t>
            </a:r>
            <a:r>
              <a:rPr lang="es-EC" b="1" dirty="0" smtClean="0">
                <a:solidFill>
                  <a:schemeClr val="bg1"/>
                </a:solidFill>
              </a:rPr>
              <a:t>en </a:t>
            </a:r>
            <a:r>
              <a:rPr lang="es-EC" b="1" dirty="0">
                <a:solidFill>
                  <a:schemeClr val="bg1"/>
                </a:solidFill>
              </a:rPr>
              <a:t>las PYMES </a:t>
            </a:r>
            <a:r>
              <a:rPr lang="es-EC" b="1" dirty="0" smtClean="0">
                <a:solidFill>
                  <a:schemeClr val="bg1"/>
                </a:solidFill>
              </a:rPr>
              <a:t>de</a:t>
            </a:r>
            <a:r>
              <a:rPr lang="es-EC" b="1" dirty="0" smtClean="0">
                <a:solidFill>
                  <a:schemeClr val="bg1"/>
                </a:solidFill>
              </a:rPr>
              <a:t> </a:t>
            </a:r>
            <a:r>
              <a:rPr lang="es-EC" b="1" dirty="0">
                <a:solidFill>
                  <a:schemeClr val="bg1"/>
                </a:solidFill>
              </a:rPr>
              <a:t>la provincia de Sucumbíos</a:t>
            </a:r>
          </a:p>
          <a:p>
            <a:endParaRPr lang="es-EC" dirty="0"/>
          </a:p>
          <a:p>
            <a:pPr marL="0" indent="0" algn="ctr">
              <a:buNone/>
            </a:pPr>
            <a:r>
              <a:rPr lang="es-EC" dirty="0">
                <a:solidFill>
                  <a:schemeClr val="bg1"/>
                </a:solidFill>
              </a:rPr>
              <a:t>Autora: Orozco Becerra Jenny Lorena</a:t>
            </a:r>
          </a:p>
          <a:p>
            <a:pPr marL="0" indent="0">
              <a:buNone/>
            </a:pPr>
            <a:endParaRPr lang="es-EC" dirty="0"/>
          </a:p>
        </p:txBody>
      </p:sp>
    </p:spTree>
    <p:extLst>
      <p:ext uri="{BB962C8B-B14F-4D97-AF65-F5344CB8AC3E}">
        <p14:creationId xmlns:p14="http://schemas.microsoft.com/office/powerpoint/2010/main" val="66188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641341" y="910688"/>
            <a:ext cx="3521359" cy="4761241"/>
          </a:xfrm>
        </p:spPr>
        <p:txBody>
          <a:bodyPr anchor="ctr">
            <a:normAutofit/>
          </a:bodyPr>
          <a:lstStyle/>
          <a:p>
            <a:pPr algn="ctr"/>
            <a:r>
              <a:rPr lang="es-EC" sz="4400" b="1" dirty="0"/>
              <a:t>PYMES EN EL ECUADOR </a:t>
            </a:r>
            <a:r>
              <a:rPr lang="es-EC" b="1" dirty="0"/>
              <a:t> </a:t>
            </a:r>
            <a:endParaRPr lang="es-EC" dirty="0"/>
          </a:p>
        </p:txBody>
      </p:sp>
      <p:sp>
        <p:nvSpPr>
          <p:cNvPr id="3" name="Marcador de contenido 2">
            <a:extLst>
              <a:ext uri="{FF2B5EF4-FFF2-40B4-BE49-F238E27FC236}">
                <a16:creationId xmlns:a16="http://schemas.microsoft.com/office/drawing/2014/main" id="{D263C41F-38D0-493C-A9CD-CB5EF9636158}"/>
              </a:ext>
            </a:extLst>
          </p:cNvPr>
          <p:cNvSpPr>
            <a:spLocks noGrp="1"/>
          </p:cNvSpPr>
          <p:nvPr>
            <p:ph idx="1"/>
          </p:nvPr>
        </p:nvSpPr>
        <p:spPr>
          <a:xfrm>
            <a:off x="4804041" y="1796930"/>
            <a:ext cx="6399930" cy="1421692"/>
          </a:xfrm>
        </p:spPr>
        <p:txBody>
          <a:bodyPr anchor="ctr">
            <a:normAutofit/>
          </a:bodyPr>
          <a:lstStyle/>
          <a:p>
            <a:pPr marL="0" indent="0">
              <a:buNone/>
            </a:pPr>
            <a:r>
              <a:rPr lang="es-EC" dirty="0"/>
              <a:t>PYMES pequeñas y medianas empresas, que, de acuerdo con el número de trabajadores, volumen de ventas, sus niveles de producción, y la conformación de activos y pasivos.</a:t>
            </a:r>
          </a:p>
          <a:p>
            <a:pPr marL="0" indent="0">
              <a:buNone/>
            </a:pPr>
            <a:endParaRPr lang="es-EC" dirty="0"/>
          </a:p>
          <a:p>
            <a:endParaRPr lang="es-EC" b="1" dirty="0"/>
          </a:p>
          <a:p>
            <a:pPr marL="0" indent="0">
              <a:buNone/>
            </a:pPr>
            <a:endParaRPr lang="es-EC" dirty="0"/>
          </a:p>
          <a:p>
            <a:endParaRPr lang="es-EC" dirty="0"/>
          </a:p>
          <a:p>
            <a:endParaRPr lang="es-EC" dirty="0"/>
          </a:p>
        </p:txBody>
      </p:sp>
      <p:pic>
        <p:nvPicPr>
          <p:cNvPr id="4" name="Imagen 3">
            <a:extLst>
              <a:ext uri="{FF2B5EF4-FFF2-40B4-BE49-F238E27FC236}">
                <a16:creationId xmlns:a16="http://schemas.microsoft.com/office/drawing/2014/main" id="{3C24B8FE-579B-454C-888D-B76D8D5A11B2}"/>
              </a:ext>
            </a:extLst>
          </p:cNvPr>
          <p:cNvPicPr>
            <a:picLocks noChangeAspect="1"/>
          </p:cNvPicPr>
          <p:nvPr/>
        </p:nvPicPr>
        <p:blipFill rotWithShape="1">
          <a:blip r:embed="rId4"/>
          <a:srcRect l="6687" r="44305"/>
          <a:stretch/>
        </p:blipFill>
        <p:spPr>
          <a:xfrm>
            <a:off x="4162700" y="3147923"/>
            <a:ext cx="3111284" cy="2611381"/>
          </a:xfrm>
          <a:prstGeom prst="rect">
            <a:avLst/>
          </a:prstGeom>
        </p:spPr>
      </p:pic>
      <p:pic>
        <p:nvPicPr>
          <p:cNvPr id="8" name="Imagen 7" descr="Imagen que contiene texto, mapa&#10;&#10;Descripción generada automáticamente">
            <a:extLst>
              <a:ext uri="{FF2B5EF4-FFF2-40B4-BE49-F238E27FC236}">
                <a16:creationId xmlns:a16="http://schemas.microsoft.com/office/drawing/2014/main" id="{A86B5A8B-1B80-4FB4-8C8C-FCCAB6C88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6493" y="3502478"/>
            <a:ext cx="3995348" cy="1944165"/>
          </a:xfrm>
          <a:prstGeom prst="rect">
            <a:avLst/>
          </a:prstGeom>
        </p:spPr>
      </p:pic>
      <p:cxnSp>
        <p:nvCxnSpPr>
          <p:cNvPr id="12" name="Conector: curvado 11">
            <a:extLst>
              <a:ext uri="{FF2B5EF4-FFF2-40B4-BE49-F238E27FC236}">
                <a16:creationId xmlns:a16="http://schemas.microsoft.com/office/drawing/2014/main" id="{5213138E-3B9E-4754-9620-C43D2042CACB}"/>
              </a:ext>
            </a:extLst>
          </p:cNvPr>
          <p:cNvCxnSpPr/>
          <p:nvPr/>
        </p:nvCxnSpPr>
        <p:spPr>
          <a:xfrm rot="5400000" flipH="1" flipV="1">
            <a:off x="8820978" y="3026466"/>
            <a:ext cx="420757" cy="3843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40CEA536-18EC-4140-AD5E-9B49BF312AD3}"/>
              </a:ext>
            </a:extLst>
          </p:cNvPr>
          <p:cNvSpPr txBox="1"/>
          <p:nvPr/>
        </p:nvSpPr>
        <p:spPr>
          <a:xfrm>
            <a:off x="9223513" y="2534657"/>
            <a:ext cx="1630018" cy="400110"/>
          </a:xfrm>
          <a:prstGeom prst="rect">
            <a:avLst/>
          </a:prstGeom>
          <a:noFill/>
        </p:spPr>
        <p:txBody>
          <a:bodyPr wrap="square" rtlCol="0">
            <a:spAutoFit/>
          </a:bodyPr>
          <a:lstStyle/>
          <a:p>
            <a:r>
              <a:rPr lang="es-EC" sz="2000" dirty="0"/>
              <a:t>116 PYMES</a:t>
            </a:r>
          </a:p>
        </p:txBody>
      </p:sp>
    </p:spTree>
    <p:extLst>
      <p:ext uri="{BB962C8B-B14F-4D97-AF65-F5344CB8AC3E}">
        <p14:creationId xmlns:p14="http://schemas.microsoft.com/office/powerpoint/2010/main" val="161462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434606" y="1910832"/>
            <a:ext cx="3845052" cy="2849218"/>
          </a:xfrm>
        </p:spPr>
        <p:txBody>
          <a:bodyPr anchor="ctr">
            <a:normAutofit/>
          </a:bodyPr>
          <a:lstStyle/>
          <a:p>
            <a:pPr algn="ctr"/>
            <a:r>
              <a:rPr lang="es-MX" sz="3200" b="1" dirty="0"/>
              <a:t>Metodología de investigación</a:t>
            </a:r>
            <a:r>
              <a:rPr lang="es-EC" sz="3200" b="1" dirty="0"/>
              <a:t> </a:t>
            </a:r>
            <a:r>
              <a:rPr lang="es-EC" sz="2800" b="1" dirty="0"/>
              <a:t> </a:t>
            </a:r>
            <a:endParaRPr lang="es-EC" sz="2800" dirty="0"/>
          </a:p>
        </p:txBody>
      </p:sp>
      <p:sp>
        <p:nvSpPr>
          <p:cNvPr id="3" name="Marcador de contenido 2">
            <a:extLst>
              <a:ext uri="{FF2B5EF4-FFF2-40B4-BE49-F238E27FC236}">
                <a16:creationId xmlns:a16="http://schemas.microsoft.com/office/drawing/2014/main" id="{D263C41F-38D0-493C-A9CD-CB5EF9636158}"/>
              </a:ext>
            </a:extLst>
          </p:cNvPr>
          <p:cNvSpPr>
            <a:spLocks noGrp="1"/>
          </p:cNvSpPr>
          <p:nvPr>
            <p:ph idx="1"/>
          </p:nvPr>
        </p:nvSpPr>
        <p:spPr>
          <a:xfrm>
            <a:off x="4714264" y="1603513"/>
            <a:ext cx="6722331" cy="4359964"/>
          </a:xfrm>
        </p:spPr>
        <p:txBody>
          <a:bodyPr anchor="ctr">
            <a:normAutofit lnSpcReduction="10000"/>
          </a:bodyPr>
          <a:lstStyle/>
          <a:p>
            <a:r>
              <a:rPr lang="es-EC" sz="2400" b="1" dirty="0"/>
              <a:t>Tipo de investigación: </a:t>
            </a:r>
            <a:r>
              <a:rPr lang="es-EC" sz="2400" dirty="0"/>
              <a:t>Fue un Diagnóstico exploratorio con un nivel descriptivo.</a:t>
            </a:r>
          </a:p>
          <a:p>
            <a:r>
              <a:rPr lang="es-EC" sz="2400" b="1" dirty="0"/>
              <a:t>Con un instrumento de recolección de datos como es el cuestionario aplicado en una encuesta </a:t>
            </a:r>
            <a:r>
              <a:rPr lang="es-MX" sz="2400" dirty="0"/>
              <a:t>que permitió analizar, observar y medir las variables de estudio.</a:t>
            </a:r>
            <a:endParaRPr lang="es-EC" sz="2400" b="1" dirty="0"/>
          </a:p>
          <a:p>
            <a:r>
              <a:rPr lang="es-EC" sz="2400" b="1" dirty="0"/>
              <a:t>Establecí la muestras.- </a:t>
            </a:r>
            <a:r>
              <a:rPr lang="es-EC" sz="2400" dirty="0"/>
              <a:t>Mediante la formula de poblaciones finitas dando un total de 88 PYMES considerando un margen de error  un margen de error 0,5%</a:t>
            </a:r>
          </a:p>
          <a:p>
            <a:pPr marL="0" indent="0">
              <a:buNone/>
            </a:pPr>
            <a:endParaRPr lang="es-EC" sz="1800" dirty="0"/>
          </a:p>
          <a:p>
            <a:endParaRPr lang="es-EC" sz="2400" dirty="0"/>
          </a:p>
        </p:txBody>
      </p:sp>
    </p:spTree>
    <p:extLst>
      <p:ext uri="{BB962C8B-B14F-4D97-AF65-F5344CB8AC3E}">
        <p14:creationId xmlns:p14="http://schemas.microsoft.com/office/powerpoint/2010/main" val="292624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806195" y="804672"/>
            <a:ext cx="3521359" cy="5248656"/>
          </a:xfrm>
        </p:spPr>
        <p:txBody>
          <a:bodyPr anchor="ctr">
            <a:normAutofit/>
          </a:bodyPr>
          <a:lstStyle/>
          <a:p>
            <a:pPr algn="ctr"/>
            <a:r>
              <a:rPr lang="es-EC" sz="4400" dirty="0"/>
              <a:t/>
            </a:r>
            <a:br>
              <a:rPr lang="es-EC" sz="4400" dirty="0"/>
            </a:br>
            <a:r>
              <a:rPr lang="es-EC" sz="4400" dirty="0"/>
              <a:t> </a:t>
            </a:r>
            <a:r>
              <a:rPr lang="es-EC" sz="4400" b="1" dirty="0"/>
              <a:t/>
            </a:r>
            <a:br>
              <a:rPr lang="es-EC" sz="4400" b="1" dirty="0"/>
            </a:br>
            <a:r>
              <a:rPr lang="es-EC" sz="4400" b="1" dirty="0"/>
              <a:t>T</a:t>
            </a:r>
            <a:r>
              <a:rPr lang="es-EC" b="1" dirty="0"/>
              <a:t>abulación de resultados</a:t>
            </a:r>
            <a:r>
              <a:rPr lang="es-EC" dirty="0"/>
              <a:t/>
            </a:r>
            <a:br>
              <a:rPr lang="es-EC" dirty="0"/>
            </a:br>
            <a:r>
              <a:rPr lang="es-EC" sz="3600" dirty="0"/>
              <a:t/>
            </a:r>
            <a:br>
              <a:rPr lang="es-EC" sz="3600" dirty="0"/>
            </a:br>
            <a:r>
              <a:rPr lang="es-EC" dirty="0"/>
              <a:t/>
            </a:r>
            <a:br>
              <a:rPr lang="es-EC" dirty="0"/>
            </a:br>
            <a:r>
              <a:rPr lang="es-EC" b="1" dirty="0"/>
              <a:t> </a:t>
            </a:r>
            <a:endParaRPr lang="es-EC" dirty="0"/>
          </a:p>
        </p:txBody>
      </p:sp>
      <p:sp>
        <p:nvSpPr>
          <p:cNvPr id="3" name="Marcador de contenido 2">
            <a:extLst>
              <a:ext uri="{FF2B5EF4-FFF2-40B4-BE49-F238E27FC236}">
                <a16:creationId xmlns:a16="http://schemas.microsoft.com/office/drawing/2014/main" id="{D263C41F-38D0-493C-A9CD-CB5EF9636158}"/>
              </a:ext>
            </a:extLst>
          </p:cNvPr>
          <p:cNvSpPr>
            <a:spLocks noGrp="1"/>
          </p:cNvSpPr>
          <p:nvPr>
            <p:ph idx="1"/>
          </p:nvPr>
        </p:nvSpPr>
        <p:spPr>
          <a:xfrm>
            <a:off x="4651247" y="1453985"/>
            <a:ext cx="6679362" cy="4956312"/>
          </a:xfrm>
        </p:spPr>
        <p:txBody>
          <a:bodyPr anchor="ctr">
            <a:normAutofit fontScale="70000" lnSpcReduction="20000"/>
          </a:bodyPr>
          <a:lstStyle/>
          <a:p>
            <a:endParaRPr lang="es-EC" dirty="0"/>
          </a:p>
          <a:p>
            <a:endParaRPr lang="es-EC" dirty="0"/>
          </a:p>
          <a:p>
            <a:r>
              <a:rPr lang="es-EC" sz="3800" dirty="0"/>
              <a:t>Utilice un programa desarrollado por IBM, llamado SPSS (Programa estadístico informático) para el procesamiento completo de datos, este sistema es fácil de manipular por su similitud con el sistema Excel ya que posee filas y columnas, que permiten acceder a la herramienta para ingresar los datos permitiendo obtener resultados claros, específicos y exactos.</a:t>
            </a:r>
          </a:p>
          <a:p>
            <a:endParaRPr lang="es-EC" dirty="0"/>
          </a:p>
          <a:p>
            <a:endParaRPr lang="es-EC" dirty="0"/>
          </a:p>
          <a:p>
            <a:endParaRPr lang="es-EC" b="1" dirty="0"/>
          </a:p>
          <a:p>
            <a:pPr marL="0" indent="0">
              <a:buNone/>
            </a:pPr>
            <a:endParaRPr lang="es-EC" dirty="0"/>
          </a:p>
          <a:p>
            <a:endParaRPr lang="es-EC" dirty="0"/>
          </a:p>
          <a:p>
            <a:endParaRPr lang="es-EC" dirty="0"/>
          </a:p>
        </p:txBody>
      </p:sp>
    </p:spTree>
    <p:extLst>
      <p:ext uri="{BB962C8B-B14F-4D97-AF65-F5344CB8AC3E}">
        <p14:creationId xmlns:p14="http://schemas.microsoft.com/office/powerpoint/2010/main" val="124641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723733" y="0"/>
            <a:ext cx="9807036" cy="1323162"/>
          </a:xfrm>
        </p:spPr>
        <p:txBody>
          <a:bodyPr vert="horz" lIns="91440" tIns="45720" rIns="91440" bIns="45720" rtlCol="0" anchor="t">
            <a:noAutofit/>
          </a:bodyPr>
          <a:lstStyle/>
          <a:p>
            <a:pPr algn="ctr">
              <a:lnSpc>
                <a:spcPct val="90000"/>
              </a:lnSpc>
            </a:pPr>
            <a:r>
              <a:rPr lang="en-US" sz="2400" dirty="0"/>
              <a:t/>
            </a:r>
            <a:br>
              <a:rPr lang="en-US" sz="2400" dirty="0"/>
            </a:br>
            <a:r>
              <a:rPr lang="en-US" sz="3600" b="1" dirty="0"/>
              <a:t>ANALISIS DE RESULTADOS</a:t>
            </a:r>
            <a:br>
              <a:rPr lang="en-US" sz="3600" b="1" dirty="0"/>
            </a:br>
            <a:r>
              <a:rPr lang="en-US" sz="3600" b="1" dirty="0"/>
              <a:t>SISTEMA INFORMATICO  </a:t>
            </a:r>
            <a:r>
              <a:rPr lang="en-US" sz="2400" dirty="0"/>
              <a:t/>
            </a:r>
            <a:br>
              <a:rPr lang="en-US" sz="2400" dirty="0"/>
            </a:br>
            <a:r>
              <a:rPr lang="en-US" sz="2400" dirty="0"/>
              <a:t> </a:t>
            </a:r>
          </a:p>
        </p:txBody>
      </p:sp>
      <p:sp>
        <p:nvSpPr>
          <p:cNvPr id="3" name="Rectángulo 2">
            <a:extLst>
              <a:ext uri="{FF2B5EF4-FFF2-40B4-BE49-F238E27FC236}">
                <a16:creationId xmlns:a16="http://schemas.microsoft.com/office/drawing/2014/main" id="{513F4B0F-1984-49E0-9571-4205DAA260C2}"/>
              </a:ext>
            </a:extLst>
          </p:cNvPr>
          <p:cNvSpPr/>
          <p:nvPr/>
        </p:nvSpPr>
        <p:spPr>
          <a:xfrm>
            <a:off x="278296" y="1740606"/>
            <a:ext cx="5579164" cy="5049078"/>
          </a:xfrm>
          <a:prstGeom prst="rect">
            <a:avLst/>
          </a:prstGeom>
        </p:spPr>
        <p:txBody>
          <a:bodyPr vert="horz" lIns="91440" tIns="45720" rIns="91440" bIns="45720" rtlCol="0">
            <a:normAutofit fontScale="92500" lnSpcReduction="10000"/>
          </a:bodyPr>
          <a:lstStyle/>
          <a:p>
            <a:pPr>
              <a:lnSpc>
                <a:spcPct val="90000"/>
              </a:lnSpc>
              <a:spcBef>
                <a:spcPts val="1000"/>
              </a:spcBef>
              <a:buClr>
                <a:schemeClr val="accent1"/>
              </a:buClr>
              <a:buSzPct val="80000"/>
            </a:pPr>
            <a:r>
              <a:rPr lang="en-US" sz="3400" b="1" dirty="0">
                <a:latin typeface="+mj-lt"/>
                <a:ea typeface="+mj-ea"/>
                <a:cs typeface="+mj-cs"/>
              </a:rPr>
              <a:t>Propuesta de mejora </a:t>
            </a:r>
          </a:p>
          <a:p>
            <a:pPr>
              <a:lnSpc>
                <a:spcPct val="90000"/>
              </a:lnSpc>
              <a:spcBef>
                <a:spcPts val="1000"/>
              </a:spcBef>
              <a:buClr>
                <a:schemeClr val="accent1"/>
              </a:buClr>
              <a:buSzPct val="80000"/>
            </a:pPr>
            <a:endParaRPr lang="en-US" sz="2400" b="1" dirty="0">
              <a:latin typeface="+mj-lt"/>
              <a:ea typeface="+mj-ea"/>
              <a:cs typeface="+mj-cs"/>
            </a:endParaRPr>
          </a:p>
          <a:p>
            <a:pPr>
              <a:lnSpc>
                <a:spcPct val="90000"/>
              </a:lnSpc>
              <a:spcBef>
                <a:spcPts val="1000"/>
              </a:spcBef>
              <a:buClr>
                <a:schemeClr val="accent1"/>
              </a:buClr>
              <a:buSzPct val="80000"/>
              <a:buFont typeface="Wingdings 3" charset="2"/>
              <a:buChar char=""/>
            </a:pPr>
            <a:r>
              <a:rPr lang="en-US" sz="2300" dirty="0">
                <a:latin typeface="+mj-lt"/>
                <a:ea typeface="+mj-ea"/>
                <a:cs typeface="+mj-cs"/>
              </a:rPr>
              <a:t>Para las PYMES de la provincia de Sucumbios que no tienen sistemas informáticos automatizados, ni conocen de aplicaciones informáticas así como las actualizaciones de las mismas, el Gobierno local debe promover capacitaciones en torno a la modernización y automatización de uso de tecnología. Además conviene  que las PYMES tomen en consideración el realizar un análisis de Costo – Beneficio de inversión de un sistema automatizado e integrado respecto a las áreas de Contabilidad, Ventas e Inventarios.</a:t>
            </a:r>
          </a:p>
        </p:txBody>
      </p:sp>
      <p:pic>
        <p:nvPicPr>
          <p:cNvPr id="20" name="Imagen 19">
            <a:extLst>
              <a:ext uri="{FF2B5EF4-FFF2-40B4-BE49-F238E27FC236}">
                <a16:creationId xmlns:a16="http://schemas.microsoft.com/office/drawing/2014/main" id="{CE8369FC-E816-4A87-997A-9985EFD3E6DF}"/>
              </a:ext>
            </a:extLst>
          </p:cNvPr>
          <p:cNvPicPr/>
          <p:nvPr/>
        </p:nvPicPr>
        <p:blipFill rotWithShape="1">
          <a:blip r:embed="rId3">
            <a:extLst>
              <a:ext uri="{28A0092B-C50C-407E-A947-70E740481C1C}">
                <a14:useLocalDpi xmlns:a14="http://schemas.microsoft.com/office/drawing/2010/main" val="0"/>
              </a:ext>
            </a:extLst>
          </a:blip>
          <a:srcRect l="9692" t="1823" b="1842"/>
          <a:stretch/>
        </p:blipFill>
        <p:spPr bwMode="auto">
          <a:xfrm>
            <a:off x="5981011" y="1941678"/>
            <a:ext cx="6096000" cy="441725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7762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2127497" y="950088"/>
            <a:ext cx="7679112" cy="913968"/>
          </a:xfrm>
        </p:spPr>
        <p:txBody>
          <a:bodyPr anchor="ctr">
            <a:normAutofit fontScale="90000"/>
          </a:bodyPr>
          <a:lstStyle/>
          <a:p>
            <a:pPr algn="ctr"/>
            <a:r>
              <a:rPr lang="es-EC" dirty="0"/>
              <a:t/>
            </a:r>
            <a:br>
              <a:rPr lang="es-EC" dirty="0"/>
            </a:br>
            <a:r>
              <a:rPr lang="es-EC" sz="3200" b="1" dirty="0"/>
              <a:t>ANALISIS DE RESULTADOS </a:t>
            </a:r>
            <a:br>
              <a:rPr lang="es-EC" sz="3200" b="1" dirty="0"/>
            </a:br>
            <a:r>
              <a:rPr lang="es-EC" sz="3200" b="1" dirty="0"/>
              <a:t>Facturación e inventarios </a:t>
            </a:r>
            <a:r>
              <a:rPr lang="es-EC" dirty="0"/>
              <a:t/>
            </a:r>
            <a:br>
              <a:rPr lang="es-EC" dirty="0"/>
            </a:br>
            <a:r>
              <a:rPr lang="es-EC" dirty="0"/>
              <a:t/>
            </a:r>
            <a:br>
              <a:rPr lang="es-EC" dirty="0"/>
            </a:br>
            <a:r>
              <a:rPr lang="es-EC" b="1" dirty="0"/>
              <a:t> </a:t>
            </a:r>
            <a:endParaRPr lang="es-EC" dirty="0"/>
          </a:p>
        </p:txBody>
      </p:sp>
      <p:sp>
        <p:nvSpPr>
          <p:cNvPr id="4" name="Marcador de contenido 3">
            <a:extLst>
              <a:ext uri="{FF2B5EF4-FFF2-40B4-BE49-F238E27FC236}">
                <a16:creationId xmlns:a16="http://schemas.microsoft.com/office/drawing/2014/main" id="{2E269C69-1445-41AB-B133-22B6489ED255}"/>
              </a:ext>
            </a:extLst>
          </p:cNvPr>
          <p:cNvSpPr>
            <a:spLocks noGrp="1"/>
          </p:cNvSpPr>
          <p:nvPr>
            <p:ph idx="1"/>
          </p:nvPr>
        </p:nvSpPr>
        <p:spPr>
          <a:xfrm>
            <a:off x="4196272" y="1141929"/>
            <a:ext cx="6068691" cy="5348067"/>
          </a:xfrm>
        </p:spPr>
        <p:txBody>
          <a:bodyPr>
            <a:normAutofit/>
          </a:bodyPr>
          <a:lstStyle/>
          <a:p>
            <a:pPr marL="0" indent="0" algn="ctr">
              <a:buNone/>
            </a:pPr>
            <a:endParaRPr lang="es-MX" b="1" dirty="0"/>
          </a:p>
          <a:p>
            <a:endParaRPr lang="es-EC" dirty="0"/>
          </a:p>
        </p:txBody>
      </p:sp>
      <p:sp>
        <p:nvSpPr>
          <p:cNvPr id="11" name="Rectángulo 10">
            <a:extLst>
              <a:ext uri="{FF2B5EF4-FFF2-40B4-BE49-F238E27FC236}">
                <a16:creationId xmlns:a16="http://schemas.microsoft.com/office/drawing/2014/main" id="{B91EC8C3-1546-488C-93BB-3DA7C48E5C6B}"/>
              </a:ext>
            </a:extLst>
          </p:cNvPr>
          <p:cNvSpPr/>
          <p:nvPr/>
        </p:nvSpPr>
        <p:spPr>
          <a:xfrm>
            <a:off x="670910" y="1864056"/>
            <a:ext cx="5353645" cy="4093428"/>
          </a:xfrm>
          <a:prstGeom prst="rect">
            <a:avLst/>
          </a:prstGeom>
        </p:spPr>
        <p:txBody>
          <a:bodyPr wrap="square">
            <a:spAutoFit/>
          </a:bodyPr>
          <a:lstStyle/>
          <a:p>
            <a:pPr algn="ctr"/>
            <a:r>
              <a:rPr lang="es-MX" sz="2000" b="1" dirty="0"/>
              <a:t>Propuesta de Mejora</a:t>
            </a:r>
          </a:p>
          <a:p>
            <a:pPr algn="ctr"/>
            <a:r>
              <a:rPr lang="es-MX" sz="2000" b="1" dirty="0"/>
              <a:t> </a:t>
            </a:r>
          </a:p>
          <a:p>
            <a:r>
              <a:rPr lang="es-MX" sz="2000" dirty="0"/>
              <a:t>Las PYMES de la provincia de Sucumbios deben tener un  control  de inventarios por medio de la asignación de al menos una persona encargada de esta área ya que esto facilita el conocer si las PYMES tienen rentabilidad y rotación de los productos, de esta manera se puede crear el departamento de contabilidad en donde se encuentre una persona en el área contable y otra en el área de inventarios.</a:t>
            </a:r>
          </a:p>
        </p:txBody>
      </p:sp>
      <p:pic>
        <p:nvPicPr>
          <p:cNvPr id="3" name="Imagen 2">
            <a:extLst>
              <a:ext uri="{FF2B5EF4-FFF2-40B4-BE49-F238E27FC236}">
                <a16:creationId xmlns:a16="http://schemas.microsoft.com/office/drawing/2014/main" id="{60B32AC9-E9D2-4696-83AE-D86A4057FE95}"/>
              </a:ext>
            </a:extLst>
          </p:cNvPr>
          <p:cNvPicPr>
            <a:picLocks noChangeAspect="1"/>
          </p:cNvPicPr>
          <p:nvPr/>
        </p:nvPicPr>
        <p:blipFill rotWithShape="1">
          <a:blip r:embed="rId4"/>
          <a:srcRect l="41467" t="30866" r="19104" b="20801"/>
          <a:stretch/>
        </p:blipFill>
        <p:spPr>
          <a:xfrm>
            <a:off x="6167446" y="1946491"/>
            <a:ext cx="5425080" cy="3738942"/>
          </a:xfrm>
          <a:prstGeom prst="rect">
            <a:avLst/>
          </a:prstGeom>
        </p:spPr>
      </p:pic>
    </p:spTree>
    <p:extLst>
      <p:ext uri="{BB962C8B-B14F-4D97-AF65-F5344CB8AC3E}">
        <p14:creationId xmlns:p14="http://schemas.microsoft.com/office/powerpoint/2010/main" val="255771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2063016" y="133280"/>
            <a:ext cx="7800925" cy="1539231"/>
          </a:xfrm>
        </p:spPr>
        <p:txBody>
          <a:bodyPr anchor="ctr">
            <a:noAutofit/>
          </a:bodyPr>
          <a:lstStyle/>
          <a:p>
            <a:pPr algn="ctr"/>
            <a:r>
              <a:rPr lang="es-EC" sz="3200" b="1" dirty="0"/>
              <a:t/>
            </a:r>
            <a:br>
              <a:rPr lang="es-EC" sz="3200" b="1" dirty="0"/>
            </a:br>
            <a:r>
              <a:rPr lang="es-EC" sz="3200" b="1" dirty="0"/>
              <a:t/>
            </a:r>
            <a:br>
              <a:rPr lang="es-EC" sz="3200" b="1" dirty="0"/>
            </a:br>
            <a:r>
              <a:rPr lang="es-EC" sz="3200" b="1" dirty="0"/>
              <a:t>ANALISIS DE RESULTADOS</a:t>
            </a:r>
            <a:br>
              <a:rPr lang="es-EC" sz="3200" b="1" dirty="0"/>
            </a:br>
            <a:r>
              <a:rPr lang="es-EC" sz="3200" b="1" dirty="0"/>
              <a:t>Control Interno</a:t>
            </a:r>
            <a:br>
              <a:rPr lang="es-EC" sz="3200" b="1" dirty="0"/>
            </a:br>
            <a:r>
              <a:rPr lang="es-EC" sz="3200" b="1" dirty="0"/>
              <a:t> </a:t>
            </a:r>
          </a:p>
        </p:txBody>
      </p:sp>
      <p:sp>
        <p:nvSpPr>
          <p:cNvPr id="4" name="Marcador de contenido 3">
            <a:extLst>
              <a:ext uri="{FF2B5EF4-FFF2-40B4-BE49-F238E27FC236}">
                <a16:creationId xmlns:a16="http://schemas.microsoft.com/office/drawing/2014/main" id="{2E269C69-1445-41AB-B133-22B6489ED255}"/>
              </a:ext>
            </a:extLst>
          </p:cNvPr>
          <p:cNvSpPr>
            <a:spLocks noGrp="1"/>
          </p:cNvSpPr>
          <p:nvPr>
            <p:ph idx="1"/>
          </p:nvPr>
        </p:nvSpPr>
        <p:spPr>
          <a:xfrm>
            <a:off x="588527" y="1308054"/>
            <a:ext cx="5374952" cy="4241892"/>
          </a:xfrm>
        </p:spPr>
        <p:txBody>
          <a:bodyPr>
            <a:noAutofit/>
          </a:bodyPr>
          <a:lstStyle/>
          <a:p>
            <a:pPr marL="0" indent="0">
              <a:buNone/>
            </a:pPr>
            <a:endParaRPr lang="es-MX" sz="2300" dirty="0"/>
          </a:p>
          <a:p>
            <a:pPr marL="0" indent="0" algn="ctr">
              <a:buNone/>
            </a:pPr>
            <a:r>
              <a:rPr lang="es-MX" sz="2300" b="1" dirty="0"/>
              <a:t>Propuesta de Mejora </a:t>
            </a:r>
          </a:p>
          <a:p>
            <a:pPr marL="0" indent="0" algn="just">
              <a:buNone/>
            </a:pPr>
            <a:r>
              <a:rPr lang="es-MX" sz="2300" dirty="0"/>
              <a:t>Creación de políticas se seguridad informática para crear la cultura en cada una de las PYMES en donde se traten los puntos respecto a: presupuesto asignado a sistemas informáticos automatizados, control de inventarios mediante un departamento específico para ello, actualización de programas informáticos por lo menos dos veces al año.</a:t>
            </a:r>
          </a:p>
          <a:p>
            <a:pPr marL="0" indent="0" algn="just">
              <a:buNone/>
            </a:pPr>
            <a:endParaRPr lang="es-MX" sz="2300" dirty="0"/>
          </a:p>
          <a:p>
            <a:endParaRPr lang="es-EC" sz="2300" dirty="0"/>
          </a:p>
        </p:txBody>
      </p:sp>
      <p:pic>
        <p:nvPicPr>
          <p:cNvPr id="3" name="Imagen 2">
            <a:extLst>
              <a:ext uri="{FF2B5EF4-FFF2-40B4-BE49-F238E27FC236}">
                <a16:creationId xmlns:a16="http://schemas.microsoft.com/office/drawing/2014/main" id="{44F57CF4-95C8-4DC0-BB63-1EB633D68B55}"/>
              </a:ext>
            </a:extLst>
          </p:cNvPr>
          <p:cNvPicPr>
            <a:picLocks noChangeAspect="1"/>
          </p:cNvPicPr>
          <p:nvPr/>
        </p:nvPicPr>
        <p:blipFill rotWithShape="1">
          <a:blip r:embed="rId4"/>
          <a:srcRect l="48331" t="39540" r="15800" b="26047"/>
          <a:stretch/>
        </p:blipFill>
        <p:spPr>
          <a:xfrm>
            <a:off x="6094412" y="2502325"/>
            <a:ext cx="5509061" cy="2971520"/>
          </a:xfrm>
          <a:prstGeom prst="rect">
            <a:avLst/>
          </a:prstGeom>
        </p:spPr>
      </p:pic>
    </p:spTree>
    <p:extLst>
      <p:ext uri="{BB962C8B-B14F-4D97-AF65-F5344CB8AC3E}">
        <p14:creationId xmlns:p14="http://schemas.microsoft.com/office/powerpoint/2010/main" val="65514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806197" y="1181687"/>
            <a:ext cx="3540722" cy="4083851"/>
          </a:xfrm>
        </p:spPr>
        <p:txBody>
          <a:bodyPr anchor="ctr">
            <a:noAutofit/>
          </a:bodyPr>
          <a:lstStyle/>
          <a:p>
            <a:pPr algn="ctr"/>
            <a:r>
              <a:rPr lang="es-EC" sz="3200" b="1" dirty="0"/>
              <a:t/>
            </a:r>
            <a:br>
              <a:rPr lang="es-EC" sz="3200" b="1" dirty="0"/>
            </a:br>
            <a:r>
              <a:rPr lang="es-EC" sz="3200" b="1" dirty="0"/>
              <a:t/>
            </a:r>
            <a:br>
              <a:rPr lang="es-EC" sz="3200" b="1" dirty="0"/>
            </a:br>
            <a:r>
              <a:rPr lang="es-EC" sz="3200" b="1" dirty="0"/>
              <a:t>Efectos debido a la no identificación de riesgos informáticos</a:t>
            </a:r>
            <a:r>
              <a:rPr lang="es-EC" sz="3200" dirty="0"/>
              <a:t/>
            </a:r>
            <a:br>
              <a:rPr lang="es-EC" sz="3200" dirty="0"/>
            </a:br>
            <a:r>
              <a:rPr lang="es-EC" sz="3200" b="1" dirty="0"/>
              <a:t> </a:t>
            </a:r>
            <a:endParaRPr lang="es-EC" sz="3200" dirty="0"/>
          </a:p>
        </p:txBody>
      </p:sp>
      <p:sp>
        <p:nvSpPr>
          <p:cNvPr id="4" name="Marcador de contenido 3">
            <a:extLst>
              <a:ext uri="{FF2B5EF4-FFF2-40B4-BE49-F238E27FC236}">
                <a16:creationId xmlns:a16="http://schemas.microsoft.com/office/drawing/2014/main" id="{2E269C69-1445-41AB-B133-22B6489ED255}"/>
              </a:ext>
            </a:extLst>
          </p:cNvPr>
          <p:cNvSpPr>
            <a:spLocks noGrp="1"/>
          </p:cNvSpPr>
          <p:nvPr>
            <p:ph idx="1"/>
          </p:nvPr>
        </p:nvSpPr>
        <p:spPr>
          <a:xfrm>
            <a:off x="4754885" y="1181687"/>
            <a:ext cx="6068691" cy="5046394"/>
          </a:xfrm>
        </p:spPr>
        <p:txBody>
          <a:bodyPr>
            <a:normAutofit/>
          </a:bodyPr>
          <a:lstStyle/>
          <a:p>
            <a:pPr marL="0" indent="0">
              <a:buNone/>
            </a:pPr>
            <a:endParaRPr lang="es-MX" dirty="0"/>
          </a:p>
          <a:p>
            <a:pPr marL="0" indent="0" algn="just">
              <a:buNone/>
            </a:pPr>
            <a:endParaRPr lang="es-MX" dirty="0"/>
          </a:p>
          <a:p>
            <a:endParaRPr lang="es-EC" dirty="0"/>
          </a:p>
        </p:txBody>
      </p:sp>
      <p:graphicFrame>
        <p:nvGraphicFramePr>
          <p:cNvPr id="7" name="Tabla 6">
            <a:extLst>
              <a:ext uri="{FF2B5EF4-FFF2-40B4-BE49-F238E27FC236}">
                <a16:creationId xmlns:a16="http://schemas.microsoft.com/office/drawing/2014/main" id="{010A9958-360D-49CF-8785-8452D09DEAC8}"/>
              </a:ext>
            </a:extLst>
          </p:cNvPr>
          <p:cNvGraphicFramePr>
            <a:graphicFrameLocks noGrp="1"/>
          </p:cNvGraphicFramePr>
          <p:nvPr>
            <p:extLst>
              <p:ext uri="{D42A27DB-BD31-4B8C-83A1-F6EECF244321}">
                <p14:modId xmlns:p14="http://schemas.microsoft.com/office/powerpoint/2010/main" val="2603033917"/>
              </p:ext>
            </p:extLst>
          </p:nvPr>
        </p:nvGraphicFramePr>
        <p:xfrm>
          <a:off x="4754885" y="992109"/>
          <a:ext cx="6630918" cy="4684204"/>
        </p:xfrm>
        <a:graphic>
          <a:graphicData uri="http://schemas.openxmlformats.org/drawingml/2006/table">
            <a:tbl>
              <a:tblPr firstRow="1" firstCol="1" bandRow="1">
                <a:tableStyleId>{21E4AEA4-8DFA-4A89-87EB-49C32662AFE0}</a:tableStyleId>
              </a:tblPr>
              <a:tblGrid>
                <a:gridCol w="4013451">
                  <a:extLst>
                    <a:ext uri="{9D8B030D-6E8A-4147-A177-3AD203B41FA5}">
                      <a16:colId xmlns:a16="http://schemas.microsoft.com/office/drawing/2014/main" val="2171927499"/>
                    </a:ext>
                  </a:extLst>
                </a:gridCol>
                <a:gridCol w="1266613">
                  <a:extLst>
                    <a:ext uri="{9D8B030D-6E8A-4147-A177-3AD203B41FA5}">
                      <a16:colId xmlns:a16="http://schemas.microsoft.com/office/drawing/2014/main" val="1209199140"/>
                    </a:ext>
                  </a:extLst>
                </a:gridCol>
                <a:gridCol w="1350854">
                  <a:extLst>
                    <a:ext uri="{9D8B030D-6E8A-4147-A177-3AD203B41FA5}">
                      <a16:colId xmlns:a16="http://schemas.microsoft.com/office/drawing/2014/main" val="1995116124"/>
                    </a:ext>
                  </a:extLst>
                </a:gridCol>
              </a:tblGrid>
              <a:tr h="537601">
                <a:tc>
                  <a:txBody>
                    <a:bodyPr/>
                    <a:lstStyle/>
                    <a:p>
                      <a:pPr algn="ctr">
                        <a:lnSpc>
                          <a:spcPct val="150000"/>
                        </a:lnSpc>
                        <a:spcAft>
                          <a:spcPts val="0"/>
                        </a:spcAft>
                      </a:pPr>
                      <a:r>
                        <a:rPr lang="en-US" sz="1000" dirty="0">
                          <a:solidFill>
                            <a:schemeClr val="bg1"/>
                          </a:solidFill>
                          <a:effectLst/>
                        </a:rPr>
                        <a:t>Efectos </a:t>
                      </a:r>
                      <a:endParaRPr lang="es-EC"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b"/>
                </a:tc>
                <a:tc>
                  <a:txBody>
                    <a:bodyPr/>
                    <a:lstStyle/>
                    <a:p>
                      <a:pPr algn="ctr">
                        <a:lnSpc>
                          <a:spcPct val="150000"/>
                        </a:lnSpc>
                        <a:spcAft>
                          <a:spcPts val="0"/>
                        </a:spcAft>
                      </a:pPr>
                      <a:r>
                        <a:rPr lang="en-US" sz="1000" dirty="0">
                          <a:solidFill>
                            <a:schemeClr val="bg1"/>
                          </a:solidFill>
                          <a:effectLst/>
                        </a:rPr>
                        <a:t>Riesgos </a:t>
                      </a:r>
                      <a:endParaRPr lang="es-EC"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b"/>
                </a:tc>
                <a:tc>
                  <a:txBody>
                    <a:bodyPr/>
                    <a:lstStyle/>
                    <a:p>
                      <a:pPr algn="ctr">
                        <a:lnSpc>
                          <a:spcPct val="150000"/>
                        </a:lnSpc>
                        <a:spcAft>
                          <a:spcPts val="0"/>
                        </a:spcAft>
                      </a:pPr>
                      <a:r>
                        <a:rPr lang="en-US" sz="1000" dirty="0" err="1">
                          <a:solidFill>
                            <a:schemeClr val="bg1"/>
                          </a:solidFill>
                          <a:effectLst/>
                        </a:rPr>
                        <a:t>Parámetros</a:t>
                      </a:r>
                      <a:r>
                        <a:rPr lang="en-US" sz="1000" dirty="0">
                          <a:solidFill>
                            <a:schemeClr val="bg1"/>
                          </a:solidFill>
                          <a:effectLst/>
                        </a:rPr>
                        <a:t> de Control </a:t>
                      </a:r>
                      <a:r>
                        <a:rPr lang="en-US" sz="1000" dirty="0" err="1">
                          <a:solidFill>
                            <a:schemeClr val="bg1"/>
                          </a:solidFill>
                          <a:effectLst/>
                        </a:rPr>
                        <a:t>Interno</a:t>
                      </a:r>
                      <a:r>
                        <a:rPr lang="en-US" sz="1000" dirty="0">
                          <a:solidFill>
                            <a:schemeClr val="bg1"/>
                          </a:solidFill>
                          <a:effectLst/>
                        </a:rPr>
                        <a:t> </a:t>
                      </a:r>
                      <a:endParaRPr lang="es-EC"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b"/>
                </a:tc>
                <a:extLst>
                  <a:ext uri="{0D108BD9-81ED-4DB2-BD59-A6C34878D82A}">
                    <a16:rowId xmlns:a16="http://schemas.microsoft.com/office/drawing/2014/main" val="2035826557"/>
                  </a:ext>
                </a:extLst>
              </a:tr>
              <a:tr h="541610">
                <a:tc>
                  <a:txBody>
                    <a:bodyPr/>
                    <a:lstStyle/>
                    <a:p>
                      <a:pPr>
                        <a:lnSpc>
                          <a:spcPct val="150000"/>
                        </a:lnSpc>
                        <a:spcAft>
                          <a:spcPts val="0"/>
                        </a:spcAft>
                      </a:pPr>
                      <a:r>
                        <a:rPr lang="en-US" sz="1050" dirty="0">
                          <a:solidFill>
                            <a:schemeClr val="bg1"/>
                          </a:solidFill>
                          <a:effectLst/>
                        </a:rPr>
                        <a:t>Falta de infraestructura tecnológica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b"/>
                </a:tc>
                <a:tc rowSpan="4">
                  <a:txBody>
                    <a:bodyPr/>
                    <a:lstStyle/>
                    <a:p>
                      <a:pPr algn="ctr">
                        <a:lnSpc>
                          <a:spcPct val="150000"/>
                        </a:lnSpc>
                        <a:spcAft>
                          <a:spcPts val="0"/>
                        </a:spcAft>
                      </a:pPr>
                      <a:r>
                        <a:rPr lang="es-EC" sz="1000" dirty="0">
                          <a:effectLst/>
                        </a:rPr>
                        <a:t>Falta de formación y concienciación</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ctr"/>
                </a:tc>
                <a:tc rowSpan="4">
                  <a:txBody>
                    <a:bodyPr/>
                    <a:lstStyle/>
                    <a:p>
                      <a:pPr algn="ctr">
                        <a:lnSpc>
                          <a:spcPct val="150000"/>
                        </a:lnSpc>
                        <a:spcAft>
                          <a:spcPts val="0"/>
                        </a:spcAft>
                      </a:pPr>
                      <a:r>
                        <a:rPr lang="en-US" sz="1000">
                          <a:effectLst/>
                        </a:rPr>
                        <a:t>Organización informática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ctr"/>
                </a:tc>
                <a:extLst>
                  <a:ext uri="{0D108BD9-81ED-4DB2-BD59-A6C34878D82A}">
                    <a16:rowId xmlns:a16="http://schemas.microsoft.com/office/drawing/2014/main" val="4120011441"/>
                  </a:ext>
                </a:extLst>
              </a:tr>
              <a:tr h="821551">
                <a:tc>
                  <a:txBody>
                    <a:bodyPr/>
                    <a:lstStyle/>
                    <a:p>
                      <a:pPr>
                        <a:lnSpc>
                          <a:spcPct val="150000"/>
                        </a:lnSpc>
                        <a:spcAft>
                          <a:spcPts val="0"/>
                        </a:spcAft>
                      </a:pPr>
                      <a:r>
                        <a:rPr lang="es-EC" sz="1050" dirty="0">
                          <a:solidFill>
                            <a:schemeClr val="bg1"/>
                          </a:solidFill>
                          <a:effectLst/>
                        </a:rPr>
                        <a:t>Las decisiones de la gerencia no contemplan la realidad de la PYME por la falta de sistemas de información automatizados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432689838"/>
                  </a:ext>
                </a:extLst>
              </a:tr>
              <a:tr h="537601">
                <a:tc>
                  <a:txBody>
                    <a:bodyPr/>
                    <a:lstStyle/>
                    <a:p>
                      <a:pPr>
                        <a:lnSpc>
                          <a:spcPct val="150000"/>
                        </a:lnSpc>
                        <a:spcAft>
                          <a:spcPts val="0"/>
                        </a:spcAft>
                      </a:pPr>
                      <a:r>
                        <a:rPr lang="es-EC" sz="1050">
                          <a:solidFill>
                            <a:schemeClr val="bg1"/>
                          </a:solidFill>
                          <a:effectLst/>
                        </a:rPr>
                        <a:t>Demora y de confiabilidad en la información de los servicios tecnológicos en las áreas de las PYMES </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944200313"/>
                  </a:ext>
                </a:extLst>
              </a:tr>
              <a:tr h="821551">
                <a:tc>
                  <a:txBody>
                    <a:bodyPr/>
                    <a:lstStyle/>
                    <a:p>
                      <a:pPr>
                        <a:lnSpc>
                          <a:spcPct val="150000"/>
                        </a:lnSpc>
                        <a:spcAft>
                          <a:spcPts val="0"/>
                        </a:spcAft>
                      </a:pPr>
                      <a:r>
                        <a:rPr lang="es-EC" sz="1050">
                          <a:solidFill>
                            <a:schemeClr val="bg1"/>
                          </a:solidFill>
                          <a:effectLst/>
                        </a:rPr>
                        <a:t>Falta de interés en la adquisición de infraestructura tecnológica que faciliten la interoperabilidad entre las áreas de las PYMES </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98519187"/>
                  </a:ext>
                </a:extLst>
              </a:tr>
              <a:tr h="537601">
                <a:tc>
                  <a:txBody>
                    <a:bodyPr/>
                    <a:lstStyle/>
                    <a:p>
                      <a:pPr>
                        <a:lnSpc>
                          <a:spcPct val="150000"/>
                        </a:lnSpc>
                        <a:spcAft>
                          <a:spcPts val="0"/>
                        </a:spcAft>
                      </a:pPr>
                      <a:r>
                        <a:rPr lang="es-EC" sz="1050">
                          <a:solidFill>
                            <a:schemeClr val="bg1"/>
                          </a:solidFill>
                          <a:effectLst/>
                        </a:rPr>
                        <a:t>Las responsabilidades y funciones del personal no se encuentran bien definidas en cada área de trabajo  </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b"/>
                </a:tc>
                <a:tc rowSpan="3">
                  <a:txBody>
                    <a:bodyPr/>
                    <a:lstStyle/>
                    <a:p>
                      <a:pPr algn="ctr">
                        <a:lnSpc>
                          <a:spcPct val="150000"/>
                        </a:lnSpc>
                        <a:spcAft>
                          <a:spcPts val="0"/>
                        </a:spcAft>
                      </a:pPr>
                      <a:r>
                        <a:rPr lang="es-EC" sz="1000">
                          <a:effectLst/>
                        </a:rPr>
                        <a:t>Falta de planificación de continuidad de negocio</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ctr"/>
                </a:tc>
                <a:tc rowSpan="3">
                  <a:txBody>
                    <a:bodyPr/>
                    <a:lstStyle/>
                    <a:p>
                      <a:pPr algn="ctr">
                        <a:lnSpc>
                          <a:spcPct val="150000"/>
                        </a:lnSpc>
                        <a:spcAft>
                          <a:spcPts val="0"/>
                        </a:spcAft>
                      </a:pPr>
                      <a:r>
                        <a:rPr lang="en-US" sz="1000" dirty="0" err="1">
                          <a:effectLst/>
                        </a:rPr>
                        <a:t>Segregación</a:t>
                      </a:r>
                      <a:r>
                        <a:rPr lang="en-US" sz="1000" dirty="0">
                          <a:effectLst/>
                        </a:rPr>
                        <a:t> de </a:t>
                      </a:r>
                      <a:r>
                        <a:rPr lang="en-US" sz="1000" dirty="0" err="1">
                          <a:effectLst/>
                        </a:rPr>
                        <a:t>funciones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ctr"/>
                </a:tc>
                <a:extLst>
                  <a:ext uri="{0D108BD9-81ED-4DB2-BD59-A6C34878D82A}">
                    <a16:rowId xmlns:a16="http://schemas.microsoft.com/office/drawing/2014/main" val="2769708791"/>
                  </a:ext>
                </a:extLst>
              </a:tr>
              <a:tr h="548183">
                <a:tc>
                  <a:txBody>
                    <a:bodyPr/>
                    <a:lstStyle/>
                    <a:p>
                      <a:pPr>
                        <a:lnSpc>
                          <a:spcPct val="150000"/>
                        </a:lnSpc>
                        <a:spcAft>
                          <a:spcPts val="0"/>
                        </a:spcAft>
                      </a:pPr>
                      <a:r>
                        <a:rPr lang="es-EC" sz="1050">
                          <a:solidFill>
                            <a:schemeClr val="bg1"/>
                          </a:solidFill>
                          <a:effectLst/>
                        </a:rPr>
                        <a:t>Falta de capacitación del personal en  sistemas informáticos y redes computacionales </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365464633"/>
                  </a:ext>
                </a:extLst>
              </a:tr>
              <a:tr h="338506">
                <a:tc>
                  <a:txBody>
                    <a:bodyPr/>
                    <a:lstStyle/>
                    <a:p>
                      <a:pPr>
                        <a:lnSpc>
                          <a:spcPct val="150000"/>
                        </a:lnSpc>
                        <a:spcAft>
                          <a:spcPts val="0"/>
                        </a:spcAft>
                      </a:pPr>
                      <a:r>
                        <a:rPr lang="es-EC" sz="1050" dirty="0">
                          <a:solidFill>
                            <a:schemeClr val="bg1"/>
                          </a:solidFill>
                          <a:effectLst/>
                        </a:rPr>
                        <a:t>Falta de un manual de funciones para los empleados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44" marR="51444"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101756022"/>
                  </a:ext>
                </a:extLst>
              </a:tr>
            </a:tbl>
          </a:graphicData>
        </a:graphic>
      </p:graphicFrame>
    </p:spTree>
    <p:extLst>
      <p:ext uri="{BB962C8B-B14F-4D97-AF65-F5344CB8AC3E}">
        <p14:creationId xmlns:p14="http://schemas.microsoft.com/office/powerpoint/2010/main" val="330904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651451" y="858129"/>
            <a:ext cx="3747505" cy="4505882"/>
          </a:xfrm>
        </p:spPr>
        <p:txBody>
          <a:bodyPr anchor="ctr">
            <a:noAutofit/>
          </a:bodyPr>
          <a:lstStyle/>
          <a:p>
            <a:pPr algn="ctr"/>
            <a:r>
              <a:rPr lang="es-EC" sz="3200" b="1" dirty="0"/>
              <a:t/>
            </a:r>
            <a:br>
              <a:rPr lang="es-EC" sz="3200" b="1" dirty="0"/>
            </a:br>
            <a:r>
              <a:rPr lang="es-EC" sz="3200" b="1" dirty="0"/>
              <a:t/>
            </a:r>
            <a:br>
              <a:rPr lang="es-EC" sz="3200" b="1" dirty="0"/>
            </a:br>
            <a:r>
              <a:rPr lang="es-EC" sz="3200" b="1" dirty="0"/>
              <a:t>Efectos debido a la no identificación de riesgos informáticos</a:t>
            </a:r>
            <a:br>
              <a:rPr lang="es-EC" sz="3200" b="1" dirty="0"/>
            </a:br>
            <a:r>
              <a:rPr lang="es-EC" sz="3200" b="1" dirty="0"/>
              <a:t> </a:t>
            </a:r>
          </a:p>
        </p:txBody>
      </p:sp>
      <p:sp>
        <p:nvSpPr>
          <p:cNvPr id="4" name="Marcador de contenido 3">
            <a:extLst>
              <a:ext uri="{FF2B5EF4-FFF2-40B4-BE49-F238E27FC236}">
                <a16:creationId xmlns:a16="http://schemas.microsoft.com/office/drawing/2014/main" id="{2E269C69-1445-41AB-B133-22B6489ED255}"/>
              </a:ext>
            </a:extLst>
          </p:cNvPr>
          <p:cNvSpPr>
            <a:spLocks noGrp="1"/>
          </p:cNvSpPr>
          <p:nvPr>
            <p:ph idx="1"/>
          </p:nvPr>
        </p:nvSpPr>
        <p:spPr>
          <a:xfrm>
            <a:off x="4754885" y="1181687"/>
            <a:ext cx="6068691" cy="5046394"/>
          </a:xfrm>
        </p:spPr>
        <p:txBody>
          <a:bodyPr>
            <a:normAutofit/>
          </a:bodyPr>
          <a:lstStyle/>
          <a:p>
            <a:pPr marL="0" indent="0">
              <a:buNone/>
            </a:pPr>
            <a:endParaRPr lang="es-MX" dirty="0"/>
          </a:p>
          <a:p>
            <a:pPr marL="0" indent="0" algn="just">
              <a:buNone/>
            </a:pPr>
            <a:endParaRPr lang="es-MX" dirty="0"/>
          </a:p>
          <a:p>
            <a:endParaRPr lang="es-EC" dirty="0"/>
          </a:p>
        </p:txBody>
      </p:sp>
      <p:graphicFrame>
        <p:nvGraphicFramePr>
          <p:cNvPr id="6" name="Tabla 5">
            <a:extLst>
              <a:ext uri="{FF2B5EF4-FFF2-40B4-BE49-F238E27FC236}">
                <a16:creationId xmlns:a16="http://schemas.microsoft.com/office/drawing/2014/main" id="{E21718E1-E8DF-4209-87F9-5090C795EACF}"/>
              </a:ext>
            </a:extLst>
          </p:cNvPr>
          <p:cNvGraphicFramePr>
            <a:graphicFrameLocks noGrp="1"/>
          </p:cNvGraphicFramePr>
          <p:nvPr>
            <p:extLst>
              <p:ext uri="{D42A27DB-BD31-4B8C-83A1-F6EECF244321}">
                <p14:modId xmlns:p14="http://schemas.microsoft.com/office/powerpoint/2010/main" val="2580749032"/>
              </p:ext>
            </p:extLst>
          </p:nvPr>
        </p:nvGraphicFramePr>
        <p:xfrm>
          <a:off x="4754885" y="959856"/>
          <a:ext cx="6564874" cy="4717114"/>
        </p:xfrm>
        <a:graphic>
          <a:graphicData uri="http://schemas.openxmlformats.org/drawingml/2006/table">
            <a:tbl>
              <a:tblPr firstRow="1" firstCol="1" bandRow="1">
                <a:tableStyleId>{21E4AEA4-8DFA-4A89-87EB-49C32662AFE0}</a:tableStyleId>
              </a:tblPr>
              <a:tblGrid>
                <a:gridCol w="3973477">
                  <a:extLst>
                    <a:ext uri="{9D8B030D-6E8A-4147-A177-3AD203B41FA5}">
                      <a16:colId xmlns:a16="http://schemas.microsoft.com/office/drawing/2014/main" val="3117338718"/>
                    </a:ext>
                  </a:extLst>
                </a:gridCol>
                <a:gridCol w="1253998">
                  <a:extLst>
                    <a:ext uri="{9D8B030D-6E8A-4147-A177-3AD203B41FA5}">
                      <a16:colId xmlns:a16="http://schemas.microsoft.com/office/drawing/2014/main" val="2402072285"/>
                    </a:ext>
                  </a:extLst>
                </a:gridCol>
                <a:gridCol w="1337399">
                  <a:extLst>
                    <a:ext uri="{9D8B030D-6E8A-4147-A177-3AD203B41FA5}">
                      <a16:colId xmlns:a16="http://schemas.microsoft.com/office/drawing/2014/main" val="3484932832"/>
                    </a:ext>
                  </a:extLst>
                </a:gridCol>
              </a:tblGrid>
              <a:tr h="581447">
                <a:tc>
                  <a:txBody>
                    <a:bodyPr/>
                    <a:lstStyle/>
                    <a:p>
                      <a:pPr>
                        <a:lnSpc>
                          <a:spcPct val="150000"/>
                        </a:lnSpc>
                        <a:spcAft>
                          <a:spcPts val="0"/>
                        </a:spcAft>
                      </a:pPr>
                      <a:r>
                        <a:rPr lang="es-EC" sz="1050" dirty="0">
                          <a:solidFill>
                            <a:schemeClr val="bg1"/>
                          </a:solidFill>
                          <a:effectLst/>
                        </a:rPr>
                        <a:t>Falta de perfiles de puestos para el personal del área de  sistemas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b"/>
                </a:tc>
                <a:tc rowSpan="2">
                  <a:txBody>
                    <a:bodyPr/>
                    <a:lstStyle/>
                    <a:p>
                      <a:pPr algn="ctr">
                        <a:lnSpc>
                          <a:spcPct val="150000"/>
                        </a:lnSpc>
                        <a:spcAft>
                          <a:spcPts val="0"/>
                        </a:spcAft>
                      </a:pPr>
                      <a:r>
                        <a:rPr lang="es-EC" sz="1050">
                          <a:solidFill>
                            <a:schemeClr val="bg1"/>
                          </a:solidFill>
                          <a:effectLst/>
                        </a:rPr>
                        <a:t>Falta de planificación de continuidad de negocio</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ctr"/>
                </a:tc>
                <a:tc rowSpan="2">
                  <a:txBody>
                    <a:bodyPr/>
                    <a:lstStyle/>
                    <a:p>
                      <a:pPr algn="ctr">
                        <a:lnSpc>
                          <a:spcPct val="150000"/>
                        </a:lnSpc>
                        <a:spcAft>
                          <a:spcPts val="0"/>
                        </a:spcAft>
                      </a:pPr>
                      <a:r>
                        <a:rPr lang="es-EC" sz="1050">
                          <a:solidFill>
                            <a:schemeClr val="bg1"/>
                          </a:solidFill>
                          <a:effectLst/>
                        </a:rPr>
                        <a:t> </a:t>
                      </a:r>
                      <a:r>
                        <a:rPr lang="en-US" sz="1050">
                          <a:solidFill>
                            <a:schemeClr val="bg1"/>
                          </a:solidFill>
                          <a:effectLst/>
                        </a:rPr>
                        <a:t>Políticas y procedimientos</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ctr"/>
                </a:tc>
                <a:extLst>
                  <a:ext uri="{0D108BD9-81ED-4DB2-BD59-A6C34878D82A}">
                    <a16:rowId xmlns:a16="http://schemas.microsoft.com/office/drawing/2014/main" val="4228747861"/>
                  </a:ext>
                </a:extLst>
              </a:tr>
              <a:tr h="614217">
                <a:tc>
                  <a:txBody>
                    <a:bodyPr/>
                    <a:lstStyle/>
                    <a:p>
                      <a:pPr>
                        <a:lnSpc>
                          <a:spcPct val="150000"/>
                        </a:lnSpc>
                        <a:spcAft>
                          <a:spcPts val="0"/>
                        </a:spcAft>
                      </a:pPr>
                      <a:r>
                        <a:rPr lang="es-EC" sz="1050">
                          <a:solidFill>
                            <a:schemeClr val="bg1"/>
                          </a:solidFill>
                          <a:effectLst/>
                        </a:rPr>
                        <a:t>Falta de políticas de seguridad de información </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714337781"/>
                  </a:ext>
                </a:extLst>
              </a:tr>
              <a:tr h="274336">
                <a:tc>
                  <a:txBody>
                    <a:bodyPr/>
                    <a:lstStyle/>
                    <a:p>
                      <a:pPr>
                        <a:lnSpc>
                          <a:spcPct val="150000"/>
                        </a:lnSpc>
                        <a:spcAft>
                          <a:spcPts val="0"/>
                        </a:spcAft>
                      </a:pPr>
                      <a:r>
                        <a:rPr lang="es-EC" sz="1050" dirty="0">
                          <a:solidFill>
                            <a:schemeClr val="bg1"/>
                          </a:solidFill>
                          <a:effectLst/>
                        </a:rPr>
                        <a:t>Falta de estudios para la adquisición de software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b"/>
                </a:tc>
                <a:tc rowSpan="4">
                  <a:txBody>
                    <a:bodyPr/>
                    <a:lstStyle/>
                    <a:p>
                      <a:pPr algn="ctr">
                        <a:lnSpc>
                          <a:spcPct val="150000"/>
                        </a:lnSpc>
                        <a:spcAft>
                          <a:spcPts val="0"/>
                        </a:spcAft>
                      </a:pPr>
                      <a:r>
                        <a:rPr lang="en-US" sz="1050" dirty="0">
                          <a:solidFill>
                            <a:schemeClr val="bg1"/>
                          </a:solidFill>
                          <a:effectLst/>
                        </a:rPr>
                        <a:t>Desarrollo de software Seguro</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ctr"/>
                </a:tc>
                <a:tc rowSpan="4">
                  <a:txBody>
                    <a:bodyPr/>
                    <a:lstStyle/>
                    <a:p>
                      <a:pPr algn="ctr">
                        <a:lnSpc>
                          <a:spcPct val="150000"/>
                        </a:lnSpc>
                        <a:spcAft>
                          <a:spcPts val="0"/>
                        </a:spcAft>
                      </a:pPr>
                      <a:r>
                        <a:rPr lang="es-EC" sz="1050">
                          <a:solidFill>
                            <a:schemeClr val="bg1"/>
                          </a:solidFill>
                          <a:effectLst/>
                        </a:rPr>
                        <a:t>Desarrollo y adquisición de software aplicativo</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ctr"/>
                </a:tc>
                <a:extLst>
                  <a:ext uri="{0D108BD9-81ED-4DB2-BD59-A6C34878D82A}">
                    <a16:rowId xmlns:a16="http://schemas.microsoft.com/office/drawing/2014/main" val="1721081376"/>
                  </a:ext>
                </a:extLst>
              </a:tr>
              <a:tr h="581447">
                <a:tc>
                  <a:txBody>
                    <a:bodyPr/>
                    <a:lstStyle/>
                    <a:p>
                      <a:pPr>
                        <a:lnSpc>
                          <a:spcPct val="150000"/>
                        </a:lnSpc>
                        <a:spcAft>
                          <a:spcPts val="0"/>
                        </a:spcAft>
                      </a:pPr>
                      <a:r>
                        <a:rPr lang="es-EC" sz="1050" dirty="0">
                          <a:solidFill>
                            <a:schemeClr val="bg1"/>
                          </a:solidFill>
                          <a:effectLst/>
                        </a:rPr>
                        <a:t>Presupuesto no asignado para la seguridad informática y de información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775062650"/>
                  </a:ext>
                </a:extLst>
              </a:tr>
              <a:tr h="581447">
                <a:tc>
                  <a:txBody>
                    <a:bodyPr/>
                    <a:lstStyle/>
                    <a:p>
                      <a:pPr>
                        <a:lnSpc>
                          <a:spcPct val="150000"/>
                        </a:lnSpc>
                        <a:spcAft>
                          <a:spcPts val="0"/>
                        </a:spcAft>
                      </a:pPr>
                      <a:r>
                        <a:rPr lang="es-EC" sz="1050">
                          <a:solidFill>
                            <a:schemeClr val="bg1"/>
                          </a:solidFill>
                          <a:effectLst/>
                        </a:rPr>
                        <a:t>No se realizan  procedimientos  de  configuración,  aceptación y prueba de sistemas </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964657604"/>
                  </a:ext>
                </a:extLst>
              </a:tr>
              <a:tr h="581447">
                <a:tc>
                  <a:txBody>
                    <a:bodyPr/>
                    <a:lstStyle/>
                    <a:p>
                      <a:pPr>
                        <a:lnSpc>
                          <a:spcPct val="150000"/>
                        </a:lnSpc>
                        <a:spcAft>
                          <a:spcPts val="0"/>
                        </a:spcAft>
                      </a:pPr>
                      <a:r>
                        <a:rPr lang="es-EC" sz="1050">
                          <a:solidFill>
                            <a:schemeClr val="bg1"/>
                          </a:solidFill>
                          <a:effectLst/>
                        </a:rPr>
                        <a:t>No se realiza elaboración  de  manuales  técnicos,  de  instalación  y  configuración</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13580897"/>
                  </a:ext>
                </a:extLst>
              </a:tr>
              <a:tr h="888556">
                <a:tc>
                  <a:txBody>
                    <a:bodyPr/>
                    <a:lstStyle/>
                    <a:p>
                      <a:pPr>
                        <a:lnSpc>
                          <a:spcPct val="150000"/>
                        </a:lnSpc>
                        <a:spcAft>
                          <a:spcPts val="0"/>
                        </a:spcAft>
                      </a:pPr>
                      <a:r>
                        <a:rPr lang="es-EC" sz="1050">
                          <a:solidFill>
                            <a:schemeClr val="bg1"/>
                          </a:solidFill>
                          <a:effectLst/>
                        </a:rPr>
                        <a:t>No se efectúan contratos con proveedores de servicio donde se incluyan  las especificaciones de seguridad  y confidencialidad de la información</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b"/>
                </a:tc>
                <a:tc rowSpan="2">
                  <a:txBody>
                    <a:bodyPr/>
                    <a:lstStyle/>
                    <a:p>
                      <a:pPr algn="ctr">
                        <a:lnSpc>
                          <a:spcPct val="150000"/>
                        </a:lnSpc>
                        <a:spcAft>
                          <a:spcPts val="0"/>
                        </a:spcAft>
                      </a:pPr>
                      <a:r>
                        <a:rPr lang="en-US" sz="1050">
                          <a:solidFill>
                            <a:schemeClr val="bg1"/>
                          </a:solidFill>
                          <a:effectLst/>
                        </a:rPr>
                        <a:t>Desarrollo de software seguro</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ctr"/>
                </a:tc>
                <a:tc rowSpan="2">
                  <a:txBody>
                    <a:bodyPr/>
                    <a:lstStyle/>
                    <a:p>
                      <a:pPr algn="ctr">
                        <a:lnSpc>
                          <a:spcPct val="150000"/>
                        </a:lnSpc>
                        <a:spcAft>
                          <a:spcPts val="0"/>
                        </a:spcAft>
                      </a:pPr>
                      <a:r>
                        <a:rPr lang="es-EC" sz="1050" dirty="0">
                          <a:solidFill>
                            <a:schemeClr val="bg1"/>
                          </a:solidFill>
                          <a:effectLst/>
                        </a:rPr>
                        <a:t>Adquisiciones, mantenimiento y control  de infraestructura tecnológica</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ctr"/>
                </a:tc>
                <a:extLst>
                  <a:ext uri="{0D108BD9-81ED-4DB2-BD59-A6C34878D82A}">
                    <a16:rowId xmlns:a16="http://schemas.microsoft.com/office/drawing/2014/main" val="1568176005"/>
                  </a:ext>
                </a:extLst>
              </a:tr>
              <a:tr h="614217">
                <a:tc>
                  <a:txBody>
                    <a:bodyPr/>
                    <a:lstStyle/>
                    <a:p>
                      <a:pPr>
                        <a:lnSpc>
                          <a:spcPct val="150000"/>
                        </a:lnSpc>
                        <a:spcAft>
                          <a:spcPts val="0"/>
                        </a:spcAft>
                      </a:pPr>
                      <a:r>
                        <a:rPr lang="es-EC" sz="1050" dirty="0">
                          <a:solidFill>
                            <a:schemeClr val="bg1"/>
                          </a:solidFill>
                          <a:effectLst/>
                        </a:rPr>
                        <a:t>Falta de desarrollo de  planes de mantenimiento preventivo de software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467" marR="57467"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887806878"/>
                  </a:ext>
                </a:extLst>
              </a:tr>
            </a:tbl>
          </a:graphicData>
        </a:graphic>
      </p:graphicFrame>
    </p:spTree>
    <p:extLst>
      <p:ext uri="{BB962C8B-B14F-4D97-AF65-F5344CB8AC3E}">
        <p14:creationId xmlns:p14="http://schemas.microsoft.com/office/powerpoint/2010/main" val="1429066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806195" y="1322363"/>
            <a:ext cx="3386462" cy="3605550"/>
          </a:xfrm>
        </p:spPr>
        <p:txBody>
          <a:bodyPr anchor="ctr">
            <a:noAutofit/>
          </a:bodyPr>
          <a:lstStyle/>
          <a:p>
            <a:pPr algn="ctr"/>
            <a:r>
              <a:rPr lang="es-EC" sz="3200" dirty="0"/>
              <a:t> </a:t>
            </a:r>
            <a:r>
              <a:rPr lang="es-EC" sz="3200" b="1" dirty="0"/>
              <a:t/>
            </a:r>
            <a:br>
              <a:rPr lang="es-EC" sz="3200" b="1" dirty="0"/>
            </a:br>
            <a:r>
              <a:rPr lang="es-EC" sz="3200" b="1" dirty="0"/>
              <a:t/>
            </a:r>
            <a:br>
              <a:rPr lang="es-EC" sz="3200" b="1" dirty="0"/>
            </a:br>
            <a:r>
              <a:rPr lang="es-EC" sz="3200" b="1" dirty="0"/>
              <a:t>Efectos debido a la no identificación de riesgos informáticos</a:t>
            </a:r>
            <a:r>
              <a:rPr lang="es-EC" sz="3200" dirty="0"/>
              <a:t/>
            </a:r>
            <a:br>
              <a:rPr lang="es-EC" sz="3200" dirty="0"/>
            </a:br>
            <a:r>
              <a:rPr lang="es-EC" sz="3200" b="1" dirty="0"/>
              <a:t> </a:t>
            </a:r>
            <a:endParaRPr lang="es-EC" sz="3200" dirty="0"/>
          </a:p>
        </p:txBody>
      </p:sp>
      <p:sp>
        <p:nvSpPr>
          <p:cNvPr id="4" name="Marcador de contenido 3">
            <a:extLst>
              <a:ext uri="{FF2B5EF4-FFF2-40B4-BE49-F238E27FC236}">
                <a16:creationId xmlns:a16="http://schemas.microsoft.com/office/drawing/2014/main" id="{2E269C69-1445-41AB-B133-22B6489ED255}"/>
              </a:ext>
            </a:extLst>
          </p:cNvPr>
          <p:cNvSpPr>
            <a:spLocks noGrp="1"/>
          </p:cNvSpPr>
          <p:nvPr>
            <p:ph idx="1"/>
          </p:nvPr>
        </p:nvSpPr>
        <p:spPr>
          <a:xfrm>
            <a:off x="4754885" y="1181687"/>
            <a:ext cx="6068691" cy="5046394"/>
          </a:xfrm>
        </p:spPr>
        <p:txBody>
          <a:bodyPr>
            <a:normAutofit/>
          </a:bodyPr>
          <a:lstStyle/>
          <a:p>
            <a:pPr marL="0" indent="0">
              <a:buNone/>
            </a:pPr>
            <a:endParaRPr lang="es-MX" dirty="0"/>
          </a:p>
          <a:p>
            <a:pPr marL="0" indent="0" algn="just">
              <a:buNone/>
            </a:pPr>
            <a:endParaRPr lang="es-MX" dirty="0"/>
          </a:p>
          <a:p>
            <a:endParaRPr lang="es-EC" dirty="0"/>
          </a:p>
        </p:txBody>
      </p:sp>
      <p:graphicFrame>
        <p:nvGraphicFramePr>
          <p:cNvPr id="3" name="Tabla 2">
            <a:extLst>
              <a:ext uri="{FF2B5EF4-FFF2-40B4-BE49-F238E27FC236}">
                <a16:creationId xmlns:a16="http://schemas.microsoft.com/office/drawing/2014/main" id="{DD7E8B05-5776-43A4-B25B-2E75C81CF7A6}"/>
              </a:ext>
            </a:extLst>
          </p:cNvPr>
          <p:cNvGraphicFramePr>
            <a:graphicFrameLocks noGrp="1"/>
          </p:cNvGraphicFramePr>
          <p:nvPr>
            <p:extLst>
              <p:ext uri="{D42A27DB-BD31-4B8C-83A1-F6EECF244321}">
                <p14:modId xmlns:p14="http://schemas.microsoft.com/office/powerpoint/2010/main" val="1946428761"/>
              </p:ext>
            </p:extLst>
          </p:nvPr>
        </p:nvGraphicFramePr>
        <p:xfrm>
          <a:off x="4798083" y="629919"/>
          <a:ext cx="6587721" cy="5305872"/>
        </p:xfrm>
        <a:graphic>
          <a:graphicData uri="http://schemas.openxmlformats.org/drawingml/2006/table">
            <a:tbl>
              <a:tblPr firstRow="1" firstCol="1" bandRow="1">
                <a:tableStyleId>{21E4AEA4-8DFA-4A89-87EB-49C32662AFE0}</a:tableStyleId>
              </a:tblPr>
              <a:tblGrid>
                <a:gridCol w="3987305">
                  <a:extLst>
                    <a:ext uri="{9D8B030D-6E8A-4147-A177-3AD203B41FA5}">
                      <a16:colId xmlns:a16="http://schemas.microsoft.com/office/drawing/2014/main" val="258464592"/>
                    </a:ext>
                  </a:extLst>
                </a:gridCol>
                <a:gridCol w="1258362">
                  <a:extLst>
                    <a:ext uri="{9D8B030D-6E8A-4147-A177-3AD203B41FA5}">
                      <a16:colId xmlns:a16="http://schemas.microsoft.com/office/drawing/2014/main" val="1258678928"/>
                    </a:ext>
                  </a:extLst>
                </a:gridCol>
                <a:gridCol w="1342054">
                  <a:extLst>
                    <a:ext uri="{9D8B030D-6E8A-4147-A177-3AD203B41FA5}">
                      <a16:colId xmlns:a16="http://schemas.microsoft.com/office/drawing/2014/main" val="100200351"/>
                    </a:ext>
                  </a:extLst>
                </a:gridCol>
              </a:tblGrid>
              <a:tr h="525724">
                <a:tc>
                  <a:txBody>
                    <a:bodyPr/>
                    <a:lstStyle/>
                    <a:p>
                      <a:pPr>
                        <a:lnSpc>
                          <a:spcPct val="150000"/>
                        </a:lnSpc>
                        <a:spcAft>
                          <a:spcPts val="0"/>
                        </a:spcAft>
                      </a:pPr>
                      <a:r>
                        <a:rPr lang="es-EC" sz="1050" dirty="0">
                          <a:solidFill>
                            <a:schemeClr val="bg1"/>
                          </a:solidFill>
                          <a:effectLst/>
                        </a:rPr>
                        <a:t>Falta  de  procedimientos  para la   obtención  de  respaldos  en  función  de un cronograma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b"/>
                </a:tc>
                <a:tc rowSpan="4">
                  <a:txBody>
                    <a:bodyPr/>
                    <a:lstStyle/>
                    <a:p>
                      <a:pPr algn="ctr">
                        <a:lnSpc>
                          <a:spcPct val="150000"/>
                        </a:lnSpc>
                        <a:spcAft>
                          <a:spcPts val="0"/>
                        </a:spcAft>
                      </a:pPr>
                      <a:r>
                        <a:rPr lang="es-EC" sz="1050">
                          <a:solidFill>
                            <a:schemeClr val="bg1"/>
                          </a:solidFill>
                          <a:effectLst/>
                        </a:rPr>
                        <a:t>Falta de formación y concienciación</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ctr"/>
                </a:tc>
                <a:tc rowSpan="4">
                  <a:txBody>
                    <a:bodyPr/>
                    <a:lstStyle/>
                    <a:p>
                      <a:pPr algn="ctr">
                        <a:lnSpc>
                          <a:spcPct val="150000"/>
                        </a:lnSpc>
                        <a:spcAft>
                          <a:spcPts val="0"/>
                        </a:spcAft>
                      </a:pPr>
                      <a:r>
                        <a:rPr lang="es-EC" sz="1050" dirty="0">
                          <a:solidFill>
                            <a:schemeClr val="bg1"/>
                          </a:solidFill>
                          <a:effectLst/>
                        </a:rPr>
                        <a:t>Seguridad de tecnología de la información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ctr"/>
                </a:tc>
                <a:extLst>
                  <a:ext uri="{0D108BD9-81ED-4DB2-BD59-A6C34878D82A}">
                    <a16:rowId xmlns:a16="http://schemas.microsoft.com/office/drawing/2014/main" val="2660973401"/>
                  </a:ext>
                </a:extLst>
              </a:tr>
              <a:tr h="525724">
                <a:tc>
                  <a:txBody>
                    <a:bodyPr/>
                    <a:lstStyle/>
                    <a:p>
                      <a:pPr>
                        <a:lnSpc>
                          <a:spcPct val="150000"/>
                        </a:lnSpc>
                        <a:spcAft>
                          <a:spcPts val="0"/>
                        </a:spcAft>
                      </a:pPr>
                      <a:r>
                        <a:rPr lang="es-EC" sz="1050" dirty="0">
                          <a:solidFill>
                            <a:schemeClr val="bg1"/>
                          </a:solidFill>
                          <a:effectLst/>
                        </a:rPr>
                        <a:t>Falta de seguridad en la implementación y administración de software y hardware</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243896439"/>
                  </a:ext>
                </a:extLst>
              </a:tr>
              <a:tr h="776178">
                <a:tc>
                  <a:txBody>
                    <a:bodyPr/>
                    <a:lstStyle/>
                    <a:p>
                      <a:pPr>
                        <a:lnSpc>
                          <a:spcPct val="150000"/>
                        </a:lnSpc>
                        <a:spcAft>
                          <a:spcPts val="0"/>
                        </a:spcAft>
                      </a:pPr>
                      <a:r>
                        <a:rPr lang="es-EC" sz="1050" dirty="0">
                          <a:solidFill>
                            <a:schemeClr val="bg1"/>
                          </a:solidFill>
                          <a:effectLst/>
                        </a:rPr>
                        <a:t>Falta  de planes de respuesta para los diferentes riesgos que se suscitan en el manejo de la información</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74274880"/>
                  </a:ext>
                </a:extLst>
              </a:tr>
              <a:tr h="525724">
                <a:tc>
                  <a:txBody>
                    <a:bodyPr/>
                    <a:lstStyle/>
                    <a:p>
                      <a:pPr>
                        <a:lnSpc>
                          <a:spcPct val="150000"/>
                        </a:lnSpc>
                        <a:spcAft>
                          <a:spcPts val="0"/>
                        </a:spcAft>
                      </a:pPr>
                      <a:r>
                        <a:rPr lang="es-EC" sz="1050" dirty="0">
                          <a:solidFill>
                            <a:schemeClr val="bg1"/>
                          </a:solidFill>
                          <a:effectLst/>
                        </a:rPr>
                        <a:t>No se realizan planes de continuidad a nivel organizacional o de factor humano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797078111"/>
                  </a:ext>
                </a:extLst>
              </a:tr>
              <a:tr h="525724">
                <a:tc>
                  <a:txBody>
                    <a:bodyPr/>
                    <a:lstStyle/>
                    <a:p>
                      <a:pPr>
                        <a:lnSpc>
                          <a:spcPct val="150000"/>
                        </a:lnSpc>
                        <a:spcAft>
                          <a:spcPts val="0"/>
                        </a:spcAft>
                      </a:pPr>
                      <a:r>
                        <a:rPr lang="es-EC" sz="1050" dirty="0">
                          <a:solidFill>
                            <a:schemeClr val="bg1"/>
                          </a:solidFill>
                          <a:effectLst/>
                        </a:rPr>
                        <a:t>Falta de ejecución de revisiones regulares de todas las cuentas de usuarios</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b"/>
                </a:tc>
                <a:tc rowSpan="3">
                  <a:txBody>
                    <a:bodyPr/>
                    <a:lstStyle/>
                    <a:p>
                      <a:pPr algn="ctr">
                        <a:lnSpc>
                          <a:spcPct val="150000"/>
                        </a:lnSpc>
                        <a:spcAft>
                          <a:spcPts val="0"/>
                        </a:spcAft>
                      </a:pPr>
                      <a:r>
                        <a:rPr lang="en-US" sz="1050">
                          <a:solidFill>
                            <a:schemeClr val="bg1"/>
                          </a:solidFill>
                          <a:effectLst/>
                        </a:rPr>
                        <a:t>Desarrollo de software seguro</a:t>
                      </a:r>
                      <a:endParaRPr lang="es-EC" sz="105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ctr"/>
                </a:tc>
                <a:tc rowSpan="2">
                  <a:txBody>
                    <a:bodyPr/>
                    <a:lstStyle/>
                    <a:p>
                      <a:pPr algn="ctr">
                        <a:lnSpc>
                          <a:spcPct val="150000"/>
                        </a:lnSpc>
                        <a:spcAft>
                          <a:spcPts val="0"/>
                        </a:spcAft>
                      </a:pPr>
                      <a:r>
                        <a:rPr lang="en-US" sz="1050" dirty="0">
                          <a:solidFill>
                            <a:schemeClr val="bg1"/>
                          </a:solidFill>
                          <a:effectLst/>
                        </a:rPr>
                        <a:t>Administración y soporte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ctr"/>
                </a:tc>
                <a:extLst>
                  <a:ext uri="{0D108BD9-81ED-4DB2-BD59-A6C34878D82A}">
                    <a16:rowId xmlns:a16="http://schemas.microsoft.com/office/drawing/2014/main" val="3994766676"/>
                  </a:ext>
                </a:extLst>
              </a:tr>
              <a:tr h="507910">
                <a:tc>
                  <a:txBody>
                    <a:bodyPr/>
                    <a:lstStyle/>
                    <a:p>
                      <a:pPr>
                        <a:lnSpc>
                          <a:spcPct val="150000"/>
                        </a:lnSpc>
                        <a:spcAft>
                          <a:spcPts val="0"/>
                        </a:spcAft>
                      </a:pPr>
                      <a:r>
                        <a:rPr lang="es-EC" sz="1050" dirty="0">
                          <a:solidFill>
                            <a:schemeClr val="bg1"/>
                          </a:solidFill>
                          <a:effectLst/>
                        </a:rPr>
                        <a:t>No cuenta con  alineación  de  los  servicios  claves a usuarios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b"/>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670561291"/>
                  </a:ext>
                </a:extLst>
              </a:tr>
              <a:tr h="833393">
                <a:tc>
                  <a:txBody>
                    <a:bodyPr/>
                    <a:lstStyle/>
                    <a:p>
                      <a:pPr>
                        <a:lnSpc>
                          <a:spcPct val="150000"/>
                        </a:lnSpc>
                        <a:spcAft>
                          <a:spcPts val="0"/>
                        </a:spcAft>
                      </a:pPr>
                      <a:r>
                        <a:rPr lang="es-EC" sz="1050" dirty="0">
                          <a:solidFill>
                            <a:schemeClr val="bg1"/>
                          </a:solidFill>
                          <a:effectLst/>
                        </a:rPr>
                        <a:t>No se presentan informes periódicos para revisión de la gerencia en la consecución de objetivos empresariales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b"/>
                </a:tc>
                <a:tc vMerge="1">
                  <a:txBody>
                    <a:bodyPr/>
                    <a:lstStyle/>
                    <a:p>
                      <a:endParaRPr lang="es-EC"/>
                    </a:p>
                  </a:txBody>
                  <a:tcPr/>
                </a:tc>
                <a:tc>
                  <a:txBody>
                    <a:bodyPr/>
                    <a:lstStyle/>
                    <a:p>
                      <a:pPr algn="ctr">
                        <a:lnSpc>
                          <a:spcPct val="150000"/>
                        </a:lnSpc>
                        <a:spcAft>
                          <a:spcPts val="0"/>
                        </a:spcAft>
                      </a:pPr>
                      <a:r>
                        <a:rPr lang="es-EC" sz="1050" dirty="0">
                          <a:solidFill>
                            <a:schemeClr val="bg1"/>
                          </a:solidFill>
                          <a:effectLst/>
                        </a:rPr>
                        <a:t>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ctr"/>
                </a:tc>
                <a:extLst>
                  <a:ext uri="{0D108BD9-81ED-4DB2-BD59-A6C34878D82A}">
                    <a16:rowId xmlns:a16="http://schemas.microsoft.com/office/drawing/2014/main" val="2003464756"/>
                  </a:ext>
                </a:extLst>
              </a:tr>
              <a:tr h="1085495">
                <a:tc>
                  <a:txBody>
                    <a:bodyPr/>
                    <a:lstStyle/>
                    <a:p>
                      <a:pPr>
                        <a:lnSpc>
                          <a:spcPct val="150000"/>
                        </a:lnSpc>
                        <a:spcAft>
                          <a:spcPts val="0"/>
                        </a:spcAft>
                      </a:pPr>
                      <a:r>
                        <a:rPr lang="es-EC" sz="1050" dirty="0">
                          <a:solidFill>
                            <a:schemeClr val="bg1"/>
                          </a:solidFill>
                          <a:effectLst/>
                        </a:rPr>
                        <a:t>No se realizan planes de capacitaciones de acuerdo a los cargos para asegurar la información en cada área de la empresa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b"/>
                </a:tc>
                <a:tc>
                  <a:txBody>
                    <a:bodyPr/>
                    <a:lstStyle/>
                    <a:p>
                      <a:pPr algn="ctr">
                        <a:lnSpc>
                          <a:spcPct val="150000"/>
                        </a:lnSpc>
                        <a:spcAft>
                          <a:spcPts val="0"/>
                        </a:spcAft>
                      </a:pPr>
                      <a:r>
                        <a:rPr lang="es-EC" sz="1050" dirty="0">
                          <a:solidFill>
                            <a:schemeClr val="bg1"/>
                          </a:solidFill>
                          <a:effectLst/>
                        </a:rPr>
                        <a:t>Falta de planificación de continuidad de negocio</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ctr"/>
                </a:tc>
                <a:tc>
                  <a:txBody>
                    <a:bodyPr/>
                    <a:lstStyle/>
                    <a:p>
                      <a:pPr algn="ctr">
                        <a:lnSpc>
                          <a:spcPct val="150000"/>
                        </a:lnSpc>
                        <a:spcAft>
                          <a:spcPts val="0"/>
                        </a:spcAft>
                      </a:pPr>
                      <a:r>
                        <a:rPr lang="en-US" sz="1050" dirty="0">
                          <a:solidFill>
                            <a:schemeClr val="bg1"/>
                          </a:solidFill>
                          <a:effectLst/>
                        </a:rPr>
                        <a:t>Capacitación informática </a:t>
                      </a:r>
                      <a:endParaRPr lang="es-EC" sz="105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786" marR="54786" marT="0" marB="0" anchor="ctr"/>
                </a:tc>
                <a:extLst>
                  <a:ext uri="{0D108BD9-81ED-4DB2-BD59-A6C34878D82A}">
                    <a16:rowId xmlns:a16="http://schemas.microsoft.com/office/drawing/2014/main" val="1877256828"/>
                  </a:ext>
                </a:extLst>
              </a:tr>
            </a:tbl>
          </a:graphicData>
        </a:graphic>
      </p:graphicFrame>
    </p:spTree>
    <p:extLst>
      <p:ext uri="{BB962C8B-B14F-4D97-AF65-F5344CB8AC3E}">
        <p14:creationId xmlns:p14="http://schemas.microsoft.com/office/powerpoint/2010/main" val="367373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806195" y="804672"/>
            <a:ext cx="3747505" cy="5248656"/>
          </a:xfrm>
        </p:spPr>
        <p:txBody>
          <a:bodyPr anchor="ctr">
            <a:normAutofit/>
          </a:bodyPr>
          <a:lstStyle/>
          <a:p>
            <a:pPr algn="ctr"/>
            <a:r>
              <a:rPr lang="es-EC" sz="4400" b="1" dirty="0"/>
              <a:t/>
            </a:r>
            <a:br>
              <a:rPr lang="es-EC" sz="4400" b="1" dirty="0"/>
            </a:br>
            <a:r>
              <a:rPr lang="es-EC" sz="4400" b="1" dirty="0"/>
              <a:t/>
            </a:r>
            <a:br>
              <a:rPr lang="es-EC" sz="4400" b="1" dirty="0"/>
            </a:br>
            <a:r>
              <a:rPr lang="es-EC" sz="3600" b="1" dirty="0"/>
              <a:t>Conclusiones</a:t>
            </a:r>
            <a:r>
              <a:rPr lang="es-EC" dirty="0"/>
              <a:t/>
            </a:r>
            <a:br>
              <a:rPr lang="es-EC" dirty="0"/>
            </a:br>
            <a:r>
              <a:rPr lang="es-EC" b="1" dirty="0"/>
              <a:t> </a:t>
            </a:r>
            <a:endParaRPr lang="es-EC" dirty="0"/>
          </a:p>
        </p:txBody>
      </p:sp>
      <p:sp>
        <p:nvSpPr>
          <p:cNvPr id="4" name="Marcador de contenido 3">
            <a:extLst>
              <a:ext uri="{FF2B5EF4-FFF2-40B4-BE49-F238E27FC236}">
                <a16:creationId xmlns:a16="http://schemas.microsoft.com/office/drawing/2014/main" id="{2E269C69-1445-41AB-B133-22B6489ED255}"/>
              </a:ext>
            </a:extLst>
          </p:cNvPr>
          <p:cNvSpPr>
            <a:spLocks noGrp="1"/>
          </p:cNvSpPr>
          <p:nvPr>
            <p:ph idx="1"/>
          </p:nvPr>
        </p:nvSpPr>
        <p:spPr>
          <a:xfrm>
            <a:off x="4754885" y="1181687"/>
            <a:ext cx="6068691" cy="5046394"/>
          </a:xfrm>
        </p:spPr>
        <p:txBody>
          <a:bodyPr>
            <a:normAutofit/>
          </a:bodyPr>
          <a:lstStyle/>
          <a:p>
            <a:pPr marL="0" indent="0">
              <a:buNone/>
            </a:pPr>
            <a:endParaRPr lang="es-MX" dirty="0"/>
          </a:p>
          <a:p>
            <a:pPr marL="0" indent="0" algn="just">
              <a:buNone/>
            </a:pPr>
            <a:endParaRPr lang="es-MX" dirty="0"/>
          </a:p>
          <a:p>
            <a:endParaRPr lang="es-EC" dirty="0"/>
          </a:p>
        </p:txBody>
      </p:sp>
      <p:sp>
        <p:nvSpPr>
          <p:cNvPr id="8" name="Rectángulo 7">
            <a:extLst>
              <a:ext uri="{FF2B5EF4-FFF2-40B4-BE49-F238E27FC236}">
                <a16:creationId xmlns:a16="http://schemas.microsoft.com/office/drawing/2014/main" id="{2B7AB95E-978F-4AAB-A30D-D85DB7B29A0B}"/>
              </a:ext>
            </a:extLst>
          </p:cNvPr>
          <p:cNvSpPr/>
          <p:nvPr/>
        </p:nvSpPr>
        <p:spPr>
          <a:xfrm>
            <a:off x="4651247" y="785234"/>
            <a:ext cx="6832105" cy="5078313"/>
          </a:xfrm>
          <a:prstGeom prst="rect">
            <a:avLst/>
          </a:prstGeom>
        </p:spPr>
        <p:txBody>
          <a:bodyPr wrap="square">
            <a:spAutoFit/>
          </a:bodyPr>
          <a:lstStyle/>
          <a:p>
            <a:r>
              <a:rPr lang="es-MX" dirty="0"/>
              <a:t>1.	Las PYMES de la provincia de Sucumbios  al no contar con un sistema informático no lleva control de las diferentes áreas del negocio, el proceso de facturación lo realizan de manera manual, la información contable es respaldada en forma física.</a:t>
            </a:r>
          </a:p>
          <a:p>
            <a:r>
              <a:rPr lang="es-MX" dirty="0"/>
              <a:t>2.	Las PYMES de la provincia de Sucumbios que tienen sistemas informáticos no cuentan con dispositivos que le permitan mantener continuidad del sistema, la administración de usuarios no es automatizada, no se realizan actualizaciones ni mantenimiento de software, no cuentan con un manual de aplicaciones informáticas, no tienen clasificación de inventarios y </a:t>
            </a:r>
            <a:r>
              <a:rPr lang="es-MX"/>
              <a:t>entre éstos </a:t>
            </a:r>
            <a:r>
              <a:rPr lang="es-MX" dirty="0"/>
              <a:t>existen consistencia (inventario físico vs inventario digital).</a:t>
            </a:r>
          </a:p>
          <a:p>
            <a:r>
              <a:rPr lang="es-MX" dirty="0"/>
              <a:t>3.	Las PYMES de la provincia de Sucumbios no cuentan con una estructura organizacional funcional definida puesto que no existe en la mayoría de ellas un área de contabilidad, no tienen departamento de sistemas ni tampoco una persona encargada de la misma. </a:t>
            </a:r>
          </a:p>
        </p:txBody>
      </p:sp>
    </p:spTree>
    <p:extLst>
      <p:ext uri="{BB962C8B-B14F-4D97-AF65-F5344CB8AC3E}">
        <p14:creationId xmlns:p14="http://schemas.microsoft.com/office/powerpoint/2010/main" val="39304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37" name="Rectangle 7">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9">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11">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9" name="Picture 13">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0"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806195" y="804672"/>
            <a:ext cx="3521359" cy="5248656"/>
          </a:xfrm>
        </p:spPr>
        <p:txBody>
          <a:bodyPr anchor="ctr">
            <a:normAutofit/>
          </a:bodyPr>
          <a:lstStyle/>
          <a:p>
            <a:pPr algn="ctr"/>
            <a:r>
              <a:rPr lang="es-EC" sz="3600" b="1"/>
              <a:t>Planteamiento del problema </a:t>
            </a:r>
            <a:endParaRPr lang="es-EC" sz="3600"/>
          </a:p>
        </p:txBody>
      </p:sp>
      <p:sp>
        <p:nvSpPr>
          <p:cNvPr id="3" name="Marcador de contenido 2">
            <a:extLst>
              <a:ext uri="{FF2B5EF4-FFF2-40B4-BE49-F238E27FC236}">
                <a16:creationId xmlns:a16="http://schemas.microsoft.com/office/drawing/2014/main" id="{D263C41F-38D0-493C-A9CD-CB5EF9636158}"/>
              </a:ext>
            </a:extLst>
          </p:cNvPr>
          <p:cNvSpPr>
            <a:spLocks noGrp="1"/>
          </p:cNvSpPr>
          <p:nvPr>
            <p:ph idx="1"/>
          </p:nvPr>
        </p:nvSpPr>
        <p:spPr>
          <a:xfrm>
            <a:off x="4654295" y="804671"/>
            <a:ext cx="6721496" cy="5248657"/>
          </a:xfrm>
        </p:spPr>
        <p:txBody>
          <a:bodyPr anchor="ctr">
            <a:normAutofit/>
          </a:bodyPr>
          <a:lstStyle/>
          <a:p>
            <a:pPr>
              <a:lnSpc>
                <a:spcPct val="90000"/>
              </a:lnSpc>
            </a:pPr>
            <a:r>
              <a:rPr lang="es-EC" sz="1700" dirty="0"/>
              <a:t>En la actualidad las PYMES no destinan presupuesto para dar seguridad a su información y mucho menos cuentan con procedimientos de control interno que puedan asegurar los movimientos de estas organizaciones.</a:t>
            </a:r>
          </a:p>
          <a:p>
            <a:pPr>
              <a:lnSpc>
                <a:spcPct val="90000"/>
              </a:lnSpc>
            </a:pPr>
            <a:r>
              <a:rPr lang="es-EC" sz="1700" dirty="0"/>
              <a:t>De acuerdo con una investigación realizada por la consultora DELOITTE en el 2016 señala que las PYMES son un segmento vulnerable respecto a fraudes y robos informáticos; una de las causas es porque no cuentan con presupuesto y/o equipo necesario para afrontar estos retos de seguridad</a:t>
            </a:r>
          </a:p>
          <a:p>
            <a:pPr>
              <a:lnSpc>
                <a:spcPct val="90000"/>
              </a:lnSpc>
            </a:pPr>
            <a:r>
              <a:rPr lang="es-EC" sz="1700" dirty="0"/>
              <a:t>Al no tener una política de seguridad de la información clara y definida implica inevitablemente el acceso no autorizado a la red informática. </a:t>
            </a:r>
          </a:p>
          <a:p>
            <a:pPr>
              <a:lnSpc>
                <a:spcPct val="90000"/>
              </a:lnSpc>
            </a:pPr>
            <a:r>
              <a:rPr lang="es-EC" sz="1700" dirty="0"/>
              <a:t>Los riesgos a los que se enfrentan son: robo de información confidencial, trabajar en ordenadores que no poseen un buen antivirus instalado y tienen acceso al internet, copias de seguridad no realizadas, abrir correos electrónicos sospechosos y mensajes en redes sociales.</a:t>
            </a:r>
          </a:p>
          <a:p>
            <a:pPr>
              <a:lnSpc>
                <a:spcPct val="90000"/>
              </a:lnSpc>
            </a:pPr>
            <a:endParaRPr lang="es-EC" sz="1700" dirty="0"/>
          </a:p>
        </p:txBody>
      </p:sp>
    </p:spTree>
    <p:extLst>
      <p:ext uri="{BB962C8B-B14F-4D97-AF65-F5344CB8AC3E}">
        <p14:creationId xmlns:p14="http://schemas.microsoft.com/office/powerpoint/2010/main" val="3038831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665518" y="1434905"/>
            <a:ext cx="3747505" cy="3380466"/>
          </a:xfrm>
        </p:spPr>
        <p:txBody>
          <a:bodyPr anchor="ctr">
            <a:normAutofit/>
          </a:bodyPr>
          <a:lstStyle/>
          <a:p>
            <a:pPr algn="ctr"/>
            <a:r>
              <a:rPr lang="es-EC" sz="4400" dirty="0"/>
              <a:t> </a:t>
            </a:r>
            <a:r>
              <a:rPr lang="es-EC" sz="4400" b="1" dirty="0"/>
              <a:t/>
            </a:r>
            <a:br>
              <a:rPr lang="es-EC" sz="4400" b="1" dirty="0"/>
            </a:br>
            <a:r>
              <a:rPr lang="es-EC" sz="4400" b="1" dirty="0"/>
              <a:t/>
            </a:r>
            <a:br>
              <a:rPr lang="es-EC" sz="4400" b="1" dirty="0"/>
            </a:br>
            <a:r>
              <a:rPr lang="es-EC" sz="2800" b="1" dirty="0"/>
              <a:t>Recomendaciones </a:t>
            </a:r>
            <a:r>
              <a:rPr lang="es-EC" sz="2800" dirty="0"/>
              <a:t/>
            </a:r>
            <a:br>
              <a:rPr lang="es-EC" sz="2800" dirty="0"/>
            </a:br>
            <a:r>
              <a:rPr lang="es-EC" sz="2800" b="1" dirty="0"/>
              <a:t> </a:t>
            </a:r>
            <a:endParaRPr lang="es-EC" sz="2800" dirty="0"/>
          </a:p>
        </p:txBody>
      </p:sp>
      <p:sp>
        <p:nvSpPr>
          <p:cNvPr id="4" name="Marcador de contenido 3">
            <a:extLst>
              <a:ext uri="{FF2B5EF4-FFF2-40B4-BE49-F238E27FC236}">
                <a16:creationId xmlns:a16="http://schemas.microsoft.com/office/drawing/2014/main" id="{2E269C69-1445-41AB-B133-22B6489ED255}"/>
              </a:ext>
            </a:extLst>
          </p:cNvPr>
          <p:cNvSpPr>
            <a:spLocks noGrp="1"/>
          </p:cNvSpPr>
          <p:nvPr>
            <p:ph idx="1"/>
          </p:nvPr>
        </p:nvSpPr>
        <p:spPr>
          <a:xfrm>
            <a:off x="4754885" y="1181687"/>
            <a:ext cx="6068691" cy="5046394"/>
          </a:xfrm>
        </p:spPr>
        <p:txBody>
          <a:bodyPr>
            <a:normAutofit fontScale="92500" lnSpcReduction="20000"/>
          </a:bodyPr>
          <a:lstStyle/>
          <a:p>
            <a:pPr marL="0" indent="0">
              <a:buNone/>
            </a:pPr>
            <a:endParaRPr lang="es-MX" dirty="0"/>
          </a:p>
          <a:p>
            <a:pPr marL="0" indent="0" algn="just">
              <a:buNone/>
            </a:pPr>
            <a:endParaRPr lang="es-MX" dirty="0"/>
          </a:p>
          <a:p>
            <a:pPr lvl="0" algn="just"/>
            <a:r>
              <a:rPr lang="es-EC" dirty="0"/>
              <a:t>Destinar el presupuesto para la implementación de un sistema informático que se ajuste a las necesidades de las PYMES.</a:t>
            </a:r>
          </a:p>
          <a:p>
            <a:pPr lvl="0" algn="just"/>
            <a:r>
              <a:rPr lang="es-EC" dirty="0"/>
              <a:t>Los sistemas informáticos adquiridos por las PYMES deben contar con las garantías necesarias para su compra e implementación en los negocios, pasando por su respectivo período de prueba para que en este lapso de tiempo se hagan las correcciones necesarias y se cumplan con los requerimientos de las distintas áreas de las PYMES.</a:t>
            </a:r>
          </a:p>
          <a:p>
            <a:pPr lvl="0" algn="just"/>
            <a:r>
              <a:rPr lang="es-EC" dirty="0"/>
              <a:t>Definir la estructura organizacional funcional de las PYMES para que así existan un enfoque preciso entre los directivos y los empleados y así entiendan el funcionamiento general de la empresa.</a:t>
            </a:r>
          </a:p>
          <a:p>
            <a:endParaRPr lang="es-EC" dirty="0"/>
          </a:p>
        </p:txBody>
      </p:sp>
    </p:spTree>
    <p:extLst>
      <p:ext uri="{BB962C8B-B14F-4D97-AF65-F5344CB8AC3E}">
        <p14:creationId xmlns:p14="http://schemas.microsoft.com/office/powerpoint/2010/main" val="285210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806195" y="804672"/>
            <a:ext cx="3521359" cy="5248656"/>
          </a:xfrm>
        </p:spPr>
        <p:txBody>
          <a:bodyPr anchor="ctr">
            <a:normAutofit/>
          </a:bodyPr>
          <a:lstStyle/>
          <a:p>
            <a:pPr algn="ctr"/>
            <a:r>
              <a:rPr lang="es-EC" b="1" dirty="0"/>
              <a:t>Objetivos </a:t>
            </a:r>
            <a:endParaRPr lang="es-EC" dirty="0"/>
          </a:p>
        </p:txBody>
      </p:sp>
      <p:sp>
        <p:nvSpPr>
          <p:cNvPr id="3" name="Marcador de contenido 2">
            <a:extLst>
              <a:ext uri="{FF2B5EF4-FFF2-40B4-BE49-F238E27FC236}">
                <a16:creationId xmlns:a16="http://schemas.microsoft.com/office/drawing/2014/main" id="{D263C41F-38D0-493C-A9CD-CB5EF9636158}"/>
              </a:ext>
            </a:extLst>
          </p:cNvPr>
          <p:cNvSpPr>
            <a:spLocks noGrp="1"/>
          </p:cNvSpPr>
          <p:nvPr>
            <p:ph idx="1"/>
          </p:nvPr>
        </p:nvSpPr>
        <p:spPr>
          <a:xfrm>
            <a:off x="4985875" y="804672"/>
            <a:ext cx="6399930" cy="5248656"/>
          </a:xfrm>
        </p:spPr>
        <p:txBody>
          <a:bodyPr anchor="ctr">
            <a:normAutofit fontScale="85000" lnSpcReduction="10000"/>
          </a:bodyPr>
          <a:lstStyle/>
          <a:p>
            <a:pPr marL="0" indent="0">
              <a:buNone/>
            </a:pPr>
            <a:endParaRPr lang="es-EC" dirty="0"/>
          </a:p>
          <a:p>
            <a:pPr marL="0" indent="0">
              <a:buNone/>
            </a:pPr>
            <a:endParaRPr lang="es-EC" dirty="0"/>
          </a:p>
          <a:p>
            <a:pPr marL="0" indent="0">
              <a:buNone/>
            </a:pPr>
            <a:r>
              <a:rPr lang="es-EC" b="1" dirty="0"/>
              <a:t>	Objetivo General:</a:t>
            </a:r>
          </a:p>
          <a:p>
            <a:pPr>
              <a:buFont typeface="Wingdings" panose="05000000000000000000" pitchFamily="2" charset="2"/>
              <a:buChar char="Ø"/>
            </a:pPr>
            <a:r>
              <a:rPr lang="es-EC" dirty="0"/>
              <a:t>Identificar los efectos debido a la falta de evaluación de riesgos informáticos en los sistemas de información dentro del control interno para las PYMES en la provincia de Sucumbíos. </a:t>
            </a:r>
          </a:p>
          <a:p>
            <a:pPr marL="0" indent="0">
              <a:buNone/>
            </a:pPr>
            <a:r>
              <a:rPr lang="es-EC" b="1" dirty="0"/>
              <a:t>	Objetivos específicos : </a:t>
            </a:r>
          </a:p>
          <a:p>
            <a:pPr>
              <a:buFont typeface="Wingdings" panose="05000000000000000000" pitchFamily="2" charset="2"/>
              <a:buChar char="Ø"/>
            </a:pPr>
            <a:r>
              <a:rPr lang="es-EC" dirty="0"/>
              <a:t>Diagnosticar las causas de los riesgos informáticos en el control interno de las PYMES en la provincia de Sucumbios</a:t>
            </a:r>
          </a:p>
          <a:p>
            <a:pPr>
              <a:buFont typeface="Wingdings" panose="05000000000000000000" pitchFamily="2" charset="2"/>
              <a:buChar char="Ø"/>
            </a:pPr>
            <a:r>
              <a:rPr lang="es-EC" dirty="0"/>
              <a:t>Identificar la influencia en el desarrollo de las actividades de facturación, inventarios y usuarios en los sistemas informáticos de las PYMES en la provincia de Sucumbíos.</a:t>
            </a:r>
          </a:p>
          <a:p>
            <a:pPr>
              <a:buFont typeface="Wingdings" panose="05000000000000000000" pitchFamily="2" charset="2"/>
              <a:buChar char="Ø"/>
            </a:pPr>
            <a:r>
              <a:rPr lang="es-EC" dirty="0"/>
              <a:t>Determinar propuestas para la detección eficiente de los riesgos informáticos en los sistemas de información de las PYMES en la provincia de Sucumbíos.</a:t>
            </a:r>
          </a:p>
          <a:p>
            <a:pPr marL="0" indent="0">
              <a:buNone/>
            </a:pPr>
            <a:endParaRPr lang="es-EC" dirty="0"/>
          </a:p>
          <a:p>
            <a:endParaRPr lang="es-EC" dirty="0"/>
          </a:p>
          <a:p>
            <a:endParaRPr lang="es-EC" dirty="0"/>
          </a:p>
        </p:txBody>
      </p:sp>
    </p:spTree>
    <p:extLst>
      <p:ext uri="{BB962C8B-B14F-4D97-AF65-F5344CB8AC3E}">
        <p14:creationId xmlns:p14="http://schemas.microsoft.com/office/powerpoint/2010/main" val="77620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806195" y="804672"/>
            <a:ext cx="3521359" cy="5248656"/>
          </a:xfrm>
        </p:spPr>
        <p:txBody>
          <a:bodyPr anchor="ctr">
            <a:normAutofit/>
          </a:bodyPr>
          <a:lstStyle/>
          <a:p>
            <a:pPr algn="ctr"/>
            <a:r>
              <a:rPr lang="es-EC" dirty="0"/>
              <a:t>MARCO TEORICO</a:t>
            </a:r>
            <a:br>
              <a:rPr lang="es-EC" dirty="0"/>
            </a:br>
            <a:r>
              <a:rPr lang="es-EC" b="1" dirty="0"/>
              <a:t/>
            </a:r>
            <a:br>
              <a:rPr lang="es-EC" b="1" dirty="0"/>
            </a:br>
            <a:r>
              <a:rPr lang="es-EC" b="1" dirty="0"/>
              <a:t>RIESGOS </a:t>
            </a:r>
            <a:endParaRPr lang="es-EC" dirty="0"/>
          </a:p>
        </p:txBody>
      </p:sp>
      <p:sp>
        <p:nvSpPr>
          <p:cNvPr id="3" name="Marcador de contenido 2">
            <a:extLst>
              <a:ext uri="{FF2B5EF4-FFF2-40B4-BE49-F238E27FC236}">
                <a16:creationId xmlns:a16="http://schemas.microsoft.com/office/drawing/2014/main" id="{D263C41F-38D0-493C-A9CD-CB5EF9636158}"/>
              </a:ext>
            </a:extLst>
          </p:cNvPr>
          <p:cNvSpPr>
            <a:spLocks noGrp="1"/>
          </p:cNvSpPr>
          <p:nvPr>
            <p:ph idx="1"/>
          </p:nvPr>
        </p:nvSpPr>
        <p:spPr>
          <a:xfrm>
            <a:off x="4727610" y="1828800"/>
            <a:ext cx="6734544" cy="3645982"/>
          </a:xfrm>
        </p:spPr>
        <p:txBody>
          <a:bodyPr anchor="ctr">
            <a:noAutofit/>
          </a:bodyPr>
          <a:lstStyle/>
          <a:p>
            <a:pPr marL="0" indent="0">
              <a:buNone/>
            </a:pPr>
            <a:endParaRPr lang="es-EC" sz="500" dirty="0"/>
          </a:p>
          <a:p>
            <a:pPr marL="0" indent="0">
              <a:buNone/>
            </a:pPr>
            <a:endParaRPr lang="es-EC" sz="500" dirty="0"/>
          </a:p>
          <a:p>
            <a:pPr marL="0" indent="0">
              <a:buNone/>
            </a:pPr>
            <a:endParaRPr lang="es-EC" sz="500" dirty="0"/>
          </a:p>
          <a:p>
            <a:pPr marL="0" indent="0">
              <a:buNone/>
            </a:pPr>
            <a:endParaRPr lang="es-EC" sz="500" dirty="0"/>
          </a:p>
          <a:p>
            <a:pPr marL="0" indent="0">
              <a:buNone/>
            </a:pPr>
            <a:endParaRPr lang="es-EC" sz="500" dirty="0"/>
          </a:p>
          <a:p>
            <a:r>
              <a:rPr lang="es-419" sz="1800" dirty="0"/>
              <a:t>Definición de riesgo</a:t>
            </a:r>
          </a:p>
          <a:p>
            <a:pPr marL="0" indent="0">
              <a:buNone/>
            </a:pPr>
            <a:r>
              <a:rPr lang="es-EC" sz="1800" dirty="0"/>
              <a:t>El riesgo es amenaza o un suceso que puede ocurrir o que puede afectar de manera negativa el cumplimiento de los objetivos propuestos en las PYMES. </a:t>
            </a:r>
          </a:p>
          <a:p>
            <a:pPr>
              <a:buFont typeface="Wingdings" panose="05000000000000000000" pitchFamily="2" charset="2"/>
              <a:buChar char="Ø"/>
            </a:pPr>
            <a:r>
              <a:rPr lang="es-EC" sz="1800" dirty="0"/>
              <a:t>Tipos de riesgos </a:t>
            </a:r>
          </a:p>
          <a:p>
            <a:r>
              <a:rPr lang="es-EC" sz="1800" b="1" dirty="0"/>
              <a:t>Riesgo financiero.- </a:t>
            </a:r>
            <a:r>
              <a:rPr lang="es-EC" sz="1800" dirty="0"/>
              <a:t>Una organización no es capaz de cumplir con sus expectativas financieras en el tiempo y plazo convenido.</a:t>
            </a:r>
          </a:p>
          <a:p>
            <a:r>
              <a:rPr lang="es-EC" sz="1800" b="1" dirty="0"/>
              <a:t>Riesgo laboral.- </a:t>
            </a:r>
            <a:r>
              <a:rPr lang="es-EC" sz="1800" dirty="0"/>
              <a:t>Cuando un trabajador  sufre un accidente relacionado con las actividades que realiza el trabajo</a:t>
            </a:r>
            <a:r>
              <a:rPr lang="es-EC" sz="1800" b="1" dirty="0"/>
              <a:t>.</a:t>
            </a:r>
          </a:p>
          <a:p>
            <a:r>
              <a:rPr lang="es-EC" sz="1800" b="1" dirty="0"/>
              <a:t>Riesgo natural.- </a:t>
            </a:r>
            <a:r>
              <a:rPr lang="es-EC" sz="1800" dirty="0"/>
              <a:t>Un fenómeno natural que afecta la vida humana, propiedades o infraestructura.</a:t>
            </a:r>
          </a:p>
          <a:p>
            <a:r>
              <a:rPr lang="es-EC" sz="1800" b="1" dirty="0"/>
              <a:t>Riesgo biológico.- </a:t>
            </a:r>
            <a:r>
              <a:rPr lang="es-EC" sz="1800" dirty="0"/>
              <a:t>Proviene de la exhibición de un organismo que pueda provocar alguna enfermedad.</a:t>
            </a:r>
          </a:p>
          <a:p>
            <a:endParaRPr lang="es-EC" sz="500" dirty="0"/>
          </a:p>
          <a:p>
            <a:endParaRPr lang="es-EC" sz="500" dirty="0"/>
          </a:p>
          <a:p>
            <a:endParaRPr lang="es-EC" sz="500" dirty="0"/>
          </a:p>
          <a:p>
            <a:endParaRPr lang="es-EC" sz="500" dirty="0"/>
          </a:p>
          <a:p>
            <a:endParaRPr lang="es-EC" sz="500" b="1" dirty="0"/>
          </a:p>
          <a:p>
            <a:pPr marL="0" indent="0">
              <a:buNone/>
            </a:pPr>
            <a:endParaRPr lang="es-EC" sz="500" dirty="0"/>
          </a:p>
          <a:p>
            <a:endParaRPr lang="es-EC" sz="500" dirty="0"/>
          </a:p>
          <a:p>
            <a:endParaRPr lang="es-EC" sz="500" dirty="0"/>
          </a:p>
        </p:txBody>
      </p:sp>
    </p:spTree>
    <p:extLst>
      <p:ext uri="{BB962C8B-B14F-4D97-AF65-F5344CB8AC3E}">
        <p14:creationId xmlns:p14="http://schemas.microsoft.com/office/powerpoint/2010/main" val="313012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142B9DA-5D3D-4980-9FAD-13A993919208}"/>
              </a:ext>
            </a:extLst>
          </p:cNvPr>
          <p:cNvSpPr/>
          <p:nvPr/>
        </p:nvSpPr>
        <p:spPr>
          <a:xfrm>
            <a:off x="2425148" y="1338470"/>
            <a:ext cx="8919128" cy="4616648"/>
          </a:xfrm>
          <a:prstGeom prst="rect">
            <a:avLst/>
          </a:prstGeom>
        </p:spPr>
        <p:txBody>
          <a:bodyPr wrap="square">
            <a:spAutoFit/>
          </a:bodyPr>
          <a:lstStyle/>
          <a:p>
            <a:pPr algn="just"/>
            <a:r>
              <a:rPr lang="en-US" sz="2000" b="1" dirty="0"/>
              <a:t>Riesgo informático: </a:t>
            </a:r>
            <a:r>
              <a:rPr lang="en-US" sz="2000" dirty="0"/>
              <a:t>Una dificultad que interviene en el cumplimiento de una meta o así una amenazas de la perdida de información.</a:t>
            </a:r>
          </a:p>
          <a:p>
            <a:pPr algn="just"/>
            <a:endParaRPr lang="en-US" sz="2000" dirty="0"/>
          </a:p>
          <a:p>
            <a:pPr marL="285750" indent="-285750" algn="just">
              <a:buFont typeface="Arial" panose="020B0604020202020204" pitchFamily="34" charset="0"/>
              <a:buChar char="•"/>
            </a:pPr>
            <a:r>
              <a:rPr lang="es-EC" b="1" dirty="0"/>
              <a:t>Riesgos de integridad.- </a:t>
            </a:r>
            <a:r>
              <a:rPr lang="es-EC" dirty="0"/>
              <a:t>Abarca todos los riesgos asociados con la autorización, completitud y exactitud de la entrada, procedimientos y reportes de las aplicaciones utilizadas en una organización.</a:t>
            </a:r>
          </a:p>
          <a:p>
            <a:pPr marL="285750" indent="-285750" algn="just">
              <a:buFont typeface="Arial" panose="020B0604020202020204" pitchFamily="34" charset="0"/>
              <a:buChar char="•"/>
            </a:pPr>
            <a:r>
              <a:rPr lang="es-EC" b="1" dirty="0"/>
              <a:t>Riesgos de relación.-</a:t>
            </a:r>
            <a:r>
              <a:rPr lang="es-EC" dirty="0"/>
              <a:t> Se refiere al uso oportuno de la información creada por una aplicación.</a:t>
            </a:r>
          </a:p>
          <a:p>
            <a:pPr marL="285750" indent="-285750" algn="just">
              <a:buFont typeface="Arial" panose="020B0604020202020204" pitchFamily="34" charset="0"/>
              <a:buChar char="•"/>
            </a:pPr>
            <a:r>
              <a:rPr lang="es-EC" b="1" dirty="0"/>
              <a:t>Riesgos de acceso.-</a:t>
            </a:r>
            <a:r>
              <a:rPr lang="es-EC" dirty="0"/>
              <a:t> Se enfocan al acceso inapropiado a los sistemas, datos e información.</a:t>
            </a:r>
          </a:p>
          <a:p>
            <a:pPr marL="285750" indent="-285750" algn="just">
              <a:buFont typeface="Arial" panose="020B0604020202020204" pitchFamily="34" charset="0"/>
              <a:buChar char="•"/>
            </a:pPr>
            <a:r>
              <a:rPr lang="es-EC" b="1" dirty="0"/>
              <a:t>Riesgos de utilidad.-</a:t>
            </a:r>
            <a:r>
              <a:rPr lang="es-EC" dirty="0"/>
              <a:t> Se enfocan en los diferentes niveles de riesgos los cuales pueden ser enfrentados mediante el direccionamiento de sistemas antes que los problemas ocurran.</a:t>
            </a:r>
          </a:p>
          <a:p>
            <a:pPr marL="285750" indent="-285750" algn="just">
              <a:buFont typeface="Arial" panose="020B0604020202020204" pitchFamily="34" charset="0"/>
              <a:buChar char="•"/>
            </a:pPr>
            <a:r>
              <a:rPr lang="es-EC" b="1" dirty="0"/>
              <a:t>Riesgo de infraestructura.-</a:t>
            </a:r>
            <a:r>
              <a:rPr lang="es-EC" dirty="0"/>
              <a:t> Se refiere a que las organizaciones no tienen una infraestructura tecnológica efectiva, para soportar de manera oportuna las necesidades futuras y presentes del negocio.</a:t>
            </a:r>
          </a:p>
        </p:txBody>
      </p:sp>
      <p:sp>
        <p:nvSpPr>
          <p:cNvPr id="6" name="Rectángulo 5">
            <a:extLst>
              <a:ext uri="{FF2B5EF4-FFF2-40B4-BE49-F238E27FC236}">
                <a16:creationId xmlns:a16="http://schemas.microsoft.com/office/drawing/2014/main" id="{88103B22-6928-49D2-A25F-454EF10121AE}"/>
              </a:ext>
            </a:extLst>
          </p:cNvPr>
          <p:cNvSpPr/>
          <p:nvPr/>
        </p:nvSpPr>
        <p:spPr>
          <a:xfrm>
            <a:off x="348343" y="3382833"/>
            <a:ext cx="2438400" cy="523220"/>
          </a:xfrm>
          <a:prstGeom prst="rect">
            <a:avLst/>
          </a:prstGeom>
        </p:spPr>
        <p:txBody>
          <a:bodyPr wrap="square">
            <a:spAutoFit/>
          </a:bodyPr>
          <a:lstStyle/>
          <a:p>
            <a:r>
              <a:rPr lang="es-EC" sz="2800" b="1" dirty="0"/>
              <a:t>RIESGOS </a:t>
            </a:r>
            <a:endParaRPr lang="es-EC" sz="2800" dirty="0"/>
          </a:p>
        </p:txBody>
      </p:sp>
    </p:spTree>
    <p:extLst>
      <p:ext uri="{BB962C8B-B14F-4D97-AF65-F5344CB8AC3E}">
        <p14:creationId xmlns:p14="http://schemas.microsoft.com/office/powerpoint/2010/main" val="223927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483111" y="1258957"/>
            <a:ext cx="4168134" cy="4794372"/>
          </a:xfrm>
        </p:spPr>
        <p:txBody>
          <a:bodyPr anchor="ctr">
            <a:normAutofit fontScale="90000"/>
          </a:bodyPr>
          <a:lstStyle/>
          <a:p>
            <a:pPr algn="ctr"/>
            <a:r>
              <a:rPr lang="es-EC" sz="3200" b="1" dirty="0"/>
              <a:t>TABLA DE PONDERACIÓN DEL RIESGO</a:t>
            </a:r>
            <a:br>
              <a:rPr lang="es-EC" sz="3200" b="1" dirty="0"/>
            </a:br>
            <a:r>
              <a:rPr lang="es-EC" sz="3200" b="1" dirty="0"/>
              <a:t/>
            </a:r>
            <a:br>
              <a:rPr lang="es-EC" sz="3200" b="1" dirty="0"/>
            </a:br>
            <a:r>
              <a:rPr lang="es-EC" sz="2400" dirty="0"/>
              <a:t>En aquella que nos permite establecer el grado de magnitud del riesgo.</a:t>
            </a:r>
            <a:br>
              <a:rPr lang="es-EC" sz="2400" dirty="0"/>
            </a:br>
            <a:r>
              <a:rPr lang="es-EC" sz="2400" dirty="0"/>
              <a:t/>
            </a:r>
            <a:br>
              <a:rPr lang="es-EC" sz="2400" dirty="0"/>
            </a:br>
            <a:r>
              <a:rPr lang="es-EC" sz="2400" dirty="0"/>
              <a:t>La valoración consiste en asignar los riesgos calificados dentro de un rango</a:t>
            </a:r>
            <a:endParaRPr lang="es-EC" sz="3200" dirty="0"/>
          </a:p>
        </p:txBody>
      </p:sp>
      <p:sp>
        <p:nvSpPr>
          <p:cNvPr id="3" name="Marcador de contenido 2">
            <a:extLst>
              <a:ext uri="{FF2B5EF4-FFF2-40B4-BE49-F238E27FC236}">
                <a16:creationId xmlns:a16="http://schemas.microsoft.com/office/drawing/2014/main" id="{D263C41F-38D0-493C-A9CD-CB5EF9636158}"/>
              </a:ext>
            </a:extLst>
          </p:cNvPr>
          <p:cNvSpPr>
            <a:spLocks noGrp="1"/>
          </p:cNvSpPr>
          <p:nvPr>
            <p:ph idx="1"/>
          </p:nvPr>
        </p:nvSpPr>
        <p:spPr>
          <a:xfrm>
            <a:off x="4975861" y="804673"/>
            <a:ext cx="6399930" cy="5248656"/>
          </a:xfrm>
        </p:spPr>
        <p:txBody>
          <a:bodyPr anchor="ctr">
            <a:normAutofit/>
          </a:bodyPr>
          <a:lstStyle/>
          <a:p>
            <a:pPr marL="0" indent="0">
              <a:buNone/>
            </a:pPr>
            <a:endParaRPr lang="es-EC" dirty="0"/>
          </a:p>
          <a:p>
            <a:pPr marL="0" indent="0">
              <a:buNone/>
            </a:pPr>
            <a:endParaRPr lang="es-EC" dirty="0"/>
          </a:p>
          <a:p>
            <a:pPr marL="0" indent="0">
              <a:buNone/>
            </a:pPr>
            <a:endParaRPr lang="es-EC" dirty="0"/>
          </a:p>
          <a:p>
            <a:endParaRPr lang="es-EC" dirty="0"/>
          </a:p>
          <a:p>
            <a:endParaRPr lang="es-EC" dirty="0"/>
          </a:p>
          <a:p>
            <a:endParaRPr lang="es-EC" dirty="0"/>
          </a:p>
          <a:p>
            <a:endParaRPr lang="es-EC" b="1" dirty="0"/>
          </a:p>
          <a:p>
            <a:pPr marL="0" indent="0">
              <a:buNone/>
            </a:pPr>
            <a:endParaRPr lang="es-EC" dirty="0"/>
          </a:p>
          <a:p>
            <a:endParaRPr lang="es-EC" dirty="0"/>
          </a:p>
          <a:p>
            <a:r>
              <a:rPr lang="es-MX" b="1" dirty="0"/>
              <a:t>Bajo Riesgo</a:t>
            </a:r>
            <a:r>
              <a:rPr lang="es-MX" dirty="0"/>
              <a:t> = 1 – 6 (verde)</a:t>
            </a:r>
          </a:p>
          <a:p>
            <a:r>
              <a:rPr lang="es-MX" b="1" dirty="0"/>
              <a:t>Medio Riesgo</a:t>
            </a:r>
            <a:r>
              <a:rPr lang="es-MX" dirty="0"/>
              <a:t> = 8 – 9 (amarillo)</a:t>
            </a:r>
          </a:p>
          <a:p>
            <a:r>
              <a:rPr lang="es-MX" b="1" dirty="0"/>
              <a:t>Alto Riesgo</a:t>
            </a:r>
            <a:r>
              <a:rPr lang="es-MX" dirty="0"/>
              <a:t> = 12 – 16 (rojo)</a:t>
            </a:r>
          </a:p>
          <a:p>
            <a:endParaRPr lang="es-EC" dirty="0"/>
          </a:p>
        </p:txBody>
      </p:sp>
      <p:pic>
        <p:nvPicPr>
          <p:cNvPr id="5" name="Imagen 4" descr="Imagen que contiene verde, amarillo&#10;&#10;Descripción generada automáticamente">
            <a:extLst>
              <a:ext uri="{FF2B5EF4-FFF2-40B4-BE49-F238E27FC236}">
                <a16:creationId xmlns:a16="http://schemas.microsoft.com/office/drawing/2014/main" id="{DAD5C565-C756-45E3-B12D-CFB47BD55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924" y="803086"/>
            <a:ext cx="3552241" cy="3498091"/>
          </a:xfrm>
          <a:prstGeom prst="rect">
            <a:avLst/>
          </a:prstGeom>
        </p:spPr>
      </p:pic>
      <p:sp>
        <p:nvSpPr>
          <p:cNvPr id="10" name="Título 1">
            <a:extLst>
              <a:ext uri="{FF2B5EF4-FFF2-40B4-BE49-F238E27FC236}">
                <a16:creationId xmlns:a16="http://schemas.microsoft.com/office/drawing/2014/main" id="{46AEF35E-8467-44DC-82F5-B1255A7EB4B3}"/>
              </a:ext>
            </a:extLst>
          </p:cNvPr>
          <p:cNvSpPr txBox="1">
            <a:spLocks/>
          </p:cNvSpPr>
          <p:nvPr/>
        </p:nvSpPr>
        <p:spPr>
          <a:xfrm>
            <a:off x="8998228" y="967408"/>
            <a:ext cx="2826649" cy="376361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200" dirty="0"/>
              <a:t>Se puede crear </a:t>
            </a:r>
          </a:p>
          <a:p>
            <a:r>
              <a:rPr lang="es-EC" sz="2200" dirty="0"/>
              <a:t>objetivos para</a:t>
            </a:r>
          </a:p>
          <a:p>
            <a:r>
              <a:rPr lang="es-EC" sz="2200" dirty="0"/>
              <a:t>determinar el grado</a:t>
            </a:r>
          </a:p>
          <a:p>
            <a:r>
              <a:rPr lang="es-EC" sz="2200" dirty="0"/>
              <a:t>de probabilidad</a:t>
            </a:r>
          </a:p>
          <a:p>
            <a:r>
              <a:rPr lang="es-EC" sz="2200" dirty="0"/>
              <a:t>del riesgo es decir</a:t>
            </a:r>
          </a:p>
          <a:p>
            <a:r>
              <a:rPr lang="es-EC" sz="2200" dirty="0"/>
              <a:t>que si existe mayor</a:t>
            </a:r>
          </a:p>
          <a:p>
            <a:r>
              <a:rPr lang="es-EC" sz="2200" dirty="0"/>
              <a:t>riesgo mayor control</a:t>
            </a:r>
          </a:p>
          <a:p>
            <a:r>
              <a:rPr lang="es-EC" sz="2200" dirty="0"/>
              <a:t>y si existe menor riesgo</a:t>
            </a:r>
          </a:p>
          <a:p>
            <a:r>
              <a:rPr lang="es-EC" sz="2200" dirty="0"/>
              <a:t>menor control</a:t>
            </a:r>
          </a:p>
        </p:txBody>
      </p:sp>
    </p:spTree>
    <p:extLst>
      <p:ext uri="{BB962C8B-B14F-4D97-AF65-F5344CB8AC3E}">
        <p14:creationId xmlns:p14="http://schemas.microsoft.com/office/powerpoint/2010/main" val="128003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470885" y="1212573"/>
            <a:ext cx="4022627" cy="3816627"/>
          </a:xfrm>
        </p:spPr>
        <p:txBody>
          <a:bodyPr anchor="ctr">
            <a:normAutofit/>
          </a:bodyPr>
          <a:lstStyle/>
          <a:p>
            <a:pPr algn="ctr"/>
            <a:r>
              <a:rPr lang="es-EC" sz="3200" b="1" dirty="0"/>
              <a:t/>
            </a:r>
            <a:br>
              <a:rPr lang="es-EC" sz="3200" b="1" dirty="0"/>
            </a:br>
            <a:r>
              <a:rPr lang="es-EC" sz="3200" b="1" dirty="0"/>
              <a:t>CONTROL INTERNO</a:t>
            </a:r>
            <a:endParaRPr lang="es-EC" sz="3200" dirty="0"/>
          </a:p>
        </p:txBody>
      </p:sp>
      <p:sp>
        <p:nvSpPr>
          <p:cNvPr id="3" name="Marcador de contenido 2">
            <a:extLst>
              <a:ext uri="{FF2B5EF4-FFF2-40B4-BE49-F238E27FC236}">
                <a16:creationId xmlns:a16="http://schemas.microsoft.com/office/drawing/2014/main" id="{D263C41F-38D0-493C-A9CD-CB5EF9636158}"/>
              </a:ext>
            </a:extLst>
          </p:cNvPr>
          <p:cNvSpPr>
            <a:spLocks noGrp="1"/>
          </p:cNvSpPr>
          <p:nvPr>
            <p:ph idx="1"/>
          </p:nvPr>
        </p:nvSpPr>
        <p:spPr>
          <a:xfrm>
            <a:off x="4975861" y="804673"/>
            <a:ext cx="6399930" cy="5248656"/>
          </a:xfrm>
        </p:spPr>
        <p:txBody>
          <a:bodyPr anchor="ctr">
            <a:normAutofit/>
          </a:bodyPr>
          <a:lstStyle/>
          <a:p>
            <a:pPr marL="0" indent="0">
              <a:buNone/>
            </a:pPr>
            <a:endParaRPr lang="es-EC" dirty="0"/>
          </a:p>
          <a:p>
            <a:pPr marL="0" indent="0">
              <a:buNone/>
            </a:pPr>
            <a:endParaRPr lang="es-EC" dirty="0"/>
          </a:p>
          <a:p>
            <a:pPr marL="0" indent="0">
              <a:buNone/>
            </a:pPr>
            <a:endParaRPr lang="es-EC" dirty="0"/>
          </a:p>
          <a:p>
            <a:endParaRPr lang="es-EC" dirty="0"/>
          </a:p>
          <a:p>
            <a:endParaRPr lang="es-EC" dirty="0"/>
          </a:p>
          <a:p>
            <a:endParaRPr lang="es-EC" dirty="0"/>
          </a:p>
          <a:p>
            <a:endParaRPr lang="es-EC" b="1" dirty="0"/>
          </a:p>
          <a:p>
            <a:pPr marL="0" indent="0">
              <a:buNone/>
            </a:pPr>
            <a:endParaRPr lang="es-EC" dirty="0"/>
          </a:p>
          <a:p>
            <a:endParaRPr lang="es-EC" dirty="0"/>
          </a:p>
          <a:p>
            <a:endParaRPr lang="es-EC" dirty="0"/>
          </a:p>
        </p:txBody>
      </p:sp>
      <p:pic>
        <p:nvPicPr>
          <p:cNvPr id="10" name="Imagen 9">
            <a:extLst>
              <a:ext uri="{FF2B5EF4-FFF2-40B4-BE49-F238E27FC236}">
                <a16:creationId xmlns:a16="http://schemas.microsoft.com/office/drawing/2014/main" id="{5F657069-F682-4F9D-8C45-6ADF92C747B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5739" y="803086"/>
            <a:ext cx="6870052" cy="5248656"/>
          </a:xfrm>
          <a:prstGeom prst="rect">
            <a:avLst/>
          </a:prstGeom>
          <a:noFill/>
          <a:ln>
            <a:noFill/>
          </a:ln>
        </p:spPr>
      </p:pic>
    </p:spTree>
    <p:extLst>
      <p:ext uri="{BB962C8B-B14F-4D97-AF65-F5344CB8AC3E}">
        <p14:creationId xmlns:p14="http://schemas.microsoft.com/office/powerpoint/2010/main" val="397739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0" name="Rectangle 54">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56">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63"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a:extLst>
              <a:ext uri="{FF2B5EF4-FFF2-40B4-BE49-F238E27FC236}">
                <a16:creationId xmlns:a16="http://schemas.microsoft.com/office/drawing/2014/main" id="{14FA07B4-EA01-4973-9213-FD9192A06B42}"/>
              </a:ext>
            </a:extLst>
          </p:cNvPr>
          <p:cNvSpPr>
            <a:spLocks noGrp="1"/>
          </p:cNvSpPr>
          <p:nvPr>
            <p:ph type="title"/>
          </p:nvPr>
        </p:nvSpPr>
        <p:spPr>
          <a:xfrm>
            <a:off x="483113" y="804673"/>
            <a:ext cx="3679588" cy="5248656"/>
          </a:xfrm>
        </p:spPr>
        <p:txBody>
          <a:bodyPr anchor="ctr">
            <a:normAutofit/>
          </a:bodyPr>
          <a:lstStyle/>
          <a:p>
            <a:pPr algn="ctr"/>
            <a:r>
              <a:rPr lang="es-EC" sz="3200" b="1" dirty="0"/>
              <a:t>ELEMENTOS DE CONTROL INTERNO</a:t>
            </a:r>
            <a:endParaRPr lang="es-EC" sz="3200" dirty="0"/>
          </a:p>
        </p:txBody>
      </p:sp>
      <p:sp>
        <p:nvSpPr>
          <p:cNvPr id="3" name="Marcador de contenido 2">
            <a:extLst>
              <a:ext uri="{FF2B5EF4-FFF2-40B4-BE49-F238E27FC236}">
                <a16:creationId xmlns:a16="http://schemas.microsoft.com/office/drawing/2014/main" id="{D263C41F-38D0-493C-A9CD-CB5EF9636158}"/>
              </a:ext>
            </a:extLst>
          </p:cNvPr>
          <p:cNvSpPr>
            <a:spLocks noGrp="1"/>
          </p:cNvSpPr>
          <p:nvPr>
            <p:ph idx="1"/>
          </p:nvPr>
        </p:nvSpPr>
        <p:spPr>
          <a:xfrm>
            <a:off x="4975861" y="804673"/>
            <a:ext cx="6399930" cy="5248656"/>
          </a:xfrm>
        </p:spPr>
        <p:txBody>
          <a:bodyPr anchor="ctr">
            <a:normAutofit/>
          </a:bodyPr>
          <a:lstStyle/>
          <a:p>
            <a:pPr marL="0" indent="0">
              <a:buNone/>
            </a:pPr>
            <a:endParaRPr lang="es-EC" dirty="0"/>
          </a:p>
          <a:p>
            <a:pPr marL="0" indent="0">
              <a:buNone/>
            </a:pPr>
            <a:endParaRPr lang="es-EC" dirty="0"/>
          </a:p>
          <a:p>
            <a:pPr marL="0" indent="0">
              <a:buNone/>
            </a:pPr>
            <a:endParaRPr lang="es-EC" dirty="0"/>
          </a:p>
          <a:p>
            <a:endParaRPr lang="es-EC" dirty="0"/>
          </a:p>
          <a:p>
            <a:endParaRPr lang="es-EC" dirty="0"/>
          </a:p>
          <a:p>
            <a:endParaRPr lang="es-EC" dirty="0"/>
          </a:p>
          <a:p>
            <a:endParaRPr lang="es-EC" b="1" dirty="0"/>
          </a:p>
          <a:p>
            <a:pPr marL="0" indent="0">
              <a:buNone/>
            </a:pPr>
            <a:endParaRPr lang="es-EC" dirty="0"/>
          </a:p>
          <a:p>
            <a:endParaRPr lang="es-EC" dirty="0"/>
          </a:p>
          <a:p>
            <a:endParaRPr lang="es-EC" dirty="0"/>
          </a:p>
        </p:txBody>
      </p:sp>
      <p:pic>
        <p:nvPicPr>
          <p:cNvPr id="5" name="Imagen 4" descr="Imagen que contiene texto&#10;&#10;Descripción generada automáticamente">
            <a:extLst>
              <a:ext uri="{FF2B5EF4-FFF2-40B4-BE49-F238E27FC236}">
                <a16:creationId xmlns:a16="http://schemas.microsoft.com/office/drawing/2014/main" id="{CDD17A60-E879-4E5A-B33F-C9FB6BC9E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1442" y="914276"/>
            <a:ext cx="7664066" cy="5139051"/>
          </a:xfrm>
          <a:prstGeom prst="rect">
            <a:avLst/>
          </a:prstGeom>
        </p:spPr>
      </p:pic>
    </p:spTree>
    <p:extLst>
      <p:ext uri="{BB962C8B-B14F-4D97-AF65-F5344CB8AC3E}">
        <p14:creationId xmlns:p14="http://schemas.microsoft.com/office/powerpoint/2010/main" val="127674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C8C7C70-657D-4E76-A5B3-AB7E30DBD364}"/>
              </a:ext>
            </a:extLst>
          </p:cNvPr>
          <p:cNvSpPr/>
          <p:nvPr/>
        </p:nvSpPr>
        <p:spPr>
          <a:xfrm>
            <a:off x="586918" y="2637182"/>
            <a:ext cx="2885151" cy="1015663"/>
          </a:xfrm>
          <a:prstGeom prst="rect">
            <a:avLst/>
          </a:prstGeom>
        </p:spPr>
        <p:txBody>
          <a:bodyPr wrap="square">
            <a:spAutoFit/>
          </a:bodyPr>
          <a:lstStyle/>
          <a:p>
            <a:r>
              <a:rPr lang="es-EC" sz="2000" b="1" dirty="0"/>
              <a:t>NORMAS DEL CONTROL INTERNO ART. 410</a:t>
            </a:r>
            <a:endParaRPr lang="es-EC" sz="2000" dirty="0"/>
          </a:p>
        </p:txBody>
      </p:sp>
      <p:pic>
        <p:nvPicPr>
          <p:cNvPr id="6" name="Imagen 5" descr="Imagen que contiene lego, interior, juguete, naranja&#10;&#10;Descripción generada automáticamente">
            <a:extLst>
              <a:ext uri="{FF2B5EF4-FFF2-40B4-BE49-F238E27FC236}">
                <a16:creationId xmlns:a16="http://schemas.microsoft.com/office/drawing/2014/main" id="{8A02BB68-E143-4884-A1F2-31724BBE2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917" y="1895036"/>
            <a:ext cx="3406657" cy="3067927"/>
          </a:xfrm>
          <a:prstGeom prst="rect">
            <a:avLst/>
          </a:prstGeom>
        </p:spPr>
      </p:pic>
      <p:graphicFrame>
        <p:nvGraphicFramePr>
          <p:cNvPr id="7" name="Diagrama 6">
            <a:extLst>
              <a:ext uri="{FF2B5EF4-FFF2-40B4-BE49-F238E27FC236}">
                <a16:creationId xmlns:a16="http://schemas.microsoft.com/office/drawing/2014/main" id="{F87A5BC7-EEAA-417C-966F-7ED81E286C05}"/>
              </a:ext>
            </a:extLst>
          </p:cNvPr>
          <p:cNvGraphicFramePr/>
          <p:nvPr>
            <p:extLst>
              <p:ext uri="{D42A27DB-BD31-4B8C-83A1-F6EECF244321}">
                <p14:modId xmlns:p14="http://schemas.microsoft.com/office/powerpoint/2010/main" val="3957827261"/>
              </p:ext>
            </p:extLst>
          </p:nvPr>
        </p:nvGraphicFramePr>
        <p:xfrm>
          <a:off x="1834371" y="159026"/>
          <a:ext cx="10105838" cy="6321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397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TotalTime>
  <Words>1442</Words>
  <Application>Microsoft Office PowerPoint</Application>
  <PresentationFormat>Panorámica</PresentationFormat>
  <Paragraphs>191</Paragraphs>
  <Slides>20</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Century Gothic</vt:lpstr>
      <vt:lpstr>Times New Roman</vt:lpstr>
      <vt:lpstr>Wingdings</vt:lpstr>
      <vt:lpstr>Wingdings 3</vt:lpstr>
      <vt:lpstr>Ion</vt:lpstr>
      <vt:lpstr>Presentación de PowerPoint</vt:lpstr>
      <vt:lpstr>Planteamiento del problema </vt:lpstr>
      <vt:lpstr>Objetivos </vt:lpstr>
      <vt:lpstr>MARCO TEORICO  RIESGOS </vt:lpstr>
      <vt:lpstr>Presentación de PowerPoint</vt:lpstr>
      <vt:lpstr>TABLA DE PONDERACIÓN DEL RIESGO  En aquella que nos permite establecer el grado de magnitud del riesgo.  La valoración consiste en asignar los riesgos calificados dentro de un rango</vt:lpstr>
      <vt:lpstr> CONTROL INTERNO</vt:lpstr>
      <vt:lpstr>ELEMENTOS DE CONTROL INTERNO</vt:lpstr>
      <vt:lpstr>Presentación de PowerPoint</vt:lpstr>
      <vt:lpstr>PYMES EN EL ECUADOR  </vt:lpstr>
      <vt:lpstr>Metodología de investigación  </vt:lpstr>
      <vt:lpstr>   Tabulación de resultados    </vt:lpstr>
      <vt:lpstr> ANALISIS DE RESULTADOS SISTEMA INFORMATICO    </vt:lpstr>
      <vt:lpstr> ANALISIS DE RESULTADOS  Facturación e inventarios    </vt:lpstr>
      <vt:lpstr>  ANALISIS DE RESULTADOS Control Interno  </vt:lpstr>
      <vt:lpstr>  Efectos debido a la no identificación de riesgos informáticos  </vt:lpstr>
      <vt:lpstr>  Efectos debido a la no identificación de riesgos informáticos  </vt:lpstr>
      <vt:lpstr>   Efectos debido a la no identificación de riesgos informáticos  </vt:lpstr>
      <vt:lpstr>  Conclusiones  </vt:lpstr>
      <vt:lpstr>   Recomendaciones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Jenny Orozco</dc:creator>
  <cp:lastModifiedBy>Digital Service 3</cp:lastModifiedBy>
  <cp:revision>9</cp:revision>
  <dcterms:created xsi:type="dcterms:W3CDTF">2020-01-30T10:35:39Z</dcterms:created>
  <dcterms:modified xsi:type="dcterms:W3CDTF">2020-02-07T18:28:35Z</dcterms:modified>
</cp:coreProperties>
</file>