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58" r:id="rId5"/>
    <p:sldId id="286" r:id="rId6"/>
    <p:sldId id="293" r:id="rId7"/>
    <p:sldId id="294" r:id="rId8"/>
    <p:sldId id="295" r:id="rId9"/>
    <p:sldId id="260" r:id="rId10"/>
    <p:sldId id="297" r:id="rId11"/>
    <p:sldId id="274" r:id="rId12"/>
    <p:sldId id="296" r:id="rId13"/>
    <p:sldId id="259" r:id="rId14"/>
    <p:sldId id="262" r:id="rId15"/>
    <p:sldId id="264" r:id="rId16"/>
    <p:sldId id="266" r:id="rId17"/>
    <p:sldId id="318" r:id="rId18"/>
    <p:sldId id="319" r:id="rId19"/>
    <p:sldId id="311" r:id="rId20"/>
    <p:sldId id="312" r:id="rId21"/>
    <p:sldId id="313" r:id="rId22"/>
    <p:sldId id="314" r:id="rId23"/>
    <p:sldId id="315" r:id="rId24"/>
    <p:sldId id="316" r:id="rId25"/>
    <p:sldId id="317" r:id="rId26"/>
    <p:sldId id="310" r:id="rId27"/>
    <p:sldId id="261" r:id="rId28"/>
    <p:sldId id="265" r:id="rId29"/>
    <p:sldId id="267" r:id="rId30"/>
    <p:sldId id="268" r:id="rId31"/>
    <p:sldId id="281" r:id="rId32"/>
    <p:sldId id="283" r:id="rId33"/>
    <p:sldId id="269" r:id="rId34"/>
    <p:sldId id="282" r:id="rId35"/>
    <p:sldId id="289" r:id="rId36"/>
    <p:sldId id="290" r:id="rId37"/>
    <p:sldId id="291" r:id="rId38"/>
    <p:sldId id="292" r:id="rId39"/>
    <p:sldId id="272" r:id="rId40"/>
    <p:sldId id="298" r:id="rId41"/>
    <p:sldId id="278" r:id="rId42"/>
    <p:sldId id="279" r:id="rId43"/>
    <p:sldId id="299" r:id="rId44"/>
    <p:sldId id="300" r:id="rId45"/>
    <p:sldId id="301" r:id="rId46"/>
    <p:sldId id="285" r:id="rId47"/>
    <p:sldId id="302" r:id="rId48"/>
    <p:sldId id="303" r:id="rId49"/>
    <p:sldId id="284" r:id="rId50"/>
    <p:sldId id="304" r:id="rId51"/>
    <p:sldId id="275" r:id="rId52"/>
    <p:sldId id="305" r:id="rId53"/>
    <p:sldId id="306" r:id="rId54"/>
    <p:sldId id="307" r:id="rId55"/>
    <p:sldId id="308" r:id="rId56"/>
    <p:sldId id="276" r:id="rId57"/>
    <p:sldId id="309" r:id="rId58"/>
    <p:sldId id="277" r:id="rId59"/>
    <p:sldId id="320" r:id="rId6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OMPU\Dropbox\Tesis\Matrices\Mururco.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OMPU\Dropbox\Tesis\Matrices\SanLorenzo.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OMPU\Dropbox\Tesis\Matrices\Cimarrones.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OMPU\Dropbox\Tesis\Matrices\Saquimala.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Escenario de la valorción de impactos</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bar"/>
        <c:grouping val="clustered"/>
        <c:varyColors val="0"/>
        <c:ser>
          <c:idx val="0"/>
          <c:order val="0"/>
          <c:spPr>
            <a:solidFill>
              <a:schemeClr val="accent5"/>
            </a:solidFill>
            <a:ln>
              <a:noFill/>
            </a:ln>
            <a:effectLst/>
          </c:spPr>
          <c:invertIfNegative val="0"/>
          <c:cat>
            <c:strRef>
              <c:f>Resultados!$F$1:$F$3</c:f>
              <c:strCache>
                <c:ptCount val="3"/>
                <c:pt idx="0">
                  <c:v>Max</c:v>
                </c:pt>
                <c:pt idx="1">
                  <c:v>Total</c:v>
                </c:pt>
                <c:pt idx="2">
                  <c:v>Min</c:v>
                </c:pt>
              </c:strCache>
            </c:strRef>
          </c:cat>
          <c:val>
            <c:numRef>
              <c:f>Resultados!$G$1:$G$3</c:f>
              <c:numCache>
                <c:formatCode>General</c:formatCode>
                <c:ptCount val="3"/>
                <c:pt idx="0">
                  <c:v>22750</c:v>
                </c:pt>
                <c:pt idx="1">
                  <c:v>-3686</c:v>
                </c:pt>
                <c:pt idx="2">
                  <c:v>-22750</c:v>
                </c:pt>
              </c:numCache>
            </c:numRef>
          </c:val>
          <c:extLst xmlns:c16r2="http://schemas.microsoft.com/office/drawing/2015/06/chart">
            <c:ext xmlns:c16="http://schemas.microsoft.com/office/drawing/2014/chart" uri="{C3380CC4-5D6E-409C-BE32-E72D297353CC}">
              <c16:uniqueId val="{00000000-A5D4-46F0-B6FF-473319265CA7}"/>
            </c:ext>
          </c:extLst>
        </c:ser>
        <c:dLbls>
          <c:showLegendKey val="0"/>
          <c:showVal val="0"/>
          <c:showCatName val="0"/>
          <c:showSerName val="0"/>
          <c:showPercent val="0"/>
          <c:showBubbleSize val="0"/>
        </c:dLbls>
        <c:gapWidth val="182"/>
        <c:axId val="418519496"/>
        <c:axId val="418509304"/>
      </c:barChart>
      <c:catAx>
        <c:axId val="418519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09304"/>
        <c:crosses val="autoZero"/>
        <c:auto val="1"/>
        <c:lblAlgn val="ctr"/>
        <c:lblOffset val="100"/>
        <c:noMultiLvlLbl val="0"/>
      </c:catAx>
      <c:valAx>
        <c:axId val="418509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94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sistema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Resultados!$B$15:$B$18</c:f>
              <c:strCache>
                <c:ptCount val="4"/>
                <c:pt idx="0">
                  <c:v>Abiótico</c:v>
                </c:pt>
                <c:pt idx="1">
                  <c:v>Biótico</c:v>
                </c:pt>
                <c:pt idx="2">
                  <c:v>Perceptual</c:v>
                </c:pt>
                <c:pt idx="3">
                  <c:v>Antrópico</c:v>
                </c:pt>
              </c:strCache>
            </c:strRef>
          </c:cat>
          <c:val>
            <c:numRef>
              <c:f>Resultados!$C$15:$C$18</c:f>
              <c:numCache>
                <c:formatCode>General</c:formatCode>
                <c:ptCount val="4"/>
                <c:pt idx="0">
                  <c:v>-3428</c:v>
                </c:pt>
                <c:pt idx="1">
                  <c:v>-657</c:v>
                </c:pt>
                <c:pt idx="2">
                  <c:v>-562</c:v>
                </c:pt>
                <c:pt idx="3">
                  <c:v>1095</c:v>
                </c:pt>
              </c:numCache>
            </c:numRef>
          </c:val>
          <c:extLst xmlns:c16r2="http://schemas.microsoft.com/office/drawing/2015/06/chart">
            <c:ext xmlns:c16="http://schemas.microsoft.com/office/drawing/2014/chart" uri="{C3380CC4-5D6E-409C-BE32-E72D297353CC}">
              <c16:uniqueId val="{00000000-2D0A-4E27-803E-E45559F60555}"/>
            </c:ext>
          </c:extLst>
        </c:ser>
        <c:dLbls>
          <c:showLegendKey val="0"/>
          <c:showVal val="0"/>
          <c:showCatName val="0"/>
          <c:showSerName val="0"/>
          <c:showPercent val="0"/>
          <c:showBubbleSize val="0"/>
        </c:dLbls>
        <c:gapWidth val="100"/>
        <c:overlap val="-24"/>
        <c:axId val="418531648"/>
        <c:axId val="418523416"/>
      </c:barChart>
      <c:catAx>
        <c:axId val="4185316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3416"/>
        <c:crosses val="autoZero"/>
        <c:auto val="1"/>
        <c:lblAlgn val="ctr"/>
        <c:lblOffset val="100"/>
        <c:noMultiLvlLbl val="0"/>
      </c:catAx>
      <c:valAx>
        <c:axId val="4185234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164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sistema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Resultados!$B$15:$B$18</c:f>
              <c:strCache>
                <c:ptCount val="4"/>
                <c:pt idx="0">
                  <c:v>Abiótico</c:v>
                </c:pt>
                <c:pt idx="1">
                  <c:v>Biótico</c:v>
                </c:pt>
                <c:pt idx="2">
                  <c:v>Perceptual</c:v>
                </c:pt>
                <c:pt idx="3">
                  <c:v>Antrópico</c:v>
                </c:pt>
              </c:strCache>
            </c:strRef>
          </c:cat>
          <c:val>
            <c:numRef>
              <c:f>Resultados!$C$15:$C$18</c:f>
              <c:numCache>
                <c:formatCode>General</c:formatCode>
                <c:ptCount val="4"/>
                <c:pt idx="0">
                  <c:v>-2812</c:v>
                </c:pt>
                <c:pt idx="1">
                  <c:v>-509</c:v>
                </c:pt>
                <c:pt idx="2">
                  <c:v>-442</c:v>
                </c:pt>
                <c:pt idx="3">
                  <c:v>883</c:v>
                </c:pt>
              </c:numCache>
            </c:numRef>
          </c:val>
          <c:extLst xmlns:c16r2="http://schemas.microsoft.com/office/drawing/2015/06/chart">
            <c:ext xmlns:c16="http://schemas.microsoft.com/office/drawing/2014/chart" uri="{C3380CC4-5D6E-409C-BE32-E72D297353CC}">
              <c16:uniqueId val="{00000000-99AD-4A17-9BE2-F29AC7D0ECF9}"/>
            </c:ext>
          </c:extLst>
        </c:ser>
        <c:dLbls>
          <c:showLegendKey val="0"/>
          <c:showVal val="0"/>
          <c:showCatName val="0"/>
          <c:showSerName val="0"/>
          <c:showPercent val="0"/>
          <c:showBubbleSize val="0"/>
        </c:dLbls>
        <c:gapWidth val="100"/>
        <c:overlap val="-24"/>
        <c:axId val="418523808"/>
        <c:axId val="418524592"/>
      </c:barChart>
      <c:catAx>
        <c:axId val="418523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4592"/>
        <c:crosses val="autoZero"/>
        <c:auto val="1"/>
        <c:lblAlgn val="ctr"/>
        <c:lblOffset val="100"/>
        <c:noMultiLvlLbl val="0"/>
      </c:catAx>
      <c:valAx>
        <c:axId val="4185245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38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sistema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Resultados!$B$15:$B$18</c:f>
              <c:strCache>
                <c:ptCount val="4"/>
                <c:pt idx="0">
                  <c:v>Abiótico</c:v>
                </c:pt>
                <c:pt idx="1">
                  <c:v>Biótico</c:v>
                </c:pt>
                <c:pt idx="2">
                  <c:v>Perceptual</c:v>
                </c:pt>
                <c:pt idx="3">
                  <c:v>Antrópico</c:v>
                </c:pt>
              </c:strCache>
            </c:strRef>
          </c:cat>
          <c:val>
            <c:numRef>
              <c:f>Resultados!$C$15:$C$18</c:f>
              <c:numCache>
                <c:formatCode>General</c:formatCode>
                <c:ptCount val="4"/>
                <c:pt idx="0">
                  <c:v>-3178</c:v>
                </c:pt>
                <c:pt idx="1">
                  <c:v>-601</c:v>
                </c:pt>
                <c:pt idx="2">
                  <c:v>-514</c:v>
                </c:pt>
                <c:pt idx="3">
                  <c:v>1012</c:v>
                </c:pt>
              </c:numCache>
            </c:numRef>
          </c:val>
          <c:extLst xmlns:c16r2="http://schemas.microsoft.com/office/drawing/2015/06/chart">
            <c:ext xmlns:c16="http://schemas.microsoft.com/office/drawing/2014/chart" uri="{C3380CC4-5D6E-409C-BE32-E72D297353CC}">
              <c16:uniqueId val="{00000000-9F35-47EB-A68D-31BBF53E412D}"/>
            </c:ext>
          </c:extLst>
        </c:ser>
        <c:dLbls>
          <c:showLegendKey val="0"/>
          <c:showVal val="0"/>
          <c:showCatName val="0"/>
          <c:showSerName val="0"/>
          <c:showPercent val="0"/>
          <c:showBubbleSize val="0"/>
        </c:dLbls>
        <c:gapWidth val="100"/>
        <c:overlap val="-24"/>
        <c:axId val="418524984"/>
        <c:axId val="418521848"/>
      </c:barChart>
      <c:catAx>
        <c:axId val="4185249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1848"/>
        <c:crosses val="autoZero"/>
        <c:auto val="1"/>
        <c:lblAlgn val="ctr"/>
        <c:lblOffset val="100"/>
        <c:noMultiLvlLbl val="0"/>
      </c:catAx>
      <c:valAx>
        <c:axId val="41852184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4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Resultados!$B$29:$B$32</c:f>
              <c:strCache>
                <c:ptCount val="4"/>
                <c:pt idx="0">
                  <c:v>Planificación</c:v>
                </c:pt>
                <c:pt idx="1">
                  <c:v>Construcción</c:v>
                </c:pt>
                <c:pt idx="2">
                  <c:v>Operación</c:v>
                </c:pt>
                <c:pt idx="3">
                  <c:v>Abandono</c:v>
                </c:pt>
              </c:strCache>
            </c:strRef>
          </c:cat>
          <c:val>
            <c:numRef>
              <c:f>Resultados!$C$29:$C$32</c:f>
              <c:numCache>
                <c:formatCode>General</c:formatCode>
                <c:ptCount val="4"/>
                <c:pt idx="0">
                  <c:v>217</c:v>
                </c:pt>
                <c:pt idx="1">
                  <c:v>-4193</c:v>
                </c:pt>
                <c:pt idx="2">
                  <c:v>-900</c:v>
                </c:pt>
                <c:pt idx="3">
                  <c:v>-81</c:v>
                </c:pt>
              </c:numCache>
            </c:numRef>
          </c:val>
          <c:extLst xmlns:c16r2="http://schemas.microsoft.com/office/drawing/2015/06/chart">
            <c:ext xmlns:c16="http://schemas.microsoft.com/office/drawing/2014/chart" uri="{C3380CC4-5D6E-409C-BE32-E72D297353CC}">
              <c16:uniqueId val="{00000000-6619-456C-B52D-28F52E39CB1F}"/>
            </c:ext>
          </c:extLst>
        </c:ser>
        <c:dLbls>
          <c:showLegendKey val="0"/>
          <c:showVal val="0"/>
          <c:showCatName val="0"/>
          <c:showSerName val="0"/>
          <c:showPercent val="0"/>
          <c:showBubbleSize val="0"/>
        </c:dLbls>
        <c:gapWidth val="100"/>
        <c:overlap val="-24"/>
        <c:axId val="418525768"/>
        <c:axId val="418532040"/>
      </c:barChart>
      <c:catAx>
        <c:axId val="418525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2040"/>
        <c:crosses val="autoZero"/>
        <c:auto val="1"/>
        <c:lblAlgn val="ctr"/>
        <c:lblOffset val="100"/>
        <c:noMultiLvlLbl val="0"/>
      </c:catAx>
      <c:valAx>
        <c:axId val="4185320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57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Resultados!$B$29:$B$32</c:f>
              <c:strCache>
                <c:ptCount val="4"/>
                <c:pt idx="0">
                  <c:v>Planificación</c:v>
                </c:pt>
                <c:pt idx="1">
                  <c:v>Construcción</c:v>
                </c:pt>
                <c:pt idx="2">
                  <c:v>Operación</c:v>
                </c:pt>
                <c:pt idx="3">
                  <c:v>Abandono</c:v>
                </c:pt>
              </c:strCache>
            </c:strRef>
          </c:cat>
          <c:val>
            <c:numRef>
              <c:f>Resultados!$C$29:$C$32</c:f>
              <c:numCache>
                <c:formatCode>General</c:formatCode>
                <c:ptCount val="4"/>
                <c:pt idx="0">
                  <c:v>217</c:v>
                </c:pt>
                <c:pt idx="1">
                  <c:v>-4029</c:v>
                </c:pt>
                <c:pt idx="2">
                  <c:v>-868</c:v>
                </c:pt>
                <c:pt idx="3">
                  <c:v>-79</c:v>
                </c:pt>
              </c:numCache>
            </c:numRef>
          </c:val>
          <c:extLst xmlns:c16r2="http://schemas.microsoft.com/office/drawing/2015/06/chart">
            <c:ext xmlns:c16="http://schemas.microsoft.com/office/drawing/2014/chart" uri="{C3380CC4-5D6E-409C-BE32-E72D297353CC}">
              <c16:uniqueId val="{00000000-176D-4EB7-97C2-730530E85F78}"/>
            </c:ext>
          </c:extLst>
        </c:ser>
        <c:dLbls>
          <c:showLegendKey val="0"/>
          <c:showVal val="0"/>
          <c:showCatName val="0"/>
          <c:showSerName val="0"/>
          <c:showPercent val="0"/>
          <c:showBubbleSize val="0"/>
        </c:dLbls>
        <c:gapWidth val="100"/>
        <c:overlap val="-24"/>
        <c:axId val="418532432"/>
        <c:axId val="418533216"/>
      </c:barChart>
      <c:catAx>
        <c:axId val="4185324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3216"/>
        <c:crosses val="autoZero"/>
        <c:auto val="1"/>
        <c:lblAlgn val="ctr"/>
        <c:lblOffset val="100"/>
        <c:noMultiLvlLbl val="0"/>
      </c:catAx>
      <c:valAx>
        <c:axId val="41853321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24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Resultados!$B$29:$B$32</c:f>
              <c:strCache>
                <c:ptCount val="4"/>
                <c:pt idx="0">
                  <c:v>Planificación</c:v>
                </c:pt>
                <c:pt idx="1">
                  <c:v>Construcción</c:v>
                </c:pt>
                <c:pt idx="2">
                  <c:v>Operación</c:v>
                </c:pt>
                <c:pt idx="3">
                  <c:v>Abandono</c:v>
                </c:pt>
              </c:strCache>
            </c:strRef>
          </c:cat>
          <c:val>
            <c:numRef>
              <c:f>Resultados!$C$29:$C$32</c:f>
              <c:numCache>
                <c:formatCode>General</c:formatCode>
                <c:ptCount val="4"/>
                <c:pt idx="0">
                  <c:v>217</c:v>
                </c:pt>
                <c:pt idx="1">
                  <c:v>-3227</c:v>
                </c:pt>
                <c:pt idx="2">
                  <c:v>-698</c:v>
                </c:pt>
                <c:pt idx="3">
                  <c:v>-59</c:v>
                </c:pt>
              </c:numCache>
            </c:numRef>
          </c:val>
          <c:extLst xmlns:c16r2="http://schemas.microsoft.com/office/drawing/2015/06/chart">
            <c:ext xmlns:c16="http://schemas.microsoft.com/office/drawing/2014/chart" uri="{C3380CC4-5D6E-409C-BE32-E72D297353CC}">
              <c16:uniqueId val="{00000000-5E1B-42F0-8661-99D11A96A7F8}"/>
            </c:ext>
          </c:extLst>
        </c:ser>
        <c:dLbls>
          <c:showLegendKey val="0"/>
          <c:showVal val="0"/>
          <c:showCatName val="0"/>
          <c:showSerName val="0"/>
          <c:showPercent val="0"/>
          <c:showBubbleSize val="0"/>
        </c:dLbls>
        <c:gapWidth val="100"/>
        <c:overlap val="-24"/>
        <c:axId val="418526552"/>
        <c:axId val="418526944"/>
      </c:barChart>
      <c:catAx>
        <c:axId val="4185265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6944"/>
        <c:crosses val="autoZero"/>
        <c:auto val="1"/>
        <c:lblAlgn val="ctr"/>
        <c:lblOffset val="100"/>
        <c:noMultiLvlLbl val="0"/>
      </c:catAx>
      <c:valAx>
        <c:axId val="41852694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65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Resultados!$B$29:$B$32</c:f>
              <c:strCache>
                <c:ptCount val="4"/>
                <c:pt idx="0">
                  <c:v>Planificación</c:v>
                </c:pt>
                <c:pt idx="1">
                  <c:v>Construcción</c:v>
                </c:pt>
                <c:pt idx="2">
                  <c:v>Operación</c:v>
                </c:pt>
                <c:pt idx="3">
                  <c:v>Abandono</c:v>
                </c:pt>
              </c:strCache>
            </c:strRef>
          </c:cat>
          <c:val>
            <c:numRef>
              <c:f>Resultados!$C$29:$C$32</c:f>
              <c:numCache>
                <c:formatCode>General</c:formatCode>
                <c:ptCount val="4"/>
                <c:pt idx="0">
                  <c:v>217</c:v>
                </c:pt>
                <c:pt idx="1">
                  <c:v>-3702</c:v>
                </c:pt>
                <c:pt idx="2">
                  <c:v>-800</c:v>
                </c:pt>
                <c:pt idx="3">
                  <c:v>-75</c:v>
                </c:pt>
              </c:numCache>
            </c:numRef>
          </c:val>
          <c:extLst xmlns:c16r2="http://schemas.microsoft.com/office/drawing/2015/06/chart">
            <c:ext xmlns:c16="http://schemas.microsoft.com/office/drawing/2014/chart" uri="{C3380CC4-5D6E-409C-BE32-E72D297353CC}">
              <c16:uniqueId val="{00000000-FB9B-4D57-8C67-0F88EC1B825A}"/>
            </c:ext>
          </c:extLst>
        </c:ser>
        <c:dLbls>
          <c:showLegendKey val="0"/>
          <c:showVal val="0"/>
          <c:showCatName val="0"/>
          <c:showSerName val="0"/>
          <c:showPercent val="0"/>
          <c:showBubbleSize val="0"/>
        </c:dLbls>
        <c:gapWidth val="100"/>
        <c:overlap val="-24"/>
        <c:axId val="418527728"/>
        <c:axId val="418537528"/>
      </c:barChart>
      <c:catAx>
        <c:axId val="418527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7528"/>
        <c:crosses val="autoZero"/>
        <c:auto val="1"/>
        <c:lblAlgn val="ctr"/>
        <c:lblOffset val="100"/>
        <c:noMultiLvlLbl val="0"/>
      </c:catAx>
      <c:valAx>
        <c:axId val="4185375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77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componente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4406099857075802"/>
          <c:y val="0.18162248067615402"/>
          <c:w val="0.83199131143089877"/>
          <c:h val="0.71908900209769255"/>
        </c:manualLayout>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Resultados!$B$46:$B$53</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Resultados!$C$46:$C$53</c:f>
              <c:numCache>
                <c:formatCode>General</c:formatCode>
                <c:ptCount val="8"/>
                <c:pt idx="0">
                  <c:v>-1189</c:v>
                </c:pt>
                <c:pt idx="1">
                  <c:v>-928</c:v>
                </c:pt>
                <c:pt idx="2">
                  <c:v>-1436</c:v>
                </c:pt>
                <c:pt idx="3">
                  <c:v>-683</c:v>
                </c:pt>
                <c:pt idx="4">
                  <c:v>-586</c:v>
                </c:pt>
                <c:pt idx="5">
                  <c:v>172</c:v>
                </c:pt>
                <c:pt idx="6">
                  <c:v>903</c:v>
                </c:pt>
                <c:pt idx="7">
                  <c:v>-235</c:v>
                </c:pt>
              </c:numCache>
            </c:numRef>
          </c:val>
          <c:extLst xmlns:c16r2="http://schemas.microsoft.com/office/drawing/2015/06/chart">
            <c:ext xmlns:c16="http://schemas.microsoft.com/office/drawing/2014/chart" uri="{C3380CC4-5D6E-409C-BE32-E72D297353CC}">
              <c16:uniqueId val="{00000000-5AF6-442F-B0F4-B468C26574D6}"/>
            </c:ext>
          </c:extLst>
        </c:ser>
        <c:dLbls>
          <c:showLegendKey val="0"/>
          <c:showVal val="0"/>
          <c:showCatName val="0"/>
          <c:showSerName val="0"/>
          <c:showPercent val="0"/>
          <c:showBubbleSize val="0"/>
        </c:dLbls>
        <c:gapWidth val="100"/>
        <c:overlap val="-24"/>
        <c:axId val="418535568"/>
        <c:axId val="418538312"/>
      </c:barChart>
      <c:catAx>
        <c:axId val="4185355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8312"/>
        <c:crosses val="autoZero"/>
        <c:auto val="1"/>
        <c:lblAlgn val="ctr"/>
        <c:lblOffset val="100"/>
        <c:noMultiLvlLbl val="0"/>
      </c:catAx>
      <c:valAx>
        <c:axId val="4185383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55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componente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Resultados!$B$46:$B$53</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Resultados!$C$46:$C$53</c:f>
              <c:numCache>
                <c:formatCode>General</c:formatCode>
                <c:ptCount val="8"/>
                <c:pt idx="0">
                  <c:v>-1140</c:v>
                </c:pt>
                <c:pt idx="1">
                  <c:v>-904</c:v>
                </c:pt>
                <c:pt idx="2">
                  <c:v>-1384</c:v>
                </c:pt>
                <c:pt idx="3">
                  <c:v>-657</c:v>
                </c:pt>
                <c:pt idx="4">
                  <c:v>-562</c:v>
                </c:pt>
                <c:pt idx="5">
                  <c:v>170</c:v>
                </c:pt>
                <c:pt idx="6">
                  <c:v>863</c:v>
                </c:pt>
                <c:pt idx="7">
                  <c:v>-222</c:v>
                </c:pt>
              </c:numCache>
            </c:numRef>
          </c:val>
          <c:extLst xmlns:c16r2="http://schemas.microsoft.com/office/drawing/2015/06/chart">
            <c:ext xmlns:c16="http://schemas.microsoft.com/office/drawing/2014/chart" uri="{C3380CC4-5D6E-409C-BE32-E72D297353CC}">
              <c16:uniqueId val="{00000000-CA49-4EBA-9C6A-184F6F50E8FC}"/>
            </c:ext>
          </c:extLst>
        </c:ser>
        <c:dLbls>
          <c:showLegendKey val="0"/>
          <c:showVal val="0"/>
          <c:showCatName val="0"/>
          <c:showSerName val="0"/>
          <c:showPercent val="0"/>
          <c:showBubbleSize val="0"/>
        </c:dLbls>
        <c:gapWidth val="100"/>
        <c:overlap val="-24"/>
        <c:axId val="418539096"/>
        <c:axId val="418535960"/>
      </c:barChart>
      <c:catAx>
        <c:axId val="418539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5960"/>
        <c:crosses val="autoZero"/>
        <c:auto val="1"/>
        <c:lblAlgn val="ctr"/>
        <c:lblOffset val="100"/>
        <c:noMultiLvlLbl val="0"/>
      </c:catAx>
      <c:valAx>
        <c:axId val="41853596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90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componente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Resultados!$B$46:$B$53</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Resultados!$C$46:$C$53</c:f>
              <c:numCache>
                <c:formatCode>General</c:formatCode>
                <c:ptCount val="8"/>
                <c:pt idx="0">
                  <c:v>-898</c:v>
                </c:pt>
                <c:pt idx="1">
                  <c:v>-784</c:v>
                </c:pt>
                <c:pt idx="2">
                  <c:v>-1130</c:v>
                </c:pt>
                <c:pt idx="3">
                  <c:v>-509</c:v>
                </c:pt>
                <c:pt idx="4">
                  <c:v>-442</c:v>
                </c:pt>
                <c:pt idx="5">
                  <c:v>156</c:v>
                </c:pt>
                <c:pt idx="6">
                  <c:v>667</c:v>
                </c:pt>
                <c:pt idx="7">
                  <c:v>-163</c:v>
                </c:pt>
              </c:numCache>
            </c:numRef>
          </c:val>
          <c:extLst xmlns:c16r2="http://schemas.microsoft.com/office/drawing/2015/06/chart">
            <c:ext xmlns:c16="http://schemas.microsoft.com/office/drawing/2014/chart" uri="{C3380CC4-5D6E-409C-BE32-E72D297353CC}">
              <c16:uniqueId val="{00000000-926B-41A3-951F-FDD70550FBE9}"/>
            </c:ext>
          </c:extLst>
        </c:ser>
        <c:dLbls>
          <c:showLegendKey val="0"/>
          <c:showVal val="0"/>
          <c:showCatName val="0"/>
          <c:showSerName val="0"/>
          <c:showPercent val="0"/>
          <c:showBubbleSize val="0"/>
        </c:dLbls>
        <c:gapWidth val="100"/>
        <c:overlap val="-24"/>
        <c:axId val="418536352"/>
        <c:axId val="418534784"/>
      </c:barChart>
      <c:catAx>
        <c:axId val="4185363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4784"/>
        <c:crosses val="autoZero"/>
        <c:auto val="1"/>
        <c:lblAlgn val="ctr"/>
        <c:lblOffset val="100"/>
        <c:noMultiLvlLbl val="0"/>
      </c:catAx>
      <c:valAx>
        <c:axId val="4185347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63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Escenario de la valorción de impactos</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bar"/>
        <c:grouping val="clustered"/>
        <c:varyColors val="0"/>
        <c:ser>
          <c:idx val="0"/>
          <c:order val="0"/>
          <c:spPr>
            <a:solidFill>
              <a:schemeClr val="accent5"/>
            </a:solidFill>
            <a:ln>
              <a:noFill/>
            </a:ln>
            <a:effectLst/>
          </c:spPr>
          <c:invertIfNegative val="0"/>
          <c:cat>
            <c:strRef>
              <c:f>Resultados!$F$1:$F$3</c:f>
              <c:strCache>
                <c:ptCount val="3"/>
                <c:pt idx="0">
                  <c:v>Max</c:v>
                </c:pt>
                <c:pt idx="1">
                  <c:v>Total</c:v>
                </c:pt>
                <c:pt idx="2">
                  <c:v>Min</c:v>
                </c:pt>
              </c:strCache>
            </c:strRef>
          </c:cat>
          <c:val>
            <c:numRef>
              <c:f>Resultados!$G$1:$G$3</c:f>
              <c:numCache>
                <c:formatCode>General</c:formatCode>
                <c:ptCount val="3"/>
                <c:pt idx="0">
                  <c:v>22750</c:v>
                </c:pt>
                <c:pt idx="1">
                  <c:v>-3552</c:v>
                </c:pt>
                <c:pt idx="2">
                  <c:v>-22750</c:v>
                </c:pt>
              </c:numCache>
            </c:numRef>
          </c:val>
          <c:extLst xmlns:c16r2="http://schemas.microsoft.com/office/drawing/2015/06/chart">
            <c:ext xmlns:c16="http://schemas.microsoft.com/office/drawing/2014/chart" uri="{C3380CC4-5D6E-409C-BE32-E72D297353CC}">
              <c16:uniqueId val="{00000000-AAC8-4362-BA7E-9D182C76B9DF}"/>
            </c:ext>
          </c:extLst>
        </c:ser>
        <c:dLbls>
          <c:showLegendKey val="0"/>
          <c:showVal val="0"/>
          <c:showCatName val="0"/>
          <c:showSerName val="0"/>
          <c:showPercent val="0"/>
          <c:showBubbleSize val="0"/>
        </c:dLbls>
        <c:gapWidth val="182"/>
        <c:axId val="418520672"/>
        <c:axId val="418515576"/>
      </c:barChart>
      <c:catAx>
        <c:axId val="418520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5576"/>
        <c:crosses val="autoZero"/>
        <c:auto val="1"/>
        <c:lblAlgn val="ctr"/>
        <c:lblOffset val="100"/>
        <c:noMultiLvlLbl val="0"/>
      </c:catAx>
      <c:valAx>
        <c:axId val="418515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206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componente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5745684585809894"/>
          <c:y val="0.28118046526773305"/>
          <c:w val="0.80235561227987828"/>
          <c:h val="0.66017428073213957"/>
        </c:manualLayout>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Resultados!$B$46:$B$53</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Resultados!$C$46:$C$53</c:f>
              <c:numCache>
                <c:formatCode>General</c:formatCode>
                <c:ptCount val="8"/>
                <c:pt idx="0">
                  <c:v>-1042</c:v>
                </c:pt>
                <c:pt idx="1">
                  <c:v>-856</c:v>
                </c:pt>
                <c:pt idx="2">
                  <c:v>-1280</c:v>
                </c:pt>
                <c:pt idx="3">
                  <c:v>-601</c:v>
                </c:pt>
                <c:pt idx="4">
                  <c:v>-514</c:v>
                </c:pt>
                <c:pt idx="5">
                  <c:v>166</c:v>
                </c:pt>
                <c:pt idx="6">
                  <c:v>784</c:v>
                </c:pt>
                <c:pt idx="7">
                  <c:v>-198</c:v>
                </c:pt>
              </c:numCache>
            </c:numRef>
          </c:val>
          <c:extLst xmlns:c16r2="http://schemas.microsoft.com/office/drawing/2015/06/chart">
            <c:ext xmlns:c16="http://schemas.microsoft.com/office/drawing/2014/chart" uri="{C3380CC4-5D6E-409C-BE32-E72D297353CC}">
              <c16:uniqueId val="{00000000-F88F-4295-BBD3-F25AA1E47EAB}"/>
            </c:ext>
          </c:extLst>
        </c:ser>
        <c:dLbls>
          <c:showLegendKey val="0"/>
          <c:showVal val="0"/>
          <c:showCatName val="0"/>
          <c:showSerName val="0"/>
          <c:showPercent val="0"/>
          <c:showBubbleSize val="0"/>
        </c:dLbls>
        <c:gapWidth val="100"/>
        <c:overlap val="-24"/>
        <c:axId val="418540664"/>
        <c:axId val="418541056"/>
      </c:barChart>
      <c:catAx>
        <c:axId val="4185406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41056"/>
        <c:crosses val="autoZero"/>
        <c:auto val="1"/>
        <c:lblAlgn val="ctr"/>
        <c:lblOffset val="100"/>
        <c:noMultiLvlLbl val="0"/>
      </c:catAx>
      <c:valAx>
        <c:axId val="4185410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40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de componente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stacked"/>
        <c:varyColors val="0"/>
        <c:ser>
          <c:idx val="0"/>
          <c:order val="0"/>
          <c:tx>
            <c:strRef>
              <c:f>Resultados!$A$68</c:f>
              <c:strCache>
                <c:ptCount val="1"/>
                <c:pt idx="0">
                  <c:v>Planificación</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Resultados!$B$68:$I$68</c:f>
              <c:numCache>
                <c:formatCode>General</c:formatCode>
                <c:ptCount val="8"/>
                <c:pt idx="0">
                  <c:v>0</c:v>
                </c:pt>
                <c:pt idx="1">
                  <c:v>0</c:v>
                </c:pt>
                <c:pt idx="2">
                  <c:v>0</c:v>
                </c:pt>
                <c:pt idx="3">
                  <c:v>0</c:v>
                </c:pt>
                <c:pt idx="4">
                  <c:v>0</c:v>
                </c:pt>
                <c:pt idx="5">
                  <c:v>106</c:v>
                </c:pt>
                <c:pt idx="6">
                  <c:v>1199</c:v>
                </c:pt>
                <c:pt idx="7">
                  <c:v>-235</c:v>
                </c:pt>
              </c:numCache>
            </c:numRef>
          </c:val>
          <c:extLst xmlns:c16r2="http://schemas.microsoft.com/office/drawing/2015/06/chart">
            <c:ext xmlns:c16="http://schemas.microsoft.com/office/drawing/2014/chart" uri="{C3380CC4-5D6E-409C-BE32-E72D297353CC}">
              <c16:uniqueId val="{00000000-FF38-4299-B9C8-A1346CB4B5DF}"/>
            </c:ext>
          </c:extLst>
        </c:ser>
        <c:ser>
          <c:idx val="1"/>
          <c:order val="1"/>
          <c:tx>
            <c:strRef>
              <c:f>Resultados!$A$69</c:f>
              <c:strCache>
                <c:ptCount val="1"/>
                <c:pt idx="0">
                  <c:v>Construcción</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Resultados!$B$69:$I$69</c:f>
              <c:numCache>
                <c:formatCode>General</c:formatCode>
                <c:ptCount val="8"/>
                <c:pt idx="0">
                  <c:v>-1038</c:v>
                </c:pt>
                <c:pt idx="1">
                  <c:v>-1037</c:v>
                </c:pt>
                <c:pt idx="2">
                  <c:v>-1280</c:v>
                </c:pt>
                <c:pt idx="3">
                  <c:v>-651</c:v>
                </c:pt>
                <c:pt idx="4">
                  <c:v>-534</c:v>
                </c:pt>
                <c:pt idx="5">
                  <c:v>8</c:v>
                </c:pt>
                <c:pt idx="6">
                  <c:v>0</c:v>
                </c:pt>
                <c:pt idx="7">
                  <c:v>0</c:v>
                </c:pt>
              </c:numCache>
            </c:numRef>
          </c:val>
          <c:extLst xmlns:c16r2="http://schemas.microsoft.com/office/drawing/2015/06/chart">
            <c:ext xmlns:c16="http://schemas.microsoft.com/office/drawing/2014/chart" uri="{C3380CC4-5D6E-409C-BE32-E72D297353CC}">
              <c16:uniqueId val="{00000001-FF38-4299-B9C8-A1346CB4B5DF}"/>
            </c:ext>
          </c:extLst>
        </c:ser>
        <c:ser>
          <c:idx val="2"/>
          <c:order val="2"/>
          <c:tx>
            <c:strRef>
              <c:f>Resultados!$A$70</c:f>
              <c:strCache>
                <c:ptCount val="1"/>
                <c:pt idx="0">
                  <c:v>Operación</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Resultados!$B$70:$I$70</c:f>
              <c:numCache>
                <c:formatCode>General</c:formatCode>
                <c:ptCount val="8"/>
                <c:pt idx="0">
                  <c:v>-239</c:v>
                </c:pt>
                <c:pt idx="1">
                  <c:v>-215</c:v>
                </c:pt>
                <c:pt idx="2">
                  <c:v>-229</c:v>
                </c:pt>
                <c:pt idx="3">
                  <c:v>-171</c:v>
                </c:pt>
                <c:pt idx="4">
                  <c:v>-196</c:v>
                </c:pt>
                <c:pt idx="5">
                  <c:v>31</c:v>
                </c:pt>
                <c:pt idx="6">
                  <c:v>0</c:v>
                </c:pt>
                <c:pt idx="7">
                  <c:v>0</c:v>
                </c:pt>
              </c:numCache>
            </c:numRef>
          </c:val>
          <c:extLst xmlns:c16r2="http://schemas.microsoft.com/office/drawing/2015/06/chart">
            <c:ext xmlns:c16="http://schemas.microsoft.com/office/drawing/2014/chart" uri="{C3380CC4-5D6E-409C-BE32-E72D297353CC}">
              <c16:uniqueId val="{00000002-FF38-4299-B9C8-A1346CB4B5DF}"/>
            </c:ext>
          </c:extLst>
        </c:ser>
        <c:ser>
          <c:idx val="3"/>
          <c:order val="3"/>
          <c:tx>
            <c:strRef>
              <c:f>Resultados!$A$71</c:f>
              <c:strCache>
                <c:ptCount val="1"/>
                <c:pt idx="0">
                  <c:v>Abandono</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Resultados!$B$71:$I$71</c:f>
              <c:numCache>
                <c:formatCode>General</c:formatCode>
                <c:ptCount val="8"/>
                <c:pt idx="0">
                  <c:v>-260</c:v>
                </c:pt>
                <c:pt idx="1">
                  <c:v>-68</c:v>
                </c:pt>
                <c:pt idx="2">
                  <c:v>-87</c:v>
                </c:pt>
                <c:pt idx="3">
                  <c:v>-23</c:v>
                </c:pt>
                <c:pt idx="4">
                  <c:v>-54</c:v>
                </c:pt>
                <c:pt idx="5">
                  <c:v>215</c:v>
                </c:pt>
                <c:pt idx="6">
                  <c:v>125</c:v>
                </c:pt>
                <c:pt idx="7">
                  <c:v>-14</c:v>
                </c:pt>
              </c:numCache>
            </c:numRef>
          </c:val>
          <c:extLst xmlns:c16r2="http://schemas.microsoft.com/office/drawing/2015/06/chart">
            <c:ext xmlns:c16="http://schemas.microsoft.com/office/drawing/2014/chart" uri="{C3380CC4-5D6E-409C-BE32-E72D297353CC}">
              <c16:uniqueId val="{00000003-FF38-4299-B9C8-A1346CB4B5DF}"/>
            </c:ext>
          </c:extLst>
        </c:ser>
        <c:dLbls>
          <c:showLegendKey val="0"/>
          <c:showVal val="0"/>
          <c:showCatName val="0"/>
          <c:showSerName val="0"/>
          <c:showPercent val="0"/>
          <c:showBubbleSize val="0"/>
        </c:dLbls>
        <c:gapWidth val="150"/>
        <c:overlap val="100"/>
        <c:axId val="418534392"/>
        <c:axId val="418537920"/>
      </c:barChart>
      <c:catAx>
        <c:axId val="418534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7920"/>
        <c:crosses val="autoZero"/>
        <c:auto val="1"/>
        <c:lblAlgn val="ctr"/>
        <c:lblOffset val="100"/>
        <c:noMultiLvlLbl val="0"/>
      </c:catAx>
      <c:valAx>
        <c:axId val="4185379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4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de componente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stacked"/>
        <c:varyColors val="0"/>
        <c:ser>
          <c:idx val="0"/>
          <c:order val="0"/>
          <c:tx>
            <c:strRef>
              <c:f>Resultados!$A$68</c:f>
              <c:strCache>
                <c:ptCount val="1"/>
                <c:pt idx="0">
                  <c:v>Planificación</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Resultados!$B$68:$I$68</c:f>
              <c:numCache>
                <c:formatCode>General</c:formatCode>
                <c:ptCount val="8"/>
                <c:pt idx="0">
                  <c:v>0</c:v>
                </c:pt>
                <c:pt idx="1">
                  <c:v>0</c:v>
                </c:pt>
                <c:pt idx="2">
                  <c:v>0</c:v>
                </c:pt>
                <c:pt idx="3">
                  <c:v>0</c:v>
                </c:pt>
                <c:pt idx="4">
                  <c:v>0</c:v>
                </c:pt>
                <c:pt idx="5">
                  <c:v>106</c:v>
                </c:pt>
                <c:pt idx="6">
                  <c:v>1147</c:v>
                </c:pt>
                <c:pt idx="7">
                  <c:v>-222</c:v>
                </c:pt>
              </c:numCache>
            </c:numRef>
          </c:val>
          <c:extLst xmlns:c16r2="http://schemas.microsoft.com/office/drawing/2015/06/chart">
            <c:ext xmlns:c16="http://schemas.microsoft.com/office/drawing/2014/chart" uri="{C3380CC4-5D6E-409C-BE32-E72D297353CC}">
              <c16:uniqueId val="{00000000-D43C-4CD7-8578-0F78A6BD2492}"/>
            </c:ext>
          </c:extLst>
        </c:ser>
        <c:ser>
          <c:idx val="1"/>
          <c:order val="1"/>
          <c:tx>
            <c:strRef>
              <c:f>Resultados!$A$69</c:f>
              <c:strCache>
                <c:ptCount val="1"/>
                <c:pt idx="0">
                  <c:v>Construcción</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Resultados!$B$69:$I$69</c:f>
              <c:numCache>
                <c:formatCode>General</c:formatCode>
                <c:ptCount val="8"/>
                <c:pt idx="0">
                  <c:v>-995</c:v>
                </c:pt>
                <c:pt idx="1">
                  <c:v>-999</c:v>
                </c:pt>
                <c:pt idx="2">
                  <c:v>-1233</c:v>
                </c:pt>
                <c:pt idx="3">
                  <c:v>-623</c:v>
                </c:pt>
                <c:pt idx="4">
                  <c:v>-511</c:v>
                </c:pt>
                <c:pt idx="5">
                  <c:v>9</c:v>
                </c:pt>
                <c:pt idx="6">
                  <c:v>0</c:v>
                </c:pt>
                <c:pt idx="7">
                  <c:v>0</c:v>
                </c:pt>
              </c:numCache>
            </c:numRef>
          </c:val>
          <c:extLst xmlns:c16r2="http://schemas.microsoft.com/office/drawing/2015/06/chart">
            <c:ext xmlns:c16="http://schemas.microsoft.com/office/drawing/2014/chart" uri="{C3380CC4-5D6E-409C-BE32-E72D297353CC}">
              <c16:uniqueId val="{00000001-D43C-4CD7-8578-0F78A6BD2492}"/>
            </c:ext>
          </c:extLst>
        </c:ser>
        <c:ser>
          <c:idx val="2"/>
          <c:order val="2"/>
          <c:tx>
            <c:strRef>
              <c:f>Resultados!$A$70</c:f>
              <c:strCache>
                <c:ptCount val="1"/>
                <c:pt idx="0">
                  <c:v>Operación</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Resultados!$B$70:$I$70</c:f>
              <c:numCache>
                <c:formatCode>General</c:formatCode>
                <c:ptCount val="8"/>
                <c:pt idx="0">
                  <c:v>-229</c:v>
                </c:pt>
                <c:pt idx="1">
                  <c:v>-207</c:v>
                </c:pt>
                <c:pt idx="2">
                  <c:v>-221</c:v>
                </c:pt>
                <c:pt idx="3">
                  <c:v>-167</c:v>
                </c:pt>
                <c:pt idx="4">
                  <c:v>-188</c:v>
                </c:pt>
                <c:pt idx="5">
                  <c:v>30</c:v>
                </c:pt>
                <c:pt idx="6">
                  <c:v>0</c:v>
                </c:pt>
                <c:pt idx="7">
                  <c:v>0</c:v>
                </c:pt>
              </c:numCache>
            </c:numRef>
          </c:val>
          <c:extLst xmlns:c16r2="http://schemas.microsoft.com/office/drawing/2015/06/chart">
            <c:ext xmlns:c16="http://schemas.microsoft.com/office/drawing/2014/chart" uri="{C3380CC4-5D6E-409C-BE32-E72D297353CC}">
              <c16:uniqueId val="{00000002-D43C-4CD7-8578-0F78A6BD2492}"/>
            </c:ext>
          </c:extLst>
        </c:ser>
        <c:ser>
          <c:idx val="3"/>
          <c:order val="3"/>
          <c:tx>
            <c:strRef>
              <c:f>Resultados!$A$71</c:f>
              <c:strCache>
                <c:ptCount val="1"/>
                <c:pt idx="0">
                  <c:v>Abandono</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Resultados!$B$71:$I$71</c:f>
              <c:numCache>
                <c:formatCode>General</c:formatCode>
                <c:ptCount val="8"/>
                <c:pt idx="0">
                  <c:v>-249</c:v>
                </c:pt>
                <c:pt idx="1">
                  <c:v>-65</c:v>
                </c:pt>
                <c:pt idx="2">
                  <c:v>-84</c:v>
                </c:pt>
                <c:pt idx="3">
                  <c:v>-23</c:v>
                </c:pt>
                <c:pt idx="4">
                  <c:v>-52</c:v>
                </c:pt>
                <c:pt idx="5">
                  <c:v>207</c:v>
                </c:pt>
                <c:pt idx="6">
                  <c:v>125</c:v>
                </c:pt>
                <c:pt idx="7">
                  <c:v>-14</c:v>
                </c:pt>
              </c:numCache>
            </c:numRef>
          </c:val>
          <c:extLst xmlns:c16r2="http://schemas.microsoft.com/office/drawing/2015/06/chart">
            <c:ext xmlns:c16="http://schemas.microsoft.com/office/drawing/2014/chart" uri="{C3380CC4-5D6E-409C-BE32-E72D297353CC}">
              <c16:uniqueId val="{00000003-D43C-4CD7-8578-0F78A6BD2492}"/>
            </c:ext>
          </c:extLst>
        </c:ser>
        <c:dLbls>
          <c:showLegendKey val="0"/>
          <c:showVal val="0"/>
          <c:showCatName val="0"/>
          <c:showSerName val="0"/>
          <c:showPercent val="0"/>
          <c:showBubbleSize val="0"/>
        </c:dLbls>
        <c:gapWidth val="150"/>
        <c:overlap val="100"/>
        <c:axId val="418537136"/>
        <c:axId val="418538704"/>
      </c:barChart>
      <c:catAx>
        <c:axId val="4185371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8704"/>
        <c:crosses val="autoZero"/>
        <c:auto val="1"/>
        <c:lblAlgn val="ctr"/>
        <c:lblOffset val="100"/>
        <c:noMultiLvlLbl val="0"/>
      </c:catAx>
      <c:valAx>
        <c:axId val="4185387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de componente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stacked"/>
        <c:varyColors val="0"/>
        <c:ser>
          <c:idx val="0"/>
          <c:order val="0"/>
          <c:tx>
            <c:strRef>
              <c:f>Resultados!$A$68</c:f>
              <c:strCache>
                <c:ptCount val="1"/>
                <c:pt idx="0">
                  <c:v>Planificación</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Resultados!$B$68:$I$68</c:f>
              <c:numCache>
                <c:formatCode>General</c:formatCode>
                <c:ptCount val="8"/>
                <c:pt idx="0">
                  <c:v>0</c:v>
                </c:pt>
                <c:pt idx="1">
                  <c:v>0</c:v>
                </c:pt>
                <c:pt idx="2">
                  <c:v>0</c:v>
                </c:pt>
                <c:pt idx="3">
                  <c:v>0</c:v>
                </c:pt>
                <c:pt idx="4">
                  <c:v>0</c:v>
                </c:pt>
                <c:pt idx="5">
                  <c:v>106</c:v>
                </c:pt>
                <c:pt idx="6">
                  <c:v>890</c:v>
                </c:pt>
                <c:pt idx="7">
                  <c:v>-163</c:v>
                </c:pt>
              </c:numCache>
            </c:numRef>
          </c:val>
          <c:extLst xmlns:c16r2="http://schemas.microsoft.com/office/drawing/2015/06/chart">
            <c:ext xmlns:c16="http://schemas.microsoft.com/office/drawing/2014/chart" uri="{C3380CC4-5D6E-409C-BE32-E72D297353CC}">
              <c16:uniqueId val="{00000000-1AE5-4F00-AD20-D4EAA5A801C7}"/>
            </c:ext>
          </c:extLst>
        </c:ser>
        <c:ser>
          <c:idx val="1"/>
          <c:order val="1"/>
          <c:tx>
            <c:strRef>
              <c:f>Resultados!$A$69</c:f>
              <c:strCache>
                <c:ptCount val="1"/>
                <c:pt idx="0">
                  <c:v>Construcción</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Resultados!$B$69:$I$69</c:f>
              <c:numCache>
                <c:formatCode>General</c:formatCode>
                <c:ptCount val="8"/>
                <c:pt idx="0">
                  <c:v>-783</c:v>
                </c:pt>
                <c:pt idx="1">
                  <c:v>-809</c:v>
                </c:pt>
                <c:pt idx="2">
                  <c:v>-1004</c:v>
                </c:pt>
                <c:pt idx="3">
                  <c:v>-483</c:v>
                </c:pt>
                <c:pt idx="4">
                  <c:v>-396</c:v>
                </c:pt>
                <c:pt idx="5">
                  <c:v>14</c:v>
                </c:pt>
                <c:pt idx="6">
                  <c:v>0</c:v>
                </c:pt>
                <c:pt idx="7">
                  <c:v>0</c:v>
                </c:pt>
              </c:numCache>
            </c:numRef>
          </c:val>
          <c:extLst xmlns:c16r2="http://schemas.microsoft.com/office/drawing/2015/06/chart">
            <c:ext xmlns:c16="http://schemas.microsoft.com/office/drawing/2014/chart" uri="{C3380CC4-5D6E-409C-BE32-E72D297353CC}">
              <c16:uniqueId val="{00000001-1AE5-4F00-AD20-D4EAA5A801C7}"/>
            </c:ext>
          </c:extLst>
        </c:ser>
        <c:ser>
          <c:idx val="2"/>
          <c:order val="2"/>
          <c:tx>
            <c:strRef>
              <c:f>Resultados!$A$70</c:f>
              <c:strCache>
                <c:ptCount val="1"/>
                <c:pt idx="0">
                  <c:v>Operación</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Resultados!$B$70:$I$70</c:f>
              <c:numCache>
                <c:formatCode>General</c:formatCode>
                <c:ptCount val="8"/>
                <c:pt idx="0">
                  <c:v>-179</c:v>
                </c:pt>
                <c:pt idx="1">
                  <c:v>-167</c:v>
                </c:pt>
                <c:pt idx="2">
                  <c:v>-181</c:v>
                </c:pt>
                <c:pt idx="3">
                  <c:v>-137</c:v>
                </c:pt>
                <c:pt idx="4">
                  <c:v>-148</c:v>
                </c:pt>
                <c:pt idx="5">
                  <c:v>25</c:v>
                </c:pt>
                <c:pt idx="6">
                  <c:v>0</c:v>
                </c:pt>
                <c:pt idx="7">
                  <c:v>0</c:v>
                </c:pt>
              </c:numCache>
            </c:numRef>
          </c:val>
          <c:extLst xmlns:c16r2="http://schemas.microsoft.com/office/drawing/2015/06/chart">
            <c:ext xmlns:c16="http://schemas.microsoft.com/office/drawing/2014/chart" uri="{C3380CC4-5D6E-409C-BE32-E72D297353CC}">
              <c16:uniqueId val="{00000002-1AE5-4F00-AD20-D4EAA5A801C7}"/>
            </c:ext>
          </c:extLst>
        </c:ser>
        <c:ser>
          <c:idx val="3"/>
          <c:order val="3"/>
          <c:tx>
            <c:strRef>
              <c:f>Resultados!$A$71</c:f>
              <c:strCache>
                <c:ptCount val="1"/>
                <c:pt idx="0">
                  <c:v>Abandono</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Paisaje</c:v>
                </c:pt>
                <c:pt idx="5">
                  <c:v>Económico</c:v>
                </c:pt>
                <c:pt idx="6">
                  <c:v>Político</c:v>
                </c:pt>
                <c:pt idx="7">
                  <c:v>Sociocultural</c:v>
                </c:pt>
              </c:strCache>
            </c:strRef>
          </c:cat>
          <c:val>
            <c:numRef>
              <c:f>Resultados!$B$71:$I$71</c:f>
              <c:numCache>
                <c:formatCode>General</c:formatCode>
                <c:ptCount val="8"/>
                <c:pt idx="0">
                  <c:v>-194</c:v>
                </c:pt>
                <c:pt idx="1">
                  <c:v>-50</c:v>
                </c:pt>
                <c:pt idx="2">
                  <c:v>-69</c:v>
                </c:pt>
                <c:pt idx="3">
                  <c:v>-15</c:v>
                </c:pt>
                <c:pt idx="4">
                  <c:v>-42</c:v>
                </c:pt>
                <c:pt idx="5">
                  <c:v>167</c:v>
                </c:pt>
                <c:pt idx="6">
                  <c:v>125</c:v>
                </c:pt>
                <c:pt idx="7">
                  <c:v>-14</c:v>
                </c:pt>
              </c:numCache>
            </c:numRef>
          </c:val>
          <c:extLst xmlns:c16r2="http://schemas.microsoft.com/office/drawing/2015/06/chart">
            <c:ext xmlns:c16="http://schemas.microsoft.com/office/drawing/2014/chart" uri="{C3380CC4-5D6E-409C-BE32-E72D297353CC}">
              <c16:uniqueId val="{00000003-1AE5-4F00-AD20-D4EAA5A801C7}"/>
            </c:ext>
          </c:extLst>
        </c:ser>
        <c:dLbls>
          <c:showLegendKey val="0"/>
          <c:showVal val="0"/>
          <c:showCatName val="0"/>
          <c:showSerName val="0"/>
          <c:showPercent val="0"/>
          <c:showBubbleSize val="0"/>
        </c:dLbls>
        <c:gapWidth val="150"/>
        <c:overlap val="100"/>
        <c:axId val="412316608"/>
        <c:axId val="412315432"/>
      </c:barChart>
      <c:catAx>
        <c:axId val="412316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2315432"/>
        <c:crosses val="autoZero"/>
        <c:auto val="1"/>
        <c:lblAlgn val="ctr"/>
        <c:lblOffset val="100"/>
        <c:noMultiLvlLbl val="0"/>
      </c:catAx>
      <c:valAx>
        <c:axId val="4123154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2316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de componente por fase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stacked"/>
        <c:varyColors val="0"/>
        <c:ser>
          <c:idx val="0"/>
          <c:order val="0"/>
          <c:tx>
            <c:strRef>
              <c:f>Resultados!$A$68</c:f>
              <c:strCache>
                <c:ptCount val="1"/>
                <c:pt idx="0">
                  <c:v>Planificación</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Paidaje</c:v>
                </c:pt>
                <c:pt idx="5">
                  <c:v>Económico</c:v>
                </c:pt>
                <c:pt idx="6">
                  <c:v>Político</c:v>
                </c:pt>
                <c:pt idx="7">
                  <c:v>Sociocultural</c:v>
                </c:pt>
              </c:strCache>
            </c:strRef>
          </c:cat>
          <c:val>
            <c:numRef>
              <c:f>Resultados!$B$68:$I$68</c:f>
              <c:numCache>
                <c:formatCode>General</c:formatCode>
                <c:ptCount val="8"/>
                <c:pt idx="0">
                  <c:v>0</c:v>
                </c:pt>
                <c:pt idx="1">
                  <c:v>0</c:v>
                </c:pt>
                <c:pt idx="2">
                  <c:v>0</c:v>
                </c:pt>
                <c:pt idx="3">
                  <c:v>0</c:v>
                </c:pt>
                <c:pt idx="4">
                  <c:v>0</c:v>
                </c:pt>
                <c:pt idx="5">
                  <c:v>106</c:v>
                </c:pt>
                <c:pt idx="6">
                  <c:v>1044</c:v>
                </c:pt>
                <c:pt idx="7">
                  <c:v>-198</c:v>
                </c:pt>
              </c:numCache>
            </c:numRef>
          </c:val>
          <c:extLst xmlns:c16r2="http://schemas.microsoft.com/office/drawing/2015/06/chart">
            <c:ext xmlns:c16="http://schemas.microsoft.com/office/drawing/2014/chart" uri="{C3380CC4-5D6E-409C-BE32-E72D297353CC}">
              <c16:uniqueId val="{00000000-9CBE-42D0-9A51-0A2AB976F42E}"/>
            </c:ext>
          </c:extLst>
        </c:ser>
        <c:ser>
          <c:idx val="1"/>
          <c:order val="1"/>
          <c:tx>
            <c:strRef>
              <c:f>Resultados!$A$69</c:f>
              <c:strCache>
                <c:ptCount val="1"/>
                <c:pt idx="0">
                  <c:v>Construcción</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Paidaje</c:v>
                </c:pt>
                <c:pt idx="5">
                  <c:v>Económico</c:v>
                </c:pt>
                <c:pt idx="6">
                  <c:v>Político</c:v>
                </c:pt>
                <c:pt idx="7">
                  <c:v>Sociocultural</c:v>
                </c:pt>
              </c:strCache>
            </c:strRef>
          </c:cat>
          <c:val>
            <c:numRef>
              <c:f>Resultados!$B$69:$I$69</c:f>
              <c:numCache>
                <c:formatCode>General</c:formatCode>
                <c:ptCount val="8"/>
                <c:pt idx="0">
                  <c:v>-909</c:v>
                </c:pt>
                <c:pt idx="1">
                  <c:v>-923</c:v>
                </c:pt>
                <c:pt idx="2">
                  <c:v>-1139</c:v>
                </c:pt>
                <c:pt idx="3">
                  <c:v>-567</c:v>
                </c:pt>
                <c:pt idx="4">
                  <c:v>-465</c:v>
                </c:pt>
                <c:pt idx="5">
                  <c:v>11</c:v>
                </c:pt>
                <c:pt idx="6">
                  <c:v>0</c:v>
                </c:pt>
                <c:pt idx="7">
                  <c:v>0</c:v>
                </c:pt>
              </c:numCache>
            </c:numRef>
          </c:val>
          <c:extLst xmlns:c16r2="http://schemas.microsoft.com/office/drawing/2015/06/chart">
            <c:ext xmlns:c16="http://schemas.microsoft.com/office/drawing/2014/chart" uri="{C3380CC4-5D6E-409C-BE32-E72D297353CC}">
              <c16:uniqueId val="{00000001-9CBE-42D0-9A51-0A2AB976F42E}"/>
            </c:ext>
          </c:extLst>
        </c:ser>
        <c:ser>
          <c:idx val="2"/>
          <c:order val="2"/>
          <c:tx>
            <c:strRef>
              <c:f>Resultados!$A$70</c:f>
              <c:strCache>
                <c:ptCount val="1"/>
                <c:pt idx="0">
                  <c:v>Operación</c:v>
                </c:pt>
              </c:strCache>
            </c:strRef>
          </c:tx>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Paidaje</c:v>
                </c:pt>
                <c:pt idx="5">
                  <c:v>Económico</c:v>
                </c:pt>
                <c:pt idx="6">
                  <c:v>Político</c:v>
                </c:pt>
                <c:pt idx="7">
                  <c:v>Sociocultural</c:v>
                </c:pt>
              </c:strCache>
            </c:strRef>
          </c:cat>
          <c:val>
            <c:numRef>
              <c:f>Resultados!$B$70:$I$70</c:f>
              <c:numCache>
                <c:formatCode>General</c:formatCode>
                <c:ptCount val="8"/>
                <c:pt idx="0">
                  <c:v>-209</c:v>
                </c:pt>
                <c:pt idx="1">
                  <c:v>-191</c:v>
                </c:pt>
                <c:pt idx="2">
                  <c:v>-205</c:v>
                </c:pt>
                <c:pt idx="3">
                  <c:v>-155</c:v>
                </c:pt>
                <c:pt idx="4">
                  <c:v>-172</c:v>
                </c:pt>
                <c:pt idx="5">
                  <c:v>28</c:v>
                </c:pt>
                <c:pt idx="6">
                  <c:v>0</c:v>
                </c:pt>
                <c:pt idx="7">
                  <c:v>0</c:v>
                </c:pt>
              </c:numCache>
            </c:numRef>
          </c:val>
          <c:extLst xmlns:c16r2="http://schemas.microsoft.com/office/drawing/2015/06/chart">
            <c:ext xmlns:c16="http://schemas.microsoft.com/office/drawing/2014/chart" uri="{C3380CC4-5D6E-409C-BE32-E72D297353CC}">
              <c16:uniqueId val="{00000002-9CBE-42D0-9A51-0A2AB976F42E}"/>
            </c:ext>
          </c:extLst>
        </c:ser>
        <c:ser>
          <c:idx val="3"/>
          <c:order val="3"/>
          <c:tx>
            <c:strRef>
              <c:f>Resultados!$A$71</c:f>
              <c:strCache>
                <c:ptCount val="1"/>
                <c:pt idx="0">
                  <c:v>Abandono</c:v>
                </c:pt>
              </c:strCache>
            </c:strRef>
          </c:tx>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c:spPr>
          <c:invertIfNegative val="0"/>
          <c:cat>
            <c:strRef>
              <c:f>Resultados!$B$67:$I$67</c:f>
              <c:strCache>
                <c:ptCount val="8"/>
                <c:pt idx="0">
                  <c:v>Atmósfera</c:v>
                </c:pt>
                <c:pt idx="1">
                  <c:v>Agua</c:v>
                </c:pt>
                <c:pt idx="2">
                  <c:v>Suelo</c:v>
                </c:pt>
                <c:pt idx="3">
                  <c:v>eucariota</c:v>
                </c:pt>
                <c:pt idx="4">
                  <c:v>Paidaje</c:v>
                </c:pt>
                <c:pt idx="5">
                  <c:v>Económico</c:v>
                </c:pt>
                <c:pt idx="6">
                  <c:v>Político</c:v>
                </c:pt>
                <c:pt idx="7">
                  <c:v>Sociocultural</c:v>
                </c:pt>
              </c:strCache>
            </c:strRef>
          </c:cat>
          <c:val>
            <c:numRef>
              <c:f>Resultados!$B$71:$I$71</c:f>
              <c:numCache>
                <c:formatCode>General</c:formatCode>
                <c:ptCount val="8"/>
                <c:pt idx="0">
                  <c:v>-227</c:v>
                </c:pt>
                <c:pt idx="1">
                  <c:v>-59</c:v>
                </c:pt>
                <c:pt idx="2">
                  <c:v>-78</c:v>
                </c:pt>
                <c:pt idx="3">
                  <c:v>-23</c:v>
                </c:pt>
                <c:pt idx="4">
                  <c:v>-48</c:v>
                </c:pt>
                <c:pt idx="5">
                  <c:v>191</c:v>
                </c:pt>
                <c:pt idx="6">
                  <c:v>125</c:v>
                </c:pt>
                <c:pt idx="7">
                  <c:v>-14</c:v>
                </c:pt>
              </c:numCache>
            </c:numRef>
          </c:val>
          <c:extLst xmlns:c16r2="http://schemas.microsoft.com/office/drawing/2015/06/chart">
            <c:ext xmlns:c16="http://schemas.microsoft.com/office/drawing/2014/chart" uri="{C3380CC4-5D6E-409C-BE32-E72D297353CC}">
              <c16:uniqueId val="{00000003-9CBE-42D0-9A51-0A2AB976F42E}"/>
            </c:ext>
          </c:extLst>
        </c:ser>
        <c:dLbls>
          <c:showLegendKey val="0"/>
          <c:showVal val="0"/>
          <c:showCatName val="0"/>
          <c:showSerName val="0"/>
          <c:showPercent val="0"/>
          <c:showBubbleSize val="0"/>
        </c:dLbls>
        <c:gapWidth val="150"/>
        <c:overlap val="100"/>
        <c:axId val="412313864"/>
        <c:axId val="412311120"/>
      </c:barChart>
      <c:catAx>
        <c:axId val="41231386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2311120"/>
        <c:crosses val="autoZero"/>
        <c:auto val="1"/>
        <c:lblAlgn val="ctr"/>
        <c:lblOffset val="100"/>
        <c:noMultiLvlLbl val="0"/>
      </c:catAx>
      <c:valAx>
        <c:axId val="4123111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2313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componente</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Resultados!$B$67</c:f>
              <c:strCache>
                <c:ptCount val="1"/>
                <c:pt idx="0">
                  <c:v>Atmósfera</c:v>
                </c:pt>
              </c:strCache>
            </c:strRef>
          </c:tx>
          <c:spPr>
            <a:solidFill>
              <a:schemeClr val="accent1"/>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Resultados!$B$68:$B$71</c:f>
              <c:numCache>
                <c:formatCode>General</c:formatCode>
                <c:ptCount val="4"/>
                <c:pt idx="0">
                  <c:v>0</c:v>
                </c:pt>
                <c:pt idx="1">
                  <c:v>-1038</c:v>
                </c:pt>
                <c:pt idx="2">
                  <c:v>-239</c:v>
                </c:pt>
                <c:pt idx="3">
                  <c:v>-260</c:v>
                </c:pt>
              </c:numCache>
            </c:numRef>
          </c:val>
          <c:extLst xmlns:c16r2="http://schemas.microsoft.com/office/drawing/2015/06/chart">
            <c:ext xmlns:c16="http://schemas.microsoft.com/office/drawing/2014/chart" uri="{C3380CC4-5D6E-409C-BE32-E72D297353CC}">
              <c16:uniqueId val="{00000000-A62C-47D5-B258-16CCE75F5F17}"/>
            </c:ext>
          </c:extLst>
        </c:ser>
        <c:ser>
          <c:idx val="1"/>
          <c:order val="1"/>
          <c:tx>
            <c:strRef>
              <c:f>Resultados!$C$67</c:f>
              <c:strCache>
                <c:ptCount val="1"/>
                <c:pt idx="0">
                  <c:v>Agua</c:v>
                </c:pt>
              </c:strCache>
            </c:strRef>
          </c:tx>
          <c:spPr>
            <a:solidFill>
              <a:schemeClr val="accent2"/>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Resultados!$C$68:$C$71</c:f>
              <c:numCache>
                <c:formatCode>General</c:formatCode>
                <c:ptCount val="4"/>
                <c:pt idx="0">
                  <c:v>0</c:v>
                </c:pt>
                <c:pt idx="1">
                  <c:v>-1037</c:v>
                </c:pt>
                <c:pt idx="2">
                  <c:v>-215</c:v>
                </c:pt>
                <c:pt idx="3">
                  <c:v>-68</c:v>
                </c:pt>
              </c:numCache>
            </c:numRef>
          </c:val>
          <c:extLst xmlns:c16r2="http://schemas.microsoft.com/office/drawing/2015/06/chart">
            <c:ext xmlns:c16="http://schemas.microsoft.com/office/drawing/2014/chart" uri="{C3380CC4-5D6E-409C-BE32-E72D297353CC}">
              <c16:uniqueId val="{00000001-A62C-47D5-B258-16CCE75F5F17}"/>
            </c:ext>
          </c:extLst>
        </c:ser>
        <c:ser>
          <c:idx val="2"/>
          <c:order val="2"/>
          <c:tx>
            <c:strRef>
              <c:f>Resultados!$D$67</c:f>
              <c:strCache>
                <c:ptCount val="1"/>
                <c:pt idx="0">
                  <c:v>Suelo</c:v>
                </c:pt>
              </c:strCache>
            </c:strRef>
          </c:tx>
          <c:spPr>
            <a:solidFill>
              <a:schemeClr val="accent3"/>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Resultados!$D$68:$D$71</c:f>
              <c:numCache>
                <c:formatCode>General</c:formatCode>
                <c:ptCount val="4"/>
                <c:pt idx="0">
                  <c:v>0</c:v>
                </c:pt>
                <c:pt idx="1">
                  <c:v>-1280</c:v>
                </c:pt>
                <c:pt idx="2">
                  <c:v>-229</c:v>
                </c:pt>
                <c:pt idx="3">
                  <c:v>-87</c:v>
                </c:pt>
              </c:numCache>
            </c:numRef>
          </c:val>
          <c:extLst xmlns:c16r2="http://schemas.microsoft.com/office/drawing/2015/06/chart">
            <c:ext xmlns:c16="http://schemas.microsoft.com/office/drawing/2014/chart" uri="{C3380CC4-5D6E-409C-BE32-E72D297353CC}">
              <c16:uniqueId val="{00000002-A62C-47D5-B258-16CCE75F5F17}"/>
            </c:ext>
          </c:extLst>
        </c:ser>
        <c:ser>
          <c:idx val="3"/>
          <c:order val="3"/>
          <c:tx>
            <c:strRef>
              <c:f>Resultados!$E$67</c:f>
              <c:strCache>
                <c:ptCount val="1"/>
                <c:pt idx="0">
                  <c:v>eucariota</c:v>
                </c:pt>
              </c:strCache>
            </c:strRef>
          </c:tx>
          <c:spPr>
            <a:solidFill>
              <a:schemeClr val="accent4"/>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Resultados!$E$68:$E$71</c:f>
              <c:numCache>
                <c:formatCode>General</c:formatCode>
                <c:ptCount val="4"/>
                <c:pt idx="0">
                  <c:v>0</c:v>
                </c:pt>
                <c:pt idx="1">
                  <c:v>-651</c:v>
                </c:pt>
                <c:pt idx="2">
                  <c:v>-171</c:v>
                </c:pt>
                <c:pt idx="3">
                  <c:v>-23</c:v>
                </c:pt>
              </c:numCache>
            </c:numRef>
          </c:val>
          <c:extLst xmlns:c16r2="http://schemas.microsoft.com/office/drawing/2015/06/chart">
            <c:ext xmlns:c16="http://schemas.microsoft.com/office/drawing/2014/chart" uri="{C3380CC4-5D6E-409C-BE32-E72D297353CC}">
              <c16:uniqueId val="{00000003-A62C-47D5-B258-16CCE75F5F17}"/>
            </c:ext>
          </c:extLst>
        </c:ser>
        <c:ser>
          <c:idx val="4"/>
          <c:order val="4"/>
          <c:tx>
            <c:strRef>
              <c:f>Resultados!$F$67</c:f>
              <c:strCache>
                <c:ptCount val="1"/>
                <c:pt idx="0">
                  <c:v>Paisaje</c:v>
                </c:pt>
              </c:strCache>
            </c:strRef>
          </c:tx>
          <c:spPr>
            <a:solidFill>
              <a:schemeClr val="accent5"/>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Resultados!$F$68:$F$71</c:f>
              <c:numCache>
                <c:formatCode>General</c:formatCode>
                <c:ptCount val="4"/>
                <c:pt idx="0">
                  <c:v>0</c:v>
                </c:pt>
                <c:pt idx="1">
                  <c:v>-534</c:v>
                </c:pt>
                <c:pt idx="2">
                  <c:v>-196</c:v>
                </c:pt>
                <c:pt idx="3">
                  <c:v>-54</c:v>
                </c:pt>
              </c:numCache>
            </c:numRef>
          </c:val>
          <c:extLst xmlns:c16r2="http://schemas.microsoft.com/office/drawing/2015/06/chart">
            <c:ext xmlns:c16="http://schemas.microsoft.com/office/drawing/2014/chart" uri="{C3380CC4-5D6E-409C-BE32-E72D297353CC}">
              <c16:uniqueId val="{00000004-A62C-47D5-B258-16CCE75F5F17}"/>
            </c:ext>
          </c:extLst>
        </c:ser>
        <c:ser>
          <c:idx val="5"/>
          <c:order val="5"/>
          <c:tx>
            <c:strRef>
              <c:f>Resultados!$G$67</c:f>
              <c:strCache>
                <c:ptCount val="1"/>
                <c:pt idx="0">
                  <c:v>Económico</c:v>
                </c:pt>
              </c:strCache>
            </c:strRef>
          </c:tx>
          <c:spPr>
            <a:solidFill>
              <a:schemeClr val="accent6"/>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Resultados!$G$68:$G$71</c:f>
              <c:numCache>
                <c:formatCode>General</c:formatCode>
                <c:ptCount val="4"/>
                <c:pt idx="0">
                  <c:v>106</c:v>
                </c:pt>
                <c:pt idx="1">
                  <c:v>8</c:v>
                </c:pt>
                <c:pt idx="2">
                  <c:v>31</c:v>
                </c:pt>
                <c:pt idx="3">
                  <c:v>215</c:v>
                </c:pt>
              </c:numCache>
            </c:numRef>
          </c:val>
          <c:extLst xmlns:c16r2="http://schemas.microsoft.com/office/drawing/2015/06/chart">
            <c:ext xmlns:c16="http://schemas.microsoft.com/office/drawing/2014/chart" uri="{C3380CC4-5D6E-409C-BE32-E72D297353CC}">
              <c16:uniqueId val="{00000005-A62C-47D5-B258-16CCE75F5F17}"/>
            </c:ext>
          </c:extLst>
        </c:ser>
        <c:ser>
          <c:idx val="6"/>
          <c:order val="6"/>
          <c:tx>
            <c:strRef>
              <c:f>Resultados!$H$67</c:f>
              <c:strCache>
                <c:ptCount val="1"/>
                <c:pt idx="0">
                  <c:v>Político</c:v>
                </c:pt>
              </c:strCache>
            </c:strRef>
          </c:tx>
          <c:spPr>
            <a:solidFill>
              <a:schemeClr val="accent1">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Resultados!$H$68:$H$71</c:f>
              <c:numCache>
                <c:formatCode>General</c:formatCode>
                <c:ptCount val="4"/>
                <c:pt idx="0">
                  <c:v>1199</c:v>
                </c:pt>
                <c:pt idx="1">
                  <c:v>0</c:v>
                </c:pt>
                <c:pt idx="2">
                  <c:v>0</c:v>
                </c:pt>
                <c:pt idx="3">
                  <c:v>125</c:v>
                </c:pt>
              </c:numCache>
            </c:numRef>
          </c:val>
          <c:extLst xmlns:c16r2="http://schemas.microsoft.com/office/drawing/2015/06/chart">
            <c:ext xmlns:c16="http://schemas.microsoft.com/office/drawing/2014/chart" uri="{C3380CC4-5D6E-409C-BE32-E72D297353CC}">
              <c16:uniqueId val="{00000006-A62C-47D5-B258-16CCE75F5F17}"/>
            </c:ext>
          </c:extLst>
        </c:ser>
        <c:ser>
          <c:idx val="7"/>
          <c:order val="7"/>
          <c:tx>
            <c:strRef>
              <c:f>Resultados!$I$67</c:f>
              <c:strCache>
                <c:ptCount val="1"/>
                <c:pt idx="0">
                  <c:v>Sociocultural</c:v>
                </c:pt>
              </c:strCache>
            </c:strRef>
          </c:tx>
          <c:spPr>
            <a:solidFill>
              <a:schemeClr val="accent2">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Resultados!$I$68:$I$71</c:f>
              <c:numCache>
                <c:formatCode>General</c:formatCode>
                <c:ptCount val="4"/>
                <c:pt idx="0">
                  <c:v>-235</c:v>
                </c:pt>
                <c:pt idx="1">
                  <c:v>0</c:v>
                </c:pt>
                <c:pt idx="2">
                  <c:v>0</c:v>
                </c:pt>
                <c:pt idx="3">
                  <c:v>-14</c:v>
                </c:pt>
              </c:numCache>
            </c:numRef>
          </c:val>
          <c:extLst xmlns:c16r2="http://schemas.microsoft.com/office/drawing/2015/06/chart">
            <c:ext xmlns:c16="http://schemas.microsoft.com/office/drawing/2014/chart" uri="{C3380CC4-5D6E-409C-BE32-E72D297353CC}">
              <c16:uniqueId val="{00000007-A62C-47D5-B258-16CCE75F5F17}"/>
            </c:ext>
          </c:extLst>
        </c:ser>
        <c:dLbls>
          <c:showLegendKey val="0"/>
          <c:showVal val="0"/>
          <c:showCatName val="0"/>
          <c:showSerName val="0"/>
          <c:showPercent val="0"/>
          <c:showBubbleSize val="0"/>
        </c:dLbls>
        <c:gapWidth val="150"/>
        <c:overlap val="100"/>
        <c:axId val="412316216"/>
        <c:axId val="412309552"/>
      </c:barChart>
      <c:catAx>
        <c:axId val="41231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309552"/>
        <c:crosses val="autoZero"/>
        <c:auto val="1"/>
        <c:lblAlgn val="ctr"/>
        <c:lblOffset val="100"/>
        <c:noMultiLvlLbl val="0"/>
      </c:catAx>
      <c:valAx>
        <c:axId val="412309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316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componente</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Resultados!$B$67</c:f>
              <c:strCache>
                <c:ptCount val="1"/>
                <c:pt idx="0">
                  <c:v>Atmósfera</c:v>
                </c:pt>
              </c:strCache>
            </c:strRef>
          </c:tx>
          <c:spPr>
            <a:solidFill>
              <a:schemeClr val="accent1"/>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Resultados!$B$68:$B$71</c:f>
              <c:numCache>
                <c:formatCode>General</c:formatCode>
                <c:ptCount val="4"/>
                <c:pt idx="0">
                  <c:v>0</c:v>
                </c:pt>
                <c:pt idx="1">
                  <c:v>-995</c:v>
                </c:pt>
                <c:pt idx="2">
                  <c:v>-229</c:v>
                </c:pt>
                <c:pt idx="3">
                  <c:v>-249</c:v>
                </c:pt>
              </c:numCache>
            </c:numRef>
          </c:val>
          <c:extLst xmlns:c16r2="http://schemas.microsoft.com/office/drawing/2015/06/chart">
            <c:ext xmlns:c16="http://schemas.microsoft.com/office/drawing/2014/chart" uri="{C3380CC4-5D6E-409C-BE32-E72D297353CC}">
              <c16:uniqueId val="{00000000-890B-4916-8B2B-E0816C47E21F}"/>
            </c:ext>
          </c:extLst>
        </c:ser>
        <c:ser>
          <c:idx val="1"/>
          <c:order val="1"/>
          <c:tx>
            <c:strRef>
              <c:f>Resultados!$C$67</c:f>
              <c:strCache>
                <c:ptCount val="1"/>
                <c:pt idx="0">
                  <c:v>Agua</c:v>
                </c:pt>
              </c:strCache>
            </c:strRef>
          </c:tx>
          <c:spPr>
            <a:solidFill>
              <a:schemeClr val="accent2"/>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Resultados!$C$68:$C$71</c:f>
              <c:numCache>
                <c:formatCode>General</c:formatCode>
                <c:ptCount val="4"/>
                <c:pt idx="0">
                  <c:v>0</c:v>
                </c:pt>
                <c:pt idx="1">
                  <c:v>-999</c:v>
                </c:pt>
                <c:pt idx="2">
                  <c:v>-207</c:v>
                </c:pt>
                <c:pt idx="3">
                  <c:v>-65</c:v>
                </c:pt>
              </c:numCache>
            </c:numRef>
          </c:val>
          <c:extLst xmlns:c16r2="http://schemas.microsoft.com/office/drawing/2015/06/chart">
            <c:ext xmlns:c16="http://schemas.microsoft.com/office/drawing/2014/chart" uri="{C3380CC4-5D6E-409C-BE32-E72D297353CC}">
              <c16:uniqueId val="{00000001-890B-4916-8B2B-E0816C47E21F}"/>
            </c:ext>
          </c:extLst>
        </c:ser>
        <c:ser>
          <c:idx val="2"/>
          <c:order val="2"/>
          <c:tx>
            <c:strRef>
              <c:f>Resultados!$D$67</c:f>
              <c:strCache>
                <c:ptCount val="1"/>
                <c:pt idx="0">
                  <c:v>Suelo</c:v>
                </c:pt>
              </c:strCache>
            </c:strRef>
          </c:tx>
          <c:spPr>
            <a:solidFill>
              <a:schemeClr val="accent3"/>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Resultados!$D$68:$D$71</c:f>
              <c:numCache>
                <c:formatCode>General</c:formatCode>
                <c:ptCount val="4"/>
                <c:pt idx="0">
                  <c:v>0</c:v>
                </c:pt>
                <c:pt idx="1">
                  <c:v>-1233</c:v>
                </c:pt>
                <c:pt idx="2">
                  <c:v>-221</c:v>
                </c:pt>
                <c:pt idx="3">
                  <c:v>-84</c:v>
                </c:pt>
              </c:numCache>
            </c:numRef>
          </c:val>
          <c:extLst xmlns:c16r2="http://schemas.microsoft.com/office/drawing/2015/06/chart">
            <c:ext xmlns:c16="http://schemas.microsoft.com/office/drawing/2014/chart" uri="{C3380CC4-5D6E-409C-BE32-E72D297353CC}">
              <c16:uniqueId val="{00000002-890B-4916-8B2B-E0816C47E21F}"/>
            </c:ext>
          </c:extLst>
        </c:ser>
        <c:ser>
          <c:idx val="3"/>
          <c:order val="3"/>
          <c:tx>
            <c:strRef>
              <c:f>Resultados!$E$67</c:f>
              <c:strCache>
                <c:ptCount val="1"/>
                <c:pt idx="0">
                  <c:v>Eucariota</c:v>
                </c:pt>
              </c:strCache>
            </c:strRef>
          </c:tx>
          <c:spPr>
            <a:solidFill>
              <a:schemeClr val="accent4"/>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Resultados!$E$68:$E$71</c:f>
              <c:numCache>
                <c:formatCode>General</c:formatCode>
                <c:ptCount val="4"/>
                <c:pt idx="0">
                  <c:v>0</c:v>
                </c:pt>
                <c:pt idx="1">
                  <c:v>-623</c:v>
                </c:pt>
                <c:pt idx="2">
                  <c:v>-167</c:v>
                </c:pt>
                <c:pt idx="3">
                  <c:v>-23</c:v>
                </c:pt>
              </c:numCache>
            </c:numRef>
          </c:val>
          <c:extLst xmlns:c16r2="http://schemas.microsoft.com/office/drawing/2015/06/chart">
            <c:ext xmlns:c16="http://schemas.microsoft.com/office/drawing/2014/chart" uri="{C3380CC4-5D6E-409C-BE32-E72D297353CC}">
              <c16:uniqueId val="{00000003-890B-4916-8B2B-E0816C47E21F}"/>
            </c:ext>
          </c:extLst>
        </c:ser>
        <c:ser>
          <c:idx val="4"/>
          <c:order val="4"/>
          <c:tx>
            <c:strRef>
              <c:f>Resultados!$F$67</c:f>
              <c:strCache>
                <c:ptCount val="1"/>
                <c:pt idx="0">
                  <c:v>Paisaje</c:v>
                </c:pt>
              </c:strCache>
            </c:strRef>
          </c:tx>
          <c:spPr>
            <a:solidFill>
              <a:schemeClr val="accent5"/>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Resultados!$F$68:$F$71</c:f>
              <c:numCache>
                <c:formatCode>General</c:formatCode>
                <c:ptCount val="4"/>
                <c:pt idx="0">
                  <c:v>0</c:v>
                </c:pt>
                <c:pt idx="1">
                  <c:v>-511</c:v>
                </c:pt>
                <c:pt idx="2">
                  <c:v>-188</c:v>
                </c:pt>
                <c:pt idx="3">
                  <c:v>-52</c:v>
                </c:pt>
              </c:numCache>
            </c:numRef>
          </c:val>
          <c:extLst xmlns:c16r2="http://schemas.microsoft.com/office/drawing/2015/06/chart">
            <c:ext xmlns:c16="http://schemas.microsoft.com/office/drawing/2014/chart" uri="{C3380CC4-5D6E-409C-BE32-E72D297353CC}">
              <c16:uniqueId val="{00000004-890B-4916-8B2B-E0816C47E21F}"/>
            </c:ext>
          </c:extLst>
        </c:ser>
        <c:ser>
          <c:idx val="5"/>
          <c:order val="5"/>
          <c:tx>
            <c:strRef>
              <c:f>Resultados!$G$67</c:f>
              <c:strCache>
                <c:ptCount val="1"/>
                <c:pt idx="0">
                  <c:v>Económico</c:v>
                </c:pt>
              </c:strCache>
            </c:strRef>
          </c:tx>
          <c:spPr>
            <a:solidFill>
              <a:schemeClr val="accent6"/>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Resultados!$G$68:$G$71</c:f>
              <c:numCache>
                <c:formatCode>General</c:formatCode>
                <c:ptCount val="4"/>
                <c:pt idx="0">
                  <c:v>106</c:v>
                </c:pt>
                <c:pt idx="1">
                  <c:v>9</c:v>
                </c:pt>
                <c:pt idx="2">
                  <c:v>30</c:v>
                </c:pt>
                <c:pt idx="3">
                  <c:v>207</c:v>
                </c:pt>
              </c:numCache>
            </c:numRef>
          </c:val>
          <c:extLst xmlns:c16r2="http://schemas.microsoft.com/office/drawing/2015/06/chart">
            <c:ext xmlns:c16="http://schemas.microsoft.com/office/drawing/2014/chart" uri="{C3380CC4-5D6E-409C-BE32-E72D297353CC}">
              <c16:uniqueId val="{00000005-890B-4916-8B2B-E0816C47E21F}"/>
            </c:ext>
          </c:extLst>
        </c:ser>
        <c:ser>
          <c:idx val="6"/>
          <c:order val="6"/>
          <c:tx>
            <c:strRef>
              <c:f>Resultados!$H$67</c:f>
              <c:strCache>
                <c:ptCount val="1"/>
                <c:pt idx="0">
                  <c:v>Político</c:v>
                </c:pt>
              </c:strCache>
            </c:strRef>
          </c:tx>
          <c:spPr>
            <a:solidFill>
              <a:schemeClr val="accent1">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Resultados!$H$68:$H$71</c:f>
              <c:numCache>
                <c:formatCode>General</c:formatCode>
                <c:ptCount val="4"/>
                <c:pt idx="0">
                  <c:v>1147</c:v>
                </c:pt>
                <c:pt idx="1">
                  <c:v>0</c:v>
                </c:pt>
                <c:pt idx="2">
                  <c:v>0</c:v>
                </c:pt>
                <c:pt idx="3">
                  <c:v>125</c:v>
                </c:pt>
              </c:numCache>
            </c:numRef>
          </c:val>
          <c:extLst xmlns:c16r2="http://schemas.microsoft.com/office/drawing/2015/06/chart">
            <c:ext xmlns:c16="http://schemas.microsoft.com/office/drawing/2014/chart" uri="{C3380CC4-5D6E-409C-BE32-E72D297353CC}">
              <c16:uniqueId val="{00000006-890B-4916-8B2B-E0816C47E21F}"/>
            </c:ext>
          </c:extLst>
        </c:ser>
        <c:ser>
          <c:idx val="7"/>
          <c:order val="7"/>
          <c:tx>
            <c:strRef>
              <c:f>Resultados!$I$67</c:f>
              <c:strCache>
                <c:ptCount val="1"/>
                <c:pt idx="0">
                  <c:v>Sociocultural</c:v>
                </c:pt>
              </c:strCache>
            </c:strRef>
          </c:tx>
          <c:spPr>
            <a:solidFill>
              <a:schemeClr val="accent2">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Resultados!$I$68:$I$71</c:f>
              <c:numCache>
                <c:formatCode>General</c:formatCode>
                <c:ptCount val="4"/>
                <c:pt idx="0">
                  <c:v>-222</c:v>
                </c:pt>
                <c:pt idx="1">
                  <c:v>0</c:v>
                </c:pt>
                <c:pt idx="2">
                  <c:v>0</c:v>
                </c:pt>
                <c:pt idx="3">
                  <c:v>-14</c:v>
                </c:pt>
              </c:numCache>
            </c:numRef>
          </c:val>
          <c:extLst xmlns:c16r2="http://schemas.microsoft.com/office/drawing/2015/06/chart">
            <c:ext xmlns:c16="http://schemas.microsoft.com/office/drawing/2014/chart" uri="{C3380CC4-5D6E-409C-BE32-E72D297353CC}">
              <c16:uniqueId val="{00000007-890B-4916-8B2B-E0816C47E21F}"/>
            </c:ext>
          </c:extLst>
        </c:ser>
        <c:dLbls>
          <c:showLegendKey val="0"/>
          <c:showVal val="0"/>
          <c:showCatName val="0"/>
          <c:showSerName val="0"/>
          <c:showPercent val="0"/>
          <c:showBubbleSize val="0"/>
        </c:dLbls>
        <c:gapWidth val="150"/>
        <c:overlap val="100"/>
        <c:axId val="412310336"/>
        <c:axId val="412310728"/>
      </c:barChart>
      <c:catAx>
        <c:axId val="41231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310728"/>
        <c:crosses val="autoZero"/>
        <c:auto val="1"/>
        <c:lblAlgn val="ctr"/>
        <c:lblOffset val="100"/>
        <c:noMultiLvlLbl val="0"/>
      </c:catAx>
      <c:valAx>
        <c:axId val="412310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310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componente</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Resultados!$B$67</c:f>
              <c:strCache>
                <c:ptCount val="1"/>
                <c:pt idx="0">
                  <c:v>Atmósfera</c:v>
                </c:pt>
              </c:strCache>
            </c:strRef>
          </c:tx>
          <c:spPr>
            <a:solidFill>
              <a:schemeClr val="accent1"/>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Resultados!$B$68:$B$71</c:f>
              <c:numCache>
                <c:formatCode>General</c:formatCode>
                <c:ptCount val="4"/>
                <c:pt idx="0">
                  <c:v>0</c:v>
                </c:pt>
                <c:pt idx="1">
                  <c:v>-783</c:v>
                </c:pt>
                <c:pt idx="2">
                  <c:v>-179</c:v>
                </c:pt>
                <c:pt idx="3">
                  <c:v>-194</c:v>
                </c:pt>
              </c:numCache>
            </c:numRef>
          </c:val>
          <c:extLst xmlns:c16r2="http://schemas.microsoft.com/office/drawing/2015/06/chart">
            <c:ext xmlns:c16="http://schemas.microsoft.com/office/drawing/2014/chart" uri="{C3380CC4-5D6E-409C-BE32-E72D297353CC}">
              <c16:uniqueId val="{00000000-342B-4919-82C3-04717DF39544}"/>
            </c:ext>
          </c:extLst>
        </c:ser>
        <c:ser>
          <c:idx val="1"/>
          <c:order val="1"/>
          <c:tx>
            <c:strRef>
              <c:f>Resultados!$C$67</c:f>
              <c:strCache>
                <c:ptCount val="1"/>
                <c:pt idx="0">
                  <c:v>Agua</c:v>
                </c:pt>
              </c:strCache>
            </c:strRef>
          </c:tx>
          <c:spPr>
            <a:solidFill>
              <a:schemeClr val="accent2"/>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Resultados!$C$68:$C$71</c:f>
              <c:numCache>
                <c:formatCode>General</c:formatCode>
                <c:ptCount val="4"/>
                <c:pt idx="0">
                  <c:v>0</c:v>
                </c:pt>
                <c:pt idx="1">
                  <c:v>-809</c:v>
                </c:pt>
                <c:pt idx="2">
                  <c:v>-167</c:v>
                </c:pt>
                <c:pt idx="3">
                  <c:v>-50</c:v>
                </c:pt>
              </c:numCache>
            </c:numRef>
          </c:val>
          <c:extLst xmlns:c16r2="http://schemas.microsoft.com/office/drawing/2015/06/chart">
            <c:ext xmlns:c16="http://schemas.microsoft.com/office/drawing/2014/chart" uri="{C3380CC4-5D6E-409C-BE32-E72D297353CC}">
              <c16:uniqueId val="{00000001-342B-4919-82C3-04717DF39544}"/>
            </c:ext>
          </c:extLst>
        </c:ser>
        <c:ser>
          <c:idx val="2"/>
          <c:order val="2"/>
          <c:tx>
            <c:strRef>
              <c:f>Resultados!$D$67</c:f>
              <c:strCache>
                <c:ptCount val="1"/>
                <c:pt idx="0">
                  <c:v>Suelo</c:v>
                </c:pt>
              </c:strCache>
            </c:strRef>
          </c:tx>
          <c:spPr>
            <a:solidFill>
              <a:schemeClr val="accent3"/>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Resultados!$D$68:$D$71</c:f>
              <c:numCache>
                <c:formatCode>General</c:formatCode>
                <c:ptCount val="4"/>
                <c:pt idx="0">
                  <c:v>0</c:v>
                </c:pt>
                <c:pt idx="1">
                  <c:v>-1004</c:v>
                </c:pt>
                <c:pt idx="2">
                  <c:v>-181</c:v>
                </c:pt>
                <c:pt idx="3">
                  <c:v>-69</c:v>
                </c:pt>
              </c:numCache>
            </c:numRef>
          </c:val>
          <c:extLst xmlns:c16r2="http://schemas.microsoft.com/office/drawing/2015/06/chart">
            <c:ext xmlns:c16="http://schemas.microsoft.com/office/drawing/2014/chart" uri="{C3380CC4-5D6E-409C-BE32-E72D297353CC}">
              <c16:uniqueId val="{00000002-342B-4919-82C3-04717DF39544}"/>
            </c:ext>
          </c:extLst>
        </c:ser>
        <c:ser>
          <c:idx val="3"/>
          <c:order val="3"/>
          <c:tx>
            <c:strRef>
              <c:f>Resultados!$E$67</c:f>
              <c:strCache>
                <c:ptCount val="1"/>
                <c:pt idx="0">
                  <c:v>eucariota</c:v>
                </c:pt>
              </c:strCache>
            </c:strRef>
          </c:tx>
          <c:spPr>
            <a:solidFill>
              <a:schemeClr val="accent4"/>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Resultados!$E$68:$E$71</c:f>
              <c:numCache>
                <c:formatCode>General</c:formatCode>
                <c:ptCount val="4"/>
                <c:pt idx="0">
                  <c:v>0</c:v>
                </c:pt>
                <c:pt idx="1">
                  <c:v>-483</c:v>
                </c:pt>
                <c:pt idx="2">
                  <c:v>-137</c:v>
                </c:pt>
                <c:pt idx="3">
                  <c:v>-15</c:v>
                </c:pt>
              </c:numCache>
            </c:numRef>
          </c:val>
          <c:extLst xmlns:c16r2="http://schemas.microsoft.com/office/drawing/2015/06/chart">
            <c:ext xmlns:c16="http://schemas.microsoft.com/office/drawing/2014/chart" uri="{C3380CC4-5D6E-409C-BE32-E72D297353CC}">
              <c16:uniqueId val="{00000003-342B-4919-82C3-04717DF39544}"/>
            </c:ext>
          </c:extLst>
        </c:ser>
        <c:ser>
          <c:idx val="4"/>
          <c:order val="4"/>
          <c:tx>
            <c:strRef>
              <c:f>Resultados!$F$67</c:f>
              <c:strCache>
                <c:ptCount val="1"/>
                <c:pt idx="0">
                  <c:v>Paisaje</c:v>
                </c:pt>
              </c:strCache>
            </c:strRef>
          </c:tx>
          <c:spPr>
            <a:solidFill>
              <a:schemeClr val="accent5"/>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Resultados!$F$68:$F$71</c:f>
              <c:numCache>
                <c:formatCode>General</c:formatCode>
                <c:ptCount val="4"/>
                <c:pt idx="0">
                  <c:v>0</c:v>
                </c:pt>
                <c:pt idx="1">
                  <c:v>-396</c:v>
                </c:pt>
                <c:pt idx="2">
                  <c:v>-148</c:v>
                </c:pt>
                <c:pt idx="3">
                  <c:v>-42</c:v>
                </c:pt>
              </c:numCache>
            </c:numRef>
          </c:val>
          <c:extLst xmlns:c16r2="http://schemas.microsoft.com/office/drawing/2015/06/chart">
            <c:ext xmlns:c16="http://schemas.microsoft.com/office/drawing/2014/chart" uri="{C3380CC4-5D6E-409C-BE32-E72D297353CC}">
              <c16:uniqueId val="{00000004-342B-4919-82C3-04717DF39544}"/>
            </c:ext>
          </c:extLst>
        </c:ser>
        <c:ser>
          <c:idx val="5"/>
          <c:order val="5"/>
          <c:tx>
            <c:strRef>
              <c:f>Resultados!$G$67</c:f>
              <c:strCache>
                <c:ptCount val="1"/>
                <c:pt idx="0">
                  <c:v>Económico</c:v>
                </c:pt>
              </c:strCache>
            </c:strRef>
          </c:tx>
          <c:spPr>
            <a:solidFill>
              <a:schemeClr val="accent6"/>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Resultados!$G$68:$G$71</c:f>
              <c:numCache>
                <c:formatCode>General</c:formatCode>
                <c:ptCount val="4"/>
                <c:pt idx="0">
                  <c:v>106</c:v>
                </c:pt>
                <c:pt idx="1">
                  <c:v>14</c:v>
                </c:pt>
                <c:pt idx="2">
                  <c:v>25</c:v>
                </c:pt>
                <c:pt idx="3">
                  <c:v>167</c:v>
                </c:pt>
              </c:numCache>
            </c:numRef>
          </c:val>
          <c:extLst xmlns:c16r2="http://schemas.microsoft.com/office/drawing/2015/06/chart">
            <c:ext xmlns:c16="http://schemas.microsoft.com/office/drawing/2014/chart" uri="{C3380CC4-5D6E-409C-BE32-E72D297353CC}">
              <c16:uniqueId val="{00000005-342B-4919-82C3-04717DF39544}"/>
            </c:ext>
          </c:extLst>
        </c:ser>
        <c:ser>
          <c:idx val="6"/>
          <c:order val="6"/>
          <c:tx>
            <c:strRef>
              <c:f>Resultados!$H$67</c:f>
              <c:strCache>
                <c:ptCount val="1"/>
                <c:pt idx="0">
                  <c:v>Político</c:v>
                </c:pt>
              </c:strCache>
            </c:strRef>
          </c:tx>
          <c:spPr>
            <a:solidFill>
              <a:schemeClr val="accent1">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Resultados!$H$68:$H$71</c:f>
              <c:numCache>
                <c:formatCode>General</c:formatCode>
                <c:ptCount val="4"/>
                <c:pt idx="0">
                  <c:v>890</c:v>
                </c:pt>
                <c:pt idx="1">
                  <c:v>0</c:v>
                </c:pt>
                <c:pt idx="2">
                  <c:v>0</c:v>
                </c:pt>
                <c:pt idx="3">
                  <c:v>125</c:v>
                </c:pt>
              </c:numCache>
            </c:numRef>
          </c:val>
          <c:extLst xmlns:c16r2="http://schemas.microsoft.com/office/drawing/2015/06/chart">
            <c:ext xmlns:c16="http://schemas.microsoft.com/office/drawing/2014/chart" uri="{C3380CC4-5D6E-409C-BE32-E72D297353CC}">
              <c16:uniqueId val="{00000006-342B-4919-82C3-04717DF39544}"/>
            </c:ext>
          </c:extLst>
        </c:ser>
        <c:ser>
          <c:idx val="7"/>
          <c:order val="7"/>
          <c:tx>
            <c:strRef>
              <c:f>Resultados!$I$67</c:f>
              <c:strCache>
                <c:ptCount val="1"/>
                <c:pt idx="0">
                  <c:v>Sociocultural</c:v>
                </c:pt>
              </c:strCache>
            </c:strRef>
          </c:tx>
          <c:spPr>
            <a:solidFill>
              <a:schemeClr val="accent2">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Resultados!$I$68:$I$71</c:f>
              <c:numCache>
                <c:formatCode>General</c:formatCode>
                <c:ptCount val="4"/>
                <c:pt idx="0">
                  <c:v>-163</c:v>
                </c:pt>
                <c:pt idx="1">
                  <c:v>0</c:v>
                </c:pt>
                <c:pt idx="2">
                  <c:v>0</c:v>
                </c:pt>
                <c:pt idx="3">
                  <c:v>-14</c:v>
                </c:pt>
              </c:numCache>
            </c:numRef>
          </c:val>
          <c:extLst xmlns:c16r2="http://schemas.microsoft.com/office/drawing/2015/06/chart">
            <c:ext xmlns:c16="http://schemas.microsoft.com/office/drawing/2014/chart" uri="{C3380CC4-5D6E-409C-BE32-E72D297353CC}">
              <c16:uniqueId val="{00000007-342B-4919-82C3-04717DF39544}"/>
            </c:ext>
          </c:extLst>
        </c:ser>
        <c:dLbls>
          <c:showLegendKey val="0"/>
          <c:showVal val="0"/>
          <c:showCatName val="0"/>
          <c:showSerName val="0"/>
          <c:showPercent val="0"/>
          <c:showBubbleSize val="0"/>
        </c:dLbls>
        <c:gapWidth val="150"/>
        <c:overlap val="100"/>
        <c:axId val="412291520"/>
        <c:axId val="412293480"/>
      </c:barChart>
      <c:catAx>
        <c:axId val="41229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3480"/>
        <c:crosses val="autoZero"/>
        <c:auto val="1"/>
        <c:lblAlgn val="ctr"/>
        <c:lblOffset val="100"/>
        <c:noMultiLvlLbl val="0"/>
      </c:catAx>
      <c:valAx>
        <c:axId val="412293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componente</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Resultados!$B$67</c:f>
              <c:strCache>
                <c:ptCount val="1"/>
                <c:pt idx="0">
                  <c:v>Atmósfera</c:v>
                </c:pt>
              </c:strCache>
            </c:strRef>
          </c:tx>
          <c:spPr>
            <a:solidFill>
              <a:schemeClr val="accent1"/>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Resultados!$B$68:$B$71</c:f>
              <c:numCache>
                <c:formatCode>General</c:formatCode>
                <c:ptCount val="4"/>
                <c:pt idx="0">
                  <c:v>0</c:v>
                </c:pt>
                <c:pt idx="1">
                  <c:v>-909</c:v>
                </c:pt>
                <c:pt idx="2">
                  <c:v>-209</c:v>
                </c:pt>
                <c:pt idx="3">
                  <c:v>-227</c:v>
                </c:pt>
              </c:numCache>
            </c:numRef>
          </c:val>
          <c:extLst xmlns:c16r2="http://schemas.microsoft.com/office/drawing/2015/06/chart">
            <c:ext xmlns:c16="http://schemas.microsoft.com/office/drawing/2014/chart" uri="{C3380CC4-5D6E-409C-BE32-E72D297353CC}">
              <c16:uniqueId val="{00000000-0E2D-49EF-9AFA-7B8E44513864}"/>
            </c:ext>
          </c:extLst>
        </c:ser>
        <c:ser>
          <c:idx val="1"/>
          <c:order val="1"/>
          <c:tx>
            <c:strRef>
              <c:f>Resultados!$C$67</c:f>
              <c:strCache>
                <c:ptCount val="1"/>
                <c:pt idx="0">
                  <c:v>Agua</c:v>
                </c:pt>
              </c:strCache>
            </c:strRef>
          </c:tx>
          <c:spPr>
            <a:solidFill>
              <a:schemeClr val="accent2"/>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Resultados!$C$68:$C$71</c:f>
              <c:numCache>
                <c:formatCode>General</c:formatCode>
                <c:ptCount val="4"/>
                <c:pt idx="0">
                  <c:v>0</c:v>
                </c:pt>
                <c:pt idx="1">
                  <c:v>-923</c:v>
                </c:pt>
                <c:pt idx="2">
                  <c:v>-191</c:v>
                </c:pt>
                <c:pt idx="3">
                  <c:v>-59</c:v>
                </c:pt>
              </c:numCache>
            </c:numRef>
          </c:val>
          <c:extLst xmlns:c16r2="http://schemas.microsoft.com/office/drawing/2015/06/chart">
            <c:ext xmlns:c16="http://schemas.microsoft.com/office/drawing/2014/chart" uri="{C3380CC4-5D6E-409C-BE32-E72D297353CC}">
              <c16:uniqueId val="{00000001-0E2D-49EF-9AFA-7B8E44513864}"/>
            </c:ext>
          </c:extLst>
        </c:ser>
        <c:ser>
          <c:idx val="2"/>
          <c:order val="2"/>
          <c:tx>
            <c:strRef>
              <c:f>Resultados!$D$67</c:f>
              <c:strCache>
                <c:ptCount val="1"/>
                <c:pt idx="0">
                  <c:v>Suelo</c:v>
                </c:pt>
              </c:strCache>
            </c:strRef>
          </c:tx>
          <c:spPr>
            <a:solidFill>
              <a:schemeClr val="accent3"/>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Resultados!$D$68:$D$71</c:f>
              <c:numCache>
                <c:formatCode>General</c:formatCode>
                <c:ptCount val="4"/>
                <c:pt idx="0">
                  <c:v>0</c:v>
                </c:pt>
                <c:pt idx="1">
                  <c:v>-1139</c:v>
                </c:pt>
                <c:pt idx="2">
                  <c:v>-205</c:v>
                </c:pt>
                <c:pt idx="3">
                  <c:v>-78</c:v>
                </c:pt>
              </c:numCache>
            </c:numRef>
          </c:val>
          <c:extLst xmlns:c16r2="http://schemas.microsoft.com/office/drawing/2015/06/chart">
            <c:ext xmlns:c16="http://schemas.microsoft.com/office/drawing/2014/chart" uri="{C3380CC4-5D6E-409C-BE32-E72D297353CC}">
              <c16:uniqueId val="{00000002-0E2D-49EF-9AFA-7B8E44513864}"/>
            </c:ext>
          </c:extLst>
        </c:ser>
        <c:ser>
          <c:idx val="3"/>
          <c:order val="3"/>
          <c:tx>
            <c:strRef>
              <c:f>Resultados!$E$67</c:f>
              <c:strCache>
                <c:ptCount val="1"/>
                <c:pt idx="0">
                  <c:v>eucariota</c:v>
                </c:pt>
              </c:strCache>
            </c:strRef>
          </c:tx>
          <c:spPr>
            <a:solidFill>
              <a:schemeClr val="accent4"/>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Resultados!$E$68:$E$71</c:f>
              <c:numCache>
                <c:formatCode>General</c:formatCode>
                <c:ptCount val="4"/>
                <c:pt idx="0">
                  <c:v>0</c:v>
                </c:pt>
                <c:pt idx="1">
                  <c:v>-567</c:v>
                </c:pt>
                <c:pt idx="2">
                  <c:v>-155</c:v>
                </c:pt>
                <c:pt idx="3">
                  <c:v>-23</c:v>
                </c:pt>
              </c:numCache>
            </c:numRef>
          </c:val>
          <c:extLst xmlns:c16r2="http://schemas.microsoft.com/office/drawing/2015/06/chart">
            <c:ext xmlns:c16="http://schemas.microsoft.com/office/drawing/2014/chart" uri="{C3380CC4-5D6E-409C-BE32-E72D297353CC}">
              <c16:uniqueId val="{00000003-0E2D-49EF-9AFA-7B8E44513864}"/>
            </c:ext>
          </c:extLst>
        </c:ser>
        <c:ser>
          <c:idx val="4"/>
          <c:order val="4"/>
          <c:tx>
            <c:strRef>
              <c:f>Resultados!$F$67</c:f>
              <c:strCache>
                <c:ptCount val="1"/>
                <c:pt idx="0">
                  <c:v>Paidaje</c:v>
                </c:pt>
              </c:strCache>
            </c:strRef>
          </c:tx>
          <c:spPr>
            <a:solidFill>
              <a:schemeClr val="accent5"/>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Resultados!$F$68:$F$71</c:f>
              <c:numCache>
                <c:formatCode>General</c:formatCode>
                <c:ptCount val="4"/>
                <c:pt idx="0">
                  <c:v>0</c:v>
                </c:pt>
                <c:pt idx="1">
                  <c:v>-465</c:v>
                </c:pt>
                <c:pt idx="2">
                  <c:v>-172</c:v>
                </c:pt>
                <c:pt idx="3">
                  <c:v>-48</c:v>
                </c:pt>
              </c:numCache>
            </c:numRef>
          </c:val>
          <c:extLst xmlns:c16r2="http://schemas.microsoft.com/office/drawing/2015/06/chart">
            <c:ext xmlns:c16="http://schemas.microsoft.com/office/drawing/2014/chart" uri="{C3380CC4-5D6E-409C-BE32-E72D297353CC}">
              <c16:uniqueId val="{00000004-0E2D-49EF-9AFA-7B8E44513864}"/>
            </c:ext>
          </c:extLst>
        </c:ser>
        <c:ser>
          <c:idx val="5"/>
          <c:order val="5"/>
          <c:tx>
            <c:strRef>
              <c:f>Resultados!$G$67</c:f>
              <c:strCache>
                <c:ptCount val="1"/>
                <c:pt idx="0">
                  <c:v>Económico</c:v>
                </c:pt>
              </c:strCache>
            </c:strRef>
          </c:tx>
          <c:spPr>
            <a:solidFill>
              <a:schemeClr val="accent6"/>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Resultados!$G$68:$G$71</c:f>
              <c:numCache>
                <c:formatCode>General</c:formatCode>
                <c:ptCount val="4"/>
                <c:pt idx="0">
                  <c:v>106</c:v>
                </c:pt>
                <c:pt idx="1">
                  <c:v>11</c:v>
                </c:pt>
                <c:pt idx="2">
                  <c:v>28</c:v>
                </c:pt>
                <c:pt idx="3">
                  <c:v>191</c:v>
                </c:pt>
              </c:numCache>
            </c:numRef>
          </c:val>
          <c:extLst xmlns:c16r2="http://schemas.microsoft.com/office/drawing/2015/06/chart">
            <c:ext xmlns:c16="http://schemas.microsoft.com/office/drawing/2014/chart" uri="{C3380CC4-5D6E-409C-BE32-E72D297353CC}">
              <c16:uniqueId val="{00000005-0E2D-49EF-9AFA-7B8E44513864}"/>
            </c:ext>
          </c:extLst>
        </c:ser>
        <c:ser>
          <c:idx val="6"/>
          <c:order val="6"/>
          <c:tx>
            <c:strRef>
              <c:f>Resultados!$H$67</c:f>
              <c:strCache>
                <c:ptCount val="1"/>
                <c:pt idx="0">
                  <c:v>Político</c:v>
                </c:pt>
              </c:strCache>
            </c:strRef>
          </c:tx>
          <c:spPr>
            <a:solidFill>
              <a:schemeClr val="accent1">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Resultados!$H$68:$H$71</c:f>
              <c:numCache>
                <c:formatCode>General</c:formatCode>
                <c:ptCount val="4"/>
                <c:pt idx="0">
                  <c:v>1044</c:v>
                </c:pt>
                <c:pt idx="1">
                  <c:v>0</c:v>
                </c:pt>
                <c:pt idx="2">
                  <c:v>0</c:v>
                </c:pt>
                <c:pt idx="3">
                  <c:v>125</c:v>
                </c:pt>
              </c:numCache>
            </c:numRef>
          </c:val>
          <c:extLst xmlns:c16r2="http://schemas.microsoft.com/office/drawing/2015/06/chart">
            <c:ext xmlns:c16="http://schemas.microsoft.com/office/drawing/2014/chart" uri="{C3380CC4-5D6E-409C-BE32-E72D297353CC}">
              <c16:uniqueId val="{00000006-0E2D-49EF-9AFA-7B8E44513864}"/>
            </c:ext>
          </c:extLst>
        </c:ser>
        <c:ser>
          <c:idx val="7"/>
          <c:order val="7"/>
          <c:tx>
            <c:strRef>
              <c:f>Resultados!$I$67</c:f>
              <c:strCache>
                <c:ptCount val="1"/>
                <c:pt idx="0">
                  <c:v>Sociocultural</c:v>
                </c:pt>
              </c:strCache>
            </c:strRef>
          </c:tx>
          <c:spPr>
            <a:solidFill>
              <a:schemeClr val="accent2">
                <a:lumMod val="60000"/>
              </a:schemeClr>
            </a:solidFill>
            <a:ln>
              <a:noFill/>
            </a:ln>
            <a:effectLst/>
          </c:spPr>
          <c:invertIfNegative val="0"/>
          <c:cat>
            <c:strRef>
              <c:f>Resultados!$A$68:$A$71</c:f>
              <c:strCache>
                <c:ptCount val="4"/>
                <c:pt idx="0">
                  <c:v>Planificación</c:v>
                </c:pt>
                <c:pt idx="1">
                  <c:v>Construcción</c:v>
                </c:pt>
                <c:pt idx="2">
                  <c:v>Operación</c:v>
                </c:pt>
                <c:pt idx="3">
                  <c:v>Abandono</c:v>
                </c:pt>
              </c:strCache>
            </c:strRef>
          </c:cat>
          <c:val>
            <c:numRef>
              <c:f>Resultados!$I$68:$I$71</c:f>
              <c:numCache>
                <c:formatCode>General</c:formatCode>
                <c:ptCount val="4"/>
                <c:pt idx="0">
                  <c:v>-198</c:v>
                </c:pt>
                <c:pt idx="1">
                  <c:v>0</c:v>
                </c:pt>
                <c:pt idx="2">
                  <c:v>0</c:v>
                </c:pt>
                <c:pt idx="3">
                  <c:v>-14</c:v>
                </c:pt>
              </c:numCache>
            </c:numRef>
          </c:val>
          <c:extLst xmlns:c16r2="http://schemas.microsoft.com/office/drawing/2015/06/chart">
            <c:ext xmlns:c16="http://schemas.microsoft.com/office/drawing/2014/chart" uri="{C3380CC4-5D6E-409C-BE32-E72D297353CC}">
              <c16:uniqueId val="{00000007-0E2D-49EF-9AFA-7B8E44513864}"/>
            </c:ext>
          </c:extLst>
        </c:ser>
        <c:dLbls>
          <c:showLegendKey val="0"/>
          <c:showVal val="0"/>
          <c:showCatName val="0"/>
          <c:showSerName val="0"/>
          <c:showPercent val="0"/>
          <c:showBubbleSize val="0"/>
        </c:dLbls>
        <c:gapWidth val="150"/>
        <c:overlap val="100"/>
        <c:axId val="412286424"/>
        <c:axId val="412285640"/>
      </c:barChart>
      <c:catAx>
        <c:axId val="41228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85640"/>
        <c:crosses val="autoZero"/>
        <c:auto val="1"/>
        <c:lblAlgn val="ctr"/>
        <c:lblOffset val="100"/>
        <c:noMultiLvlLbl val="0"/>
      </c:catAx>
      <c:valAx>
        <c:axId val="41228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8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sistema</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Resultados!$B$95</c:f>
              <c:strCache>
                <c:ptCount val="1"/>
                <c:pt idx="0">
                  <c:v>Abiótico</c:v>
                </c:pt>
              </c:strCache>
            </c:strRef>
          </c:tx>
          <c:spPr>
            <a:solidFill>
              <a:schemeClr val="accent1"/>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Resultados!$B$96:$B$99</c:f>
              <c:numCache>
                <c:formatCode>General</c:formatCode>
                <c:ptCount val="4"/>
                <c:pt idx="0">
                  <c:v>0</c:v>
                </c:pt>
                <c:pt idx="1">
                  <c:v>-3355</c:v>
                </c:pt>
                <c:pt idx="2">
                  <c:v>-683</c:v>
                </c:pt>
                <c:pt idx="3">
                  <c:v>-415</c:v>
                </c:pt>
              </c:numCache>
            </c:numRef>
          </c:val>
          <c:extLst xmlns:c16r2="http://schemas.microsoft.com/office/drawing/2015/06/chart">
            <c:ext xmlns:c16="http://schemas.microsoft.com/office/drawing/2014/chart" uri="{C3380CC4-5D6E-409C-BE32-E72D297353CC}">
              <c16:uniqueId val="{00000000-3038-4672-8733-1A6EF7738755}"/>
            </c:ext>
          </c:extLst>
        </c:ser>
        <c:ser>
          <c:idx val="3"/>
          <c:order val="3"/>
          <c:tx>
            <c:strRef>
              <c:f>Resultados!$E$95</c:f>
              <c:strCache>
                <c:ptCount val="1"/>
                <c:pt idx="0">
                  <c:v>Biótico</c:v>
                </c:pt>
              </c:strCache>
            </c:strRef>
          </c:tx>
          <c:spPr>
            <a:solidFill>
              <a:schemeClr val="accent4"/>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Resultados!$E$96:$E$99</c:f>
              <c:numCache>
                <c:formatCode>General</c:formatCode>
                <c:ptCount val="4"/>
                <c:pt idx="0">
                  <c:v>0</c:v>
                </c:pt>
                <c:pt idx="1">
                  <c:v>-651</c:v>
                </c:pt>
                <c:pt idx="2">
                  <c:v>-171</c:v>
                </c:pt>
                <c:pt idx="3">
                  <c:v>-23</c:v>
                </c:pt>
              </c:numCache>
            </c:numRef>
          </c:val>
          <c:extLst xmlns:c16r2="http://schemas.microsoft.com/office/drawing/2015/06/chart">
            <c:ext xmlns:c16="http://schemas.microsoft.com/office/drawing/2014/chart" uri="{C3380CC4-5D6E-409C-BE32-E72D297353CC}">
              <c16:uniqueId val="{00000001-3038-4672-8733-1A6EF7738755}"/>
            </c:ext>
          </c:extLst>
        </c:ser>
        <c:ser>
          <c:idx val="4"/>
          <c:order val="4"/>
          <c:tx>
            <c:strRef>
              <c:f>Resultados!$F$95</c:f>
              <c:strCache>
                <c:ptCount val="1"/>
                <c:pt idx="0">
                  <c:v>Perceptual</c:v>
                </c:pt>
              </c:strCache>
            </c:strRef>
          </c:tx>
          <c:spPr>
            <a:solidFill>
              <a:schemeClr val="accent5"/>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Resultados!$F$96:$F$99</c:f>
              <c:numCache>
                <c:formatCode>General</c:formatCode>
                <c:ptCount val="4"/>
                <c:pt idx="0">
                  <c:v>0</c:v>
                </c:pt>
                <c:pt idx="1">
                  <c:v>-534</c:v>
                </c:pt>
                <c:pt idx="2">
                  <c:v>-196</c:v>
                </c:pt>
                <c:pt idx="3">
                  <c:v>-54</c:v>
                </c:pt>
              </c:numCache>
            </c:numRef>
          </c:val>
          <c:extLst xmlns:c16r2="http://schemas.microsoft.com/office/drawing/2015/06/chart">
            <c:ext xmlns:c16="http://schemas.microsoft.com/office/drawing/2014/chart" uri="{C3380CC4-5D6E-409C-BE32-E72D297353CC}">
              <c16:uniqueId val="{00000002-3038-4672-8733-1A6EF7738755}"/>
            </c:ext>
          </c:extLst>
        </c:ser>
        <c:ser>
          <c:idx val="5"/>
          <c:order val="5"/>
          <c:tx>
            <c:strRef>
              <c:f>Resultados!$G$95</c:f>
              <c:strCache>
                <c:ptCount val="1"/>
                <c:pt idx="0">
                  <c:v>Antrópico</c:v>
                </c:pt>
              </c:strCache>
            </c:strRef>
          </c:tx>
          <c:spPr>
            <a:solidFill>
              <a:schemeClr val="accent6"/>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Resultados!$G$96:$G$99</c:f>
              <c:numCache>
                <c:formatCode>General</c:formatCode>
                <c:ptCount val="4"/>
                <c:pt idx="0">
                  <c:v>1070</c:v>
                </c:pt>
                <c:pt idx="1">
                  <c:v>8</c:v>
                </c:pt>
                <c:pt idx="2">
                  <c:v>31</c:v>
                </c:pt>
                <c:pt idx="3">
                  <c:v>326</c:v>
                </c:pt>
              </c:numCache>
            </c:numRef>
          </c:val>
          <c:extLst xmlns:c16r2="http://schemas.microsoft.com/office/drawing/2015/06/chart">
            <c:ext xmlns:c16="http://schemas.microsoft.com/office/drawing/2014/chart" uri="{C3380CC4-5D6E-409C-BE32-E72D297353CC}">
              <c16:uniqueId val="{00000003-3038-4672-8733-1A6EF7738755}"/>
            </c:ext>
          </c:extLst>
        </c:ser>
        <c:dLbls>
          <c:showLegendKey val="0"/>
          <c:showVal val="0"/>
          <c:showCatName val="0"/>
          <c:showSerName val="0"/>
          <c:showPercent val="0"/>
          <c:showBubbleSize val="0"/>
        </c:dLbls>
        <c:gapWidth val="150"/>
        <c:overlap val="100"/>
        <c:axId val="412291912"/>
        <c:axId val="412292696"/>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Resultados!$C$95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6r2="http://schemas.microsoft.com/office/drawing/2015/06/chart">
                      <c:ext uri="{02D57815-91ED-43cb-92C2-25804820EDAC}">
                        <c15:formulaRef>
                          <c15:sqref>Resultados!$C$96:$C$99</c15:sqref>
                        </c15:formulaRef>
                      </c:ext>
                    </c:extLst>
                    <c:numCache>
                      <c:formatCode>General</c:formatCode>
                      <c:ptCount val="4"/>
                    </c:numCache>
                  </c:numRef>
                </c:val>
                <c:extLst xmlns:c16r2="http://schemas.microsoft.com/office/drawing/2015/06/chart">
                  <c:ext xmlns:c16="http://schemas.microsoft.com/office/drawing/2014/chart" uri="{C3380CC4-5D6E-409C-BE32-E72D297353CC}">
                    <c16:uniqueId val="{00000004-3038-4672-8733-1A6EF7738755}"/>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Resultados!$D$95</c15:sqref>
                        </c15:formulaRef>
                      </c:ext>
                    </c:extLst>
                    <c:strCache>
                      <c:ptCount val="1"/>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Resultados!$D$96:$D$99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5-3038-4672-8733-1A6EF7738755}"/>
                  </c:ext>
                </c:extLst>
              </c15:ser>
            </c15:filteredBarSeries>
            <c15:filteredBarSeries>
              <c15:ser>
                <c:idx val="6"/>
                <c:order val="6"/>
                <c:tx>
                  <c:strRef>
                    <c:extLst xmlns:c15="http://schemas.microsoft.com/office/drawing/2012/chart" xmlns:c16r2="http://schemas.microsoft.com/office/drawing/2015/06/chart">
                      <c:ext xmlns:c15="http://schemas.microsoft.com/office/drawing/2012/chart" uri="{02D57815-91ED-43cb-92C2-25804820EDAC}">
                        <c15:formulaRef>
                          <c15:sqref>Resultados!$H$95</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Resultados!$H$96:$H$99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6-3038-4672-8733-1A6EF7738755}"/>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Resultados!$I$95</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Resultados!$I$96:$I$99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7-3038-4672-8733-1A6EF7738755}"/>
                  </c:ext>
                </c:extLst>
              </c15:ser>
            </c15:filteredBarSeries>
          </c:ext>
        </c:extLst>
      </c:barChart>
      <c:catAx>
        <c:axId val="412291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2696"/>
        <c:crosses val="autoZero"/>
        <c:auto val="1"/>
        <c:lblAlgn val="ctr"/>
        <c:lblOffset val="100"/>
        <c:noMultiLvlLbl val="0"/>
      </c:catAx>
      <c:valAx>
        <c:axId val="412292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1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Escenario de la valorción de impactos</a:t>
            </a:r>
          </a:p>
        </c:rich>
      </c:tx>
      <c:overlay val="0"/>
      <c:spPr>
        <a:noFill/>
        <a:ln>
          <a:noFill/>
        </a:ln>
        <a:effectLst/>
      </c:spPr>
      <c:txPr>
        <a:bodyPr rot="0" spcFirstLastPara="1" vertOverflow="ellipsis" vert="horz" wrap="square" anchor="ctr" anchorCtr="1"/>
        <a:lstStyle/>
        <a:p>
          <a:pPr algn="ct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bar"/>
        <c:grouping val="clustered"/>
        <c:varyColors val="0"/>
        <c:ser>
          <c:idx val="0"/>
          <c:order val="0"/>
          <c:spPr>
            <a:solidFill>
              <a:schemeClr val="accent5"/>
            </a:solidFill>
            <a:ln>
              <a:noFill/>
            </a:ln>
            <a:effectLst/>
          </c:spPr>
          <c:invertIfNegative val="0"/>
          <c:cat>
            <c:strRef>
              <c:f>Resultados!$F$1:$F$3</c:f>
              <c:strCache>
                <c:ptCount val="3"/>
                <c:pt idx="0">
                  <c:v>Max</c:v>
                </c:pt>
                <c:pt idx="1">
                  <c:v>Total</c:v>
                </c:pt>
                <c:pt idx="2">
                  <c:v>Min</c:v>
                </c:pt>
              </c:strCache>
            </c:strRef>
          </c:cat>
          <c:val>
            <c:numRef>
              <c:f>Resultados!$G$1:$G$3</c:f>
              <c:numCache>
                <c:formatCode>General</c:formatCode>
                <c:ptCount val="3"/>
                <c:pt idx="0">
                  <c:v>22750</c:v>
                </c:pt>
                <c:pt idx="1">
                  <c:v>-3281</c:v>
                </c:pt>
                <c:pt idx="2">
                  <c:v>-22750</c:v>
                </c:pt>
              </c:numCache>
            </c:numRef>
          </c:val>
          <c:extLst xmlns:c16r2="http://schemas.microsoft.com/office/drawing/2015/06/chart">
            <c:ext xmlns:c16="http://schemas.microsoft.com/office/drawing/2014/chart" uri="{C3380CC4-5D6E-409C-BE32-E72D297353CC}">
              <c16:uniqueId val="{00000000-4B34-40B4-ADE1-7293597A1170}"/>
            </c:ext>
          </c:extLst>
        </c:ser>
        <c:dLbls>
          <c:showLegendKey val="0"/>
          <c:showVal val="0"/>
          <c:showCatName val="0"/>
          <c:showSerName val="0"/>
          <c:showPercent val="0"/>
          <c:showBubbleSize val="0"/>
        </c:dLbls>
        <c:gapWidth val="182"/>
        <c:axId val="418517144"/>
        <c:axId val="418512048"/>
      </c:barChart>
      <c:catAx>
        <c:axId val="418517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2048"/>
        <c:crosses val="autoZero"/>
        <c:auto val="1"/>
        <c:lblAlgn val="ctr"/>
        <c:lblOffset val="100"/>
        <c:noMultiLvlLbl val="0"/>
      </c:catAx>
      <c:valAx>
        <c:axId val="418512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71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sistema</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Resultados!$B$95</c:f>
              <c:strCache>
                <c:ptCount val="1"/>
                <c:pt idx="0">
                  <c:v>Abiótico</c:v>
                </c:pt>
              </c:strCache>
            </c:strRef>
          </c:tx>
          <c:spPr>
            <a:solidFill>
              <a:schemeClr val="accent1"/>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Resultados!$B$96:$B$99</c:f>
              <c:numCache>
                <c:formatCode>General</c:formatCode>
                <c:ptCount val="4"/>
                <c:pt idx="0">
                  <c:v>0</c:v>
                </c:pt>
                <c:pt idx="1">
                  <c:v>-3227</c:v>
                </c:pt>
                <c:pt idx="2">
                  <c:v>-657</c:v>
                </c:pt>
                <c:pt idx="3">
                  <c:v>-398</c:v>
                </c:pt>
              </c:numCache>
            </c:numRef>
          </c:val>
          <c:extLst xmlns:c16r2="http://schemas.microsoft.com/office/drawing/2015/06/chart">
            <c:ext xmlns:c16="http://schemas.microsoft.com/office/drawing/2014/chart" uri="{C3380CC4-5D6E-409C-BE32-E72D297353CC}">
              <c16:uniqueId val="{00000000-D3A9-4EF0-850F-47DA4A0A2531}"/>
            </c:ext>
          </c:extLst>
        </c:ser>
        <c:ser>
          <c:idx val="3"/>
          <c:order val="3"/>
          <c:tx>
            <c:strRef>
              <c:f>Resultados!$E$95</c:f>
              <c:strCache>
                <c:ptCount val="1"/>
                <c:pt idx="0">
                  <c:v>Biótico</c:v>
                </c:pt>
              </c:strCache>
            </c:strRef>
          </c:tx>
          <c:spPr>
            <a:solidFill>
              <a:schemeClr val="accent4"/>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Resultados!$E$96:$E$99</c:f>
              <c:numCache>
                <c:formatCode>General</c:formatCode>
                <c:ptCount val="4"/>
                <c:pt idx="0">
                  <c:v>0</c:v>
                </c:pt>
                <c:pt idx="1">
                  <c:v>-623</c:v>
                </c:pt>
                <c:pt idx="2">
                  <c:v>-167</c:v>
                </c:pt>
                <c:pt idx="3">
                  <c:v>-23</c:v>
                </c:pt>
              </c:numCache>
            </c:numRef>
          </c:val>
          <c:extLst xmlns:c16r2="http://schemas.microsoft.com/office/drawing/2015/06/chart">
            <c:ext xmlns:c16="http://schemas.microsoft.com/office/drawing/2014/chart" uri="{C3380CC4-5D6E-409C-BE32-E72D297353CC}">
              <c16:uniqueId val="{00000001-D3A9-4EF0-850F-47DA4A0A2531}"/>
            </c:ext>
          </c:extLst>
        </c:ser>
        <c:ser>
          <c:idx val="4"/>
          <c:order val="4"/>
          <c:tx>
            <c:strRef>
              <c:f>Resultados!$F$95</c:f>
              <c:strCache>
                <c:ptCount val="1"/>
                <c:pt idx="0">
                  <c:v>Perceptual</c:v>
                </c:pt>
              </c:strCache>
            </c:strRef>
          </c:tx>
          <c:spPr>
            <a:solidFill>
              <a:schemeClr val="accent5"/>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Resultados!$F$96:$F$99</c:f>
              <c:numCache>
                <c:formatCode>General</c:formatCode>
                <c:ptCount val="4"/>
                <c:pt idx="0">
                  <c:v>0</c:v>
                </c:pt>
                <c:pt idx="1">
                  <c:v>-511</c:v>
                </c:pt>
                <c:pt idx="2">
                  <c:v>-188</c:v>
                </c:pt>
                <c:pt idx="3">
                  <c:v>-52</c:v>
                </c:pt>
              </c:numCache>
            </c:numRef>
          </c:val>
          <c:extLst xmlns:c16r2="http://schemas.microsoft.com/office/drawing/2015/06/chart">
            <c:ext xmlns:c16="http://schemas.microsoft.com/office/drawing/2014/chart" uri="{C3380CC4-5D6E-409C-BE32-E72D297353CC}">
              <c16:uniqueId val="{00000002-D3A9-4EF0-850F-47DA4A0A2531}"/>
            </c:ext>
          </c:extLst>
        </c:ser>
        <c:ser>
          <c:idx val="5"/>
          <c:order val="5"/>
          <c:tx>
            <c:strRef>
              <c:f>Resultados!$G$95</c:f>
              <c:strCache>
                <c:ptCount val="1"/>
                <c:pt idx="0">
                  <c:v>Antrópico</c:v>
                </c:pt>
              </c:strCache>
            </c:strRef>
          </c:tx>
          <c:spPr>
            <a:solidFill>
              <a:schemeClr val="accent6"/>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Resultados!$G$96:$G$99</c:f>
              <c:numCache>
                <c:formatCode>General</c:formatCode>
                <c:ptCount val="4"/>
                <c:pt idx="0">
                  <c:v>1031</c:v>
                </c:pt>
                <c:pt idx="1">
                  <c:v>9</c:v>
                </c:pt>
                <c:pt idx="2">
                  <c:v>30</c:v>
                </c:pt>
                <c:pt idx="3">
                  <c:v>318</c:v>
                </c:pt>
              </c:numCache>
            </c:numRef>
          </c:val>
          <c:extLst xmlns:c16r2="http://schemas.microsoft.com/office/drawing/2015/06/chart">
            <c:ext xmlns:c16="http://schemas.microsoft.com/office/drawing/2014/chart" uri="{C3380CC4-5D6E-409C-BE32-E72D297353CC}">
              <c16:uniqueId val="{00000003-D3A9-4EF0-850F-47DA4A0A2531}"/>
            </c:ext>
          </c:extLst>
        </c:ser>
        <c:dLbls>
          <c:showLegendKey val="0"/>
          <c:showVal val="0"/>
          <c:showCatName val="0"/>
          <c:showSerName val="0"/>
          <c:showPercent val="0"/>
          <c:showBubbleSize val="0"/>
        </c:dLbls>
        <c:gapWidth val="150"/>
        <c:overlap val="100"/>
        <c:axId val="412294656"/>
        <c:axId val="412292304"/>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Resultados!$C$95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6r2="http://schemas.microsoft.com/office/drawing/2015/06/chart">
                      <c:ext uri="{02D57815-91ED-43cb-92C2-25804820EDAC}">
                        <c15:formulaRef>
                          <c15:sqref>Resultados!$C$96:$C$99</c15:sqref>
                        </c15:formulaRef>
                      </c:ext>
                    </c:extLst>
                    <c:numCache>
                      <c:formatCode>General</c:formatCode>
                      <c:ptCount val="4"/>
                    </c:numCache>
                  </c:numRef>
                </c:val>
                <c:extLst xmlns:c16r2="http://schemas.microsoft.com/office/drawing/2015/06/chart">
                  <c:ext xmlns:c16="http://schemas.microsoft.com/office/drawing/2014/chart" uri="{C3380CC4-5D6E-409C-BE32-E72D297353CC}">
                    <c16:uniqueId val="{00000004-D3A9-4EF0-850F-47DA4A0A2531}"/>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Resultados!$D$95</c15:sqref>
                        </c15:formulaRef>
                      </c:ext>
                    </c:extLst>
                    <c:strCache>
                      <c:ptCount val="1"/>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Resultados!$D$96:$D$99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5-D3A9-4EF0-850F-47DA4A0A2531}"/>
                  </c:ext>
                </c:extLst>
              </c15:ser>
            </c15:filteredBarSeries>
            <c15:filteredBarSeries>
              <c15:ser>
                <c:idx val="6"/>
                <c:order val="6"/>
                <c:tx>
                  <c:strRef>
                    <c:extLst xmlns:c15="http://schemas.microsoft.com/office/drawing/2012/chart" xmlns:c16r2="http://schemas.microsoft.com/office/drawing/2015/06/chart">
                      <c:ext xmlns:c15="http://schemas.microsoft.com/office/drawing/2012/chart" uri="{02D57815-91ED-43cb-92C2-25804820EDAC}">
                        <c15:formulaRef>
                          <c15:sqref>Resultados!$H$95</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Resultados!$H$96:$H$99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6-D3A9-4EF0-850F-47DA4A0A2531}"/>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Resultados!$I$95</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Resultados!$I$96:$I$99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7-D3A9-4EF0-850F-47DA4A0A2531}"/>
                  </c:ext>
                </c:extLst>
              </c15:ser>
            </c15:filteredBarSeries>
          </c:ext>
        </c:extLst>
      </c:barChart>
      <c:catAx>
        <c:axId val="41229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2304"/>
        <c:crosses val="autoZero"/>
        <c:auto val="1"/>
        <c:lblAlgn val="ctr"/>
        <c:lblOffset val="100"/>
        <c:noMultiLvlLbl val="0"/>
      </c:catAx>
      <c:valAx>
        <c:axId val="41229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sistema</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Resultados!$B$95</c:f>
              <c:strCache>
                <c:ptCount val="1"/>
                <c:pt idx="0">
                  <c:v>Abiótico</c:v>
                </c:pt>
              </c:strCache>
            </c:strRef>
          </c:tx>
          <c:spPr>
            <a:solidFill>
              <a:schemeClr val="accent1"/>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Resultados!$B$96:$B$99</c:f>
              <c:numCache>
                <c:formatCode>General</c:formatCode>
                <c:ptCount val="4"/>
                <c:pt idx="0">
                  <c:v>0</c:v>
                </c:pt>
                <c:pt idx="1">
                  <c:v>-2596</c:v>
                </c:pt>
                <c:pt idx="2">
                  <c:v>-527</c:v>
                </c:pt>
                <c:pt idx="3">
                  <c:v>-313</c:v>
                </c:pt>
              </c:numCache>
            </c:numRef>
          </c:val>
          <c:extLst xmlns:c16r2="http://schemas.microsoft.com/office/drawing/2015/06/chart">
            <c:ext xmlns:c16="http://schemas.microsoft.com/office/drawing/2014/chart" uri="{C3380CC4-5D6E-409C-BE32-E72D297353CC}">
              <c16:uniqueId val="{00000000-C0C8-4143-81CA-4DF5B2040A51}"/>
            </c:ext>
          </c:extLst>
        </c:ser>
        <c:ser>
          <c:idx val="3"/>
          <c:order val="3"/>
          <c:tx>
            <c:strRef>
              <c:f>Resultados!$E$95</c:f>
              <c:strCache>
                <c:ptCount val="1"/>
                <c:pt idx="0">
                  <c:v>Biótico</c:v>
                </c:pt>
              </c:strCache>
            </c:strRef>
          </c:tx>
          <c:spPr>
            <a:solidFill>
              <a:schemeClr val="accent4"/>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Resultados!$E$96:$E$99</c:f>
              <c:numCache>
                <c:formatCode>General</c:formatCode>
                <c:ptCount val="4"/>
                <c:pt idx="0">
                  <c:v>0</c:v>
                </c:pt>
                <c:pt idx="1">
                  <c:v>-483</c:v>
                </c:pt>
                <c:pt idx="2">
                  <c:v>-137</c:v>
                </c:pt>
                <c:pt idx="3">
                  <c:v>-15</c:v>
                </c:pt>
              </c:numCache>
            </c:numRef>
          </c:val>
          <c:extLst xmlns:c16r2="http://schemas.microsoft.com/office/drawing/2015/06/chart">
            <c:ext xmlns:c16="http://schemas.microsoft.com/office/drawing/2014/chart" uri="{C3380CC4-5D6E-409C-BE32-E72D297353CC}">
              <c16:uniqueId val="{00000001-C0C8-4143-81CA-4DF5B2040A51}"/>
            </c:ext>
          </c:extLst>
        </c:ser>
        <c:ser>
          <c:idx val="4"/>
          <c:order val="4"/>
          <c:tx>
            <c:strRef>
              <c:f>Resultados!$F$95</c:f>
              <c:strCache>
                <c:ptCount val="1"/>
                <c:pt idx="0">
                  <c:v>Perceptual</c:v>
                </c:pt>
              </c:strCache>
            </c:strRef>
          </c:tx>
          <c:spPr>
            <a:solidFill>
              <a:schemeClr val="accent5"/>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Resultados!$F$96:$F$99</c:f>
              <c:numCache>
                <c:formatCode>General</c:formatCode>
                <c:ptCount val="4"/>
                <c:pt idx="0">
                  <c:v>0</c:v>
                </c:pt>
                <c:pt idx="1">
                  <c:v>-396</c:v>
                </c:pt>
                <c:pt idx="2">
                  <c:v>-148</c:v>
                </c:pt>
                <c:pt idx="3">
                  <c:v>-42</c:v>
                </c:pt>
              </c:numCache>
            </c:numRef>
          </c:val>
          <c:extLst xmlns:c16r2="http://schemas.microsoft.com/office/drawing/2015/06/chart">
            <c:ext xmlns:c16="http://schemas.microsoft.com/office/drawing/2014/chart" uri="{C3380CC4-5D6E-409C-BE32-E72D297353CC}">
              <c16:uniqueId val="{00000002-C0C8-4143-81CA-4DF5B2040A51}"/>
            </c:ext>
          </c:extLst>
        </c:ser>
        <c:ser>
          <c:idx val="5"/>
          <c:order val="5"/>
          <c:tx>
            <c:strRef>
              <c:f>Resultados!$G$95</c:f>
              <c:strCache>
                <c:ptCount val="1"/>
                <c:pt idx="0">
                  <c:v>Antrópico</c:v>
                </c:pt>
              </c:strCache>
            </c:strRef>
          </c:tx>
          <c:spPr>
            <a:solidFill>
              <a:schemeClr val="accent6"/>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Resultados!$G$96:$G$99</c:f>
              <c:numCache>
                <c:formatCode>General</c:formatCode>
                <c:ptCount val="4"/>
                <c:pt idx="0">
                  <c:v>833</c:v>
                </c:pt>
                <c:pt idx="1">
                  <c:v>14</c:v>
                </c:pt>
                <c:pt idx="2">
                  <c:v>25</c:v>
                </c:pt>
                <c:pt idx="3">
                  <c:v>278</c:v>
                </c:pt>
              </c:numCache>
            </c:numRef>
          </c:val>
          <c:extLst xmlns:c16r2="http://schemas.microsoft.com/office/drawing/2015/06/chart">
            <c:ext xmlns:c16="http://schemas.microsoft.com/office/drawing/2014/chart" uri="{C3380CC4-5D6E-409C-BE32-E72D297353CC}">
              <c16:uniqueId val="{00000003-C0C8-4143-81CA-4DF5B2040A51}"/>
            </c:ext>
          </c:extLst>
        </c:ser>
        <c:dLbls>
          <c:showLegendKey val="0"/>
          <c:showVal val="0"/>
          <c:showCatName val="0"/>
          <c:showSerName val="0"/>
          <c:showPercent val="0"/>
          <c:showBubbleSize val="0"/>
        </c:dLbls>
        <c:gapWidth val="150"/>
        <c:overlap val="100"/>
        <c:axId val="412286032"/>
        <c:axId val="412286816"/>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Resultados!$C$95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6r2="http://schemas.microsoft.com/office/drawing/2015/06/chart">
                      <c:ext uri="{02D57815-91ED-43cb-92C2-25804820EDAC}">
                        <c15:formulaRef>
                          <c15:sqref>Resultados!$C$96:$C$99</c15:sqref>
                        </c15:formulaRef>
                      </c:ext>
                    </c:extLst>
                    <c:numCache>
                      <c:formatCode>General</c:formatCode>
                      <c:ptCount val="4"/>
                    </c:numCache>
                  </c:numRef>
                </c:val>
                <c:extLst xmlns:c16r2="http://schemas.microsoft.com/office/drawing/2015/06/chart">
                  <c:ext xmlns:c16="http://schemas.microsoft.com/office/drawing/2014/chart" uri="{C3380CC4-5D6E-409C-BE32-E72D297353CC}">
                    <c16:uniqueId val="{00000004-C0C8-4143-81CA-4DF5B2040A51}"/>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Resultados!$D$95</c15:sqref>
                        </c15:formulaRef>
                      </c:ext>
                    </c:extLst>
                    <c:strCache>
                      <c:ptCount val="1"/>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Resultados!$D$96:$D$99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5-C0C8-4143-81CA-4DF5B2040A51}"/>
                  </c:ext>
                </c:extLst>
              </c15:ser>
            </c15:filteredBarSeries>
            <c15:filteredBarSeries>
              <c15:ser>
                <c:idx val="6"/>
                <c:order val="6"/>
                <c:tx>
                  <c:strRef>
                    <c:extLst xmlns:c15="http://schemas.microsoft.com/office/drawing/2012/chart" xmlns:c16r2="http://schemas.microsoft.com/office/drawing/2015/06/chart">
                      <c:ext xmlns:c15="http://schemas.microsoft.com/office/drawing/2012/chart" uri="{02D57815-91ED-43cb-92C2-25804820EDAC}">
                        <c15:formulaRef>
                          <c15:sqref>Resultados!$H$95</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Resultados!$H$96:$H$99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6-C0C8-4143-81CA-4DF5B2040A51}"/>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Resultados!$I$95</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Resultados!$I$96:$I$99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7-C0C8-4143-81CA-4DF5B2040A51}"/>
                  </c:ext>
                </c:extLst>
              </c15:ser>
            </c15:filteredBarSeries>
          </c:ext>
        </c:extLst>
      </c:barChart>
      <c:catAx>
        <c:axId val="41228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86816"/>
        <c:crosses val="autoZero"/>
        <c:auto val="1"/>
        <c:lblAlgn val="ctr"/>
        <c:lblOffset val="100"/>
        <c:noMultiLvlLbl val="0"/>
      </c:catAx>
      <c:valAx>
        <c:axId val="41228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8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Impacto de fase por sistema</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col"/>
        <c:grouping val="stacked"/>
        <c:varyColors val="0"/>
        <c:ser>
          <c:idx val="0"/>
          <c:order val="0"/>
          <c:tx>
            <c:strRef>
              <c:f>Resultados!$B$95</c:f>
              <c:strCache>
                <c:ptCount val="1"/>
                <c:pt idx="0">
                  <c:v>Abiótico</c:v>
                </c:pt>
              </c:strCache>
            </c:strRef>
          </c:tx>
          <c:spPr>
            <a:solidFill>
              <a:schemeClr val="accent1"/>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Resultados!$B$96:$B$99</c:f>
              <c:numCache>
                <c:formatCode>General</c:formatCode>
                <c:ptCount val="4"/>
                <c:pt idx="0">
                  <c:v>0</c:v>
                </c:pt>
                <c:pt idx="1">
                  <c:v>-2971</c:v>
                </c:pt>
                <c:pt idx="2">
                  <c:v>-605</c:v>
                </c:pt>
                <c:pt idx="3">
                  <c:v>-364</c:v>
                </c:pt>
              </c:numCache>
            </c:numRef>
          </c:val>
          <c:extLst xmlns:c16r2="http://schemas.microsoft.com/office/drawing/2015/06/chart">
            <c:ext xmlns:c16="http://schemas.microsoft.com/office/drawing/2014/chart" uri="{C3380CC4-5D6E-409C-BE32-E72D297353CC}">
              <c16:uniqueId val="{00000000-1D2B-468A-9DEB-1B295CDC692A}"/>
            </c:ext>
          </c:extLst>
        </c:ser>
        <c:ser>
          <c:idx val="3"/>
          <c:order val="3"/>
          <c:tx>
            <c:strRef>
              <c:f>Resultados!$E$95</c:f>
              <c:strCache>
                <c:ptCount val="1"/>
                <c:pt idx="0">
                  <c:v>Biótico</c:v>
                </c:pt>
              </c:strCache>
            </c:strRef>
          </c:tx>
          <c:spPr>
            <a:solidFill>
              <a:schemeClr val="accent4"/>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Resultados!$E$96:$E$99</c:f>
              <c:numCache>
                <c:formatCode>General</c:formatCode>
                <c:ptCount val="4"/>
                <c:pt idx="0">
                  <c:v>0</c:v>
                </c:pt>
                <c:pt idx="1">
                  <c:v>-567</c:v>
                </c:pt>
                <c:pt idx="2">
                  <c:v>-155</c:v>
                </c:pt>
                <c:pt idx="3">
                  <c:v>-23</c:v>
                </c:pt>
              </c:numCache>
            </c:numRef>
          </c:val>
          <c:extLst xmlns:c16r2="http://schemas.microsoft.com/office/drawing/2015/06/chart">
            <c:ext xmlns:c16="http://schemas.microsoft.com/office/drawing/2014/chart" uri="{C3380CC4-5D6E-409C-BE32-E72D297353CC}">
              <c16:uniqueId val="{00000001-1D2B-468A-9DEB-1B295CDC692A}"/>
            </c:ext>
          </c:extLst>
        </c:ser>
        <c:ser>
          <c:idx val="4"/>
          <c:order val="4"/>
          <c:tx>
            <c:strRef>
              <c:f>Resultados!$F$95</c:f>
              <c:strCache>
                <c:ptCount val="1"/>
                <c:pt idx="0">
                  <c:v>Perceptual</c:v>
                </c:pt>
              </c:strCache>
            </c:strRef>
          </c:tx>
          <c:spPr>
            <a:solidFill>
              <a:schemeClr val="accent5"/>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Resultados!$F$96:$F$99</c:f>
              <c:numCache>
                <c:formatCode>General</c:formatCode>
                <c:ptCount val="4"/>
                <c:pt idx="0">
                  <c:v>0</c:v>
                </c:pt>
                <c:pt idx="1">
                  <c:v>-465</c:v>
                </c:pt>
                <c:pt idx="2">
                  <c:v>-172</c:v>
                </c:pt>
                <c:pt idx="3">
                  <c:v>-48</c:v>
                </c:pt>
              </c:numCache>
            </c:numRef>
          </c:val>
          <c:extLst xmlns:c16r2="http://schemas.microsoft.com/office/drawing/2015/06/chart">
            <c:ext xmlns:c16="http://schemas.microsoft.com/office/drawing/2014/chart" uri="{C3380CC4-5D6E-409C-BE32-E72D297353CC}">
              <c16:uniqueId val="{00000002-1D2B-468A-9DEB-1B295CDC692A}"/>
            </c:ext>
          </c:extLst>
        </c:ser>
        <c:ser>
          <c:idx val="5"/>
          <c:order val="5"/>
          <c:tx>
            <c:strRef>
              <c:f>Resultados!$G$95</c:f>
              <c:strCache>
                <c:ptCount val="1"/>
                <c:pt idx="0">
                  <c:v>Antrópico</c:v>
                </c:pt>
              </c:strCache>
            </c:strRef>
          </c:tx>
          <c:spPr>
            <a:solidFill>
              <a:schemeClr val="accent6"/>
            </a:solidFill>
            <a:ln>
              <a:noFill/>
            </a:ln>
            <a:effectLst/>
          </c:spPr>
          <c:invertIfNegative val="0"/>
          <c:cat>
            <c:strRef>
              <c:f>Resultados!$A$96:$A$99</c:f>
              <c:strCache>
                <c:ptCount val="4"/>
                <c:pt idx="0">
                  <c:v>Planificación</c:v>
                </c:pt>
                <c:pt idx="1">
                  <c:v>Construcción</c:v>
                </c:pt>
                <c:pt idx="2">
                  <c:v>Operación</c:v>
                </c:pt>
                <c:pt idx="3">
                  <c:v>Abandono</c:v>
                </c:pt>
              </c:strCache>
            </c:strRef>
          </c:cat>
          <c:val>
            <c:numRef>
              <c:f>Resultados!$G$96:$G$99</c:f>
              <c:numCache>
                <c:formatCode>General</c:formatCode>
                <c:ptCount val="4"/>
                <c:pt idx="0">
                  <c:v>952</c:v>
                </c:pt>
                <c:pt idx="1">
                  <c:v>11</c:v>
                </c:pt>
                <c:pt idx="2">
                  <c:v>28</c:v>
                </c:pt>
                <c:pt idx="3">
                  <c:v>302</c:v>
                </c:pt>
              </c:numCache>
            </c:numRef>
          </c:val>
          <c:extLst xmlns:c16r2="http://schemas.microsoft.com/office/drawing/2015/06/chart">
            <c:ext xmlns:c16="http://schemas.microsoft.com/office/drawing/2014/chart" uri="{C3380CC4-5D6E-409C-BE32-E72D297353CC}">
              <c16:uniqueId val="{00000003-1D2B-468A-9DEB-1B295CDC692A}"/>
            </c:ext>
          </c:extLst>
        </c:ser>
        <c:dLbls>
          <c:showLegendKey val="0"/>
          <c:showVal val="0"/>
          <c:showCatName val="0"/>
          <c:showSerName val="0"/>
          <c:showPercent val="0"/>
          <c:showBubbleSize val="0"/>
        </c:dLbls>
        <c:gapWidth val="150"/>
        <c:overlap val="100"/>
        <c:axId val="412290344"/>
        <c:axId val="412295832"/>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Resultados!$C$95</c15:sqref>
                        </c15:formulaRef>
                      </c:ext>
                    </c:extLst>
                    <c:strCache>
                      <c:ptCount val="1"/>
                    </c:strCache>
                  </c:strRef>
                </c:tx>
                <c:spPr>
                  <a:solidFill>
                    <a:schemeClr val="accent2"/>
                  </a:solidFill>
                  <a:ln>
                    <a:noFill/>
                  </a:ln>
                  <a:effectLst/>
                </c:spPr>
                <c:invertIfNegative val="0"/>
                <c:cat>
                  <c:strRef>
                    <c:extLst xmlns:c16r2="http://schemas.microsoft.com/office/drawing/2015/06/chart">
                      <c:ex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6r2="http://schemas.microsoft.com/office/drawing/2015/06/chart">
                      <c:ext uri="{02D57815-91ED-43cb-92C2-25804820EDAC}">
                        <c15:formulaRef>
                          <c15:sqref>Resultados!$C$96:$C$99</c15:sqref>
                        </c15:formulaRef>
                      </c:ext>
                    </c:extLst>
                    <c:numCache>
                      <c:formatCode>General</c:formatCode>
                      <c:ptCount val="4"/>
                    </c:numCache>
                  </c:numRef>
                </c:val>
                <c:extLst xmlns:c16r2="http://schemas.microsoft.com/office/drawing/2015/06/chart">
                  <c:ext xmlns:c16="http://schemas.microsoft.com/office/drawing/2014/chart" uri="{C3380CC4-5D6E-409C-BE32-E72D297353CC}">
                    <c16:uniqueId val="{00000004-1D2B-468A-9DEB-1B295CDC692A}"/>
                  </c:ext>
                </c:extLst>
              </c15:ser>
            </c15:filteredBarSeries>
            <c15:filteredBar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Resultados!$D$95</c15:sqref>
                        </c15:formulaRef>
                      </c:ext>
                    </c:extLst>
                    <c:strCache>
                      <c:ptCount val="1"/>
                    </c:strCache>
                  </c:strRef>
                </c:tx>
                <c:spPr>
                  <a:solidFill>
                    <a:schemeClr val="accent3"/>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Resultados!$D$96:$D$99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5-1D2B-468A-9DEB-1B295CDC692A}"/>
                  </c:ext>
                </c:extLst>
              </c15:ser>
            </c15:filteredBarSeries>
            <c15:filteredBarSeries>
              <c15:ser>
                <c:idx val="6"/>
                <c:order val="6"/>
                <c:tx>
                  <c:strRef>
                    <c:extLst xmlns:c15="http://schemas.microsoft.com/office/drawing/2012/chart" xmlns:c16r2="http://schemas.microsoft.com/office/drawing/2015/06/chart">
                      <c:ext xmlns:c15="http://schemas.microsoft.com/office/drawing/2012/chart" uri="{02D57815-91ED-43cb-92C2-25804820EDAC}">
                        <c15:formulaRef>
                          <c15:sqref>Resultados!$H$95</c15:sqref>
                        </c15:formulaRef>
                      </c:ext>
                    </c:extLst>
                    <c:strCache>
                      <c:ptCount val="1"/>
                    </c:strCache>
                  </c:strRef>
                </c:tx>
                <c:spPr>
                  <a:solidFill>
                    <a:schemeClr val="accent1">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Resultados!$H$96:$H$99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6-1D2B-468A-9DEB-1B295CDC692A}"/>
                  </c:ext>
                </c:extLst>
              </c15:ser>
            </c15:filteredBarSeries>
            <c15:filteredBarSeries>
              <c15:ser>
                <c:idx val="7"/>
                <c:order val="7"/>
                <c:tx>
                  <c:strRef>
                    <c:extLst xmlns:c15="http://schemas.microsoft.com/office/drawing/2012/chart" xmlns:c16r2="http://schemas.microsoft.com/office/drawing/2015/06/chart">
                      <c:ext xmlns:c15="http://schemas.microsoft.com/office/drawing/2012/chart" uri="{02D57815-91ED-43cb-92C2-25804820EDAC}">
                        <c15:formulaRef>
                          <c15:sqref>Resultados!$I$95</c15:sqref>
                        </c15:formulaRef>
                      </c:ext>
                    </c:extLst>
                    <c:strCache>
                      <c:ptCount val="1"/>
                    </c:strCache>
                  </c:strRef>
                </c:tx>
                <c:spPr>
                  <a:solidFill>
                    <a:schemeClr val="accent2">
                      <a:lumMod val="60000"/>
                    </a:schemeClr>
                  </a:solidFill>
                  <a:ln>
                    <a:noFill/>
                  </a:ln>
                  <a:effectLst/>
                </c:spPr>
                <c:invertIfNegative val="0"/>
                <c:cat>
                  <c:strRef>
                    <c:extLst xmlns:c15="http://schemas.microsoft.com/office/drawing/2012/chart" xmlns:c16r2="http://schemas.microsoft.com/office/drawing/2015/06/chart">
                      <c:ext xmlns:c15="http://schemas.microsoft.com/office/drawing/2012/chart" uri="{02D57815-91ED-43cb-92C2-25804820EDAC}">
                        <c15:formulaRef>
                          <c15:sqref>Resultados!$A$96:$A$99</c15:sqref>
                        </c15:formulaRef>
                      </c:ext>
                    </c:extLst>
                    <c:strCache>
                      <c:ptCount val="4"/>
                      <c:pt idx="0">
                        <c:v>Planificación</c:v>
                      </c:pt>
                      <c:pt idx="1">
                        <c:v>Construcción</c:v>
                      </c:pt>
                      <c:pt idx="2">
                        <c:v>Operación</c:v>
                      </c:pt>
                      <c:pt idx="3">
                        <c:v>Abandono</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Resultados!$I$96:$I$99</c15:sqref>
                        </c15:formulaRef>
                      </c:ext>
                    </c:extLst>
                    <c:numCache>
                      <c:formatCode>General</c:formatCode>
                      <c:ptCount val="4"/>
                    </c:numCache>
                  </c:numRef>
                </c:val>
                <c:extLst xmlns:c15="http://schemas.microsoft.com/office/drawing/2012/chart" xmlns:c16r2="http://schemas.microsoft.com/office/drawing/2015/06/chart">
                  <c:ext xmlns:c16="http://schemas.microsoft.com/office/drawing/2014/chart" uri="{C3380CC4-5D6E-409C-BE32-E72D297353CC}">
                    <c16:uniqueId val="{00000007-1D2B-468A-9DEB-1B295CDC692A}"/>
                  </c:ext>
                </c:extLst>
              </c15:ser>
            </c15:filteredBarSeries>
          </c:ext>
        </c:extLst>
      </c:barChart>
      <c:catAx>
        <c:axId val="41229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5832"/>
        <c:crosses val="autoZero"/>
        <c:auto val="1"/>
        <c:lblAlgn val="ctr"/>
        <c:lblOffset val="100"/>
        <c:noMultiLvlLbl val="0"/>
      </c:catAx>
      <c:valAx>
        <c:axId val="412295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2290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legend>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r>
              <a:rPr lang="es-EC"/>
              <a:t>Escenario de la valorción de impactos</a:t>
            </a:r>
          </a:p>
        </c:rich>
      </c:tx>
      <c:overlay val="0"/>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title>
    <c:autoTitleDeleted val="0"/>
    <c:plotArea>
      <c:layout/>
      <c:barChart>
        <c:barDir val="bar"/>
        <c:grouping val="clustered"/>
        <c:varyColors val="0"/>
        <c:ser>
          <c:idx val="0"/>
          <c:order val="0"/>
          <c:spPr>
            <a:solidFill>
              <a:schemeClr val="accent5"/>
            </a:solidFill>
            <a:ln>
              <a:noFill/>
            </a:ln>
            <a:effectLst/>
          </c:spPr>
          <c:invertIfNegative val="0"/>
          <c:cat>
            <c:strRef>
              <c:f>Resultados!$F$1:$F$3</c:f>
              <c:strCache>
                <c:ptCount val="3"/>
                <c:pt idx="0">
                  <c:v>Max</c:v>
                </c:pt>
                <c:pt idx="1">
                  <c:v>Total</c:v>
                </c:pt>
                <c:pt idx="2">
                  <c:v>Min</c:v>
                </c:pt>
              </c:strCache>
            </c:strRef>
          </c:cat>
          <c:val>
            <c:numRef>
              <c:f>Resultados!$G$1:$G$3</c:f>
              <c:numCache>
                <c:formatCode>General</c:formatCode>
                <c:ptCount val="3"/>
                <c:pt idx="0">
                  <c:v>22750</c:v>
                </c:pt>
                <c:pt idx="1">
                  <c:v>-2880</c:v>
                </c:pt>
                <c:pt idx="2">
                  <c:v>-22750</c:v>
                </c:pt>
              </c:numCache>
            </c:numRef>
          </c:val>
          <c:extLst xmlns:c16r2="http://schemas.microsoft.com/office/drawing/2015/06/chart">
            <c:ext xmlns:c16="http://schemas.microsoft.com/office/drawing/2014/chart" uri="{C3380CC4-5D6E-409C-BE32-E72D297353CC}">
              <c16:uniqueId val="{00000000-56B5-4478-87D7-4D76193855C1}"/>
            </c:ext>
          </c:extLst>
        </c:ser>
        <c:dLbls>
          <c:showLegendKey val="0"/>
          <c:showVal val="0"/>
          <c:showCatName val="0"/>
          <c:showSerName val="0"/>
          <c:showPercent val="0"/>
          <c:showBubbleSize val="0"/>
        </c:dLbls>
        <c:gapWidth val="182"/>
        <c:axId val="418515968"/>
        <c:axId val="418517928"/>
      </c:barChart>
      <c:catAx>
        <c:axId val="418515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7928"/>
        <c:crosses val="autoZero"/>
        <c:auto val="1"/>
        <c:lblAlgn val="ctr"/>
        <c:lblOffset val="100"/>
        <c:noMultiLvlLbl val="0"/>
      </c:catAx>
      <c:valAx>
        <c:axId val="418517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s-EC"/>
          </a:p>
        </c:txPr>
        <c:crossAx val="4185159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medio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manualLayout>
          <c:layoutTarget val="inner"/>
          <c:xMode val="edge"/>
          <c:yMode val="edge"/>
          <c:x val="0.13930029425790019"/>
          <c:y val="0.1843997884717081"/>
          <c:w val="0.82007932169483244"/>
          <c:h val="0.7521417239555791"/>
        </c:manualLayout>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Resultados!$B$1:$B$2</c:f>
              <c:strCache>
                <c:ptCount val="2"/>
                <c:pt idx="0">
                  <c:v>Natural</c:v>
                </c:pt>
                <c:pt idx="1">
                  <c:v>Humano</c:v>
                </c:pt>
              </c:strCache>
            </c:strRef>
          </c:cat>
          <c:val>
            <c:numRef>
              <c:f>Resultados!$C$1:$C$2</c:f>
              <c:numCache>
                <c:formatCode>General</c:formatCode>
                <c:ptCount val="2"/>
                <c:pt idx="0">
                  <c:v>-4822</c:v>
                </c:pt>
                <c:pt idx="1">
                  <c:v>1136</c:v>
                </c:pt>
              </c:numCache>
            </c:numRef>
          </c:val>
          <c:extLst xmlns:c16r2="http://schemas.microsoft.com/office/drawing/2015/06/chart">
            <c:ext xmlns:c16="http://schemas.microsoft.com/office/drawing/2014/chart" uri="{C3380CC4-5D6E-409C-BE32-E72D297353CC}">
              <c16:uniqueId val="{00000000-B618-4E6C-AAA3-349AB2EB9F80}"/>
            </c:ext>
          </c:extLst>
        </c:ser>
        <c:dLbls>
          <c:dLblPos val="inEnd"/>
          <c:showLegendKey val="0"/>
          <c:showVal val="1"/>
          <c:showCatName val="0"/>
          <c:showSerName val="0"/>
          <c:showPercent val="0"/>
          <c:showBubbleSize val="0"/>
        </c:dLbls>
        <c:gapWidth val="100"/>
        <c:overlap val="-24"/>
        <c:axId val="418508912"/>
        <c:axId val="418509696"/>
      </c:barChart>
      <c:catAx>
        <c:axId val="4185089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09696"/>
        <c:crosses val="autoZero"/>
        <c:auto val="1"/>
        <c:lblAlgn val="ctr"/>
        <c:lblOffset val="100"/>
        <c:noMultiLvlLbl val="0"/>
      </c:catAx>
      <c:valAx>
        <c:axId val="4185096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089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medio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Resultados!$B$1:$B$2</c:f>
              <c:strCache>
                <c:ptCount val="2"/>
                <c:pt idx="0">
                  <c:v>Natural</c:v>
                </c:pt>
                <c:pt idx="1">
                  <c:v>Humano</c:v>
                </c:pt>
              </c:strCache>
            </c:strRef>
          </c:cat>
          <c:val>
            <c:numRef>
              <c:f>Resultados!$C$1:$C$2</c:f>
              <c:numCache>
                <c:formatCode>General</c:formatCode>
                <c:ptCount val="2"/>
                <c:pt idx="0">
                  <c:v>-4647</c:v>
                </c:pt>
                <c:pt idx="1">
                  <c:v>1095</c:v>
                </c:pt>
              </c:numCache>
            </c:numRef>
          </c:val>
          <c:extLst xmlns:c16r2="http://schemas.microsoft.com/office/drawing/2015/06/chart">
            <c:ext xmlns:c16="http://schemas.microsoft.com/office/drawing/2014/chart" uri="{C3380CC4-5D6E-409C-BE32-E72D297353CC}">
              <c16:uniqueId val="{00000000-F602-4715-A771-8E506FCD3AD6}"/>
            </c:ext>
          </c:extLst>
        </c:ser>
        <c:dLbls>
          <c:dLblPos val="inEnd"/>
          <c:showLegendKey val="0"/>
          <c:showVal val="1"/>
          <c:showCatName val="0"/>
          <c:showSerName val="0"/>
          <c:showPercent val="0"/>
          <c:showBubbleSize val="0"/>
        </c:dLbls>
        <c:gapWidth val="100"/>
        <c:overlap val="-24"/>
        <c:axId val="418529296"/>
        <c:axId val="418532824"/>
      </c:barChart>
      <c:catAx>
        <c:axId val="4185292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32824"/>
        <c:crosses val="autoZero"/>
        <c:auto val="1"/>
        <c:lblAlgn val="ctr"/>
        <c:lblOffset val="100"/>
        <c:noMultiLvlLbl val="0"/>
      </c:catAx>
      <c:valAx>
        <c:axId val="41853282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92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medio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Resultados!$B$1:$B$2</c:f>
              <c:strCache>
                <c:ptCount val="2"/>
                <c:pt idx="0">
                  <c:v>Natural</c:v>
                </c:pt>
                <c:pt idx="1">
                  <c:v>Humano</c:v>
                </c:pt>
              </c:strCache>
            </c:strRef>
          </c:cat>
          <c:val>
            <c:numRef>
              <c:f>Resultados!$C$1:$C$2</c:f>
              <c:numCache>
                <c:formatCode>General</c:formatCode>
                <c:ptCount val="2"/>
                <c:pt idx="0">
                  <c:v>-3763</c:v>
                </c:pt>
                <c:pt idx="1">
                  <c:v>883</c:v>
                </c:pt>
              </c:numCache>
            </c:numRef>
          </c:val>
          <c:extLst xmlns:c16r2="http://schemas.microsoft.com/office/drawing/2015/06/chart">
            <c:ext xmlns:c16="http://schemas.microsoft.com/office/drawing/2014/chart" uri="{C3380CC4-5D6E-409C-BE32-E72D297353CC}">
              <c16:uniqueId val="{00000000-AF69-4AF6-8D9B-E7DF7F9EF550}"/>
            </c:ext>
          </c:extLst>
        </c:ser>
        <c:dLbls>
          <c:dLblPos val="inEnd"/>
          <c:showLegendKey val="0"/>
          <c:showVal val="1"/>
          <c:showCatName val="0"/>
          <c:showSerName val="0"/>
          <c:showPercent val="0"/>
          <c:showBubbleSize val="0"/>
        </c:dLbls>
        <c:gapWidth val="100"/>
        <c:overlap val="-24"/>
        <c:axId val="418523024"/>
        <c:axId val="418521456"/>
      </c:barChart>
      <c:catAx>
        <c:axId val="418523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1456"/>
        <c:crosses val="autoZero"/>
        <c:auto val="1"/>
        <c:lblAlgn val="ctr"/>
        <c:lblOffset val="100"/>
        <c:noMultiLvlLbl val="0"/>
      </c:catAx>
      <c:valAx>
        <c:axId val="41852145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30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medio</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Resultados!$B$1:$B$2</c:f>
              <c:strCache>
                <c:ptCount val="2"/>
                <c:pt idx="0">
                  <c:v>Natural</c:v>
                </c:pt>
                <c:pt idx="1">
                  <c:v>Humano</c:v>
                </c:pt>
              </c:strCache>
            </c:strRef>
          </c:cat>
          <c:val>
            <c:numRef>
              <c:f>Resultados!$C$1:$C$2</c:f>
              <c:numCache>
                <c:formatCode>General</c:formatCode>
                <c:ptCount val="2"/>
                <c:pt idx="0">
                  <c:v>-4293</c:v>
                </c:pt>
                <c:pt idx="1">
                  <c:v>1012</c:v>
                </c:pt>
              </c:numCache>
            </c:numRef>
          </c:val>
          <c:extLst xmlns:c16r2="http://schemas.microsoft.com/office/drawing/2015/06/chart">
            <c:ext xmlns:c16="http://schemas.microsoft.com/office/drawing/2014/chart" uri="{C3380CC4-5D6E-409C-BE32-E72D297353CC}">
              <c16:uniqueId val="{00000000-4E28-4F3A-85C4-3475AE477DE0}"/>
            </c:ext>
          </c:extLst>
        </c:ser>
        <c:dLbls>
          <c:dLblPos val="inEnd"/>
          <c:showLegendKey val="0"/>
          <c:showVal val="1"/>
          <c:showCatName val="0"/>
          <c:showSerName val="0"/>
          <c:showPercent val="0"/>
          <c:showBubbleSize val="0"/>
        </c:dLbls>
        <c:gapWidth val="100"/>
        <c:overlap val="-24"/>
        <c:axId val="418529688"/>
        <c:axId val="418522240"/>
      </c:barChart>
      <c:catAx>
        <c:axId val="4185296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2240"/>
        <c:crosses val="autoZero"/>
        <c:auto val="1"/>
        <c:lblAlgn val="ctr"/>
        <c:lblOffset val="100"/>
        <c:noMultiLvlLbl val="0"/>
      </c:catAx>
      <c:valAx>
        <c:axId val="4185222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96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a:t>Impacto por sistema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c:spPr>
          <c:invertIfNegative val="0"/>
          <c:cat>
            <c:strRef>
              <c:f>Resultados!$B$15:$B$18</c:f>
              <c:strCache>
                <c:ptCount val="4"/>
                <c:pt idx="0">
                  <c:v>Abiótico</c:v>
                </c:pt>
                <c:pt idx="1">
                  <c:v>Biótico</c:v>
                </c:pt>
                <c:pt idx="2">
                  <c:v>Perceptual</c:v>
                </c:pt>
                <c:pt idx="3">
                  <c:v>Antrópico</c:v>
                </c:pt>
              </c:strCache>
            </c:strRef>
          </c:cat>
          <c:val>
            <c:numRef>
              <c:f>Resultados!$C$15:$C$18</c:f>
              <c:numCache>
                <c:formatCode>General</c:formatCode>
                <c:ptCount val="4"/>
                <c:pt idx="0">
                  <c:v>-3553</c:v>
                </c:pt>
                <c:pt idx="1">
                  <c:v>-683</c:v>
                </c:pt>
                <c:pt idx="2">
                  <c:v>-586</c:v>
                </c:pt>
                <c:pt idx="3">
                  <c:v>1136</c:v>
                </c:pt>
              </c:numCache>
            </c:numRef>
          </c:val>
          <c:extLst xmlns:c16r2="http://schemas.microsoft.com/office/drawing/2015/06/chart">
            <c:ext xmlns:c16="http://schemas.microsoft.com/office/drawing/2014/chart" uri="{C3380CC4-5D6E-409C-BE32-E72D297353CC}">
              <c16:uniqueId val="{00000000-C326-463F-97B9-323FFE7A93A1}"/>
            </c:ext>
          </c:extLst>
        </c:ser>
        <c:dLbls>
          <c:showLegendKey val="0"/>
          <c:showVal val="0"/>
          <c:showCatName val="0"/>
          <c:showSerName val="0"/>
          <c:showPercent val="0"/>
          <c:showBubbleSize val="0"/>
        </c:dLbls>
        <c:gapWidth val="100"/>
        <c:overlap val="-24"/>
        <c:axId val="418528120"/>
        <c:axId val="418522632"/>
      </c:barChart>
      <c:catAx>
        <c:axId val="418528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2632"/>
        <c:crosses val="autoZero"/>
        <c:auto val="1"/>
        <c:lblAlgn val="ctr"/>
        <c:lblOffset val="100"/>
        <c:noMultiLvlLbl val="0"/>
      </c:catAx>
      <c:valAx>
        <c:axId val="41852263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185281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image" Target="../media/image8.jpeg"/><Relationship Id="rId18" Type="http://schemas.openxmlformats.org/officeDocument/2006/relationships/slide" Target="../slides/slide56.xml"/><Relationship Id="rId3" Type="http://schemas.openxmlformats.org/officeDocument/2006/relationships/image" Target="../media/image3.jpeg"/><Relationship Id="rId7" Type="http://schemas.openxmlformats.org/officeDocument/2006/relationships/image" Target="../media/image5.gif"/><Relationship Id="rId12" Type="http://schemas.openxmlformats.org/officeDocument/2006/relationships/slide" Target="../slides/slide29.xml"/><Relationship Id="rId17" Type="http://schemas.openxmlformats.org/officeDocument/2006/relationships/image" Target="../media/image10.jpeg"/><Relationship Id="rId2" Type="http://schemas.openxmlformats.org/officeDocument/2006/relationships/slide" Target="../slides/slide3.xml"/><Relationship Id="rId16" Type="http://schemas.openxmlformats.org/officeDocument/2006/relationships/slide" Target="../slides/slide51.xml"/><Relationship Id="rId1" Type="http://schemas.openxmlformats.org/officeDocument/2006/relationships/image" Target="../media/image2.jpeg"/><Relationship Id="rId6" Type="http://schemas.openxmlformats.org/officeDocument/2006/relationships/slide" Target="../slides/slide5.xml"/><Relationship Id="rId11" Type="http://schemas.openxmlformats.org/officeDocument/2006/relationships/image" Target="../media/image7.jpeg"/><Relationship Id="rId5" Type="http://schemas.openxmlformats.org/officeDocument/2006/relationships/image" Target="../media/image4.jpg"/><Relationship Id="rId15" Type="http://schemas.openxmlformats.org/officeDocument/2006/relationships/image" Target="../media/image9.jpg"/><Relationship Id="rId10" Type="http://schemas.openxmlformats.org/officeDocument/2006/relationships/slide" Target="../slides/slide14.xml"/><Relationship Id="rId4" Type="http://schemas.openxmlformats.org/officeDocument/2006/relationships/slide" Target="../slides/slide4.xml"/><Relationship Id="rId9" Type="http://schemas.openxmlformats.org/officeDocument/2006/relationships/image" Target="../media/image6.jpeg"/><Relationship Id="rId14"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3.xml"/><Relationship Id="rId1" Type="http://schemas.openxmlformats.org/officeDocument/2006/relationships/slide" Target="../slides/slide30.xml"/><Relationship Id="rId5" Type="http://schemas.openxmlformats.org/officeDocument/2006/relationships/slide" Target="../slides/slide39.xml"/><Relationship Id="rId4"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151E1-EEDA-415E-8DA8-3C53E91D02CC}"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s-EC"/>
        </a:p>
      </dgm:t>
    </dgm:pt>
    <dgm:pt modelId="{CB743555-1D99-4003-AB44-F937E6884979}">
      <dgm:prSet phldrT="[Texto]"/>
      <dgm:spPr/>
      <dgm:t>
        <a:bodyPr anchor="ctr"/>
        <a:lstStyle/>
        <a:p>
          <a:r>
            <a:rPr lang="es-EC"/>
            <a:t>Planteamiento del problema</a:t>
          </a:r>
          <a:endParaRPr lang="es-EC" dirty="0"/>
        </a:p>
      </dgm:t>
    </dgm:pt>
    <dgm:pt modelId="{25CD49A6-6DD0-499F-8922-67B5F818F427}" type="parTrans" cxnId="{43DD0670-4495-4C4A-A4C8-54638203F49C}">
      <dgm:prSet/>
      <dgm:spPr/>
      <dgm:t>
        <a:bodyPr/>
        <a:lstStyle/>
        <a:p>
          <a:endParaRPr lang="es-EC"/>
        </a:p>
      </dgm:t>
    </dgm:pt>
    <dgm:pt modelId="{F0C7F9D9-113B-4935-8FE8-0AE81D8E4CB4}" type="sibTrans" cxnId="{43DD0670-4495-4C4A-A4C8-54638203F49C}">
      <dgm:prSet/>
      <dgm:spPr/>
      <dgm:t>
        <a:bodyPr/>
        <a:lstStyle/>
        <a:p>
          <a:endParaRPr lang="es-EC"/>
        </a:p>
      </dgm:t>
    </dgm:pt>
    <dgm:pt modelId="{5F14BD6B-D410-48AC-8088-A2535424D34A}">
      <dgm:prSet phldrT="[Texto]"/>
      <dgm:spPr/>
      <dgm:t>
        <a:bodyPr anchor="ctr"/>
        <a:lstStyle/>
        <a:p>
          <a:r>
            <a:rPr lang="es-EC"/>
            <a:t>Objetivos</a:t>
          </a:r>
          <a:endParaRPr lang="es-EC" dirty="0"/>
        </a:p>
      </dgm:t>
    </dgm:pt>
    <dgm:pt modelId="{49DD9900-28EA-426F-B60F-602EA3A8F44D}" type="parTrans" cxnId="{10283C96-08D9-4E98-96E9-A37C4B62DC23}">
      <dgm:prSet/>
      <dgm:spPr/>
      <dgm:t>
        <a:bodyPr/>
        <a:lstStyle/>
        <a:p>
          <a:endParaRPr lang="es-EC"/>
        </a:p>
      </dgm:t>
    </dgm:pt>
    <dgm:pt modelId="{B1715CF2-D5EB-41DF-8B3C-C369E4CA1544}" type="sibTrans" cxnId="{10283C96-08D9-4E98-96E9-A37C4B62DC23}">
      <dgm:prSet/>
      <dgm:spPr/>
      <dgm:t>
        <a:bodyPr/>
        <a:lstStyle/>
        <a:p>
          <a:endParaRPr lang="es-EC"/>
        </a:p>
      </dgm:t>
    </dgm:pt>
    <dgm:pt modelId="{CFABA199-E81D-479B-9F2F-3D17C74A880F}">
      <dgm:prSet phldrT="[Texto]"/>
      <dgm:spPr/>
      <dgm:t>
        <a:bodyPr anchor="ctr"/>
        <a:lstStyle/>
        <a:p>
          <a:r>
            <a:rPr lang="es-EC"/>
            <a:t>Caracterización de las obras de mitigación</a:t>
          </a:r>
          <a:endParaRPr lang="es-EC" dirty="0"/>
        </a:p>
      </dgm:t>
    </dgm:pt>
    <dgm:pt modelId="{C37E8A7C-606E-4B94-A857-AD2820D320A8}" type="parTrans" cxnId="{5093A2AC-528B-4B4D-A7FF-91028D6C618B}">
      <dgm:prSet/>
      <dgm:spPr/>
      <dgm:t>
        <a:bodyPr/>
        <a:lstStyle/>
        <a:p>
          <a:endParaRPr lang="es-EC"/>
        </a:p>
      </dgm:t>
    </dgm:pt>
    <dgm:pt modelId="{C93CD8E4-3917-47EE-8093-8368F280BC05}" type="sibTrans" cxnId="{5093A2AC-528B-4B4D-A7FF-91028D6C618B}">
      <dgm:prSet/>
      <dgm:spPr/>
      <dgm:t>
        <a:bodyPr/>
        <a:lstStyle/>
        <a:p>
          <a:endParaRPr lang="es-EC"/>
        </a:p>
      </dgm:t>
    </dgm:pt>
    <dgm:pt modelId="{92CB4A0C-E21C-4BB2-8496-5A134D895152}">
      <dgm:prSet phldrT="[Texto]"/>
      <dgm:spPr/>
      <dgm:t>
        <a:bodyPr anchor="ctr"/>
        <a:lstStyle/>
        <a:p>
          <a:r>
            <a:rPr lang="es-EC"/>
            <a:t>Diagnóstico ambiental</a:t>
          </a:r>
          <a:endParaRPr lang="es-EC" dirty="0"/>
        </a:p>
      </dgm:t>
    </dgm:pt>
    <dgm:pt modelId="{3AE60284-86D5-42F3-A82B-4E5386F57D14}" type="parTrans" cxnId="{3F093859-2210-47F7-A26D-3EC32F5BA2AD}">
      <dgm:prSet/>
      <dgm:spPr/>
      <dgm:t>
        <a:bodyPr/>
        <a:lstStyle/>
        <a:p>
          <a:endParaRPr lang="es-EC"/>
        </a:p>
      </dgm:t>
    </dgm:pt>
    <dgm:pt modelId="{7C4ADFAD-84B6-4134-8003-83B4A4879058}" type="sibTrans" cxnId="{3F093859-2210-47F7-A26D-3EC32F5BA2AD}">
      <dgm:prSet/>
      <dgm:spPr/>
      <dgm:t>
        <a:bodyPr/>
        <a:lstStyle/>
        <a:p>
          <a:endParaRPr lang="es-EC"/>
        </a:p>
      </dgm:t>
    </dgm:pt>
    <dgm:pt modelId="{2AEF33D9-79BE-4899-9ABF-2D1DBF760F20}">
      <dgm:prSet phldrT="[Texto]"/>
      <dgm:spPr/>
      <dgm:t>
        <a:bodyPr anchor="ctr"/>
        <a:lstStyle/>
        <a:p>
          <a:r>
            <a:rPr lang="es-EC"/>
            <a:t>Metodología</a:t>
          </a:r>
          <a:endParaRPr lang="es-EC" dirty="0"/>
        </a:p>
      </dgm:t>
    </dgm:pt>
    <dgm:pt modelId="{36789EF9-C430-4436-A8C4-8843CC3D7FC1}" type="parTrans" cxnId="{66EB5BA6-4447-43DB-9E8A-723FB687AC31}">
      <dgm:prSet/>
      <dgm:spPr/>
      <dgm:t>
        <a:bodyPr/>
        <a:lstStyle/>
        <a:p>
          <a:endParaRPr lang="es-EC"/>
        </a:p>
      </dgm:t>
    </dgm:pt>
    <dgm:pt modelId="{D62F3FFA-4693-4687-AD66-32293331B2BA}" type="sibTrans" cxnId="{66EB5BA6-4447-43DB-9E8A-723FB687AC31}">
      <dgm:prSet/>
      <dgm:spPr/>
      <dgm:t>
        <a:bodyPr/>
        <a:lstStyle/>
        <a:p>
          <a:endParaRPr lang="es-EC"/>
        </a:p>
      </dgm:t>
    </dgm:pt>
    <dgm:pt modelId="{666B1BB4-A12C-4544-9199-6E9B60C4D328}">
      <dgm:prSet phldrT="[Texto]"/>
      <dgm:spPr/>
      <dgm:t>
        <a:bodyPr anchor="ctr"/>
        <a:lstStyle/>
        <a:p>
          <a:r>
            <a:rPr lang="es-EC"/>
            <a:t>Resultados</a:t>
          </a:r>
          <a:endParaRPr lang="es-EC" dirty="0"/>
        </a:p>
      </dgm:t>
    </dgm:pt>
    <dgm:pt modelId="{ED6D0A1A-A128-4B28-AC6E-4061788575FC}" type="parTrans" cxnId="{EFDEC121-5D22-445C-AFE6-5DD35415D203}">
      <dgm:prSet/>
      <dgm:spPr/>
      <dgm:t>
        <a:bodyPr/>
        <a:lstStyle/>
        <a:p>
          <a:endParaRPr lang="es-EC"/>
        </a:p>
      </dgm:t>
    </dgm:pt>
    <dgm:pt modelId="{69E68BD4-1CD2-41B1-80FD-CE3B7D73D016}" type="sibTrans" cxnId="{EFDEC121-5D22-445C-AFE6-5DD35415D203}">
      <dgm:prSet/>
      <dgm:spPr/>
      <dgm:t>
        <a:bodyPr/>
        <a:lstStyle/>
        <a:p>
          <a:endParaRPr lang="es-EC"/>
        </a:p>
      </dgm:t>
    </dgm:pt>
    <dgm:pt modelId="{C17FBE39-8FFE-42F2-B9FF-661673766FC8}">
      <dgm:prSet phldrT="[Texto]"/>
      <dgm:spPr/>
      <dgm:t>
        <a:bodyPr anchor="ctr"/>
        <a:lstStyle/>
        <a:p>
          <a:r>
            <a:rPr lang="es-EC"/>
            <a:t>Conclusiones y recomendaciones</a:t>
          </a:r>
          <a:endParaRPr lang="es-EC" dirty="0"/>
        </a:p>
      </dgm:t>
    </dgm:pt>
    <dgm:pt modelId="{8A194635-D129-4905-93A7-2CE99C943B7E}" type="parTrans" cxnId="{0EB10621-D18A-4E09-8FFF-56C91E3FB94F}">
      <dgm:prSet/>
      <dgm:spPr/>
      <dgm:t>
        <a:bodyPr/>
        <a:lstStyle/>
        <a:p>
          <a:endParaRPr lang="es-EC"/>
        </a:p>
      </dgm:t>
    </dgm:pt>
    <dgm:pt modelId="{43B95682-FF20-4CAD-AB7A-476B714AE108}" type="sibTrans" cxnId="{0EB10621-D18A-4E09-8FFF-56C91E3FB94F}">
      <dgm:prSet/>
      <dgm:spPr/>
      <dgm:t>
        <a:bodyPr/>
        <a:lstStyle/>
        <a:p>
          <a:endParaRPr lang="es-EC"/>
        </a:p>
      </dgm:t>
    </dgm:pt>
    <dgm:pt modelId="{F7844BC6-823B-4E93-8F59-392127C08E7A}">
      <dgm:prSet phldrT="[Texto]"/>
      <dgm:spPr/>
      <dgm:t>
        <a:bodyPr anchor="ctr"/>
        <a:lstStyle/>
        <a:p>
          <a:r>
            <a:rPr lang="es-EC"/>
            <a:t>Planes de manejo ambiental</a:t>
          </a:r>
          <a:endParaRPr lang="es-EC" dirty="0"/>
        </a:p>
      </dgm:t>
    </dgm:pt>
    <dgm:pt modelId="{21BCA2F7-74F6-4A9E-9322-ED2079AE0C8F}" type="parTrans" cxnId="{C08FEA2F-BECE-4998-A374-063523D7ECE1}">
      <dgm:prSet/>
      <dgm:spPr/>
      <dgm:t>
        <a:bodyPr/>
        <a:lstStyle/>
        <a:p>
          <a:endParaRPr lang="es-EC"/>
        </a:p>
      </dgm:t>
    </dgm:pt>
    <dgm:pt modelId="{93BE67A3-5CAB-4813-AA49-D24F0673ED12}" type="sibTrans" cxnId="{C08FEA2F-BECE-4998-A374-063523D7ECE1}">
      <dgm:prSet/>
      <dgm:spPr/>
      <dgm:t>
        <a:bodyPr/>
        <a:lstStyle/>
        <a:p>
          <a:endParaRPr lang="es-EC"/>
        </a:p>
      </dgm:t>
    </dgm:pt>
    <dgm:pt modelId="{6A321A9F-792A-47DD-95CD-B420DD21F815}">
      <dgm:prSet phldrT="[Texto]"/>
      <dgm:spPr/>
      <dgm:t>
        <a:bodyPr anchor="ctr"/>
        <a:lstStyle/>
        <a:p>
          <a:r>
            <a:rPr lang="es-EC"/>
            <a:t>Marco Teórico</a:t>
          </a:r>
          <a:endParaRPr lang="es-EC" dirty="0"/>
        </a:p>
      </dgm:t>
    </dgm:pt>
    <dgm:pt modelId="{C91A9B39-75D1-4526-A31B-29DEB5ABB038}" type="parTrans" cxnId="{54524394-3024-44AD-826E-B0226732CE58}">
      <dgm:prSet/>
      <dgm:spPr/>
      <dgm:t>
        <a:bodyPr/>
        <a:lstStyle/>
        <a:p>
          <a:endParaRPr lang="es-EC"/>
        </a:p>
      </dgm:t>
    </dgm:pt>
    <dgm:pt modelId="{04E3D1FB-769C-4CB1-AB0C-59A09C47984E}" type="sibTrans" cxnId="{54524394-3024-44AD-826E-B0226732CE58}">
      <dgm:prSet/>
      <dgm:spPr/>
      <dgm:t>
        <a:bodyPr/>
        <a:lstStyle/>
        <a:p>
          <a:endParaRPr lang="es-EC"/>
        </a:p>
      </dgm:t>
    </dgm:pt>
    <dgm:pt modelId="{0280F9E5-018E-4BFE-985B-49D43D322009}" type="pres">
      <dgm:prSet presAssocID="{28A151E1-EEDA-415E-8DA8-3C53E91D02CC}" presName="linearFlow" presStyleCnt="0">
        <dgm:presLayoutVars>
          <dgm:dir/>
          <dgm:resizeHandles val="exact"/>
        </dgm:presLayoutVars>
      </dgm:prSet>
      <dgm:spPr/>
      <dgm:t>
        <a:bodyPr/>
        <a:lstStyle/>
        <a:p>
          <a:endParaRPr lang="es-EC"/>
        </a:p>
      </dgm:t>
    </dgm:pt>
    <dgm:pt modelId="{563F7289-1B7B-444B-8B8E-AAB17BBEBB70}" type="pres">
      <dgm:prSet presAssocID="{CB743555-1D99-4003-AB44-F937E6884979}" presName="composite" presStyleCnt="0"/>
      <dgm:spPr/>
    </dgm:pt>
    <dgm:pt modelId="{525D2764-3546-40EA-A7BB-BEE866834968}" type="pres">
      <dgm:prSet presAssocID="{CB743555-1D99-4003-AB44-F937E6884979}" presName="imgShp" presStyleLbl="fgImgPlace1" presStyleIdx="0" presStyleCnt="9" custScaleX="130414" custScaleY="127752" custLinFactNeighborX="-13810" custLinFactNeighborY="-4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8000" r="-28000"/>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6C8E1DA-3FD0-4C9C-8715-A31689547B5D}" type="pres">
      <dgm:prSet presAssocID="{CB743555-1D99-4003-AB44-F937E6884979}" presName="txShp" presStyleLbl="node1" presStyleIdx="0" presStyleCnt="9">
        <dgm:presLayoutVars>
          <dgm:bulletEnabled val="1"/>
        </dgm:presLayoutVars>
      </dgm:prSet>
      <dgm:spPr/>
      <dgm:t>
        <a:bodyPr/>
        <a:lstStyle/>
        <a:p>
          <a:endParaRPr lang="es-EC"/>
        </a:p>
      </dgm:t>
    </dgm:pt>
    <dgm:pt modelId="{5CA34E5E-D84B-45E8-B908-F244D4487187}" type="pres">
      <dgm:prSet presAssocID="{F0C7F9D9-113B-4935-8FE8-0AE81D8E4CB4}" presName="spacing" presStyleCnt="0"/>
      <dgm:spPr/>
    </dgm:pt>
    <dgm:pt modelId="{11FE4176-46BE-4E5D-B7BD-3E8388950CBC}" type="pres">
      <dgm:prSet presAssocID="{5F14BD6B-D410-48AC-8088-A2535424D34A}" presName="composite" presStyleCnt="0"/>
      <dgm:spPr/>
    </dgm:pt>
    <dgm:pt modelId="{301C55EA-6D26-4295-9F92-C79BF662954E}" type="pres">
      <dgm:prSet presAssocID="{5F14BD6B-D410-48AC-8088-A2535424D34A}" presName="imgShp" presStyleLbl="fgImgPlace1" presStyleIdx="1" presStyleCnt="9" custScaleX="142879" custScaleY="113894" custLinFactNeighborX="-9114" custLinFactNeighborY="-683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3000" r="-13000"/>
          </a:stretch>
        </a:blip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15BC2D8-E6E6-471A-BA8F-D1B660DD2158}" type="pres">
      <dgm:prSet presAssocID="{5F14BD6B-D410-48AC-8088-A2535424D34A}" presName="txShp" presStyleLbl="node1" presStyleIdx="1" presStyleCnt="9">
        <dgm:presLayoutVars>
          <dgm:bulletEnabled val="1"/>
        </dgm:presLayoutVars>
      </dgm:prSet>
      <dgm:spPr/>
      <dgm:t>
        <a:bodyPr/>
        <a:lstStyle/>
        <a:p>
          <a:endParaRPr lang="es-EC"/>
        </a:p>
      </dgm:t>
    </dgm:pt>
    <dgm:pt modelId="{DEEB38B4-9EE5-4CBF-9688-05B98C7B93AD}" type="pres">
      <dgm:prSet presAssocID="{B1715CF2-D5EB-41DF-8B3C-C369E4CA1544}" presName="spacing" presStyleCnt="0"/>
      <dgm:spPr/>
    </dgm:pt>
    <dgm:pt modelId="{23287A33-FD8D-4A0B-B71A-FE2CD6FEB7A4}" type="pres">
      <dgm:prSet presAssocID="{6A321A9F-792A-47DD-95CD-B420DD21F815}" presName="composite" presStyleCnt="0"/>
      <dgm:spPr/>
    </dgm:pt>
    <dgm:pt modelId="{D411514B-A4F3-4E05-89EE-CE49C5E0F549}" type="pres">
      <dgm:prSet presAssocID="{6A321A9F-792A-47DD-95CD-B420DD21F815}" presName="imgShp" presStyleLbl="fgImgPlace1" presStyleIdx="2" presStyleCnt="9" custScaleX="140864" custScaleY="124319"/>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es-EC"/>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EE9A5D2E-26F1-406E-8F46-539919C74E07}" type="pres">
      <dgm:prSet presAssocID="{6A321A9F-792A-47DD-95CD-B420DD21F815}" presName="txShp" presStyleLbl="node1" presStyleIdx="2" presStyleCnt="9">
        <dgm:presLayoutVars>
          <dgm:bulletEnabled val="1"/>
        </dgm:presLayoutVars>
      </dgm:prSet>
      <dgm:spPr/>
      <dgm:t>
        <a:bodyPr/>
        <a:lstStyle/>
        <a:p>
          <a:endParaRPr lang="es-EC"/>
        </a:p>
      </dgm:t>
    </dgm:pt>
    <dgm:pt modelId="{A9FF92D9-4A3C-49F4-A4E6-2DE70F471512}" type="pres">
      <dgm:prSet presAssocID="{04E3D1FB-769C-4CB1-AB0C-59A09C47984E}" presName="spacing" presStyleCnt="0"/>
      <dgm:spPr/>
    </dgm:pt>
    <dgm:pt modelId="{F6C3FB94-9FFE-4FAD-BEB8-8E861EB7C6B3}" type="pres">
      <dgm:prSet presAssocID="{CFABA199-E81D-479B-9F2F-3D17C74A880F}" presName="composite" presStyleCnt="0"/>
      <dgm:spPr/>
    </dgm:pt>
    <dgm:pt modelId="{C8777E2E-EB8B-4BCC-8CCB-47637F12C6C3}" type="pres">
      <dgm:prSet presAssocID="{CFABA199-E81D-479B-9F2F-3D17C74A880F}" presName="imgShp" presStyleLbl="fgImgPlace1" presStyleIdx="3" presStyleCnt="9" custScaleX="152555" custScaleY="132030"/>
      <dgm:spPr>
        <a:blipFill>
          <a:blip xmlns:r="http://schemas.openxmlformats.org/officeDocument/2006/relationships" r:embed="rId7">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BBA3E538-4961-492A-B9E6-C71C3286923B}" type="pres">
      <dgm:prSet presAssocID="{CFABA199-E81D-479B-9F2F-3D17C74A880F}" presName="txShp" presStyleLbl="node1" presStyleIdx="3" presStyleCnt="9">
        <dgm:presLayoutVars>
          <dgm:bulletEnabled val="1"/>
        </dgm:presLayoutVars>
      </dgm:prSet>
      <dgm:spPr/>
      <dgm:t>
        <a:bodyPr/>
        <a:lstStyle/>
        <a:p>
          <a:endParaRPr lang="es-EC"/>
        </a:p>
      </dgm:t>
    </dgm:pt>
    <dgm:pt modelId="{4A8CCB3B-4874-4B3C-8EC1-2A5E790F39A9}" type="pres">
      <dgm:prSet presAssocID="{C93CD8E4-3917-47EE-8093-8368F280BC05}" presName="spacing" presStyleCnt="0"/>
      <dgm:spPr/>
    </dgm:pt>
    <dgm:pt modelId="{B756D45E-29F1-4226-BF52-684D9D527760}" type="pres">
      <dgm:prSet presAssocID="{92CB4A0C-E21C-4BB2-8496-5A134D895152}" presName="composite" presStyleCnt="0"/>
      <dgm:spPr/>
    </dgm:pt>
    <dgm:pt modelId="{A735711C-73AC-4C3A-A3C9-63FF2ADD69E4}" type="pres">
      <dgm:prSet presAssocID="{92CB4A0C-E21C-4BB2-8496-5A134D895152}" presName="imgShp" presStyleLbl="fgImgPlace1" presStyleIdx="4" presStyleCnt="9" custScaleX="156025" custScaleY="14032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10000" r="-10000"/>
          </a:stretch>
        </a:blipFill>
      </dgm:spPr>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5647283-6C73-4FD2-B8CC-A50A903C3C0C}" type="pres">
      <dgm:prSet presAssocID="{92CB4A0C-E21C-4BB2-8496-5A134D895152}" presName="txShp" presStyleLbl="node1" presStyleIdx="4" presStyleCnt="9">
        <dgm:presLayoutVars>
          <dgm:bulletEnabled val="1"/>
        </dgm:presLayoutVars>
      </dgm:prSet>
      <dgm:spPr/>
      <dgm:t>
        <a:bodyPr/>
        <a:lstStyle/>
        <a:p>
          <a:endParaRPr lang="es-EC"/>
        </a:p>
      </dgm:t>
    </dgm:pt>
    <dgm:pt modelId="{EA52B1CE-4ABD-41AA-9C57-DFC1F8675525}" type="pres">
      <dgm:prSet presAssocID="{7C4ADFAD-84B6-4134-8003-83B4A4879058}" presName="spacing" presStyleCnt="0"/>
      <dgm:spPr/>
    </dgm:pt>
    <dgm:pt modelId="{D17A194B-4AE1-45C6-8553-E085CC03ABA2}" type="pres">
      <dgm:prSet presAssocID="{2AEF33D9-79BE-4899-9ABF-2D1DBF760F20}" presName="composite" presStyleCnt="0"/>
      <dgm:spPr/>
    </dgm:pt>
    <dgm:pt modelId="{7E8C8394-6301-4351-8C4A-868862CDC296}" type="pres">
      <dgm:prSet presAssocID="{2AEF33D9-79BE-4899-9ABF-2D1DBF760F20}" presName="imgShp" presStyleLbl="fgImgPlace1" presStyleIdx="5" presStyleCnt="9" custScaleX="170161" custScaleY="149977"/>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CBD0515-65B6-49D5-A13A-F4FEC6E1882D}" type="pres">
      <dgm:prSet presAssocID="{2AEF33D9-79BE-4899-9ABF-2D1DBF760F20}" presName="txShp" presStyleLbl="node1" presStyleIdx="5" presStyleCnt="9">
        <dgm:presLayoutVars>
          <dgm:bulletEnabled val="1"/>
        </dgm:presLayoutVars>
      </dgm:prSet>
      <dgm:spPr/>
      <dgm:t>
        <a:bodyPr/>
        <a:lstStyle/>
        <a:p>
          <a:endParaRPr lang="es-EC"/>
        </a:p>
      </dgm:t>
    </dgm:pt>
    <dgm:pt modelId="{6FFD70CB-ACBB-432B-B883-346D226140FD}" type="pres">
      <dgm:prSet presAssocID="{D62F3FFA-4693-4687-AD66-32293331B2BA}" presName="spacing" presStyleCnt="0"/>
      <dgm:spPr/>
    </dgm:pt>
    <dgm:pt modelId="{A12A1943-594D-412F-ABF1-E3AF7F03B57A}" type="pres">
      <dgm:prSet presAssocID="{666B1BB4-A12C-4544-9199-6E9B60C4D328}" presName="composite" presStyleCnt="0"/>
      <dgm:spPr/>
    </dgm:pt>
    <dgm:pt modelId="{B27E787C-1FCB-4A60-949D-CBDC09C61E21}" type="pres">
      <dgm:prSet presAssocID="{666B1BB4-A12C-4544-9199-6E9B60C4D328}" presName="imgShp" presStyleLbl="fgImgPlace1" presStyleIdx="6" presStyleCnt="9" custScaleX="147038" custScaleY="139401"/>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82B0E3B7-FF27-4886-AA84-C3BA5E89A47E}" type="pres">
      <dgm:prSet presAssocID="{666B1BB4-A12C-4544-9199-6E9B60C4D328}" presName="txShp" presStyleLbl="node1" presStyleIdx="6" presStyleCnt="9">
        <dgm:presLayoutVars>
          <dgm:bulletEnabled val="1"/>
        </dgm:presLayoutVars>
      </dgm:prSet>
      <dgm:spPr/>
      <dgm:t>
        <a:bodyPr/>
        <a:lstStyle/>
        <a:p>
          <a:endParaRPr lang="es-EC"/>
        </a:p>
      </dgm:t>
    </dgm:pt>
    <dgm:pt modelId="{D3418D86-6C6D-489D-93C1-FF1A1CDBE59A}" type="pres">
      <dgm:prSet presAssocID="{69E68BD4-1CD2-41B1-80FD-CE3B7D73D016}" presName="spacing" presStyleCnt="0"/>
      <dgm:spPr/>
    </dgm:pt>
    <dgm:pt modelId="{84724292-54B6-40AA-816A-15FD70698807}" type="pres">
      <dgm:prSet presAssocID="{F7844BC6-823B-4E93-8F59-392127C08E7A}" presName="composite" presStyleCnt="0"/>
      <dgm:spPr/>
    </dgm:pt>
    <dgm:pt modelId="{D2EE3FE3-0548-408A-B45A-8121FCDF0995}" type="pres">
      <dgm:prSet presAssocID="{F7844BC6-823B-4E93-8F59-392127C08E7A}" presName="imgShp" presStyleLbl="fgImgPlace1" presStyleIdx="7" presStyleCnt="9" custScaleX="150022" custScaleY="144576"/>
      <dgm:spPr>
        <a:blipFill>
          <a:blip xmlns:r="http://schemas.openxmlformats.org/officeDocument/2006/relationships" r:embed="rId15">
            <a:extLst>
              <a:ext uri="{28A0092B-C50C-407E-A947-70E740481C1C}">
                <a14:useLocalDpi xmlns:a14="http://schemas.microsoft.com/office/drawing/2010/main" val="0"/>
              </a:ext>
            </a:extLst>
          </a:blip>
          <a:srcRect/>
          <a:stretch>
            <a:fillRect l="-40000" r="-40000"/>
          </a:stretch>
        </a:blipFill>
      </dgm:spPr>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C2D9F34C-459E-46DE-98B0-0D647C173F50}" type="pres">
      <dgm:prSet presAssocID="{F7844BC6-823B-4E93-8F59-392127C08E7A}" presName="txShp" presStyleLbl="node1" presStyleIdx="7" presStyleCnt="9">
        <dgm:presLayoutVars>
          <dgm:bulletEnabled val="1"/>
        </dgm:presLayoutVars>
      </dgm:prSet>
      <dgm:spPr/>
      <dgm:t>
        <a:bodyPr/>
        <a:lstStyle/>
        <a:p>
          <a:endParaRPr lang="es-EC"/>
        </a:p>
      </dgm:t>
    </dgm:pt>
    <dgm:pt modelId="{E7F2F5EF-6E18-40C5-ACDF-73CCA1C3A3A3}" type="pres">
      <dgm:prSet presAssocID="{93BE67A3-5CAB-4813-AA49-D24F0673ED12}" presName="spacing" presStyleCnt="0"/>
      <dgm:spPr/>
    </dgm:pt>
    <dgm:pt modelId="{C5858272-4BBC-45C4-98EA-2DFFD3CD9E33}" type="pres">
      <dgm:prSet presAssocID="{C17FBE39-8FFE-42F2-B9FF-661673766FC8}" presName="composite" presStyleCnt="0"/>
      <dgm:spPr/>
    </dgm:pt>
    <dgm:pt modelId="{1C4068D9-1BEB-430B-9629-B3A59263963B}" type="pres">
      <dgm:prSet presAssocID="{C17FBE39-8FFE-42F2-B9FF-661673766FC8}" presName="imgShp" presStyleLbl="fgImgPlace1" presStyleIdx="8" presStyleCnt="9" custScaleX="128806" custScaleY="121194"/>
      <dgm:spPr>
        <a:blipFill>
          <a:blip xmlns:r="http://schemas.openxmlformats.org/officeDocument/2006/relationships" r:embed="rId17" cstate="print">
            <a:extLst>
              <a:ext uri="{28A0092B-C50C-407E-A947-70E740481C1C}">
                <a14:useLocalDpi xmlns:a14="http://schemas.microsoft.com/office/drawing/2010/main" val="0"/>
              </a:ext>
            </a:extLst>
          </a:blip>
          <a:srcRect/>
          <a:stretch>
            <a:fillRect t="-12000" b="-12000"/>
          </a:stretch>
        </a:blipFill>
      </dgm:spPr>
      <dgm:extLst>
        <a:ext uri="{E40237B7-FDA0-4F09-8148-C483321AD2D9}">
          <dgm14:cNvPr xmlns:dgm14="http://schemas.microsoft.com/office/drawing/2010/diagram" id="0" name="">
            <a:hlinkClick xmlns:r="http://schemas.openxmlformats.org/officeDocument/2006/relationships" r:id="rId18" action="ppaction://hlinksldjump"/>
          </dgm14:cNvPr>
        </a:ext>
      </dgm:extLst>
    </dgm:pt>
    <dgm:pt modelId="{53B3C334-61CD-4F37-BE2D-9E85A813233A}" type="pres">
      <dgm:prSet presAssocID="{C17FBE39-8FFE-42F2-B9FF-661673766FC8}" presName="txShp" presStyleLbl="node1" presStyleIdx="8" presStyleCnt="9">
        <dgm:presLayoutVars>
          <dgm:bulletEnabled val="1"/>
        </dgm:presLayoutVars>
      </dgm:prSet>
      <dgm:spPr/>
      <dgm:t>
        <a:bodyPr/>
        <a:lstStyle/>
        <a:p>
          <a:endParaRPr lang="es-EC"/>
        </a:p>
      </dgm:t>
    </dgm:pt>
  </dgm:ptLst>
  <dgm:cxnLst>
    <dgm:cxn modelId="{0EB10621-D18A-4E09-8FFF-56C91E3FB94F}" srcId="{28A151E1-EEDA-415E-8DA8-3C53E91D02CC}" destId="{C17FBE39-8FFE-42F2-B9FF-661673766FC8}" srcOrd="8" destOrd="0" parTransId="{8A194635-D129-4905-93A7-2CE99C943B7E}" sibTransId="{43B95682-FF20-4CAD-AB7A-476B714AE108}"/>
    <dgm:cxn modelId="{3F093859-2210-47F7-A26D-3EC32F5BA2AD}" srcId="{28A151E1-EEDA-415E-8DA8-3C53E91D02CC}" destId="{92CB4A0C-E21C-4BB2-8496-5A134D895152}" srcOrd="4" destOrd="0" parTransId="{3AE60284-86D5-42F3-A82B-4E5386F57D14}" sibTransId="{7C4ADFAD-84B6-4134-8003-83B4A4879058}"/>
    <dgm:cxn modelId="{5093A2AC-528B-4B4D-A7FF-91028D6C618B}" srcId="{28A151E1-EEDA-415E-8DA8-3C53E91D02CC}" destId="{CFABA199-E81D-479B-9F2F-3D17C74A880F}" srcOrd="3" destOrd="0" parTransId="{C37E8A7C-606E-4B94-A857-AD2820D320A8}" sibTransId="{C93CD8E4-3917-47EE-8093-8368F280BC05}"/>
    <dgm:cxn modelId="{10283C96-08D9-4E98-96E9-A37C4B62DC23}" srcId="{28A151E1-EEDA-415E-8DA8-3C53E91D02CC}" destId="{5F14BD6B-D410-48AC-8088-A2535424D34A}" srcOrd="1" destOrd="0" parTransId="{49DD9900-28EA-426F-B60F-602EA3A8F44D}" sibTransId="{B1715CF2-D5EB-41DF-8B3C-C369E4CA1544}"/>
    <dgm:cxn modelId="{C4265DE2-3F40-4201-8756-8D87FE0B9FBD}" type="presOf" srcId="{666B1BB4-A12C-4544-9199-6E9B60C4D328}" destId="{82B0E3B7-FF27-4886-AA84-C3BA5E89A47E}" srcOrd="0" destOrd="0" presId="urn:microsoft.com/office/officeart/2005/8/layout/vList3"/>
    <dgm:cxn modelId="{C08FEA2F-BECE-4998-A374-063523D7ECE1}" srcId="{28A151E1-EEDA-415E-8DA8-3C53E91D02CC}" destId="{F7844BC6-823B-4E93-8F59-392127C08E7A}" srcOrd="7" destOrd="0" parTransId="{21BCA2F7-74F6-4A9E-9322-ED2079AE0C8F}" sibTransId="{93BE67A3-5CAB-4813-AA49-D24F0673ED12}"/>
    <dgm:cxn modelId="{43DD0670-4495-4C4A-A4C8-54638203F49C}" srcId="{28A151E1-EEDA-415E-8DA8-3C53E91D02CC}" destId="{CB743555-1D99-4003-AB44-F937E6884979}" srcOrd="0" destOrd="0" parTransId="{25CD49A6-6DD0-499F-8922-67B5F818F427}" sibTransId="{F0C7F9D9-113B-4935-8FE8-0AE81D8E4CB4}"/>
    <dgm:cxn modelId="{B2BFB5E6-0D4A-4970-AE8C-B1AAC3F8DC97}" type="presOf" srcId="{6A321A9F-792A-47DD-95CD-B420DD21F815}" destId="{EE9A5D2E-26F1-406E-8F46-539919C74E07}" srcOrd="0" destOrd="0" presId="urn:microsoft.com/office/officeart/2005/8/layout/vList3"/>
    <dgm:cxn modelId="{C5D64103-09DD-4155-AB43-B3FDF5C376E4}" type="presOf" srcId="{C17FBE39-8FFE-42F2-B9FF-661673766FC8}" destId="{53B3C334-61CD-4F37-BE2D-9E85A813233A}" srcOrd="0" destOrd="0" presId="urn:microsoft.com/office/officeart/2005/8/layout/vList3"/>
    <dgm:cxn modelId="{51F428C2-DEA9-4768-9B0E-2BB13029FE44}" type="presOf" srcId="{CFABA199-E81D-479B-9F2F-3D17C74A880F}" destId="{BBA3E538-4961-492A-B9E6-C71C3286923B}" srcOrd="0" destOrd="0" presId="urn:microsoft.com/office/officeart/2005/8/layout/vList3"/>
    <dgm:cxn modelId="{46FC6408-8CAB-4FEC-BF70-87227889DDCF}" type="presOf" srcId="{5F14BD6B-D410-48AC-8088-A2535424D34A}" destId="{915BC2D8-E6E6-471A-BA8F-D1B660DD2158}" srcOrd="0" destOrd="0" presId="urn:microsoft.com/office/officeart/2005/8/layout/vList3"/>
    <dgm:cxn modelId="{58774BA0-B709-48C2-B21D-EFFDE7D67A8A}" type="presOf" srcId="{28A151E1-EEDA-415E-8DA8-3C53E91D02CC}" destId="{0280F9E5-018E-4BFE-985B-49D43D322009}" srcOrd="0" destOrd="0" presId="urn:microsoft.com/office/officeart/2005/8/layout/vList3"/>
    <dgm:cxn modelId="{DFAA2467-B671-4F2A-A263-3E5E2CFC4C1B}" type="presOf" srcId="{CB743555-1D99-4003-AB44-F937E6884979}" destId="{46C8E1DA-3FD0-4C9C-8715-A31689547B5D}" srcOrd="0" destOrd="0" presId="urn:microsoft.com/office/officeart/2005/8/layout/vList3"/>
    <dgm:cxn modelId="{66EB5BA6-4447-43DB-9E8A-723FB687AC31}" srcId="{28A151E1-EEDA-415E-8DA8-3C53E91D02CC}" destId="{2AEF33D9-79BE-4899-9ABF-2D1DBF760F20}" srcOrd="5" destOrd="0" parTransId="{36789EF9-C430-4436-A8C4-8843CC3D7FC1}" sibTransId="{D62F3FFA-4693-4687-AD66-32293331B2BA}"/>
    <dgm:cxn modelId="{54524394-3024-44AD-826E-B0226732CE58}" srcId="{28A151E1-EEDA-415E-8DA8-3C53E91D02CC}" destId="{6A321A9F-792A-47DD-95CD-B420DD21F815}" srcOrd="2" destOrd="0" parTransId="{C91A9B39-75D1-4526-A31B-29DEB5ABB038}" sibTransId="{04E3D1FB-769C-4CB1-AB0C-59A09C47984E}"/>
    <dgm:cxn modelId="{8964B5D4-6F8A-4DA9-8514-B63A3CBC98CB}" type="presOf" srcId="{92CB4A0C-E21C-4BB2-8496-5A134D895152}" destId="{45647283-6C73-4FD2-B8CC-A50A903C3C0C}" srcOrd="0" destOrd="0" presId="urn:microsoft.com/office/officeart/2005/8/layout/vList3"/>
    <dgm:cxn modelId="{A8934B3F-7447-4134-90C0-C088EA7358D6}" type="presOf" srcId="{2AEF33D9-79BE-4899-9ABF-2D1DBF760F20}" destId="{DCBD0515-65B6-49D5-A13A-F4FEC6E1882D}" srcOrd="0" destOrd="0" presId="urn:microsoft.com/office/officeart/2005/8/layout/vList3"/>
    <dgm:cxn modelId="{094EDF52-24E1-4438-8224-CEB1A7FF91AD}" type="presOf" srcId="{F7844BC6-823B-4E93-8F59-392127C08E7A}" destId="{C2D9F34C-459E-46DE-98B0-0D647C173F50}" srcOrd="0" destOrd="0" presId="urn:microsoft.com/office/officeart/2005/8/layout/vList3"/>
    <dgm:cxn modelId="{EFDEC121-5D22-445C-AFE6-5DD35415D203}" srcId="{28A151E1-EEDA-415E-8DA8-3C53E91D02CC}" destId="{666B1BB4-A12C-4544-9199-6E9B60C4D328}" srcOrd="6" destOrd="0" parTransId="{ED6D0A1A-A128-4B28-AC6E-4061788575FC}" sibTransId="{69E68BD4-1CD2-41B1-80FD-CE3B7D73D016}"/>
    <dgm:cxn modelId="{7D96674B-E9CD-492A-8F7B-5B044588B838}" type="presParOf" srcId="{0280F9E5-018E-4BFE-985B-49D43D322009}" destId="{563F7289-1B7B-444B-8B8E-AAB17BBEBB70}" srcOrd="0" destOrd="0" presId="urn:microsoft.com/office/officeart/2005/8/layout/vList3"/>
    <dgm:cxn modelId="{724E614F-FB68-4479-8062-04F4B1CFA2B9}" type="presParOf" srcId="{563F7289-1B7B-444B-8B8E-AAB17BBEBB70}" destId="{525D2764-3546-40EA-A7BB-BEE866834968}" srcOrd="0" destOrd="0" presId="urn:microsoft.com/office/officeart/2005/8/layout/vList3"/>
    <dgm:cxn modelId="{BB052A6D-4E84-44A2-96D5-62A691F2AFB6}" type="presParOf" srcId="{563F7289-1B7B-444B-8B8E-AAB17BBEBB70}" destId="{46C8E1DA-3FD0-4C9C-8715-A31689547B5D}" srcOrd="1" destOrd="0" presId="urn:microsoft.com/office/officeart/2005/8/layout/vList3"/>
    <dgm:cxn modelId="{F10CCE71-0141-46F9-9349-D23528DB5C9A}" type="presParOf" srcId="{0280F9E5-018E-4BFE-985B-49D43D322009}" destId="{5CA34E5E-D84B-45E8-B908-F244D4487187}" srcOrd="1" destOrd="0" presId="urn:microsoft.com/office/officeart/2005/8/layout/vList3"/>
    <dgm:cxn modelId="{B20AEE79-51DA-4550-A9C2-95E01E46CAA3}" type="presParOf" srcId="{0280F9E5-018E-4BFE-985B-49D43D322009}" destId="{11FE4176-46BE-4E5D-B7BD-3E8388950CBC}" srcOrd="2" destOrd="0" presId="urn:microsoft.com/office/officeart/2005/8/layout/vList3"/>
    <dgm:cxn modelId="{87D93E03-44DD-4441-9566-56267DA94A72}" type="presParOf" srcId="{11FE4176-46BE-4E5D-B7BD-3E8388950CBC}" destId="{301C55EA-6D26-4295-9F92-C79BF662954E}" srcOrd="0" destOrd="0" presId="urn:microsoft.com/office/officeart/2005/8/layout/vList3"/>
    <dgm:cxn modelId="{DB849162-CB30-4A8F-9B47-FCC52E54F7BF}" type="presParOf" srcId="{11FE4176-46BE-4E5D-B7BD-3E8388950CBC}" destId="{915BC2D8-E6E6-471A-BA8F-D1B660DD2158}" srcOrd="1" destOrd="0" presId="urn:microsoft.com/office/officeart/2005/8/layout/vList3"/>
    <dgm:cxn modelId="{228138F5-6744-4A38-8821-612D874F1801}" type="presParOf" srcId="{0280F9E5-018E-4BFE-985B-49D43D322009}" destId="{DEEB38B4-9EE5-4CBF-9688-05B98C7B93AD}" srcOrd="3" destOrd="0" presId="urn:microsoft.com/office/officeart/2005/8/layout/vList3"/>
    <dgm:cxn modelId="{C5CAFB7A-7573-41ED-9C19-79DF42F95E13}" type="presParOf" srcId="{0280F9E5-018E-4BFE-985B-49D43D322009}" destId="{23287A33-FD8D-4A0B-B71A-FE2CD6FEB7A4}" srcOrd="4" destOrd="0" presId="urn:microsoft.com/office/officeart/2005/8/layout/vList3"/>
    <dgm:cxn modelId="{6817091D-5E90-495A-8748-DC2E5795F554}" type="presParOf" srcId="{23287A33-FD8D-4A0B-B71A-FE2CD6FEB7A4}" destId="{D411514B-A4F3-4E05-89EE-CE49C5E0F549}" srcOrd="0" destOrd="0" presId="urn:microsoft.com/office/officeart/2005/8/layout/vList3"/>
    <dgm:cxn modelId="{3F72B636-3936-4F28-9732-B0ED47B0C817}" type="presParOf" srcId="{23287A33-FD8D-4A0B-B71A-FE2CD6FEB7A4}" destId="{EE9A5D2E-26F1-406E-8F46-539919C74E07}" srcOrd="1" destOrd="0" presId="urn:microsoft.com/office/officeart/2005/8/layout/vList3"/>
    <dgm:cxn modelId="{750B7824-B44E-4C9D-89EF-5A45E088DB1F}" type="presParOf" srcId="{0280F9E5-018E-4BFE-985B-49D43D322009}" destId="{A9FF92D9-4A3C-49F4-A4E6-2DE70F471512}" srcOrd="5" destOrd="0" presId="urn:microsoft.com/office/officeart/2005/8/layout/vList3"/>
    <dgm:cxn modelId="{1B90889F-A629-4221-AE61-47EF9EBECF02}" type="presParOf" srcId="{0280F9E5-018E-4BFE-985B-49D43D322009}" destId="{F6C3FB94-9FFE-4FAD-BEB8-8E861EB7C6B3}" srcOrd="6" destOrd="0" presId="urn:microsoft.com/office/officeart/2005/8/layout/vList3"/>
    <dgm:cxn modelId="{89131EE8-62FF-40C4-83DD-32D91D94F867}" type="presParOf" srcId="{F6C3FB94-9FFE-4FAD-BEB8-8E861EB7C6B3}" destId="{C8777E2E-EB8B-4BCC-8CCB-47637F12C6C3}" srcOrd="0" destOrd="0" presId="urn:microsoft.com/office/officeart/2005/8/layout/vList3"/>
    <dgm:cxn modelId="{1A8A6F36-6BBD-40F5-A484-352714AFF977}" type="presParOf" srcId="{F6C3FB94-9FFE-4FAD-BEB8-8E861EB7C6B3}" destId="{BBA3E538-4961-492A-B9E6-C71C3286923B}" srcOrd="1" destOrd="0" presId="urn:microsoft.com/office/officeart/2005/8/layout/vList3"/>
    <dgm:cxn modelId="{0B49890C-2618-41F6-9210-1ABFC4C11FFA}" type="presParOf" srcId="{0280F9E5-018E-4BFE-985B-49D43D322009}" destId="{4A8CCB3B-4874-4B3C-8EC1-2A5E790F39A9}" srcOrd="7" destOrd="0" presId="urn:microsoft.com/office/officeart/2005/8/layout/vList3"/>
    <dgm:cxn modelId="{92009927-88CC-46BA-914C-01996C3C0464}" type="presParOf" srcId="{0280F9E5-018E-4BFE-985B-49D43D322009}" destId="{B756D45E-29F1-4226-BF52-684D9D527760}" srcOrd="8" destOrd="0" presId="urn:microsoft.com/office/officeart/2005/8/layout/vList3"/>
    <dgm:cxn modelId="{B2BA62C1-2724-4D48-A701-C51BAF209C50}" type="presParOf" srcId="{B756D45E-29F1-4226-BF52-684D9D527760}" destId="{A735711C-73AC-4C3A-A3C9-63FF2ADD69E4}" srcOrd="0" destOrd="0" presId="urn:microsoft.com/office/officeart/2005/8/layout/vList3"/>
    <dgm:cxn modelId="{E57FE055-3DBF-4A2B-8397-995A80552691}" type="presParOf" srcId="{B756D45E-29F1-4226-BF52-684D9D527760}" destId="{45647283-6C73-4FD2-B8CC-A50A903C3C0C}" srcOrd="1" destOrd="0" presId="urn:microsoft.com/office/officeart/2005/8/layout/vList3"/>
    <dgm:cxn modelId="{CDA9E2C2-2ABF-4744-B188-D523B3E69500}" type="presParOf" srcId="{0280F9E5-018E-4BFE-985B-49D43D322009}" destId="{EA52B1CE-4ABD-41AA-9C57-DFC1F8675525}" srcOrd="9" destOrd="0" presId="urn:microsoft.com/office/officeart/2005/8/layout/vList3"/>
    <dgm:cxn modelId="{6B02AD34-E8A3-4D11-AE3A-7424071B684D}" type="presParOf" srcId="{0280F9E5-018E-4BFE-985B-49D43D322009}" destId="{D17A194B-4AE1-45C6-8553-E085CC03ABA2}" srcOrd="10" destOrd="0" presId="urn:microsoft.com/office/officeart/2005/8/layout/vList3"/>
    <dgm:cxn modelId="{255CBB99-4BCD-4EFF-9559-4D52A599F9D6}" type="presParOf" srcId="{D17A194B-4AE1-45C6-8553-E085CC03ABA2}" destId="{7E8C8394-6301-4351-8C4A-868862CDC296}" srcOrd="0" destOrd="0" presId="urn:microsoft.com/office/officeart/2005/8/layout/vList3"/>
    <dgm:cxn modelId="{020B2D26-0C13-4868-9EE6-37BF443690D7}" type="presParOf" srcId="{D17A194B-4AE1-45C6-8553-E085CC03ABA2}" destId="{DCBD0515-65B6-49D5-A13A-F4FEC6E1882D}" srcOrd="1" destOrd="0" presId="urn:microsoft.com/office/officeart/2005/8/layout/vList3"/>
    <dgm:cxn modelId="{DB8A1087-85B0-4689-9881-C7C693828F58}" type="presParOf" srcId="{0280F9E5-018E-4BFE-985B-49D43D322009}" destId="{6FFD70CB-ACBB-432B-B883-346D226140FD}" srcOrd="11" destOrd="0" presId="urn:microsoft.com/office/officeart/2005/8/layout/vList3"/>
    <dgm:cxn modelId="{2E73C747-6898-4223-8E8B-0B301AEFA08E}" type="presParOf" srcId="{0280F9E5-018E-4BFE-985B-49D43D322009}" destId="{A12A1943-594D-412F-ABF1-E3AF7F03B57A}" srcOrd="12" destOrd="0" presId="urn:microsoft.com/office/officeart/2005/8/layout/vList3"/>
    <dgm:cxn modelId="{E934276F-BAE0-49BF-A2E0-3B6F8630415D}" type="presParOf" srcId="{A12A1943-594D-412F-ABF1-E3AF7F03B57A}" destId="{B27E787C-1FCB-4A60-949D-CBDC09C61E21}" srcOrd="0" destOrd="0" presId="urn:microsoft.com/office/officeart/2005/8/layout/vList3"/>
    <dgm:cxn modelId="{93243F80-C3C7-4473-8E9C-D92F3352E6AF}" type="presParOf" srcId="{A12A1943-594D-412F-ABF1-E3AF7F03B57A}" destId="{82B0E3B7-FF27-4886-AA84-C3BA5E89A47E}" srcOrd="1" destOrd="0" presId="urn:microsoft.com/office/officeart/2005/8/layout/vList3"/>
    <dgm:cxn modelId="{E0A00139-7286-4FDC-BC20-838933714857}" type="presParOf" srcId="{0280F9E5-018E-4BFE-985B-49D43D322009}" destId="{D3418D86-6C6D-489D-93C1-FF1A1CDBE59A}" srcOrd="13" destOrd="0" presId="urn:microsoft.com/office/officeart/2005/8/layout/vList3"/>
    <dgm:cxn modelId="{740E6C9E-F39A-4326-BA2C-1E91A57F3E7C}" type="presParOf" srcId="{0280F9E5-018E-4BFE-985B-49D43D322009}" destId="{84724292-54B6-40AA-816A-15FD70698807}" srcOrd="14" destOrd="0" presId="urn:microsoft.com/office/officeart/2005/8/layout/vList3"/>
    <dgm:cxn modelId="{7C3541D7-0AB9-447B-A093-A281EFFB08E0}" type="presParOf" srcId="{84724292-54B6-40AA-816A-15FD70698807}" destId="{D2EE3FE3-0548-408A-B45A-8121FCDF0995}" srcOrd="0" destOrd="0" presId="urn:microsoft.com/office/officeart/2005/8/layout/vList3"/>
    <dgm:cxn modelId="{D3E5F829-FA59-48DF-80CC-F299F50AA303}" type="presParOf" srcId="{84724292-54B6-40AA-816A-15FD70698807}" destId="{C2D9F34C-459E-46DE-98B0-0D647C173F50}" srcOrd="1" destOrd="0" presId="urn:microsoft.com/office/officeart/2005/8/layout/vList3"/>
    <dgm:cxn modelId="{C86507EF-26B9-4591-84A5-1C3274EB5A45}" type="presParOf" srcId="{0280F9E5-018E-4BFE-985B-49D43D322009}" destId="{E7F2F5EF-6E18-40C5-ACDF-73CCA1C3A3A3}" srcOrd="15" destOrd="0" presId="urn:microsoft.com/office/officeart/2005/8/layout/vList3"/>
    <dgm:cxn modelId="{4659A3F3-E672-4D86-8C2A-598D3E351252}" type="presParOf" srcId="{0280F9E5-018E-4BFE-985B-49D43D322009}" destId="{C5858272-4BBC-45C4-98EA-2DFFD3CD9E33}" srcOrd="16" destOrd="0" presId="urn:microsoft.com/office/officeart/2005/8/layout/vList3"/>
    <dgm:cxn modelId="{A4B69C40-FBED-4532-B73E-39CAF6906A98}" type="presParOf" srcId="{C5858272-4BBC-45C4-98EA-2DFFD3CD9E33}" destId="{1C4068D9-1BEB-430B-9629-B3A59263963B}" srcOrd="0" destOrd="0" presId="urn:microsoft.com/office/officeart/2005/8/layout/vList3"/>
    <dgm:cxn modelId="{C9482FC2-EEF5-4A56-8A54-042E02408D28}" type="presParOf" srcId="{C5858272-4BBC-45C4-98EA-2DFFD3CD9E33}" destId="{53B3C334-61CD-4F37-BE2D-9E85A813233A}" srcOrd="1" destOrd="0" presId="urn:microsoft.com/office/officeart/2005/8/layout/vList3"/>
  </dgm:cxnLst>
  <dgm:bg/>
  <dgm:whole>
    <a:ln w="76200">
      <a:solidFill>
        <a:srgbClr val="00B0F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895EAF-10BB-4496-86A3-6B0BD8168B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546C9FB5-503C-4D61-97B9-242A466EA404}">
      <dgm:prSet phldrT="[Texto]" custT="1"/>
      <dgm:spPr/>
      <dgm:t>
        <a:bodyPr/>
        <a:lstStyle/>
        <a:p>
          <a:r>
            <a:rPr lang="es-EC" sz="3600" dirty="0"/>
            <a:t>General</a:t>
          </a:r>
        </a:p>
      </dgm:t>
    </dgm:pt>
    <dgm:pt modelId="{80DBA93C-704B-482F-A589-69A744EDF3FA}" type="parTrans" cxnId="{E667F06D-C7FC-4426-B209-0DA7670C6BDA}">
      <dgm:prSet/>
      <dgm:spPr/>
      <dgm:t>
        <a:bodyPr/>
        <a:lstStyle/>
        <a:p>
          <a:endParaRPr lang="es-EC"/>
        </a:p>
      </dgm:t>
    </dgm:pt>
    <dgm:pt modelId="{53308BA2-D4E5-49D7-8497-021A80B0C88F}" type="sibTrans" cxnId="{E667F06D-C7FC-4426-B209-0DA7670C6BDA}">
      <dgm:prSet/>
      <dgm:spPr/>
      <dgm:t>
        <a:bodyPr/>
        <a:lstStyle/>
        <a:p>
          <a:endParaRPr lang="es-EC"/>
        </a:p>
      </dgm:t>
    </dgm:pt>
    <dgm:pt modelId="{A4F8B8F2-9954-4E4F-A529-960D853CEFF7}">
      <dgm:prSet phldrT="[Texto]" custT="1"/>
      <dgm:spPr/>
      <dgm:t>
        <a:bodyPr/>
        <a:lstStyle/>
        <a:p>
          <a:pPr algn="just"/>
          <a:r>
            <a:rPr lang="es-EC" sz="2000" dirty="0"/>
            <a:t>Aplicar el análisis de proceso jerárquico para la evaluación de impacto ambiental, en las etapas de planificación, construcción, operación y abandono, para las obras civiles de mitigación de lahares en las quebradas Saquimala, Cimarrones, Mururco y San Lorenzo ubicadas al sur del volcán Cotopaxi.</a:t>
          </a:r>
          <a:r>
            <a:rPr lang="es-EC" sz="2000" u="sng" dirty="0"/>
            <a:t> </a:t>
          </a:r>
          <a:endParaRPr lang="es-EC" sz="2000" dirty="0"/>
        </a:p>
      </dgm:t>
    </dgm:pt>
    <dgm:pt modelId="{726B11B7-470D-4103-A60E-E43DD6DE9655}" type="parTrans" cxnId="{43CE6114-2AB4-41A1-8CA4-4432F0D93844}">
      <dgm:prSet/>
      <dgm:spPr/>
      <dgm:t>
        <a:bodyPr/>
        <a:lstStyle/>
        <a:p>
          <a:endParaRPr lang="es-EC"/>
        </a:p>
      </dgm:t>
    </dgm:pt>
    <dgm:pt modelId="{453F19CF-2E04-4DF9-BC46-7F08FF59CBDB}" type="sibTrans" cxnId="{43CE6114-2AB4-41A1-8CA4-4432F0D93844}">
      <dgm:prSet/>
      <dgm:spPr/>
      <dgm:t>
        <a:bodyPr/>
        <a:lstStyle/>
        <a:p>
          <a:endParaRPr lang="es-EC"/>
        </a:p>
      </dgm:t>
    </dgm:pt>
    <dgm:pt modelId="{357BEAD6-8E57-4524-AFD3-7EAD7C27E332}">
      <dgm:prSet phldrT="[Texto]" custT="1"/>
      <dgm:spPr/>
      <dgm:t>
        <a:bodyPr/>
        <a:lstStyle/>
        <a:p>
          <a:r>
            <a:rPr lang="es-EC" sz="3600" dirty="0"/>
            <a:t>Específicos</a:t>
          </a:r>
        </a:p>
      </dgm:t>
    </dgm:pt>
    <dgm:pt modelId="{A65C03CE-77FB-41C2-B96A-9C4D60120E18}" type="parTrans" cxnId="{96E05BDE-5C62-40D4-AE41-AAF93A073EBB}">
      <dgm:prSet/>
      <dgm:spPr/>
      <dgm:t>
        <a:bodyPr/>
        <a:lstStyle/>
        <a:p>
          <a:endParaRPr lang="es-EC"/>
        </a:p>
      </dgm:t>
    </dgm:pt>
    <dgm:pt modelId="{360E3467-A61F-4ED8-B243-7D0E1608CA78}" type="sibTrans" cxnId="{96E05BDE-5C62-40D4-AE41-AAF93A073EBB}">
      <dgm:prSet/>
      <dgm:spPr/>
      <dgm:t>
        <a:bodyPr/>
        <a:lstStyle/>
        <a:p>
          <a:endParaRPr lang="es-EC"/>
        </a:p>
      </dgm:t>
    </dgm:pt>
    <dgm:pt modelId="{AC5390CC-A3EA-403C-BA48-9782FA1524AF}">
      <dgm:prSet phldrT="[Texto]" custT="1"/>
      <dgm:spPr/>
      <dgm:t>
        <a:bodyPr/>
        <a:lstStyle/>
        <a:p>
          <a:pPr algn="just"/>
          <a:r>
            <a:rPr lang="es-EC" sz="2000" dirty="0"/>
            <a:t>Recopilar o generar información de los factores en los sistemas biótico, abiótico, perceptual y antrópico.</a:t>
          </a:r>
        </a:p>
      </dgm:t>
    </dgm:pt>
    <dgm:pt modelId="{3E24DDFA-FCF5-4A7E-9AD0-9404A915010A}" type="parTrans" cxnId="{0FC10084-006C-41D5-BDDB-EE6C2E21A6EC}">
      <dgm:prSet/>
      <dgm:spPr/>
      <dgm:t>
        <a:bodyPr/>
        <a:lstStyle/>
        <a:p>
          <a:endParaRPr lang="es-EC"/>
        </a:p>
      </dgm:t>
    </dgm:pt>
    <dgm:pt modelId="{2748BBDA-E89E-497A-9183-509584D0359E}" type="sibTrans" cxnId="{0FC10084-006C-41D5-BDDB-EE6C2E21A6EC}">
      <dgm:prSet/>
      <dgm:spPr/>
      <dgm:t>
        <a:bodyPr/>
        <a:lstStyle/>
        <a:p>
          <a:endParaRPr lang="es-EC"/>
        </a:p>
      </dgm:t>
    </dgm:pt>
    <dgm:pt modelId="{2C99EC05-8C3F-446F-A1EB-7C63F6485638}">
      <dgm:prSet phldrT="[Texto]" custT="1"/>
      <dgm:spPr/>
      <dgm:t>
        <a:bodyPr/>
        <a:lstStyle/>
        <a:p>
          <a:pPr algn="just"/>
          <a:r>
            <a:rPr lang="es-EC" sz="2000" dirty="0"/>
            <a:t>Realizar la evaluación de impacto ambiental para cada quebrada, de una manera cuantitativa, mediante la metodología para la evaluación de impactos ambientales aplicados al ciclo de vida de proyectos de infraestructura de Viloria (2015).</a:t>
          </a:r>
        </a:p>
      </dgm:t>
    </dgm:pt>
    <dgm:pt modelId="{441DBF6D-929A-40F2-88A8-3EF12FC6337F}" type="parTrans" cxnId="{9853CC98-57DF-40DC-B799-D63AB3C1BA18}">
      <dgm:prSet/>
      <dgm:spPr/>
      <dgm:t>
        <a:bodyPr/>
        <a:lstStyle/>
        <a:p>
          <a:endParaRPr lang="es-EC"/>
        </a:p>
      </dgm:t>
    </dgm:pt>
    <dgm:pt modelId="{87F5EEE6-39D0-461F-8F33-00D8B9E2A824}" type="sibTrans" cxnId="{9853CC98-57DF-40DC-B799-D63AB3C1BA18}">
      <dgm:prSet/>
      <dgm:spPr/>
      <dgm:t>
        <a:bodyPr/>
        <a:lstStyle/>
        <a:p>
          <a:endParaRPr lang="es-EC"/>
        </a:p>
      </dgm:t>
    </dgm:pt>
    <dgm:pt modelId="{21893457-718C-4896-B796-0349A7E031A2}">
      <dgm:prSet phldrT="[Texto]" custT="1"/>
      <dgm:spPr/>
      <dgm:t>
        <a:bodyPr/>
        <a:lstStyle/>
        <a:p>
          <a:pPr algn="just"/>
          <a:r>
            <a:rPr lang="es-EC" sz="2000"/>
            <a:t>Modelar espacialmente las áreas de embalse para la retención de lahares en las distintas quebradas.</a:t>
          </a:r>
          <a:endParaRPr lang="es-EC" sz="2000" dirty="0"/>
        </a:p>
      </dgm:t>
    </dgm:pt>
    <dgm:pt modelId="{A4A8F7B5-25F3-42B1-902E-295DFF9A9C21}" type="parTrans" cxnId="{7271ACC3-FB21-446A-AB32-4A05ADAA87E6}">
      <dgm:prSet/>
      <dgm:spPr/>
      <dgm:t>
        <a:bodyPr/>
        <a:lstStyle/>
        <a:p>
          <a:endParaRPr lang="es-EC"/>
        </a:p>
      </dgm:t>
    </dgm:pt>
    <dgm:pt modelId="{97D50603-4384-4634-ADFC-B524BC2A613F}" type="sibTrans" cxnId="{7271ACC3-FB21-446A-AB32-4A05ADAA87E6}">
      <dgm:prSet/>
      <dgm:spPr/>
      <dgm:t>
        <a:bodyPr/>
        <a:lstStyle/>
        <a:p>
          <a:endParaRPr lang="es-EC"/>
        </a:p>
      </dgm:t>
    </dgm:pt>
    <dgm:pt modelId="{2A9039A1-2E65-41BB-A38B-433FC9BF0E52}">
      <dgm:prSet phldrT="[Texto]" custT="1"/>
      <dgm:spPr/>
      <dgm:t>
        <a:bodyPr/>
        <a:lstStyle/>
        <a:p>
          <a:pPr algn="just"/>
          <a:r>
            <a:rPr lang="es-EC" sz="2000"/>
            <a:t>Formular planes de manejo ambiental acorde a los resultados obtenidos en la evaluación de impacto ambiental.</a:t>
          </a:r>
          <a:endParaRPr lang="es-EC" sz="2000" dirty="0"/>
        </a:p>
      </dgm:t>
    </dgm:pt>
    <dgm:pt modelId="{7CDF5F74-F8C7-416F-883C-B08F11542168}" type="parTrans" cxnId="{509A0037-49A7-4112-8A2D-2459EC1A5F36}">
      <dgm:prSet/>
      <dgm:spPr/>
      <dgm:t>
        <a:bodyPr/>
        <a:lstStyle/>
        <a:p>
          <a:endParaRPr lang="es-EC"/>
        </a:p>
      </dgm:t>
    </dgm:pt>
    <dgm:pt modelId="{36392EE9-DA58-48F1-AFAC-F63E61204870}" type="sibTrans" cxnId="{509A0037-49A7-4112-8A2D-2459EC1A5F36}">
      <dgm:prSet/>
      <dgm:spPr/>
      <dgm:t>
        <a:bodyPr/>
        <a:lstStyle/>
        <a:p>
          <a:endParaRPr lang="es-EC"/>
        </a:p>
      </dgm:t>
    </dgm:pt>
    <dgm:pt modelId="{3FF5A8F7-F702-41A8-B3AB-3A62C8A48FF1}" type="pres">
      <dgm:prSet presAssocID="{83895EAF-10BB-4496-86A3-6B0BD8168B57}" presName="linear" presStyleCnt="0">
        <dgm:presLayoutVars>
          <dgm:animLvl val="lvl"/>
          <dgm:resizeHandles val="exact"/>
        </dgm:presLayoutVars>
      </dgm:prSet>
      <dgm:spPr/>
      <dgm:t>
        <a:bodyPr/>
        <a:lstStyle/>
        <a:p>
          <a:endParaRPr lang="es-EC"/>
        </a:p>
      </dgm:t>
    </dgm:pt>
    <dgm:pt modelId="{3DBD0CF5-0529-4C15-9062-08428574BFC3}" type="pres">
      <dgm:prSet presAssocID="{546C9FB5-503C-4D61-97B9-242A466EA404}" presName="parentText" presStyleLbl="node1" presStyleIdx="0" presStyleCnt="2" custScaleY="72019">
        <dgm:presLayoutVars>
          <dgm:chMax val="0"/>
          <dgm:bulletEnabled val="1"/>
        </dgm:presLayoutVars>
      </dgm:prSet>
      <dgm:spPr/>
      <dgm:t>
        <a:bodyPr/>
        <a:lstStyle/>
        <a:p>
          <a:endParaRPr lang="es-EC"/>
        </a:p>
      </dgm:t>
    </dgm:pt>
    <dgm:pt modelId="{2F1B9BA9-43B6-42B2-BA0D-A427977C1085}" type="pres">
      <dgm:prSet presAssocID="{546C9FB5-503C-4D61-97B9-242A466EA404}" presName="childText" presStyleLbl="revTx" presStyleIdx="0" presStyleCnt="2">
        <dgm:presLayoutVars>
          <dgm:bulletEnabled val="1"/>
        </dgm:presLayoutVars>
      </dgm:prSet>
      <dgm:spPr/>
      <dgm:t>
        <a:bodyPr/>
        <a:lstStyle/>
        <a:p>
          <a:endParaRPr lang="es-EC"/>
        </a:p>
      </dgm:t>
    </dgm:pt>
    <dgm:pt modelId="{AEF223D2-8303-40F1-A312-FF3634EA903E}" type="pres">
      <dgm:prSet presAssocID="{357BEAD6-8E57-4524-AFD3-7EAD7C27E332}" presName="parentText" presStyleLbl="node1" presStyleIdx="1" presStyleCnt="2" custScaleY="71280">
        <dgm:presLayoutVars>
          <dgm:chMax val="0"/>
          <dgm:bulletEnabled val="1"/>
        </dgm:presLayoutVars>
      </dgm:prSet>
      <dgm:spPr/>
      <dgm:t>
        <a:bodyPr/>
        <a:lstStyle/>
        <a:p>
          <a:endParaRPr lang="es-EC"/>
        </a:p>
      </dgm:t>
    </dgm:pt>
    <dgm:pt modelId="{95CD89E2-C2D6-4AF6-834D-EDAB816FEC3C}" type="pres">
      <dgm:prSet presAssocID="{357BEAD6-8E57-4524-AFD3-7EAD7C27E332}" presName="childText" presStyleLbl="revTx" presStyleIdx="1" presStyleCnt="2">
        <dgm:presLayoutVars>
          <dgm:bulletEnabled val="1"/>
        </dgm:presLayoutVars>
      </dgm:prSet>
      <dgm:spPr/>
      <dgm:t>
        <a:bodyPr/>
        <a:lstStyle/>
        <a:p>
          <a:endParaRPr lang="es-EC"/>
        </a:p>
      </dgm:t>
    </dgm:pt>
  </dgm:ptLst>
  <dgm:cxnLst>
    <dgm:cxn modelId="{9466F5C5-7417-4EEE-BF27-3459FB1F617C}" type="presOf" srcId="{A4F8B8F2-9954-4E4F-A529-960D853CEFF7}" destId="{2F1B9BA9-43B6-42B2-BA0D-A427977C1085}" srcOrd="0" destOrd="0" presId="urn:microsoft.com/office/officeart/2005/8/layout/vList2"/>
    <dgm:cxn modelId="{E667F06D-C7FC-4426-B209-0DA7670C6BDA}" srcId="{83895EAF-10BB-4496-86A3-6B0BD8168B57}" destId="{546C9FB5-503C-4D61-97B9-242A466EA404}" srcOrd="0" destOrd="0" parTransId="{80DBA93C-704B-482F-A589-69A744EDF3FA}" sibTransId="{53308BA2-D4E5-49D7-8497-021A80B0C88F}"/>
    <dgm:cxn modelId="{0FC10084-006C-41D5-BDDB-EE6C2E21A6EC}" srcId="{357BEAD6-8E57-4524-AFD3-7EAD7C27E332}" destId="{AC5390CC-A3EA-403C-BA48-9782FA1524AF}" srcOrd="0" destOrd="0" parTransId="{3E24DDFA-FCF5-4A7E-9AD0-9404A915010A}" sibTransId="{2748BBDA-E89E-497A-9183-509584D0359E}"/>
    <dgm:cxn modelId="{9853CC98-57DF-40DC-B799-D63AB3C1BA18}" srcId="{357BEAD6-8E57-4524-AFD3-7EAD7C27E332}" destId="{2C99EC05-8C3F-446F-A1EB-7C63F6485638}" srcOrd="1" destOrd="0" parTransId="{441DBF6D-929A-40F2-88A8-3EF12FC6337F}" sibTransId="{87F5EEE6-39D0-461F-8F33-00D8B9E2A824}"/>
    <dgm:cxn modelId="{149270D1-5944-4B9E-BE46-1D6B5C07C34C}" type="presOf" srcId="{AC5390CC-A3EA-403C-BA48-9782FA1524AF}" destId="{95CD89E2-C2D6-4AF6-834D-EDAB816FEC3C}" srcOrd="0" destOrd="0" presId="urn:microsoft.com/office/officeart/2005/8/layout/vList2"/>
    <dgm:cxn modelId="{FD4DAAE6-CCAF-48A3-B1B1-AC30314B5C9A}" type="presOf" srcId="{2C99EC05-8C3F-446F-A1EB-7C63F6485638}" destId="{95CD89E2-C2D6-4AF6-834D-EDAB816FEC3C}" srcOrd="0" destOrd="1" presId="urn:microsoft.com/office/officeart/2005/8/layout/vList2"/>
    <dgm:cxn modelId="{C24EE2A9-18F3-46F1-8568-C6DF0C8DD35A}" type="presOf" srcId="{21893457-718C-4896-B796-0349A7E031A2}" destId="{95CD89E2-C2D6-4AF6-834D-EDAB816FEC3C}" srcOrd="0" destOrd="2" presId="urn:microsoft.com/office/officeart/2005/8/layout/vList2"/>
    <dgm:cxn modelId="{91CEB2F5-6378-49C8-AF95-E324B7D136DD}" type="presOf" srcId="{83895EAF-10BB-4496-86A3-6B0BD8168B57}" destId="{3FF5A8F7-F702-41A8-B3AB-3A62C8A48FF1}" srcOrd="0" destOrd="0" presId="urn:microsoft.com/office/officeart/2005/8/layout/vList2"/>
    <dgm:cxn modelId="{7CEC663F-72F6-45DE-B458-0474A41A4C7C}" type="presOf" srcId="{357BEAD6-8E57-4524-AFD3-7EAD7C27E332}" destId="{AEF223D2-8303-40F1-A312-FF3634EA903E}" srcOrd="0" destOrd="0" presId="urn:microsoft.com/office/officeart/2005/8/layout/vList2"/>
    <dgm:cxn modelId="{43CE6114-2AB4-41A1-8CA4-4432F0D93844}" srcId="{546C9FB5-503C-4D61-97B9-242A466EA404}" destId="{A4F8B8F2-9954-4E4F-A529-960D853CEFF7}" srcOrd="0" destOrd="0" parTransId="{726B11B7-470D-4103-A60E-E43DD6DE9655}" sibTransId="{453F19CF-2E04-4DF9-BC46-7F08FF59CBDB}"/>
    <dgm:cxn modelId="{45896A20-F7EF-4C2D-B9B3-A0CF8F3415C2}" type="presOf" srcId="{546C9FB5-503C-4D61-97B9-242A466EA404}" destId="{3DBD0CF5-0529-4C15-9062-08428574BFC3}" srcOrd="0" destOrd="0" presId="urn:microsoft.com/office/officeart/2005/8/layout/vList2"/>
    <dgm:cxn modelId="{509A0037-49A7-4112-8A2D-2459EC1A5F36}" srcId="{357BEAD6-8E57-4524-AFD3-7EAD7C27E332}" destId="{2A9039A1-2E65-41BB-A38B-433FC9BF0E52}" srcOrd="3" destOrd="0" parTransId="{7CDF5F74-F8C7-416F-883C-B08F11542168}" sibTransId="{36392EE9-DA58-48F1-AFAC-F63E61204870}"/>
    <dgm:cxn modelId="{7271ACC3-FB21-446A-AB32-4A05ADAA87E6}" srcId="{357BEAD6-8E57-4524-AFD3-7EAD7C27E332}" destId="{21893457-718C-4896-B796-0349A7E031A2}" srcOrd="2" destOrd="0" parTransId="{A4A8F7B5-25F3-42B1-902E-295DFF9A9C21}" sibTransId="{97D50603-4384-4634-ADFC-B524BC2A613F}"/>
    <dgm:cxn modelId="{96E05BDE-5C62-40D4-AE41-AAF93A073EBB}" srcId="{83895EAF-10BB-4496-86A3-6B0BD8168B57}" destId="{357BEAD6-8E57-4524-AFD3-7EAD7C27E332}" srcOrd="1" destOrd="0" parTransId="{A65C03CE-77FB-41C2-B96A-9C4D60120E18}" sibTransId="{360E3467-A61F-4ED8-B243-7D0E1608CA78}"/>
    <dgm:cxn modelId="{5C4E7180-0C7E-4D1D-B451-E22F6731063C}" type="presOf" srcId="{2A9039A1-2E65-41BB-A38B-433FC9BF0E52}" destId="{95CD89E2-C2D6-4AF6-834D-EDAB816FEC3C}" srcOrd="0" destOrd="3" presId="urn:microsoft.com/office/officeart/2005/8/layout/vList2"/>
    <dgm:cxn modelId="{ED0ABD02-11CF-4CEE-99FB-EC9C4F5C9915}" type="presParOf" srcId="{3FF5A8F7-F702-41A8-B3AB-3A62C8A48FF1}" destId="{3DBD0CF5-0529-4C15-9062-08428574BFC3}" srcOrd="0" destOrd="0" presId="urn:microsoft.com/office/officeart/2005/8/layout/vList2"/>
    <dgm:cxn modelId="{08BD073D-D613-4A20-A953-5C0CDD472679}" type="presParOf" srcId="{3FF5A8F7-F702-41A8-B3AB-3A62C8A48FF1}" destId="{2F1B9BA9-43B6-42B2-BA0D-A427977C1085}" srcOrd="1" destOrd="0" presId="urn:microsoft.com/office/officeart/2005/8/layout/vList2"/>
    <dgm:cxn modelId="{292C910C-22EB-48B3-B65A-9D51FD4F4717}" type="presParOf" srcId="{3FF5A8F7-F702-41A8-B3AB-3A62C8A48FF1}" destId="{AEF223D2-8303-40F1-A312-FF3634EA903E}" srcOrd="2" destOrd="0" presId="urn:microsoft.com/office/officeart/2005/8/layout/vList2"/>
    <dgm:cxn modelId="{8D3C652F-FD3A-4029-9489-E66DAD8EDC96}" type="presParOf" srcId="{3FF5A8F7-F702-41A8-B3AB-3A62C8A48FF1}" destId="{95CD89E2-C2D6-4AF6-834D-EDAB816FEC3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76FEB-CC28-4557-9A77-8DAE70FE57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C"/>
        </a:p>
      </dgm:t>
    </dgm:pt>
    <dgm:pt modelId="{35D4DBF7-D4D1-417C-8473-227B394F96A3}">
      <dgm:prSet phldrT="[Texto]"/>
      <dgm:spPr/>
      <dgm:t>
        <a:bodyPr/>
        <a:lstStyle/>
        <a:p>
          <a:r>
            <a:rPr lang="es-EC"/>
            <a:t>Medio Natural</a:t>
          </a:r>
        </a:p>
      </dgm:t>
    </dgm:pt>
    <dgm:pt modelId="{630A490B-80DB-4840-BCD3-2825BDED2F81}" type="parTrans" cxnId="{D800104B-D4A0-4BAC-B5A5-92106F197BDB}">
      <dgm:prSet/>
      <dgm:spPr/>
      <dgm:t>
        <a:bodyPr/>
        <a:lstStyle/>
        <a:p>
          <a:endParaRPr lang="es-EC"/>
        </a:p>
      </dgm:t>
    </dgm:pt>
    <dgm:pt modelId="{BE900072-05F5-451E-8941-5FE1A50B5860}" type="sibTrans" cxnId="{D800104B-D4A0-4BAC-B5A5-92106F197BDB}">
      <dgm:prSet/>
      <dgm:spPr/>
      <dgm:t>
        <a:bodyPr/>
        <a:lstStyle/>
        <a:p>
          <a:endParaRPr lang="es-EC"/>
        </a:p>
      </dgm:t>
    </dgm:pt>
    <dgm:pt modelId="{252D2CBE-B8D9-4576-96B3-7CC511408964}">
      <dgm:prSet phldrT="[Texto]"/>
      <dgm:spPr/>
      <dgm:t>
        <a:bodyPr/>
        <a:lstStyle/>
        <a:p>
          <a:r>
            <a:rPr lang="es-EC" dirty="0"/>
            <a:t>Sistema abiótico</a:t>
          </a:r>
        </a:p>
      </dgm:t>
    </dgm:pt>
    <dgm:pt modelId="{B9D616E8-63D3-4529-8704-365CA67D58BD}" type="parTrans" cxnId="{3CB0D2D5-BE94-44F5-B07A-DC80C22B1919}">
      <dgm:prSet/>
      <dgm:spPr/>
      <dgm:t>
        <a:bodyPr/>
        <a:lstStyle/>
        <a:p>
          <a:endParaRPr lang="es-EC"/>
        </a:p>
      </dgm:t>
    </dgm:pt>
    <dgm:pt modelId="{840F695B-4116-4049-88C7-394946AE8C42}" type="sibTrans" cxnId="{3CB0D2D5-BE94-44F5-B07A-DC80C22B1919}">
      <dgm:prSet/>
      <dgm:spPr/>
      <dgm:t>
        <a:bodyPr/>
        <a:lstStyle/>
        <a:p>
          <a:endParaRPr lang="es-EC"/>
        </a:p>
      </dgm:t>
    </dgm:pt>
    <dgm:pt modelId="{AF859448-7ED9-40F7-BB4C-E590EA4617C8}">
      <dgm:prSet phldrT="[Texto]"/>
      <dgm:spPr/>
      <dgm:t>
        <a:bodyPr/>
        <a:lstStyle/>
        <a:p>
          <a:r>
            <a:rPr lang="es-EC" dirty="0"/>
            <a:t>Sistema biótico</a:t>
          </a:r>
        </a:p>
      </dgm:t>
    </dgm:pt>
    <dgm:pt modelId="{CAF49A48-0ADD-4E50-8C22-0E5CC02FCBD6}" type="parTrans" cxnId="{7D06436A-62A2-407F-A0FA-C68A4CD04775}">
      <dgm:prSet/>
      <dgm:spPr/>
      <dgm:t>
        <a:bodyPr/>
        <a:lstStyle/>
        <a:p>
          <a:endParaRPr lang="es-EC"/>
        </a:p>
      </dgm:t>
    </dgm:pt>
    <dgm:pt modelId="{46B2F965-3EAA-4B80-9F5D-ED0F640E3F4D}" type="sibTrans" cxnId="{7D06436A-62A2-407F-A0FA-C68A4CD04775}">
      <dgm:prSet/>
      <dgm:spPr/>
      <dgm:t>
        <a:bodyPr/>
        <a:lstStyle/>
        <a:p>
          <a:endParaRPr lang="es-EC"/>
        </a:p>
      </dgm:t>
    </dgm:pt>
    <dgm:pt modelId="{5D2EF50E-7786-43CB-BCDE-FC737858DD65}">
      <dgm:prSet phldrT="[Texto]"/>
      <dgm:spPr/>
      <dgm:t>
        <a:bodyPr/>
        <a:lstStyle/>
        <a:p>
          <a:r>
            <a:rPr lang="es-EC" dirty="0"/>
            <a:t>Medio humano</a:t>
          </a:r>
        </a:p>
      </dgm:t>
    </dgm:pt>
    <dgm:pt modelId="{605D423B-A926-48B4-9018-558D9B690185}" type="parTrans" cxnId="{7E78BFDC-571A-48CB-AA4E-B293BE0C2CA9}">
      <dgm:prSet/>
      <dgm:spPr/>
      <dgm:t>
        <a:bodyPr/>
        <a:lstStyle/>
        <a:p>
          <a:endParaRPr lang="es-EC"/>
        </a:p>
      </dgm:t>
    </dgm:pt>
    <dgm:pt modelId="{03C9B925-2835-4533-A75D-AD9DDB6E2521}" type="sibTrans" cxnId="{7E78BFDC-571A-48CB-AA4E-B293BE0C2CA9}">
      <dgm:prSet/>
      <dgm:spPr/>
      <dgm:t>
        <a:bodyPr/>
        <a:lstStyle/>
        <a:p>
          <a:endParaRPr lang="es-EC"/>
        </a:p>
      </dgm:t>
    </dgm:pt>
    <dgm:pt modelId="{C0DE0530-AA13-43C2-9AFD-22E25E71A556}">
      <dgm:prSet phldrT="[Texto]"/>
      <dgm:spPr/>
      <dgm:t>
        <a:bodyPr/>
        <a:lstStyle/>
        <a:p>
          <a:r>
            <a:rPr lang="es-EC" dirty="0"/>
            <a:t>Sistema perceptual</a:t>
          </a:r>
        </a:p>
      </dgm:t>
    </dgm:pt>
    <dgm:pt modelId="{8FE4A7E0-C14D-4D39-B7E9-FDBEEFD8A80B}" type="parTrans" cxnId="{3B5FA3C2-83BA-4C19-B20C-FEB4E6E3EDD5}">
      <dgm:prSet/>
      <dgm:spPr/>
      <dgm:t>
        <a:bodyPr/>
        <a:lstStyle/>
        <a:p>
          <a:endParaRPr lang="es-EC"/>
        </a:p>
      </dgm:t>
    </dgm:pt>
    <dgm:pt modelId="{12B62692-A4F0-4F2F-A4D4-E70018E89EEE}" type="sibTrans" cxnId="{3B5FA3C2-83BA-4C19-B20C-FEB4E6E3EDD5}">
      <dgm:prSet/>
      <dgm:spPr/>
      <dgm:t>
        <a:bodyPr/>
        <a:lstStyle/>
        <a:p>
          <a:endParaRPr lang="es-EC"/>
        </a:p>
      </dgm:t>
    </dgm:pt>
    <dgm:pt modelId="{3425C200-9BE6-44B7-A386-144DD24C4C85}">
      <dgm:prSet phldrT="[Texto]"/>
      <dgm:spPr/>
      <dgm:t>
        <a:bodyPr/>
        <a:lstStyle/>
        <a:p>
          <a:r>
            <a:rPr lang="es-EC" dirty="0"/>
            <a:t>Sistema antrópico</a:t>
          </a:r>
        </a:p>
      </dgm:t>
    </dgm:pt>
    <dgm:pt modelId="{0767D69B-FC25-44CB-919D-5633D1945ED6}" type="parTrans" cxnId="{BE0DFC34-873F-4F53-B4B4-899FD3096FF1}">
      <dgm:prSet/>
      <dgm:spPr/>
      <dgm:t>
        <a:bodyPr/>
        <a:lstStyle/>
        <a:p>
          <a:endParaRPr lang="es-EC"/>
        </a:p>
      </dgm:t>
    </dgm:pt>
    <dgm:pt modelId="{3305A5E1-BDBE-40CA-82FE-91D9BB4C44CA}" type="sibTrans" cxnId="{BE0DFC34-873F-4F53-B4B4-899FD3096FF1}">
      <dgm:prSet/>
      <dgm:spPr/>
      <dgm:t>
        <a:bodyPr/>
        <a:lstStyle/>
        <a:p>
          <a:endParaRPr lang="es-EC"/>
        </a:p>
      </dgm:t>
    </dgm:pt>
    <dgm:pt modelId="{26542D03-4D03-4511-BC52-B671ECF3B667}">
      <dgm:prSet phldrT="[Texto]"/>
      <dgm:spPr/>
      <dgm:t>
        <a:bodyPr/>
        <a:lstStyle/>
        <a:p>
          <a:r>
            <a:rPr lang="es-EC"/>
            <a:t>Sistema relacional</a:t>
          </a:r>
          <a:endParaRPr lang="es-EC" dirty="0"/>
        </a:p>
      </dgm:t>
    </dgm:pt>
    <dgm:pt modelId="{C4C13F6C-0A69-4A12-BA47-BB915E9BFF26}" type="parTrans" cxnId="{414BE015-096F-45A7-B57B-7D57E823B93F}">
      <dgm:prSet/>
      <dgm:spPr/>
      <dgm:t>
        <a:bodyPr/>
        <a:lstStyle/>
        <a:p>
          <a:endParaRPr lang="es-EC"/>
        </a:p>
      </dgm:t>
    </dgm:pt>
    <dgm:pt modelId="{ECDFC135-D335-40C2-B661-8144336305F5}" type="sibTrans" cxnId="{414BE015-096F-45A7-B57B-7D57E823B93F}">
      <dgm:prSet/>
      <dgm:spPr/>
      <dgm:t>
        <a:bodyPr/>
        <a:lstStyle/>
        <a:p>
          <a:endParaRPr lang="es-EC"/>
        </a:p>
      </dgm:t>
    </dgm:pt>
    <dgm:pt modelId="{7EE7E816-7FB4-4AB5-B61D-5A014CEE349B}" type="pres">
      <dgm:prSet presAssocID="{24676FEB-CC28-4557-9A77-8DAE70FE57F1}" presName="diagram" presStyleCnt="0">
        <dgm:presLayoutVars>
          <dgm:chPref val="1"/>
          <dgm:dir/>
          <dgm:animOne val="branch"/>
          <dgm:animLvl val="lvl"/>
          <dgm:resizeHandles/>
        </dgm:presLayoutVars>
      </dgm:prSet>
      <dgm:spPr/>
      <dgm:t>
        <a:bodyPr/>
        <a:lstStyle/>
        <a:p>
          <a:endParaRPr lang="es-EC"/>
        </a:p>
      </dgm:t>
    </dgm:pt>
    <dgm:pt modelId="{64C4014C-1846-420D-A286-6F92A9939212}" type="pres">
      <dgm:prSet presAssocID="{35D4DBF7-D4D1-417C-8473-227B394F96A3}" presName="root" presStyleCnt="0"/>
      <dgm:spPr/>
    </dgm:pt>
    <dgm:pt modelId="{F626E46F-7FD5-4149-8C7E-1EFFC4BB6CA8}" type="pres">
      <dgm:prSet presAssocID="{35D4DBF7-D4D1-417C-8473-227B394F96A3}" presName="rootComposite" presStyleCnt="0"/>
      <dgm:spPr/>
    </dgm:pt>
    <dgm:pt modelId="{9CD6D3AC-61B3-4676-A11F-7B7A7096367C}" type="pres">
      <dgm:prSet presAssocID="{35D4DBF7-D4D1-417C-8473-227B394F96A3}" presName="rootText" presStyleLbl="node1" presStyleIdx="0" presStyleCnt="2" custLinFactX="-45782" custLinFactNeighborX="-100000" custLinFactNeighborY="-2217"/>
      <dgm:spPr/>
      <dgm:t>
        <a:bodyPr/>
        <a:lstStyle/>
        <a:p>
          <a:endParaRPr lang="es-EC"/>
        </a:p>
      </dgm:t>
    </dgm:pt>
    <dgm:pt modelId="{95E1AD64-EC0A-4A2E-82B4-145E64744ACA}" type="pres">
      <dgm:prSet presAssocID="{35D4DBF7-D4D1-417C-8473-227B394F96A3}" presName="rootConnector" presStyleLbl="node1" presStyleIdx="0" presStyleCnt="2"/>
      <dgm:spPr/>
      <dgm:t>
        <a:bodyPr/>
        <a:lstStyle/>
        <a:p>
          <a:endParaRPr lang="es-EC"/>
        </a:p>
      </dgm:t>
    </dgm:pt>
    <dgm:pt modelId="{600964D1-BBE7-47AE-A7D1-66AAFA5E0836}" type="pres">
      <dgm:prSet presAssocID="{35D4DBF7-D4D1-417C-8473-227B394F96A3}" presName="childShape" presStyleCnt="0"/>
      <dgm:spPr/>
    </dgm:pt>
    <dgm:pt modelId="{9E22CC25-2B56-4158-BB5A-9525ECDB43E7}" type="pres">
      <dgm:prSet presAssocID="{B9D616E8-63D3-4529-8704-365CA67D58BD}" presName="Name13" presStyleLbl="parChTrans1D2" presStyleIdx="0" presStyleCnt="5"/>
      <dgm:spPr/>
      <dgm:t>
        <a:bodyPr/>
        <a:lstStyle/>
        <a:p>
          <a:endParaRPr lang="es-EC"/>
        </a:p>
      </dgm:t>
    </dgm:pt>
    <dgm:pt modelId="{922F79C0-1326-4867-A4FC-BB3F44913F23}" type="pres">
      <dgm:prSet presAssocID="{252D2CBE-B8D9-4576-96B3-7CC511408964}" presName="childText" presStyleLbl="bgAcc1" presStyleIdx="0" presStyleCnt="5" custLinFactX="-82228" custLinFactNeighborX="-100000" custLinFactNeighborY="-2217">
        <dgm:presLayoutVars>
          <dgm:bulletEnabled val="1"/>
        </dgm:presLayoutVars>
      </dgm:prSet>
      <dgm:spPr/>
      <dgm:t>
        <a:bodyPr/>
        <a:lstStyle/>
        <a:p>
          <a:endParaRPr lang="es-EC"/>
        </a:p>
      </dgm:t>
    </dgm:pt>
    <dgm:pt modelId="{1DB25033-D381-4CB6-B13A-3E1974D3CE22}" type="pres">
      <dgm:prSet presAssocID="{CAF49A48-0ADD-4E50-8C22-0E5CC02FCBD6}" presName="Name13" presStyleLbl="parChTrans1D2" presStyleIdx="1" presStyleCnt="5"/>
      <dgm:spPr/>
      <dgm:t>
        <a:bodyPr/>
        <a:lstStyle/>
        <a:p>
          <a:endParaRPr lang="es-EC"/>
        </a:p>
      </dgm:t>
    </dgm:pt>
    <dgm:pt modelId="{FF46883F-E705-4877-A88A-F1DA449DD09D}" type="pres">
      <dgm:prSet presAssocID="{AF859448-7ED9-40F7-BB4C-E590EA4617C8}" presName="childText" presStyleLbl="bgAcc1" presStyleIdx="1" presStyleCnt="5" custLinFactX="-82228" custLinFactNeighborX="-100000" custLinFactNeighborY="-2217">
        <dgm:presLayoutVars>
          <dgm:bulletEnabled val="1"/>
        </dgm:presLayoutVars>
      </dgm:prSet>
      <dgm:spPr/>
      <dgm:t>
        <a:bodyPr/>
        <a:lstStyle/>
        <a:p>
          <a:endParaRPr lang="es-EC"/>
        </a:p>
      </dgm:t>
    </dgm:pt>
    <dgm:pt modelId="{2566CE0D-1174-49F1-BB2C-D21E52DF801B}" type="pres">
      <dgm:prSet presAssocID="{C4C13F6C-0A69-4A12-BA47-BB915E9BFF26}" presName="Name13" presStyleLbl="parChTrans1D2" presStyleIdx="2" presStyleCnt="5"/>
      <dgm:spPr/>
      <dgm:t>
        <a:bodyPr/>
        <a:lstStyle/>
        <a:p>
          <a:endParaRPr lang="es-EC"/>
        </a:p>
      </dgm:t>
    </dgm:pt>
    <dgm:pt modelId="{A71650D9-6C5C-42E6-85F1-605C31C6BDAA}" type="pres">
      <dgm:prSet presAssocID="{26542D03-4D03-4511-BC52-B671ECF3B667}" presName="childText" presStyleLbl="bgAcc1" presStyleIdx="2" presStyleCnt="5" custLinFactX="-82228" custLinFactNeighborX="-100000" custLinFactNeighborY="-2217">
        <dgm:presLayoutVars>
          <dgm:bulletEnabled val="1"/>
        </dgm:presLayoutVars>
      </dgm:prSet>
      <dgm:spPr/>
      <dgm:t>
        <a:bodyPr/>
        <a:lstStyle/>
        <a:p>
          <a:endParaRPr lang="es-EC"/>
        </a:p>
      </dgm:t>
    </dgm:pt>
    <dgm:pt modelId="{62514CBE-6BDF-43C1-A06A-0F342728EA7F}" type="pres">
      <dgm:prSet presAssocID="{5D2EF50E-7786-43CB-BCDE-FC737858DD65}" presName="root" presStyleCnt="0"/>
      <dgm:spPr/>
    </dgm:pt>
    <dgm:pt modelId="{E094F5F4-B2A1-4C2B-B85A-B0D15B85B0A8}" type="pres">
      <dgm:prSet presAssocID="{5D2EF50E-7786-43CB-BCDE-FC737858DD65}" presName="rootComposite" presStyleCnt="0"/>
      <dgm:spPr/>
    </dgm:pt>
    <dgm:pt modelId="{25C892F4-6906-4CFE-BBB0-1172CB55331D}" type="pres">
      <dgm:prSet presAssocID="{5D2EF50E-7786-43CB-BCDE-FC737858DD65}" presName="rootText" presStyleLbl="node1" presStyleIdx="1" presStyleCnt="2"/>
      <dgm:spPr/>
      <dgm:t>
        <a:bodyPr/>
        <a:lstStyle/>
        <a:p>
          <a:endParaRPr lang="es-EC"/>
        </a:p>
      </dgm:t>
    </dgm:pt>
    <dgm:pt modelId="{7BB43B7C-4C38-4C8C-B1C6-D85179810FC2}" type="pres">
      <dgm:prSet presAssocID="{5D2EF50E-7786-43CB-BCDE-FC737858DD65}" presName="rootConnector" presStyleLbl="node1" presStyleIdx="1" presStyleCnt="2"/>
      <dgm:spPr/>
      <dgm:t>
        <a:bodyPr/>
        <a:lstStyle/>
        <a:p>
          <a:endParaRPr lang="es-EC"/>
        </a:p>
      </dgm:t>
    </dgm:pt>
    <dgm:pt modelId="{F319E9F2-32DB-4427-86E9-BA7E03C2436E}" type="pres">
      <dgm:prSet presAssocID="{5D2EF50E-7786-43CB-BCDE-FC737858DD65}" presName="childShape" presStyleCnt="0"/>
      <dgm:spPr/>
    </dgm:pt>
    <dgm:pt modelId="{F034C33C-E1FB-4C43-9D86-72B19CA4D486}" type="pres">
      <dgm:prSet presAssocID="{8FE4A7E0-C14D-4D39-B7E9-FDBEEFD8A80B}" presName="Name13" presStyleLbl="parChTrans1D2" presStyleIdx="3" presStyleCnt="5"/>
      <dgm:spPr/>
      <dgm:t>
        <a:bodyPr/>
        <a:lstStyle/>
        <a:p>
          <a:endParaRPr lang="es-EC"/>
        </a:p>
      </dgm:t>
    </dgm:pt>
    <dgm:pt modelId="{1968D2E2-C434-464F-84F1-024DB13CE6C4}" type="pres">
      <dgm:prSet presAssocID="{C0DE0530-AA13-43C2-9AFD-22E25E71A556}" presName="childText" presStyleLbl="bgAcc1" presStyleIdx="3" presStyleCnt="5">
        <dgm:presLayoutVars>
          <dgm:bulletEnabled val="1"/>
        </dgm:presLayoutVars>
      </dgm:prSet>
      <dgm:spPr/>
      <dgm:t>
        <a:bodyPr/>
        <a:lstStyle/>
        <a:p>
          <a:endParaRPr lang="es-EC"/>
        </a:p>
      </dgm:t>
    </dgm:pt>
    <dgm:pt modelId="{DBFAFC2A-736C-4A98-BAB0-DD76619AE3AA}" type="pres">
      <dgm:prSet presAssocID="{0767D69B-FC25-44CB-919D-5633D1945ED6}" presName="Name13" presStyleLbl="parChTrans1D2" presStyleIdx="4" presStyleCnt="5"/>
      <dgm:spPr/>
      <dgm:t>
        <a:bodyPr/>
        <a:lstStyle/>
        <a:p>
          <a:endParaRPr lang="es-EC"/>
        </a:p>
      </dgm:t>
    </dgm:pt>
    <dgm:pt modelId="{453FCF77-8CDE-4389-9A81-8DCB10E13542}" type="pres">
      <dgm:prSet presAssocID="{3425C200-9BE6-44B7-A386-144DD24C4C85}" presName="childText" presStyleLbl="bgAcc1" presStyleIdx="4" presStyleCnt="5">
        <dgm:presLayoutVars>
          <dgm:bulletEnabled val="1"/>
        </dgm:presLayoutVars>
      </dgm:prSet>
      <dgm:spPr/>
      <dgm:t>
        <a:bodyPr/>
        <a:lstStyle/>
        <a:p>
          <a:endParaRPr lang="es-EC"/>
        </a:p>
      </dgm:t>
    </dgm:pt>
  </dgm:ptLst>
  <dgm:cxnLst>
    <dgm:cxn modelId="{03DD930F-1FD7-4F59-9C8C-98CF2CEC7050}" type="presOf" srcId="{AF859448-7ED9-40F7-BB4C-E590EA4617C8}" destId="{FF46883F-E705-4877-A88A-F1DA449DD09D}" srcOrd="0" destOrd="0" presId="urn:microsoft.com/office/officeart/2005/8/layout/hierarchy3"/>
    <dgm:cxn modelId="{BE0DFC34-873F-4F53-B4B4-899FD3096FF1}" srcId="{5D2EF50E-7786-43CB-BCDE-FC737858DD65}" destId="{3425C200-9BE6-44B7-A386-144DD24C4C85}" srcOrd="1" destOrd="0" parTransId="{0767D69B-FC25-44CB-919D-5633D1945ED6}" sibTransId="{3305A5E1-BDBE-40CA-82FE-91D9BB4C44CA}"/>
    <dgm:cxn modelId="{D2711B66-E5EA-4F29-8B80-E6E81B786F6A}" type="presOf" srcId="{C4C13F6C-0A69-4A12-BA47-BB915E9BFF26}" destId="{2566CE0D-1174-49F1-BB2C-D21E52DF801B}" srcOrd="0" destOrd="0" presId="urn:microsoft.com/office/officeart/2005/8/layout/hierarchy3"/>
    <dgm:cxn modelId="{D800104B-D4A0-4BAC-B5A5-92106F197BDB}" srcId="{24676FEB-CC28-4557-9A77-8DAE70FE57F1}" destId="{35D4DBF7-D4D1-417C-8473-227B394F96A3}" srcOrd="0" destOrd="0" parTransId="{630A490B-80DB-4840-BCD3-2825BDED2F81}" sibTransId="{BE900072-05F5-451E-8941-5FE1A50B5860}"/>
    <dgm:cxn modelId="{414BE015-096F-45A7-B57B-7D57E823B93F}" srcId="{35D4DBF7-D4D1-417C-8473-227B394F96A3}" destId="{26542D03-4D03-4511-BC52-B671ECF3B667}" srcOrd="2" destOrd="0" parTransId="{C4C13F6C-0A69-4A12-BA47-BB915E9BFF26}" sibTransId="{ECDFC135-D335-40C2-B661-8144336305F5}"/>
    <dgm:cxn modelId="{44147048-5422-4DCB-912C-79FC3073322B}" type="presOf" srcId="{5D2EF50E-7786-43CB-BCDE-FC737858DD65}" destId="{7BB43B7C-4C38-4C8C-B1C6-D85179810FC2}" srcOrd="1" destOrd="0" presId="urn:microsoft.com/office/officeart/2005/8/layout/hierarchy3"/>
    <dgm:cxn modelId="{19ED8062-38AC-4988-8377-4DA66D7DD882}" type="presOf" srcId="{26542D03-4D03-4511-BC52-B671ECF3B667}" destId="{A71650D9-6C5C-42E6-85F1-605C31C6BDAA}" srcOrd="0" destOrd="0" presId="urn:microsoft.com/office/officeart/2005/8/layout/hierarchy3"/>
    <dgm:cxn modelId="{BBBD5D5D-4A92-4EDC-BB3B-1894C5BD0D91}" type="presOf" srcId="{8FE4A7E0-C14D-4D39-B7E9-FDBEEFD8A80B}" destId="{F034C33C-E1FB-4C43-9D86-72B19CA4D486}" srcOrd="0" destOrd="0" presId="urn:microsoft.com/office/officeart/2005/8/layout/hierarchy3"/>
    <dgm:cxn modelId="{B1B35699-2599-4AF9-9F86-90FB056A71BA}" type="presOf" srcId="{35D4DBF7-D4D1-417C-8473-227B394F96A3}" destId="{9CD6D3AC-61B3-4676-A11F-7B7A7096367C}" srcOrd="0" destOrd="0" presId="urn:microsoft.com/office/officeart/2005/8/layout/hierarchy3"/>
    <dgm:cxn modelId="{7D06436A-62A2-407F-A0FA-C68A4CD04775}" srcId="{35D4DBF7-D4D1-417C-8473-227B394F96A3}" destId="{AF859448-7ED9-40F7-BB4C-E590EA4617C8}" srcOrd="1" destOrd="0" parTransId="{CAF49A48-0ADD-4E50-8C22-0E5CC02FCBD6}" sibTransId="{46B2F965-3EAA-4B80-9F5D-ED0F640E3F4D}"/>
    <dgm:cxn modelId="{A644C8CA-93A3-498E-A0A8-CD8A6E1DC2DC}" type="presOf" srcId="{3425C200-9BE6-44B7-A386-144DD24C4C85}" destId="{453FCF77-8CDE-4389-9A81-8DCB10E13542}" srcOrd="0" destOrd="0" presId="urn:microsoft.com/office/officeart/2005/8/layout/hierarchy3"/>
    <dgm:cxn modelId="{623DC882-C6AB-4BBA-8847-96F584687C7A}" type="presOf" srcId="{CAF49A48-0ADD-4E50-8C22-0E5CC02FCBD6}" destId="{1DB25033-D381-4CB6-B13A-3E1974D3CE22}" srcOrd="0" destOrd="0" presId="urn:microsoft.com/office/officeart/2005/8/layout/hierarchy3"/>
    <dgm:cxn modelId="{3CB0D2D5-BE94-44F5-B07A-DC80C22B1919}" srcId="{35D4DBF7-D4D1-417C-8473-227B394F96A3}" destId="{252D2CBE-B8D9-4576-96B3-7CC511408964}" srcOrd="0" destOrd="0" parTransId="{B9D616E8-63D3-4529-8704-365CA67D58BD}" sibTransId="{840F695B-4116-4049-88C7-394946AE8C42}"/>
    <dgm:cxn modelId="{4B5F230D-3F7C-4458-A027-5BE278819C55}" type="presOf" srcId="{C0DE0530-AA13-43C2-9AFD-22E25E71A556}" destId="{1968D2E2-C434-464F-84F1-024DB13CE6C4}" srcOrd="0" destOrd="0" presId="urn:microsoft.com/office/officeart/2005/8/layout/hierarchy3"/>
    <dgm:cxn modelId="{3B5FA3C2-83BA-4C19-B20C-FEB4E6E3EDD5}" srcId="{5D2EF50E-7786-43CB-BCDE-FC737858DD65}" destId="{C0DE0530-AA13-43C2-9AFD-22E25E71A556}" srcOrd="0" destOrd="0" parTransId="{8FE4A7E0-C14D-4D39-B7E9-FDBEEFD8A80B}" sibTransId="{12B62692-A4F0-4F2F-A4D4-E70018E89EEE}"/>
    <dgm:cxn modelId="{56E1C195-80CA-480A-BE42-BB4352A7415A}" type="presOf" srcId="{35D4DBF7-D4D1-417C-8473-227B394F96A3}" destId="{95E1AD64-EC0A-4A2E-82B4-145E64744ACA}" srcOrd="1" destOrd="0" presId="urn:microsoft.com/office/officeart/2005/8/layout/hierarchy3"/>
    <dgm:cxn modelId="{94491B1F-CF41-4343-9158-C3685D353E55}" type="presOf" srcId="{252D2CBE-B8D9-4576-96B3-7CC511408964}" destId="{922F79C0-1326-4867-A4FC-BB3F44913F23}" srcOrd="0" destOrd="0" presId="urn:microsoft.com/office/officeart/2005/8/layout/hierarchy3"/>
    <dgm:cxn modelId="{7E78BFDC-571A-48CB-AA4E-B293BE0C2CA9}" srcId="{24676FEB-CC28-4557-9A77-8DAE70FE57F1}" destId="{5D2EF50E-7786-43CB-BCDE-FC737858DD65}" srcOrd="1" destOrd="0" parTransId="{605D423B-A926-48B4-9018-558D9B690185}" sibTransId="{03C9B925-2835-4533-A75D-AD9DDB6E2521}"/>
    <dgm:cxn modelId="{317F0E41-8E7A-44CD-AD91-632772B83B42}" type="presOf" srcId="{24676FEB-CC28-4557-9A77-8DAE70FE57F1}" destId="{7EE7E816-7FB4-4AB5-B61D-5A014CEE349B}" srcOrd="0" destOrd="0" presId="urn:microsoft.com/office/officeart/2005/8/layout/hierarchy3"/>
    <dgm:cxn modelId="{03DAF842-75E3-416E-A4FD-051496B0969E}" type="presOf" srcId="{5D2EF50E-7786-43CB-BCDE-FC737858DD65}" destId="{25C892F4-6906-4CFE-BBB0-1172CB55331D}" srcOrd="0" destOrd="0" presId="urn:microsoft.com/office/officeart/2005/8/layout/hierarchy3"/>
    <dgm:cxn modelId="{E33ACF6E-50A1-462E-B1DA-21383A4349EF}" type="presOf" srcId="{B9D616E8-63D3-4529-8704-365CA67D58BD}" destId="{9E22CC25-2B56-4158-BB5A-9525ECDB43E7}" srcOrd="0" destOrd="0" presId="urn:microsoft.com/office/officeart/2005/8/layout/hierarchy3"/>
    <dgm:cxn modelId="{41CAF421-3533-4D9A-8822-60C28BDF68CC}" type="presOf" srcId="{0767D69B-FC25-44CB-919D-5633D1945ED6}" destId="{DBFAFC2A-736C-4A98-BAB0-DD76619AE3AA}" srcOrd="0" destOrd="0" presId="urn:microsoft.com/office/officeart/2005/8/layout/hierarchy3"/>
    <dgm:cxn modelId="{E4C425E8-A9B3-444A-92F9-F8E1A0CF9D01}" type="presParOf" srcId="{7EE7E816-7FB4-4AB5-B61D-5A014CEE349B}" destId="{64C4014C-1846-420D-A286-6F92A9939212}" srcOrd="0" destOrd="0" presId="urn:microsoft.com/office/officeart/2005/8/layout/hierarchy3"/>
    <dgm:cxn modelId="{A45E4614-D8BB-4A74-BD31-383587AEAFCB}" type="presParOf" srcId="{64C4014C-1846-420D-A286-6F92A9939212}" destId="{F626E46F-7FD5-4149-8C7E-1EFFC4BB6CA8}" srcOrd="0" destOrd="0" presId="urn:microsoft.com/office/officeart/2005/8/layout/hierarchy3"/>
    <dgm:cxn modelId="{87D0B056-9CC6-4B08-8549-40E742D225AE}" type="presParOf" srcId="{F626E46F-7FD5-4149-8C7E-1EFFC4BB6CA8}" destId="{9CD6D3AC-61B3-4676-A11F-7B7A7096367C}" srcOrd="0" destOrd="0" presId="urn:microsoft.com/office/officeart/2005/8/layout/hierarchy3"/>
    <dgm:cxn modelId="{6E338DEA-4664-4A5E-9E2F-ED6B7EBC6D3A}" type="presParOf" srcId="{F626E46F-7FD5-4149-8C7E-1EFFC4BB6CA8}" destId="{95E1AD64-EC0A-4A2E-82B4-145E64744ACA}" srcOrd="1" destOrd="0" presId="urn:microsoft.com/office/officeart/2005/8/layout/hierarchy3"/>
    <dgm:cxn modelId="{05AA23B1-D183-4BCC-821E-6C050A3F9381}" type="presParOf" srcId="{64C4014C-1846-420D-A286-6F92A9939212}" destId="{600964D1-BBE7-47AE-A7D1-66AAFA5E0836}" srcOrd="1" destOrd="0" presId="urn:microsoft.com/office/officeart/2005/8/layout/hierarchy3"/>
    <dgm:cxn modelId="{6ED444E0-9166-4E77-BAE7-AA78F4ACCB4E}" type="presParOf" srcId="{600964D1-BBE7-47AE-A7D1-66AAFA5E0836}" destId="{9E22CC25-2B56-4158-BB5A-9525ECDB43E7}" srcOrd="0" destOrd="0" presId="urn:microsoft.com/office/officeart/2005/8/layout/hierarchy3"/>
    <dgm:cxn modelId="{72C83619-64E8-41B1-9B06-495ECFBFD5EB}" type="presParOf" srcId="{600964D1-BBE7-47AE-A7D1-66AAFA5E0836}" destId="{922F79C0-1326-4867-A4FC-BB3F44913F23}" srcOrd="1" destOrd="0" presId="urn:microsoft.com/office/officeart/2005/8/layout/hierarchy3"/>
    <dgm:cxn modelId="{F25A840B-7CE8-4A82-81FF-FA6D27547276}" type="presParOf" srcId="{600964D1-BBE7-47AE-A7D1-66AAFA5E0836}" destId="{1DB25033-D381-4CB6-B13A-3E1974D3CE22}" srcOrd="2" destOrd="0" presId="urn:microsoft.com/office/officeart/2005/8/layout/hierarchy3"/>
    <dgm:cxn modelId="{F2A1BD8C-F2E6-4D49-BDB7-521BFABA6095}" type="presParOf" srcId="{600964D1-BBE7-47AE-A7D1-66AAFA5E0836}" destId="{FF46883F-E705-4877-A88A-F1DA449DD09D}" srcOrd="3" destOrd="0" presId="urn:microsoft.com/office/officeart/2005/8/layout/hierarchy3"/>
    <dgm:cxn modelId="{4ADBD003-F378-4B91-AAFE-B28102D1EB77}" type="presParOf" srcId="{600964D1-BBE7-47AE-A7D1-66AAFA5E0836}" destId="{2566CE0D-1174-49F1-BB2C-D21E52DF801B}" srcOrd="4" destOrd="0" presId="urn:microsoft.com/office/officeart/2005/8/layout/hierarchy3"/>
    <dgm:cxn modelId="{49D5AC6B-6F19-4142-AE51-8744BB2C93BF}" type="presParOf" srcId="{600964D1-BBE7-47AE-A7D1-66AAFA5E0836}" destId="{A71650D9-6C5C-42E6-85F1-605C31C6BDAA}" srcOrd="5" destOrd="0" presId="urn:microsoft.com/office/officeart/2005/8/layout/hierarchy3"/>
    <dgm:cxn modelId="{F3BD073C-B86F-407E-B5C5-D0C2D4FE342B}" type="presParOf" srcId="{7EE7E816-7FB4-4AB5-B61D-5A014CEE349B}" destId="{62514CBE-6BDF-43C1-A06A-0F342728EA7F}" srcOrd="1" destOrd="0" presId="urn:microsoft.com/office/officeart/2005/8/layout/hierarchy3"/>
    <dgm:cxn modelId="{867540AF-5211-4C1A-850A-529A99C9B620}" type="presParOf" srcId="{62514CBE-6BDF-43C1-A06A-0F342728EA7F}" destId="{E094F5F4-B2A1-4C2B-B85A-B0D15B85B0A8}" srcOrd="0" destOrd="0" presId="urn:microsoft.com/office/officeart/2005/8/layout/hierarchy3"/>
    <dgm:cxn modelId="{968EA6D0-1987-44B4-B698-0B921686BC79}" type="presParOf" srcId="{E094F5F4-B2A1-4C2B-B85A-B0D15B85B0A8}" destId="{25C892F4-6906-4CFE-BBB0-1172CB55331D}" srcOrd="0" destOrd="0" presId="urn:microsoft.com/office/officeart/2005/8/layout/hierarchy3"/>
    <dgm:cxn modelId="{0E68679B-3844-4390-8F27-E30ADEADC471}" type="presParOf" srcId="{E094F5F4-B2A1-4C2B-B85A-B0D15B85B0A8}" destId="{7BB43B7C-4C38-4C8C-B1C6-D85179810FC2}" srcOrd="1" destOrd="0" presId="urn:microsoft.com/office/officeart/2005/8/layout/hierarchy3"/>
    <dgm:cxn modelId="{42BBACF1-1A2E-419D-AA3B-13EF4E3334CB}" type="presParOf" srcId="{62514CBE-6BDF-43C1-A06A-0F342728EA7F}" destId="{F319E9F2-32DB-4427-86E9-BA7E03C2436E}" srcOrd="1" destOrd="0" presId="urn:microsoft.com/office/officeart/2005/8/layout/hierarchy3"/>
    <dgm:cxn modelId="{B7006CA0-3F05-4845-9F31-F770766CF9E8}" type="presParOf" srcId="{F319E9F2-32DB-4427-86E9-BA7E03C2436E}" destId="{F034C33C-E1FB-4C43-9D86-72B19CA4D486}" srcOrd="0" destOrd="0" presId="urn:microsoft.com/office/officeart/2005/8/layout/hierarchy3"/>
    <dgm:cxn modelId="{5D9E82CC-E585-43D3-9464-946549ED1EEA}" type="presParOf" srcId="{F319E9F2-32DB-4427-86E9-BA7E03C2436E}" destId="{1968D2E2-C434-464F-84F1-024DB13CE6C4}" srcOrd="1" destOrd="0" presId="urn:microsoft.com/office/officeart/2005/8/layout/hierarchy3"/>
    <dgm:cxn modelId="{10045C89-6C71-4452-B805-1AEE7850C7A0}" type="presParOf" srcId="{F319E9F2-32DB-4427-86E9-BA7E03C2436E}" destId="{DBFAFC2A-736C-4A98-BAB0-DD76619AE3AA}" srcOrd="2" destOrd="0" presId="urn:microsoft.com/office/officeart/2005/8/layout/hierarchy3"/>
    <dgm:cxn modelId="{3DE6C048-050D-42DE-A499-CE5113A4493C}" type="presParOf" srcId="{F319E9F2-32DB-4427-86E9-BA7E03C2436E}" destId="{453FCF77-8CDE-4389-9A81-8DCB10E13542}" srcOrd="3"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0912B-E74A-4080-B3FE-298272FC96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A7DBE475-8B9A-461A-976A-18662CB854C3}">
      <dgm:prSet phldrT="[Texto]"/>
      <dgm:spPr/>
      <dgm:t>
        <a:bodyPr/>
        <a:lstStyle/>
        <a:p>
          <a:r>
            <a:rPr lang="es-MX" dirty="0"/>
            <a:t>Altitudes de aproximadamente 2500 m a 4500 m, hasta la</a:t>
          </a:r>
          <a:endParaRPr lang="es-EC" dirty="0"/>
        </a:p>
        <a:p>
          <a:r>
            <a:rPr lang="es-EC" dirty="0"/>
            <a:t>línea de nieves perpetuas</a:t>
          </a:r>
        </a:p>
      </dgm:t>
    </dgm:pt>
    <dgm:pt modelId="{42EB3BC0-58D7-4D80-9D37-4D3FF6419CC3}" type="parTrans" cxnId="{309B77D7-352A-4272-B01B-432E92F869F2}">
      <dgm:prSet/>
      <dgm:spPr/>
      <dgm:t>
        <a:bodyPr/>
        <a:lstStyle/>
        <a:p>
          <a:endParaRPr lang="es-EC"/>
        </a:p>
      </dgm:t>
    </dgm:pt>
    <dgm:pt modelId="{C1C587FC-CC72-4C31-A9E3-ABC3847621C2}" type="sibTrans" cxnId="{309B77D7-352A-4272-B01B-432E92F869F2}">
      <dgm:prSet/>
      <dgm:spPr/>
      <dgm:t>
        <a:bodyPr/>
        <a:lstStyle/>
        <a:p>
          <a:endParaRPr lang="es-EC"/>
        </a:p>
      </dgm:t>
    </dgm:pt>
    <dgm:pt modelId="{57A9DDE2-29C7-4E3E-A9DA-99766A04C1F1}">
      <dgm:prSet phldrT="[Texto]"/>
      <dgm:spPr/>
      <dgm:t>
        <a:bodyPr/>
        <a:lstStyle/>
        <a:p>
          <a:r>
            <a:rPr lang="es-MX" dirty="0"/>
            <a:t>Son regiones estratégicas por su altitud y climatología cuya principal función es retener el agua y regularla hídricamente durante todo el año</a:t>
          </a:r>
          <a:endParaRPr lang="es-EC" dirty="0"/>
        </a:p>
      </dgm:t>
    </dgm:pt>
    <dgm:pt modelId="{7833C89A-C547-4916-BF9F-8B110A58245B}" type="parTrans" cxnId="{098EE08C-B08B-494E-8CA9-B2E3462338FC}">
      <dgm:prSet/>
      <dgm:spPr/>
      <dgm:t>
        <a:bodyPr/>
        <a:lstStyle/>
        <a:p>
          <a:endParaRPr lang="es-EC"/>
        </a:p>
      </dgm:t>
    </dgm:pt>
    <dgm:pt modelId="{40733FB6-DE82-40EE-BFAD-3DE45ADB9DDF}" type="sibTrans" cxnId="{098EE08C-B08B-494E-8CA9-B2E3462338FC}">
      <dgm:prSet/>
      <dgm:spPr/>
      <dgm:t>
        <a:bodyPr/>
        <a:lstStyle/>
        <a:p>
          <a:endParaRPr lang="es-EC"/>
        </a:p>
      </dgm:t>
    </dgm:pt>
    <dgm:pt modelId="{465C0DE8-3CB9-4B44-ABE4-A7C5E5DA0E1D}">
      <dgm:prSet phldrT="[Texto]"/>
      <dgm:spPr/>
      <dgm:t>
        <a:bodyPr/>
        <a:lstStyle/>
        <a:p>
          <a:r>
            <a:rPr lang="es-EC" dirty="0"/>
            <a:t>Tiene una temperatura media </a:t>
          </a:r>
          <a:r>
            <a:rPr lang="es-MX" dirty="0"/>
            <a:t>anual que varía desde 3° C hasta los 12°C.</a:t>
          </a:r>
          <a:endParaRPr lang="es-EC" dirty="0"/>
        </a:p>
      </dgm:t>
    </dgm:pt>
    <dgm:pt modelId="{038E5506-E7DD-4420-90FC-B82396E58A1D}" type="parTrans" cxnId="{566E1B32-7B5C-4D84-8F44-0111F2A96C20}">
      <dgm:prSet/>
      <dgm:spPr/>
      <dgm:t>
        <a:bodyPr/>
        <a:lstStyle/>
        <a:p>
          <a:endParaRPr lang="es-EC"/>
        </a:p>
      </dgm:t>
    </dgm:pt>
    <dgm:pt modelId="{F52E3A65-59D5-4D82-829B-898279F663EB}" type="sibTrans" cxnId="{566E1B32-7B5C-4D84-8F44-0111F2A96C20}">
      <dgm:prSet/>
      <dgm:spPr/>
      <dgm:t>
        <a:bodyPr/>
        <a:lstStyle/>
        <a:p>
          <a:endParaRPr lang="es-EC"/>
        </a:p>
      </dgm:t>
    </dgm:pt>
    <dgm:pt modelId="{FC0F84E8-44EA-4801-84E3-82E2B3C50FE8}">
      <dgm:prSet phldrT="[Texto]"/>
      <dgm:spPr/>
      <dgm:t>
        <a:bodyPr/>
        <a:lstStyle/>
        <a:p>
          <a:r>
            <a:rPr lang="es-EC" dirty="0"/>
            <a:t>Vegetación </a:t>
          </a:r>
          <a:r>
            <a:rPr lang="es-MX" dirty="0"/>
            <a:t>de tipo pajonal donde las especies dominantes son las gramíneas, arbustos, hierbas y rosetas gigantes del grupo de los frailejones.</a:t>
          </a:r>
          <a:endParaRPr lang="es-EC" dirty="0"/>
        </a:p>
      </dgm:t>
    </dgm:pt>
    <dgm:pt modelId="{D8D6D4FC-84FE-4ED5-AE4B-317EAA70289C}" type="parTrans" cxnId="{03F9828A-52C0-4BA7-A8AD-A4CC053613AB}">
      <dgm:prSet/>
      <dgm:spPr/>
      <dgm:t>
        <a:bodyPr/>
        <a:lstStyle/>
        <a:p>
          <a:endParaRPr lang="es-EC"/>
        </a:p>
      </dgm:t>
    </dgm:pt>
    <dgm:pt modelId="{BDE70A4F-28C2-4484-86CA-2431A7D5F8F8}" type="sibTrans" cxnId="{03F9828A-52C0-4BA7-A8AD-A4CC053613AB}">
      <dgm:prSet/>
      <dgm:spPr/>
      <dgm:t>
        <a:bodyPr/>
        <a:lstStyle/>
        <a:p>
          <a:endParaRPr lang="es-EC"/>
        </a:p>
      </dgm:t>
    </dgm:pt>
    <dgm:pt modelId="{8DCC8854-F576-4AB3-9B0E-F43C989AB025}" type="pres">
      <dgm:prSet presAssocID="{C5F0912B-E74A-4080-B3FE-298272FC96D0}" presName="diagram" presStyleCnt="0">
        <dgm:presLayoutVars>
          <dgm:dir/>
          <dgm:resizeHandles val="exact"/>
        </dgm:presLayoutVars>
      </dgm:prSet>
      <dgm:spPr/>
      <dgm:t>
        <a:bodyPr/>
        <a:lstStyle/>
        <a:p>
          <a:endParaRPr lang="es-EC"/>
        </a:p>
      </dgm:t>
    </dgm:pt>
    <dgm:pt modelId="{6112B64B-7F18-4944-8724-7E5C81812C3B}" type="pres">
      <dgm:prSet presAssocID="{A7DBE475-8B9A-461A-976A-18662CB854C3}" presName="node" presStyleLbl="node1" presStyleIdx="0" presStyleCnt="4" custLinFactNeighborX="-36474" custLinFactNeighborY="14205">
        <dgm:presLayoutVars>
          <dgm:bulletEnabled val="1"/>
        </dgm:presLayoutVars>
      </dgm:prSet>
      <dgm:spPr/>
      <dgm:t>
        <a:bodyPr/>
        <a:lstStyle/>
        <a:p>
          <a:endParaRPr lang="es-EC"/>
        </a:p>
      </dgm:t>
    </dgm:pt>
    <dgm:pt modelId="{B3697334-7CDC-4F59-B0A1-5FA750EA9925}" type="pres">
      <dgm:prSet presAssocID="{C1C587FC-CC72-4C31-A9E3-ABC3847621C2}" presName="sibTrans" presStyleCnt="0"/>
      <dgm:spPr/>
    </dgm:pt>
    <dgm:pt modelId="{1BFAD32E-8FCF-48F7-84C1-4919804021F2}" type="pres">
      <dgm:prSet presAssocID="{57A9DDE2-29C7-4E3E-A9DA-99766A04C1F1}" presName="node" presStyleLbl="node1" presStyleIdx="1" presStyleCnt="4" custLinFactNeighborX="-970" custLinFactNeighborY="11448">
        <dgm:presLayoutVars>
          <dgm:bulletEnabled val="1"/>
        </dgm:presLayoutVars>
      </dgm:prSet>
      <dgm:spPr/>
      <dgm:t>
        <a:bodyPr/>
        <a:lstStyle/>
        <a:p>
          <a:endParaRPr lang="es-EC"/>
        </a:p>
      </dgm:t>
    </dgm:pt>
    <dgm:pt modelId="{CE8BFEA1-0CCC-4FCB-9CD3-DB85EE3D5119}" type="pres">
      <dgm:prSet presAssocID="{40733FB6-DE82-40EE-BFAD-3DE45ADB9DDF}" presName="sibTrans" presStyleCnt="0"/>
      <dgm:spPr/>
    </dgm:pt>
    <dgm:pt modelId="{5626C0DC-A5C4-41E3-91CA-9C319B1142B8}" type="pres">
      <dgm:prSet presAssocID="{465C0DE8-3CB9-4B44-ABE4-A7C5E5DA0E1D}" presName="node" presStyleLbl="node1" presStyleIdx="2" presStyleCnt="4" custLinFactNeighborX="-34497" custLinFactNeighborY="1670">
        <dgm:presLayoutVars>
          <dgm:bulletEnabled val="1"/>
        </dgm:presLayoutVars>
      </dgm:prSet>
      <dgm:spPr/>
      <dgm:t>
        <a:bodyPr/>
        <a:lstStyle/>
        <a:p>
          <a:endParaRPr lang="es-EC"/>
        </a:p>
      </dgm:t>
    </dgm:pt>
    <dgm:pt modelId="{02D66DA0-73E8-4ABF-AAA2-A6E94F4F9245}" type="pres">
      <dgm:prSet presAssocID="{F52E3A65-59D5-4D82-829B-898279F663EB}" presName="sibTrans" presStyleCnt="0"/>
      <dgm:spPr/>
    </dgm:pt>
    <dgm:pt modelId="{7A043E59-FE59-4504-BF6B-D8AF32210DCF}" type="pres">
      <dgm:prSet presAssocID="{FC0F84E8-44EA-4801-84E3-82E2B3C50FE8}" presName="node" presStyleLbl="node1" presStyleIdx="3" presStyleCnt="4">
        <dgm:presLayoutVars>
          <dgm:bulletEnabled val="1"/>
        </dgm:presLayoutVars>
      </dgm:prSet>
      <dgm:spPr/>
      <dgm:t>
        <a:bodyPr/>
        <a:lstStyle/>
        <a:p>
          <a:endParaRPr lang="es-EC"/>
        </a:p>
      </dgm:t>
    </dgm:pt>
  </dgm:ptLst>
  <dgm:cxnLst>
    <dgm:cxn modelId="{03F9828A-52C0-4BA7-A8AD-A4CC053613AB}" srcId="{C5F0912B-E74A-4080-B3FE-298272FC96D0}" destId="{FC0F84E8-44EA-4801-84E3-82E2B3C50FE8}" srcOrd="3" destOrd="0" parTransId="{D8D6D4FC-84FE-4ED5-AE4B-317EAA70289C}" sibTransId="{BDE70A4F-28C2-4484-86CA-2431A7D5F8F8}"/>
    <dgm:cxn modelId="{566E1B32-7B5C-4D84-8F44-0111F2A96C20}" srcId="{C5F0912B-E74A-4080-B3FE-298272FC96D0}" destId="{465C0DE8-3CB9-4B44-ABE4-A7C5E5DA0E1D}" srcOrd="2" destOrd="0" parTransId="{038E5506-E7DD-4420-90FC-B82396E58A1D}" sibTransId="{F52E3A65-59D5-4D82-829B-898279F663EB}"/>
    <dgm:cxn modelId="{63438C9E-15B7-4ADD-BED3-097E226E7651}" type="presOf" srcId="{465C0DE8-3CB9-4B44-ABE4-A7C5E5DA0E1D}" destId="{5626C0DC-A5C4-41E3-91CA-9C319B1142B8}" srcOrd="0" destOrd="0" presId="urn:microsoft.com/office/officeart/2005/8/layout/default"/>
    <dgm:cxn modelId="{429C46A1-E682-4D24-8AF4-833FC8289F21}" type="presOf" srcId="{57A9DDE2-29C7-4E3E-A9DA-99766A04C1F1}" destId="{1BFAD32E-8FCF-48F7-84C1-4919804021F2}" srcOrd="0" destOrd="0" presId="urn:microsoft.com/office/officeart/2005/8/layout/default"/>
    <dgm:cxn modelId="{309B77D7-352A-4272-B01B-432E92F869F2}" srcId="{C5F0912B-E74A-4080-B3FE-298272FC96D0}" destId="{A7DBE475-8B9A-461A-976A-18662CB854C3}" srcOrd="0" destOrd="0" parTransId="{42EB3BC0-58D7-4D80-9D37-4D3FF6419CC3}" sibTransId="{C1C587FC-CC72-4C31-A9E3-ABC3847621C2}"/>
    <dgm:cxn modelId="{7EEA0C5D-77A3-4369-B9A2-C35695B9D01F}" type="presOf" srcId="{A7DBE475-8B9A-461A-976A-18662CB854C3}" destId="{6112B64B-7F18-4944-8724-7E5C81812C3B}" srcOrd="0" destOrd="0" presId="urn:microsoft.com/office/officeart/2005/8/layout/default"/>
    <dgm:cxn modelId="{AC1C5F80-509E-4C04-8479-3EB1B2EF3825}" type="presOf" srcId="{FC0F84E8-44EA-4801-84E3-82E2B3C50FE8}" destId="{7A043E59-FE59-4504-BF6B-D8AF32210DCF}" srcOrd="0" destOrd="0" presId="urn:microsoft.com/office/officeart/2005/8/layout/default"/>
    <dgm:cxn modelId="{0C88FA62-773B-4002-8CC8-635A70DCB223}" type="presOf" srcId="{C5F0912B-E74A-4080-B3FE-298272FC96D0}" destId="{8DCC8854-F576-4AB3-9B0E-F43C989AB025}" srcOrd="0" destOrd="0" presId="urn:microsoft.com/office/officeart/2005/8/layout/default"/>
    <dgm:cxn modelId="{098EE08C-B08B-494E-8CA9-B2E3462338FC}" srcId="{C5F0912B-E74A-4080-B3FE-298272FC96D0}" destId="{57A9DDE2-29C7-4E3E-A9DA-99766A04C1F1}" srcOrd="1" destOrd="0" parTransId="{7833C89A-C547-4916-BF9F-8B110A58245B}" sibTransId="{40733FB6-DE82-40EE-BFAD-3DE45ADB9DDF}"/>
    <dgm:cxn modelId="{DADCBFD1-85A0-42B3-9477-669BB8B09957}" type="presParOf" srcId="{8DCC8854-F576-4AB3-9B0E-F43C989AB025}" destId="{6112B64B-7F18-4944-8724-7E5C81812C3B}" srcOrd="0" destOrd="0" presId="urn:microsoft.com/office/officeart/2005/8/layout/default"/>
    <dgm:cxn modelId="{E7D6DB06-8B03-4D05-AD9C-CBC458E4895C}" type="presParOf" srcId="{8DCC8854-F576-4AB3-9B0E-F43C989AB025}" destId="{B3697334-7CDC-4F59-B0A1-5FA750EA9925}" srcOrd="1" destOrd="0" presId="urn:microsoft.com/office/officeart/2005/8/layout/default"/>
    <dgm:cxn modelId="{0208E7BF-B0F2-4B48-B19A-964C8D61D5E5}" type="presParOf" srcId="{8DCC8854-F576-4AB3-9B0E-F43C989AB025}" destId="{1BFAD32E-8FCF-48F7-84C1-4919804021F2}" srcOrd="2" destOrd="0" presId="urn:microsoft.com/office/officeart/2005/8/layout/default"/>
    <dgm:cxn modelId="{F37F3F5B-73A7-47A4-859B-91BAF7C10A9F}" type="presParOf" srcId="{8DCC8854-F576-4AB3-9B0E-F43C989AB025}" destId="{CE8BFEA1-0CCC-4FCB-9CD3-DB85EE3D5119}" srcOrd="3" destOrd="0" presId="urn:microsoft.com/office/officeart/2005/8/layout/default"/>
    <dgm:cxn modelId="{38CD4560-41FF-457D-B2EF-A0A0849C3016}" type="presParOf" srcId="{8DCC8854-F576-4AB3-9B0E-F43C989AB025}" destId="{5626C0DC-A5C4-41E3-91CA-9C319B1142B8}" srcOrd="4" destOrd="0" presId="urn:microsoft.com/office/officeart/2005/8/layout/default"/>
    <dgm:cxn modelId="{5EE93217-AE29-4B5E-834A-D2AE1A103F8D}" type="presParOf" srcId="{8DCC8854-F576-4AB3-9B0E-F43C989AB025}" destId="{02D66DA0-73E8-4ABF-AAA2-A6E94F4F9245}" srcOrd="5" destOrd="0" presId="urn:microsoft.com/office/officeart/2005/8/layout/default"/>
    <dgm:cxn modelId="{7826C899-F042-4392-82B0-BA00425B7279}" type="presParOf" srcId="{8DCC8854-F576-4AB3-9B0E-F43C989AB025}" destId="{7A043E59-FE59-4504-BF6B-D8AF32210DCF}"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A151E1-EEDA-415E-8DA8-3C53E91D02CC}"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s-EC"/>
        </a:p>
      </dgm:t>
    </dgm:pt>
    <dgm:pt modelId="{6DF4C12F-3124-4068-ABD6-5EF63E14041C}">
      <dgm:prSet phldrT="[Texto]"/>
      <dgm:spPr/>
      <dgm:t>
        <a:bodyPr vert="vert" anchor="ctr"/>
        <a:lstStyle/>
        <a:p>
          <a:pPr algn="ctr"/>
          <a:r>
            <a:rPr lang="es-EC" dirty="0"/>
            <a:t>METODOLOGÍA</a:t>
          </a:r>
        </a:p>
      </dgm:t>
    </dgm:pt>
    <dgm:pt modelId="{71C60418-5508-4D03-BDF3-9F30ED72F793}" type="parTrans" cxnId="{0D369D61-B15B-4CAE-96DC-7873E6B3D647}">
      <dgm:prSet/>
      <dgm:spPr/>
      <dgm:t>
        <a:bodyPr/>
        <a:lstStyle/>
        <a:p>
          <a:endParaRPr lang="es-EC"/>
        </a:p>
      </dgm:t>
    </dgm:pt>
    <dgm:pt modelId="{B611FC2A-9870-4DCB-B3F1-3B3232932753}" type="sibTrans" cxnId="{0D369D61-B15B-4CAE-96DC-7873E6B3D647}">
      <dgm:prSet/>
      <dgm:spPr/>
      <dgm:t>
        <a:bodyPr/>
        <a:lstStyle/>
        <a:p>
          <a:endParaRPr lang="es-EC"/>
        </a:p>
      </dgm:t>
    </dgm:pt>
    <dgm:pt modelId="{5F14BD6B-D410-48AC-8088-A2535424D34A}">
      <dgm:prSet phldrT="[Texto]"/>
      <dgm:spPr/>
      <dgm:t>
        <a:bodyPr anchor="ctr"/>
        <a:lstStyle/>
        <a:p>
          <a:pPr>
            <a:buFont typeface="Arial" panose="020B0604020202020204" pitchFamily="34" charset="0"/>
            <a:buNone/>
          </a:pPr>
          <a:r>
            <a:rPr lang="es-EC" dirty="0">
              <a:solidFill>
                <a:schemeClr val="accent4">
                  <a:lumMod val="60000"/>
                  <a:lumOff val="40000"/>
                </a:schemeClr>
              </a:solidFill>
            </a:rPr>
            <a:t>Identificación de aspectos ambientales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9DD9900-28EA-426F-B60F-602EA3A8F44D}" type="parTrans" cxnId="{10283C96-08D9-4E98-96E9-A37C4B62DC23}">
      <dgm:prSet/>
      <dgm:spPr/>
      <dgm:t>
        <a:bodyPr/>
        <a:lstStyle/>
        <a:p>
          <a:endParaRPr lang="es-EC"/>
        </a:p>
      </dgm:t>
    </dgm:pt>
    <dgm:pt modelId="{B1715CF2-D5EB-41DF-8B3C-C369E4CA1544}" type="sibTrans" cxnId="{10283C96-08D9-4E98-96E9-A37C4B62DC23}">
      <dgm:prSet/>
      <dgm:spPr/>
      <dgm:t>
        <a:bodyPr/>
        <a:lstStyle/>
        <a:p>
          <a:endParaRPr lang="es-EC"/>
        </a:p>
      </dgm:t>
    </dgm:pt>
    <dgm:pt modelId="{CFABA199-E81D-479B-9F2F-3D17C74A880F}">
      <dgm:prSet phldrT="[Texto]"/>
      <dgm:spPr/>
      <dgm:t>
        <a:bodyPr anchor="ctr"/>
        <a:lstStyle/>
        <a:p>
          <a:r>
            <a:rPr lang="es-EC" dirty="0">
              <a:solidFill>
                <a:schemeClr val="accent4">
                  <a:lumMod val="60000"/>
                  <a:lumOff val="40000"/>
                </a:schemeClr>
              </a:solidFill>
            </a:rPr>
            <a:t>Identificación de impactos ambientales </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37E8A7C-606E-4B94-A857-AD2820D320A8}" type="parTrans" cxnId="{5093A2AC-528B-4B4D-A7FF-91028D6C618B}">
      <dgm:prSet/>
      <dgm:spPr/>
      <dgm:t>
        <a:bodyPr/>
        <a:lstStyle/>
        <a:p>
          <a:endParaRPr lang="es-EC"/>
        </a:p>
      </dgm:t>
    </dgm:pt>
    <dgm:pt modelId="{C93CD8E4-3917-47EE-8093-8368F280BC05}" type="sibTrans" cxnId="{5093A2AC-528B-4B4D-A7FF-91028D6C618B}">
      <dgm:prSet/>
      <dgm:spPr/>
      <dgm:t>
        <a:bodyPr/>
        <a:lstStyle/>
        <a:p>
          <a:endParaRPr lang="es-EC"/>
        </a:p>
      </dgm:t>
    </dgm:pt>
    <dgm:pt modelId="{92CB4A0C-E21C-4BB2-8496-5A134D895152}">
      <dgm:prSet phldrT="[Texto]"/>
      <dgm:spPr/>
      <dgm:t>
        <a:bodyPr anchor="ctr"/>
        <a:lstStyle/>
        <a:p>
          <a:r>
            <a:rPr lang="es-EC" dirty="0">
              <a:solidFill>
                <a:schemeClr val="accent4">
                  <a:lumMod val="60000"/>
                  <a:lumOff val="40000"/>
                </a:schemeClr>
              </a:solidFill>
            </a:rPr>
            <a:t>Identificación de atributos ambientales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E60284-86D5-42F3-A82B-4E5386F57D14}" type="parTrans" cxnId="{3F093859-2210-47F7-A26D-3EC32F5BA2AD}">
      <dgm:prSet/>
      <dgm:spPr/>
      <dgm:t>
        <a:bodyPr/>
        <a:lstStyle/>
        <a:p>
          <a:endParaRPr lang="es-EC"/>
        </a:p>
      </dgm:t>
    </dgm:pt>
    <dgm:pt modelId="{7C4ADFAD-84B6-4134-8003-83B4A4879058}" type="sibTrans" cxnId="{3F093859-2210-47F7-A26D-3EC32F5BA2AD}">
      <dgm:prSet/>
      <dgm:spPr/>
      <dgm:t>
        <a:bodyPr/>
        <a:lstStyle/>
        <a:p>
          <a:endParaRPr lang="es-EC"/>
        </a:p>
      </dgm:t>
    </dgm:pt>
    <dgm:pt modelId="{2AEF33D9-79BE-4899-9ABF-2D1DBF760F20}">
      <dgm:prSet phldrT="[Texto]"/>
      <dgm:spPr/>
      <dgm:t>
        <a:bodyPr anchor="ctr"/>
        <a:lstStyle/>
        <a:p>
          <a:r>
            <a:rPr lang="es-EC" dirty="0">
              <a:solidFill>
                <a:schemeClr val="accent4">
                  <a:lumMod val="60000"/>
                  <a:lumOff val="40000"/>
                </a:schemeClr>
              </a:solidFill>
            </a:rPr>
            <a:t>Evaluación de impactos ambientales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6789EF9-C430-4436-A8C4-8843CC3D7FC1}" type="parTrans" cxnId="{66EB5BA6-4447-43DB-9E8A-723FB687AC31}">
      <dgm:prSet/>
      <dgm:spPr/>
      <dgm:t>
        <a:bodyPr/>
        <a:lstStyle/>
        <a:p>
          <a:endParaRPr lang="es-EC"/>
        </a:p>
      </dgm:t>
    </dgm:pt>
    <dgm:pt modelId="{D62F3FFA-4693-4687-AD66-32293331B2BA}" type="sibTrans" cxnId="{66EB5BA6-4447-43DB-9E8A-723FB687AC31}">
      <dgm:prSet/>
      <dgm:spPr/>
      <dgm:t>
        <a:bodyPr/>
        <a:lstStyle/>
        <a:p>
          <a:endParaRPr lang="es-EC"/>
        </a:p>
      </dgm:t>
    </dgm:pt>
    <dgm:pt modelId="{666B1BB4-A12C-4544-9199-6E9B60C4D328}">
      <dgm:prSet phldrT="[Texto]"/>
      <dgm:spPr/>
      <dgm:t>
        <a:bodyPr anchor="ctr"/>
        <a:lstStyle/>
        <a:p>
          <a:r>
            <a:rPr lang="es-EC" dirty="0">
              <a:solidFill>
                <a:schemeClr val="accent4">
                  <a:lumMod val="60000"/>
                  <a:lumOff val="40000"/>
                </a:schemeClr>
              </a:solidFill>
            </a:rPr>
            <a:t>Priorización de impactos ambientales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ED6D0A1A-A128-4B28-AC6E-4061788575FC}" type="parTrans" cxnId="{EFDEC121-5D22-445C-AFE6-5DD35415D203}">
      <dgm:prSet/>
      <dgm:spPr/>
      <dgm:t>
        <a:bodyPr/>
        <a:lstStyle/>
        <a:p>
          <a:endParaRPr lang="es-EC"/>
        </a:p>
      </dgm:t>
    </dgm:pt>
    <dgm:pt modelId="{69E68BD4-1CD2-41B1-80FD-CE3B7D73D016}" type="sibTrans" cxnId="{EFDEC121-5D22-445C-AFE6-5DD35415D203}">
      <dgm:prSet/>
      <dgm:spPr/>
      <dgm:t>
        <a:bodyPr/>
        <a:lstStyle/>
        <a:p>
          <a:endParaRPr lang="es-EC"/>
        </a:p>
      </dgm:t>
    </dgm:pt>
    <dgm:pt modelId="{09F52CEE-19F5-49E3-89C1-DB8ABAB81D9D}" type="pres">
      <dgm:prSet presAssocID="{28A151E1-EEDA-415E-8DA8-3C53E91D02CC}" presName="vert0" presStyleCnt="0">
        <dgm:presLayoutVars>
          <dgm:dir/>
          <dgm:animOne val="branch"/>
          <dgm:animLvl val="lvl"/>
        </dgm:presLayoutVars>
      </dgm:prSet>
      <dgm:spPr/>
      <dgm:t>
        <a:bodyPr/>
        <a:lstStyle/>
        <a:p>
          <a:endParaRPr lang="es-EC"/>
        </a:p>
      </dgm:t>
    </dgm:pt>
    <dgm:pt modelId="{5319F712-EAE1-4170-9B18-4F985AF26DDF}" type="pres">
      <dgm:prSet presAssocID="{6DF4C12F-3124-4068-ABD6-5EF63E14041C}" presName="thickLine" presStyleLbl="alignNode1" presStyleIdx="0" presStyleCnt="1" custLinFactNeighborX="3587" custLinFactNeighborY="-489"/>
      <dgm:spPr/>
    </dgm:pt>
    <dgm:pt modelId="{D6A14ADE-1717-41F6-8EC8-E6FDDCDDFDE8}" type="pres">
      <dgm:prSet presAssocID="{6DF4C12F-3124-4068-ABD6-5EF63E14041C}" presName="horz1" presStyleCnt="0"/>
      <dgm:spPr/>
    </dgm:pt>
    <dgm:pt modelId="{457CC8E1-CB17-49DC-8B1E-E588081D1DD9}" type="pres">
      <dgm:prSet presAssocID="{6DF4C12F-3124-4068-ABD6-5EF63E14041C}" presName="tx1" presStyleLbl="revTx" presStyleIdx="0" presStyleCnt="6"/>
      <dgm:spPr/>
      <dgm:t>
        <a:bodyPr/>
        <a:lstStyle/>
        <a:p>
          <a:endParaRPr lang="es-EC"/>
        </a:p>
      </dgm:t>
    </dgm:pt>
    <dgm:pt modelId="{CF151DA1-0394-42BC-8A01-ACEB42160059}" type="pres">
      <dgm:prSet presAssocID="{6DF4C12F-3124-4068-ABD6-5EF63E14041C}" presName="vert1" presStyleCnt="0"/>
      <dgm:spPr/>
    </dgm:pt>
    <dgm:pt modelId="{5D65E161-04A0-4D59-8B01-CA462FDE5E48}" type="pres">
      <dgm:prSet presAssocID="{5F14BD6B-D410-48AC-8088-A2535424D34A}" presName="vertSpace2a" presStyleCnt="0"/>
      <dgm:spPr/>
    </dgm:pt>
    <dgm:pt modelId="{F8BB9A09-3CD7-4826-A423-194E08E96479}" type="pres">
      <dgm:prSet presAssocID="{5F14BD6B-D410-48AC-8088-A2535424D34A}" presName="horz2" presStyleCnt="0"/>
      <dgm:spPr/>
    </dgm:pt>
    <dgm:pt modelId="{6DD7C7C9-AFA9-4195-9227-C0A850D992DD}" type="pres">
      <dgm:prSet presAssocID="{5F14BD6B-D410-48AC-8088-A2535424D34A}" presName="horzSpace2" presStyleCnt="0"/>
      <dgm:spPr/>
    </dgm:pt>
    <dgm:pt modelId="{67827AC6-C3A7-4456-85E3-1269DD103CA5}" type="pres">
      <dgm:prSet presAssocID="{5F14BD6B-D410-48AC-8088-A2535424D34A}" presName="tx2" presStyleLbl="revTx" presStyleIdx="1" presStyleCnt="6"/>
      <dgm:spPr/>
      <dgm:t>
        <a:bodyPr/>
        <a:lstStyle/>
        <a:p>
          <a:endParaRPr lang="es-EC"/>
        </a:p>
      </dgm:t>
    </dgm:pt>
    <dgm:pt modelId="{CFDF1FEF-01AB-4011-92A8-70695A1EDCEE}" type="pres">
      <dgm:prSet presAssocID="{5F14BD6B-D410-48AC-8088-A2535424D34A}" presName="vert2" presStyleCnt="0"/>
      <dgm:spPr/>
    </dgm:pt>
    <dgm:pt modelId="{DC219340-D736-486C-9620-CA8FA125DEB2}" type="pres">
      <dgm:prSet presAssocID="{5F14BD6B-D410-48AC-8088-A2535424D34A}" presName="thinLine2b" presStyleLbl="callout" presStyleIdx="0" presStyleCnt="5"/>
      <dgm:spPr/>
    </dgm:pt>
    <dgm:pt modelId="{57D53DBC-22D5-490E-8719-60904BB64F28}" type="pres">
      <dgm:prSet presAssocID="{5F14BD6B-D410-48AC-8088-A2535424D34A}" presName="vertSpace2b" presStyleCnt="0"/>
      <dgm:spPr/>
    </dgm:pt>
    <dgm:pt modelId="{290BB5CA-5F8C-4082-BE77-4C6AA777F1AC}" type="pres">
      <dgm:prSet presAssocID="{CFABA199-E81D-479B-9F2F-3D17C74A880F}" presName="horz2" presStyleCnt="0"/>
      <dgm:spPr/>
    </dgm:pt>
    <dgm:pt modelId="{45659005-BD7F-4689-8BAA-FA43332F8019}" type="pres">
      <dgm:prSet presAssocID="{CFABA199-E81D-479B-9F2F-3D17C74A880F}" presName="horzSpace2" presStyleCnt="0"/>
      <dgm:spPr/>
    </dgm:pt>
    <dgm:pt modelId="{7DD98C3E-55A7-49D3-8A07-7FAC1375AD25}" type="pres">
      <dgm:prSet presAssocID="{CFABA199-E81D-479B-9F2F-3D17C74A880F}" presName="tx2" presStyleLbl="revTx" presStyleIdx="2" presStyleCnt="6"/>
      <dgm:spPr/>
      <dgm:t>
        <a:bodyPr/>
        <a:lstStyle/>
        <a:p>
          <a:endParaRPr lang="es-EC"/>
        </a:p>
      </dgm:t>
    </dgm:pt>
    <dgm:pt modelId="{B2B2F336-2BFD-4B06-93F1-05E124656810}" type="pres">
      <dgm:prSet presAssocID="{CFABA199-E81D-479B-9F2F-3D17C74A880F}" presName="vert2" presStyleCnt="0"/>
      <dgm:spPr/>
    </dgm:pt>
    <dgm:pt modelId="{D1F5F8CC-A956-401C-A023-25C66E3A0D94}" type="pres">
      <dgm:prSet presAssocID="{CFABA199-E81D-479B-9F2F-3D17C74A880F}" presName="thinLine2b" presStyleLbl="callout" presStyleIdx="1" presStyleCnt="5"/>
      <dgm:spPr/>
    </dgm:pt>
    <dgm:pt modelId="{0FB3D357-0AAC-456E-9EBB-513660497620}" type="pres">
      <dgm:prSet presAssocID="{CFABA199-E81D-479B-9F2F-3D17C74A880F}" presName="vertSpace2b" presStyleCnt="0"/>
      <dgm:spPr/>
    </dgm:pt>
    <dgm:pt modelId="{447040F8-F701-439E-AB4D-8AA058B619FC}" type="pres">
      <dgm:prSet presAssocID="{92CB4A0C-E21C-4BB2-8496-5A134D895152}" presName="horz2" presStyleCnt="0"/>
      <dgm:spPr/>
    </dgm:pt>
    <dgm:pt modelId="{F8E5DEAC-FF3A-48C4-A350-3CC928FDED1B}" type="pres">
      <dgm:prSet presAssocID="{92CB4A0C-E21C-4BB2-8496-5A134D895152}" presName="horzSpace2" presStyleCnt="0"/>
      <dgm:spPr/>
    </dgm:pt>
    <dgm:pt modelId="{399A7618-2938-4BBB-B382-6D54104DD611}" type="pres">
      <dgm:prSet presAssocID="{92CB4A0C-E21C-4BB2-8496-5A134D895152}" presName="tx2" presStyleLbl="revTx" presStyleIdx="3" presStyleCnt="6"/>
      <dgm:spPr/>
      <dgm:t>
        <a:bodyPr/>
        <a:lstStyle/>
        <a:p>
          <a:endParaRPr lang="es-EC"/>
        </a:p>
      </dgm:t>
    </dgm:pt>
    <dgm:pt modelId="{4E7C2315-0D19-4CB9-A5A2-7A902784B732}" type="pres">
      <dgm:prSet presAssocID="{92CB4A0C-E21C-4BB2-8496-5A134D895152}" presName="vert2" presStyleCnt="0"/>
      <dgm:spPr/>
    </dgm:pt>
    <dgm:pt modelId="{BADB8265-6891-42E9-9EEA-57CAC294E00A}" type="pres">
      <dgm:prSet presAssocID="{92CB4A0C-E21C-4BB2-8496-5A134D895152}" presName="thinLine2b" presStyleLbl="callout" presStyleIdx="2" presStyleCnt="5"/>
      <dgm:spPr/>
    </dgm:pt>
    <dgm:pt modelId="{66355CAE-B2AC-413A-8C85-4BE8C5F65EBE}" type="pres">
      <dgm:prSet presAssocID="{92CB4A0C-E21C-4BB2-8496-5A134D895152}" presName="vertSpace2b" presStyleCnt="0"/>
      <dgm:spPr/>
    </dgm:pt>
    <dgm:pt modelId="{186AA75E-9DB7-4423-AE07-3A7DF21AA56B}" type="pres">
      <dgm:prSet presAssocID="{2AEF33D9-79BE-4899-9ABF-2D1DBF760F20}" presName="horz2" presStyleCnt="0"/>
      <dgm:spPr/>
    </dgm:pt>
    <dgm:pt modelId="{DBD4B8AA-AAAD-4AB6-AF22-AAFB2A7827A3}" type="pres">
      <dgm:prSet presAssocID="{2AEF33D9-79BE-4899-9ABF-2D1DBF760F20}" presName="horzSpace2" presStyleCnt="0"/>
      <dgm:spPr/>
    </dgm:pt>
    <dgm:pt modelId="{8895D0CA-62B4-4CD3-BD2F-26E1C184C4B0}" type="pres">
      <dgm:prSet presAssocID="{2AEF33D9-79BE-4899-9ABF-2D1DBF760F20}" presName="tx2" presStyleLbl="revTx" presStyleIdx="4" presStyleCnt="6"/>
      <dgm:spPr/>
      <dgm:t>
        <a:bodyPr/>
        <a:lstStyle/>
        <a:p>
          <a:endParaRPr lang="es-EC"/>
        </a:p>
      </dgm:t>
    </dgm:pt>
    <dgm:pt modelId="{CA1F3F97-170D-4754-872C-8FC22A854C13}" type="pres">
      <dgm:prSet presAssocID="{2AEF33D9-79BE-4899-9ABF-2D1DBF760F20}" presName="vert2" presStyleCnt="0"/>
      <dgm:spPr/>
    </dgm:pt>
    <dgm:pt modelId="{B40F72BB-2BDB-4AA5-A3B9-0286DA120052}" type="pres">
      <dgm:prSet presAssocID="{2AEF33D9-79BE-4899-9ABF-2D1DBF760F20}" presName="thinLine2b" presStyleLbl="callout" presStyleIdx="3" presStyleCnt="5"/>
      <dgm:spPr/>
    </dgm:pt>
    <dgm:pt modelId="{6B566232-AE4A-412D-BAD8-F3F7FABD8FC0}" type="pres">
      <dgm:prSet presAssocID="{2AEF33D9-79BE-4899-9ABF-2D1DBF760F20}" presName="vertSpace2b" presStyleCnt="0"/>
      <dgm:spPr/>
    </dgm:pt>
    <dgm:pt modelId="{1300AB47-D4E4-43EF-8406-C4F779E88160}" type="pres">
      <dgm:prSet presAssocID="{666B1BB4-A12C-4544-9199-6E9B60C4D328}" presName="horz2" presStyleCnt="0"/>
      <dgm:spPr/>
    </dgm:pt>
    <dgm:pt modelId="{7E26CFD8-DC47-40DB-8C24-14E527DF52BD}" type="pres">
      <dgm:prSet presAssocID="{666B1BB4-A12C-4544-9199-6E9B60C4D328}" presName="horzSpace2" presStyleCnt="0"/>
      <dgm:spPr/>
    </dgm:pt>
    <dgm:pt modelId="{F9DC04BC-B8A4-4F93-8876-33AA2073DA28}" type="pres">
      <dgm:prSet presAssocID="{666B1BB4-A12C-4544-9199-6E9B60C4D328}" presName="tx2" presStyleLbl="revTx" presStyleIdx="5" presStyleCnt="6"/>
      <dgm:spPr/>
      <dgm:t>
        <a:bodyPr/>
        <a:lstStyle/>
        <a:p>
          <a:endParaRPr lang="es-EC"/>
        </a:p>
      </dgm:t>
    </dgm:pt>
    <dgm:pt modelId="{76D21FF5-D99F-4829-A2FB-E64F9158BF66}" type="pres">
      <dgm:prSet presAssocID="{666B1BB4-A12C-4544-9199-6E9B60C4D328}" presName="vert2" presStyleCnt="0"/>
      <dgm:spPr/>
    </dgm:pt>
    <dgm:pt modelId="{FE7C3FD4-805D-47A0-AF7C-B35C0C1BB678}" type="pres">
      <dgm:prSet presAssocID="{666B1BB4-A12C-4544-9199-6E9B60C4D328}" presName="thinLine2b" presStyleLbl="callout" presStyleIdx="4" presStyleCnt="5"/>
      <dgm:spPr/>
    </dgm:pt>
    <dgm:pt modelId="{A02F5AB4-CD6E-4D3B-A82A-E9BB9970FC43}" type="pres">
      <dgm:prSet presAssocID="{666B1BB4-A12C-4544-9199-6E9B60C4D328}" presName="vertSpace2b" presStyleCnt="0"/>
      <dgm:spPr/>
    </dgm:pt>
  </dgm:ptLst>
  <dgm:cxnLst>
    <dgm:cxn modelId="{3F093859-2210-47F7-A26D-3EC32F5BA2AD}" srcId="{6DF4C12F-3124-4068-ABD6-5EF63E14041C}" destId="{92CB4A0C-E21C-4BB2-8496-5A134D895152}" srcOrd="2" destOrd="0" parTransId="{3AE60284-86D5-42F3-A82B-4E5386F57D14}" sibTransId="{7C4ADFAD-84B6-4134-8003-83B4A4879058}"/>
    <dgm:cxn modelId="{3693A157-1400-4442-88AF-C950C0F24BAA}" type="presOf" srcId="{6DF4C12F-3124-4068-ABD6-5EF63E14041C}" destId="{457CC8E1-CB17-49DC-8B1E-E588081D1DD9}" srcOrd="0" destOrd="0" presId="urn:microsoft.com/office/officeart/2008/layout/LinedList"/>
    <dgm:cxn modelId="{5093A2AC-528B-4B4D-A7FF-91028D6C618B}" srcId="{6DF4C12F-3124-4068-ABD6-5EF63E14041C}" destId="{CFABA199-E81D-479B-9F2F-3D17C74A880F}" srcOrd="1" destOrd="0" parTransId="{C37E8A7C-606E-4B94-A857-AD2820D320A8}" sibTransId="{C93CD8E4-3917-47EE-8093-8368F280BC05}"/>
    <dgm:cxn modelId="{E2F43A07-2617-4006-8595-578BD61BF6E2}" type="presOf" srcId="{CFABA199-E81D-479B-9F2F-3D17C74A880F}" destId="{7DD98C3E-55A7-49D3-8A07-7FAC1375AD25}" srcOrd="0" destOrd="0" presId="urn:microsoft.com/office/officeart/2008/layout/LinedList"/>
    <dgm:cxn modelId="{10283C96-08D9-4E98-96E9-A37C4B62DC23}" srcId="{6DF4C12F-3124-4068-ABD6-5EF63E14041C}" destId="{5F14BD6B-D410-48AC-8088-A2535424D34A}" srcOrd="0" destOrd="0" parTransId="{49DD9900-28EA-426F-B60F-602EA3A8F44D}" sibTransId="{B1715CF2-D5EB-41DF-8B3C-C369E4CA1544}"/>
    <dgm:cxn modelId="{17D61FC1-54E3-4459-BCDA-4BDB264E7F87}" type="presOf" srcId="{5F14BD6B-D410-48AC-8088-A2535424D34A}" destId="{67827AC6-C3A7-4456-85E3-1269DD103CA5}" srcOrd="0" destOrd="0" presId="urn:microsoft.com/office/officeart/2008/layout/LinedList"/>
    <dgm:cxn modelId="{0D369D61-B15B-4CAE-96DC-7873E6B3D647}" srcId="{28A151E1-EEDA-415E-8DA8-3C53E91D02CC}" destId="{6DF4C12F-3124-4068-ABD6-5EF63E14041C}" srcOrd="0" destOrd="0" parTransId="{71C60418-5508-4D03-BDF3-9F30ED72F793}" sibTransId="{B611FC2A-9870-4DCB-B3F1-3B3232932753}"/>
    <dgm:cxn modelId="{AB21B800-2ABB-420A-825F-BE46376EF34E}" type="presOf" srcId="{666B1BB4-A12C-4544-9199-6E9B60C4D328}" destId="{F9DC04BC-B8A4-4F93-8876-33AA2073DA28}" srcOrd="0" destOrd="0" presId="urn:microsoft.com/office/officeart/2008/layout/LinedList"/>
    <dgm:cxn modelId="{9775BB4F-4A46-4FBF-A64F-A84EF7EA61CA}" type="presOf" srcId="{2AEF33D9-79BE-4899-9ABF-2D1DBF760F20}" destId="{8895D0CA-62B4-4CD3-BD2F-26E1C184C4B0}" srcOrd="0" destOrd="0" presId="urn:microsoft.com/office/officeart/2008/layout/LinedList"/>
    <dgm:cxn modelId="{66EB5BA6-4447-43DB-9E8A-723FB687AC31}" srcId="{6DF4C12F-3124-4068-ABD6-5EF63E14041C}" destId="{2AEF33D9-79BE-4899-9ABF-2D1DBF760F20}" srcOrd="3" destOrd="0" parTransId="{36789EF9-C430-4436-A8C4-8843CC3D7FC1}" sibTransId="{D62F3FFA-4693-4687-AD66-32293331B2BA}"/>
    <dgm:cxn modelId="{2E300D10-B27A-487A-8784-8E30F37FC232}" type="presOf" srcId="{92CB4A0C-E21C-4BB2-8496-5A134D895152}" destId="{399A7618-2938-4BBB-B382-6D54104DD611}" srcOrd="0" destOrd="0" presId="urn:microsoft.com/office/officeart/2008/layout/LinedList"/>
    <dgm:cxn modelId="{CAE4D5E5-18EF-421E-8A04-F177D22FABD5}" type="presOf" srcId="{28A151E1-EEDA-415E-8DA8-3C53E91D02CC}" destId="{09F52CEE-19F5-49E3-89C1-DB8ABAB81D9D}" srcOrd="0" destOrd="0" presId="urn:microsoft.com/office/officeart/2008/layout/LinedList"/>
    <dgm:cxn modelId="{EFDEC121-5D22-445C-AFE6-5DD35415D203}" srcId="{6DF4C12F-3124-4068-ABD6-5EF63E14041C}" destId="{666B1BB4-A12C-4544-9199-6E9B60C4D328}" srcOrd="4" destOrd="0" parTransId="{ED6D0A1A-A128-4B28-AC6E-4061788575FC}" sibTransId="{69E68BD4-1CD2-41B1-80FD-CE3B7D73D016}"/>
    <dgm:cxn modelId="{D952B8CB-8D86-473D-B9CE-E3A082C45B1B}" type="presParOf" srcId="{09F52CEE-19F5-49E3-89C1-DB8ABAB81D9D}" destId="{5319F712-EAE1-4170-9B18-4F985AF26DDF}" srcOrd="0" destOrd="0" presId="urn:microsoft.com/office/officeart/2008/layout/LinedList"/>
    <dgm:cxn modelId="{19A5DEB8-0479-4258-A537-597BD681B4D3}" type="presParOf" srcId="{09F52CEE-19F5-49E3-89C1-DB8ABAB81D9D}" destId="{D6A14ADE-1717-41F6-8EC8-E6FDDCDDFDE8}" srcOrd="1" destOrd="0" presId="urn:microsoft.com/office/officeart/2008/layout/LinedList"/>
    <dgm:cxn modelId="{71135C5C-6BD7-40A5-80B3-E01C89ADFDB6}" type="presParOf" srcId="{D6A14ADE-1717-41F6-8EC8-E6FDDCDDFDE8}" destId="{457CC8E1-CB17-49DC-8B1E-E588081D1DD9}" srcOrd="0" destOrd="0" presId="urn:microsoft.com/office/officeart/2008/layout/LinedList"/>
    <dgm:cxn modelId="{838EC061-1406-4EA8-89F3-F2E519A86BA1}" type="presParOf" srcId="{D6A14ADE-1717-41F6-8EC8-E6FDDCDDFDE8}" destId="{CF151DA1-0394-42BC-8A01-ACEB42160059}" srcOrd="1" destOrd="0" presId="urn:microsoft.com/office/officeart/2008/layout/LinedList"/>
    <dgm:cxn modelId="{BA5DD151-A44D-4BA3-8315-8C3EB63C203E}" type="presParOf" srcId="{CF151DA1-0394-42BC-8A01-ACEB42160059}" destId="{5D65E161-04A0-4D59-8B01-CA462FDE5E48}" srcOrd="0" destOrd="0" presId="urn:microsoft.com/office/officeart/2008/layout/LinedList"/>
    <dgm:cxn modelId="{C071D061-8C50-45C1-A068-FA2239CF0A4F}" type="presParOf" srcId="{CF151DA1-0394-42BC-8A01-ACEB42160059}" destId="{F8BB9A09-3CD7-4826-A423-194E08E96479}" srcOrd="1" destOrd="0" presId="urn:microsoft.com/office/officeart/2008/layout/LinedList"/>
    <dgm:cxn modelId="{11082E2B-0805-4099-BD56-3819014CBC06}" type="presParOf" srcId="{F8BB9A09-3CD7-4826-A423-194E08E96479}" destId="{6DD7C7C9-AFA9-4195-9227-C0A850D992DD}" srcOrd="0" destOrd="0" presId="urn:microsoft.com/office/officeart/2008/layout/LinedList"/>
    <dgm:cxn modelId="{35F99932-28D2-4F70-B50B-47BABC0314DC}" type="presParOf" srcId="{F8BB9A09-3CD7-4826-A423-194E08E96479}" destId="{67827AC6-C3A7-4456-85E3-1269DD103CA5}" srcOrd="1" destOrd="0" presId="urn:microsoft.com/office/officeart/2008/layout/LinedList"/>
    <dgm:cxn modelId="{C3F2424A-AFC5-4710-A363-D4E230BEB7E1}" type="presParOf" srcId="{F8BB9A09-3CD7-4826-A423-194E08E96479}" destId="{CFDF1FEF-01AB-4011-92A8-70695A1EDCEE}" srcOrd="2" destOrd="0" presId="urn:microsoft.com/office/officeart/2008/layout/LinedList"/>
    <dgm:cxn modelId="{23ECA8EF-8BE2-4DA2-9A6A-B0B1490956CB}" type="presParOf" srcId="{CF151DA1-0394-42BC-8A01-ACEB42160059}" destId="{DC219340-D736-486C-9620-CA8FA125DEB2}" srcOrd="2" destOrd="0" presId="urn:microsoft.com/office/officeart/2008/layout/LinedList"/>
    <dgm:cxn modelId="{9AB469F2-A9A6-4247-A8C4-1BE53945C154}" type="presParOf" srcId="{CF151DA1-0394-42BC-8A01-ACEB42160059}" destId="{57D53DBC-22D5-490E-8719-60904BB64F28}" srcOrd="3" destOrd="0" presId="urn:microsoft.com/office/officeart/2008/layout/LinedList"/>
    <dgm:cxn modelId="{22D50AC0-F2E9-4D9E-A60A-F909537AF884}" type="presParOf" srcId="{CF151DA1-0394-42BC-8A01-ACEB42160059}" destId="{290BB5CA-5F8C-4082-BE77-4C6AA777F1AC}" srcOrd="4" destOrd="0" presId="urn:microsoft.com/office/officeart/2008/layout/LinedList"/>
    <dgm:cxn modelId="{3333E366-7432-4CDE-9F71-676D86CD5705}" type="presParOf" srcId="{290BB5CA-5F8C-4082-BE77-4C6AA777F1AC}" destId="{45659005-BD7F-4689-8BAA-FA43332F8019}" srcOrd="0" destOrd="0" presId="urn:microsoft.com/office/officeart/2008/layout/LinedList"/>
    <dgm:cxn modelId="{2B8AD341-B4C7-4C5B-A3D7-AAC52F67531C}" type="presParOf" srcId="{290BB5CA-5F8C-4082-BE77-4C6AA777F1AC}" destId="{7DD98C3E-55A7-49D3-8A07-7FAC1375AD25}" srcOrd="1" destOrd="0" presId="urn:microsoft.com/office/officeart/2008/layout/LinedList"/>
    <dgm:cxn modelId="{F2FFDEE2-E2D3-4B95-9F7F-1ABDCEB852B1}" type="presParOf" srcId="{290BB5CA-5F8C-4082-BE77-4C6AA777F1AC}" destId="{B2B2F336-2BFD-4B06-93F1-05E124656810}" srcOrd="2" destOrd="0" presId="urn:microsoft.com/office/officeart/2008/layout/LinedList"/>
    <dgm:cxn modelId="{39865B99-95CB-4160-933A-AF3D9BE357E0}" type="presParOf" srcId="{CF151DA1-0394-42BC-8A01-ACEB42160059}" destId="{D1F5F8CC-A956-401C-A023-25C66E3A0D94}" srcOrd="5" destOrd="0" presId="urn:microsoft.com/office/officeart/2008/layout/LinedList"/>
    <dgm:cxn modelId="{4CA8D8B4-23E2-4E6C-8E58-0EB5368A86A7}" type="presParOf" srcId="{CF151DA1-0394-42BC-8A01-ACEB42160059}" destId="{0FB3D357-0AAC-456E-9EBB-513660497620}" srcOrd="6" destOrd="0" presId="urn:microsoft.com/office/officeart/2008/layout/LinedList"/>
    <dgm:cxn modelId="{AD1116F7-1B43-4B8A-9C7E-26DA08B9F7E1}" type="presParOf" srcId="{CF151DA1-0394-42BC-8A01-ACEB42160059}" destId="{447040F8-F701-439E-AB4D-8AA058B619FC}" srcOrd="7" destOrd="0" presId="urn:microsoft.com/office/officeart/2008/layout/LinedList"/>
    <dgm:cxn modelId="{9E1047B4-87D0-4846-BA52-25794958563C}" type="presParOf" srcId="{447040F8-F701-439E-AB4D-8AA058B619FC}" destId="{F8E5DEAC-FF3A-48C4-A350-3CC928FDED1B}" srcOrd="0" destOrd="0" presId="urn:microsoft.com/office/officeart/2008/layout/LinedList"/>
    <dgm:cxn modelId="{9483091D-A3A5-4C0A-8318-B5131115AE0E}" type="presParOf" srcId="{447040F8-F701-439E-AB4D-8AA058B619FC}" destId="{399A7618-2938-4BBB-B382-6D54104DD611}" srcOrd="1" destOrd="0" presId="urn:microsoft.com/office/officeart/2008/layout/LinedList"/>
    <dgm:cxn modelId="{D34709DD-4CEB-4EF4-B395-014E97BACDA2}" type="presParOf" srcId="{447040F8-F701-439E-AB4D-8AA058B619FC}" destId="{4E7C2315-0D19-4CB9-A5A2-7A902784B732}" srcOrd="2" destOrd="0" presId="urn:microsoft.com/office/officeart/2008/layout/LinedList"/>
    <dgm:cxn modelId="{D85EF004-196C-467C-A69F-F73CE671375B}" type="presParOf" srcId="{CF151DA1-0394-42BC-8A01-ACEB42160059}" destId="{BADB8265-6891-42E9-9EEA-57CAC294E00A}" srcOrd="8" destOrd="0" presId="urn:microsoft.com/office/officeart/2008/layout/LinedList"/>
    <dgm:cxn modelId="{6BA6DFD9-45DD-4DA3-B2E6-3172010CF002}" type="presParOf" srcId="{CF151DA1-0394-42BC-8A01-ACEB42160059}" destId="{66355CAE-B2AC-413A-8C85-4BE8C5F65EBE}" srcOrd="9" destOrd="0" presId="urn:microsoft.com/office/officeart/2008/layout/LinedList"/>
    <dgm:cxn modelId="{C751C4EF-357E-4BD1-A0C0-F7DF709F6EDC}" type="presParOf" srcId="{CF151DA1-0394-42BC-8A01-ACEB42160059}" destId="{186AA75E-9DB7-4423-AE07-3A7DF21AA56B}" srcOrd="10" destOrd="0" presId="urn:microsoft.com/office/officeart/2008/layout/LinedList"/>
    <dgm:cxn modelId="{81E73675-1D75-4834-B369-4953EA4A8ADE}" type="presParOf" srcId="{186AA75E-9DB7-4423-AE07-3A7DF21AA56B}" destId="{DBD4B8AA-AAAD-4AB6-AF22-AAFB2A7827A3}" srcOrd="0" destOrd="0" presId="urn:microsoft.com/office/officeart/2008/layout/LinedList"/>
    <dgm:cxn modelId="{C3BF403C-8A71-4C27-BA6C-8074A2D932CB}" type="presParOf" srcId="{186AA75E-9DB7-4423-AE07-3A7DF21AA56B}" destId="{8895D0CA-62B4-4CD3-BD2F-26E1C184C4B0}" srcOrd="1" destOrd="0" presId="urn:microsoft.com/office/officeart/2008/layout/LinedList"/>
    <dgm:cxn modelId="{487AFE15-68B9-45FF-B6A0-65DF90576798}" type="presParOf" srcId="{186AA75E-9DB7-4423-AE07-3A7DF21AA56B}" destId="{CA1F3F97-170D-4754-872C-8FC22A854C13}" srcOrd="2" destOrd="0" presId="urn:microsoft.com/office/officeart/2008/layout/LinedList"/>
    <dgm:cxn modelId="{81B3E76C-0A44-45AA-B423-2301BFB03C71}" type="presParOf" srcId="{CF151DA1-0394-42BC-8A01-ACEB42160059}" destId="{B40F72BB-2BDB-4AA5-A3B9-0286DA120052}" srcOrd="11" destOrd="0" presId="urn:microsoft.com/office/officeart/2008/layout/LinedList"/>
    <dgm:cxn modelId="{DC8522EE-5C10-4039-86A7-884DB73CEF56}" type="presParOf" srcId="{CF151DA1-0394-42BC-8A01-ACEB42160059}" destId="{6B566232-AE4A-412D-BAD8-F3F7FABD8FC0}" srcOrd="12" destOrd="0" presId="urn:microsoft.com/office/officeart/2008/layout/LinedList"/>
    <dgm:cxn modelId="{874380F6-6CF9-42D3-A88C-4D3BA25B9F38}" type="presParOf" srcId="{CF151DA1-0394-42BC-8A01-ACEB42160059}" destId="{1300AB47-D4E4-43EF-8406-C4F779E88160}" srcOrd="13" destOrd="0" presId="urn:microsoft.com/office/officeart/2008/layout/LinedList"/>
    <dgm:cxn modelId="{879FDAF7-1C1A-4734-B248-47A4809FF963}" type="presParOf" srcId="{1300AB47-D4E4-43EF-8406-C4F779E88160}" destId="{7E26CFD8-DC47-40DB-8C24-14E527DF52BD}" srcOrd="0" destOrd="0" presId="urn:microsoft.com/office/officeart/2008/layout/LinedList"/>
    <dgm:cxn modelId="{243112DE-D0DA-4EDB-A81A-8FA142F44417}" type="presParOf" srcId="{1300AB47-D4E4-43EF-8406-C4F779E88160}" destId="{F9DC04BC-B8A4-4F93-8876-33AA2073DA28}" srcOrd="1" destOrd="0" presId="urn:microsoft.com/office/officeart/2008/layout/LinedList"/>
    <dgm:cxn modelId="{D496820A-1950-483C-862B-4248CD862B24}" type="presParOf" srcId="{1300AB47-D4E4-43EF-8406-C4F779E88160}" destId="{76D21FF5-D99F-4829-A2FB-E64F9158BF66}" srcOrd="2" destOrd="0" presId="urn:microsoft.com/office/officeart/2008/layout/LinedList"/>
    <dgm:cxn modelId="{09B266E4-21CE-4455-BB59-D98991B69EC2}" type="presParOf" srcId="{CF151DA1-0394-42BC-8A01-ACEB42160059}" destId="{FE7C3FD4-805D-47A0-AF7C-B35C0C1BB678}" srcOrd="14" destOrd="0" presId="urn:microsoft.com/office/officeart/2008/layout/LinedList"/>
    <dgm:cxn modelId="{1B5E4CF9-0197-4023-88E2-5FB7843B4AD0}" type="presParOf" srcId="{CF151DA1-0394-42BC-8A01-ACEB42160059}" destId="{A02F5AB4-CD6E-4D3B-A82A-E9BB9970FC43}" srcOrd="15" destOrd="0" presId="urn:microsoft.com/office/officeart/2008/layout/LinedList"/>
  </dgm:cxnLst>
  <dgm:bg/>
  <dgm:whole>
    <a:ln w="76200">
      <a:solidFill>
        <a:srgbClr val="00B0F0"/>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382E1C-AF35-42D9-8D18-E282309398C0}" type="doc">
      <dgm:prSet loTypeId="urn:microsoft.com/office/officeart/2005/8/layout/gear1" loCatId="cycle" qsTypeId="urn:microsoft.com/office/officeart/2005/8/quickstyle/simple1" qsCatId="simple" csTypeId="urn:microsoft.com/office/officeart/2005/8/colors/accent1_2" csCatId="accent1" phldr="1"/>
      <dgm:spPr/>
    </dgm:pt>
    <dgm:pt modelId="{1C0F76F8-8B3E-44F3-8191-77A949B78B87}">
      <dgm:prSet phldrT="[Texto]"/>
      <dgm:spPr>
        <a:solidFill>
          <a:srgbClr val="C00000"/>
        </a:solidFill>
      </dgm:spPr>
      <dgm:t>
        <a:bodyPr/>
        <a:lstStyle/>
        <a:p>
          <a:r>
            <a:rPr lang="es-EC" dirty="0"/>
            <a:t>Alto</a:t>
          </a:r>
        </a:p>
      </dgm:t>
    </dgm:pt>
    <dgm:pt modelId="{7F0C7B41-1BF3-42D2-B00B-C6B2BBD1941F}" type="parTrans" cxnId="{56CAD127-0905-4F1D-AC78-29E06B99DF96}">
      <dgm:prSet/>
      <dgm:spPr/>
      <dgm:t>
        <a:bodyPr/>
        <a:lstStyle/>
        <a:p>
          <a:endParaRPr lang="es-EC"/>
        </a:p>
      </dgm:t>
    </dgm:pt>
    <dgm:pt modelId="{7B6349B9-BC28-4051-8FC3-8846E5A3A437}" type="sibTrans" cxnId="{56CAD127-0905-4F1D-AC78-29E06B99DF96}">
      <dgm:prSet/>
      <dgm:spPr/>
      <dgm:t>
        <a:bodyPr/>
        <a:lstStyle/>
        <a:p>
          <a:endParaRPr lang="es-EC"/>
        </a:p>
      </dgm:t>
    </dgm:pt>
    <dgm:pt modelId="{509E60FA-952B-432D-80F5-DA91F8B980B4}">
      <dgm:prSet phldrT="[Texto]"/>
      <dgm:spPr>
        <a:solidFill>
          <a:schemeClr val="accent4"/>
        </a:solidFill>
      </dgm:spPr>
      <dgm:t>
        <a:bodyPr/>
        <a:lstStyle/>
        <a:p>
          <a:r>
            <a:rPr lang="es-EC" dirty="0"/>
            <a:t>Medio</a:t>
          </a:r>
        </a:p>
      </dgm:t>
    </dgm:pt>
    <dgm:pt modelId="{660F1FD3-4411-4A53-9278-0941F287EA7E}" type="parTrans" cxnId="{464F420D-68E2-40D1-A5E8-11A66FDF3643}">
      <dgm:prSet/>
      <dgm:spPr/>
      <dgm:t>
        <a:bodyPr/>
        <a:lstStyle/>
        <a:p>
          <a:endParaRPr lang="es-EC"/>
        </a:p>
      </dgm:t>
    </dgm:pt>
    <dgm:pt modelId="{DC9B3C85-3480-4703-BE0A-1B6D3597332D}" type="sibTrans" cxnId="{464F420D-68E2-40D1-A5E8-11A66FDF3643}">
      <dgm:prSet/>
      <dgm:spPr/>
      <dgm:t>
        <a:bodyPr/>
        <a:lstStyle/>
        <a:p>
          <a:endParaRPr lang="es-EC"/>
        </a:p>
      </dgm:t>
    </dgm:pt>
    <dgm:pt modelId="{B3DB21CF-2BE6-4D0E-B0DE-90A8F90CF2EB}">
      <dgm:prSet phldrT="[Texto]"/>
      <dgm:spPr>
        <a:solidFill>
          <a:srgbClr val="92D050"/>
        </a:solidFill>
      </dgm:spPr>
      <dgm:t>
        <a:bodyPr/>
        <a:lstStyle/>
        <a:p>
          <a:r>
            <a:rPr lang="es-EC" dirty="0"/>
            <a:t>Bajo</a:t>
          </a:r>
        </a:p>
      </dgm:t>
    </dgm:pt>
    <dgm:pt modelId="{9C916DBE-94CA-41E9-8632-55723BE7C6EB}" type="parTrans" cxnId="{AC5A8872-4FDF-4C04-9105-F10ABEDDECEB}">
      <dgm:prSet/>
      <dgm:spPr/>
      <dgm:t>
        <a:bodyPr/>
        <a:lstStyle/>
        <a:p>
          <a:endParaRPr lang="es-EC"/>
        </a:p>
      </dgm:t>
    </dgm:pt>
    <dgm:pt modelId="{4A0B121A-733C-4CC8-95B0-8F15E430ECE4}" type="sibTrans" cxnId="{AC5A8872-4FDF-4C04-9105-F10ABEDDECEB}">
      <dgm:prSet/>
      <dgm:spPr/>
      <dgm:t>
        <a:bodyPr/>
        <a:lstStyle/>
        <a:p>
          <a:endParaRPr lang="es-EC"/>
        </a:p>
      </dgm:t>
    </dgm:pt>
    <dgm:pt modelId="{2C4260C2-AEFC-42EB-AD21-0630DE0A1CC5}" type="pres">
      <dgm:prSet presAssocID="{C6382E1C-AF35-42D9-8D18-E282309398C0}" presName="composite" presStyleCnt="0">
        <dgm:presLayoutVars>
          <dgm:chMax val="3"/>
          <dgm:animLvl val="lvl"/>
          <dgm:resizeHandles val="exact"/>
        </dgm:presLayoutVars>
      </dgm:prSet>
      <dgm:spPr/>
    </dgm:pt>
    <dgm:pt modelId="{CEF920E8-4FB8-41AA-BD42-6DF7F082F45F}" type="pres">
      <dgm:prSet presAssocID="{1C0F76F8-8B3E-44F3-8191-77A949B78B87}" presName="gear1" presStyleLbl="node1" presStyleIdx="0" presStyleCnt="3">
        <dgm:presLayoutVars>
          <dgm:chMax val="1"/>
          <dgm:bulletEnabled val="1"/>
        </dgm:presLayoutVars>
      </dgm:prSet>
      <dgm:spPr/>
      <dgm:t>
        <a:bodyPr/>
        <a:lstStyle/>
        <a:p>
          <a:endParaRPr lang="es-EC"/>
        </a:p>
      </dgm:t>
    </dgm:pt>
    <dgm:pt modelId="{9D824D03-4AFC-446A-BAE1-BAE337B2D907}" type="pres">
      <dgm:prSet presAssocID="{1C0F76F8-8B3E-44F3-8191-77A949B78B87}" presName="gear1srcNode" presStyleLbl="node1" presStyleIdx="0" presStyleCnt="3"/>
      <dgm:spPr/>
      <dgm:t>
        <a:bodyPr/>
        <a:lstStyle/>
        <a:p>
          <a:endParaRPr lang="es-EC"/>
        </a:p>
      </dgm:t>
    </dgm:pt>
    <dgm:pt modelId="{1AA6BB4A-AB43-439D-B63B-0D9800851145}" type="pres">
      <dgm:prSet presAssocID="{1C0F76F8-8B3E-44F3-8191-77A949B78B87}" presName="gear1dstNode" presStyleLbl="node1" presStyleIdx="0" presStyleCnt="3"/>
      <dgm:spPr/>
      <dgm:t>
        <a:bodyPr/>
        <a:lstStyle/>
        <a:p>
          <a:endParaRPr lang="es-EC"/>
        </a:p>
      </dgm:t>
    </dgm:pt>
    <dgm:pt modelId="{133BC517-EACB-4AB4-9FFE-D3D47CE7C706}" type="pres">
      <dgm:prSet presAssocID="{509E60FA-952B-432D-80F5-DA91F8B980B4}" presName="gear2" presStyleLbl="node1" presStyleIdx="1" presStyleCnt="3">
        <dgm:presLayoutVars>
          <dgm:chMax val="1"/>
          <dgm:bulletEnabled val="1"/>
        </dgm:presLayoutVars>
      </dgm:prSet>
      <dgm:spPr/>
      <dgm:t>
        <a:bodyPr/>
        <a:lstStyle/>
        <a:p>
          <a:endParaRPr lang="es-EC"/>
        </a:p>
      </dgm:t>
    </dgm:pt>
    <dgm:pt modelId="{DCE26255-E98D-4F44-BF21-CAB9D6CEA48A}" type="pres">
      <dgm:prSet presAssocID="{509E60FA-952B-432D-80F5-DA91F8B980B4}" presName="gear2srcNode" presStyleLbl="node1" presStyleIdx="1" presStyleCnt="3"/>
      <dgm:spPr/>
      <dgm:t>
        <a:bodyPr/>
        <a:lstStyle/>
        <a:p>
          <a:endParaRPr lang="es-EC"/>
        </a:p>
      </dgm:t>
    </dgm:pt>
    <dgm:pt modelId="{5A6230ED-6E54-4CCB-A904-B3F90B5F5F6E}" type="pres">
      <dgm:prSet presAssocID="{509E60FA-952B-432D-80F5-DA91F8B980B4}" presName="gear2dstNode" presStyleLbl="node1" presStyleIdx="1" presStyleCnt="3"/>
      <dgm:spPr/>
      <dgm:t>
        <a:bodyPr/>
        <a:lstStyle/>
        <a:p>
          <a:endParaRPr lang="es-EC"/>
        </a:p>
      </dgm:t>
    </dgm:pt>
    <dgm:pt modelId="{5D95445A-AF6F-4497-9CF1-434F631F2B91}" type="pres">
      <dgm:prSet presAssocID="{B3DB21CF-2BE6-4D0E-B0DE-90A8F90CF2EB}" presName="gear3" presStyleLbl="node1" presStyleIdx="2" presStyleCnt="3"/>
      <dgm:spPr/>
      <dgm:t>
        <a:bodyPr/>
        <a:lstStyle/>
        <a:p>
          <a:endParaRPr lang="es-EC"/>
        </a:p>
      </dgm:t>
    </dgm:pt>
    <dgm:pt modelId="{E0B374C1-2DD8-4287-832E-1E94581EAEE7}" type="pres">
      <dgm:prSet presAssocID="{B3DB21CF-2BE6-4D0E-B0DE-90A8F90CF2EB}" presName="gear3tx" presStyleLbl="node1" presStyleIdx="2" presStyleCnt="3">
        <dgm:presLayoutVars>
          <dgm:chMax val="1"/>
          <dgm:bulletEnabled val="1"/>
        </dgm:presLayoutVars>
      </dgm:prSet>
      <dgm:spPr/>
      <dgm:t>
        <a:bodyPr/>
        <a:lstStyle/>
        <a:p>
          <a:endParaRPr lang="es-EC"/>
        </a:p>
      </dgm:t>
    </dgm:pt>
    <dgm:pt modelId="{D63CEE6D-0AB4-4E3E-9FE2-E3AD408DC09B}" type="pres">
      <dgm:prSet presAssocID="{B3DB21CF-2BE6-4D0E-B0DE-90A8F90CF2EB}" presName="gear3srcNode" presStyleLbl="node1" presStyleIdx="2" presStyleCnt="3"/>
      <dgm:spPr/>
      <dgm:t>
        <a:bodyPr/>
        <a:lstStyle/>
        <a:p>
          <a:endParaRPr lang="es-EC"/>
        </a:p>
      </dgm:t>
    </dgm:pt>
    <dgm:pt modelId="{D0DF67EE-F884-40F6-863B-A726E356FD1E}" type="pres">
      <dgm:prSet presAssocID="{B3DB21CF-2BE6-4D0E-B0DE-90A8F90CF2EB}" presName="gear3dstNode" presStyleLbl="node1" presStyleIdx="2" presStyleCnt="3"/>
      <dgm:spPr/>
      <dgm:t>
        <a:bodyPr/>
        <a:lstStyle/>
        <a:p>
          <a:endParaRPr lang="es-EC"/>
        </a:p>
      </dgm:t>
    </dgm:pt>
    <dgm:pt modelId="{77AA4304-66C0-4A98-891A-BF6A0FD81F82}" type="pres">
      <dgm:prSet presAssocID="{7B6349B9-BC28-4051-8FC3-8846E5A3A437}" presName="connector1" presStyleLbl="sibTrans2D1" presStyleIdx="0" presStyleCnt="3"/>
      <dgm:spPr/>
      <dgm:t>
        <a:bodyPr/>
        <a:lstStyle/>
        <a:p>
          <a:endParaRPr lang="es-EC"/>
        </a:p>
      </dgm:t>
    </dgm:pt>
    <dgm:pt modelId="{324327CD-75E8-4C03-96E9-EFB36DD105E2}" type="pres">
      <dgm:prSet presAssocID="{DC9B3C85-3480-4703-BE0A-1B6D3597332D}" presName="connector2" presStyleLbl="sibTrans2D1" presStyleIdx="1" presStyleCnt="3"/>
      <dgm:spPr/>
      <dgm:t>
        <a:bodyPr/>
        <a:lstStyle/>
        <a:p>
          <a:endParaRPr lang="es-EC"/>
        </a:p>
      </dgm:t>
    </dgm:pt>
    <dgm:pt modelId="{94FF13A1-3ADC-43CF-B135-53CA382910A3}" type="pres">
      <dgm:prSet presAssocID="{4A0B121A-733C-4CC8-95B0-8F15E430ECE4}" presName="connector3" presStyleLbl="sibTrans2D1" presStyleIdx="2" presStyleCnt="3"/>
      <dgm:spPr/>
      <dgm:t>
        <a:bodyPr/>
        <a:lstStyle/>
        <a:p>
          <a:endParaRPr lang="es-EC"/>
        </a:p>
      </dgm:t>
    </dgm:pt>
  </dgm:ptLst>
  <dgm:cxnLst>
    <dgm:cxn modelId="{56CAD127-0905-4F1D-AC78-29E06B99DF96}" srcId="{C6382E1C-AF35-42D9-8D18-E282309398C0}" destId="{1C0F76F8-8B3E-44F3-8191-77A949B78B87}" srcOrd="0" destOrd="0" parTransId="{7F0C7B41-1BF3-42D2-B00B-C6B2BBD1941F}" sibTransId="{7B6349B9-BC28-4051-8FC3-8846E5A3A437}"/>
    <dgm:cxn modelId="{32D18A99-FEA4-47B4-ABA7-816A43FE18CE}" type="presOf" srcId="{4A0B121A-733C-4CC8-95B0-8F15E430ECE4}" destId="{94FF13A1-3ADC-43CF-B135-53CA382910A3}" srcOrd="0" destOrd="0" presId="urn:microsoft.com/office/officeart/2005/8/layout/gear1"/>
    <dgm:cxn modelId="{840A5D78-1DC9-4680-86F1-1B1356A2DEDC}" type="presOf" srcId="{509E60FA-952B-432D-80F5-DA91F8B980B4}" destId="{133BC517-EACB-4AB4-9FFE-D3D47CE7C706}" srcOrd="0" destOrd="0" presId="urn:microsoft.com/office/officeart/2005/8/layout/gear1"/>
    <dgm:cxn modelId="{CDD29C86-EBF3-48C3-BDEA-2E3F135CFB88}" type="presOf" srcId="{B3DB21CF-2BE6-4D0E-B0DE-90A8F90CF2EB}" destId="{5D95445A-AF6F-4497-9CF1-434F631F2B91}" srcOrd="0" destOrd="0" presId="urn:microsoft.com/office/officeart/2005/8/layout/gear1"/>
    <dgm:cxn modelId="{48F06F61-5B06-4250-A23B-159360741FC1}" type="presOf" srcId="{C6382E1C-AF35-42D9-8D18-E282309398C0}" destId="{2C4260C2-AEFC-42EB-AD21-0630DE0A1CC5}" srcOrd="0" destOrd="0" presId="urn:microsoft.com/office/officeart/2005/8/layout/gear1"/>
    <dgm:cxn modelId="{DDC8D637-56C1-493A-8D2B-1B56A04609E4}" type="presOf" srcId="{1C0F76F8-8B3E-44F3-8191-77A949B78B87}" destId="{9D824D03-4AFC-446A-BAE1-BAE337B2D907}" srcOrd="1" destOrd="0" presId="urn:microsoft.com/office/officeart/2005/8/layout/gear1"/>
    <dgm:cxn modelId="{B5B89F6B-D64B-45C4-A433-D112AF2A5958}" type="presOf" srcId="{1C0F76F8-8B3E-44F3-8191-77A949B78B87}" destId="{CEF920E8-4FB8-41AA-BD42-6DF7F082F45F}" srcOrd="0" destOrd="0" presId="urn:microsoft.com/office/officeart/2005/8/layout/gear1"/>
    <dgm:cxn modelId="{F3E765DB-A151-474A-ABC5-9700FE2469C6}" type="presOf" srcId="{DC9B3C85-3480-4703-BE0A-1B6D3597332D}" destId="{324327CD-75E8-4C03-96E9-EFB36DD105E2}" srcOrd="0" destOrd="0" presId="urn:microsoft.com/office/officeart/2005/8/layout/gear1"/>
    <dgm:cxn modelId="{BBFD1F80-A69E-4E6E-B864-259CEBE7CA3B}" type="presOf" srcId="{B3DB21CF-2BE6-4D0E-B0DE-90A8F90CF2EB}" destId="{E0B374C1-2DD8-4287-832E-1E94581EAEE7}" srcOrd="1" destOrd="0" presId="urn:microsoft.com/office/officeart/2005/8/layout/gear1"/>
    <dgm:cxn modelId="{B4B09564-6435-42B0-B285-721D35BBB6A9}" type="presOf" srcId="{509E60FA-952B-432D-80F5-DA91F8B980B4}" destId="{DCE26255-E98D-4F44-BF21-CAB9D6CEA48A}" srcOrd="1" destOrd="0" presId="urn:microsoft.com/office/officeart/2005/8/layout/gear1"/>
    <dgm:cxn modelId="{A9A9E638-6322-46E3-91D5-C1717BCD676A}" type="presOf" srcId="{1C0F76F8-8B3E-44F3-8191-77A949B78B87}" destId="{1AA6BB4A-AB43-439D-B63B-0D9800851145}" srcOrd="2" destOrd="0" presId="urn:microsoft.com/office/officeart/2005/8/layout/gear1"/>
    <dgm:cxn modelId="{69E8D3E1-9B9C-4AA8-98B8-9801E86CFA7B}" type="presOf" srcId="{B3DB21CF-2BE6-4D0E-B0DE-90A8F90CF2EB}" destId="{D0DF67EE-F884-40F6-863B-A726E356FD1E}" srcOrd="3" destOrd="0" presId="urn:microsoft.com/office/officeart/2005/8/layout/gear1"/>
    <dgm:cxn modelId="{F1C49338-4978-43D9-99B8-3806D998CB20}" type="presOf" srcId="{B3DB21CF-2BE6-4D0E-B0DE-90A8F90CF2EB}" destId="{D63CEE6D-0AB4-4E3E-9FE2-E3AD408DC09B}" srcOrd="2" destOrd="0" presId="urn:microsoft.com/office/officeart/2005/8/layout/gear1"/>
    <dgm:cxn modelId="{AC5A8872-4FDF-4C04-9105-F10ABEDDECEB}" srcId="{C6382E1C-AF35-42D9-8D18-E282309398C0}" destId="{B3DB21CF-2BE6-4D0E-B0DE-90A8F90CF2EB}" srcOrd="2" destOrd="0" parTransId="{9C916DBE-94CA-41E9-8632-55723BE7C6EB}" sibTransId="{4A0B121A-733C-4CC8-95B0-8F15E430ECE4}"/>
    <dgm:cxn modelId="{850A62F5-F7F5-4616-8B45-23DF8AC46A41}" type="presOf" srcId="{7B6349B9-BC28-4051-8FC3-8846E5A3A437}" destId="{77AA4304-66C0-4A98-891A-BF6A0FD81F82}" srcOrd="0" destOrd="0" presId="urn:microsoft.com/office/officeart/2005/8/layout/gear1"/>
    <dgm:cxn modelId="{464F420D-68E2-40D1-A5E8-11A66FDF3643}" srcId="{C6382E1C-AF35-42D9-8D18-E282309398C0}" destId="{509E60FA-952B-432D-80F5-DA91F8B980B4}" srcOrd="1" destOrd="0" parTransId="{660F1FD3-4411-4A53-9278-0941F287EA7E}" sibTransId="{DC9B3C85-3480-4703-BE0A-1B6D3597332D}"/>
    <dgm:cxn modelId="{949738B4-1C91-4C5E-809C-9B7F5419DFCB}" type="presOf" srcId="{509E60FA-952B-432D-80F5-DA91F8B980B4}" destId="{5A6230ED-6E54-4CCB-A904-B3F90B5F5F6E}" srcOrd="2" destOrd="0" presId="urn:microsoft.com/office/officeart/2005/8/layout/gear1"/>
    <dgm:cxn modelId="{9AF93E9B-D0E8-41CF-82A6-A54A10C68C15}" type="presParOf" srcId="{2C4260C2-AEFC-42EB-AD21-0630DE0A1CC5}" destId="{CEF920E8-4FB8-41AA-BD42-6DF7F082F45F}" srcOrd="0" destOrd="0" presId="urn:microsoft.com/office/officeart/2005/8/layout/gear1"/>
    <dgm:cxn modelId="{8B9FCE3C-5376-4B3B-961F-6DE2E2E2042F}" type="presParOf" srcId="{2C4260C2-AEFC-42EB-AD21-0630DE0A1CC5}" destId="{9D824D03-4AFC-446A-BAE1-BAE337B2D907}" srcOrd="1" destOrd="0" presId="urn:microsoft.com/office/officeart/2005/8/layout/gear1"/>
    <dgm:cxn modelId="{62BD098F-E09B-45F5-8FB9-27DE9AA6ED4B}" type="presParOf" srcId="{2C4260C2-AEFC-42EB-AD21-0630DE0A1CC5}" destId="{1AA6BB4A-AB43-439D-B63B-0D9800851145}" srcOrd="2" destOrd="0" presId="urn:microsoft.com/office/officeart/2005/8/layout/gear1"/>
    <dgm:cxn modelId="{B63F8528-7D43-4FE4-8C59-E32661EBDE29}" type="presParOf" srcId="{2C4260C2-AEFC-42EB-AD21-0630DE0A1CC5}" destId="{133BC517-EACB-4AB4-9FFE-D3D47CE7C706}" srcOrd="3" destOrd="0" presId="urn:microsoft.com/office/officeart/2005/8/layout/gear1"/>
    <dgm:cxn modelId="{99BD8512-38C7-4F64-BADE-067F4299C92D}" type="presParOf" srcId="{2C4260C2-AEFC-42EB-AD21-0630DE0A1CC5}" destId="{DCE26255-E98D-4F44-BF21-CAB9D6CEA48A}" srcOrd="4" destOrd="0" presId="urn:microsoft.com/office/officeart/2005/8/layout/gear1"/>
    <dgm:cxn modelId="{1F269C45-5C63-45BC-9B1E-E5221A7B6C01}" type="presParOf" srcId="{2C4260C2-AEFC-42EB-AD21-0630DE0A1CC5}" destId="{5A6230ED-6E54-4CCB-A904-B3F90B5F5F6E}" srcOrd="5" destOrd="0" presId="urn:microsoft.com/office/officeart/2005/8/layout/gear1"/>
    <dgm:cxn modelId="{F9BD35BB-D506-46FD-B00F-B6A67D32035D}" type="presParOf" srcId="{2C4260C2-AEFC-42EB-AD21-0630DE0A1CC5}" destId="{5D95445A-AF6F-4497-9CF1-434F631F2B91}" srcOrd="6" destOrd="0" presId="urn:microsoft.com/office/officeart/2005/8/layout/gear1"/>
    <dgm:cxn modelId="{569E7922-01E0-49C6-9451-3AE649568AC6}" type="presParOf" srcId="{2C4260C2-AEFC-42EB-AD21-0630DE0A1CC5}" destId="{E0B374C1-2DD8-4287-832E-1E94581EAEE7}" srcOrd="7" destOrd="0" presId="urn:microsoft.com/office/officeart/2005/8/layout/gear1"/>
    <dgm:cxn modelId="{95238653-B848-4C57-A40B-A8E38627A384}" type="presParOf" srcId="{2C4260C2-AEFC-42EB-AD21-0630DE0A1CC5}" destId="{D63CEE6D-0AB4-4E3E-9FE2-E3AD408DC09B}" srcOrd="8" destOrd="0" presId="urn:microsoft.com/office/officeart/2005/8/layout/gear1"/>
    <dgm:cxn modelId="{E189EF44-FE19-45E1-AC6D-BFBBE1EECD35}" type="presParOf" srcId="{2C4260C2-AEFC-42EB-AD21-0630DE0A1CC5}" destId="{D0DF67EE-F884-40F6-863B-A726E356FD1E}" srcOrd="9" destOrd="0" presId="urn:microsoft.com/office/officeart/2005/8/layout/gear1"/>
    <dgm:cxn modelId="{213B2936-AE95-4E82-850C-270F329B45DD}" type="presParOf" srcId="{2C4260C2-AEFC-42EB-AD21-0630DE0A1CC5}" destId="{77AA4304-66C0-4A98-891A-BF6A0FD81F82}" srcOrd="10" destOrd="0" presId="urn:microsoft.com/office/officeart/2005/8/layout/gear1"/>
    <dgm:cxn modelId="{97E28523-D230-431F-AADB-ED88D92FA84C}" type="presParOf" srcId="{2C4260C2-AEFC-42EB-AD21-0630DE0A1CC5}" destId="{324327CD-75E8-4C03-96E9-EFB36DD105E2}" srcOrd="11" destOrd="0" presId="urn:microsoft.com/office/officeart/2005/8/layout/gear1"/>
    <dgm:cxn modelId="{C249565C-78D3-4447-BCFE-B780C4BA40EB}" type="presParOf" srcId="{2C4260C2-AEFC-42EB-AD21-0630DE0A1CC5}" destId="{94FF13A1-3ADC-43CF-B135-53CA382910A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5324E-83EA-484E-BF60-5E873771DAEB}"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s-EC"/>
        </a:p>
      </dgm:t>
    </dgm:pt>
    <dgm:pt modelId="{CA50197B-41ED-423B-92C6-0861DB082D80}">
      <dgm:prSet phldrT="[Texto]"/>
      <dgm:spPr/>
      <dgm:t>
        <a:bodyPr/>
        <a:lstStyle/>
        <a:p>
          <a:r>
            <a:rPr lang="es-EC" dirty="0"/>
            <a:t>La obra de mitigación de la quebrada Saquimala, se le debe dar una mayor atención al plan de manejo ambiental.</a:t>
          </a:r>
        </a:p>
      </dgm:t>
    </dgm:pt>
    <dgm:pt modelId="{F086AAEA-3A78-475D-86CB-37715592D3A2}" type="parTrans" cxnId="{20BB701F-91C4-4B08-82C0-3C8B7E2FFD96}">
      <dgm:prSet/>
      <dgm:spPr/>
      <dgm:t>
        <a:bodyPr/>
        <a:lstStyle/>
        <a:p>
          <a:endParaRPr lang="es-EC"/>
        </a:p>
      </dgm:t>
    </dgm:pt>
    <dgm:pt modelId="{AE17EAAB-B9F4-41D1-8F37-66E1816E2E2E}" type="sibTrans" cxnId="{20BB701F-91C4-4B08-82C0-3C8B7E2FFD96}">
      <dgm:prSet/>
      <dgm:spPr/>
      <dgm:t>
        <a:bodyPr/>
        <a:lstStyle/>
        <a:p>
          <a:endParaRPr lang="es-EC"/>
        </a:p>
      </dgm:t>
    </dgm:pt>
    <dgm:pt modelId="{9CF3A050-58E1-49E2-B683-72977B9AC4B2}">
      <dgm:prSet phldrT="[Texto]"/>
      <dgm:spPr/>
      <dgm:t>
        <a:bodyPr/>
        <a:lstStyle/>
        <a:p>
          <a:r>
            <a:rPr lang="es-EC" dirty="0"/>
            <a:t>Se recomienda realizar un estudio basado en sistemas de información geográfica para la ubicación de las presas, así como de la identificación vías de acceso a los puntos de construcción.</a:t>
          </a:r>
        </a:p>
      </dgm:t>
    </dgm:pt>
    <dgm:pt modelId="{3BF3AC7B-BCA7-404C-818A-AACE43654538}" type="parTrans" cxnId="{030BE2AF-34B9-4CD0-8FF1-029A038187DC}">
      <dgm:prSet/>
      <dgm:spPr/>
      <dgm:t>
        <a:bodyPr/>
        <a:lstStyle/>
        <a:p>
          <a:endParaRPr lang="es-EC"/>
        </a:p>
      </dgm:t>
    </dgm:pt>
    <dgm:pt modelId="{6D427B0D-C15C-41D1-ADDB-1358AD081B93}" type="sibTrans" cxnId="{030BE2AF-34B9-4CD0-8FF1-029A038187DC}">
      <dgm:prSet/>
      <dgm:spPr/>
      <dgm:t>
        <a:bodyPr/>
        <a:lstStyle/>
        <a:p>
          <a:endParaRPr lang="es-EC"/>
        </a:p>
      </dgm:t>
    </dgm:pt>
    <dgm:pt modelId="{23183757-5215-486C-8EF4-F05A32047948}">
      <dgm:prSet phldrT="[Texto]"/>
      <dgm:spPr/>
      <dgm:t>
        <a:bodyPr/>
        <a:lstStyle/>
        <a:p>
          <a:r>
            <a:rPr lang="es-EC" dirty="0"/>
            <a:t>Se recomienda realizar un inventario de especies tanto de flora como de fauna antes de la remoción de la cobertura vegetal.</a:t>
          </a:r>
        </a:p>
      </dgm:t>
    </dgm:pt>
    <dgm:pt modelId="{FA64F59B-3346-4EAD-992B-596DA5CDC0B8}" type="parTrans" cxnId="{2E1338E3-051E-4DA8-ACA6-28FA3FCE855A}">
      <dgm:prSet/>
      <dgm:spPr/>
      <dgm:t>
        <a:bodyPr/>
        <a:lstStyle/>
        <a:p>
          <a:endParaRPr lang="es-EC"/>
        </a:p>
      </dgm:t>
    </dgm:pt>
    <dgm:pt modelId="{6FF933BC-3183-4C01-81D8-C1EB1B8512CC}" type="sibTrans" cxnId="{2E1338E3-051E-4DA8-ACA6-28FA3FCE855A}">
      <dgm:prSet/>
      <dgm:spPr/>
      <dgm:t>
        <a:bodyPr/>
        <a:lstStyle/>
        <a:p>
          <a:endParaRPr lang="es-EC"/>
        </a:p>
      </dgm:t>
    </dgm:pt>
    <dgm:pt modelId="{E181805F-927A-47F9-8270-1A0F1FE150EE}">
      <dgm:prSet phldrT="[Texto]"/>
      <dgm:spPr/>
      <dgm:t>
        <a:bodyPr/>
        <a:lstStyle/>
        <a:p>
          <a:r>
            <a:rPr lang="es-EC" dirty="0"/>
            <a:t>Se recomienda seguir los lineamientos del ministerio del ambiente y cumplir con los plazos especificados  las medidas propuestas en cada uno de los planes de manejo para una correcta conservación del área de intervención del proyecto</a:t>
          </a:r>
        </a:p>
      </dgm:t>
    </dgm:pt>
    <dgm:pt modelId="{C4B6745A-AE4A-4F01-A42A-E735CA059947}" type="parTrans" cxnId="{118EDD3D-DA49-4847-B9DC-94ADEFDDA29B}">
      <dgm:prSet/>
      <dgm:spPr/>
      <dgm:t>
        <a:bodyPr/>
        <a:lstStyle/>
        <a:p>
          <a:endParaRPr lang="es-EC"/>
        </a:p>
      </dgm:t>
    </dgm:pt>
    <dgm:pt modelId="{35EBE837-300A-4DB0-B438-66A357F1CC1E}" type="sibTrans" cxnId="{118EDD3D-DA49-4847-B9DC-94ADEFDDA29B}">
      <dgm:prSet/>
      <dgm:spPr/>
      <dgm:t>
        <a:bodyPr/>
        <a:lstStyle/>
        <a:p>
          <a:endParaRPr lang="es-EC"/>
        </a:p>
      </dgm:t>
    </dgm:pt>
    <dgm:pt modelId="{1D48CE50-5EF9-419C-B605-CA2C1733F4AB}" type="pres">
      <dgm:prSet presAssocID="{39C5324E-83EA-484E-BF60-5E873771DAEB}" presName="diagram" presStyleCnt="0">
        <dgm:presLayoutVars>
          <dgm:dir/>
          <dgm:resizeHandles val="exact"/>
        </dgm:presLayoutVars>
      </dgm:prSet>
      <dgm:spPr/>
      <dgm:t>
        <a:bodyPr/>
        <a:lstStyle/>
        <a:p>
          <a:endParaRPr lang="es-EC"/>
        </a:p>
      </dgm:t>
    </dgm:pt>
    <dgm:pt modelId="{A468F4E4-6C36-4ED7-9B4E-9E7564C4F54C}" type="pres">
      <dgm:prSet presAssocID="{CA50197B-41ED-423B-92C6-0861DB082D80}" presName="node" presStyleLbl="node1" presStyleIdx="0" presStyleCnt="4">
        <dgm:presLayoutVars>
          <dgm:bulletEnabled val="1"/>
        </dgm:presLayoutVars>
      </dgm:prSet>
      <dgm:spPr/>
      <dgm:t>
        <a:bodyPr/>
        <a:lstStyle/>
        <a:p>
          <a:endParaRPr lang="es-EC"/>
        </a:p>
      </dgm:t>
    </dgm:pt>
    <dgm:pt modelId="{84271091-BA39-4A62-83CE-46008536092A}" type="pres">
      <dgm:prSet presAssocID="{AE17EAAB-B9F4-41D1-8F37-66E1816E2E2E}" presName="sibTrans" presStyleCnt="0"/>
      <dgm:spPr/>
    </dgm:pt>
    <dgm:pt modelId="{529268A9-2087-4B9A-B04B-096A12AC1216}" type="pres">
      <dgm:prSet presAssocID="{9CF3A050-58E1-49E2-B683-72977B9AC4B2}" presName="node" presStyleLbl="node1" presStyleIdx="1" presStyleCnt="4">
        <dgm:presLayoutVars>
          <dgm:bulletEnabled val="1"/>
        </dgm:presLayoutVars>
      </dgm:prSet>
      <dgm:spPr/>
      <dgm:t>
        <a:bodyPr/>
        <a:lstStyle/>
        <a:p>
          <a:endParaRPr lang="es-EC"/>
        </a:p>
      </dgm:t>
    </dgm:pt>
    <dgm:pt modelId="{40D6FEEC-3A68-4902-881B-6AEC17E8D771}" type="pres">
      <dgm:prSet presAssocID="{6D427B0D-C15C-41D1-ADDB-1358AD081B93}" presName="sibTrans" presStyleCnt="0"/>
      <dgm:spPr/>
    </dgm:pt>
    <dgm:pt modelId="{BD702177-7202-4478-AA50-25B5DC875443}" type="pres">
      <dgm:prSet presAssocID="{23183757-5215-486C-8EF4-F05A32047948}" presName="node" presStyleLbl="node1" presStyleIdx="2" presStyleCnt="4">
        <dgm:presLayoutVars>
          <dgm:bulletEnabled val="1"/>
        </dgm:presLayoutVars>
      </dgm:prSet>
      <dgm:spPr/>
      <dgm:t>
        <a:bodyPr/>
        <a:lstStyle/>
        <a:p>
          <a:endParaRPr lang="es-EC"/>
        </a:p>
      </dgm:t>
    </dgm:pt>
    <dgm:pt modelId="{23BC415D-0B70-43D8-A46D-6869E424E7C1}" type="pres">
      <dgm:prSet presAssocID="{6FF933BC-3183-4C01-81D8-C1EB1B8512CC}" presName="sibTrans" presStyleCnt="0"/>
      <dgm:spPr/>
    </dgm:pt>
    <dgm:pt modelId="{31AFE690-3A61-4B1B-B29D-87E5EC081000}" type="pres">
      <dgm:prSet presAssocID="{E181805F-927A-47F9-8270-1A0F1FE150EE}" presName="node" presStyleLbl="node1" presStyleIdx="3" presStyleCnt="4">
        <dgm:presLayoutVars>
          <dgm:bulletEnabled val="1"/>
        </dgm:presLayoutVars>
      </dgm:prSet>
      <dgm:spPr/>
      <dgm:t>
        <a:bodyPr/>
        <a:lstStyle/>
        <a:p>
          <a:endParaRPr lang="es-EC"/>
        </a:p>
      </dgm:t>
    </dgm:pt>
  </dgm:ptLst>
  <dgm:cxnLst>
    <dgm:cxn modelId="{519D6532-CA70-4319-A385-7A62036F5702}" type="presOf" srcId="{9CF3A050-58E1-49E2-B683-72977B9AC4B2}" destId="{529268A9-2087-4B9A-B04B-096A12AC1216}" srcOrd="0" destOrd="0" presId="urn:microsoft.com/office/officeart/2005/8/layout/default"/>
    <dgm:cxn modelId="{030BE2AF-34B9-4CD0-8FF1-029A038187DC}" srcId="{39C5324E-83EA-484E-BF60-5E873771DAEB}" destId="{9CF3A050-58E1-49E2-B683-72977B9AC4B2}" srcOrd="1" destOrd="0" parTransId="{3BF3AC7B-BCA7-404C-818A-AACE43654538}" sibTransId="{6D427B0D-C15C-41D1-ADDB-1358AD081B93}"/>
    <dgm:cxn modelId="{118EDD3D-DA49-4847-B9DC-94ADEFDDA29B}" srcId="{39C5324E-83EA-484E-BF60-5E873771DAEB}" destId="{E181805F-927A-47F9-8270-1A0F1FE150EE}" srcOrd="3" destOrd="0" parTransId="{C4B6745A-AE4A-4F01-A42A-E735CA059947}" sibTransId="{35EBE837-300A-4DB0-B438-66A357F1CC1E}"/>
    <dgm:cxn modelId="{DC50732E-4130-4DC0-B810-D7C73E0CFC75}" type="presOf" srcId="{23183757-5215-486C-8EF4-F05A32047948}" destId="{BD702177-7202-4478-AA50-25B5DC875443}" srcOrd="0" destOrd="0" presId="urn:microsoft.com/office/officeart/2005/8/layout/default"/>
    <dgm:cxn modelId="{F1FAB02C-9AB9-4FD4-BDCC-61672ABB52BE}" type="presOf" srcId="{39C5324E-83EA-484E-BF60-5E873771DAEB}" destId="{1D48CE50-5EF9-419C-B605-CA2C1733F4AB}" srcOrd="0" destOrd="0" presId="urn:microsoft.com/office/officeart/2005/8/layout/default"/>
    <dgm:cxn modelId="{263C514A-5C32-4278-82FE-BFC908529578}" type="presOf" srcId="{CA50197B-41ED-423B-92C6-0861DB082D80}" destId="{A468F4E4-6C36-4ED7-9B4E-9E7564C4F54C}" srcOrd="0" destOrd="0" presId="urn:microsoft.com/office/officeart/2005/8/layout/default"/>
    <dgm:cxn modelId="{2E1338E3-051E-4DA8-ACA6-28FA3FCE855A}" srcId="{39C5324E-83EA-484E-BF60-5E873771DAEB}" destId="{23183757-5215-486C-8EF4-F05A32047948}" srcOrd="2" destOrd="0" parTransId="{FA64F59B-3346-4EAD-992B-596DA5CDC0B8}" sibTransId="{6FF933BC-3183-4C01-81D8-C1EB1B8512CC}"/>
    <dgm:cxn modelId="{2A57C34A-F1CD-492E-994F-E92FA2C95CA9}" type="presOf" srcId="{E181805F-927A-47F9-8270-1A0F1FE150EE}" destId="{31AFE690-3A61-4B1B-B29D-87E5EC081000}" srcOrd="0" destOrd="0" presId="urn:microsoft.com/office/officeart/2005/8/layout/default"/>
    <dgm:cxn modelId="{20BB701F-91C4-4B08-82C0-3C8B7E2FFD96}" srcId="{39C5324E-83EA-484E-BF60-5E873771DAEB}" destId="{CA50197B-41ED-423B-92C6-0861DB082D80}" srcOrd="0" destOrd="0" parTransId="{F086AAEA-3A78-475D-86CB-37715592D3A2}" sibTransId="{AE17EAAB-B9F4-41D1-8F37-66E1816E2E2E}"/>
    <dgm:cxn modelId="{D473DCFF-73B7-4385-BC93-17FF71D44F3A}" type="presParOf" srcId="{1D48CE50-5EF9-419C-B605-CA2C1733F4AB}" destId="{A468F4E4-6C36-4ED7-9B4E-9E7564C4F54C}" srcOrd="0" destOrd="0" presId="urn:microsoft.com/office/officeart/2005/8/layout/default"/>
    <dgm:cxn modelId="{EAE59329-D733-497F-AA93-1B4997329401}" type="presParOf" srcId="{1D48CE50-5EF9-419C-B605-CA2C1733F4AB}" destId="{84271091-BA39-4A62-83CE-46008536092A}" srcOrd="1" destOrd="0" presId="urn:microsoft.com/office/officeart/2005/8/layout/default"/>
    <dgm:cxn modelId="{B6DDCF2C-E69D-4FE5-86F3-0DCEFD3AA702}" type="presParOf" srcId="{1D48CE50-5EF9-419C-B605-CA2C1733F4AB}" destId="{529268A9-2087-4B9A-B04B-096A12AC1216}" srcOrd="2" destOrd="0" presId="urn:microsoft.com/office/officeart/2005/8/layout/default"/>
    <dgm:cxn modelId="{DE4F727C-F6EC-463C-A72A-47CA57FB9AA9}" type="presParOf" srcId="{1D48CE50-5EF9-419C-B605-CA2C1733F4AB}" destId="{40D6FEEC-3A68-4902-881B-6AEC17E8D771}" srcOrd="3" destOrd="0" presId="urn:microsoft.com/office/officeart/2005/8/layout/default"/>
    <dgm:cxn modelId="{238F387A-284F-425A-9FEE-4188A993B4C0}" type="presParOf" srcId="{1D48CE50-5EF9-419C-B605-CA2C1733F4AB}" destId="{BD702177-7202-4478-AA50-25B5DC875443}" srcOrd="4" destOrd="0" presId="urn:microsoft.com/office/officeart/2005/8/layout/default"/>
    <dgm:cxn modelId="{FE8ADEA4-DE2F-4B15-B66E-0880E43045D9}" type="presParOf" srcId="{1D48CE50-5EF9-419C-B605-CA2C1733F4AB}" destId="{23BC415D-0B70-43D8-A46D-6869E424E7C1}" srcOrd="5" destOrd="0" presId="urn:microsoft.com/office/officeart/2005/8/layout/default"/>
    <dgm:cxn modelId="{4952561A-CA1D-4F42-BEBF-38CF14998780}" type="presParOf" srcId="{1D48CE50-5EF9-419C-B605-CA2C1733F4AB}" destId="{31AFE690-3A61-4B1B-B29D-87E5EC081000}"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8F4E4-6C36-4ED7-9B4E-9E7564C4F54C}">
      <dsp:nvSpPr>
        <dsp:cNvPr id="0" name=""/>
        <dsp:cNvSpPr/>
      </dsp:nvSpPr>
      <dsp:spPr>
        <a:xfrm>
          <a:off x="992" y="194138"/>
          <a:ext cx="3869531" cy="232171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La obra de mitigación de la quebrada Saquimala, se le debe dar una mayor atención al plan de manejo ambiental.</a:t>
          </a:r>
        </a:p>
      </dsp:txBody>
      <dsp:txXfrm>
        <a:off x="992" y="194138"/>
        <a:ext cx="3869531" cy="2321718"/>
      </dsp:txXfrm>
    </dsp:sp>
    <dsp:sp modelId="{529268A9-2087-4B9A-B04B-096A12AC1216}">
      <dsp:nvSpPr>
        <dsp:cNvPr id="0" name=""/>
        <dsp:cNvSpPr/>
      </dsp:nvSpPr>
      <dsp:spPr>
        <a:xfrm>
          <a:off x="4257476" y="194138"/>
          <a:ext cx="3869531" cy="232171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Se recomienda realizar un estudio basado en sistemas de información geográfica para la ubicación de las presas, así como de la identificación vías de acceso a los puntos de construcción.</a:t>
          </a:r>
        </a:p>
      </dsp:txBody>
      <dsp:txXfrm>
        <a:off x="4257476" y="194138"/>
        <a:ext cx="3869531" cy="2321718"/>
      </dsp:txXfrm>
    </dsp:sp>
    <dsp:sp modelId="{BD702177-7202-4478-AA50-25B5DC875443}">
      <dsp:nvSpPr>
        <dsp:cNvPr id="0" name=""/>
        <dsp:cNvSpPr/>
      </dsp:nvSpPr>
      <dsp:spPr>
        <a:xfrm>
          <a:off x="992" y="2902810"/>
          <a:ext cx="3869531" cy="232171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Se recomienda realizar un inventario de especies tanto de flora como de fauna antes de la remoción de la cobertura vegetal.</a:t>
          </a:r>
        </a:p>
      </dsp:txBody>
      <dsp:txXfrm>
        <a:off x="992" y="2902810"/>
        <a:ext cx="3869531" cy="2321718"/>
      </dsp:txXfrm>
    </dsp:sp>
    <dsp:sp modelId="{31AFE690-3A61-4B1B-B29D-87E5EC081000}">
      <dsp:nvSpPr>
        <dsp:cNvPr id="0" name=""/>
        <dsp:cNvSpPr/>
      </dsp:nvSpPr>
      <dsp:spPr>
        <a:xfrm>
          <a:off x="4257476" y="2902810"/>
          <a:ext cx="3869531" cy="2321718"/>
        </a:xfrm>
        <a:prstGeom prst="rect">
          <a:avLst/>
        </a:prstGeom>
        <a:solidFill>
          <a:schemeClr val="lt1">
            <a:hueOff val="0"/>
            <a:satOff val="0"/>
            <a:lumOff val="0"/>
            <a:alphaOff val="0"/>
          </a:schemeClr>
        </a:solidFill>
        <a:ln w="34925" cap="flat" cmpd="sng" algn="in">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t>Se recomienda seguir los lineamientos del ministerio del ambiente y cumplir con los plazos especificados  las medidas propuestas en cada uno de los planes de manejo para una correcta conservación del área de intervención del proyecto</a:t>
          </a:r>
        </a:p>
      </dsp:txBody>
      <dsp:txXfrm>
        <a:off x="4257476" y="2902810"/>
        <a:ext cx="3869531" cy="23217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5C3B480-EDE5-4286-A127-E864506F2931}" type="datetimeFigureOut">
              <a:rPr lang="es-EC" smtClean="0"/>
              <a:t>23/1/2020</a:t>
            </a:fld>
            <a:endParaRPr lang="es-EC"/>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B241173-F362-4EC0-B45A-AEA8647D4281}" type="slidenum">
              <a:rPr lang="es-EC" smtClean="0"/>
              <a:t>‹Nº›</a:t>
            </a:fld>
            <a:endParaRPr lang="es-EC"/>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9103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t>23/1/2020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131666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t>23/1/2020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398174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C3B480-EDE5-4286-A127-E864506F2931}" type="datetimeFigureOut">
              <a:rPr lang="es-EC" smtClean="0"/>
              <a:t>23/1/2020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208299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5C3B480-EDE5-4286-A127-E864506F2931}" type="datetimeFigureOut">
              <a:rPr lang="es-EC" smtClean="0"/>
              <a:t>23/1/2020</a:t>
            </a:fld>
            <a:endParaRPr lang="es-EC"/>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EC"/>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B241173-F362-4EC0-B45A-AEA8647D4281}" type="slidenum">
              <a:rPr lang="es-EC" smtClean="0"/>
              <a:t>‹Nº›</a:t>
            </a:fld>
            <a:endParaRPr lang="es-EC"/>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7817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C3B480-EDE5-4286-A127-E864506F2931}" type="datetimeFigureOut">
              <a:rPr lang="es-EC" smtClean="0"/>
              <a:t>23/1/2020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46475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C3B480-EDE5-4286-A127-E864506F2931}" type="datetimeFigureOut">
              <a:rPr lang="es-EC" smtClean="0"/>
              <a:t>23/1/2020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297947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C3B480-EDE5-4286-A127-E864506F2931}" type="datetimeFigureOut">
              <a:rPr lang="es-EC" smtClean="0"/>
              <a:t>23/1/2020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323229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3B480-EDE5-4286-A127-E864506F2931}" type="datetimeFigureOut">
              <a:rPr lang="es-EC" smtClean="0"/>
              <a:t>23/1/2020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B241173-F362-4EC0-B45A-AEA8647D4281}" type="slidenum">
              <a:rPr lang="es-EC" smtClean="0"/>
              <a:t>‹Nº›</a:t>
            </a:fld>
            <a:endParaRPr lang="es-EC"/>
          </a:p>
        </p:txBody>
      </p:sp>
    </p:spTree>
    <p:extLst>
      <p:ext uri="{BB962C8B-B14F-4D97-AF65-F5344CB8AC3E}">
        <p14:creationId xmlns:p14="http://schemas.microsoft.com/office/powerpoint/2010/main" val="31755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5C3B480-EDE5-4286-A127-E864506F2931}" type="datetimeFigureOut">
              <a:rPr lang="es-EC" smtClean="0"/>
              <a:t>23/1/2020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241173-F362-4EC0-B45A-AEA8647D4281}"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958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5C3B480-EDE5-4286-A127-E864506F2931}" type="datetimeFigureOut">
              <a:rPr lang="es-EC" smtClean="0"/>
              <a:t>23/1/2020</a:t>
            </a:fld>
            <a:endParaRPr lang="es-EC"/>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B241173-F362-4EC0-B45A-AEA8647D4281}" type="slidenum">
              <a:rPr lang="es-EC" smtClean="0"/>
              <a:t>‹Nº›</a:t>
            </a:fld>
            <a:endParaRPr lang="es-EC"/>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680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5C3B480-EDE5-4286-A127-E864506F2931}" type="datetimeFigureOut">
              <a:rPr lang="es-EC" smtClean="0"/>
              <a:t>23/1/2020</a:t>
            </a:fld>
            <a:endParaRPr lang="es-EC"/>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EC"/>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B241173-F362-4EC0-B45A-AEA8647D4281}" type="slidenum">
              <a:rPr lang="es-EC" smtClean="0"/>
              <a:t>‹Nº›</a:t>
            </a:fld>
            <a:endParaRPr lang="es-EC"/>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88157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gif"/><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2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0.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 Target="slide2.xml"/><Relationship Id="rId7" Type="http://schemas.openxmlformats.org/officeDocument/2006/relationships/diagramLayout" Target="../diagrams/layout3.xml"/><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11.png"/><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2.jpg"/><Relationship Id="rId5" Type="http://schemas.microsoft.com/office/2007/relationships/hdphoto" Target="../media/hdphoto2.wdp"/><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4.jp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3.jpg"/><Relationship Id="rId5" Type="http://schemas.microsoft.com/office/2007/relationships/hdphoto" Target="../media/hdphoto2.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1.png"/><Relationship Id="rId7" Type="http://schemas.openxmlformats.org/officeDocument/2006/relationships/image" Target="../media/image30.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microsoft.com/office/2007/relationships/hdphoto" Target="../media/hdphoto2.wdp"/><Relationship Id="rId4" Type="http://schemas.openxmlformats.org/officeDocument/2006/relationships/image" Target="../media/image42.jpe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8.png"/><Relationship Id="rId7"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50.png"/><Relationship Id="rId4" Type="http://schemas.openxmlformats.org/officeDocument/2006/relationships/image" Target="../media/image49.png"/><Relationship Id="rId9"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52.png"/><Relationship Id="rId7"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11" Type="http://schemas.microsoft.com/office/2007/relationships/hdphoto" Target="../media/hdphoto2.wdp"/><Relationship Id="rId5" Type="http://schemas.openxmlformats.org/officeDocument/2006/relationships/image" Target="../media/image54.png"/><Relationship Id="rId10" Type="http://schemas.openxmlformats.org/officeDocument/2006/relationships/image" Target="../media/image11.png"/><Relationship Id="rId4" Type="http://schemas.openxmlformats.org/officeDocument/2006/relationships/image" Target="../media/image53.pn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30.jpeg"/><Relationship Id="rId12" Type="http://schemas.openxmlformats.org/officeDocument/2006/relationships/image" Target="../media/image62.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gif"/><Relationship Id="rId11" Type="http://schemas.openxmlformats.org/officeDocument/2006/relationships/image" Target="../media/image61.png"/><Relationship Id="rId5" Type="http://schemas.openxmlformats.org/officeDocument/2006/relationships/image" Target="../media/image59.png"/><Relationship Id="rId10" Type="http://schemas.microsoft.com/office/2007/relationships/hdphoto" Target="../media/hdphoto2.wdp"/><Relationship Id="rId4" Type="http://schemas.openxmlformats.org/officeDocument/2006/relationships/image" Target="../media/image58.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1.jpeg"/><Relationship Id="rId3" Type="http://schemas.openxmlformats.org/officeDocument/2006/relationships/image" Target="../media/image65.png"/><Relationship Id="rId7" Type="http://schemas.openxmlformats.org/officeDocument/2006/relationships/image" Target="../media/image69.png"/><Relationship Id="rId12" Type="http://schemas.microsoft.com/office/2007/relationships/hdphoto" Target="../media/hdphoto2.wdp"/><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11.png"/><Relationship Id="rId5" Type="http://schemas.openxmlformats.org/officeDocument/2006/relationships/image" Target="../media/image67.png"/><Relationship Id="rId10" Type="http://schemas.openxmlformats.org/officeDocument/2006/relationships/slide" Target="slide2.xml"/><Relationship Id="rId4" Type="http://schemas.openxmlformats.org/officeDocument/2006/relationships/image" Target="../media/image66.png"/><Relationship Id="rId9"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7" Type="http://schemas.microsoft.com/office/2007/relationships/hdphoto" Target="../media/hdphoto2.wdp"/><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slide" Target="slide2.xml"/><Relationship Id="rId7" Type="http://schemas.openxmlformats.org/officeDocument/2006/relationships/diagramLayout" Target="../diagrams/layout4.xml"/><Relationship Id="rId12" Type="http://schemas.openxmlformats.org/officeDocument/2006/relationships/image" Target="../media/image75.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diagramData" Target="../diagrams/data4.xml"/><Relationship Id="rId11" Type="http://schemas.openxmlformats.org/officeDocument/2006/relationships/image" Target="../media/image74.jpeg"/><Relationship Id="rId5" Type="http://schemas.microsoft.com/office/2007/relationships/hdphoto" Target="../media/hdphoto2.wdp"/><Relationship Id="rId10" Type="http://schemas.microsoft.com/office/2007/relationships/diagramDrawing" Target="../diagrams/drawing4.xml"/><Relationship Id="rId4" Type="http://schemas.openxmlformats.org/officeDocument/2006/relationships/image" Target="../media/image11.png"/><Relationship Id="rId9" Type="http://schemas.openxmlformats.org/officeDocument/2006/relationships/diagramColors" Target="../diagrams/colors4.xml"/></Relationships>
</file>

<file path=ppt/slides/_rels/slide2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81.png"/><Relationship Id="rId5" Type="http://schemas.microsoft.com/office/2007/relationships/hdphoto" Target="../media/hdphoto2.wdp"/><Relationship Id="rId10" Type="http://schemas.openxmlformats.org/officeDocument/2006/relationships/image" Target="../media/image80.png"/><Relationship Id="rId4" Type="http://schemas.openxmlformats.org/officeDocument/2006/relationships/image" Target="../media/image11.png"/><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1.png"/><Relationship Id="rId7" Type="http://schemas.openxmlformats.org/officeDocument/2006/relationships/diagramQuickStyle" Target="../diagrams/quickStyle5.xml"/><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83.jpeg"/><Relationship Id="rId4" Type="http://schemas.microsoft.com/office/2007/relationships/hdphoto" Target="../media/hdphoto2.wdp"/><Relationship Id="rId9" Type="http://schemas.microsoft.com/office/2007/relationships/diagramDrawing" Target="../diagrams/drawing5.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microsoft.com/office/2007/relationships/hdphoto" Target="../media/hdphoto2.wdp"/><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3.jpeg"/><Relationship Id="rId5" Type="http://schemas.microsoft.com/office/2007/relationships/hdphoto" Target="../media/hdphoto2.wd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11.png"/><Relationship Id="rId7" Type="http://schemas.openxmlformats.org/officeDocument/2006/relationships/image" Target="../media/image87.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1.png"/><Relationship Id="rId7" Type="http://schemas.openxmlformats.org/officeDocument/2006/relationships/image" Target="../media/image90.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microsoft.com/office/2007/relationships/hdphoto" Target="../media/hdphoto2.wdp"/><Relationship Id="rId9" Type="http://schemas.openxmlformats.org/officeDocument/2006/relationships/image" Target="../media/image83.jpe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3.jpe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3.jpe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94.png"/><Relationship Id="rId5" Type="http://schemas.openxmlformats.org/officeDocument/2006/relationships/image" Target="../media/image4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7" Type="http://schemas.microsoft.com/office/2007/relationships/hdphoto" Target="../media/hdphoto2.wdp"/><Relationship Id="rId2"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6.xml"/><Relationship Id="rId7" Type="http://schemas.openxmlformats.org/officeDocument/2006/relationships/image" Target="../media/image83.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10" Type="http://schemas.microsoft.com/office/2007/relationships/hdphoto" Target="../media/hdphoto2.wdp"/><Relationship Id="rId4" Type="http://schemas.openxmlformats.org/officeDocument/2006/relationships/diagramQuickStyle" Target="../diagrams/quickStyle6.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8.jpeg"/><Relationship Id="rId4" Type="http://schemas.microsoft.com/office/2007/relationships/hdphoto" Target="../media/hdphoto2.wdp"/><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chart" Target="../charts/chart4.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chart" Target="../charts/chart8.xml"/><Relationship Id="rId4" Type="http://schemas.openxmlformats.org/officeDocument/2006/relationships/chart" Target="../charts/char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chart" Target="../charts/chart12.xml"/><Relationship Id="rId4" Type="http://schemas.openxmlformats.org/officeDocument/2006/relationships/chart" Target="../charts/chart11.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chart" Target="../charts/chart16.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chart" Target="../charts/chart20.xml"/><Relationship Id="rId4" Type="http://schemas.openxmlformats.org/officeDocument/2006/relationships/chart" Target="../charts/chart19.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9.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9.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98.png"/><Relationship Id="rId5" Type="http://schemas.microsoft.com/office/2007/relationships/hdphoto" Target="../media/hdphoto2.wdp"/><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1.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00.png"/><Relationship Id="rId5" Type="http://schemas.microsoft.com/office/2007/relationships/hdphoto" Target="../media/hdphoto2.wdp"/><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5.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04.png"/><Relationship Id="rId5" Type="http://schemas.microsoft.com/office/2007/relationships/hdphoto" Target="../media/hdphoto2.wdp"/><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7.png"/><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image" Target="../media/image106.png"/><Relationship Id="rId5" Type="http://schemas.microsoft.com/office/2007/relationships/hdphoto" Target="../media/hdphoto2.wdp"/><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8.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8.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slide" Target="slide2.xml"/><Relationship Id="rId7" Type="http://schemas.openxmlformats.org/officeDocument/2006/relationships/diagramLayout" Target="../diagrams/layout7.xml"/><Relationship Id="rId2" Type="http://schemas.openxmlformats.org/officeDocument/2006/relationships/image" Target="../media/image108.jpeg"/><Relationship Id="rId1" Type="http://schemas.openxmlformats.org/officeDocument/2006/relationships/slideLayout" Target="../slideLayouts/slideLayout6.xml"/><Relationship Id="rId6" Type="http://schemas.openxmlformats.org/officeDocument/2006/relationships/diagramData" Target="../diagrams/data7.xml"/><Relationship Id="rId5" Type="http://schemas.microsoft.com/office/2007/relationships/hdphoto" Target="../media/hdphoto2.wdp"/><Relationship Id="rId10" Type="http://schemas.microsoft.com/office/2007/relationships/diagramDrawing" Target="../diagrams/drawing7.xml"/><Relationship Id="rId4" Type="http://schemas.openxmlformats.org/officeDocument/2006/relationships/image" Target="../media/image11.png"/><Relationship Id="rId9" Type="http://schemas.openxmlformats.org/officeDocument/2006/relationships/diagramColors" Target="../diagrams/colors7.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2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288473" y="1883474"/>
            <a:ext cx="9715500" cy="1702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ES" sz="2800" i="1" dirty="0">
              <a:solidFill>
                <a:schemeClr val="tx1"/>
              </a:solidFill>
              <a:latin typeface="Times New Roman" panose="02020603050405020304" pitchFamily="18" charset="0"/>
              <a:cs typeface="Times New Roman" panose="02020603050405020304" pitchFamily="18" charset="0"/>
            </a:endParaRPr>
          </a:p>
          <a:p>
            <a:pPr algn="ctr"/>
            <a:r>
              <a:rPr lang="es-ES" sz="2000" i="1" dirty="0">
                <a:solidFill>
                  <a:schemeClr val="tx1"/>
                </a:solidFill>
                <a:latin typeface="Times New Roman" panose="02020603050405020304" pitchFamily="18" charset="0"/>
                <a:cs typeface="Times New Roman" panose="02020603050405020304" pitchFamily="18" charset="0"/>
              </a:rPr>
              <a:t>DEPARTAMENTO DE CIENCIAS DE LA TIERRA Y LA CONSTRUCCIÓN </a:t>
            </a:r>
          </a:p>
          <a:p>
            <a:pPr algn="ctr"/>
            <a:r>
              <a:rPr lang="es-ES" sz="2000" i="1" dirty="0">
                <a:solidFill>
                  <a:schemeClr val="tx1"/>
                </a:solidFill>
                <a:latin typeface="Times New Roman" panose="02020603050405020304" pitchFamily="18" charset="0"/>
                <a:cs typeface="Times New Roman" panose="02020603050405020304" pitchFamily="18" charset="0"/>
              </a:rPr>
              <a:t>CARRERA DE INGENIERÍA GEOGRÁFICA Y DEL MEDIO AMBIENTE </a:t>
            </a:r>
          </a:p>
          <a:p>
            <a:pPr algn="ctr"/>
            <a:endParaRPr lang="es-ES" sz="2000" i="1" dirty="0">
              <a:solidFill>
                <a:schemeClr val="tx1"/>
              </a:solidFill>
              <a:latin typeface="Times New Roman" panose="02020603050405020304" pitchFamily="18" charset="0"/>
              <a:cs typeface="Times New Roman" panose="02020603050405020304" pitchFamily="18" charset="0"/>
            </a:endParaRPr>
          </a:p>
          <a:p>
            <a:pPr algn="ctr"/>
            <a:r>
              <a:rPr lang="es-ES" sz="2800" b="1" i="1" dirty="0">
                <a:solidFill>
                  <a:schemeClr val="accent4">
                    <a:lumMod val="40000"/>
                    <a:lumOff val="60000"/>
                  </a:schemeClr>
                </a:solidFill>
                <a:latin typeface="Times New Roman" panose="02020603050405020304" pitchFamily="18" charset="0"/>
                <a:cs typeface="Times New Roman" panose="02020603050405020304" pitchFamily="18" charset="0"/>
              </a:rPr>
              <a:t>“</a:t>
            </a:r>
            <a:r>
              <a:rPr lang="es-MX" sz="2800" b="1" i="1" dirty="0">
                <a:solidFill>
                  <a:schemeClr val="accent4">
                    <a:lumMod val="40000"/>
                    <a:lumOff val="60000"/>
                  </a:schemeClr>
                </a:solidFill>
                <a:latin typeface="Times New Roman" panose="02020603050405020304" pitchFamily="18" charset="0"/>
                <a:cs typeface="Times New Roman" panose="02020603050405020304" pitchFamily="18" charset="0"/>
              </a:rPr>
              <a:t>EVALUACIÓN DE IMPACTO AMBIENTAL PARA LAS OBRAS DE MITIGACIÓN ANTE EL FLUJO DE LAHARES DEL VOLCÁN COTOPAXI </a:t>
            </a:r>
            <a:r>
              <a:rPr lang="es-ES" sz="2800" b="1" i="1" dirty="0">
                <a:solidFill>
                  <a:schemeClr val="accent4">
                    <a:lumMod val="40000"/>
                    <a:lumOff val="60000"/>
                  </a:schemeClr>
                </a:solidFill>
                <a:latin typeface="Times New Roman" panose="02020603050405020304" pitchFamily="18" charset="0"/>
                <a:cs typeface="Times New Roman" panose="02020603050405020304" pitchFamily="18" charset="0"/>
              </a:rPr>
              <a:t>”</a:t>
            </a:r>
            <a:endParaRPr lang="es-EC" sz="2800" b="1"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2" descr="Resultado de imagen para ESPE LOGO"/>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54421" y="423989"/>
            <a:ext cx="4760549" cy="1229496"/>
          </a:xfrm>
          <a:prstGeom prst="rect">
            <a:avLst/>
          </a:prstGeom>
          <a:noFill/>
          <a:extLst>
            <a:ext uri="{909E8E84-426E-40DD-AFC4-6F175D3DCCD1}">
              <a14:hiddenFill xmlns:a14="http://schemas.microsoft.com/office/drawing/2010/main">
                <a:solidFill>
                  <a:srgbClr val="FFFFFF"/>
                </a:solidFill>
              </a14:hiddenFill>
            </a:ext>
          </a:extLst>
        </p:spPr>
      </p:pic>
      <p:sp>
        <p:nvSpPr>
          <p:cNvPr id="6" name="2 Subtítulo"/>
          <p:cNvSpPr txBox="1">
            <a:spLocks/>
          </p:cNvSpPr>
          <p:nvPr/>
        </p:nvSpPr>
        <p:spPr>
          <a:xfrm>
            <a:off x="1303250" y="4748413"/>
            <a:ext cx="6629506" cy="1035446"/>
          </a:xfrm>
          <a:prstGeom prst="rect">
            <a:avLst/>
          </a:prstGeom>
        </p:spPr>
        <p:txBody>
          <a:bodyPr vert="horz" lIns="91440" tIns="45720" rIns="91440" bIns="45720" numCol="2" rtlCol="0" anchor="ctr">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a:r>
              <a:rPr lang="es-EC" b="1" dirty="0">
                <a:solidFill>
                  <a:schemeClr val="tx1"/>
                </a:solidFill>
                <a:latin typeface="Times New Roman" panose="02020603050405020304" pitchFamily="18" charset="0"/>
                <a:cs typeface="Times New Roman" panose="02020603050405020304" pitchFamily="18" charset="0"/>
              </a:rPr>
              <a:t>Autores:</a:t>
            </a:r>
          </a:p>
          <a:p>
            <a:pPr algn="ctr">
              <a:spcBef>
                <a:spcPts val="300"/>
              </a:spcBef>
            </a:pPr>
            <a:endParaRPr lang="es-EC" dirty="0">
              <a:solidFill>
                <a:schemeClr val="tx1"/>
              </a:solidFill>
              <a:latin typeface="Times New Roman" panose="02020603050405020304" pitchFamily="18" charset="0"/>
              <a:cs typeface="Times New Roman" panose="02020603050405020304" pitchFamily="18" charset="0"/>
            </a:endParaRPr>
          </a:p>
          <a:p>
            <a:pPr algn="ctr">
              <a:spcBef>
                <a:spcPts val="300"/>
              </a:spcBef>
            </a:pPr>
            <a:r>
              <a:rPr lang="es-EC" dirty="0">
                <a:solidFill>
                  <a:schemeClr val="tx1"/>
                </a:solidFill>
                <a:latin typeface="Times New Roman" panose="02020603050405020304" pitchFamily="18" charset="0"/>
                <a:cs typeface="Times New Roman" panose="02020603050405020304" pitchFamily="18" charset="0"/>
              </a:rPr>
              <a:t>Andrea Castro</a:t>
            </a:r>
          </a:p>
          <a:p>
            <a:pPr algn="ctr">
              <a:spcBef>
                <a:spcPts val="300"/>
              </a:spcBef>
            </a:pPr>
            <a:r>
              <a:rPr lang="es-EC"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Santiago Hidalgo</a:t>
            </a:r>
          </a:p>
          <a:p>
            <a:pPr algn="ctr" eaLnBrk="0" fontAlgn="base" hangingPunct="0">
              <a:spcBef>
                <a:spcPts val="300"/>
              </a:spcBef>
              <a:spcAft>
                <a:spcPct val="0"/>
              </a:spcAft>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ts val="300"/>
              </a:spcBef>
              <a:spcAft>
                <a:spcPct val="0"/>
              </a:spcAft>
            </a:pPr>
            <a:r>
              <a:rPr lang="es-EC" b="1" dirty="0">
                <a:solidFill>
                  <a:schemeClr val="tx1"/>
                </a:solidFill>
                <a:latin typeface="Times New Roman" panose="02020603050405020304" pitchFamily="18" charset="0"/>
                <a:cs typeface="Times New Roman" panose="02020603050405020304" pitchFamily="18" charset="0"/>
              </a:rPr>
              <a:t>Director del proyecto: </a:t>
            </a:r>
          </a:p>
          <a:p>
            <a:pPr algn="ctr" eaLnBrk="0" fontAlgn="base" hangingPunct="0">
              <a:spcBef>
                <a:spcPts val="300"/>
              </a:spcBef>
              <a:spcAft>
                <a:spcPct val="0"/>
              </a:spcAft>
            </a:pPr>
            <a:r>
              <a:rPr lang="es-EC" dirty="0">
                <a:solidFill>
                  <a:schemeClr val="tx1"/>
                </a:solidFill>
                <a:latin typeface="Times New Roman" panose="02020603050405020304" pitchFamily="18" charset="0"/>
                <a:cs typeface="Times New Roman" panose="02020603050405020304" pitchFamily="18" charset="0"/>
              </a:rPr>
              <a:t>Ing. Marco </a:t>
            </a:r>
            <a:r>
              <a:rPr lang="es-EC" dirty="0" err="1">
                <a:solidFill>
                  <a:schemeClr val="tx1"/>
                </a:solidFill>
                <a:latin typeface="Times New Roman" panose="02020603050405020304" pitchFamily="18" charset="0"/>
                <a:cs typeface="Times New Roman" panose="02020603050405020304" pitchFamily="18" charset="0"/>
              </a:rPr>
              <a:t>Masabanda</a:t>
            </a:r>
            <a:r>
              <a:rPr lang="es-EC" dirty="0">
                <a:solidFill>
                  <a:schemeClr val="tx1"/>
                </a:solidFill>
                <a:latin typeface="Times New Roman" panose="02020603050405020304" pitchFamily="18" charset="0"/>
                <a:cs typeface="Times New Roman" panose="02020603050405020304" pitchFamily="18" charset="0"/>
              </a:rPr>
              <a:t> </a:t>
            </a:r>
            <a:r>
              <a:rPr lang="es-EC" dirty="0" err="1">
                <a:solidFill>
                  <a:schemeClr val="tx1"/>
                </a:solidFill>
                <a:latin typeface="Times New Roman" panose="02020603050405020304" pitchFamily="18" charset="0"/>
                <a:cs typeface="Times New Roman" panose="02020603050405020304" pitchFamily="18" charset="0"/>
              </a:rPr>
              <a:t>Ph.D</a:t>
            </a: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endParaRPr lang="es-EC" dirty="0">
              <a:solidFill>
                <a:schemeClr val="tx1"/>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pPr>
            <a:r>
              <a:rPr lang="es-EC" b="1" dirty="0">
                <a:solidFill>
                  <a:schemeClr val="tx1"/>
                </a:solidFill>
                <a:latin typeface="Times New Roman" panose="02020603050405020304" pitchFamily="18" charset="0"/>
                <a:cs typeface="Times New Roman" panose="02020603050405020304" pitchFamily="18" charset="0"/>
              </a:rPr>
              <a:t>Oponente designado: </a:t>
            </a:r>
          </a:p>
          <a:p>
            <a:pPr algn="ctr" eaLnBrk="0" fontAlgn="base" hangingPunct="0">
              <a:spcBef>
                <a:spcPts val="300"/>
              </a:spcBef>
              <a:spcAft>
                <a:spcPct val="0"/>
              </a:spcAft>
            </a:pPr>
            <a:r>
              <a:rPr lang="es-EC" dirty="0">
                <a:solidFill>
                  <a:schemeClr val="tx1"/>
                </a:solidFill>
                <a:latin typeface="Times New Roman" panose="02020603050405020304" pitchFamily="18" charset="0"/>
                <a:cs typeface="Times New Roman" panose="02020603050405020304" pitchFamily="18" charset="0"/>
              </a:rPr>
              <a:t>Ing. Oswaldo Padilla </a:t>
            </a:r>
            <a:r>
              <a:rPr lang="es-EC" dirty="0" err="1">
                <a:solidFill>
                  <a:schemeClr val="tx1"/>
                </a:solidFill>
                <a:latin typeface="Times New Roman" panose="02020603050405020304" pitchFamily="18" charset="0"/>
                <a:cs typeface="Times New Roman" panose="02020603050405020304" pitchFamily="18" charset="0"/>
              </a:rPr>
              <a:t>Ph.D</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62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EDB3C158-5DC1-449A-BB1D-1A6837936692}"/>
              </a:ext>
            </a:extLst>
          </p:cNvPr>
          <p:cNvSpPr>
            <a:spLocks noGrp="1"/>
          </p:cNvSpPr>
          <p:nvPr>
            <p:ph type="title"/>
          </p:nvPr>
        </p:nvSpPr>
        <p:spPr>
          <a:xfrm>
            <a:off x="1834659" y="0"/>
            <a:ext cx="4291445" cy="665018"/>
          </a:xfrm>
        </p:spPr>
        <p:txBody>
          <a:bodyPr>
            <a:normAutofit fontScale="90000"/>
          </a:bodyPr>
          <a:lstStyle/>
          <a:p>
            <a:r>
              <a:rPr lang="es-EC" dirty="0"/>
              <a:t>Áreas de embalse </a:t>
            </a:r>
          </a:p>
        </p:txBody>
      </p:sp>
      <p:sp>
        <p:nvSpPr>
          <p:cNvPr id="40" name="Rectángulo 39"/>
          <p:cNvSpPr/>
          <p:nvPr/>
        </p:nvSpPr>
        <p:spPr>
          <a:xfrm>
            <a:off x="3196338" y="1182895"/>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Recopilación de la información </a:t>
            </a:r>
          </a:p>
        </p:txBody>
      </p:sp>
      <p:cxnSp>
        <p:nvCxnSpPr>
          <p:cNvPr id="41" name="Conector recto 40"/>
          <p:cNvCxnSpPr/>
          <p:nvPr/>
        </p:nvCxnSpPr>
        <p:spPr>
          <a:xfrm flipV="1">
            <a:off x="2353822" y="1692138"/>
            <a:ext cx="3544395" cy="2886"/>
          </a:xfrm>
          <a:prstGeom prst="line">
            <a:avLst/>
          </a:prstGeom>
        </p:spPr>
        <p:style>
          <a:lnRef idx="1">
            <a:schemeClr val="accent6"/>
          </a:lnRef>
          <a:fillRef idx="3">
            <a:schemeClr val="accent6"/>
          </a:fillRef>
          <a:effectRef idx="2">
            <a:schemeClr val="accent6"/>
          </a:effectRef>
          <a:fontRef idx="minor">
            <a:schemeClr val="lt1"/>
          </a:fontRef>
        </p:style>
      </p:cxnSp>
      <p:sp>
        <p:nvSpPr>
          <p:cNvPr id="42" name="Rectángulo redondeado 41"/>
          <p:cNvSpPr/>
          <p:nvPr/>
        </p:nvSpPr>
        <p:spPr>
          <a:xfrm>
            <a:off x="1556895" y="1873064"/>
            <a:ext cx="1582103" cy="343560"/>
          </a:xfrm>
          <a:prstGeom prst="roundRect">
            <a:avLst>
              <a:gd name="adj" fmla="val 30593"/>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DEM actualizado de la zona</a:t>
            </a:r>
          </a:p>
        </p:txBody>
      </p:sp>
      <p:sp>
        <p:nvSpPr>
          <p:cNvPr id="43" name="Rectángulo redondeado 42"/>
          <p:cNvSpPr/>
          <p:nvPr/>
        </p:nvSpPr>
        <p:spPr>
          <a:xfrm>
            <a:off x="3218237" y="1856547"/>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Coordenadas puntos de control </a:t>
            </a:r>
          </a:p>
        </p:txBody>
      </p:sp>
      <p:cxnSp>
        <p:nvCxnSpPr>
          <p:cNvPr id="44" name="Conector recto de flecha 43"/>
          <p:cNvCxnSpPr/>
          <p:nvPr/>
        </p:nvCxnSpPr>
        <p:spPr>
          <a:xfrm flipH="1">
            <a:off x="3989918" y="997409"/>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45" name="Conector recto 44"/>
          <p:cNvCxnSpPr/>
          <p:nvPr/>
        </p:nvCxnSpPr>
        <p:spPr>
          <a:xfrm flipH="1">
            <a:off x="3989918" y="1498134"/>
            <a:ext cx="2235" cy="198151"/>
          </a:xfrm>
          <a:prstGeom prst="line">
            <a:avLst/>
          </a:prstGeom>
        </p:spPr>
        <p:style>
          <a:lnRef idx="1">
            <a:schemeClr val="accent6"/>
          </a:lnRef>
          <a:fillRef idx="3">
            <a:schemeClr val="accent6"/>
          </a:fillRef>
          <a:effectRef idx="2">
            <a:schemeClr val="accent6"/>
          </a:effectRef>
          <a:fontRef idx="minor">
            <a:schemeClr val="lt1"/>
          </a:fontRef>
        </p:style>
      </p:cxnSp>
      <p:cxnSp>
        <p:nvCxnSpPr>
          <p:cNvPr id="46" name="Conector recto de flecha 45"/>
          <p:cNvCxnSpPr/>
          <p:nvPr/>
        </p:nvCxnSpPr>
        <p:spPr>
          <a:xfrm flipH="1">
            <a:off x="2344374" y="1689252"/>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47" name="Conector recto de flecha 46"/>
          <p:cNvCxnSpPr/>
          <p:nvPr/>
        </p:nvCxnSpPr>
        <p:spPr>
          <a:xfrm flipH="1">
            <a:off x="5897043" y="1676739"/>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48" name="Rectángulo 47"/>
          <p:cNvSpPr/>
          <p:nvPr/>
        </p:nvSpPr>
        <p:spPr>
          <a:xfrm>
            <a:off x="3220765" y="4211448"/>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Raster con la altura de la presa </a:t>
            </a:r>
          </a:p>
        </p:txBody>
      </p:sp>
      <p:sp>
        <p:nvSpPr>
          <p:cNvPr id="49" name="Conector 48"/>
          <p:cNvSpPr/>
          <p:nvPr/>
        </p:nvSpPr>
        <p:spPr>
          <a:xfrm>
            <a:off x="1118977" y="1963070"/>
            <a:ext cx="220996" cy="186408"/>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1</a:t>
            </a:r>
          </a:p>
        </p:txBody>
      </p:sp>
      <p:sp>
        <p:nvSpPr>
          <p:cNvPr id="50" name="Elipse 49"/>
          <p:cNvSpPr/>
          <p:nvPr/>
        </p:nvSpPr>
        <p:spPr>
          <a:xfrm>
            <a:off x="8836409" y="3476814"/>
            <a:ext cx="884196" cy="26846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FIN</a:t>
            </a:r>
          </a:p>
        </p:txBody>
      </p:sp>
      <p:cxnSp>
        <p:nvCxnSpPr>
          <p:cNvPr id="51" name="Conector recto 50"/>
          <p:cNvCxnSpPr/>
          <p:nvPr/>
        </p:nvCxnSpPr>
        <p:spPr>
          <a:xfrm flipH="1">
            <a:off x="5824177" y="2170066"/>
            <a:ext cx="2236" cy="259732"/>
          </a:xfrm>
          <a:prstGeom prst="line">
            <a:avLst/>
          </a:prstGeom>
        </p:spPr>
        <p:style>
          <a:lnRef idx="1">
            <a:schemeClr val="accent6"/>
          </a:lnRef>
          <a:fillRef idx="3">
            <a:schemeClr val="accent6"/>
          </a:fillRef>
          <a:effectRef idx="2">
            <a:schemeClr val="accent6"/>
          </a:effectRef>
          <a:fontRef idx="minor">
            <a:schemeClr val="lt1"/>
          </a:fontRef>
        </p:style>
      </p:cxnSp>
      <p:cxnSp>
        <p:nvCxnSpPr>
          <p:cNvPr id="52" name="Conector recto 51"/>
          <p:cNvCxnSpPr/>
          <p:nvPr/>
        </p:nvCxnSpPr>
        <p:spPr>
          <a:xfrm flipH="1">
            <a:off x="2343276" y="2224838"/>
            <a:ext cx="2235" cy="198151"/>
          </a:xfrm>
          <a:prstGeom prst="line">
            <a:avLst/>
          </a:prstGeom>
        </p:spPr>
        <p:style>
          <a:lnRef idx="1">
            <a:schemeClr val="accent6"/>
          </a:lnRef>
          <a:fillRef idx="3">
            <a:schemeClr val="accent6"/>
          </a:fillRef>
          <a:effectRef idx="2">
            <a:schemeClr val="accent6"/>
          </a:effectRef>
          <a:fontRef idx="minor">
            <a:schemeClr val="lt1"/>
          </a:fontRef>
        </p:style>
      </p:cxnSp>
      <p:cxnSp>
        <p:nvCxnSpPr>
          <p:cNvPr id="53" name="Conector recto 52"/>
          <p:cNvCxnSpPr/>
          <p:nvPr/>
        </p:nvCxnSpPr>
        <p:spPr>
          <a:xfrm flipV="1">
            <a:off x="2343276" y="2422989"/>
            <a:ext cx="3484524" cy="20522"/>
          </a:xfrm>
          <a:prstGeom prst="line">
            <a:avLst/>
          </a:prstGeom>
        </p:spPr>
        <p:style>
          <a:lnRef idx="1">
            <a:schemeClr val="accent6"/>
          </a:lnRef>
          <a:fillRef idx="3">
            <a:schemeClr val="accent6"/>
          </a:fillRef>
          <a:effectRef idx="2">
            <a:schemeClr val="accent6"/>
          </a:effectRef>
          <a:fontRef idx="minor">
            <a:schemeClr val="lt1"/>
          </a:fontRef>
        </p:style>
      </p:cxnSp>
      <p:cxnSp>
        <p:nvCxnSpPr>
          <p:cNvPr id="54" name="Conector recto de flecha 53"/>
          <p:cNvCxnSpPr/>
          <p:nvPr/>
        </p:nvCxnSpPr>
        <p:spPr>
          <a:xfrm flipH="1">
            <a:off x="1344046" y="2062470"/>
            <a:ext cx="212849" cy="0"/>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55" name="Conector recto de flecha 54"/>
          <p:cNvCxnSpPr/>
          <p:nvPr/>
        </p:nvCxnSpPr>
        <p:spPr>
          <a:xfrm flipH="1">
            <a:off x="4005896" y="2432307"/>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57" name="Conector recto de flecha 56"/>
          <p:cNvCxnSpPr/>
          <p:nvPr/>
        </p:nvCxnSpPr>
        <p:spPr>
          <a:xfrm flipH="1">
            <a:off x="4025179" y="4549417"/>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graphicFrame>
        <p:nvGraphicFramePr>
          <p:cNvPr id="58" name="Tabla 57"/>
          <p:cNvGraphicFramePr>
            <a:graphicFrameLocks noGrp="1"/>
          </p:cNvGraphicFramePr>
          <p:nvPr>
            <p:extLst>
              <p:ext uri="{D42A27DB-BD31-4B8C-83A1-F6EECF244321}">
                <p14:modId xmlns:p14="http://schemas.microsoft.com/office/powerpoint/2010/main" val="4293110230"/>
              </p:ext>
            </p:extLst>
          </p:nvPr>
        </p:nvGraphicFramePr>
        <p:xfrm>
          <a:off x="9161343" y="4519250"/>
          <a:ext cx="1988102" cy="1382786"/>
        </p:xfrm>
        <a:graphic>
          <a:graphicData uri="http://schemas.openxmlformats.org/drawingml/2006/table">
            <a:tbl>
              <a:tblPr firstRow="1" bandRow="1">
                <a:tableStyleId>{5940675A-B579-460E-94D1-54222C63F5DA}</a:tableStyleId>
              </a:tblPr>
              <a:tblGrid>
                <a:gridCol w="842223">
                  <a:extLst>
                    <a:ext uri="{9D8B030D-6E8A-4147-A177-3AD203B41FA5}">
                      <a16:colId xmlns="" xmlns:a16="http://schemas.microsoft.com/office/drawing/2014/main" val="20000"/>
                    </a:ext>
                  </a:extLst>
                </a:gridCol>
                <a:gridCol w="1145879">
                  <a:extLst>
                    <a:ext uri="{9D8B030D-6E8A-4147-A177-3AD203B41FA5}">
                      <a16:colId xmlns="" xmlns:a16="http://schemas.microsoft.com/office/drawing/2014/main" val="20001"/>
                    </a:ext>
                  </a:extLst>
                </a:gridCol>
              </a:tblGrid>
              <a:tr h="280379">
                <a:tc gridSpan="2">
                  <a:txBody>
                    <a:bodyPr/>
                    <a:lstStyle/>
                    <a:p>
                      <a:pPr algn="ctr"/>
                      <a:r>
                        <a:rPr lang="es-EC" sz="900" dirty="0">
                          <a:latin typeface="Times New Roman" panose="02020603050405020304" pitchFamily="18" charset="0"/>
                          <a:cs typeface="Times New Roman" panose="02020603050405020304" pitchFamily="18" charset="0"/>
                        </a:rPr>
                        <a:t>Simbología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hMerge="1">
                  <a:txBody>
                    <a:bodyPr/>
                    <a:lstStyle/>
                    <a:p>
                      <a:endParaRPr lang="es-EC" dirty="0"/>
                    </a:p>
                  </a:txBody>
                  <a:tcPr/>
                </a:tc>
                <a:extLst>
                  <a:ext uri="{0D108BD9-81ED-4DB2-BD59-A6C34878D82A}">
                    <a16:rowId xmlns="" xmlns:a16="http://schemas.microsoft.com/office/drawing/2014/main" val="10000"/>
                  </a:ext>
                </a:extLst>
              </a:tr>
              <a:tr h="110240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s-EC" sz="500" dirty="0">
                        <a:latin typeface="Times New Roman" panose="02020603050405020304" pitchFamily="18" charset="0"/>
                        <a:cs typeface="Times New Roman" panose="02020603050405020304" pitchFamily="18" charset="0"/>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s-EC" sz="900" dirty="0">
                          <a:latin typeface="Times New Roman" panose="02020603050405020304" pitchFamily="18" charset="0"/>
                          <a:cs typeface="Times New Roman" panose="02020603050405020304" pitchFamily="18" charset="0"/>
                        </a:rPr>
                        <a:t>INICIO / FIN</a:t>
                      </a:r>
                      <a:r>
                        <a:rPr lang="es-EC" sz="900" baseline="0" dirty="0">
                          <a:latin typeface="Times New Roman" panose="02020603050405020304" pitchFamily="18" charset="0"/>
                          <a:cs typeface="Times New Roman" panose="02020603050405020304" pitchFamily="18" charset="0"/>
                        </a:rPr>
                        <a:t> </a:t>
                      </a:r>
                    </a:p>
                    <a:p>
                      <a:pPr>
                        <a:lnSpc>
                          <a:spcPct val="150000"/>
                        </a:lnSpc>
                      </a:pPr>
                      <a:r>
                        <a:rPr lang="es-EC" sz="900" baseline="0" dirty="0">
                          <a:latin typeface="Times New Roman" panose="02020603050405020304" pitchFamily="18" charset="0"/>
                          <a:cs typeface="Times New Roman" panose="02020603050405020304" pitchFamily="18" charset="0"/>
                        </a:rPr>
                        <a:t>Actividad </a:t>
                      </a:r>
                    </a:p>
                    <a:p>
                      <a:pPr>
                        <a:lnSpc>
                          <a:spcPct val="150000"/>
                        </a:lnSpc>
                      </a:pPr>
                      <a:r>
                        <a:rPr lang="es-EC" sz="900" baseline="0" dirty="0">
                          <a:latin typeface="Times New Roman" panose="02020603050405020304" pitchFamily="18" charset="0"/>
                          <a:cs typeface="Times New Roman" panose="02020603050405020304" pitchFamily="18" charset="0"/>
                        </a:rPr>
                        <a:t>Producto</a:t>
                      </a:r>
                    </a:p>
                    <a:p>
                      <a:pPr>
                        <a:lnSpc>
                          <a:spcPct val="150000"/>
                        </a:lnSpc>
                      </a:pPr>
                      <a:r>
                        <a:rPr lang="es-EC" sz="900" baseline="0" dirty="0">
                          <a:latin typeface="Times New Roman" panose="02020603050405020304" pitchFamily="18" charset="0"/>
                          <a:cs typeface="Times New Roman" panose="02020603050405020304" pitchFamily="18" charset="0"/>
                        </a:rPr>
                        <a:t>Conector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59" name="Elipse 58"/>
          <p:cNvSpPr/>
          <p:nvPr/>
        </p:nvSpPr>
        <p:spPr>
          <a:xfrm>
            <a:off x="9262654" y="4907398"/>
            <a:ext cx="659118" cy="20492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60" name="Rectángulo redondeado 59"/>
          <p:cNvSpPr/>
          <p:nvPr/>
        </p:nvSpPr>
        <p:spPr>
          <a:xfrm>
            <a:off x="9240326" y="5171205"/>
            <a:ext cx="726659" cy="195582"/>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61" name="Rectángulo 60"/>
          <p:cNvSpPr/>
          <p:nvPr/>
        </p:nvSpPr>
        <p:spPr>
          <a:xfrm>
            <a:off x="9240326" y="5394831"/>
            <a:ext cx="726659" cy="21128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62" name="Conector 61"/>
          <p:cNvSpPr/>
          <p:nvPr/>
        </p:nvSpPr>
        <p:spPr>
          <a:xfrm>
            <a:off x="9493157" y="5634162"/>
            <a:ext cx="220996" cy="186408"/>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63" name="Rectángulo redondeado 62"/>
          <p:cNvSpPr/>
          <p:nvPr/>
        </p:nvSpPr>
        <p:spPr>
          <a:xfrm>
            <a:off x="5012401" y="1856546"/>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Alturas de las presas </a:t>
            </a:r>
          </a:p>
        </p:txBody>
      </p:sp>
      <p:cxnSp>
        <p:nvCxnSpPr>
          <p:cNvPr id="64" name="Conector recto de flecha 63"/>
          <p:cNvCxnSpPr/>
          <p:nvPr/>
        </p:nvCxnSpPr>
        <p:spPr>
          <a:xfrm flipH="1">
            <a:off x="3987390" y="1685882"/>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66" name="Conector recto 65"/>
          <p:cNvCxnSpPr/>
          <p:nvPr/>
        </p:nvCxnSpPr>
        <p:spPr>
          <a:xfrm flipH="1">
            <a:off x="4007053" y="2231647"/>
            <a:ext cx="2235" cy="198151"/>
          </a:xfrm>
          <a:prstGeom prst="line">
            <a:avLst/>
          </a:prstGeom>
        </p:spPr>
        <p:style>
          <a:lnRef idx="1">
            <a:schemeClr val="accent6"/>
          </a:lnRef>
          <a:fillRef idx="3">
            <a:schemeClr val="accent6"/>
          </a:fillRef>
          <a:effectRef idx="2">
            <a:schemeClr val="accent6"/>
          </a:effectRef>
          <a:fontRef idx="minor">
            <a:schemeClr val="lt1"/>
          </a:fontRef>
        </p:style>
      </p:cxnSp>
      <p:sp>
        <p:nvSpPr>
          <p:cNvPr id="71" name="Rectángulo redondeado 70"/>
          <p:cNvSpPr/>
          <p:nvPr/>
        </p:nvSpPr>
        <p:spPr>
          <a:xfrm>
            <a:off x="3198866" y="4732323"/>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Raster Calculator (Raster – DEM)</a:t>
            </a:r>
          </a:p>
        </p:txBody>
      </p:sp>
      <p:sp>
        <p:nvSpPr>
          <p:cNvPr id="72" name="Conector 71"/>
          <p:cNvSpPr/>
          <p:nvPr/>
        </p:nvSpPr>
        <p:spPr>
          <a:xfrm>
            <a:off x="5014929" y="4814193"/>
            <a:ext cx="220996" cy="186408"/>
          </a:xfrm>
          <a:prstGeom prst="flowChartConnector">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1</a:t>
            </a:r>
          </a:p>
        </p:txBody>
      </p:sp>
      <p:cxnSp>
        <p:nvCxnSpPr>
          <p:cNvPr id="75" name="Conector recto de flecha 74"/>
          <p:cNvCxnSpPr>
            <a:endCxn id="71" idx="3"/>
          </p:cNvCxnSpPr>
          <p:nvPr/>
        </p:nvCxnSpPr>
        <p:spPr>
          <a:xfrm flipH="1">
            <a:off x="4780969" y="4907397"/>
            <a:ext cx="233960"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6" name="Conector recto de flecha 75"/>
          <p:cNvCxnSpPr/>
          <p:nvPr/>
        </p:nvCxnSpPr>
        <p:spPr>
          <a:xfrm flipH="1">
            <a:off x="4025178" y="5082472"/>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77" name="Rectángulo redondeado 76"/>
          <p:cNvSpPr/>
          <p:nvPr/>
        </p:nvSpPr>
        <p:spPr>
          <a:xfrm>
            <a:off x="8488631" y="1370652"/>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err="1">
                <a:solidFill>
                  <a:schemeClr val="tx1"/>
                </a:solidFill>
                <a:latin typeface="Times New Roman" panose="02020603050405020304" pitchFamily="18" charset="0"/>
                <a:cs typeface="Times New Roman" panose="02020603050405020304" pitchFamily="18" charset="0"/>
              </a:rPr>
              <a:t>Reclass</a:t>
            </a:r>
            <a:endParaRPr lang="es-EC" sz="1000" dirty="0">
              <a:solidFill>
                <a:schemeClr val="tx1"/>
              </a:solidFill>
              <a:latin typeface="Times New Roman" panose="02020603050405020304" pitchFamily="18" charset="0"/>
              <a:cs typeface="Times New Roman" panose="02020603050405020304" pitchFamily="18" charset="0"/>
            </a:endParaRPr>
          </a:p>
        </p:txBody>
      </p:sp>
      <p:sp>
        <p:nvSpPr>
          <p:cNvPr id="78" name="Rectángulo 77"/>
          <p:cNvSpPr/>
          <p:nvPr/>
        </p:nvSpPr>
        <p:spPr>
          <a:xfrm>
            <a:off x="3217372" y="5276332"/>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Raster con valores negativos y positivos</a:t>
            </a:r>
          </a:p>
        </p:txBody>
      </p:sp>
      <p:cxnSp>
        <p:nvCxnSpPr>
          <p:cNvPr id="79" name="Conector recto de flecha 78"/>
          <p:cNvCxnSpPr/>
          <p:nvPr/>
        </p:nvCxnSpPr>
        <p:spPr>
          <a:xfrm flipH="1">
            <a:off x="9278508" y="1190845"/>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80" name="Conector recto de flecha 79"/>
          <p:cNvCxnSpPr/>
          <p:nvPr/>
        </p:nvCxnSpPr>
        <p:spPr>
          <a:xfrm flipH="1">
            <a:off x="9290270" y="1715621"/>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81" name="Rectángulo 80"/>
          <p:cNvSpPr/>
          <p:nvPr/>
        </p:nvSpPr>
        <p:spPr>
          <a:xfrm>
            <a:off x="8473179" y="1914213"/>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Raster del área </a:t>
            </a:r>
          </a:p>
        </p:txBody>
      </p:sp>
      <p:sp>
        <p:nvSpPr>
          <p:cNvPr id="82" name="Rectángulo redondeado 81"/>
          <p:cNvSpPr/>
          <p:nvPr/>
        </p:nvSpPr>
        <p:spPr>
          <a:xfrm>
            <a:off x="3193696" y="2618585"/>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Polígono del área aproximada</a:t>
            </a:r>
          </a:p>
        </p:txBody>
      </p:sp>
      <p:cxnSp>
        <p:nvCxnSpPr>
          <p:cNvPr id="85" name="Conector recto de flecha 84"/>
          <p:cNvCxnSpPr/>
          <p:nvPr/>
        </p:nvCxnSpPr>
        <p:spPr>
          <a:xfrm flipH="1">
            <a:off x="4001502" y="2958694"/>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87" name="Rectángulo redondeado 86"/>
          <p:cNvSpPr/>
          <p:nvPr/>
        </p:nvSpPr>
        <p:spPr>
          <a:xfrm>
            <a:off x="3210807" y="3145199"/>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Dar la elevación al polígono de la presa </a:t>
            </a:r>
          </a:p>
        </p:txBody>
      </p:sp>
      <p:cxnSp>
        <p:nvCxnSpPr>
          <p:cNvPr id="88" name="Conector recto de flecha 87"/>
          <p:cNvCxnSpPr/>
          <p:nvPr/>
        </p:nvCxnSpPr>
        <p:spPr>
          <a:xfrm flipH="1">
            <a:off x="4026042" y="3491776"/>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89" name="Rectángulo 88"/>
          <p:cNvSpPr/>
          <p:nvPr/>
        </p:nvSpPr>
        <p:spPr>
          <a:xfrm>
            <a:off x="3218236" y="3685636"/>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err="1">
                <a:solidFill>
                  <a:schemeClr val="tx1"/>
                </a:solidFill>
                <a:latin typeface="Times New Roman" panose="02020603050405020304" pitchFamily="18" charset="0"/>
                <a:cs typeface="Times New Roman" panose="02020603050405020304" pitchFamily="18" charset="0"/>
              </a:rPr>
              <a:t>Tin</a:t>
            </a:r>
            <a:r>
              <a:rPr lang="es-EC" sz="1000" dirty="0">
                <a:solidFill>
                  <a:schemeClr val="tx1"/>
                </a:solidFill>
                <a:latin typeface="Times New Roman" panose="02020603050405020304" pitchFamily="18" charset="0"/>
                <a:cs typeface="Times New Roman" panose="02020603050405020304" pitchFamily="18" charset="0"/>
              </a:rPr>
              <a:t> con la elevación de la presa </a:t>
            </a:r>
          </a:p>
        </p:txBody>
      </p:sp>
      <p:sp>
        <p:nvSpPr>
          <p:cNvPr id="90" name="CuadroTexto 89"/>
          <p:cNvSpPr txBox="1"/>
          <p:nvPr/>
        </p:nvSpPr>
        <p:spPr>
          <a:xfrm>
            <a:off x="8696457" y="840696"/>
            <a:ext cx="1164101" cy="307777"/>
          </a:xfrm>
          <a:prstGeom prst="rect">
            <a:avLst/>
          </a:prstGeom>
          <a:noFill/>
        </p:spPr>
        <p:txBody>
          <a:bodyPr wrap="none" rtlCol="0">
            <a:spAutoFit/>
          </a:bodyPr>
          <a:lstStyle/>
          <a:p>
            <a:r>
              <a:rPr lang="es-ES" sz="1400" b="1" i="1" dirty="0">
                <a:latin typeface="Times New Roman" panose="02020603050405020304" pitchFamily="18" charset="0"/>
                <a:cs typeface="Times New Roman" panose="02020603050405020304" pitchFamily="18" charset="0"/>
              </a:rPr>
              <a:t>CONTINÚA</a:t>
            </a:r>
            <a:endParaRPr lang="es-EC" sz="1400" b="1" i="1" dirty="0">
              <a:latin typeface="Times New Roman" panose="02020603050405020304" pitchFamily="18" charset="0"/>
              <a:cs typeface="Times New Roman" panose="02020603050405020304" pitchFamily="18" charset="0"/>
            </a:endParaRPr>
          </a:p>
        </p:txBody>
      </p:sp>
      <p:sp>
        <p:nvSpPr>
          <p:cNvPr id="91" name="CuadroTexto 90"/>
          <p:cNvSpPr txBox="1"/>
          <p:nvPr/>
        </p:nvSpPr>
        <p:spPr>
          <a:xfrm>
            <a:off x="3543968" y="5881254"/>
            <a:ext cx="1164101" cy="307777"/>
          </a:xfrm>
          <a:prstGeom prst="rect">
            <a:avLst/>
          </a:prstGeom>
          <a:noFill/>
        </p:spPr>
        <p:txBody>
          <a:bodyPr wrap="none" rtlCol="0">
            <a:spAutoFit/>
          </a:bodyPr>
          <a:lstStyle/>
          <a:p>
            <a:r>
              <a:rPr lang="es-ES" sz="1400" b="1" i="1" dirty="0">
                <a:latin typeface="Times New Roman" panose="02020603050405020304" pitchFamily="18" charset="0"/>
                <a:cs typeface="Times New Roman" panose="02020603050405020304" pitchFamily="18" charset="0"/>
              </a:rPr>
              <a:t>CONTINÚA</a:t>
            </a:r>
            <a:endParaRPr lang="es-EC" sz="1400" b="1" i="1" dirty="0">
              <a:latin typeface="Times New Roman" panose="02020603050405020304" pitchFamily="18" charset="0"/>
              <a:cs typeface="Times New Roman" panose="02020603050405020304" pitchFamily="18" charset="0"/>
            </a:endParaRPr>
          </a:p>
        </p:txBody>
      </p:sp>
      <p:cxnSp>
        <p:nvCxnSpPr>
          <p:cNvPr id="92" name="Conector recto de flecha 91"/>
          <p:cNvCxnSpPr/>
          <p:nvPr/>
        </p:nvCxnSpPr>
        <p:spPr>
          <a:xfrm flipH="1">
            <a:off x="3983375" y="4033729"/>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93" name="Conector recto de flecha 92"/>
          <p:cNvCxnSpPr/>
          <p:nvPr/>
        </p:nvCxnSpPr>
        <p:spPr>
          <a:xfrm flipH="1">
            <a:off x="4024004" y="5588493"/>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56" name="Rectángulo redondeado 55"/>
          <p:cNvSpPr/>
          <p:nvPr/>
        </p:nvSpPr>
        <p:spPr>
          <a:xfrm>
            <a:off x="8449274" y="2414009"/>
            <a:ext cx="1582103" cy="350149"/>
          </a:xfrm>
          <a:prstGeom prst="roundRect">
            <a:avLst>
              <a:gd name="adj" fmla="val 2007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Raster to </a:t>
            </a:r>
            <a:r>
              <a:rPr lang="es-EC" sz="1000" dirty="0" err="1">
                <a:solidFill>
                  <a:schemeClr val="tx1"/>
                </a:solidFill>
                <a:latin typeface="Times New Roman" panose="02020603050405020304" pitchFamily="18" charset="0"/>
                <a:cs typeface="Times New Roman" panose="02020603050405020304" pitchFamily="18" charset="0"/>
              </a:rPr>
              <a:t>polygon</a:t>
            </a:r>
            <a:r>
              <a:rPr lang="es-EC" sz="1000" dirty="0">
                <a:solidFill>
                  <a:schemeClr val="tx1"/>
                </a:solidFill>
                <a:latin typeface="Times New Roman" panose="02020603050405020304" pitchFamily="18" charset="0"/>
                <a:cs typeface="Times New Roman" panose="02020603050405020304" pitchFamily="18" charset="0"/>
              </a:rPr>
              <a:t> </a:t>
            </a:r>
          </a:p>
        </p:txBody>
      </p:sp>
      <p:cxnSp>
        <p:nvCxnSpPr>
          <p:cNvPr id="65" name="Conector recto de flecha 64"/>
          <p:cNvCxnSpPr/>
          <p:nvPr/>
        </p:nvCxnSpPr>
        <p:spPr>
          <a:xfrm flipH="1">
            <a:off x="9239151" y="2234202"/>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cxnSp>
        <p:nvCxnSpPr>
          <p:cNvPr id="67" name="Conector recto de flecha 66"/>
          <p:cNvCxnSpPr/>
          <p:nvPr/>
        </p:nvCxnSpPr>
        <p:spPr>
          <a:xfrm flipH="1">
            <a:off x="9250913" y="2758978"/>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68" name="Rectángulo 67"/>
          <p:cNvSpPr/>
          <p:nvPr/>
        </p:nvSpPr>
        <p:spPr>
          <a:xfrm>
            <a:off x="8433822" y="2957570"/>
            <a:ext cx="1582103" cy="319877"/>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Área de embalse</a:t>
            </a:r>
          </a:p>
        </p:txBody>
      </p:sp>
      <p:cxnSp>
        <p:nvCxnSpPr>
          <p:cNvPr id="69" name="Conector recto de flecha 68"/>
          <p:cNvCxnSpPr/>
          <p:nvPr/>
        </p:nvCxnSpPr>
        <p:spPr>
          <a:xfrm flipH="1">
            <a:off x="9278507" y="3276638"/>
            <a:ext cx="1174" cy="179807"/>
          </a:xfrm>
          <a:prstGeom prst="straightConnector1">
            <a:avLst/>
          </a:prstGeom>
          <a:ln>
            <a:tailEnd type="triangle"/>
          </a:ln>
        </p:spPr>
        <p:style>
          <a:lnRef idx="1">
            <a:schemeClr val="accent6"/>
          </a:lnRef>
          <a:fillRef idx="3">
            <a:schemeClr val="accent6"/>
          </a:fillRef>
          <a:effectRef idx="2">
            <a:schemeClr val="accent6"/>
          </a:effectRef>
          <a:fontRef idx="minor">
            <a:schemeClr val="lt1"/>
          </a:fontRef>
        </p:style>
      </p:cxnSp>
      <p:sp>
        <p:nvSpPr>
          <p:cNvPr id="70" name="Elipse 69"/>
          <p:cNvSpPr/>
          <p:nvPr/>
        </p:nvSpPr>
        <p:spPr>
          <a:xfrm>
            <a:off x="3559404" y="704982"/>
            <a:ext cx="884196" cy="268460"/>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000" dirty="0">
                <a:solidFill>
                  <a:schemeClr val="tx1"/>
                </a:solidFill>
                <a:latin typeface="Times New Roman" panose="02020603050405020304" pitchFamily="18" charset="0"/>
                <a:cs typeface="Times New Roman" panose="02020603050405020304" pitchFamily="18" charset="0"/>
              </a:rPr>
              <a:t>INICIO</a:t>
            </a:r>
          </a:p>
        </p:txBody>
      </p:sp>
      <p:pic>
        <p:nvPicPr>
          <p:cNvPr id="73" name="Imagen 7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2" y="0"/>
            <a:ext cx="1128077" cy="846058"/>
          </a:xfrm>
          <a:prstGeom prst="rect">
            <a:avLst/>
          </a:prstGeom>
        </p:spPr>
      </p:pic>
    </p:spTree>
    <p:extLst>
      <p:ext uri="{BB962C8B-B14F-4D97-AF65-F5344CB8AC3E}">
        <p14:creationId xmlns:p14="http://schemas.microsoft.com/office/powerpoint/2010/main" val="205286734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B3C158-5DC1-449A-BB1D-1A6837936692}"/>
              </a:ext>
            </a:extLst>
          </p:cNvPr>
          <p:cNvSpPr>
            <a:spLocks noGrp="1"/>
          </p:cNvSpPr>
          <p:nvPr>
            <p:ph type="title"/>
          </p:nvPr>
        </p:nvSpPr>
        <p:spPr>
          <a:xfrm>
            <a:off x="1834659" y="332509"/>
            <a:ext cx="4291445" cy="665018"/>
          </a:xfrm>
        </p:spPr>
        <p:txBody>
          <a:bodyPr>
            <a:normAutofit fontScale="90000"/>
          </a:bodyPr>
          <a:lstStyle/>
          <a:p>
            <a:r>
              <a:rPr lang="es-EC" dirty="0"/>
              <a:t>Áreas de embalse </a:t>
            </a:r>
          </a:p>
        </p:txBody>
      </p:sp>
      <p:pic>
        <p:nvPicPr>
          <p:cNvPr id="4" name="Picture 2" descr="Resultado de imagen para ESPE LOGO">
            <a:hlinkClick r:id="rId2" action="ppaction://hlinksldjump"/>
            <a:extLst>
              <a:ext uri="{FF2B5EF4-FFF2-40B4-BE49-F238E27FC236}">
                <a16:creationId xmlns="" xmlns:a16="http://schemas.microsoft.com/office/drawing/2014/main" id="{C9F496DD-3016-43F7-97C9-7D628FC2865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5">
            <a:extLst>
              <a:ext uri="{28A0092B-C50C-407E-A947-70E740481C1C}">
                <a14:useLocalDpi xmlns:a14="http://schemas.microsoft.com/office/drawing/2010/main" val="0"/>
              </a:ext>
            </a:extLst>
          </a:blip>
          <a:stretch>
            <a:fillRect/>
          </a:stretch>
        </p:blipFill>
        <p:spPr>
          <a:xfrm>
            <a:off x="1011901" y="2541629"/>
            <a:ext cx="5513070" cy="3471545"/>
          </a:xfrm>
          <a:prstGeom prst="rect">
            <a:avLst/>
          </a:prstGeom>
        </p:spPr>
      </p:pic>
      <p:sp>
        <p:nvSpPr>
          <p:cNvPr id="3" name="Rectángulo 2"/>
          <p:cNvSpPr/>
          <p:nvPr/>
        </p:nvSpPr>
        <p:spPr>
          <a:xfrm>
            <a:off x="2211502" y="6013174"/>
            <a:ext cx="3300904"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Área de embalse presa Saquimala</a:t>
            </a:r>
            <a:endParaRPr lang="es-EC" dirty="0"/>
          </a:p>
        </p:txBody>
      </p:sp>
      <p:pic>
        <p:nvPicPr>
          <p:cNvPr id="6" name="Imagen 5"/>
          <p:cNvPicPr/>
          <p:nvPr/>
        </p:nvPicPr>
        <p:blipFill>
          <a:blip r:embed="rId6">
            <a:extLst>
              <a:ext uri="{28A0092B-C50C-407E-A947-70E740481C1C}">
                <a14:useLocalDpi xmlns:a14="http://schemas.microsoft.com/office/drawing/2010/main" val="0"/>
              </a:ext>
            </a:extLst>
          </a:blip>
          <a:stretch>
            <a:fillRect/>
          </a:stretch>
        </p:blipFill>
        <p:spPr>
          <a:xfrm>
            <a:off x="6645968" y="1034350"/>
            <a:ext cx="5363210" cy="3429000"/>
          </a:xfrm>
          <a:prstGeom prst="rect">
            <a:avLst/>
          </a:prstGeom>
        </p:spPr>
      </p:pic>
      <p:sp>
        <p:nvSpPr>
          <p:cNvPr id="7" name="Rectángulo 6"/>
          <p:cNvSpPr/>
          <p:nvPr/>
        </p:nvSpPr>
        <p:spPr>
          <a:xfrm>
            <a:off x="7656947" y="665018"/>
            <a:ext cx="3486724"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Área de embalse presa San Lorenzo</a:t>
            </a:r>
            <a:endParaRPr lang="es-EC" dirty="0"/>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582" y="0"/>
            <a:ext cx="1128077" cy="846058"/>
          </a:xfrm>
          <a:prstGeom prst="rect">
            <a:avLst/>
          </a:prstGeom>
        </p:spPr>
      </p:pic>
    </p:spTree>
    <p:extLst>
      <p:ext uri="{BB962C8B-B14F-4D97-AF65-F5344CB8AC3E}">
        <p14:creationId xmlns:p14="http://schemas.microsoft.com/office/powerpoint/2010/main" val="2496740913"/>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B3C158-5DC1-449A-BB1D-1A6837936692}"/>
              </a:ext>
            </a:extLst>
          </p:cNvPr>
          <p:cNvSpPr>
            <a:spLocks noGrp="1"/>
          </p:cNvSpPr>
          <p:nvPr>
            <p:ph type="title"/>
          </p:nvPr>
        </p:nvSpPr>
        <p:spPr>
          <a:xfrm>
            <a:off x="1834659" y="459852"/>
            <a:ext cx="4291445" cy="665018"/>
          </a:xfrm>
        </p:spPr>
        <p:txBody>
          <a:bodyPr>
            <a:normAutofit fontScale="90000"/>
          </a:bodyPr>
          <a:lstStyle/>
          <a:p>
            <a:r>
              <a:rPr lang="es-EC" dirty="0"/>
              <a:t>Áreas de embalse </a:t>
            </a:r>
          </a:p>
        </p:txBody>
      </p:sp>
      <p:pic>
        <p:nvPicPr>
          <p:cNvPr id="4" name="Picture 2" descr="Resultado de imagen para ESPE LOGO">
            <a:hlinkClick r:id="rId2" action="ppaction://hlinksldjump"/>
            <a:extLst>
              <a:ext uri="{FF2B5EF4-FFF2-40B4-BE49-F238E27FC236}">
                <a16:creationId xmlns="" xmlns:a16="http://schemas.microsoft.com/office/drawing/2014/main" id="{C9F496DD-3016-43F7-97C9-7D628FC2865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211502" y="6013174"/>
            <a:ext cx="313419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Área de embalse presa Mururco</a:t>
            </a:r>
            <a:endParaRPr lang="es-EC" dirty="0"/>
          </a:p>
        </p:txBody>
      </p:sp>
      <p:sp>
        <p:nvSpPr>
          <p:cNvPr id="7" name="Rectángulo 6"/>
          <p:cNvSpPr/>
          <p:nvPr/>
        </p:nvSpPr>
        <p:spPr>
          <a:xfrm>
            <a:off x="7656947" y="665018"/>
            <a:ext cx="3429016" cy="369332"/>
          </a:xfrm>
          <a:prstGeom prst="rect">
            <a:avLst/>
          </a:prstGeom>
        </p:spPr>
        <p:txBody>
          <a:bodyPr wrap="none">
            <a:spAutoFit/>
          </a:bodyPr>
          <a:lstStyle/>
          <a:p>
            <a:r>
              <a:rPr lang="es-EC" i="1" dirty="0">
                <a:latin typeface="Times New Roman" panose="02020603050405020304" pitchFamily="18" charset="0"/>
                <a:ea typeface="Calibri" panose="020F0502020204030204" pitchFamily="34" charset="0"/>
              </a:rPr>
              <a:t>Área de embalse presa Cimarrones</a:t>
            </a:r>
            <a:endParaRPr lang="es-EC" dirty="0"/>
          </a:p>
        </p:txBody>
      </p:sp>
      <p:pic>
        <p:nvPicPr>
          <p:cNvPr id="8" name="Imagen 7"/>
          <p:cNvPicPr/>
          <p:nvPr/>
        </p:nvPicPr>
        <p:blipFill>
          <a:blip r:embed="rId5">
            <a:extLst>
              <a:ext uri="{28A0092B-C50C-407E-A947-70E740481C1C}">
                <a14:useLocalDpi xmlns:a14="http://schemas.microsoft.com/office/drawing/2010/main" val="0"/>
              </a:ext>
            </a:extLst>
          </a:blip>
          <a:stretch>
            <a:fillRect/>
          </a:stretch>
        </p:blipFill>
        <p:spPr>
          <a:xfrm>
            <a:off x="1332431" y="2546709"/>
            <a:ext cx="5059045" cy="3466465"/>
          </a:xfrm>
          <a:prstGeom prst="rect">
            <a:avLst/>
          </a:prstGeom>
        </p:spPr>
      </p:pic>
      <p:pic>
        <p:nvPicPr>
          <p:cNvPr id="9" name="Imagen 8"/>
          <p:cNvPicPr/>
          <p:nvPr/>
        </p:nvPicPr>
        <p:blipFill>
          <a:blip r:embed="rId6"/>
          <a:stretch>
            <a:fillRect/>
          </a:stretch>
        </p:blipFill>
        <p:spPr>
          <a:xfrm>
            <a:off x="6624868" y="1034350"/>
            <a:ext cx="5363845" cy="3398520"/>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582" y="0"/>
            <a:ext cx="1128077" cy="846058"/>
          </a:xfrm>
          <a:prstGeom prst="rect">
            <a:avLst/>
          </a:prstGeom>
        </p:spPr>
      </p:pic>
    </p:spTree>
    <p:extLst>
      <p:ext uri="{BB962C8B-B14F-4D97-AF65-F5344CB8AC3E}">
        <p14:creationId xmlns:p14="http://schemas.microsoft.com/office/powerpoint/2010/main" val="410733002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C08A4C-F8D0-4618-ADAF-8B0A3621D00B}"/>
              </a:ext>
            </a:extLst>
          </p:cNvPr>
          <p:cNvSpPr>
            <a:spLocks noGrp="1"/>
          </p:cNvSpPr>
          <p:nvPr>
            <p:ph type="title"/>
          </p:nvPr>
        </p:nvSpPr>
        <p:spPr>
          <a:xfrm>
            <a:off x="1834659" y="6112"/>
            <a:ext cx="6421582" cy="632141"/>
          </a:xfrm>
        </p:spPr>
        <p:txBody>
          <a:bodyPr>
            <a:noAutofit/>
          </a:bodyPr>
          <a:lstStyle/>
          <a:p>
            <a:r>
              <a:rPr lang="es-EC" sz="4000" dirty="0"/>
              <a:t>Evaluación ambiental inicial</a:t>
            </a:r>
          </a:p>
        </p:txBody>
      </p:sp>
      <p:pic>
        <p:nvPicPr>
          <p:cNvPr id="4" name="Picture 2" descr="Resultado de imagen para ESPE LOGO">
            <a:hlinkClick r:id="rId2"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 xmlns:a16="http://schemas.microsoft.com/office/drawing/2014/main" id="{3DFD65B9-9829-4ED7-9CF9-78F1F1B7B6A9}"/>
              </a:ext>
            </a:extLst>
          </p:cNvPr>
          <p:cNvSpPr/>
          <p:nvPr/>
        </p:nvSpPr>
        <p:spPr>
          <a:xfrm>
            <a:off x="5260858" y="1094897"/>
            <a:ext cx="4368312" cy="369332"/>
          </a:xfrm>
          <a:prstGeom prst="rect">
            <a:avLst/>
          </a:prstGeom>
        </p:spPr>
        <p:txBody>
          <a:bodyPr wrap="none">
            <a:spAutoFit/>
          </a:bodyPr>
          <a:lstStyle/>
          <a:p>
            <a:r>
              <a:rPr lang="es-EC" dirty="0">
                <a:ea typeface="Calibri" panose="020F0502020204030204" pitchFamily="34" charset="0"/>
              </a:rPr>
              <a:t>Catálogo de proyectos, obras y actividades </a:t>
            </a:r>
            <a:endParaRPr lang="es-EC" dirty="0"/>
          </a:p>
        </p:txBody>
      </p:sp>
      <p:pic>
        <p:nvPicPr>
          <p:cNvPr id="1026" name="Picture 2" descr="Resultado de imagen para suia">
            <a:extLst>
              <a:ext uri="{FF2B5EF4-FFF2-40B4-BE49-F238E27FC236}">
                <a16:creationId xmlns="" xmlns:a16="http://schemas.microsoft.com/office/drawing/2014/main" id="{D7E5599B-800F-4096-A781-E591FE0A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634" y="1094897"/>
            <a:ext cx="3041374" cy="178427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pic>
      <p:sp>
        <p:nvSpPr>
          <p:cNvPr id="7" name="Rectángulo 6">
            <a:extLst>
              <a:ext uri="{FF2B5EF4-FFF2-40B4-BE49-F238E27FC236}">
                <a16:creationId xmlns="" xmlns:a16="http://schemas.microsoft.com/office/drawing/2014/main" id="{82949FB6-7703-4F0F-8D4E-12254D5A7310}"/>
              </a:ext>
            </a:extLst>
          </p:cNvPr>
          <p:cNvSpPr/>
          <p:nvPr/>
        </p:nvSpPr>
        <p:spPr>
          <a:xfrm>
            <a:off x="5545780" y="1460060"/>
            <a:ext cx="3974165" cy="369332"/>
          </a:xfrm>
          <a:prstGeom prst="rect">
            <a:avLst/>
          </a:prstGeom>
        </p:spPr>
        <p:txBody>
          <a:bodyPr wrap="none">
            <a:spAutoFit/>
          </a:bodyPr>
          <a:lstStyle/>
          <a:p>
            <a:pPr marL="285750" indent="-285750">
              <a:buFont typeface="Arial" panose="020B0604020202020204" pitchFamily="34" charset="0"/>
              <a:buChar char="•"/>
            </a:pPr>
            <a:r>
              <a:rPr lang="es-EC" dirty="0"/>
              <a:t>Construcción de infraestructura civil</a:t>
            </a:r>
          </a:p>
        </p:txBody>
      </p:sp>
      <p:sp>
        <p:nvSpPr>
          <p:cNvPr id="8" name="Rectángulo 7">
            <a:extLst>
              <a:ext uri="{FF2B5EF4-FFF2-40B4-BE49-F238E27FC236}">
                <a16:creationId xmlns="" xmlns:a16="http://schemas.microsoft.com/office/drawing/2014/main" id="{59713ACE-3E5B-47C4-9A41-3CF97605E6B8}"/>
              </a:ext>
            </a:extLst>
          </p:cNvPr>
          <p:cNvSpPr/>
          <p:nvPr/>
        </p:nvSpPr>
        <p:spPr>
          <a:xfrm>
            <a:off x="5260858" y="1987034"/>
            <a:ext cx="1341265" cy="369332"/>
          </a:xfrm>
          <a:prstGeom prst="rect">
            <a:avLst/>
          </a:prstGeom>
        </p:spPr>
        <p:txBody>
          <a:bodyPr wrap="none">
            <a:spAutoFit/>
          </a:bodyPr>
          <a:lstStyle/>
          <a:p>
            <a:r>
              <a:rPr lang="es-EC" dirty="0">
                <a:ea typeface="Calibri" panose="020F0502020204030204" pitchFamily="34" charset="0"/>
              </a:rPr>
              <a:t>Categoría III</a:t>
            </a:r>
            <a:endParaRPr lang="es-EC" dirty="0"/>
          </a:p>
        </p:txBody>
      </p:sp>
      <p:sp>
        <p:nvSpPr>
          <p:cNvPr id="9" name="Rectángulo 8">
            <a:extLst>
              <a:ext uri="{FF2B5EF4-FFF2-40B4-BE49-F238E27FC236}">
                <a16:creationId xmlns="" xmlns:a16="http://schemas.microsoft.com/office/drawing/2014/main" id="{DAA7AC39-E5A2-451B-A935-83C794E41773}"/>
              </a:ext>
            </a:extLst>
          </p:cNvPr>
          <p:cNvSpPr/>
          <p:nvPr/>
        </p:nvSpPr>
        <p:spPr>
          <a:xfrm>
            <a:off x="5545780" y="2352197"/>
            <a:ext cx="1616148" cy="369332"/>
          </a:xfrm>
          <a:prstGeom prst="rect">
            <a:avLst/>
          </a:prstGeom>
        </p:spPr>
        <p:txBody>
          <a:bodyPr wrap="none">
            <a:spAutoFit/>
          </a:bodyPr>
          <a:lstStyle/>
          <a:p>
            <a:pPr marL="285750" indent="-285750">
              <a:buFont typeface="Arial" panose="020B0604020202020204" pitchFamily="34" charset="0"/>
              <a:buChar char="•"/>
            </a:pPr>
            <a:r>
              <a:rPr lang="es-EC" dirty="0"/>
              <a:t>300000 m</a:t>
            </a:r>
            <a:r>
              <a:rPr lang="es-EC" baseline="30000" dirty="0"/>
              <a:t>2</a:t>
            </a:r>
            <a:endParaRPr lang="es-EC" dirty="0"/>
          </a:p>
        </p:txBody>
      </p:sp>
      <p:graphicFrame>
        <p:nvGraphicFramePr>
          <p:cNvPr id="10" name="Tabla 9"/>
          <p:cNvGraphicFramePr>
            <a:graphicFrameLocks noGrp="1"/>
          </p:cNvGraphicFramePr>
          <p:nvPr>
            <p:extLst>
              <p:ext uri="{D42A27DB-BD31-4B8C-83A1-F6EECF244321}">
                <p14:modId xmlns:p14="http://schemas.microsoft.com/office/powerpoint/2010/main" val="4111229167"/>
              </p:ext>
            </p:extLst>
          </p:nvPr>
        </p:nvGraphicFramePr>
        <p:xfrm>
          <a:off x="1208399" y="3550294"/>
          <a:ext cx="5067708" cy="1417214"/>
        </p:xfrm>
        <a:graphic>
          <a:graphicData uri="http://schemas.openxmlformats.org/drawingml/2006/table">
            <a:tbl>
              <a:tblPr firstRow="1" firstCol="1" bandRow="1">
                <a:tableStyleId>{93296810-A885-4BE3-A3E7-6D5BEEA58F35}</a:tableStyleId>
              </a:tblPr>
              <a:tblGrid>
                <a:gridCol w="1266927">
                  <a:extLst>
                    <a:ext uri="{9D8B030D-6E8A-4147-A177-3AD203B41FA5}">
                      <a16:colId xmlns="" xmlns:a16="http://schemas.microsoft.com/office/drawing/2014/main" val="20000"/>
                    </a:ext>
                  </a:extLst>
                </a:gridCol>
                <a:gridCol w="1266927">
                  <a:extLst>
                    <a:ext uri="{9D8B030D-6E8A-4147-A177-3AD203B41FA5}">
                      <a16:colId xmlns="" xmlns:a16="http://schemas.microsoft.com/office/drawing/2014/main" val="20001"/>
                    </a:ext>
                  </a:extLst>
                </a:gridCol>
                <a:gridCol w="1266927">
                  <a:extLst>
                    <a:ext uri="{9D8B030D-6E8A-4147-A177-3AD203B41FA5}">
                      <a16:colId xmlns="" xmlns:a16="http://schemas.microsoft.com/office/drawing/2014/main" val="20002"/>
                    </a:ext>
                  </a:extLst>
                </a:gridCol>
                <a:gridCol w="1266927">
                  <a:extLst>
                    <a:ext uri="{9D8B030D-6E8A-4147-A177-3AD203B41FA5}">
                      <a16:colId xmlns="" xmlns:a16="http://schemas.microsoft.com/office/drawing/2014/main" val="20003"/>
                    </a:ext>
                  </a:extLst>
                </a:gridCol>
              </a:tblGrid>
              <a:tr h="266594">
                <a:tc>
                  <a:txBody>
                    <a:bodyPr/>
                    <a:lstStyle/>
                    <a:p>
                      <a:pPr algn="ctr">
                        <a:lnSpc>
                          <a:spcPct val="107000"/>
                        </a:lnSpc>
                        <a:spcAft>
                          <a:spcPts val="0"/>
                        </a:spcAft>
                      </a:pPr>
                      <a:r>
                        <a:rPr lang="es-EC" sz="1100" dirty="0">
                          <a:effectLst/>
                        </a:rPr>
                        <a:t>Quebrada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Área de embalse(m</a:t>
                      </a:r>
                      <a:r>
                        <a:rPr lang="es-EC" sz="1100" baseline="30000" dirty="0">
                          <a:effectLst/>
                        </a:rPr>
                        <a:t>2</a:t>
                      </a:r>
                      <a:r>
                        <a:rPr lang="es-EC"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Área de la presa (m2)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EC" sz="1100" dirty="0">
                          <a:effectLst/>
                          <a:latin typeface="Calibri" panose="020F0502020204030204" pitchFamily="34" charset="0"/>
                          <a:ea typeface="Calibri" panose="020F0502020204030204" pitchFamily="34" charset="0"/>
                          <a:cs typeface="Times New Roman" panose="02020603050405020304" pitchFamily="18" charset="0"/>
                        </a:rPr>
                        <a:t>Total Área  </a:t>
                      </a:r>
                      <a:r>
                        <a:rPr lang="es-EC" sz="1100" dirty="0">
                          <a:effectLst/>
                        </a:rPr>
                        <a:t>(m2)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66594">
                <a:tc>
                  <a:txBody>
                    <a:bodyPr/>
                    <a:lstStyle/>
                    <a:p>
                      <a:pPr algn="ctr">
                        <a:lnSpc>
                          <a:spcPct val="107000"/>
                        </a:lnSpc>
                        <a:spcAft>
                          <a:spcPts val="0"/>
                        </a:spcAft>
                      </a:pPr>
                      <a:r>
                        <a:rPr lang="es-EC" sz="1100">
                          <a:effectLst/>
                        </a:rPr>
                        <a:t>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104041,89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38645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mj-lt"/>
                          <a:ea typeface="Calibri" panose="020F0502020204030204" pitchFamily="34" charset="0"/>
                          <a:cs typeface="Times New Roman" panose="02020603050405020304" pitchFamily="18" charset="0"/>
                        </a:rPr>
                        <a:t>142686,89</a:t>
                      </a:r>
                    </a:p>
                  </a:txBody>
                  <a:tcPr marL="68580" marR="68580" marT="0" marB="0"/>
                </a:tc>
                <a:extLst>
                  <a:ext uri="{0D108BD9-81ED-4DB2-BD59-A6C34878D82A}">
                    <a16:rowId xmlns="" xmlns:a16="http://schemas.microsoft.com/office/drawing/2014/main" val="10001"/>
                  </a:ext>
                </a:extLst>
              </a:tr>
              <a:tr h="266594">
                <a:tc>
                  <a:txBody>
                    <a:bodyPr/>
                    <a:lstStyle/>
                    <a:p>
                      <a:pPr algn="ctr">
                        <a:lnSpc>
                          <a:spcPct val="107000"/>
                        </a:lnSpc>
                        <a:spcAft>
                          <a:spcPts val="0"/>
                        </a:spcAft>
                      </a:pPr>
                      <a:r>
                        <a:rPr lang="es-EC" sz="1100">
                          <a:effectLst/>
                        </a:rPr>
                        <a:t>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366651,11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25990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mj-lt"/>
                          <a:ea typeface="Calibri" panose="020F0502020204030204" pitchFamily="34" charset="0"/>
                          <a:cs typeface="Times New Roman" panose="02020603050405020304" pitchFamily="18" charset="0"/>
                        </a:rPr>
                        <a:t>392641,11</a:t>
                      </a:r>
                    </a:p>
                  </a:txBody>
                  <a:tcPr marL="68580" marR="68580" marT="0" marB="0"/>
                </a:tc>
                <a:extLst>
                  <a:ext uri="{0D108BD9-81ED-4DB2-BD59-A6C34878D82A}">
                    <a16:rowId xmlns="" xmlns:a16="http://schemas.microsoft.com/office/drawing/2014/main" val="10002"/>
                  </a:ext>
                </a:extLst>
              </a:tr>
              <a:tr h="266594">
                <a:tc>
                  <a:txBody>
                    <a:bodyPr/>
                    <a:lstStyle/>
                    <a:p>
                      <a:pPr algn="ctr">
                        <a:lnSpc>
                          <a:spcPct val="107000"/>
                        </a:lnSpc>
                        <a:spcAft>
                          <a:spcPts val="0"/>
                        </a:spcAft>
                      </a:pPr>
                      <a:r>
                        <a:rPr lang="es-EC" sz="1100">
                          <a:effectLst/>
                        </a:rPr>
                        <a:t>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304741,45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28600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mj-lt"/>
                          <a:ea typeface="Calibri" panose="020F0502020204030204" pitchFamily="34" charset="0"/>
                          <a:cs typeface="Times New Roman" panose="02020603050405020304" pitchFamily="18" charset="0"/>
                        </a:rPr>
                        <a:t>333341,45</a:t>
                      </a:r>
                    </a:p>
                  </a:txBody>
                  <a:tcPr marL="68580" marR="68580" marT="0" marB="0"/>
                </a:tc>
                <a:extLst>
                  <a:ext uri="{0D108BD9-81ED-4DB2-BD59-A6C34878D82A}">
                    <a16:rowId xmlns="" xmlns:a16="http://schemas.microsoft.com/office/drawing/2014/main" val="10003"/>
                  </a:ext>
                </a:extLst>
              </a:tr>
              <a:tr h="266594">
                <a:tc>
                  <a:txBody>
                    <a:bodyPr/>
                    <a:lstStyle/>
                    <a:p>
                      <a:pPr algn="ctr">
                        <a:lnSpc>
                          <a:spcPct val="107000"/>
                        </a:lnSpc>
                        <a:spcAft>
                          <a:spcPts val="0"/>
                        </a:spcAft>
                      </a:pPr>
                      <a:r>
                        <a:rPr lang="es-EC" sz="1100">
                          <a:effectLst/>
                        </a:rPr>
                        <a:t>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483326,71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30250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latin typeface="+mj-lt"/>
                          <a:ea typeface="Calibri" panose="020F0502020204030204" pitchFamily="34" charset="0"/>
                          <a:cs typeface="Times New Roman" panose="02020603050405020304" pitchFamily="18" charset="0"/>
                        </a:rPr>
                        <a:t>513576,71</a:t>
                      </a:r>
                    </a:p>
                  </a:txBody>
                  <a:tcPr marL="68580" marR="68580" marT="0" marB="0"/>
                </a:tc>
                <a:extLst>
                  <a:ext uri="{0D108BD9-81ED-4DB2-BD59-A6C34878D82A}">
                    <a16:rowId xmlns="" xmlns:a16="http://schemas.microsoft.com/office/drawing/2014/main" val="10004"/>
                  </a:ext>
                </a:extLst>
              </a:tr>
            </a:tbl>
          </a:graphicData>
        </a:graphic>
      </p:graphicFrame>
      <p:sp>
        <p:nvSpPr>
          <p:cNvPr id="3" name="Rectángulo redondeado 2"/>
          <p:cNvSpPr/>
          <p:nvPr/>
        </p:nvSpPr>
        <p:spPr>
          <a:xfrm>
            <a:off x="7301606" y="2286036"/>
            <a:ext cx="4655127" cy="11862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dirty="0"/>
              <a:t>Dependiendo de las particularidades del proyecto, este aspecto puede ser omitido o modificado en conformidad al caso</a:t>
            </a:r>
            <a:endParaRPr lang="es-EC" dirty="0"/>
          </a:p>
        </p:txBody>
      </p:sp>
      <p:sp>
        <p:nvSpPr>
          <p:cNvPr id="6" name="Rectángulo 5"/>
          <p:cNvSpPr/>
          <p:nvPr/>
        </p:nvSpPr>
        <p:spPr>
          <a:xfrm>
            <a:off x="1208399" y="3885219"/>
            <a:ext cx="5067708" cy="270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Tabla 11"/>
          <p:cNvGraphicFramePr>
            <a:graphicFrameLocks noGrp="1"/>
          </p:cNvGraphicFramePr>
          <p:nvPr>
            <p:extLst>
              <p:ext uri="{D42A27DB-BD31-4B8C-83A1-F6EECF244321}">
                <p14:modId xmlns:p14="http://schemas.microsoft.com/office/powerpoint/2010/main" val="1357074978"/>
              </p:ext>
            </p:extLst>
          </p:nvPr>
        </p:nvGraphicFramePr>
        <p:xfrm>
          <a:off x="7031442" y="4640223"/>
          <a:ext cx="4540946" cy="1025300"/>
        </p:xfrm>
        <a:graphic>
          <a:graphicData uri="http://schemas.openxmlformats.org/drawingml/2006/table">
            <a:tbl>
              <a:tblPr firstRow="1" firstCol="1" bandRow="1">
                <a:tableStyleId>{7DF18680-E054-41AD-8BC1-D1AEF772440D}</a:tableStyleId>
              </a:tblPr>
              <a:tblGrid>
                <a:gridCol w="2270473">
                  <a:extLst>
                    <a:ext uri="{9D8B030D-6E8A-4147-A177-3AD203B41FA5}">
                      <a16:colId xmlns="" xmlns:a16="http://schemas.microsoft.com/office/drawing/2014/main" val="20000"/>
                    </a:ext>
                  </a:extLst>
                </a:gridCol>
                <a:gridCol w="2270473">
                  <a:extLst>
                    <a:ext uri="{9D8B030D-6E8A-4147-A177-3AD203B41FA5}">
                      <a16:colId xmlns="" xmlns:a16="http://schemas.microsoft.com/office/drawing/2014/main" val="20001"/>
                    </a:ext>
                  </a:extLst>
                </a:gridCol>
              </a:tblGrid>
              <a:tr h="205060">
                <a:tc>
                  <a:txBody>
                    <a:bodyPr/>
                    <a:lstStyle/>
                    <a:p>
                      <a:pPr algn="ctr">
                        <a:lnSpc>
                          <a:spcPct val="107000"/>
                        </a:lnSpc>
                        <a:spcAft>
                          <a:spcPts val="0"/>
                        </a:spcAft>
                      </a:pPr>
                      <a:r>
                        <a:rPr lang="es-EC" sz="1100" dirty="0">
                          <a:effectLst/>
                        </a:rPr>
                        <a:t>Quebrada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Volumen de embalse (Hm</a:t>
                      </a:r>
                      <a:r>
                        <a:rPr lang="es-EC" sz="1100" baseline="30000">
                          <a:effectLst/>
                        </a:rPr>
                        <a:t>3</a:t>
                      </a:r>
                      <a:r>
                        <a:rPr lang="es-EC" sz="11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05060">
                <a:tc>
                  <a:txBody>
                    <a:bodyPr/>
                    <a:lstStyle/>
                    <a:p>
                      <a:pPr algn="ctr">
                        <a:lnSpc>
                          <a:spcPct val="107000"/>
                        </a:lnSpc>
                        <a:spcAft>
                          <a:spcPts val="0"/>
                        </a:spcAft>
                      </a:pPr>
                      <a:r>
                        <a:rPr lang="es-EC" sz="1100">
                          <a:effectLst/>
                        </a:rPr>
                        <a:t>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05060">
                <a:tc>
                  <a:txBody>
                    <a:bodyPr/>
                    <a:lstStyle/>
                    <a:p>
                      <a:pPr algn="ctr">
                        <a:lnSpc>
                          <a:spcPct val="107000"/>
                        </a:lnSpc>
                        <a:spcAft>
                          <a:spcPts val="0"/>
                        </a:spcAft>
                      </a:pPr>
                      <a:r>
                        <a:rPr lang="es-EC" sz="1100">
                          <a:effectLst/>
                        </a:rPr>
                        <a:t>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14,08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05060">
                <a:tc>
                  <a:txBody>
                    <a:bodyPr/>
                    <a:lstStyle/>
                    <a:p>
                      <a:pPr algn="ctr">
                        <a:lnSpc>
                          <a:spcPct val="107000"/>
                        </a:lnSpc>
                        <a:spcAft>
                          <a:spcPts val="0"/>
                        </a:spcAft>
                      </a:pPr>
                      <a:r>
                        <a:rPr lang="es-EC" sz="1100">
                          <a:effectLst/>
                        </a:rPr>
                        <a:t>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05060">
                <a:tc>
                  <a:txBody>
                    <a:bodyPr/>
                    <a:lstStyle/>
                    <a:p>
                      <a:pPr algn="ctr">
                        <a:lnSpc>
                          <a:spcPct val="107000"/>
                        </a:lnSpc>
                        <a:spcAft>
                          <a:spcPts val="0"/>
                        </a:spcAft>
                      </a:pPr>
                      <a:r>
                        <a:rPr lang="es-EC" sz="1100">
                          <a:effectLst/>
                        </a:rPr>
                        <a:t>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14,83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13" name="Rectángulo 12"/>
          <p:cNvSpPr/>
          <p:nvPr/>
        </p:nvSpPr>
        <p:spPr>
          <a:xfrm>
            <a:off x="8153652" y="4262870"/>
            <a:ext cx="229652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Volúmenes de embalse</a:t>
            </a:r>
            <a:endParaRPr lang="es-EC" dirty="0"/>
          </a:p>
        </p:txBody>
      </p:sp>
      <p:sp>
        <p:nvSpPr>
          <p:cNvPr id="14" name="Rectángulo 13"/>
          <p:cNvSpPr/>
          <p:nvPr/>
        </p:nvSpPr>
        <p:spPr>
          <a:xfrm>
            <a:off x="6944591" y="5690329"/>
            <a:ext cx="6581170" cy="322845"/>
          </a:xfrm>
          <a:prstGeom prst="rect">
            <a:avLst/>
          </a:prstGeom>
        </p:spPr>
        <p:txBody>
          <a:bodyPr wrap="square">
            <a:spAutoFit/>
          </a:bodyPr>
          <a:lstStyle/>
          <a:p>
            <a:pPr>
              <a:lnSpc>
                <a:spcPct val="107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(Arévalo &amp; </a:t>
            </a:r>
            <a:r>
              <a:rPr lang="es-EC" sz="1400" dirty="0" err="1">
                <a:latin typeface="Times New Roman" panose="02020603050405020304" pitchFamily="18" charset="0"/>
                <a:ea typeface="Calibri" panose="020F0502020204030204" pitchFamily="34" charset="0"/>
                <a:cs typeface="Times New Roman" panose="02020603050405020304" pitchFamily="18" charset="0"/>
              </a:rPr>
              <a:t>Ñaupari</a:t>
            </a:r>
            <a:r>
              <a:rPr lang="es-EC" sz="1400" dirty="0">
                <a:latin typeface="Times New Roman" panose="02020603050405020304" pitchFamily="18" charset="0"/>
                <a:ea typeface="Calibri" panose="020F0502020204030204" pitchFamily="34" charset="0"/>
                <a:cs typeface="Times New Roman" panose="02020603050405020304" pitchFamily="18" charset="0"/>
              </a:rPr>
              <a:t> , 2016) y (</a:t>
            </a:r>
            <a:r>
              <a:rPr lang="es-EC" sz="1400" dirty="0" err="1">
                <a:latin typeface="Times New Roman" panose="02020603050405020304" pitchFamily="18" charset="0"/>
                <a:ea typeface="Calibri" panose="020F0502020204030204" pitchFamily="34" charset="0"/>
                <a:cs typeface="Times New Roman" panose="02020603050405020304" pitchFamily="18" charset="0"/>
              </a:rPr>
              <a:t>Fichamba</a:t>
            </a:r>
            <a:r>
              <a:rPr lang="es-EC" sz="1400" dirty="0">
                <a:latin typeface="Times New Roman" panose="02020603050405020304" pitchFamily="18" charset="0"/>
                <a:ea typeface="Calibri" panose="020F0502020204030204" pitchFamily="34" charset="0"/>
                <a:cs typeface="Times New Roman" panose="02020603050405020304" pitchFamily="18" charset="0"/>
              </a:rPr>
              <a:t> &amp; </a:t>
            </a:r>
            <a:r>
              <a:rPr lang="es-EC" sz="1400" dirty="0" err="1">
                <a:latin typeface="Times New Roman" panose="02020603050405020304" pitchFamily="18" charset="0"/>
                <a:ea typeface="Calibri" panose="020F0502020204030204" pitchFamily="34" charset="0"/>
                <a:cs typeface="Times New Roman" panose="02020603050405020304" pitchFamily="18" charset="0"/>
              </a:rPr>
              <a:t>Ñacata</a:t>
            </a:r>
            <a:r>
              <a:rPr lang="es-EC" sz="1400" dirty="0">
                <a:latin typeface="Times New Roman" panose="02020603050405020304" pitchFamily="18" charset="0"/>
                <a:ea typeface="Calibri" panose="020F0502020204030204" pitchFamily="34" charset="0"/>
                <a:cs typeface="Times New Roman" panose="02020603050405020304" pitchFamily="18" charset="0"/>
              </a:rPr>
              <a:t>, 2016)</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Elipse 14"/>
          <p:cNvSpPr/>
          <p:nvPr/>
        </p:nvSpPr>
        <p:spPr>
          <a:xfrm>
            <a:off x="1651634" y="5310369"/>
            <a:ext cx="4541348" cy="130049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El volumen de glaciar a finales del 2015 era de 350 Hm3, </a:t>
            </a:r>
            <a:r>
              <a:rPr lang="es-MX" dirty="0">
                <a:solidFill>
                  <a:schemeClr val="tx1"/>
                </a:solidFill>
              </a:rPr>
              <a:t>el 25% del volumen del glaciar es el que se derretirá </a:t>
            </a:r>
            <a:endParaRPr lang="es-EC" dirty="0">
              <a:solidFill>
                <a:schemeClr val="tx1"/>
              </a:solidFill>
            </a:endParaRPr>
          </a:p>
        </p:txBody>
      </p:sp>
      <p:cxnSp>
        <p:nvCxnSpPr>
          <p:cNvPr id="20" name="Conector angular 19"/>
          <p:cNvCxnSpPr>
            <a:stCxn id="15" idx="6"/>
            <a:endCxn id="12" idx="1"/>
          </p:cNvCxnSpPr>
          <p:nvPr/>
        </p:nvCxnSpPr>
        <p:spPr>
          <a:xfrm flipV="1">
            <a:off x="6192982" y="5152873"/>
            <a:ext cx="838460" cy="8077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3" idx="1"/>
            <a:endCxn id="10" idx="3"/>
          </p:cNvCxnSpPr>
          <p:nvPr/>
        </p:nvCxnSpPr>
        <p:spPr>
          <a:xfrm rot="10800000" flipV="1">
            <a:off x="6276108" y="2879169"/>
            <a:ext cx="1025499" cy="1379731"/>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82" y="0"/>
            <a:ext cx="1128077" cy="846058"/>
          </a:xfrm>
          <a:prstGeom prst="rect">
            <a:avLst/>
          </a:prstGeom>
        </p:spPr>
      </p:pic>
    </p:spTree>
    <p:extLst>
      <p:ext uri="{BB962C8B-B14F-4D97-AF65-F5344CB8AC3E}">
        <p14:creationId xmlns:p14="http://schemas.microsoft.com/office/powerpoint/2010/main" val="23641843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0EDA17-5A10-4DD6-B37C-4753EFFC8B40}"/>
              </a:ext>
            </a:extLst>
          </p:cNvPr>
          <p:cNvSpPr>
            <a:spLocks noGrp="1"/>
          </p:cNvSpPr>
          <p:nvPr>
            <p:ph type="title"/>
          </p:nvPr>
        </p:nvSpPr>
        <p:spPr>
          <a:xfrm>
            <a:off x="3252354" y="2441864"/>
            <a:ext cx="5673437" cy="1485900"/>
          </a:xfrm>
        </p:spPr>
        <p:txBody>
          <a:bodyPr>
            <a:noAutofit/>
          </a:bodyPr>
          <a:lstStyle/>
          <a:p>
            <a:pPr algn="ctr"/>
            <a:r>
              <a:rPr lang="es-EC" sz="6000" dirty="0"/>
              <a:t>Diagnóstico ambiental</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33956"/>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422873"/>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821873" y="644236"/>
            <a:ext cx="9392078" cy="923330"/>
          </a:xfrm>
          <a:prstGeom prst="rect">
            <a:avLst/>
          </a:prstGeom>
        </p:spPr>
        <p:txBody>
          <a:bodyPr wrap="square">
            <a:spAutoFit/>
          </a:bodyPr>
          <a:lstStyle/>
          <a:p>
            <a:pPr algn="just"/>
            <a:r>
              <a:rPr lang="es-EC" dirty="0">
                <a:latin typeface="Times New Roman" panose="02020603050405020304" pitchFamily="18" charset="0"/>
              </a:rPr>
              <a:t>Se considera ambiente al entorno conformado por diversas características naturales, apreciadas</a:t>
            </a:r>
          </a:p>
          <a:p>
            <a:pPr algn="just"/>
            <a:r>
              <a:rPr lang="es-MX" dirty="0">
                <a:latin typeface="Times New Roman" panose="02020603050405020304" pitchFamily="18" charset="0"/>
              </a:rPr>
              <a:t>en los factores: físico, social económico y estético, en los cuales interactúan individuos y comunidades. Viloria (2015) establece un orden para tomar el ambiente como objeto de estudio.</a:t>
            </a:r>
          </a:p>
        </p:txBody>
      </p:sp>
      <p:graphicFrame>
        <p:nvGraphicFramePr>
          <p:cNvPr id="6" name="Diagrama 5"/>
          <p:cNvGraphicFramePr/>
          <p:nvPr>
            <p:extLst>
              <p:ext uri="{D42A27DB-BD31-4B8C-83A1-F6EECF244321}">
                <p14:modId xmlns:p14="http://schemas.microsoft.com/office/powerpoint/2010/main" val="4149534081"/>
              </p:ext>
            </p:extLst>
          </p:nvPr>
        </p:nvGraphicFramePr>
        <p:xfrm>
          <a:off x="1070264" y="1683328"/>
          <a:ext cx="10432472" cy="44550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8" name="Conector recto de flecha 7"/>
          <p:cNvCxnSpPr/>
          <p:nvPr/>
        </p:nvCxnSpPr>
        <p:spPr>
          <a:xfrm>
            <a:off x="3325091" y="3325091"/>
            <a:ext cx="311727"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3636818" y="2465081"/>
            <a:ext cx="2161309" cy="1194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Componente atmósfera</a:t>
            </a:r>
          </a:p>
          <a:p>
            <a:pPr algn="ctr"/>
            <a:r>
              <a:rPr lang="es-EC" dirty="0"/>
              <a:t>Componente agua</a:t>
            </a:r>
          </a:p>
          <a:p>
            <a:pPr algn="ctr"/>
            <a:r>
              <a:rPr lang="es-EC" dirty="0"/>
              <a:t>Componente suelo</a:t>
            </a:r>
          </a:p>
        </p:txBody>
      </p:sp>
      <p:cxnSp>
        <p:nvCxnSpPr>
          <p:cNvPr id="10" name="Conector recto de flecha 9"/>
          <p:cNvCxnSpPr/>
          <p:nvPr/>
        </p:nvCxnSpPr>
        <p:spPr>
          <a:xfrm>
            <a:off x="3325091" y="4520045"/>
            <a:ext cx="311727"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3636818" y="3932959"/>
            <a:ext cx="2161309" cy="1194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Componente procariota</a:t>
            </a:r>
          </a:p>
          <a:p>
            <a:pPr algn="ctr"/>
            <a:r>
              <a:rPr lang="es-EC" dirty="0"/>
              <a:t>Componente eucariota</a:t>
            </a:r>
          </a:p>
        </p:txBody>
      </p:sp>
      <p:cxnSp>
        <p:nvCxnSpPr>
          <p:cNvPr id="12" name="Conector recto de flecha 11"/>
          <p:cNvCxnSpPr/>
          <p:nvPr/>
        </p:nvCxnSpPr>
        <p:spPr>
          <a:xfrm>
            <a:off x="3325091" y="5892744"/>
            <a:ext cx="311727"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3636818" y="5446789"/>
            <a:ext cx="2161309" cy="785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Componente procesos y relaciones</a:t>
            </a:r>
          </a:p>
        </p:txBody>
      </p:sp>
      <p:cxnSp>
        <p:nvCxnSpPr>
          <p:cNvPr id="14" name="Conector recto de flecha 13"/>
          <p:cNvCxnSpPr/>
          <p:nvPr/>
        </p:nvCxnSpPr>
        <p:spPr>
          <a:xfrm>
            <a:off x="8364681" y="3325091"/>
            <a:ext cx="311727"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8676408" y="2549869"/>
            <a:ext cx="2161309" cy="1194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Componente paisaje</a:t>
            </a:r>
          </a:p>
        </p:txBody>
      </p:sp>
      <p:cxnSp>
        <p:nvCxnSpPr>
          <p:cNvPr id="16" name="Conector recto de flecha 15"/>
          <p:cNvCxnSpPr/>
          <p:nvPr/>
        </p:nvCxnSpPr>
        <p:spPr>
          <a:xfrm>
            <a:off x="8364681" y="4726517"/>
            <a:ext cx="311727"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8676408" y="3951295"/>
            <a:ext cx="2296392" cy="1495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Componente económico</a:t>
            </a:r>
          </a:p>
          <a:p>
            <a:pPr algn="ctr"/>
            <a:r>
              <a:rPr lang="es-EC" dirty="0"/>
              <a:t>Componente político</a:t>
            </a:r>
          </a:p>
          <a:p>
            <a:pPr algn="ctr"/>
            <a:r>
              <a:rPr lang="es-EC" dirty="0"/>
              <a:t>Componente sociocultural</a:t>
            </a:r>
          </a:p>
        </p:txBody>
      </p:sp>
      <p:sp>
        <p:nvSpPr>
          <p:cNvPr id="18" name="Título 1">
            <a:extLst>
              <a:ext uri="{FF2B5EF4-FFF2-40B4-BE49-F238E27FC236}">
                <a16:creationId xmlns="" xmlns:a16="http://schemas.microsoft.com/office/drawing/2014/main" id="{CCB7955C-82C9-487D-90C9-BE20AC858A7D}"/>
              </a:ext>
            </a:extLst>
          </p:cNvPr>
          <p:cNvSpPr txBox="1">
            <a:spLocks/>
          </p:cNvSpPr>
          <p:nvPr/>
        </p:nvSpPr>
        <p:spPr>
          <a:xfrm>
            <a:off x="1675096" y="15587"/>
            <a:ext cx="9601200" cy="77931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dirty="0"/>
              <a:t>Ambiente como objeto de evaluación</a:t>
            </a:r>
          </a:p>
        </p:txBody>
      </p:sp>
    </p:spTree>
    <p:extLst>
      <p:ext uri="{BB962C8B-B14F-4D97-AF65-F5344CB8AC3E}">
        <p14:creationId xmlns:p14="http://schemas.microsoft.com/office/powerpoint/2010/main" val="94544176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FAE573-1E55-4E55-91E6-444FDE3EBE98}"/>
              </a:ext>
            </a:extLst>
          </p:cNvPr>
          <p:cNvSpPr>
            <a:spLocks noGrp="1"/>
          </p:cNvSpPr>
          <p:nvPr>
            <p:ph type="title"/>
          </p:nvPr>
        </p:nvSpPr>
        <p:spPr>
          <a:xfrm>
            <a:off x="1612751" y="0"/>
            <a:ext cx="9601200" cy="644236"/>
          </a:xfrm>
        </p:spPr>
        <p:txBody>
          <a:bodyPr>
            <a:normAutofit/>
          </a:bodyPr>
          <a:lstStyle/>
          <a:p>
            <a:r>
              <a:rPr lang="es-EC" sz="4000" dirty="0"/>
              <a:t>Sistema antrópico</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1"/>
            <a:ext cx="772724" cy="6442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794572" y="790664"/>
            <a:ext cx="3467480" cy="21947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Áreas influenciadas por los servicios del proyecto de las obras de mitigación, en específico</a:t>
            </a:r>
          </a:p>
          <a:p>
            <a:pPr algn="just"/>
            <a:r>
              <a:rPr lang="es-MX" dirty="0"/>
              <a:t>de las parroquias Mulaló, San Juan de Pastocalle, Tanicuhi, Joseguango Bajo Alaques y Toacaso</a:t>
            </a:r>
            <a:endParaRPr lang="es-EC" dirty="0"/>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821" y="744250"/>
            <a:ext cx="5870454" cy="5746173"/>
          </a:xfrm>
          <a:prstGeom prst="rect">
            <a:avLst/>
          </a:prstGeom>
        </p:spPr>
      </p:pic>
      <mc:AlternateContent xmlns:mc="http://schemas.openxmlformats.org/markup-compatibility/2006" xmlns:a14="http://schemas.microsoft.com/office/drawing/2010/main">
        <mc:Choice Requires="a14">
          <p:graphicFrame>
            <p:nvGraphicFramePr>
              <p:cNvPr id="8" name="Tabla 7"/>
              <p:cNvGraphicFramePr>
                <a:graphicFrameLocks noGrp="1"/>
              </p:cNvGraphicFramePr>
              <p:nvPr>
                <p:extLst>
                  <p:ext uri="{D42A27DB-BD31-4B8C-83A1-F6EECF244321}">
                    <p14:modId xmlns:p14="http://schemas.microsoft.com/office/powerpoint/2010/main" val="4011907097"/>
                  </p:ext>
                </p:extLst>
              </p:nvPr>
            </p:nvGraphicFramePr>
            <p:xfrm>
              <a:off x="7012674" y="3577309"/>
              <a:ext cx="5031276" cy="1977329"/>
            </p:xfrm>
            <a:graphic>
              <a:graphicData uri="http://schemas.openxmlformats.org/drawingml/2006/table">
                <a:tbl>
                  <a:tblPr firstRow="1" firstCol="1" bandRow="1">
                    <a:tableStyleId>{10A1B5D5-9B99-4C35-A422-299274C87663}</a:tableStyleId>
                  </a:tblPr>
                  <a:tblGrid>
                    <a:gridCol w="838546">
                      <a:extLst>
                        <a:ext uri="{9D8B030D-6E8A-4147-A177-3AD203B41FA5}">
                          <a16:colId xmlns="" xmlns:a16="http://schemas.microsoft.com/office/drawing/2014/main" val="20000"/>
                        </a:ext>
                      </a:extLst>
                    </a:gridCol>
                    <a:gridCol w="838546">
                      <a:extLst>
                        <a:ext uri="{9D8B030D-6E8A-4147-A177-3AD203B41FA5}">
                          <a16:colId xmlns="" xmlns:a16="http://schemas.microsoft.com/office/drawing/2014/main" val="20001"/>
                        </a:ext>
                      </a:extLst>
                    </a:gridCol>
                    <a:gridCol w="838546">
                      <a:extLst>
                        <a:ext uri="{9D8B030D-6E8A-4147-A177-3AD203B41FA5}">
                          <a16:colId xmlns="" xmlns:a16="http://schemas.microsoft.com/office/drawing/2014/main" val="20002"/>
                        </a:ext>
                      </a:extLst>
                    </a:gridCol>
                    <a:gridCol w="838546">
                      <a:extLst>
                        <a:ext uri="{9D8B030D-6E8A-4147-A177-3AD203B41FA5}">
                          <a16:colId xmlns="" xmlns:a16="http://schemas.microsoft.com/office/drawing/2014/main" val="20003"/>
                        </a:ext>
                      </a:extLst>
                    </a:gridCol>
                    <a:gridCol w="838546">
                      <a:extLst>
                        <a:ext uri="{9D8B030D-6E8A-4147-A177-3AD203B41FA5}">
                          <a16:colId xmlns="" xmlns:a16="http://schemas.microsoft.com/office/drawing/2014/main" val="20004"/>
                        </a:ext>
                      </a:extLst>
                    </a:gridCol>
                    <a:gridCol w="838546">
                      <a:extLst>
                        <a:ext uri="{9D8B030D-6E8A-4147-A177-3AD203B41FA5}">
                          <a16:colId xmlns="" xmlns:a16="http://schemas.microsoft.com/office/drawing/2014/main" val="20005"/>
                        </a:ext>
                      </a:extLst>
                    </a:gridCol>
                  </a:tblGrid>
                  <a:tr h="330854">
                    <a:tc>
                      <a:txBody>
                        <a:bodyPr/>
                        <a:lstStyle/>
                        <a:p>
                          <a:pPr algn="ctr">
                            <a:lnSpc>
                              <a:spcPct val="107000"/>
                            </a:lnSpc>
                            <a:spcAft>
                              <a:spcPts val="0"/>
                            </a:spcAft>
                          </a:pPr>
                          <a:r>
                            <a:rPr lang="es-EC" sz="1100" dirty="0">
                              <a:effectLst/>
                            </a:rPr>
                            <a:t>Parroquia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Población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Mujeres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Hombres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Superficies en </a:t>
                          </a:r>
                          <a14:m>
                            <m:oMath xmlns:m="http://schemas.openxmlformats.org/officeDocument/2006/math">
                              <m:sSup>
                                <m:sSupPr>
                                  <m:ctrlPr>
                                    <a:rPr lang="es-EC" sz="1100" i="1">
                                      <a:effectLst/>
                                      <a:latin typeface="Cambria Math" panose="02040503050406030204" pitchFamily="18" charset="0"/>
                                    </a:rPr>
                                  </m:ctrlPr>
                                </m:sSupPr>
                                <m:e>
                                  <m:r>
                                    <a:rPr lang="es-EC" sz="1100">
                                      <a:effectLst/>
                                      <a:latin typeface="Cambria Math" panose="02040503050406030204" pitchFamily="18" charset="0"/>
                                    </a:rPr>
                                    <m:t>𝐊𝐦</m:t>
                                  </m:r>
                                </m:e>
                                <m:sup>
                                  <m:r>
                                    <a:rPr lang="es-EC" sz="1100">
                                      <a:effectLst/>
                                      <a:latin typeface="Cambria Math" panose="02040503050406030204" pitchFamily="18" charset="0"/>
                                    </a:rPr>
                                    <m:t>𝟐</m:t>
                                  </m:r>
                                </m:sup>
                              </m:sSup>
                            </m:oMath>
                          </a14:m>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Densidad Poblacional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168364">
                    <a:tc>
                      <a:txBody>
                        <a:bodyPr/>
                        <a:lstStyle/>
                        <a:p>
                          <a:pPr algn="ctr">
                            <a:lnSpc>
                              <a:spcPct val="107000"/>
                            </a:lnSpc>
                            <a:spcAft>
                              <a:spcPts val="0"/>
                            </a:spcAft>
                          </a:pPr>
                          <a:r>
                            <a:rPr lang="es-EC" sz="1100">
                              <a:effectLst/>
                            </a:rPr>
                            <a:t>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8095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4225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3870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438.49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18.46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20386">
                    <a:tc>
                      <a:txBody>
                        <a:bodyPr/>
                        <a:lstStyle/>
                        <a:p>
                          <a:pPr algn="ctr">
                            <a:lnSpc>
                              <a:spcPct val="107000"/>
                            </a:lnSpc>
                            <a:spcAft>
                              <a:spcPts val="0"/>
                            </a:spcAft>
                          </a:pPr>
                          <a:r>
                            <a:rPr lang="es-EC" sz="1100">
                              <a:effectLst/>
                            </a:rPr>
                            <a:t>San Juan de Pastocalle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11 449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5955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136.42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83.92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159385">
                    <a:tc>
                      <a:txBody>
                        <a:bodyPr/>
                        <a:lstStyle/>
                        <a:p>
                          <a:pPr algn="ctr">
                            <a:lnSpc>
                              <a:spcPct val="107000"/>
                            </a:lnSpc>
                            <a:spcAft>
                              <a:spcPts val="0"/>
                            </a:spcAft>
                          </a:pPr>
                          <a:r>
                            <a:rPr lang="es-EC" sz="1100">
                              <a:effectLst/>
                            </a:rPr>
                            <a:t>Tanicuhi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12 831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6575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6256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237.44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20386">
                    <a:tc>
                      <a:txBody>
                        <a:bodyPr/>
                        <a:lstStyle/>
                        <a:p>
                          <a:pPr algn="ctr">
                            <a:lnSpc>
                              <a:spcPct val="107000"/>
                            </a:lnSpc>
                            <a:spcAft>
                              <a:spcPts val="0"/>
                            </a:spcAft>
                          </a:pPr>
                          <a:r>
                            <a:rPr lang="es-EC" sz="1100">
                              <a:effectLst/>
                            </a:rPr>
                            <a:t>Joseguango 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2.869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1489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17.48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164.13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159385">
                    <a:tc>
                      <a:txBody>
                        <a:bodyPr/>
                        <a:lstStyle/>
                        <a:p>
                          <a:pPr algn="ctr">
                            <a:lnSpc>
                              <a:spcPct val="107000"/>
                            </a:lnSpc>
                            <a:spcAft>
                              <a:spcPts val="0"/>
                            </a:spcAft>
                          </a:pPr>
                          <a:r>
                            <a:rPr lang="es-EC" sz="1100">
                              <a:effectLst/>
                            </a:rPr>
                            <a:t>Alaques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2.856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2.625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147.55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37.15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159385">
                    <a:tc>
                      <a:txBody>
                        <a:bodyPr/>
                        <a:lstStyle/>
                        <a:p>
                          <a:pPr algn="ctr">
                            <a:lnSpc>
                              <a:spcPct val="107000"/>
                            </a:lnSpc>
                            <a:spcAft>
                              <a:spcPts val="0"/>
                            </a:spcAft>
                          </a:pPr>
                          <a:r>
                            <a:rPr lang="es-EC" sz="1100">
                              <a:effectLst/>
                            </a:rPr>
                            <a:t>Toacaso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7685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3947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3738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182.36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42.14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mc:Choice>
        <mc:Fallback xmlns="">
          <p:graphicFrame>
            <p:nvGraphicFramePr>
              <p:cNvPr id="8" name="Tabla 7"/>
              <p:cNvGraphicFramePr>
                <a:graphicFrameLocks noGrp="1"/>
              </p:cNvGraphicFramePr>
              <p:nvPr>
                <p:extLst>
                  <p:ext uri="{D42A27DB-BD31-4B8C-83A1-F6EECF244321}">
                    <p14:modId xmlns:p14="http://schemas.microsoft.com/office/powerpoint/2010/main" val="4011907097"/>
                  </p:ext>
                </p:extLst>
              </p:nvPr>
            </p:nvGraphicFramePr>
            <p:xfrm>
              <a:off x="7012674" y="3577309"/>
              <a:ext cx="5031276" cy="1988632"/>
            </p:xfrm>
            <a:graphic>
              <a:graphicData uri="http://schemas.openxmlformats.org/drawingml/2006/table">
                <a:tbl>
                  <a:tblPr firstRow="1" firstCol="1" bandRow="1">
                    <a:tableStyleId>{10A1B5D5-9B99-4C35-A422-299274C87663}</a:tableStyleId>
                  </a:tblPr>
                  <a:tblGrid>
                    <a:gridCol w="838546"/>
                    <a:gridCol w="838546"/>
                    <a:gridCol w="838546"/>
                    <a:gridCol w="838546"/>
                    <a:gridCol w="838546"/>
                    <a:gridCol w="838546"/>
                  </a:tblGrid>
                  <a:tr h="374142">
                    <a:tc>
                      <a:txBody>
                        <a:bodyPr/>
                        <a:lstStyle/>
                        <a:p>
                          <a:pPr algn="ctr">
                            <a:lnSpc>
                              <a:spcPct val="107000"/>
                            </a:lnSpc>
                            <a:spcAft>
                              <a:spcPts val="0"/>
                            </a:spcAft>
                          </a:pPr>
                          <a:r>
                            <a:rPr lang="es-EC" sz="1100" dirty="0">
                              <a:effectLst/>
                            </a:rPr>
                            <a:t>Parroquia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Población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Mujeres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Hombres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C"/>
                        </a:p>
                      </a:txBody>
                      <a:tcPr marL="68580" marR="68580" marT="0" marB="0">
                        <a:blipFill rotWithShape="0">
                          <a:blip r:embed="rId7"/>
                          <a:stretch>
                            <a:fillRect l="-402920" t="-12903" r="-102190" b="-446774"/>
                          </a:stretch>
                        </a:blipFill>
                      </a:tcPr>
                    </a:tc>
                    <a:tc>
                      <a:txBody>
                        <a:bodyPr/>
                        <a:lstStyle/>
                        <a:p>
                          <a:pPr algn="ctr">
                            <a:lnSpc>
                              <a:spcPct val="107000"/>
                            </a:lnSpc>
                            <a:spcAft>
                              <a:spcPts val="0"/>
                            </a:spcAft>
                          </a:pPr>
                          <a:r>
                            <a:rPr lang="es-EC" sz="1100" dirty="0">
                              <a:effectLst/>
                            </a:rPr>
                            <a:t>Densidad Poblacional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9388">
                    <a:tc>
                      <a:txBody>
                        <a:bodyPr/>
                        <a:lstStyle/>
                        <a:p>
                          <a:pPr algn="ctr">
                            <a:lnSpc>
                              <a:spcPct val="107000"/>
                            </a:lnSpc>
                            <a:spcAft>
                              <a:spcPts val="0"/>
                            </a:spcAft>
                          </a:pPr>
                          <a:r>
                            <a:rPr lang="es-EC" sz="1100">
                              <a:effectLst/>
                            </a:rPr>
                            <a:t>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8095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4225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3870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438.49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18.46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8163">
                    <a:tc>
                      <a:txBody>
                        <a:bodyPr/>
                        <a:lstStyle/>
                        <a:p>
                          <a:pPr algn="ctr">
                            <a:lnSpc>
                              <a:spcPct val="107000"/>
                            </a:lnSpc>
                            <a:spcAft>
                              <a:spcPts val="0"/>
                            </a:spcAft>
                          </a:pPr>
                          <a:r>
                            <a:rPr lang="es-EC" sz="1100">
                              <a:effectLst/>
                            </a:rPr>
                            <a:t>San Juan de Pastocalle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11 449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5955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136.42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83.92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9388">
                    <a:tc>
                      <a:txBody>
                        <a:bodyPr/>
                        <a:lstStyle/>
                        <a:p>
                          <a:pPr algn="ctr">
                            <a:lnSpc>
                              <a:spcPct val="107000"/>
                            </a:lnSpc>
                            <a:spcAft>
                              <a:spcPts val="0"/>
                            </a:spcAft>
                          </a:pPr>
                          <a:r>
                            <a:rPr lang="es-EC" sz="1100">
                              <a:effectLst/>
                            </a:rPr>
                            <a:t>Tanicuhi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12 831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6575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6256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237.44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775">
                    <a:tc>
                      <a:txBody>
                        <a:bodyPr/>
                        <a:lstStyle/>
                        <a:p>
                          <a:pPr algn="ctr">
                            <a:lnSpc>
                              <a:spcPct val="107000"/>
                            </a:lnSpc>
                            <a:spcAft>
                              <a:spcPts val="0"/>
                            </a:spcAft>
                          </a:pPr>
                          <a:r>
                            <a:rPr lang="es-EC" sz="1100">
                              <a:effectLst/>
                            </a:rPr>
                            <a:t>Joseguango 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2.869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1489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17.48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164.13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9388">
                    <a:tc>
                      <a:txBody>
                        <a:bodyPr/>
                        <a:lstStyle/>
                        <a:p>
                          <a:pPr algn="ctr">
                            <a:lnSpc>
                              <a:spcPct val="107000"/>
                            </a:lnSpc>
                            <a:spcAft>
                              <a:spcPts val="0"/>
                            </a:spcAft>
                          </a:pPr>
                          <a:r>
                            <a:rPr lang="es-EC" sz="1100">
                              <a:effectLst/>
                            </a:rPr>
                            <a:t>Alaques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5.481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2.856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2.625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147.55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37.15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79388">
                    <a:tc>
                      <a:txBody>
                        <a:bodyPr/>
                        <a:lstStyle/>
                        <a:p>
                          <a:pPr algn="ctr">
                            <a:lnSpc>
                              <a:spcPct val="107000"/>
                            </a:lnSpc>
                            <a:spcAft>
                              <a:spcPts val="0"/>
                            </a:spcAft>
                          </a:pPr>
                          <a:r>
                            <a:rPr lang="es-EC" sz="1100">
                              <a:effectLst/>
                            </a:rPr>
                            <a:t>Toacaso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7685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3947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3738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182.36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42.14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84210578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FAE573-1E55-4E55-91E6-444FDE3EBE98}"/>
              </a:ext>
            </a:extLst>
          </p:cNvPr>
          <p:cNvSpPr>
            <a:spLocks noGrp="1"/>
          </p:cNvSpPr>
          <p:nvPr>
            <p:ph type="title"/>
          </p:nvPr>
        </p:nvSpPr>
        <p:spPr>
          <a:xfrm>
            <a:off x="1612751" y="0"/>
            <a:ext cx="9601200" cy="644236"/>
          </a:xfrm>
        </p:spPr>
        <p:txBody>
          <a:bodyPr>
            <a:normAutofit/>
          </a:bodyPr>
          <a:lstStyle/>
          <a:p>
            <a:r>
              <a:rPr lang="es-EC" sz="4000" dirty="0"/>
              <a:t>Sistema antrópico</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1"/>
            <a:ext cx="772724" cy="6442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575" y="852053"/>
            <a:ext cx="5240356" cy="5247409"/>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5393" y="852054"/>
            <a:ext cx="5197159" cy="5247408"/>
          </a:xfrm>
          <a:prstGeom prst="rect">
            <a:avLst/>
          </a:prstGeom>
        </p:spPr>
      </p:pic>
    </p:spTree>
    <p:extLst>
      <p:ext uri="{BB962C8B-B14F-4D97-AF65-F5344CB8AC3E}">
        <p14:creationId xmlns:p14="http://schemas.microsoft.com/office/powerpoint/2010/main" val="23669047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FAE573-1E55-4E55-91E6-444FDE3EBE98}"/>
              </a:ext>
            </a:extLst>
          </p:cNvPr>
          <p:cNvSpPr>
            <a:spLocks noGrp="1"/>
          </p:cNvSpPr>
          <p:nvPr>
            <p:ph type="title"/>
          </p:nvPr>
        </p:nvSpPr>
        <p:spPr>
          <a:xfrm>
            <a:off x="1612751" y="0"/>
            <a:ext cx="9601200" cy="644236"/>
          </a:xfrm>
        </p:spPr>
        <p:txBody>
          <a:bodyPr>
            <a:normAutofit/>
          </a:bodyPr>
          <a:lstStyle/>
          <a:p>
            <a:r>
              <a:rPr lang="es-EC" sz="4000" dirty="0"/>
              <a:t>Sistema antrópico</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1"/>
            <a:ext cx="772724" cy="6442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ext uri="{D42A27DB-BD31-4B8C-83A1-F6EECF244321}">
                <p14:modId xmlns:p14="http://schemas.microsoft.com/office/powerpoint/2010/main" val="1132912303"/>
              </p:ext>
            </p:extLst>
          </p:nvPr>
        </p:nvGraphicFramePr>
        <p:xfrm>
          <a:off x="1442937" y="1531753"/>
          <a:ext cx="4478480" cy="2205231"/>
        </p:xfrm>
        <a:graphic>
          <a:graphicData uri="http://schemas.openxmlformats.org/drawingml/2006/table">
            <a:tbl>
              <a:tblPr firstRow="1" firstCol="1" bandRow="1">
                <a:tableStyleId>{FABFCF23-3B69-468F-B69F-88F6DE6A72F2}</a:tableStyleId>
              </a:tblPr>
              <a:tblGrid>
                <a:gridCol w="895696">
                  <a:extLst>
                    <a:ext uri="{9D8B030D-6E8A-4147-A177-3AD203B41FA5}">
                      <a16:colId xmlns="" xmlns:a16="http://schemas.microsoft.com/office/drawing/2014/main" val="20000"/>
                    </a:ext>
                  </a:extLst>
                </a:gridCol>
                <a:gridCol w="895696">
                  <a:extLst>
                    <a:ext uri="{9D8B030D-6E8A-4147-A177-3AD203B41FA5}">
                      <a16:colId xmlns="" xmlns:a16="http://schemas.microsoft.com/office/drawing/2014/main" val="20001"/>
                    </a:ext>
                  </a:extLst>
                </a:gridCol>
                <a:gridCol w="895696">
                  <a:extLst>
                    <a:ext uri="{9D8B030D-6E8A-4147-A177-3AD203B41FA5}">
                      <a16:colId xmlns="" xmlns:a16="http://schemas.microsoft.com/office/drawing/2014/main" val="20002"/>
                    </a:ext>
                  </a:extLst>
                </a:gridCol>
                <a:gridCol w="895696">
                  <a:extLst>
                    <a:ext uri="{9D8B030D-6E8A-4147-A177-3AD203B41FA5}">
                      <a16:colId xmlns="" xmlns:a16="http://schemas.microsoft.com/office/drawing/2014/main" val="20003"/>
                    </a:ext>
                  </a:extLst>
                </a:gridCol>
                <a:gridCol w="895696">
                  <a:extLst>
                    <a:ext uri="{9D8B030D-6E8A-4147-A177-3AD203B41FA5}">
                      <a16:colId xmlns="" xmlns:a16="http://schemas.microsoft.com/office/drawing/2014/main" val="20004"/>
                    </a:ext>
                  </a:extLst>
                </a:gridCol>
              </a:tblGrid>
              <a:tr h="364306">
                <a:tc>
                  <a:txBody>
                    <a:bodyPr/>
                    <a:lstStyle/>
                    <a:p>
                      <a:pPr algn="ctr">
                        <a:lnSpc>
                          <a:spcPct val="107000"/>
                        </a:lnSpc>
                        <a:spcAft>
                          <a:spcPts val="0"/>
                        </a:spcAft>
                      </a:pPr>
                      <a:r>
                        <a:rPr lang="es-EC" sz="1200">
                          <a:effectLst/>
                        </a:rPr>
                        <a:t>Parroquias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Hombre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Mujer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20487">
                <a:tc>
                  <a:txBody>
                    <a:bodyPr/>
                    <a:lstStyle/>
                    <a:p>
                      <a:pPr algn="ctr">
                        <a:lnSpc>
                          <a:spcPct val="107000"/>
                        </a:lnSpc>
                        <a:spcAft>
                          <a:spcPts val="0"/>
                        </a:spcAft>
                      </a:pPr>
                      <a:r>
                        <a:rPr lang="es-EC" sz="1200">
                          <a:effectLst/>
                        </a:rPr>
                        <a:t>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1949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1351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3300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546459">
                <a:tc>
                  <a:txBody>
                    <a:bodyPr/>
                    <a:lstStyle/>
                    <a:p>
                      <a:pPr algn="ctr">
                        <a:lnSpc>
                          <a:spcPct val="107000"/>
                        </a:lnSpc>
                        <a:spcAft>
                          <a:spcPts val="0"/>
                        </a:spcAft>
                      </a:pPr>
                      <a:r>
                        <a:rPr lang="es-EC" sz="1200">
                          <a:effectLst/>
                        </a:rPr>
                        <a:t>San Juan de Pastocalle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2672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1698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4370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20487">
                <a:tc>
                  <a:txBody>
                    <a:bodyPr/>
                    <a:lstStyle/>
                    <a:p>
                      <a:pPr algn="ctr">
                        <a:lnSpc>
                          <a:spcPct val="107000"/>
                        </a:lnSpc>
                        <a:spcAft>
                          <a:spcPts val="0"/>
                        </a:spcAft>
                      </a:pPr>
                      <a:r>
                        <a:rPr lang="es-EC" sz="1200">
                          <a:effectLst/>
                        </a:rPr>
                        <a:t>Tanicuhi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3169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5204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3.05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64306">
                <a:tc>
                  <a:txBody>
                    <a:bodyPr/>
                    <a:lstStyle/>
                    <a:p>
                      <a:pPr algn="ctr">
                        <a:lnSpc>
                          <a:spcPct val="107000"/>
                        </a:lnSpc>
                        <a:spcAft>
                          <a:spcPts val="0"/>
                        </a:spcAft>
                      </a:pPr>
                      <a:r>
                        <a:rPr lang="es-EC" sz="1200">
                          <a:effectLst/>
                        </a:rPr>
                        <a:t>Joseguango 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724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537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1261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0.74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20487">
                <a:tc>
                  <a:txBody>
                    <a:bodyPr/>
                    <a:lstStyle/>
                    <a:p>
                      <a:pPr algn="ctr">
                        <a:lnSpc>
                          <a:spcPct val="107000"/>
                        </a:lnSpc>
                        <a:spcAft>
                          <a:spcPts val="0"/>
                        </a:spcAft>
                      </a:pPr>
                      <a:r>
                        <a:rPr lang="es-EC" sz="1200">
                          <a:effectLst/>
                        </a:rPr>
                        <a:t>Alaques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1396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941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2337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220487">
                <a:tc>
                  <a:txBody>
                    <a:bodyPr/>
                    <a:lstStyle/>
                    <a:p>
                      <a:pPr algn="ctr">
                        <a:lnSpc>
                          <a:spcPct val="107000"/>
                        </a:lnSpc>
                        <a:spcAft>
                          <a:spcPts val="0"/>
                        </a:spcAft>
                      </a:pPr>
                      <a:r>
                        <a:rPr lang="es-EC" sz="1200">
                          <a:effectLst/>
                        </a:rPr>
                        <a:t>Toacaso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1686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1251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a:effectLst/>
                        </a:rPr>
                        <a:t>2937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200" dirty="0">
                          <a:effectLst/>
                        </a:rPr>
                        <a:t>1.72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
        <p:nvSpPr>
          <p:cNvPr id="8" name="Rectángulo 7"/>
          <p:cNvSpPr/>
          <p:nvPr/>
        </p:nvSpPr>
        <p:spPr>
          <a:xfrm>
            <a:off x="1612751" y="1058511"/>
            <a:ext cx="333937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Población económicamente activa</a:t>
            </a:r>
            <a:endParaRPr lang="es-EC" dirty="0"/>
          </a:p>
        </p:txBody>
      </p:sp>
      <p:sp>
        <p:nvSpPr>
          <p:cNvPr id="10" name="Rectángulo 9"/>
          <p:cNvSpPr/>
          <p:nvPr/>
        </p:nvSpPr>
        <p:spPr>
          <a:xfrm>
            <a:off x="1442937" y="3736984"/>
            <a:ext cx="1420582" cy="280270"/>
          </a:xfrm>
          <a:prstGeom prst="rect">
            <a:avLst/>
          </a:prstGeom>
        </p:spPr>
        <p:txBody>
          <a:bodyPr wrap="none">
            <a:spAutoFit/>
          </a:bodyPr>
          <a:lstStyle/>
          <a:p>
            <a:pPr>
              <a:lnSpc>
                <a:spcPct val="107000"/>
              </a:lnSpc>
              <a:spcAft>
                <a:spcPts val="8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(SNI, 2013)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2547097242"/>
              </p:ext>
            </p:extLst>
          </p:nvPr>
        </p:nvGraphicFramePr>
        <p:xfrm>
          <a:off x="6413351" y="1631424"/>
          <a:ext cx="5122719" cy="1266680"/>
        </p:xfrm>
        <a:graphic>
          <a:graphicData uri="http://schemas.openxmlformats.org/drawingml/2006/table">
            <a:tbl>
              <a:tblPr firstRow="1" firstCol="1" bandRow="1"/>
              <a:tblGrid>
                <a:gridCol w="1707573">
                  <a:extLst>
                    <a:ext uri="{9D8B030D-6E8A-4147-A177-3AD203B41FA5}">
                      <a16:colId xmlns="" xmlns:a16="http://schemas.microsoft.com/office/drawing/2014/main" val="20000"/>
                    </a:ext>
                  </a:extLst>
                </a:gridCol>
                <a:gridCol w="1707573">
                  <a:extLst>
                    <a:ext uri="{9D8B030D-6E8A-4147-A177-3AD203B41FA5}">
                      <a16:colId xmlns="" xmlns:a16="http://schemas.microsoft.com/office/drawing/2014/main" val="20001"/>
                    </a:ext>
                  </a:extLst>
                </a:gridCol>
                <a:gridCol w="1707573">
                  <a:extLst>
                    <a:ext uri="{9D8B030D-6E8A-4147-A177-3AD203B41FA5}">
                      <a16:colId xmlns="" xmlns:a16="http://schemas.microsoft.com/office/drawing/2014/main" val="20002"/>
                    </a:ext>
                  </a:extLst>
                </a:gridCol>
              </a:tblGrid>
              <a:tr h="253336">
                <a:tc>
                  <a:txBody>
                    <a:bodyPr/>
                    <a:lstStyle/>
                    <a:p>
                      <a:pPr algn="ctr">
                        <a:lnSpc>
                          <a:spcPct val="107000"/>
                        </a:lnSpc>
                        <a:spcAft>
                          <a:spcPts val="0"/>
                        </a:spcAft>
                      </a:pPr>
                      <a:r>
                        <a:rPr lang="es-EC" sz="1100" b="1" dirty="0">
                          <a:effectLst/>
                          <a:latin typeface="Times New Roman" panose="02020603050405020304" pitchFamily="18" charset="0"/>
                          <a:ea typeface="Calibri" panose="020F0502020204030204" pitchFamily="34" charset="0"/>
                          <a:cs typeface="Times New Roman" panose="02020603050405020304" pitchFamily="18" charset="0"/>
                        </a:rPr>
                        <a:t>Quebrada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Poblado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0AD47"/>
                    </a:solidFill>
                  </a:tcPr>
                </a:tc>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Distancia(m)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0AD47"/>
                    </a:solidFill>
                  </a:tcPr>
                </a:tc>
                <a:extLst>
                  <a:ext uri="{0D108BD9-81ED-4DB2-BD59-A6C34878D82A}">
                    <a16:rowId xmlns="" xmlns:a16="http://schemas.microsoft.com/office/drawing/2014/main" val="10000"/>
                  </a:ext>
                </a:extLst>
              </a:tr>
              <a:tr h="253336">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Centro de 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10657,03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0001"/>
                  </a:ext>
                </a:extLst>
              </a:tr>
              <a:tr h="253336">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Centro de 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7186,53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0002"/>
                  </a:ext>
                </a:extLst>
              </a:tr>
              <a:tr h="253336">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Centro de Mulaló</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13774,65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0003"/>
                  </a:ext>
                </a:extLst>
              </a:tr>
              <a:tr h="253336">
                <a:tc>
                  <a:txBody>
                    <a:bodyPr/>
                    <a:lstStyle/>
                    <a:p>
                      <a:pPr algn="ctr">
                        <a:lnSpc>
                          <a:spcPct val="107000"/>
                        </a:lnSpc>
                        <a:spcAft>
                          <a:spcPts val="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Centro de Mulaló</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10026,88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13" name="Rectángulo 12"/>
          <p:cNvSpPr/>
          <p:nvPr/>
        </p:nvSpPr>
        <p:spPr>
          <a:xfrm>
            <a:off x="6730374" y="1160363"/>
            <a:ext cx="2409634"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Distancia a la población</a:t>
            </a:r>
            <a:endParaRPr lang="es-EC" dirty="0"/>
          </a:p>
        </p:txBody>
      </p:sp>
      <p:sp>
        <p:nvSpPr>
          <p:cNvPr id="14" name="Elipse 13"/>
          <p:cNvSpPr/>
          <p:nvPr/>
        </p:nvSpPr>
        <p:spPr>
          <a:xfrm>
            <a:off x="1612751" y="4353791"/>
            <a:ext cx="2304622" cy="768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Vías y accesos</a:t>
            </a:r>
          </a:p>
        </p:txBody>
      </p:sp>
      <p:cxnSp>
        <p:nvCxnSpPr>
          <p:cNvPr id="16" name="Conector angular 15"/>
          <p:cNvCxnSpPr>
            <a:stCxn id="14" idx="6"/>
          </p:cNvCxnSpPr>
          <p:nvPr/>
        </p:nvCxnSpPr>
        <p:spPr>
          <a:xfrm>
            <a:off x="3917373" y="4738255"/>
            <a:ext cx="904009" cy="2909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4821382" y="4322619"/>
            <a:ext cx="2660073" cy="1859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Las vías más cercanas a los puntos de control son de tercer orden, de difícil acceso, especialmente para maquinaria pesada</a:t>
            </a:r>
            <a:endParaRPr lang="es-EC" dirty="0"/>
          </a:p>
        </p:txBody>
      </p:sp>
      <p:pic>
        <p:nvPicPr>
          <p:cNvPr id="18" name="Imagen 17"/>
          <p:cNvPicPr/>
          <p:nvPr/>
        </p:nvPicPr>
        <p:blipFill>
          <a:blip r:embed="rId6"/>
          <a:stretch>
            <a:fillRect/>
          </a:stretch>
        </p:blipFill>
        <p:spPr>
          <a:xfrm>
            <a:off x="8697193" y="3148445"/>
            <a:ext cx="2164870" cy="2665066"/>
          </a:xfrm>
          <a:prstGeom prst="rect">
            <a:avLst/>
          </a:prstGeom>
        </p:spPr>
      </p:pic>
      <p:cxnSp>
        <p:nvCxnSpPr>
          <p:cNvPr id="20" name="Conector angular 19"/>
          <p:cNvCxnSpPr>
            <a:stCxn id="17" idx="3"/>
            <a:endCxn id="18" idx="1"/>
          </p:cNvCxnSpPr>
          <p:nvPr/>
        </p:nvCxnSpPr>
        <p:spPr>
          <a:xfrm flipV="1">
            <a:off x="7481455" y="4480978"/>
            <a:ext cx="1215738" cy="7716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13929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C9AD90-D4DE-4C10-B882-04BA64AD75C7}"/>
              </a:ext>
            </a:extLst>
          </p:cNvPr>
          <p:cNvSpPr>
            <a:spLocks noGrp="1"/>
          </p:cNvSpPr>
          <p:nvPr>
            <p:ph type="title"/>
          </p:nvPr>
        </p:nvSpPr>
        <p:spPr>
          <a:xfrm>
            <a:off x="1612751" y="42863"/>
            <a:ext cx="9601200" cy="739174"/>
          </a:xfrm>
        </p:spPr>
        <p:txBody>
          <a:bodyPr>
            <a:normAutofit/>
          </a:bodyPr>
          <a:lstStyle/>
          <a:p>
            <a:r>
              <a:rPr lang="es-EC" sz="4000" dirty="0"/>
              <a:t>Sistema abiótico</a:t>
            </a:r>
          </a:p>
        </p:txBody>
      </p:sp>
      <p:pic>
        <p:nvPicPr>
          <p:cNvPr id="12" name="Imagen 11">
            <a:extLst>
              <a:ext uri="{FF2B5EF4-FFF2-40B4-BE49-F238E27FC236}">
                <a16:creationId xmlns="" xmlns:a16="http://schemas.microsoft.com/office/drawing/2014/main" id="{1EC27CE1-39D7-45E8-8B13-EC3AC1D69973}"/>
              </a:ext>
            </a:extLst>
          </p:cNvPr>
          <p:cNvPicPr/>
          <p:nvPr/>
        </p:nvPicPr>
        <p:blipFill>
          <a:blip r:embed="rId2"/>
          <a:stretch>
            <a:fillRect/>
          </a:stretch>
        </p:blipFill>
        <p:spPr>
          <a:xfrm>
            <a:off x="1" y="2189409"/>
            <a:ext cx="5972810" cy="34334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ángulo 9">
            <a:extLst>
              <a:ext uri="{FF2B5EF4-FFF2-40B4-BE49-F238E27FC236}">
                <a16:creationId xmlns="" xmlns:a16="http://schemas.microsoft.com/office/drawing/2014/main" id="{F764B8F1-14C4-480F-99B1-8D0D04710928}"/>
              </a:ext>
            </a:extLst>
          </p:cNvPr>
          <p:cNvSpPr/>
          <p:nvPr/>
        </p:nvSpPr>
        <p:spPr>
          <a:xfrm>
            <a:off x="1800336" y="1575666"/>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Uso de suelo</a:t>
            </a:r>
          </a:p>
        </p:txBody>
      </p:sp>
      <p:pic>
        <p:nvPicPr>
          <p:cNvPr id="15" name="Imagen 14">
            <a:extLst>
              <a:ext uri="{FF2B5EF4-FFF2-40B4-BE49-F238E27FC236}">
                <a16:creationId xmlns="" xmlns:a16="http://schemas.microsoft.com/office/drawing/2014/main" id="{02B332CA-2AF0-4B46-BE09-BB3A31B2B012}"/>
              </a:ext>
            </a:extLst>
          </p:cNvPr>
          <p:cNvPicPr/>
          <p:nvPr/>
        </p:nvPicPr>
        <p:blipFill>
          <a:blip r:embed="rId3"/>
          <a:stretch>
            <a:fillRect/>
          </a:stretch>
        </p:blipFill>
        <p:spPr>
          <a:xfrm>
            <a:off x="837881" y="5752892"/>
            <a:ext cx="4543425" cy="981075"/>
          </a:xfrm>
          <a:prstGeom prst="rect">
            <a:avLst/>
          </a:prstGeom>
        </p:spPr>
      </p:pic>
      <p:sp>
        <p:nvSpPr>
          <p:cNvPr id="16" name="Rectángulo 15">
            <a:extLst>
              <a:ext uri="{FF2B5EF4-FFF2-40B4-BE49-F238E27FC236}">
                <a16:creationId xmlns="" xmlns:a16="http://schemas.microsoft.com/office/drawing/2014/main" id="{6309262A-7973-4C02-A6A9-E5CD96CE7A89}"/>
              </a:ext>
            </a:extLst>
          </p:cNvPr>
          <p:cNvSpPr/>
          <p:nvPr/>
        </p:nvSpPr>
        <p:spPr>
          <a:xfrm>
            <a:off x="4909930" y="737728"/>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b="1" dirty="0">
                <a:ln w="0"/>
                <a:solidFill>
                  <a:srgbClr val="FFFF00"/>
                </a:solidFill>
                <a:effectLst>
                  <a:outerShdw blurRad="38100" dist="19050" dir="2700000" algn="tl" rotWithShape="0">
                    <a:schemeClr val="dk1">
                      <a:alpha val="40000"/>
                    </a:schemeClr>
                  </a:outerShdw>
                </a:effectLst>
              </a:rPr>
              <a:t>Suelo</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11" name="Picture 2" descr="Resultado de imagen para ESPE LOGO">
            <a:hlinkClick r:id="rId5"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 xmlns:a16="http://schemas.microsoft.com/office/drawing/2014/main" id="{876FA980-AE6D-4B8B-BB47-1CF31A81B74C}"/>
              </a:ext>
            </a:extLst>
          </p:cNvPr>
          <p:cNvPicPr/>
          <p:nvPr/>
        </p:nvPicPr>
        <p:blipFill>
          <a:blip r:embed="rId8"/>
          <a:stretch>
            <a:fillRect/>
          </a:stretch>
        </p:blipFill>
        <p:spPr>
          <a:xfrm>
            <a:off x="6219189" y="2189408"/>
            <a:ext cx="5972810" cy="34334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 name="Rectángulo 16">
            <a:extLst>
              <a:ext uri="{FF2B5EF4-FFF2-40B4-BE49-F238E27FC236}">
                <a16:creationId xmlns="" xmlns:a16="http://schemas.microsoft.com/office/drawing/2014/main" id="{1B18DE15-A5DF-4D0B-A80B-6BDF6ACC4FED}"/>
              </a:ext>
            </a:extLst>
          </p:cNvPr>
          <p:cNvSpPr/>
          <p:nvPr/>
        </p:nvSpPr>
        <p:spPr>
          <a:xfrm>
            <a:off x="8348383" y="1575666"/>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Taxonomía de suelo</a:t>
            </a:r>
          </a:p>
        </p:txBody>
      </p:sp>
      <p:pic>
        <p:nvPicPr>
          <p:cNvPr id="3074" name="Picture 2" descr="Resultado de imagen para suelo">
            <a:extLst>
              <a:ext uri="{FF2B5EF4-FFF2-40B4-BE49-F238E27FC236}">
                <a16:creationId xmlns="" xmlns:a16="http://schemas.microsoft.com/office/drawing/2014/main" id="{B30EDA95-33D2-4FAC-ACA4-DDA430D7C8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6682" y="340265"/>
            <a:ext cx="2754303" cy="1273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6793"/>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BC6B8D49-95B5-4A3A-9452-0E8502DE0540}"/>
              </a:ext>
            </a:extLst>
          </p:cNvPr>
          <p:cNvGraphicFramePr/>
          <p:nvPr>
            <p:extLst>
              <p:ext uri="{D42A27DB-BD31-4B8C-83A1-F6EECF244321}">
                <p14:modId xmlns:p14="http://schemas.microsoft.com/office/powerpoint/2010/main" val="2177289444"/>
              </p:ext>
            </p:extLst>
          </p:nvPr>
        </p:nvGraphicFramePr>
        <p:xfrm>
          <a:off x="1267691" y="769440"/>
          <a:ext cx="10193482" cy="5859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681182" y="0"/>
            <a:ext cx="5579918" cy="769441"/>
          </a:xfrm>
          <a:prstGeom prst="rect">
            <a:avLst/>
          </a:prstGeom>
          <a:noFill/>
        </p:spPr>
        <p:txBody>
          <a:bodyPr wrap="square" rtlCol="0">
            <a:spAutoFit/>
          </a:bodyPr>
          <a:lstStyle/>
          <a:p>
            <a:r>
              <a:rPr lang="es-EC" sz="4400" dirty="0"/>
              <a:t>CONTENIDO</a:t>
            </a:r>
          </a:p>
        </p:txBody>
      </p:sp>
    </p:spTree>
    <p:extLst>
      <p:ext uri="{BB962C8B-B14F-4D97-AF65-F5344CB8AC3E}">
        <p14:creationId xmlns:p14="http://schemas.microsoft.com/office/powerpoint/2010/main" val="67296186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3F8F92A1-7E39-4141-9577-2C43216B4B99}"/>
              </a:ext>
            </a:extLst>
          </p:cNvPr>
          <p:cNvSpPr txBox="1">
            <a:spLocks/>
          </p:cNvSpPr>
          <p:nvPr/>
        </p:nvSpPr>
        <p:spPr>
          <a:xfrm>
            <a:off x="1612751" y="94215"/>
            <a:ext cx="9601200" cy="712281"/>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grpSp>
        <p:nvGrpSpPr>
          <p:cNvPr id="3" name="Grupo 2"/>
          <p:cNvGrpSpPr/>
          <p:nvPr/>
        </p:nvGrpSpPr>
        <p:grpSpPr>
          <a:xfrm>
            <a:off x="848512" y="900711"/>
            <a:ext cx="5972810" cy="4627495"/>
            <a:chOff x="6096000" y="1027042"/>
            <a:chExt cx="5972810" cy="4627495"/>
          </a:xfrm>
        </p:grpSpPr>
        <p:sp>
          <p:nvSpPr>
            <p:cNvPr id="6" name="Rectángulo 5">
              <a:extLst>
                <a:ext uri="{FF2B5EF4-FFF2-40B4-BE49-F238E27FC236}">
                  <a16:creationId xmlns="" xmlns:a16="http://schemas.microsoft.com/office/drawing/2014/main" id="{8D86963A-94CF-483F-8251-898EF465C654}"/>
                </a:ext>
              </a:extLst>
            </p:cNvPr>
            <p:cNvSpPr/>
            <p:nvPr/>
          </p:nvSpPr>
          <p:spPr>
            <a:xfrm>
              <a:off x="7949343" y="1027042"/>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Geomorfología</a:t>
              </a:r>
            </a:p>
          </p:txBody>
        </p:sp>
        <p:pic>
          <p:nvPicPr>
            <p:cNvPr id="8" name="Imagen 7">
              <a:extLst>
                <a:ext uri="{FF2B5EF4-FFF2-40B4-BE49-F238E27FC236}">
                  <a16:creationId xmlns="" xmlns:a16="http://schemas.microsoft.com/office/drawing/2014/main" id="{BDCF2603-49D2-40A5-A5BF-4588DDFE4371}"/>
                </a:ext>
              </a:extLst>
            </p:cNvPr>
            <p:cNvPicPr/>
            <p:nvPr/>
          </p:nvPicPr>
          <p:blipFill>
            <a:blip r:embed="rId2"/>
            <a:stretch>
              <a:fillRect/>
            </a:stretch>
          </p:blipFill>
          <p:spPr>
            <a:xfrm>
              <a:off x="6096000" y="2054087"/>
              <a:ext cx="5972810" cy="3600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pic>
        <p:nvPicPr>
          <p:cNvPr id="9" name="Imagen 8">
            <a:extLst>
              <a:ext uri="{FF2B5EF4-FFF2-40B4-BE49-F238E27FC236}">
                <a16:creationId xmlns="" xmlns:a16="http://schemas.microsoft.com/office/drawing/2014/main" id="{5DF66BD7-BDC0-46D0-AC33-6E2B7A5DC2D1}"/>
              </a:ext>
            </a:extLst>
          </p:cNvPr>
          <p:cNvPicPr/>
          <p:nvPr/>
        </p:nvPicPr>
        <p:blipFill>
          <a:blip r:embed="rId3"/>
          <a:stretch>
            <a:fillRect/>
          </a:stretch>
        </p:blipFill>
        <p:spPr>
          <a:xfrm>
            <a:off x="1765151" y="5634313"/>
            <a:ext cx="4648200" cy="996950"/>
          </a:xfrm>
          <a:prstGeom prst="rect">
            <a:avLst/>
          </a:prstGeom>
        </p:spPr>
      </p:pic>
      <p:grpSp>
        <p:nvGrpSpPr>
          <p:cNvPr id="2" name="Grupo 1"/>
          <p:cNvGrpSpPr/>
          <p:nvPr/>
        </p:nvGrpSpPr>
        <p:grpSpPr>
          <a:xfrm>
            <a:off x="7528190" y="450355"/>
            <a:ext cx="3685761" cy="4922770"/>
            <a:chOff x="1414670" y="1027042"/>
            <a:chExt cx="3685761" cy="4922770"/>
          </a:xfrm>
        </p:grpSpPr>
        <p:sp>
          <p:nvSpPr>
            <p:cNvPr id="7" name="Rectángulo 6">
              <a:extLst>
                <a:ext uri="{FF2B5EF4-FFF2-40B4-BE49-F238E27FC236}">
                  <a16:creationId xmlns="" xmlns:a16="http://schemas.microsoft.com/office/drawing/2014/main" id="{3CE45AF6-85E9-4E91-A0E8-C4CA947DB362}"/>
                </a:ext>
              </a:extLst>
            </p:cNvPr>
            <p:cNvSpPr/>
            <p:nvPr/>
          </p:nvSpPr>
          <p:spPr>
            <a:xfrm>
              <a:off x="2259496" y="1027042"/>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Geología</a:t>
              </a:r>
            </a:p>
          </p:txBody>
        </p:sp>
        <p:pic>
          <p:nvPicPr>
            <p:cNvPr id="3074" name="Picture 2" descr="Resultado de imagen para andesita">
              <a:extLst>
                <a:ext uri="{FF2B5EF4-FFF2-40B4-BE49-F238E27FC236}">
                  <a16:creationId xmlns="" xmlns:a16="http://schemas.microsoft.com/office/drawing/2014/main" id="{0870D2CD-53C9-4612-93DF-E8DA30CBB1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409" y="2054087"/>
              <a:ext cx="2105508" cy="15796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cotopaxi">
              <a:extLst>
                <a:ext uri="{FF2B5EF4-FFF2-40B4-BE49-F238E27FC236}">
                  <a16:creationId xmlns="" xmlns:a16="http://schemas.microsoft.com/office/drawing/2014/main" id="{95A32E90-B190-471C-9384-BEC7EC2BF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431" y="310699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lahares lava ceniza">
              <a:extLst>
                <a:ext uri="{FF2B5EF4-FFF2-40B4-BE49-F238E27FC236}">
                  <a16:creationId xmlns="" xmlns:a16="http://schemas.microsoft.com/office/drawing/2014/main" id="{16CB716D-2BCB-4BAB-9AF9-F41819E4B4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670" y="3854312"/>
              <a:ext cx="2095500" cy="2095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11" name="Picture 2" descr="Resultado de imagen para ESPE LOGO">
            <a:hlinkClick r:id="rId8"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32183"/>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9CFB522-6851-4576-9CB0-8C33953FB0E7}"/>
              </a:ext>
            </a:extLst>
          </p:cNvPr>
          <p:cNvSpPr/>
          <p:nvPr/>
        </p:nvSpPr>
        <p:spPr>
          <a:xfrm>
            <a:off x="4962938" y="952661"/>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b="1" dirty="0">
                <a:ln w="0"/>
                <a:solidFill>
                  <a:srgbClr val="FFFF00"/>
                </a:solidFill>
                <a:effectLst>
                  <a:outerShdw blurRad="38100" dist="19050" dir="2700000" algn="tl" rotWithShape="0">
                    <a:schemeClr val="dk1">
                      <a:alpha val="40000"/>
                    </a:schemeClr>
                  </a:outerShdw>
                </a:effectLst>
              </a:rPr>
              <a:t>Áreas protegidas</a:t>
            </a:r>
          </a:p>
        </p:txBody>
      </p:sp>
      <p:sp>
        <p:nvSpPr>
          <p:cNvPr id="3" name="Título 1">
            <a:extLst>
              <a:ext uri="{FF2B5EF4-FFF2-40B4-BE49-F238E27FC236}">
                <a16:creationId xmlns="" xmlns:a16="http://schemas.microsoft.com/office/drawing/2014/main" id="{1F2A74AB-46E7-4466-9706-1EF8BB5CEA84}"/>
              </a:ext>
            </a:extLst>
          </p:cNvPr>
          <p:cNvSpPr txBox="1">
            <a:spLocks/>
          </p:cNvSpPr>
          <p:nvPr/>
        </p:nvSpPr>
        <p:spPr>
          <a:xfrm>
            <a:off x="1612751" y="42863"/>
            <a:ext cx="9601200"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5"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 xmlns:a16="http://schemas.microsoft.com/office/drawing/2014/main" id="{E4484870-E7D9-47CD-9D06-738036150CE8}"/>
              </a:ext>
            </a:extLst>
          </p:cNvPr>
          <p:cNvPicPr>
            <a:picLocks noChangeAspect="1"/>
          </p:cNvPicPr>
          <p:nvPr/>
        </p:nvPicPr>
        <p:blipFill>
          <a:blip r:embed="rId6"/>
          <a:stretch>
            <a:fillRect/>
          </a:stretch>
        </p:blipFill>
        <p:spPr>
          <a:xfrm>
            <a:off x="3567112" y="1603145"/>
            <a:ext cx="5057775" cy="4857750"/>
          </a:xfrm>
          <a:prstGeom prst="rect">
            <a:avLst/>
          </a:prstGeom>
        </p:spPr>
      </p:pic>
      <p:pic>
        <p:nvPicPr>
          <p:cNvPr id="4098" name="Picture 2" descr="Resultado de imagen para cotopaxi">
            <a:extLst>
              <a:ext uri="{FF2B5EF4-FFF2-40B4-BE49-F238E27FC236}">
                <a16:creationId xmlns="" xmlns:a16="http://schemas.microsoft.com/office/drawing/2014/main" id="{85A97B0C-ABE6-45A0-A674-547DA0DA85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950" y="785813"/>
            <a:ext cx="3584714" cy="119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40082"/>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76264FD-1CD2-41A2-8EE9-C22184172410}"/>
              </a:ext>
            </a:extLst>
          </p:cNvPr>
          <p:cNvSpPr/>
          <p:nvPr/>
        </p:nvSpPr>
        <p:spPr>
          <a:xfrm>
            <a:off x="4962938" y="952661"/>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b="1" dirty="0">
                <a:ln w="0"/>
                <a:solidFill>
                  <a:srgbClr val="FFFF00"/>
                </a:solidFill>
                <a:effectLst>
                  <a:outerShdw blurRad="38100" dist="19050" dir="2700000" algn="tl" rotWithShape="0">
                    <a:schemeClr val="dk1">
                      <a:alpha val="40000"/>
                    </a:schemeClr>
                  </a:outerShdw>
                </a:effectLst>
              </a:rPr>
              <a:t>Minería</a:t>
            </a:r>
          </a:p>
        </p:txBody>
      </p:sp>
      <p:pic>
        <p:nvPicPr>
          <p:cNvPr id="4" name="Imagen 3">
            <a:extLst>
              <a:ext uri="{FF2B5EF4-FFF2-40B4-BE49-F238E27FC236}">
                <a16:creationId xmlns="" xmlns:a16="http://schemas.microsoft.com/office/drawing/2014/main" id="{E5E6C04A-BAC1-4476-96BF-5D3E481FEC7E}"/>
              </a:ext>
            </a:extLst>
          </p:cNvPr>
          <p:cNvPicPr/>
          <p:nvPr/>
        </p:nvPicPr>
        <p:blipFill>
          <a:blip r:embed="rId2"/>
          <a:stretch>
            <a:fillRect/>
          </a:stretch>
        </p:blipFill>
        <p:spPr>
          <a:xfrm>
            <a:off x="1229969" y="2726882"/>
            <a:ext cx="4667250" cy="17487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n 4">
            <a:extLst>
              <a:ext uri="{FF2B5EF4-FFF2-40B4-BE49-F238E27FC236}">
                <a16:creationId xmlns="" xmlns:a16="http://schemas.microsoft.com/office/drawing/2014/main" id="{3FDD0EC8-151A-4613-A55C-768632196B24}"/>
              </a:ext>
            </a:extLst>
          </p:cNvPr>
          <p:cNvPicPr/>
          <p:nvPr/>
        </p:nvPicPr>
        <p:blipFill>
          <a:blip r:embed="rId3"/>
          <a:stretch>
            <a:fillRect/>
          </a:stretch>
        </p:blipFill>
        <p:spPr>
          <a:xfrm>
            <a:off x="6684039" y="2726881"/>
            <a:ext cx="4707890" cy="1748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ángulo 5">
            <a:extLst>
              <a:ext uri="{FF2B5EF4-FFF2-40B4-BE49-F238E27FC236}">
                <a16:creationId xmlns="" xmlns:a16="http://schemas.microsoft.com/office/drawing/2014/main" id="{DD28CB13-7926-4C21-B8FA-BE9BD2283349}"/>
              </a:ext>
            </a:extLst>
          </p:cNvPr>
          <p:cNvSpPr/>
          <p:nvPr/>
        </p:nvSpPr>
        <p:spPr>
          <a:xfrm>
            <a:off x="8028856" y="1762861"/>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s/n</a:t>
            </a:r>
          </a:p>
        </p:txBody>
      </p:sp>
      <p:sp>
        <p:nvSpPr>
          <p:cNvPr id="7" name="Rectángulo 6">
            <a:extLst>
              <a:ext uri="{FF2B5EF4-FFF2-40B4-BE49-F238E27FC236}">
                <a16:creationId xmlns="" xmlns:a16="http://schemas.microsoft.com/office/drawing/2014/main" id="{3AF311FA-E1A4-493B-A10F-E9D0D8F66CEC}"/>
              </a:ext>
            </a:extLst>
          </p:cNvPr>
          <p:cNvSpPr/>
          <p:nvPr/>
        </p:nvSpPr>
        <p:spPr>
          <a:xfrm>
            <a:off x="2339009" y="1762861"/>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Segundo</a:t>
            </a:r>
          </a:p>
        </p:txBody>
      </p:sp>
      <p:pic>
        <p:nvPicPr>
          <p:cNvPr id="4100" name="Picture 4" descr="Resultado de imagen para mineria">
            <a:extLst>
              <a:ext uri="{FF2B5EF4-FFF2-40B4-BE49-F238E27FC236}">
                <a16:creationId xmlns="" xmlns:a16="http://schemas.microsoft.com/office/drawing/2014/main" id="{0D018D84-2F00-491E-81C8-D47443863A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2414" y="4475672"/>
            <a:ext cx="2746514" cy="27465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material petreo">
            <a:extLst>
              <a:ext uri="{FF2B5EF4-FFF2-40B4-BE49-F238E27FC236}">
                <a16:creationId xmlns="" xmlns:a16="http://schemas.microsoft.com/office/drawing/2014/main" id="{D335F947-49C7-4F4E-BD4D-4299E4B90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235" y="4955988"/>
            <a:ext cx="3335406" cy="196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sp>
        <p:nvSpPr>
          <p:cNvPr id="11" name="Título 1">
            <a:extLst>
              <a:ext uri="{FF2B5EF4-FFF2-40B4-BE49-F238E27FC236}">
                <a16:creationId xmlns="" xmlns:a16="http://schemas.microsoft.com/office/drawing/2014/main" id="{3F8F92A1-7E39-4141-9577-2C43216B4B99}"/>
              </a:ext>
            </a:extLst>
          </p:cNvPr>
          <p:cNvSpPr txBox="1">
            <a:spLocks/>
          </p:cNvSpPr>
          <p:nvPr/>
        </p:nvSpPr>
        <p:spPr>
          <a:xfrm>
            <a:off x="1612751" y="94215"/>
            <a:ext cx="9601200" cy="712281"/>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pic>
        <p:nvPicPr>
          <p:cNvPr id="12" name="Picture 2" descr="Resultado de imagen para ESPE LOGO">
            <a:hlinkClick r:id="rId7"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7642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 xmlns:a16="http://schemas.microsoft.com/office/drawing/2014/main" id="{92A9A3CB-4AB2-475A-8E1F-B9B1C9500333}"/>
              </a:ext>
            </a:extLst>
          </p:cNvPr>
          <p:cNvGraphicFramePr>
            <a:graphicFrameLocks noGrp="1"/>
          </p:cNvGraphicFramePr>
          <p:nvPr/>
        </p:nvGraphicFramePr>
        <p:xfrm>
          <a:off x="2276060" y="1604399"/>
          <a:ext cx="7639880" cy="2553970"/>
        </p:xfrm>
        <a:graphic>
          <a:graphicData uri="http://schemas.openxmlformats.org/drawingml/2006/table">
            <a:tbl>
              <a:tblPr firstRow="1" firstCol="1" bandRow="1">
                <a:tableStyleId>{5C22544A-7EE6-4342-B048-85BDC9FD1C3A}</a:tableStyleId>
              </a:tblPr>
              <a:tblGrid>
                <a:gridCol w="1527976">
                  <a:extLst>
                    <a:ext uri="{9D8B030D-6E8A-4147-A177-3AD203B41FA5}">
                      <a16:colId xmlns="" xmlns:a16="http://schemas.microsoft.com/office/drawing/2014/main" val="1839977893"/>
                    </a:ext>
                  </a:extLst>
                </a:gridCol>
                <a:gridCol w="1527976">
                  <a:extLst>
                    <a:ext uri="{9D8B030D-6E8A-4147-A177-3AD203B41FA5}">
                      <a16:colId xmlns="" xmlns:a16="http://schemas.microsoft.com/office/drawing/2014/main" val="2699202460"/>
                    </a:ext>
                  </a:extLst>
                </a:gridCol>
                <a:gridCol w="1527976">
                  <a:extLst>
                    <a:ext uri="{9D8B030D-6E8A-4147-A177-3AD203B41FA5}">
                      <a16:colId xmlns="" xmlns:a16="http://schemas.microsoft.com/office/drawing/2014/main" val="2020371046"/>
                    </a:ext>
                  </a:extLst>
                </a:gridCol>
                <a:gridCol w="1527976">
                  <a:extLst>
                    <a:ext uri="{9D8B030D-6E8A-4147-A177-3AD203B41FA5}">
                      <a16:colId xmlns="" xmlns:a16="http://schemas.microsoft.com/office/drawing/2014/main" val="2235865152"/>
                    </a:ext>
                  </a:extLst>
                </a:gridCol>
                <a:gridCol w="1527976">
                  <a:extLst>
                    <a:ext uri="{9D8B030D-6E8A-4147-A177-3AD203B41FA5}">
                      <a16:colId xmlns="" xmlns:a16="http://schemas.microsoft.com/office/drawing/2014/main" val="268331725"/>
                    </a:ext>
                  </a:extLst>
                </a:gridCol>
              </a:tblGrid>
              <a:tr h="0">
                <a:tc>
                  <a:txBody>
                    <a:bodyPr/>
                    <a:lstStyle/>
                    <a:p>
                      <a:pPr algn="ctr">
                        <a:lnSpc>
                          <a:spcPct val="150000"/>
                        </a:lnSpc>
                        <a:spcAft>
                          <a:spcPts val="0"/>
                        </a:spcAft>
                      </a:pPr>
                      <a:r>
                        <a:rPr lang="es-EC" sz="1100" dirty="0">
                          <a:effectLst/>
                        </a:rPr>
                        <a:t>Parámetro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dirty="0">
                          <a:effectLst/>
                        </a:rPr>
                        <a:t>San Lorenzo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b="1" kern="1200" dirty="0">
                          <a:solidFill>
                            <a:schemeClr val="lt1"/>
                          </a:solidFill>
                          <a:effectLst/>
                          <a:latin typeface="+mn-lt"/>
                          <a:ea typeface="+mn-ea"/>
                          <a:cs typeface="+mn-cs"/>
                        </a:rPr>
                        <a:t>Saquimala</a:t>
                      </a:r>
                    </a:p>
                  </a:txBody>
                  <a:tcPr marL="68580" marR="68580" marT="0" marB="0" anchor="ctr"/>
                </a:tc>
                <a:tc>
                  <a:txBody>
                    <a:bodyPr/>
                    <a:lstStyle/>
                    <a:p>
                      <a:pPr algn="ctr">
                        <a:lnSpc>
                          <a:spcPct val="150000"/>
                        </a:lnSpc>
                        <a:spcAft>
                          <a:spcPts val="0"/>
                        </a:spcAft>
                      </a:pPr>
                      <a:r>
                        <a:rPr lang="es-EC" sz="1100" b="1" kern="1200" dirty="0">
                          <a:solidFill>
                            <a:schemeClr val="lt1"/>
                          </a:solidFill>
                          <a:effectLst/>
                          <a:latin typeface="+mn-lt"/>
                          <a:ea typeface="+mn-ea"/>
                          <a:cs typeface="+mn-cs"/>
                        </a:rPr>
                        <a:t>Mururco</a:t>
                      </a:r>
                    </a:p>
                  </a:txBody>
                  <a:tcPr marL="68580" marR="68580" marT="0" marB="0" anchor="ctr"/>
                </a:tc>
                <a:tc>
                  <a:txBody>
                    <a:bodyPr/>
                    <a:lstStyle/>
                    <a:p>
                      <a:pPr algn="ctr">
                        <a:lnSpc>
                          <a:spcPct val="150000"/>
                        </a:lnSpc>
                        <a:spcAft>
                          <a:spcPts val="0"/>
                        </a:spcAft>
                      </a:pPr>
                      <a:r>
                        <a:rPr lang="es-EC" sz="1100" b="1" kern="1200" dirty="0">
                          <a:solidFill>
                            <a:schemeClr val="lt1"/>
                          </a:solidFill>
                          <a:effectLst/>
                          <a:latin typeface="+mn-lt"/>
                          <a:ea typeface="+mn-ea"/>
                          <a:cs typeface="+mn-cs"/>
                        </a:rPr>
                        <a:t>Cimarrones</a:t>
                      </a:r>
                    </a:p>
                  </a:txBody>
                  <a:tcPr marL="68580" marR="68580" marT="0" marB="0" anchor="ctr"/>
                </a:tc>
                <a:extLst>
                  <a:ext uri="{0D108BD9-81ED-4DB2-BD59-A6C34878D82A}">
                    <a16:rowId xmlns="" xmlns:a16="http://schemas.microsoft.com/office/drawing/2014/main" val="4219843269"/>
                  </a:ext>
                </a:extLst>
              </a:tr>
              <a:tr h="0">
                <a:tc>
                  <a:txBody>
                    <a:bodyPr/>
                    <a:lstStyle/>
                    <a:p>
                      <a:pPr algn="ctr">
                        <a:lnSpc>
                          <a:spcPct val="150000"/>
                        </a:lnSpc>
                        <a:spcAft>
                          <a:spcPts val="0"/>
                        </a:spcAft>
                      </a:pPr>
                      <a:r>
                        <a:rPr lang="es-EC" sz="1100">
                          <a:effectLst/>
                        </a:rPr>
                        <a:t>Área de la cuenca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Cuenca muy pequeña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Cuenca muy pequeña</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Cuenca muy pequeña</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Cuenca pequeña</a:t>
                      </a:r>
                    </a:p>
                  </a:txBody>
                  <a:tcPr marL="68580" marR="68580" marT="0" marB="0" anchor="ctr"/>
                </a:tc>
                <a:extLst>
                  <a:ext uri="{0D108BD9-81ED-4DB2-BD59-A6C34878D82A}">
                    <a16:rowId xmlns="" xmlns:a16="http://schemas.microsoft.com/office/drawing/2014/main" val="902081115"/>
                  </a:ext>
                </a:extLst>
              </a:tr>
              <a:tr h="0">
                <a:tc>
                  <a:txBody>
                    <a:bodyPr/>
                    <a:lstStyle/>
                    <a:p>
                      <a:pPr algn="ctr">
                        <a:lnSpc>
                          <a:spcPct val="150000"/>
                        </a:lnSpc>
                        <a:spcAft>
                          <a:spcPts val="0"/>
                        </a:spcAft>
                      </a:pPr>
                      <a:r>
                        <a:rPr lang="es-EC" sz="1100">
                          <a:effectLst/>
                        </a:rPr>
                        <a:t>Perímetro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dirty="0">
                          <a:effectLst/>
                        </a:rPr>
                        <a:t>Cuenca muy pequeña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Cuenca muy pequeña</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Cuenca muy pequeña</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Cuenca pequeña</a:t>
                      </a:r>
                    </a:p>
                  </a:txBody>
                  <a:tcPr marL="68580" marR="68580" marT="0" marB="0" anchor="ctr"/>
                </a:tc>
                <a:extLst>
                  <a:ext uri="{0D108BD9-81ED-4DB2-BD59-A6C34878D82A}">
                    <a16:rowId xmlns="" xmlns:a16="http://schemas.microsoft.com/office/drawing/2014/main" val="2756561513"/>
                  </a:ext>
                </a:extLst>
              </a:tr>
              <a:tr h="0">
                <a:tc>
                  <a:txBody>
                    <a:bodyPr/>
                    <a:lstStyle/>
                    <a:p>
                      <a:pPr algn="ctr">
                        <a:lnSpc>
                          <a:spcPct val="150000"/>
                        </a:lnSpc>
                        <a:spcAft>
                          <a:spcPts val="0"/>
                        </a:spcAft>
                      </a:pPr>
                      <a:r>
                        <a:rPr lang="es-EC" sz="1100">
                          <a:effectLst/>
                        </a:rPr>
                        <a:t>Coeficiente de compacidad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Alargada, escurrimiento lento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Alargada, escurrimiento lento</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Alargada, escurrimiento lento</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Alargada, escurrimiento lento</a:t>
                      </a:r>
                    </a:p>
                  </a:txBody>
                  <a:tcPr marL="68580" marR="68580" marT="0" marB="0" anchor="ctr"/>
                </a:tc>
                <a:extLst>
                  <a:ext uri="{0D108BD9-81ED-4DB2-BD59-A6C34878D82A}">
                    <a16:rowId xmlns="" xmlns:a16="http://schemas.microsoft.com/office/drawing/2014/main" val="2849089524"/>
                  </a:ext>
                </a:extLst>
              </a:tr>
              <a:tr h="0">
                <a:tc>
                  <a:txBody>
                    <a:bodyPr/>
                    <a:lstStyle/>
                    <a:p>
                      <a:pPr algn="ctr">
                        <a:lnSpc>
                          <a:spcPct val="150000"/>
                        </a:lnSpc>
                        <a:spcAft>
                          <a:spcPts val="0"/>
                        </a:spcAft>
                      </a:pPr>
                      <a:r>
                        <a:rPr lang="es-EC" sz="1100">
                          <a:effectLst/>
                        </a:rPr>
                        <a:t>Coeficiente de sinuosidad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Canal Rectilíneo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Canal Regular</a:t>
                      </a: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Canal Regular</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Canal Regular</a:t>
                      </a:r>
                    </a:p>
                  </a:txBody>
                  <a:tcPr marL="68580" marR="68580" marT="0" marB="0" anchor="ctr"/>
                </a:tc>
                <a:extLst>
                  <a:ext uri="{0D108BD9-81ED-4DB2-BD59-A6C34878D82A}">
                    <a16:rowId xmlns="" xmlns:a16="http://schemas.microsoft.com/office/drawing/2014/main" val="2406955439"/>
                  </a:ext>
                </a:extLst>
              </a:tr>
              <a:tr h="0">
                <a:tc>
                  <a:txBody>
                    <a:bodyPr/>
                    <a:lstStyle/>
                    <a:p>
                      <a:pPr algn="ctr">
                        <a:lnSpc>
                          <a:spcPct val="150000"/>
                        </a:lnSpc>
                        <a:spcAft>
                          <a:spcPts val="0"/>
                        </a:spcAft>
                      </a:pPr>
                      <a:r>
                        <a:rPr lang="es-EC" sz="1100" dirty="0">
                          <a:effectLst/>
                        </a:rPr>
                        <a:t>Densidad de drenaje</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a:effectLst/>
                        </a:rPr>
                        <a:t>Densidad de drenaje medio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Densidad de drenaje bajo</a:t>
                      </a:r>
                    </a:p>
                  </a:txBody>
                  <a:tcPr marL="68580" marR="68580" marT="0" marB="0" anchor="ctr"/>
                </a:tc>
                <a:tc>
                  <a:txBody>
                    <a:bodyPr/>
                    <a:lstStyle/>
                    <a:p>
                      <a:pPr algn="ctr">
                        <a:lnSpc>
                          <a:spcPct val="150000"/>
                        </a:lnSpc>
                        <a:spcAft>
                          <a:spcPts val="0"/>
                        </a:spcAft>
                      </a:pPr>
                      <a:r>
                        <a:rPr lang="es-EC" sz="1100" kern="1200">
                          <a:solidFill>
                            <a:schemeClr val="dk1"/>
                          </a:solidFill>
                          <a:effectLst/>
                          <a:latin typeface="+mn-lt"/>
                          <a:ea typeface="+mn-ea"/>
                          <a:cs typeface="+mn-cs"/>
                        </a:rPr>
                        <a:t>Densidad de drenaje medio</a:t>
                      </a:r>
                    </a:p>
                  </a:txBody>
                  <a:tcPr marL="68580" marR="68580" marT="0" marB="0" anchor="ctr"/>
                </a:tc>
                <a:tc>
                  <a:txBody>
                    <a:bodyPr/>
                    <a:lstStyle/>
                    <a:p>
                      <a:pPr algn="ctr">
                        <a:lnSpc>
                          <a:spcPct val="150000"/>
                        </a:lnSpc>
                        <a:spcAft>
                          <a:spcPts val="0"/>
                        </a:spcAft>
                      </a:pPr>
                      <a:r>
                        <a:rPr lang="es-EC" sz="1100" kern="1200" dirty="0">
                          <a:solidFill>
                            <a:schemeClr val="dk1"/>
                          </a:solidFill>
                          <a:effectLst/>
                          <a:latin typeface="+mn-lt"/>
                          <a:ea typeface="+mn-ea"/>
                          <a:cs typeface="+mn-cs"/>
                        </a:rPr>
                        <a:t>Densidad de drenaje medio</a:t>
                      </a:r>
                    </a:p>
                  </a:txBody>
                  <a:tcPr marL="68580" marR="68580" marT="0" marB="0" anchor="ctr"/>
                </a:tc>
                <a:extLst>
                  <a:ext uri="{0D108BD9-81ED-4DB2-BD59-A6C34878D82A}">
                    <a16:rowId xmlns="" xmlns:a16="http://schemas.microsoft.com/office/drawing/2014/main" val="2397310576"/>
                  </a:ext>
                </a:extLst>
              </a:tr>
              <a:tr h="0">
                <a:tc>
                  <a:txBody>
                    <a:bodyPr/>
                    <a:lstStyle/>
                    <a:p>
                      <a:pPr algn="ctr">
                        <a:lnSpc>
                          <a:spcPct val="150000"/>
                        </a:lnSpc>
                        <a:spcAft>
                          <a:spcPts val="0"/>
                        </a:spcAft>
                      </a:pPr>
                      <a:r>
                        <a:rPr lang="es-EC" sz="1100">
                          <a:effectLst/>
                        </a:rPr>
                        <a:t>Pendiente bruta del río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100" dirty="0">
                          <a:effectLst/>
                        </a:rPr>
                        <a:t>Fuertemente inclinado</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50000"/>
                        </a:lnSpc>
                        <a:spcAft>
                          <a:spcPts val="0"/>
                        </a:spcAft>
                      </a:pPr>
                      <a:r>
                        <a:rPr lang="es-EC" sz="1100" kern="1200">
                          <a:solidFill>
                            <a:schemeClr val="dk1"/>
                          </a:solidFill>
                          <a:effectLst/>
                          <a:latin typeface="+mn-lt"/>
                          <a:ea typeface="+mn-ea"/>
                          <a:cs typeface="+mn-cs"/>
                        </a:rPr>
                        <a:t>Moderadamente empinado</a:t>
                      </a:r>
                    </a:p>
                  </a:txBody>
                  <a:tcPr marL="68580" marR="68580" marT="0" marB="0" anchor="ctr"/>
                </a:tc>
                <a:tc rowSpan="2">
                  <a:txBody>
                    <a:bodyPr/>
                    <a:lstStyle/>
                    <a:p>
                      <a:pPr algn="ctr">
                        <a:lnSpc>
                          <a:spcPct val="150000"/>
                        </a:lnSpc>
                        <a:spcAft>
                          <a:spcPts val="0"/>
                        </a:spcAft>
                      </a:pPr>
                      <a:r>
                        <a:rPr lang="es-EC" sz="1100" kern="1200" dirty="0">
                          <a:solidFill>
                            <a:schemeClr val="dk1"/>
                          </a:solidFill>
                          <a:effectLst/>
                          <a:latin typeface="+mn-lt"/>
                          <a:ea typeface="+mn-ea"/>
                          <a:cs typeface="+mn-cs"/>
                        </a:rPr>
                        <a:t>Fuertemente inclinado</a:t>
                      </a:r>
                    </a:p>
                  </a:txBody>
                  <a:tcPr marL="68580" marR="68580" marT="0" marB="0" anchor="ctr"/>
                </a:tc>
                <a:tc rowSpan="2">
                  <a:txBody>
                    <a:bodyPr/>
                    <a:lstStyle/>
                    <a:p>
                      <a:pPr algn="ctr">
                        <a:lnSpc>
                          <a:spcPct val="150000"/>
                        </a:lnSpc>
                        <a:spcAft>
                          <a:spcPts val="0"/>
                        </a:spcAft>
                      </a:pPr>
                      <a:r>
                        <a:rPr lang="es-EC" sz="1100" kern="1200" dirty="0">
                          <a:solidFill>
                            <a:schemeClr val="dk1"/>
                          </a:solidFill>
                          <a:effectLst/>
                          <a:latin typeface="+mn-lt"/>
                          <a:ea typeface="+mn-ea"/>
                          <a:cs typeface="+mn-cs"/>
                        </a:rPr>
                        <a:t>Fuertemente inclinado</a:t>
                      </a:r>
                    </a:p>
                  </a:txBody>
                  <a:tcPr marL="68580" marR="68580" marT="0" marB="0" anchor="ctr"/>
                </a:tc>
                <a:extLst>
                  <a:ext uri="{0D108BD9-81ED-4DB2-BD59-A6C34878D82A}">
                    <a16:rowId xmlns="" xmlns:a16="http://schemas.microsoft.com/office/drawing/2014/main" val="3502247428"/>
                  </a:ext>
                </a:extLst>
              </a:tr>
              <a:tr h="0">
                <a:tc>
                  <a:txBody>
                    <a:bodyPr/>
                    <a:lstStyle/>
                    <a:p>
                      <a:pPr algn="ctr">
                        <a:lnSpc>
                          <a:spcPct val="150000"/>
                        </a:lnSpc>
                        <a:spcAft>
                          <a:spcPts val="0"/>
                        </a:spcAft>
                      </a:pPr>
                      <a:r>
                        <a:rPr lang="es-EC" sz="1100" dirty="0">
                          <a:effectLst/>
                        </a:rPr>
                        <a:t>Pendiente de la cuenca</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 xmlns:a16="http://schemas.microsoft.com/office/drawing/2014/main" val="2418264226"/>
                  </a:ext>
                </a:extLst>
              </a:tr>
            </a:tbl>
          </a:graphicData>
        </a:graphic>
      </p:graphicFrame>
      <p:sp>
        <p:nvSpPr>
          <p:cNvPr id="3" name="Rectángulo 2">
            <a:extLst>
              <a:ext uri="{FF2B5EF4-FFF2-40B4-BE49-F238E27FC236}">
                <a16:creationId xmlns="" xmlns:a16="http://schemas.microsoft.com/office/drawing/2014/main" id="{DB474C0F-A824-4686-A75B-0622A04806A2}"/>
              </a:ext>
            </a:extLst>
          </p:cNvPr>
          <p:cNvSpPr/>
          <p:nvPr/>
        </p:nvSpPr>
        <p:spPr>
          <a:xfrm>
            <a:off x="4962938" y="515344"/>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b="1" dirty="0">
                <a:ln w="0"/>
                <a:solidFill>
                  <a:srgbClr val="FFFF00"/>
                </a:solidFill>
                <a:effectLst>
                  <a:outerShdw blurRad="38100" dist="19050" dir="2700000" algn="tl" rotWithShape="0">
                    <a:schemeClr val="dk1">
                      <a:alpha val="40000"/>
                    </a:schemeClr>
                  </a:outerShdw>
                </a:effectLst>
              </a:rPr>
              <a:t>Agua</a:t>
            </a:r>
          </a:p>
        </p:txBody>
      </p:sp>
      <p:sp>
        <p:nvSpPr>
          <p:cNvPr id="4" name="Rectángulo 3">
            <a:extLst>
              <a:ext uri="{FF2B5EF4-FFF2-40B4-BE49-F238E27FC236}">
                <a16:creationId xmlns="" xmlns:a16="http://schemas.microsoft.com/office/drawing/2014/main" id="{BD63D54D-90EB-4EE1-BDBA-34B6E619473A}"/>
              </a:ext>
            </a:extLst>
          </p:cNvPr>
          <p:cNvSpPr/>
          <p:nvPr/>
        </p:nvSpPr>
        <p:spPr>
          <a:xfrm>
            <a:off x="3646002" y="1079442"/>
            <a:ext cx="5006010"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Descripción de las cuencas hidrográficas</a:t>
            </a:r>
          </a:p>
        </p:txBody>
      </p:sp>
      <p:sp>
        <p:nvSpPr>
          <p:cNvPr id="6" name="Rectángulo 5">
            <a:extLst>
              <a:ext uri="{FF2B5EF4-FFF2-40B4-BE49-F238E27FC236}">
                <a16:creationId xmlns="" xmlns:a16="http://schemas.microsoft.com/office/drawing/2014/main" id="{4B4EEDF3-F0A5-4E5F-80BF-5D059F2343FD}"/>
              </a:ext>
            </a:extLst>
          </p:cNvPr>
          <p:cNvSpPr/>
          <p:nvPr/>
        </p:nvSpPr>
        <p:spPr>
          <a:xfrm>
            <a:off x="715616" y="4413313"/>
            <a:ext cx="5006010"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Uso del recurso agua</a:t>
            </a:r>
          </a:p>
        </p:txBody>
      </p:sp>
      <p:sp>
        <p:nvSpPr>
          <p:cNvPr id="7" name="Rectángulo 6">
            <a:extLst>
              <a:ext uri="{FF2B5EF4-FFF2-40B4-BE49-F238E27FC236}">
                <a16:creationId xmlns="" xmlns:a16="http://schemas.microsoft.com/office/drawing/2014/main" id="{391AE825-8A8B-41CD-B2A6-F75AB1ED3D7E}"/>
              </a:ext>
            </a:extLst>
          </p:cNvPr>
          <p:cNvSpPr/>
          <p:nvPr/>
        </p:nvSpPr>
        <p:spPr>
          <a:xfrm>
            <a:off x="6470374" y="4413312"/>
            <a:ext cx="5006010"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Calidad del agua</a:t>
            </a:r>
          </a:p>
        </p:txBody>
      </p:sp>
      <p:pic>
        <p:nvPicPr>
          <p:cNvPr id="6146" name="Picture 2" descr="Resultado de imagen para agricultura">
            <a:extLst>
              <a:ext uri="{FF2B5EF4-FFF2-40B4-BE49-F238E27FC236}">
                <a16:creationId xmlns="" xmlns:a16="http://schemas.microsoft.com/office/drawing/2014/main" id="{5D4F6DE6-6299-48FE-9B38-4A246F008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7" y="5016283"/>
            <a:ext cx="1516992" cy="15169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ganaderia">
            <a:extLst>
              <a:ext uri="{FF2B5EF4-FFF2-40B4-BE49-F238E27FC236}">
                <a16:creationId xmlns="" xmlns:a16="http://schemas.microsoft.com/office/drawing/2014/main" id="{1E750379-936A-40D3-9842-BDD45B749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485" y="4727475"/>
            <a:ext cx="2130525" cy="2130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tomar agua">
            <a:extLst>
              <a:ext uri="{FF2B5EF4-FFF2-40B4-BE49-F238E27FC236}">
                <a16:creationId xmlns="" xmlns:a16="http://schemas.microsoft.com/office/drawing/2014/main" id="{506395D4-37DC-457B-8464-EE142477B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6573" y="4939718"/>
            <a:ext cx="638185" cy="17060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agua pura">
            <a:extLst>
              <a:ext uri="{FF2B5EF4-FFF2-40B4-BE49-F238E27FC236}">
                <a16:creationId xmlns="" xmlns:a16="http://schemas.microsoft.com/office/drawing/2014/main" id="{EF146FAC-4E90-4946-9711-305E6D9164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8320" y="4926165"/>
            <a:ext cx="1459091" cy="159355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riego">
            <a:extLst>
              <a:ext uri="{FF2B5EF4-FFF2-40B4-BE49-F238E27FC236}">
                <a16:creationId xmlns="" xmlns:a16="http://schemas.microsoft.com/office/drawing/2014/main" id="{CF6CF44C-A7D0-4B3B-9837-134361551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25879" y="4469303"/>
            <a:ext cx="2001871" cy="13452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esultado de imagen para cotopaxi">
            <a:extLst>
              <a:ext uri="{FF2B5EF4-FFF2-40B4-BE49-F238E27FC236}">
                <a16:creationId xmlns="" xmlns:a16="http://schemas.microsoft.com/office/drawing/2014/main" id="{C746AF8A-EC35-4BEE-8A38-284F97F283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411" y="477987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a:extLst>
              <a:ext uri="{FF2B5EF4-FFF2-40B4-BE49-F238E27FC236}">
                <a16:creationId xmlns="" xmlns:a16="http://schemas.microsoft.com/office/drawing/2014/main" id="{3F8F92A1-7E39-4141-9577-2C43216B4B99}"/>
              </a:ext>
            </a:extLst>
          </p:cNvPr>
          <p:cNvSpPr txBox="1">
            <a:spLocks/>
          </p:cNvSpPr>
          <p:nvPr/>
        </p:nvSpPr>
        <p:spPr>
          <a:xfrm>
            <a:off x="1612751" y="94215"/>
            <a:ext cx="9601200" cy="712281"/>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16" name="Picture 2" descr="Resultado de imagen para ESPE LOGO">
            <a:hlinkClick r:id="rId9"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0535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 xmlns:a16="http://schemas.microsoft.com/office/drawing/2014/main" id="{DBE1B34B-32CE-4C02-9B51-B5E31AA678E4}"/>
              </a:ext>
            </a:extLst>
          </p:cNvPr>
          <p:cNvSpPr/>
          <p:nvPr/>
        </p:nvSpPr>
        <p:spPr>
          <a:xfrm>
            <a:off x="4962938" y="515344"/>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b="1" dirty="0">
                <a:ln w="0"/>
                <a:solidFill>
                  <a:srgbClr val="FFFF00"/>
                </a:solidFill>
                <a:effectLst>
                  <a:outerShdw blurRad="38100" dist="19050" dir="2700000" algn="tl" rotWithShape="0">
                    <a:schemeClr val="dk1">
                      <a:alpha val="40000"/>
                    </a:schemeClr>
                  </a:outerShdw>
                </a:effectLst>
              </a:rPr>
              <a:t>Aire</a:t>
            </a:r>
          </a:p>
        </p:txBody>
      </p:sp>
      <p:sp>
        <p:nvSpPr>
          <p:cNvPr id="4" name="Rectángulo 3">
            <a:extLst>
              <a:ext uri="{FF2B5EF4-FFF2-40B4-BE49-F238E27FC236}">
                <a16:creationId xmlns="" xmlns:a16="http://schemas.microsoft.com/office/drawing/2014/main" id="{0F2C0819-ED5D-4DE8-900C-3EC0CE317F8B}"/>
              </a:ext>
            </a:extLst>
          </p:cNvPr>
          <p:cNvSpPr/>
          <p:nvPr/>
        </p:nvSpPr>
        <p:spPr>
          <a:xfrm>
            <a:off x="8028856" y="1471312"/>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Ruido</a:t>
            </a:r>
          </a:p>
        </p:txBody>
      </p:sp>
      <p:sp>
        <p:nvSpPr>
          <p:cNvPr id="5" name="Rectángulo 4">
            <a:extLst>
              <a:ext uri="{FF2B5EF4-FFF2-40B4-BE49-F238E27FC236}">
                <a16:creationId xmlns="" xmlns:a16="http://schemas.microsoft.com/office/drawing/2014/main" id="{CBD927A2-365D-43B7-B9A5-D3AF1AE8D86A}"/>
              </a:ext>
            </a:extLst>
          </p:cNvPr>
          <p:cNvSpPr/>
          <p:nvPr/>
        </p:nvSpPr>
        <p:spPr>
          <a:xfrm>
            <a:off x="2339009" y="1471312"/>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Calidad del aire</a:t>
            </a:r>
          </a:p>
        </p:txBody>
      </p:sp>
      <p:pic>
        <p:nvPicPr>
          <p:cNvPr id="7170" name="Picture 2" descr="Resultado de imagen para montaña">
            <a:extLst>
              <a:ext uri="{FF2B5EF4-FFF2-40B4-BE49-F238E27FC236}">
                <a16:creationId xmlns="" xmlns:a16="http://schemas.microsoft.com/office/drawing/2014/main" id="{52B87D2B-5D5B-49CD-AD37-DE9995DFC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2" y="2004713"/>
            <a:ext cx="3539987" cy="353998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fabrica">
            <a:extLst>
              <a:ext uri="{FF2B5EF4-FFF2-40B4-BE49-F238E27FC236}">
                <a16:creationId xmlns="" xmlns:a16="http://schemas.microsoft.com/office/drawing/2014/main" id="{5048408E-4F4E-432C-8321-B727BBF2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07" y="348265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maquinaria pesada">
            <a:extLst>
              <a:ext uri="{FF2B5EF4-FFF2-40B4-BE49-F238E27FC236}">
                <a16:creationId xmlns="" xmlns:a16="http://schemas.microsoft.com/office/drawing/2014/main" id="{B11EEC77-0275-4E97-BC90-24B7D4A0C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013" y="2083261"/>
            <a:ext cx="3077127" cy="20514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Resultado de imagen para montaña">
            <a:extLst>
              <a:ext uri="{FF2B5EF4-FFF2-40B4-BE49-F238E27FC236}">
                <a16:creationId xmlns="" xmlns:a16="http://schemas.microsoft.com/office/drawing/2014/main" id="{0D93247D-6C5A-4688-A91A-38D71D1FF3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3176" y="2819686"/>
            <a:ext cx="3820077" cy="19100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Resultado de imagen para hombres trabajando">
            <a:extLst>
              <a:ext uri="{FF2B5EF4-FFF2-40B4-BE49-F238E27FC236}">
                <a16:creationId xmlns="" xmlns:a16="http://schemas.microsoft.com/office/drawing/2014/main" id="{9237BDEC-6A89-43A6-B0CD-0978BF41B1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9171" y="3774705"/>
            <a:ext cx="2339969" cy="2051418"/>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 xmlns:a16="http://schemas.microsoft.com/office/drawing/2014/main" id="{3F8F92A1-7E39-4141-9577-2C43216B4B99}"/>
              </a:ext>
            </a:extLst>
          </p:cNvPr>
          <p:cNvSpPr txBox="1">
            <a:spLocks/>
          </p:cNvSpPr>
          <p:nvPr/>
        </p:nvSpPr>
        <p:spPr>
          <a:xfrm>
            <a:off x="1612751" y="94215"/>
            <a:ext cx="9601200" cy="712281"/>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13" name="Picture 2" descr="Resultado de imagen para ESPE LOGO">
            <a:hlinkClick r:id="rId8"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carro">
            <a:extLst>
              <a:ext uri="{FF2B5EF4-FFF2-40B4-BE49-F238E27FC236}">
                <a16:creationId xmlns="" xmlns:a16="http://schemas.microsoft.com/office/drawing/2014/main" id="{6BAD16B4-86E6-4C0C-B973-A8AC623756F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465" y="4671395"/>
            <a:ext cx="1746610" cy="17466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aquinaria pesada">
            <a:extLst>
              <a:ext uri="{FF2B5EF4-FFF2-40B4-BE49-F238E27FC236}">
                <a16:creationId xmlns="" xmlns:a16="http://schemas.microsoft.com/office/drawing/2014/main" id="{673653DD-50E2-4142-BFE1-A0CD162EAF1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9244" y="4671395"/>
            <a:ext cx="2214520" cy="14832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silencio">
            <a:extLst>
              <a:ext uri="{FF2B5EF4-FFF2-40B4-BE49-F238E27FC236}">
                <a16:creationId xmlns="" xmlns:a16="http://schemas.microsoft.com/office/drawing/2014/main" id="{31E16091-9F83-4808-A0E5-3811A09FABD0}"/>
              </a:ext>
            </a:extLst>
          </p:cNvPr>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7039623" y="4033985"/>
            <a:ext cx="2447076" cy="2278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6019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7524FEB-93A8-4403-997B-A9BE94F3DDBF}"/>
              </a:ext>
            </a:extLst>
          </p:cNvPr>
          <p:cNvPicPr/>
          <p:nvPr/>
        </p:nvPicPr>
        <p:blipFill>
          <a:blip r:embed="rId2">
            <a:extLst>
              <a:ext uri="{28A0092B-C50C-407E-A947-70E740481C1C}">
                <a14:useLocalDpi xmlns:a14="http://schemas.microsoft.com/office/drawing/2010/main" val="0"/>
              </a:ext>
            </a:extLst>
          </a:blip>
          <a:stretch>
            <a:fillRect/>
          </a:stretch>
        </p:blipFill>
        <p:spPr>
          <a:xfrm>
            <a:off x="1126849" y="1303351"/>
            <a:ext cx="4743450" cy="29260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a:extLst>
              <a:ext uri="{FF2B5EF4-FFF2-40B4-BE49-F238E27FC236}">
                <a16:creationId xmlns="" xmlns:a16="http://schemas.microsoft.com/office/drawing/2014/main" id="{0B09089C-4BAE-42A4-B884-9431186BB493}"/>
              </a:ext>
            </a:extLst>
          </p:cNvPr>
          <p:cNvPicPr/>
          <p:nvPr/>
        </p:nvPicPr>
        <p:blipFill>
          <a:blip r:embed="rId3"/>
          <a:stretch>
            <a:fillRect/>
          </a:stretch>
        </p:blipFill>
        <p:spPr>
          <a:xfrm>
            <a:off x="1422124" y="3685346"/>
            <a:ext cx="4152900" cy="361950"/>
          </a:xfrm>
          <a:prstGeom prst="rect">
            <a:avLst/>
          </a:prstGeom>
        </p:spPr>
      </p:pic>
      <p:pic>
        <p:nvPicPr>
          <p:cNvPr id="5" name="Imagen 4">
            <a:extLst>
              <a:ext uri="{FF2B5EF4-FFF2-40B4-BE49-F238E27FC236}">
                <a16:creationId xmlns="" xmlns:a16="http://schemas.microsoft.com/office/drawing/2014/main" id="{EC5FF9EF-D32D-4CAE-9BC0-EFA167F8F10D}"/>
              </a:ext>
            </a:extLst>
          </p:cNvPr>
          <p:cNvPicPr/>
          <p:nvPr/>
        </p:nvPicPr>
        <p:blipFill>
          <a:blip r:embed="rId4"/>
          <a:stretch>
            <a:fillRect/>
          </a:stretch>
        </p:blipFill>
        <p:spPr>
          <a:xfrm>
            <a:off x="6771861" y="1303352"/>
            <a:ext cx="4743451" cy="29260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n 5">
            <a:extLst>
              <a:ext uri="{FF2B5EF4-FFF2-40B4-BE49-F238E27FC236}">
                <a16:creationId xmlns="" xmlns:a16="http://schemas.microsoft.com/office/drawing/2014/main" id="{CC2A571C-1474-4656-AF88-6862748EBDF6}"/>
              </a:ext>
            </a:extLst>
          </p:cNvPr>
          <p:cNvPicPr/>
          <p:nvPr/>
        </p:nvPicPr>
        <p:blipFill>
          <a:blip r:embed="rId5"/>
          <a:stretch>
            <a:fillRect/>
          </a:stretch>
        </p:blipFill>
        <p:spPr>
          <a:xfrm>
            <a:off x="7142922" y="3462877"/>
            <a:ext cx="1483829" cy="584419"/>
          </a:xfrm>
          <a:prstGeom prst="rect">
            <a:avLst/>
          </a:prstGeom>
        </p:spPr>
      </p:pic>
      <p:pic>
        <p:nvPicPr>
          <p:cNvPr id="7" name="Imagen 6">
            <a:extLst>
              <a:ext uri="{FF2B5EF4-FFF2-40B4-BE49-F238E27FC236}">
                <a16:creationId xmlns="" xmlns:a16="http://schemas.microsoft.com/office/drawing/2014/main" id="{40D97F57-7F76-4A2D-AF4A-42011C676632}"/>
              </a:ext>
            </a:extLst>
          </p:cNvPr>
          <p:cNvPicPr/>
          <p:nvPr/>
        </p:nvPicPr>
        <p:blipFill>
          <a:blip r:embed="rId6"/>
          <a:stretch>
            <a:fillRect/>
          </a:stretch>
        </p:blipFill>
        <p:spPr>
          <a:xfrm>
            <a:off x="3731883" y="4811699"/>
            <a:ext cx="2435709" cy="1485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 xmlns:a16="http://schemas.microsoft.com/office/drawing/2014/main" id="{F5835AD2-6DA0-473B-A3ED-DB72A57F433A}"/>
              </a:ext>
            </a:extLst>
          </p:cNvPr>
          <p:cNvPicPr>
            <a:picLocks noChangeAspect="1"/>
          </p:cNvPicPr>
          <p:nvPr/>
        </p:nvPicPr>
        <p:blipFill>
          <a:blip r:embed="rId7"/>
          <a:stretch>
            <a:fillRect/>
          </a:stretch>
        </p:blipFill>
        <p:spPr>
          <a:xfrm>
            <a:off x="7475571" y="4638228"/>
            <a:ext cx="1219200" cy="1243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 xmlns:a16="http://schemas.microsoft.com/office/drawing/2014/main" id="{22CC014B-D0B2-4459-AD72-76C6B54CCDE5}"/>
              </a:ext>
            </a:extLst>
          </p:cNvPr>
          <p:cNvPicPr>
            <a:picLocks noChangeAspect="1"/>
          </p:cNvPicPr>
          <p:nvPr/>
        </p:nvPicPr>
        <p:blipFill>
          <a:blip r:embed="rId8"/>
          <a:stretch>
            <a:fillRect/>
          </a:stretch>
        </p:blipFill>
        <p:spPr>
          <a:xfrm>
            <a:off x="6867317" y="5994923"/>
            <a:ext cx="2435709" cy="7047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ectángulo 9">
            <a:extLst>
              <a:ext uri="{FF2B5EF4-FFF2-40B4-BE49-F238E27FC236}">
                <a16:creationId xmlns="" xmlns:a16="http://schemas.microsoft.com/office/drawing/2014/main" id="{9ACB9E3F-971B-42CD-B7D0-ACDC7D6CEE97}"/>
              </a:ext>
            </a:extLst>
          </p:cNvPr>
          <p:cNvSpPr/>
          <p:nvPr/>
        </p:nvSpPr>
        <p:spPr>
          <a:xfrm>
            <a:off x="4949737" y="560401"/>
            <a:ext cx="2372139" cy="48370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a:ln w="0"/>
                <a:solidFill>
                  <a:srgbClr val="FFFF00"/>
                </a:solidFill>
                <a:effectLst>
                  <a:outerShdw blurRad="38100" dist="19050" dir="2700000" algn="tl" rotWithShape="0">
                    <a:schemeClr val="dk1">
                      <a:alpha val="40000"/>
                    </a:schemeClr>
                  </a:outerShdw>
                </a:effectLst>
              </a:rPr>
              <a:t>Clima</a:t>
            </a:r>
            <a:endParaRPr lang="es-EC" dirty="0">
              <a:ln w="0"/>
              <a:solidFill>
                <a:srgbClr val="FFFF00"/>
              </a:solidFill>
              <a:effectLst>
                <a:outerShdw blurRad="38100" dist="19050" dir="2700000" algn="tl" rotWithShape="0">
                  <a:schemeClr val="dk1">
                    <a:alpha val="40000"/>
                  </a:schemeClr>
                </a:outerShdw>
              </a:effectLst>
            </a:endParaRPr>
          </a:p>
        </p:txBody>
      </p:sp>
      <p:sp>
        <p:nvSpPr>
          <p:cNvPr id="11" name="Título 1">
            <a:extLst>
              <a:ext uri="{FF2B5EF4-FFF2-40B4-BE49-F238E27FC236}">
                <a16:creationId xmlns="" xmlns:a16="http://schemas.microsoft.com/office/drawing/2014/main" id="{3F8F92A1-7E39-4141-9577-2C43216B4B99}"/>
              </a:ext>
            </a:extLst>
          </p:cNvPr>
          <p:cNvSpPr txBox="1">
            <a:spLocks/>
          </p:cNvSpPr>
          <p:nvPr/>
        </p:nvSpPr>
        <p:spPr>
          <a:xfrm>
            <a:off x="1612751" y="94215"/>
            <a:ext cx="9601200" cy="712281"/>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abiótico</a:t>
            </a:r>
          </a:p>
        </p:txBody>
      </p:sp>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13" name="Picture 2" descr="Resultado de imagen para ESPE LOGO">
            <a:hlinkClick r:id="rId10"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boliche cotopaxi">
            <a:extLst>
              <a:ext uri="{FF2B5EF4-FFF2-40B4-BE49-F238E27FC236}">
                <a16:creationId xmlns="" xmlns:a16="http://schemas.microsoft.com/office/drawing/2014/main" id="{8941FB77-7452-4CAF-9A88-FA8049C09D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941" y="4673793"/>
            <a:ext cx="3171080" cy="176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24525"/>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9C9AD90-D4DE-4C10-B882-04BA64AD75C7}"/>
              </a:ext>
            </a:extLst>
          </p:cNvPr>
          <p:cNvSpPr>
            <a:spLocks noGrp="1"/>
          </p:cNvSpPr>
          <p:nvPr>
            <p:ph type="title"/>
          </p:nvPr>
        </p:nvSpPr>
        <p:spPr>
          <a:xfrm>
            <a:off x="1612751" y="0"/>
            <a:ext cx="9601200" cy="1485900"/>
          </a:xfrm>
        </p:spPr>
        <p:txBody>
          <a:bodyPr>
            <a:normAutofit/>
          </a:bodyPr>
          <a:lstStyle/>
          <a:p>
            <a:r>
              <a:rPr lang="es-EC" sz="4000" dirty="0"/>
              <a:t>Sistema biótico</a:t>
            </a:r>
          </a:p>
        </p:txBody>
      </p:sp>
      <p:pic>
        <p:nvPicPr>
          <p:cNvPr id="4" name="Imagen 3">
            <a:extLst>
              <a:ext uri="{FF2B5EF4-FFF2-40B4-BE49-F238E27FC236}">
                <a16:creationId xmlns="" xmlns:a16="http://schemas.microsoft.com/office/drawing/2014/main" id="{54CDAF7F-0A35-4F2B-9D23-51134E60C33D}"/>
              </a:ext>
            </a:extLst>
          </p:cNvPr>
          <p:cNvPicPr>
            <a:picLocks noChangeAspect="1"/>
          </p:cNvPicPr>
          <p:nvPr/>
        </p:nvPicPr>
        <p:blipFill>
          <a:blip r:embed="rId2"/>
          <a:stretch>
            <a:fillRect/>
          </a:stretch>
        </p:blipFill>
        <p:spPr>
          <a:xfrm>
            <a:off x="1188553" y="1150660"/>
            <a:ext cx="5600700" cy="36290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5" name="Tabla 4">
            <a:extLst>
              <a:ext uri="{FF2B5EF4-FFF2-40B4-BE49-F238E27FC236}">
                <a16:creationId xmlns="" xmlns:a16="http://schemas.microsoft.com/office/drawing/2014/main" id="{DB7417D0-CE0E-4B35-9422-D053F45D4909}"/>
              </a:ext>
            </a:extLst>
          </p:cNvPr>
          <p:cNvGraphicFramePr>
            <a:graphicFrameLocks noGrp="1"/>
          </p:cNvGraphicFramePr>
          <p:nvPr/>
        </p:nvGraphicFramePr>
        <p:xfrm>
          <a:off x="7202554" y="1651102"/>
          <a:ext cx="4605133" cy="2628139"/>
        </p:xfrm>
        <a:graphic>
          <a:graphicData uri="http://schemas.openxmlformats.org/drawingml/2006/table">
            <a:tbl>
              <a:tblPr firstRow="1" firstCol="1" bandRow="1">
                <a:tableStyleId>{5C22544A-7EE6-4342-B048-85BDC9FD1C3A}</a:tableStyleId>
              </a:tblPr>
              <a:tblGrid>
                <a:gridCol w="1026541">
                  <a:extLst>
                    <a:ext uri="{9D8B030D-6E8A-4147-A177-3AD203B41FA5}">
                      <a16:colId xmlns="" xmlns:a16="http://schemas.microsoft.com/office/drawing/2014/main" val="1248753267"/>
                    </a:ext>
                  </a:extLst>
                </a:gridCol>
                <a:gridCol w="3578592">
                  <a:extLst>
                    <a:ext uri="{9D8B030D-6E8A-4147-A177-3AD203B41FA5}">
                      <a16:colId xmlns="" xmlns:a16="http://schemas.microsoft.com/office/drawing/2014/main" val="2350432655"/>
                    </a:ext>
                  </a:extLst>
                </a:gridCol>
              </a:tblGrid>
              <a:tr h="0">
                <a:tc>
                  <a:txBody>
                    <a:bodyPr/>
                    <a:lstStyle/>
                    <a:p>
                      <a:pPr>
                        <a:lnSpc>
                          <a:spcPct val="107000"/>
                        </a:lnSpc>
                        <a:spcAft>
                          <a:spcPts val="0"/>
                        </a:spcAft>
                      </a:pPr>
                      <a:r>
                        <a:rPr lang="es-EC" sz="1100">
                          <a:effectLst/>
                        </a:rPr>
                        <a:t>Zona de vida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Zonas que abarca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33491660"/>
                  </a:ext>
                </a:extLst>
              </a:tr>
              <a:tr h="0">
                <a:tc>
                  <a:txBody>
                    <a:bodyPr/>
                    <a:lstStyle/>
                    <a:p>
                      <a:pPr>
                        <a:lnSpc>
                          <a:spcPct val="107000"/>
                        </a:lnSpc>
                        <a:spcAft>
                          <a:spcPts val="0"/>
                        </a:spcAft>
                      </a:pPr>
                      <a:r>
                        <a:rPr lang="es-EC" sz="1100">
                          <a:effectLst/>
                        </a:rPr>
                        <a:t>Alpino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Nacientes de la Quebrada 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38787999"/>
                  </a:ext>
                </a:extLst>
              </a:tr>
              <a:tr h="0">
                <a:tc>
                  <a:txBody>
                    <a:bodyPr/>
                    <a:lstStyle/>
                    <a:p>
                      <a:pPr>
                        <a:lnSpc>
                          <a:spcPct val="107000"/>
                        </a:lnSpc>
                        <a:spcAft>
                          <a:spcPts val="0"/>
                        </a:spcAft>
                      </a:pPr>
                      <a:r>
                        <a:rPr lang="es-EC" sz="1100">
                          <a:effectLst/>
                        </a:rPr>
                        <a:t>Bosque húmedo montano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Predomina en las quebradas Mururco y 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9800828"/>
                  </a:ext>
                </a:extLst>
              </a:tr>
              <a:tr h="0">
                <a:tc>
                  <a:txBody>
                    <a:bodyPr/>
                    <a:lstStyle/>
                    <a:p>
                      <a:pPr>
                        <a:lnSpc>
                          <a:spcPct val="107000"/>
                        </a:lnSpc>
                        <a:spcAft>
                          <a:spcPts val="0"/>
                        </a:spcAft>
                      </a:pPr>
                      <a:r>
                        <a:rPr lang="es-EC" sz="1100">
                          <a:effectLst/>
                        </a:rPr>
                        <a:t>Páramo muy húmedo subalpino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Alrededores de las quebradas Saquimala, San Lorenzo y Cimarrones. Así como en los nacientes de la Quebrada 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0311216"/>
                  </a:ext>
                </a:extLst>
              </a:tr>
              <a:tr h="0">
                <a:tc>
                  <a:txBody>
                    <a:bodyPr/>
                    <a:lstStyle/>
                    <a:p>
                      <a:pPr>
                        <a:lnSpc>
                          <a:spcPct val="107000"/>
                        </a:lnSpc>
                        <a:spcAft>
                          <a:spcPts val="0"/>
                        </a:spcAft>
                      </a:pPr>
                      <a:r>
                        <a:rPr lang="es-EC" sz="1100">
                          <a:effectLst/>
                        </a:rPr>
                        <a:t>Bosque muy húmedo montano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Alrededores de las quebradas Saquimala y 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64752169"/>
                  </a:ext>
                </a:extLst>
              </a:tr>
              <a:tr h="0">
                <a:tc>
                  <a:txBody>
                    <a:bodyPr/>
                    <a:lstStyle/>
                    <a:p>
                      <a:pPr>
                        <a:lnSpc>
                          <a:spcPct val="107000"/>
                        </a:lnSpc>
                        <a:spcAft>
                          <a:spcPts val="0"/>
                        </a:spcAft>
                      </a:pPr>
                      <a:r>
                        <a:rPr lang="es-EC" sz="1100">
                          <a:effectLst/>
                        </a:rPr>
                        <a:t>Bosque pluvial subalpino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a:effectLst/>
                        </a:rPr>
                        <a:t>Alrededores de las quebradas Mururco y 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01713049"/>
                  </a:ext>
                </a:extLst>
              </a:tr>
              <a:tr h="0">
                <a:tc>
                  <a:txBody>
                    <a:bodyPr/>
                    <a:lstStyle/>
                    <a:p>
                      <a:pPr>
                        <a:lnSpc>
                          <a:spcPct val="107000"/>
                        </a:lnSpc>
                        <a:spcAft>
                          <a:spcPts val="0"/>
                        </a:spcAft>
                      </a:pPr>
                      <a:r>
                        <a:rPr lang="es-EC" sz="1100">
                          <a:effectLst/>
                        </a:rPr>
                        <a:t>Bosque seco montano bajo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C" sz="1100" dirty="0">
                          <a:effectLst/>
                        </a:rPr>
                        <a:t>Alrededores de las quebradas Saquimala y San Lorenzo.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04257546"/>
                  </a:ext>
                </a:extLst>
              </a:tr>
            </a:tbl>
          </a:graphicData>
        </a:graphic>
      </p:graphicFrame>
      <p:pic>
        <p:nvPicPr>
          <p:cNvPr id="6" name="Imagen 5">
            <a:extLst>
              <a:ext uri="{FF2B5EF4-FFF2-40B4-BE49-F238E27FC236}">
                <a16:creationId xmlns="" xmlns:a16="http://schemas.microsoft.com/office/drawing/2014/main" id="{A45640DF-0CC2-419B-87DC-425CDEBC4F1E}"/>
              </a:ext>
            </a:extLst>
          </p:cNvPr>
          <p:cNvPicPr>
            <a:picLocks noChangeAspect="1"/>
          </p:cNvPicPr>
          <p:nvPr/>
        </p:nvPicPr>
        <p:blipFill>
          <a:blip r:embed="rId3"/>
          <a:stretch>
            <a:fillRect/>
          </a:stretch>
        </p:blipFill>
        <p:spPr>
          <a:xfrm>
            <a:off x="983765" y="4878249"/>
            <a:ext cx="6010275" cy="120967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8" name="Picture 2" descr="Resultado de imagen para ESPE LOGO">
            <a:hlinkClick r:id="rId5"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4562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 xmlns:a16="http://schemas.microsoft.com/office/drawing/2014/main" id="{CE45CA36-3BB7-47B1-B97D-2BB090425733}"/>
              </a:ext>
            </a:extLst>
          </p:cNvPr>
          <p:cNvSpPr txBox="1">
            <a:spLocks/>
          </p:cNvSpPr>
          <p:nvPr/>
        </p:nvSpPr>
        <p:spPr>
          <a:xfrm>
            <a:off x="1612751" y="70788"/>
            <a:ext cx="9601200" cy="64423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Sistema biótico</a:t>
            </a:r>
          </a:p>
        </p:txBody>
      </p:sp>
      <p:sp>
        <p:nvSpPr>
          <p:cNvPr id="2" name="Rectángulo redondeado 1"/>
          <p:cNvSpPr/>
          <p:nvPr/>
        </p:nvSpPr>
        <p:spPr>
          <a:xfrm>
            <a:off x="2188270" y="1206492"/>
            <a:ext cx="1915753" cy="432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Páramo</a:t>
            </a:r>
          </a:p>
        </p:txBody>
      </p:sp>
      <p:graphicFrame>
        <p:nvGraphicFramePr>
          <p:cNvPr id="6" name="Diagrama 5"/>
          <p:cNvGraphicFramePr/>
          <p:nvPr>
            <p:extLst>
              <p:ext uri="{D42A27DB-BD31-4B8C-83A1-F6EECF244321}">
                <p14:modId xmlns:p14="http://schemas.microsoft.com/office/powerpoint/2010/main" val="3077403763"/>
              </p:ext>
            </p:extLst>
          </p:nvPr>
        </p:nvGraphicFramePr>
        <p:xfrm>
          <a:off x="832401" y="2069126"/>
          <a:ext cx="5078069" cy="2820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2" descr="Resultado de imagen para paramo">
            <a:extLst>
              <a:ext uri="{FF2B5EF4-FFF2-40B4-BE49-F238E27FC236}">
                <a16:creationId xmlns="" xmlns:a16="http://schemas.microsoft.com/office/drawing/2014/main" id="{45355824-9EDB-4F4D-AD1C-89BB52B1249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4412" y="5013270"/>
            <a:ext cx="3583471" cy="15975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
            <a:extLst>
              <a:ext uri="{FF2B5EF4-FFF2-40B4-BE49-F238E27FC236}">
                <a16:creationId xmlns="" xmlns:a16="http://schemas.microsoft.com/office/drawing/2014/main" id="{3B93FD0A-D39D-4CE2-8DF3-DBB55F2669ED}"/>
              </a:ext>
            </a:extLst>
          </p:cNvPr>
          <p:cNvSpPr/>
          <p:nvPr/>
        </p:nvSpPr>
        <p:spPr>
          <a:xfrm>
            <a:off x="6281532" y="569793"/>
            <a:ext cx="4581788" cy="43203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400"/>
              <a:t>Bosque Andino</a:t>
            </a:r>
            <a:endParaRPr lang="es-EC" sz="2400" dirty="0"/>
          </a:p>
        </p:txBody>
      </p:sp>
      <p:pic>
        <p:nvPicPr>
          <p:cNvPr id="1028" name="Picture 4" descr="Resultado de imagen para bosque andino">
            <a:extLst>
              <a:ext uri="{FF2B5EF4-FFF2-40B4-BE49-F238E27FC236}">
                <a16:creationId xmlns="" xmlns:a16="http://schemas.microsoft.com/office/drawing/2014/main" id="{747D6DA9-1DD9-42A0-9C3E-00EA5D41F07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52074" y="4131832"/>
            <a:ext cx="3439755" cy="17628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 xmlns:a16="http://schemas.microsoft.com/office/drawing/2014/main" id="{AD4AC788-6301-474A-9859-1274264F101C}"/>
              </a:ext>
            </a:extLst>
          </p:cNvPr>
          <p:cNvSpPr/>
          <p:nvPr/>
        </p:nvSpPr>
        <p:spPr>
          <a:xfrm>
            <a:off x="6749574" y="1489707"/>
            <a:ext cx="3644759" cy="113296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Se halla entre 2.500 - 3.300 m; la topografía de esta formación es de montañosa a escarpada.</a:t>
            </a:r>
            <a:endParaRPr lang="es-EC" dirty="0"/>
          </a:p>
        </p:txBody>
      </p:sp>
      <p:sp>
        <p:nvSpPr>
          <p:cNvPr id="15" name="Rectángulo 14">
            <a:extLst>
              <a:ext uri="{FF2B5EF4-FFF2-40B4-BE49-F238E27FC236}">
                <a16:creationId xmlns="" xmlns:a16="http://schemas.microsoft.com/office/drawing/2014/main" id="{A6BCC8AF-DA9D-47DC-9A46-D131BA5E90BE}"/>
              </a:ext>
            </a:extLst>
          </p:cNvPr>
          <p:cNvSpPr/>
          <p:nvPr/>
        </p:nvSpPr>
        <p:spPr>
          <a:xfrm>
            <a:off x="6749573" y="2747136"/>
            <a:ext cx="3644759" cy="1132964"/>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Especies de coníferas principalmente, árboles presentan alturas entre 15 y 20 m, con gran cantidad de musgos y epifitas</a:t>
            </a:r>
            <a:endParaRPr lang="es-EC" dirty="0"/>
          </a:p>
        </p:txBody>
      </p:sp>
    </p:spTree>
    <p:extLst>
      <p:ext uri="{BB962C8B-B14F-4D97-AF65-F5344CB8AC3E}">
        <p14:creationId xmlns:p14="http://schemas.microsoft.com/office/powerpoint/2010/main" val="13198129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775C8F4-9B16-449A-9219-50B7087A43F8}"/>
              </a:ext>
            </a:extLst>
          </p:cNvPr>
          <p:cNvSpPr>
            <a:spLocks noGrp="1"/>
          </p:cNvSpPr>
          <p:nvPr>
            <p:ph type="title"/>
          </p:nvPr>
        </p:nvSpPr>
        <p:spPr>
          <a:xfrm>
            <a:off x="1612751" y="0"/>
            <a:ext cx="4603173" cy="748145"/>
          </a:xfrm>
        </p:spPr>
        <p:txBody>
          <a:bodyPr>
            <a:normAutofit/>
          </a:bodyPr>
          <a:lstStyle/>
          <a:p>
            <a:r>
              <a:rPr lang="es-EC" sz="4000" dirty="0"/>
              <a:t>Sistema perceptual</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213" y="0"/>
            <a:ext cx="942538" cy="785813"/>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33AB7E8B-7AF2-4BFF-9131-A16B705FEF5A}"/>
              </a:ext>
            </a:extLst>
          </p:cNvPr>
          <p:cNvPicPr/>
          <p:nvPr/>
        </p:nvPicPr>
        <p:blipFill>
          <a:blip r:embed="rId6"/>
          <a:stretch>
            <a:fillRect/>
          </a:stretch>
        </p:blipFill>
        <p:spPr>
          <a:xfrm>
            <a:off x="1071964" y="1561749"/>
            <a:ext cx="2930194" cy="2179112"/>
          </a:xfrm>
          <a:prstGeom prst="rect">
            <a:avLst/>
          </a:prstGeom>
        </p:spPr>
      </p:pic>
      <p:sp>
        <p:nvSpPr>
          <p:cNvPr id="6" name="Rectángulo 5">
            <a:extLst>
              <a:ext uri="{FF2B5EF4-FFF2-40B4-BE49-F238E27FC236}">
                <a16:creationId xmlns="" xmlns:a16="http://schemas.microsoft.com/office/drawing/2014/main" id="{BB06D267-FF65-4C96-8203-AE59DCE9A8C2}"/>
              </a:ext>
            </a:extLst>
          </p:cNvPr>
          <p:cNvSpPr/>
          <p:nvPr/>
        </p:nvSpPr>
        <p:spPr>
          <a:xfrm>
            <a:off x="4940300" y="1002547"/>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7" name="Rectángulo 6">
            <a:extLst>
              <a:ext uri="{FF2B5EF4-FFF2-40B4-BE49-F238E27FC236}">
                <a16:creationId xmlns="" xmlns:a16="http://schemas.microsoft.com/office/drawing/2014/main" id="{FFB2A3DB-CF68-41E2-96F2-FA4D42D87960}"/>
              </a:ext>
            </a:extLst>
          </p:cNvPr>
          <p:cNvSpPr/>
          <p:nvPr/>
        </p:nvSpPr>
        <p:spPr>
          <a:xfrm>
            <a:off x="1381361" y="1021381"/>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8" name="Rectángulo 7">
            <a:extLst>
              <a:ext uri="{FF2B5EF4-FFF2-40B4-BE49-F238E27FC236}">
                <a16:creationId xmlns="" xmlns:a16="http://schemas.microsoft.com/office/drawing/2014/main" id="{CCEA9964-8B8E-4CB6-879F-A7A87EB0BADC}"/>
              </a:ext>
            </a:extLst>
          </p:cNvPr>
          <p:cNvSpPr/>
          <p:nvPr/>
        </p:nvSpPr>
        <p:spPr>
          <a:xfrm>
            <a:off x="4940300" y="399526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9" name="Rectángulo 8">
            <a:extLst>
              <a:ext uri="{FF2B5EF4-FFF2-40B4-BE49-F238E27FC236}">
                <a16:creationId xmlns="" xmlns:a16="http://schemas.microsoft.com/office/drawing/2014/main" id="{3BEC538E-486F-47FF-A19C-E7980E0AB20D}"/>
              </a:ext>
            </a:extLst>
          </p:cNvPr>
          <p:cNvSpPr/>
          <p:nvPr/>
        </p:nvSpPr>
        <p:spPr>
          <a:xfrm>
            <a:off x="1381361" y="396395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pic>
        <p:nvPicPr>
          <p:cNvPr id="11" name="Imagen 10">
            <a:extLst>
              <a:ext uri="{FF2B5EF4-FFF2-40B4-BE49-F238E27FC236}">
                <a16:creationId xmlns="" xmlns:a16="http://schemas.microsoft.com/office/drawing/2014/main" id="{A074A260-B4D5-4523-A082-D4B02235B136}"/>
              </a:ext>
            </a:extLst>
          </p:cNvPr>
          <p:cNvPicPr>
            <a:picLocks noChangeAspect="1"/>
          </p:cNvPicPr>
          <p:nvPr/>
        </p:nvPicPr>
        <p:blipFill>
          <a:blip r:embed="rId7"/>
          <a:stretch>
            <a:fillRect/>
          </a:stretch>
        </p:blipFill>
        <p:spPr>
          <a:xfrm>
            <a:off x="1141482" y="4412265"/>
            <a:ext cx="2860676" cy="2179112"/>
          </a:xfrm>
          <a:prstGeom prst="rect">
            <a:avLst/>
          </a:prstGeom>
        </p:spPr>
      </p:pic>
      <p:pic>
        <p:nvPicPr>
          <p:cNvPr id="12" name="Imagen 11">
            <a:extLst>
              <a:ext uri="{FF2B5EF4-FFF2-40B4-BE49-F238E27FC236}">
                <a16:creationId xmlns="" xmlns:a16="http://schemas.microsoft.com/office/drawing/2014/main" id="{CB5C5FAA-78D2-49DD-B0FF-74E0CF7DB8EF}"/>
              </a:ext>
            </a:extLst>
          </p:cNvPr>
          <p:cNvPicPr>
            <a:picLocks noChangeAspect="1"/>
          </p:cNvPicPr>
          <p:nvPr/>
        </p:nvPicPr>
        <p:blipFill>
          <a:blip r:embed="rId8"/>
          <a:stretch>
            <a:fillRect/>
          </a:stretch>
        </p:blipFill>
        <p:spPr>
          <a:xfrm>
            <a:off x="4630903" y="4412266"/>
            <a:ext cx="2930194" cy="2179112"/>
          </a:xfrm>
          <a:prstGeom prst="rect">
            <a:avLst/>
          </a:prstGeom>
        </p:spPr>
      </p:pic>
      <p:pic>
        <p:nvPicPr>
          <p:cNvPr id="13" name="Imagen 12">
            <a:extLst>
              <a:ext uri="{FF2B5EF4-FFF2-40B4-BE49-F238E27FC236}">
                <a16:creationId xmlns="" xmlns:a16="http://schemas.microsoft.com/office/drawing/2014/main" id="{6065F50A-165D-4B34-8B94-586D6C003944}"/>
              </a:ext>
            </a:extLst>
          </p:cNvPr>
          <p:cNvPicPr/>
          <p:nvPr/>
        </p:nvPicPr>
        <p:blipFill>
          <a:blip r:embed="rId9"/>
          <a:stretch>
            <a:fillRect/>
          </a:stretch>
        </p:blipFill>
        <p:spPr>
          <a:xfrm>
            <a:off x="8203660" y="440724"/>
            <a:ext cx="3542926" cy="1770914"/>
          </a:xfrm>
          <a:prstGeom prst="rect">
            <a:avLst/>
          </a:prstGeom>
        </p:spPr>
      </p:pic>
      <p:pic>
        <p:nvPicPr>
          <p:cNvPr id="14" name="Imagen 13">
            <a:extLst>
              <a:ext uri="{FF2B5EF4-FFF2-40B4-BE49-F238E27FC236}">
                <a16:creationId xmlns="" xmlns:a16="http://schemas.microsoft.com/office/drawing/2014/main" id="{E9028E6A-3383-4845-AB83-6A0618F7D118}"/>
              </a:ext>
            </a:extLst>
          </p:cNvPr>
          <p:cNvPicPr/>
          <p:nvPr/>
        </p:nvPicPr>
        <p:blipFill>
          <a:blip r:embed="rId10"/>
          <a:stretch>
            <a:fillRect/>
          </a:stretch>
        </p:blipFill>
        <p:spPr>
          <a:xfrm>
            <a:off x="8189842" y="2472408"/>
            <a:ext cx="3542926" cy="1770913"/>
          </a:xfrm>
          <a:prstGeom prst="rect">
            <a:avLst/>
          </a:prstGeom>
        </p:spPr>
      </p:pic>
      <p:pic>
        <p:nvPicPr>
          <p:cNvPr id="15" name="Imagen 14">
            <a:extLst>
              <a:ext uri="{FF2B5EF4-FFF2-40B4-BE49-F238E27FC236}">
                <a16:creationId xmlns="" xmlns:a16="http://schemas.microsoft.com/office/drawing/2014/main" id="{A981AC80-B70F-49B6-B200-8AC37CF568C6}"/>
              </a:ext>
            </a:extLst>
          </p:cNvPr>
          <p:cNvPicPr/>
          <p:nvPr/>
        </p:nvPicPr>
        <p:blipFill>
          <a:blip r:embed="rId11"/>
          <a:stretch>
            <a:fillRect/>
          </a:stretch>
        </p:blipFill>
        <p:spPr>
          <a:xfrm>
            <a:off x="8203660" y="4556430"/>
            <a:ext cx="3529108" cy="1287779"/>
          </a:xfrm>
          <a:prstGeom prst="rect">
            <a:avLst/>
          </a:prstGeom>
        </p:spPr>
      </p:pic>
      <p:pic>
        <p:nvPicPr>
          <p:cNvPr id="16" name="Imagen 15">
            <a:extLst>
              <a:ext uri="{FF2B5EF4-FFF2-40B4-BE49-F238E27FC236}">
                <a16:creationId xmlns="" xmlns:a16="http://schemas.microsoft.com/office/drawing/2014/main" id="{A6BE1E29-EEC0-4931-BFFB-AD988CC8EA00}"/>
              </a:ext>
            </a:extLst>
          </p:cNvPr>
          <p:cNvPicPr>
            <a:picLocks noChangeAspect="1"/>
          </p:cNvPicPr>
          <p:nvPr/>
        </p:nvPicPr>
        <p:blipFill>
          <a:blip r:embed="rId12"/>
          <a:stretch>
            <a:fillRect/>
          </a:stretch>
        </p:blipFill>
        <p:spPr>
          <a:xfrm>
            <a:off x="4630904" y="1561749"/>
            <a:ext cx="2930194" cy="2179112"/>
          </a:xfrm>
          <a:prstGeom prst="rect">
            <a:avLst/>
          </a:prstGeom>
        </p:spPr>
      </p:pic>
    </p:spTree>
    <p:extLst>
      <p:ext uri="{BB962C8B-B14F-4D97-AF65-F5344CB8AC3E}">
        <p14:creationId xmlns:p14="http://schemas.microsoft.com/office/powerpoint/2010/main" val="3986482764"/>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LOGO">
            <a:hlinkClick r:id="rId2" action="ppaction://hlinksldjump"/>
            <a:extLst>
              <a:ext uri="{FF2B5EF4-FFF2-40B4-BE49-F238E27FC236}">
                <a16:creationId xmlns="" xmlns:a16="http://schemas.microsoft.com/office/drawing/2014/main" id="{33806031-ACAB-475F-8BCD-14078FD86C7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a:extLst>
              <a:ext uri="{FF2B5EF4-FFF2-40B4-BE49-F238E27FC236}">
                <a16:creationId xmlns="" xmlns:a16="http://schemas.microsoft.com/office/drawing/2014/main" id="{440FD1B6-E183-4B59-9AC1-B7D9D9FC9500}"/>
              </a:ext>
            </a:extLst>
          </p:cNvPr>
          <p:cNvGraphicFramePr/>
          <p:nvPr>
            <p:extLst>
              <p:ext uri="{D42A27DB-BD31-4B8C-83A1-F6EECF244321}">
                <p14:modId xmlns:p14="http://schemas.microsoft.com/office/powerpoint/2010/main" val="3719522435"/>
              </p:ext>
            </p:extLst>
          </p:nvPr>
        </p:nvGraphicFramePr>
        <p:xfrm>
          <a:off x="2032000" y="613649"/>
          <a:ext cx="8128000" cy="50582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140546039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5672" y="-10392"/>
            <a:ext cx="9601200" cy="768927"/>
          </a:xfrm>
        </p:spPr>
        <p:txBody>
          <a:bodyPr/>
          <a:lstStyle/>
          <a:p>
            <a:r>
              <a:rPr lang="es-EC" dirty="0"/>
              <a:t>Planteamiento del Problema</a:t>
            </a:r>
          </a:p>
        </p:txBody>
      </p:sp>
      <p:pic>
        <p:nvPicPr>
          <p:cNvPr id="5" name="Picture 2" descr="Resultado de imagen para ESPE LOGO">
            <a:hlinkClick r:id="rId2" action="ppaction://hlinksldjump"/>
            <a:extLst>
              <a:ext uri="{FF2B5EF4-FFF2-40B4-BE49-F238E27FC236}">
                <a16:creationId xmlns="" xmlns:a16="http://schemas.microsoft.com/office/drawing/2014/main" id="{96580420-8488-4D34-B0D0-6B8AFCFC5C8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350818" y="987136"/>
            <a:ext cx="442652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MX" dirty="0"/>
              <a:t>Una erupción del volcán Cotopaxi puede causar varios efectos.</a:t>
            </a:r>
            <a:endParaRPr lang="es-EC" dirty="0"/>
          </a:p>
        </p:txBody>
      </p:sp>
      <p:pic>
        <p:nvPicPr>
          <p:cNvPr id="1026" name="Picture 2" descr="Resultado de imagen para caida de ceniza volcan cotopax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254" y="1977929"/>
            <a:ext cx="3013653" cy="1855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aha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0611" y="768927"/>
            <a:ext cx="2920134" cy="19467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ctor angular 8"/>
          <p:cNvCxnSpPr>
            <a:stCxn id="7" idx="3"/>
            <a:endCxn id="1028" idx="1"/>
          </p:cNvCxnSpPr>
          <p:nvPr/>
        </p:nvCxnSpPr>
        <p:spPr>
          <a:xfrm>
            <a:off x="5777345" y="1310302"/>
            <a:ext cx="1423266" cy="4320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a:stCxn id="7" idx="2"/>
          </p:cNvCxnSpPr>
          <p:nvPr/>
        </p:nvCxnSpPr>
        <p:spPr>
          <a:xfrm>
            <a:off x="3564082" y="1633467"/>
            <a:ext cx="0" cy="320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redondeado 14"/>
          <p:cNvSpPr/>
          <p:nvPr/>
        </p:nvSpPr>
        <p:spPr>
          <a:xfrm>
            <a:off x="5927869" y="2933892"/>
            <a:ext cx="5257800" cy="8520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EC" dirty="0"/>
              <a:t>Proyectos de construcción </a:t>
            </a:r>
            <a:r>
              <a:rPr lang="es-MX" dirty="0"/>
              <a:t>de obras civiles de mitigación en las diferentes quebradas, que modifican los componentes. </a:t>
            </a:r>
            <a:endParaRPr lang="es-EC" dirty="0"/>
          </a:p>
        </p:txBody>
      </p:sp>
      <p:pic>
        <p:nvPicPr>
          <p:cNvPr id="1030" name="Picture 6" descr="Resultado de imagen para sistema abiotic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2005" y="4100369"/>
            <a:ext cx="1548534" cy="15524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sistema biotic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8429" y="4111544"/>
            <a:ext cx="2504498" cy="154123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seres human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3076" y="4100369"/>
            <a:ext cx="1849476" cy="154123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angular 17"/>
          <p:cNvCxnSpPr>
            <a:stCxn id="15" idx="1"/>
          </p:cNvCxnSpPr>
          <p:nvPr/>
        </p:nvCxnSpPr>
        <p:spPr>
          <a:xfrm rot="10800000" flipV="1">
            <a:off x="4707083" y="3359919"/>
            <a:ext cx="1220787" cy="9928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redondeado 18"/>
          <p:cNvSpPr/>
          <p:nvPr/>
        </p:nvSpPr>
        <p:spPr>
          <a:xfrm>
            <a:off x="1350817" y="4055550"/>
            <a:ext cx="3356265" cy="12334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dirty="0"/>
              <a:t>Se plantea realizar una evaluación de impacto ambiental.</a:t>
            </a:r>
            <a:endParaRPr lang="es-EC" dirty="0"/>
          </a:p>
        </p:txBody>
      </p:sp>
      <p:sp>
        <p:nvSpPr>
          <p:cNvPr id="20" name="Elipse 19"/>
          <p:cNvSpPr/>
          <p:nvPr/>
        </p:nvSpPr>
        <p:spPr>
          <a:xfrm>
            <a:off x="1548246" y="5510687"/>
            <a:ext cx="3210791" cy="966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Resguardan la vida de más de 300.000 personas</a:t>
            </a:r>
            <a:endParaRPr lang="es-EC" dirty="0"/>
          </a:p>
        </p:txBody>
      </p:sp>
      <p:pic>
        <p:nvPicPr>
          <p:cNvPr id="3" name="Imagen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700" y="10159"/>
            <a:ext cx="1025972" cy="656953"/>
          </a:xfrm>
          <a:prstGeom prst="rect">
            <a:avLst/>
          </a:prstGeom>
        </p:spPr>
      </p:pic>
    </p:spTree>
    <p:extLst>
      <p:ext uri="{BB962C8B-B14F-4D97-AF65-F5344CB8AC3E}">
        <p14:creationId xmlns:p14="http://schemas.microsoft.com/office/powerpoint/2010/main" val="458613369"/>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5C60777A-0247-47AE-BE3C-50E8CA6F412D}"/>
              </a:ext>
            </a:extLst>
          </p:cNvPr>
          <p:cNvPicPr/>
          <p:nvPr/>
        </p:nvPicPr>
        <p:blipFill>
          <a:blip r:embed="rId2"/>
          <a:stretch>
            <a:fillRect/>
          </a:stretch>
        </p:blipFill>
        <p:spPr>
          <a:xfrm>
            <a:off x="1503916" y="1243687"/>
            <a:ext cx="5460103" cy="5223841"/>
          </a:xfrm>
          <a:prstGeom prst="rect">
            <a:avLst/>
          </a:prstGeom>
          <a:ln w="76200">
            <a:solidFill>
              <a:srgbClr val="00B0F0"/>
            </a:solidFill>
          </a:ln>
        </p:spPr>
      </p:pic>
      <p:sp>
        <p:nvSpPr>
          <p:cNvPr id="5" name="Elipse 4">
            <a:extLst>
              <a:ext uri="{FF2B5EF4-FFF2-40B4-BE49-F238E27FC236}">
                <a16:creationId xmlns="" xmlns:a16="http://schemas.microsoft.com/office/drawing/2014/main" id="{ADD136FB-1A3F-45F5-9D8C-E2DF534C9D4A}"/>
              </a:ext>
            </a:extLst>
          </p:cNvPr>
          <p:cNvSpPr/>
          <p:nvPr/>
        </p:nvSpPr>
        <p:spPr>
          <a:xfrm>
            <a:off x="5698436" y="1270191"/>
            <a:ext cx="1033670" cy="914400"/>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s-EC"/>
          </a:p>
        </p:txBody>
      </p:sp>
      <p:cxnSp>
        <p:nvCxnSpPr>
          <p:cNvPr id="7" name="Conector recto de flecha 6">
            <a:extLst>
              <a:ext uri="{FF2B5EF4-FFF2-40B4-BE49-F238E27FC236}">
                <a16:creationId xmlns="" xmlns:a16="http://schemas.microsoft.com/office/drawing/2014/main" id="{B9285EB1-AF9A-4B83-B3E9-C81915E27A45}"/>
              </a:ext>
            </a:extLst>
          </p:cNvPr>
          <p:cNvCxnSpPr/>
          <p:nvPr/>
        </p:nvCxnSpPr>
        <p:spPr>
          <a:xfrm>
            <a:off x="6732106" y="1696746"/>
            <a:ext cx="62285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Rectángulo 7">
            <a:extLst>
              <a:ext uri="{FF2B5EF4-FFF2-40B4-BE49-F238E27FC236}">
                <a16:creationId xmlns="" xmlns:a16="http://schemas.microsoft.com/office/drawing/2014/main" id="{2A2FB504-FC5C-42F9-8EA7-451B207F45BA}"/>
              </a:ext>
            </a:extLst>
          </p:cNvPr>
          <p:cNvSpPr/>
          <p:nvPr/>
        </p:nvSpPr>
        <p:spPr>
          <a:xfrm>
            <a:off x="7396165" y="1512080"/>
            <a:ext cx="753924" cy="369332"/>
          </a:xfrm>
          <a:prstGeom prst="rect">
            <a:avLst/>
          </a:prstGeom>
          <a:ln>
            <a:solidFill>
              <a:schemeClr val="accent2"/>
            </a:solidFill>
          </a:ln>
        </p:spPr>
        <p:txBody>
          <a:bodyPr wrap="none">
            <a:spAutoFit/>
          </a:bodyPr>
          <a:lstStyle/>
          <a:p>
            <a:r>
              <a:rPr lang="es-EC" dirty="0"/>
              <a:t>Fases</a:t>
            </a:r>
          </a:p>
        </p:txBody>
      </p:sp>
      <p:sp>
        <p:nvSpPr>
          <p:cNvPr id="9" name="Rectángulo 8">
            <a:extLst>
              <a:ext uri="{FF2B5EF4-FFF2-40B4-BE49-F238E27FC236}">
                <a16:creationId xmlns="" xmlns:a16="http://schemas.microsoft.com/office/drawing/2014/main" id="{44638DC6-981F-470E-8C99-F511BCB9FA84}"/>
              </a:ext>
            </a:extLst>
          </p:cNvPr>
          <p:cNvSpPr/>
          <p:nvPr/>
        </p:nvSpPr>
        <p:spPr>
          <a:xfrm>
            <a:off x="7580245" y="2900228"/>
            <a:ext cx="3776868" cy="1477328"/>
          </a:xfrm>
          <a:prstGeom prst="rect">
            <a:avLst/>
          </a:prstGeom>
          <a:ln>
            <a:solidFill>
              <a:srgbClr val="92D050"/>
            </a:solidFill>
          </a:ln>
        </p:spPr>
        <p:txBody>
          <a:bodyPr wrap="square">
            <a:spAutoFit/>
          </a:bodyPr>
          <a:lstStyle/>
          <a:p>
            <a:pPr algn="just"/>
            <a:r>
              <a:rPr lang="es-EC" dirty="0">
                <a:latin typeface="+mj-lt"/>
                <a:ea typeface="Calibri" panose="020F0502020204030204" pitchFamily="34" charset="0"/>
              </a:rPr>
              <a:t>“Elemento de las actividades, productos o servicios de una organización que puede interactuar con el medio ambiente” (ISO 14001, 2004)</a:t>
            </a:r>
            <a:endParaRPr lang="es-EC" dirty="0">
              <a:latin typeface="+mj-lt"/>
            </a:endParaRPr>
          </a:p>
        </p:txBody>
      </p:sp>
      <p:pic>
        <p:nvPicPr>
          <p:cNvPr id="13" name="Picture 2" descr="Resultado de imagen para ESPE LOGO">
            <a:hlinkClick r:id="rId3" action="ppaction://hlinksldjump"/>
            <a:extLst>
              <a:ext uri="{FF2B5EF4-FFF2-40B4-BE49-F238E27FC236}">
                <a16:creationId xmlns="" xmlns:a16="http://schemas.microsoft.com/office/drawing/2014/main" id="{13077CA2-6418-465E-B787-21DFB139372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 xmlns:a16="http://schemas.microsoft.com/office/drawing/2014/main" id="{EDB3C158-5DC1-449A-BB1D-1A6837936692}"/>
              </a:ext>
            </a:extLst>
          </p:cNvPr>
          <p:cNvSpPr txBox="1">
            <a:spLocks/>
          </p:cNvSpPr>
          <p:nvPr/>
        </p:nvSpPr>
        <p:spPr>
          <a:xfrm>
            <a:off x="1682112" y="-51369"/>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aspectos ambientales </a:t>
            </a: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61474690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sultado de imagen para ESPE LOGO">
            <a:hlinkClick r:id="rId2" action="ppaction://hlinksldjump"/>
            <a:extLst>
              <a:ext uri="{FF2B5EF4-FFF2-40B4-BE49-F238E27FC236}">
                <a16:creationId xmlns="" xmlns:a16="http://schemas.microsoft.com/office/drawing/2014/main" id="{7DE5DC85-3D44-4FB1-9AB6-ED63803B79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 xmlns:a16="http://schemas.microsoft.com/office/drawing/2014/main" id="{3A575E61-EC2E-4DCB-9F26-2D84BFA08208}"/>
              </a:ext>
            </a:extLst>
          </p:cNvPr>
          <p:cNvGraphicFramePr>
            <a:graphicFrameLocks noGrp="1"/>
          </p:cNvGraphicFramePr>
          <p:nvPr>
            <p:extLst>
              <p:ext uri="{D42A27DB-BD31-4B8C-83A1-F6EECF244321}">
                <p14:modId xmlns:p14="http://schemas.microsoft.com/office/powerpoint/2010/main" val="3940160197"/>
              </p:ext>
            </p:extLst>
          </p:nvPr>
        </p:nvGraphicFramePr>
        <p:xfrm>
          <a:off x="921999" y="1017141"/>
          <a:ext cx="8487043" cy="5655488"/>
        </p:xfrm>
        <a:graphic>
          <a:graphicData uri="http://schemas.openxmlformats.org/drawingml/2006/table">
            <a:tbl>
              <a:tblPr firstRow="1" firstCol="1" bandRow="1"/>
              <a:tblGrid>
                <a:gridCol w="1067153">
                  <a:extLst>
                    <a:ext uri="{9D8B030D-6E8A-4147-A177-3AD203B41FA5}">
                      <a16:colId xmlns="" xmlns:a16="http://schemas.microsoft.com/office/drawing/2014/main" val="2138643527"/>
                    </a:ext>
                  </a:extLst>
                </a:gridCol>
                <a:gridCol w="1098903">
                  <a:extLst>
                    <a:ext uri="{9D8B030D-6E8A-4147-A177-3AD203B41FA5}">
                      <a16:colId xmlns="" xmlns:a16="http://schemas.microsoft.com/office/drawing/2014/main" val="2300576152"/>
                    </a:ext>
                  </a:extLst>
                </a:gridCol>
                <a:gridCol w="881416">
                  <a:extLst>
                    <a:ext uri="{9D8B030D-6E8A-4147-A177-3AD203B41FA5}">
                      <a16:colId xmlns="" xmlns:a16="http://schemas.microsoft.com/office/drawing/2014/main" val="38830338"/>
                    </a:ext>
                  </a:extLst>
                </a:gridCol>
                <a:gridCol w="870303">
                  <a:extLst>
                    <a:ext uri="{9D8B030D-6E8A-4147-A177-3AD203B41FA5}">
                      <a16:colId xmlns="" xmlns:a16="http://schemas.microsoft.com/office/drawing/2014/main" val="368486444"/>
                    </a:ext>
                  </a:extLst>
                </a:gridCol>
                <a:gridCol w="4569268">
                  <a:extLst>
                    <a:ext uri="{9D8B030D-6E8A-4147-A177-3AD203B41FA5}">
                      <a16:colId xmlns="" xmlns:a16="http://schemas.microsoft.com/office/drawing/2014/main" val="108420781"/>
                    </a:ext>
                  </a:extLst>
                </a:gridCol>
              </a:tblGrid>
              <a:tr h="44415">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70AD47"/>
                    </a:solidFill>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rgbClr val="70AD47"/>
                    </a:solidFill>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rgbClr val="70AD47"/>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Abandono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rgbClr val="70AD47"/>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70AD47"/>
                    </a:solidFill>
                  </a:tcPr>
                </a:tc>
                <a:extLst>
                  <a:ext uri="{0D108BD9-81ED-4DB2-BD59-A6C34878D82A}">
                    <a16:rowId xmlns="" xmlns:a16="http://schemas.microsoft.com/office/drawing/2014/main" val="2373047391"/>
                  </a:ext>
                </a:extLst>
              </a:tr>
              <a:tr h="157829">
                <a:tc rowSpan="6">
                  <a:txBody>
                    <a:bodyPr/>
                    <a:lstStyle/>
                    <a:p>
                      <a:pPr algn="ctr">
                        <a:lnSpc>
                          <a:spcPct val="107000"/>
                        </a:lnSpc>
                        <a:spcAft>
                          <a:spcPts val="0"/>
                        </a:spcAft>
                      </a:pP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DE9D9"/>
                    </a:solidFill>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Trámite de licencias y permisos.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13405887"/>
                  </a:ext>
                </a:extLst>
              </a:tr>
              <a:tr h="201240">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Contratación mano de obra y capacitación del personal.</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0166223"/>
                  </a:ext>
                </a:extLst>
              </a:tr>
              <a:tr h="215779">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Identificación y selección de proveedores, compra de materias primas e insumos.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56836414"/>
                  </a:ext>
                </a:extLst>
              </a:tr>
              <a:tr h="157829">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Trazado y diseño geométrico.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1530156"/>
                  </a:ext>
                </a:extLst>
              </a:tr>
              <a:tr h="249898">
                <a:tc vMerge="1">
                  <a:txBody>
                    <a:bodyPr/>
                    <a:lstStyle/>
                    <a:p>
                      <a:endParaRPr lang="es-EC"/>
                    </a:p>
                  </a:txBody>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Identificación de desvíos y rutas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657529"/>
                  </a:ext>
                </a:extLst>
              </a:tr>
              <a:tr h="219069">
                <a:tc vMerge="1">
                  <a:txBody>
                    <a:bodyPr/>
                    <a:lstStyle/>
                    <a:p>
                      <a:endParaRPr lang="es-EC"/>
                    </a:p>
                  </a:txBody>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Evaluación económica final</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64421083"/>
                  </a:ext>
                </a:extLst>
              </a:tr>
              <a:tr h="289935">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rowSpan="15">
                  <a:txBody>
                    <a:bodyPr/>
                    <a:lstStyle/>
                    <a:p>
                      <a:pPr algn="ctr">
                        <a:lnSpc>
                          <a:spcPct val="107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EF3"/>
                    </a:solidFill>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Demarcación y señalización provisional.</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4328662"/>
                  </a:ext>
                </a:extLst>
              </a:tr>
              <a:tr h="315661">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Desmonte, limpieza y remoción de cobertura vegetal</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7909688"/>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Explanación</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1066970"/>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Conformación de taludes de corte y de excavación.</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13501142"/>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Explosivos y voladuras.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93495366"/>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Excavaciones y movimiento de tierra</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73809770"/>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Preparación de zanjas y entibado.</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265086"/>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Desvío de cauces y arroyos</a:t>
                      </a:r>
                      <a:endParaRPr lang="es-EC"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31246784"/>
                  </a:ext>
                </a:extLst>
              </a:tr>
              <a:tr h="315661">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Operación de maquinaria y equipo, transporte y acarreos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4867800"/>
                  </a:ext>
                </a:extLst>
              </a:tr>
              <a:tr h="161303">
                <a:tc rowSpan="2">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 de obras de concreto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68851338"/>
                  </a:ext>
                </a:extLst>
              </a:tr>
              <a:tr h="128632">
                <a:tc vMerge="1">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rowSpan="2">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rowSpan="2">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rowSpan="2">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Accesos, vías y pavimentos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00487480"/>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vMerge="1">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vMerge="1">
                  <a:txBody>
                    <a:bodyPr/>
                    <a:lstStyle/>
                    <a:p>
                      <a:pPr>
                        <a:lnSpc>
                          <a:spcPct val="107000"/>
                        </a:lnSpc>
                      </a:pPr>
                      <a:endParaRPr lang="es-EC" sz="105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vMerge="1">
                  <a:txBody>
                    <a:bodyPr/>
                    <a:lstStyle/>
                    <a:p>
                      <a:pPr marL="171450" indent="-171450">
                        <a:lnSpc>
                          <a:spcPct val="107000"/>
                        </a:lnSpc>
                        <a:spcAft>
                          <a:spcPts val="0"/>
                        </a:spcAft>
                        <a:buFont typeface="Arial" panose="020B0604020202020204" pitchFamily="34" charset="0"/>
                        <a:buChar char="•"/>
                      </a:pPr>
                      <a:r>
                        <a:rPr lang="es-EC" sz="10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Accesos, vías y pavimentos</a:t>
                      </a:r>
                      <a:endParaRPr lang="es-EC"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44155727"/>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Explotación de préstamos (canteras)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640353"/>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Armaduras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71339831"/>
                  </a:ext>
                </a:extLst>
              </a:tr>
              <a:tr h="92432">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vMerge="1">
                  <a:txBody>
                    <a:bodyPr/>
                    <a:lstStyle/>
                    <a:p>
                      <a:endParaRPr lang="es-EC"/>
                    </a:p>
                  </a:txBody>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Embalsamiento de agua</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65902565"/>
                  </a:ext>
                </a:extLst>
              </a:tr>
            </a:tbl>
          </a:graphicData>
        </a:graphic>
      </p:graphicFrame>
      <p:pic>
        <p:nvPicPr>
          <p:cNvPr id="1026" name="Picture 2" descr="Resultado de imagen para planificacion">
            <a:extLst>
              <a:ext uri="{FF2B5EF4-FFF2-40B4-BE49-F238E27FC236}">
                <a16:creationId xmlns="" xmlns:a16="http://schemas.microsoft.com/office/drawing/2014/main" id="{0C041EFE-2E96-46CC-860E-F9056D943C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5099" y="1017141"/>
            <a:ext cx="1823002" cy="1443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onstruccion">
            <a:extLst>
              <a:ext uri="{FF2B5EF4-FFF2-40B4-BE49-F238E27FC236}">
                <a16:creationId xmlns="" xmlns:a16="http://schemas.microsoft.com/office/drawing/2014/main" id="{2F2740AE-ABB8-42D4-A7ED-A3ABE37E4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4306" y="2545277"/>
            <a:ext cx="1564586" cy="15645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onstruccion obreros">
            <a:extLst>
              <a:ext uri="{FF2B5EF4-FFF2-40B4-BE49-F238E27FC236}">
                <a16:creationId xmlns="" xmlns:a16="http://schemas.microsoft.com/office/drawing/2014/main" id="{FFCB66ED-655B-4D0B-A929-A3A74F0A0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4306" y="4276273"/>
            <a:ext cx="1564586" cy="156458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 xmlns:a16="http://schemas.microsoft.com/office/drawing/2014/main" id="{EDB3C158-5DC1-449A-BB1D-1A6837936692}"/>
              </a:ext>
            </a:extLst>
          </p:cNvPr>
          <p:cNvSpPr txBox="1">
            <a:spLocks/>
          </p:cNvSpPr>
          <p:nvPr/>
        </p:nvSpPr>
        <p:spPr>
          <a:xfrm>
            <a:off x="1682112" y="-30587"/>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aspectos ambientales </a:t>
            </a:r>
          </a:p>
        </p:txBody>
      </p:sp>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3138070246"/>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E56397CA-B5CD-485D-8732-9EA7F2A0A7BA}"/>
              </a:ext>
            </a:extLst>
          </p:cNvPr>
          <p:cNvGraphicFramePr>
            <a:graphicFrameLocks noGrp="1"/>
          </p:cNvGraphicFramePr>
          <p:nvPr>
            <p:extLst>
              <p:ext uri="{D42A27DB-BD31-4B8C-83A1-F6EECF244321}">
                <p14:modId xmlns:p14="http://schemas.microsoft.com/office/powerpoint/2010/main" val="2539895719"/>
              </p:ext>
            </p:extLst>
          </p:nvPr>
        </p:nvGraphicFramePr>
        <p:xfrm>
          <a:off x="1726718" y="1760091"/>
          <a:ext cx="8738563" cy="1890193"/>
        </p:xfrm>
        <a:graphic>
          <a:graphicData uri="http://schemas.openxmlformats.org/drawingml/2006/table">
            <a:tbl>
              <a:tblPr firstRow="1" firstCol="1" bandRow="1"/>
              <a:tblGrid>
                <a:gridCol w="1067153">
                  <a:extLst>
                    <a:ext uri="{9D8B030D-6E8A-4147-A177-3AD203B41FA5}">
                      <a16:colId xmlns="" xmlns:a16="http://schemas.microsoft.com/office/drawing/2014/main" val="3749524058"/>
                    </a:ext>
                  </a:extLst>
                </a:gridCol>
                <a:gridCol w="1098903">
                  <a:extLst>
                    <a:ext uri="{9D8B030D-6E8A-4147-A177-3AD203B41FA5}">
                      <a16:colId xmlns="" xmlns:a16="http://schemas.microsoft.com/office/drawing/2014/main" val="17511941"/>
                    </a:ext>
                  </a:extLst>
                </a:gridCol>
                <a:gridCol w="881416">
                  <a:extLst>
                    <a:ext uri="{9D8B030D-6E8A-4147-A177-3AD203B41FA5}">
                      <a16:colId xmlns="" xmlns:a16="http://schemas.microsoft.com/office/drawing/2014/main" val="1773469070"/>
                    </a:ext>
                  </a:extLst>
                </a:gridCol>
                <a:gridCol w="870303">
                  <a:extLst>
                    <a:ext uri="{9D8B030D-6E8A-4147-A177-3AD203B41FA5}">
                      <a16:colId xmlns="" xmlns:a16="http://schemas.microsoft.com/office/drawing/2014/main" val="2611451566"/>
                    </a:ext>
                  </a:extLst>
                </a:gridCol>
                <a:gridCol w="4820788">
                  <a:extLst>
                    <a:ext uri="{9D8B030D-6E8A-4147-A177-3AD203B41FA5}">
                      <a16:colId xmlns="" xmlns:a16="http://schemas.microsoft.com/office/drawing/2014/main" val="3465202062"/>
                    </a:ext>
                  </a:extLst>
                </a:gridCol>
              </a:tblGrid>
              <a:tr h="251085">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Planificación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6"/>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Abandono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solidFill>
                        <a:schemeClr val="tx1"/>
                      </a:solidFill>
                      <a:prstDash val="solid"/>
                      <a:round/>
                      <a:headEnd type="none" w="med" len="med"/>
                      <a:tailEnd type="none" w="med" len="med"/>
                    </a:lnT>
                    <a:lnB>
                      <a:noFill/>
                    </a:lnB>
                    <a:solidFill>
                      <a:schemeClr val="accent6"/>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 xmlns:a16="http://schemas.microsoft.com/office/drawing/2014/main" val="3896524268"/>
                  </a:ext>
                </a:extLst>
              </a:tr>
              <a:tr h="251085">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noFill/>
                      <a:prstDash val="solid"/>
                      <a:round/>
                      <a:headEnd type="none" w="med" len="med"/>
                      <a:tailEnd type="none" w="med" len="med"/>
                    </a:lnT>
                    <a:lnB>
                      <a:noFill/>
                    </a:lnB>
                    <a:solidFill>
                      <a:srgbClr val="E4DFEC"/>
                    </a:solidFill>
                  </a:tcP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a:noFill/>
                    </a:lnL>
                    <a:lnR>
                      <a:noFill/>
                    </a:lnR>
                    <a:lnT w="12700" cap="flat" cmpd="sng" algn="ctr">
                      <a:noFill/>
                      <a:prstDash val="solid"/>
                      <a:round/>
                      <a:headEnd type="none" w="med" len="med"/>
                      <a:tailEnd type="none" w="med" len="med"/>
                    </a:lnT>
                    <a:lnB>
                      <a:noFill/>
                    </a:lnB>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Operación del embalse</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12916100"/>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rowSpan="5">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solidFill>
                      <a:srgbClr val="EBF1DE"/>
                    </a:solidFill>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Restablecimiento del régimen natural del rio.</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98180956"/>
                  </a:ext>
                </a:extLst>
              </a:tr>
              <a:tr h="157829">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a:noFill/>
                    </a:lnL>
                    <a:lnR>
                      <a:noFill/>
                    </a:lnR>
                    <a:lnT>
                      <a:noFill/>
                    </a:lnT>
                    <a:lnB>
                      <a:noFill/>
                    </a:lnB>
                  </a:tcPr>
                </a:tc>
                <a:tc vMerge="1">
                  <a:txBody>
                    <a:bodyPr/>
                    <a:lstStyle/>
                    <a:p>
                      <a:endParaRPr lang="es-EC"/>
                    </a:p>
                  </a:txBody>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Arborización/revegetalización </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950180180"/>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rowSpan="3">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solidFill>
                      <a:srgbClr val="DAEEF3"/>
                    </a:solidFill>
                  </a:tcPr>
                </a:tc>
                <a:tc rowSpan="3">
                  <a:txBody>
                    <a:bodyPr/>
                    <a:lstStyle/>
                    <a:p>
                      <a:pPr algn="ctr">
                        <a:lnSpc>
                          <a:spcPct val="107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b">
                    <a:lnL>
                      <a:noFill/>
                    </a:lnL>
                    <a:lnR>
                      <a:noFill/>
                    </a:lnR>
                    <a:lnT>
                      <a:noFill/>
                    </a:lnT>
                    <a:lnB w="12700" cap="flat" cmpd="sng" algn="ctr">
                      <a:solidFill>
                        <a:schemeClr val="tx1"/>
                      </a:solidFill>
                      <a:prstDash val="solid"/>
                      <a:round/>
                      <a:headEnd type="none" w="med" len="med"/>
                      <a:tailEnd type="none" w="med" len="med"/>
                    </a:lnB>
                    <a:solidFill>
                      <a:srgbClr val="E4DFEC"/>
                    </a:solidFill>
                  </a:tcPr>
                </a:tc>
                <a:tc vMerge="1">
                  <a:txBody>
                    <a:bodyPr/>
                    <a:lstStyle/>
                    <a:p>
                      <a:endParaRPr lang="es-EC"/>
                    </a:p>
                  </a:txBody>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Movilización de equipos, maquinaria y materiales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382903"/>
                  </a:ext>
                </a:extLst>
              </a:tr>
              <a:tr h="289935">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Disposición de residuos foliares y leñosos.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22729688"/>
                  </a:ext>
                </a:extLst>
              </a:tr>
              <a:tr h="289935">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0814" marR="20814"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171450" indent="-171450">
                        <a:lnSpc>
                          <a:spcPct val="107000"/>
                        </a:lnSpc>
                        <a:spcAft>
                          <a:spcPts val="0"/>
                        </a:spcAft>
                        <a:buFont typeface="Arial" panose="020B0604020202020204" pitchFamily="34" charset="0"/>
                        <a:buChar char="•"/>
                      </a:pPr>
                      <a:r>
                        <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Manejo y disposición final de los sedimentos</a:t>
                      </a:r>
                      <a:endParaRPr lang="es-EC"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4" marR="2081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2449000"/>
                  </a:ext>
                </a:extLst>
              </a:tr>
            </a:tbl>
          </a:graphicData>
        </a:graphic>
      </p:graphicFrame>
      <p:pic>
        <p:nvPicPr>
          <p:cNvPr id="5" name="Picture 2" descr="Resultado de imagen para ESPE LOGO">
            <a:hlinkClick r:id="rId2" action="ppaction://hlinksldjump"/>
            <a:extLst>
              <a:ext uri="{FF2B5EF4-FFF2-40B4-BE49-F238E27FC236}">
                <a16:creationId xmlns="" xmlns:a16="http://schemas.microsoft.com/office/drawing/2014/main" id="{CF3A16AD-FCA5-4254-9ADC-FD57C10E7F5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embalse">
            <a:extLst>
              <a:ext uri="{FF2B5EF4-FFF2-40B4-BE49-F238E27FC236}">
                <a16:creationId xmlns="" xmlns:a16="http://schemas.microsoft.com/office/drawing/2014/main" id="{25C7F22F-F149-40C8-BC87-64975EB15E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718" y="4114800"/>
            <a:ext cx="1752600" cy="17526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Resultado de imagen para arboles">
            <a:extLst>
              <a:ext uri="{FF2B5EF4-FFF2-40B4-BE49-F238E27FC236}">
                <a16:creationId xmlns="" xmlns:a16="http://schemas.microsoft.com/office/drawing/2014/main" id="{77A4E691-A50E-49EA-BB53-2FAB216B85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082" y="4114800"/>
            <a:ext cx="1787895" cy="17526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Resultado de imagen para maquinaria">
            <a:extLst>
              <a:ext uri="{FF2B5EF4-FFF2-40B4-BE49-F238E27FC236}">
                <a16:creationId xmlns="" xmlns:a16="http://schemas.microsoft.com/office/drawing/2014/main" id="{C116FCF0-442E-4B1D-957B-FAD58D736F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0741" y="4114800"/>
            <a:ext cx="1787895" cy="1752600"/>
          </a:xfrm>
          <a:prstGeom prst="ellipse">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Resultado de imagen para residuos">
            <a:extLst>
              <a:ext uri="{FF2B5EF4-FFF2-40B4-BE49-F238E27FC236}">
                <a16:creationId xmlns="" xmlns:a16="http://schemas.microsoft.com/office/drawing/2014/main" id="{98D87ADC-C972-4052-BCA6-EA4CD2FF8DCE}"/>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9250400" y="4114800"/>
            <a:ext cx="1646200" cy="164620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 xmlns:a16="http://schemas.microsoft.com/office/drawing/2014/main" id="{EDB3C158-5DC1-449A-BB1D-1A6837936692}"/>
              </a:ext>
            </a:extLst>
          </p:cNvPr>
          <p:cNvSpPr txBox="1">
            <a:spLocks/>
          </p:cNvSpPr>
          <p:nvPr/>
        </p:nvSpPr>
        <p:spPr>
          <a:xfrm>
            <a:off x="1682112" y="0"/>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aspectos ambientales </a:t>
            </a:r>
          </a:p>
        </p:txBody>
      </p:sp>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75861024"/>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 xmlns:a16="http://schemas.microsoft.com/office/drawing/2014/main" id="{267B8F1B-C6D7-4C97-A703-6AFC54D5A634}"/>
              </a:ext>
            </a:extLst>
          </p:cNvPr>
          <p:cNvGraphicFramePr>
            <a:graphicFrameLocks noGrp="1"/>
          </p:cNvGraphicFramePr>
          <p:nvPr>
            <p:extLst>
              <p:ext uri="{D42A27DB-BD31-4B8C-83A1-F6EECF244321}">
                <p14:modId xmlns:p14="http://schemas.microsoft.com/office/powerpoint/2010/main" val="3467531112"/>
              </p:ext>
            </p:extLst>
          </p:nvPr>
        </p:nvGraphicFramePr>
        <p:xfrm>
          <a:off x="1013791" y="1269724"/>
          <a:ext cx="8251688" cy="5022218"/>
        </p:xfrm>
        <a:graphic>
          <a:graphicData uri="http://schemas.openxmlformats.org/drawingml/2006/table">
            <a:tbl>
              <a:tblPr firstRow="1" firstCol="1" bandRow="1"/>
              <a:tblGrid>
                <a:gridCol w="1502298">
                  <a:extLst>
                    <a:ext uri="{9D8B030D-6E8A-4147-A177-3AD203B41FA5}">
                      <a16:colId xmlns="" xmlns:a16="http://schemas.microsoft.com/office/drawing/2014/main" val="2597452168"/>
                    </a:ext>
                  </a:extLst>
                </a:gridCol>
                <a:gridCol w="1688851">
                  <a:extLst>
                    <a:ext uri="{9D8B030D-6E8A-4147-A177-3AD203B41FA5}">
                      <a16:colId xmlns="" xmlns:a16="http://schemas.microsoft.com/office/drawing/2014/main" val="1759850284"/>
                    </a:ext>
                  </a:extLst>
                </a:gridCol>
                <a:gridCol w="2400644">
                  <a:extLst>
                    <a:ext uri="{9D8B030D-6E8A-4147-A177-3AD203B41FA5}">
                      <a16:colId xmlns="" xmlns:a16="http://schemas.microsoft.com/office/drawing/2014/main" val="2215862481"/>
                    </a:ext>
                  </a:extLst>
                </a:gridCol>
                <a:gridCol w="2659895">
                  <a:extLst>
                    <a:ext uri="{9D8B030D-6E8A-4147-A177-3AD203B41FA5}">
                      <a16:colId xmlns="" xmlns:a16="http://schemas.microsoft.com/office/drawing/2014/main" val="770171049"/>
                    </a:ext>
                  </a:extLst>
                </a:gridCol>
              </a:tblGrid>
              <a:tr h="105774">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Indicador</a:t>
                      </a:r>
                      <a:endParaRPr lang="es-EC" sz="1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995166243"/>
                  </a:ext>
                </a:extLst>
              </a:tr>
              <a:tr h="206692">
                <a:tc rowSpan="1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Medio natural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rowSpan="10">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abiótico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rowSpan="3">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Atmósfera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Aumento de los niveles de ruido ambiental</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250745089"/>
                  </a:ext>
                </a:extLst>
              </a:tr>
              <a:tr h="20669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Aumento en la dispersión de olores ofensivos.</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505758089"/>
                  </a:ext>
                </a:extLst>
              </a:tr>
              <a:tr h="1057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Deterioro de la calidad de aire</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2164248477"/>
                  </a:ext>
                </a:extLst>
              </a:tr>
              <a:tr h="206692">
                <a:tc vMerge="1">
                  <a:txBody>
                    <a:bodyPr/>
                    <a:lstStyle/>
                    <a:p>
                      <a:endParaRPr lang="es-EC"/>
                    </a:p>
                  </a:txBody>
                  <a:tcPr/>
                </a:tc>
                <a:tc vMerge="1">
                  <a:txBody>
                    <a:bodyPr/>
                    <a:lstStyle/>
                    <a:p>
                      <a:endParaRPr lang="es-EC"/>
                    </a:p>
                  </a:txBody>
                  <a:tcPr/>
                </a:tc>
                <a:tc rowSpan="3">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Agua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Alteración de la calidad físico química del agua</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911911000"/>
                  </a:ext>
                </a:extLst>
              </a:tr>
              <a:tr h="1057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Alteración de la dinámica fluvial</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614507931"/>
                  </a:ext>
                </a:extLst>
              </a:tr>
              <a:tr h="1057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Disminución de caudal disponible</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2860016427"/>
                  </a:ext>
                </a:extLst>
              </a:tr>
              <a:tr h="206692">
                <a:tc vMerge="1">
                  <a:txBody>
                    <a:bodyPr/>
                    <a:lstStyle/>
                    <a:p>
                      <a:endParaRPr lang="es-EC"/>
                    </a:p>
                  </a:txBody>
                  <a:tcPr/>
                </a:tc>
                <a:tc vMerge="1">
                  <a:txBody>
                    <a:bodyPr/>
                    <a:lstStyle/>
                    <a:p>
                      <a:endParaRPr lang="es-EC"/>
                    </a:p>
                  </a:txBody>
                  <a:tcPr/>
                </a:tc>
                <a:tc rowSpan="4">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Suelo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Alteración de las características físico químicas del suelo</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575481337"/>
                  </a:ext>
                </a:extLst>
              </a:tr>
              <a:tr h="20669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Generación de fenómenos de inestabilidad y remoción en masa</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54265397"/>
                  </a:ext>
                </a:extLst>
              </a:tr>
              <a:tr h="20669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Generación de procesos erosivos, socavación y pérdida de suelo</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909671330"/>
                  </a:ext>
                </a:extLst>
              </a:tr>
              <a:tr h="10577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Compactación del suelo</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970422091"/>
                  </a:ext>
                </a:extLst>
              </a:tr>
              <a:tr h="206692">
                <a:tc vMerge="1">
                  <a:txBody>
                    <a:bodyPr/>
                    <a:lstStyle/>
                    <a:p>
                      <a:endParaRPr lang="es-EC"/>
                    </a:p>
                  </a:txBody>
                  <a:tcPr/>
                </a:tc>
                <a:tc row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biótico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rowSpan="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Eucariota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Atracción o expulsión de especies eucariotas</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827005980"/>
                  </a:ext>
                </a:extLst>
              </a:tr>
              <a:tr h="31263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Pérdida de corredores biológicos, hábitat y matriz de vegetación, fragmentación</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24818985"/>
                  </a:ext>
                </a:extLst>
              </a:tr>
            </a:tbl>
          </a:graphicData>
        </a:graphic>
      </p:graphicFrame>
      <p:pic>
        <p:nvPicPr>
          <p:cNvPr id="4" name="Picture 2" descr="Resultado de imagen para ESPE LOGO">
            <a:hlinkClick r:id="rId2" action="ppaction://hlinksldjump"/>
            <a:extLst>
              <a:ext uri="{FF2B5EF4-FFF2-40B4-BE49-F238E27FC236}">
                <a16:creationId xmlns="" xmlns:a16="http://schemas.microsoft.com/office/drawing/2014/main" id="{8E5F17DB-2164-4573-A4A5-B969E93C690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atmosfera">
            <a:extLst>
              <a:ext uri="{FF2B5EF4-FFF2-40B4-BE49-F238E27FC236}">
                <a16:creationId xmlns="" xmlns:a16="http://schemas.microsoft.com/office/drawing/2014/main" id="{ADBDAA57-D477-4ABD-B61C-94FAB04F3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435" y="1459066"/>
            <a:ext cx="2549993" cy="249389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animales y plantas">
            <a:extLst>
              <a:ext uri="{FF2B5EF4-FFF2-40B4-BE49-F238E27FC236}">
                <a16:creationId xmlns="" xmlns:a16="http://schemas.microsoft.com/office/drawing/2014/main" id="{15067F85-AFD7-40FC-9971-2386AC5725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5366" y="3952959"/>
            <a:ext cx="1830042" cy="18300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682112" y="-40978"/>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impactos ambientales </a:t>
            </a: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75732489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01960575-9556-4906-BED1-EAF879A998F9}"/>
              </a:ext>
            </a:extLst>
          </p:cNvPr>
          <p:cNvGraphicFramePr>
            <a:graphicFrameLocks noGrp="1"/>
          </p:cNvGraphicFramePr>
          <p:nvPr>
            <p:extLst>
              <p:ext uri="{D42A27DB-BD31-4B8C-83A1-F6EECF244321}">
                <p14:modId xmlns:p14="http://schemas.microsoft.com/office/powerpoint/2010/main" val="1058600958"/>
              </p:ext>
            </p:extLst>
          </p:nvPr>
        </p:nvGraphicFramePr>
        <p:xfrm>
          <a:off x="1096616" y="1080005"/>
          <a:ext cx="8431696" cy="4462622"/>
        </p:xfrm>
        <a:graphic>
          <a:graphicData uri="http://schemas.openxmlformats.org/drawingml/2006/table">
            <a:tbl>
              <a:tblPr firstRow="1" firstCol="1" bandRow="1"/>
              <a:tblGrid>
                <a:gridCol w="1259890">
                  <a:extLst>
                    <a:ext uri="{9D8B030D-6E8A-4147-A177-3AD203B41FA5}">
                      <a16:colId xmlns="" xmlns:a16="http://schemas.microsoft.com/office/drawing/2014/main" val="2263457749"/>
                    </a:ext>
                  </a:extLst>
                </a:gridCol>
                <a:gridCol w="1556396">
                  <a:extLst>
                    <a:ext uri="{9D8B030D-6E8A-4147-A177-3AD203B41FA5}">
                      <a16:colId xmlns="" xmlns:a16="http://schemas.microsoft.com/office/drawing/2014/main" val="664867594"/>
                    </a:ext>
                  </a:extLst>
                </a:gridCol>
                <a:gridCol w="2136775">
                  <a:extLst>
                    <a:ext uri="{9D8B030D-6E8A-4147-A177-3AD203B41FA5}">
                      <a16:colId xmlns="" xmlns:a16="http://schemas.microsoft.com/office/drawing/2014/main" val="4232095703"/>
                    </a:ext>
                  </a:extLst>
                </a:gridCol>
                <a:gridCol w="3478635">
                  <a:extLst>
                    <a:ext uri="{9D8B030D-6E8A-4147-A177-3AD203B41FA5}">
                      <a16:colId xmlns="" xmlns:a16="http://schemas.microsoft.com/office/drawing/2014/main" val="4074274241"/>
                    </a:ext>
                  </a:extLst>
                </a:gridCol>
              </a:tblGrid>
              <a:tr h="234207">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BE4D5"/>
                    </a:solidFill>
                  </a:tcPr>
                </a:tc>
                <a:tc>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599"/>
                    </a:solidFill>
                  </a:tcPr>
                </a:tc>
                <a:tc>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Indicador</a:t>
                      </a:r>
                      <a:endParaRPr lang="es-EC" sz="1400" b="1"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832792224"/>
                  </a:ext>
                </a:extLst>
              </a:tr>
              <a:tr h="468414">
                <a:tc rowSpan="1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Medio humano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ap="flat" cmpd="sng" algn="ctr">
                      <a:solidFill>
                        <a:schemeClr val="tx1"/>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rowSpan="2">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perceptual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99"/>
                    </a:solidFill>
                  </a:tcPr>
                </a:tc>
                <a:tc row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Paisaje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Alteración de la cuenca visual/visibilidad del paisaje</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4194691240"/>
                  </a:ext>
                </a:extLst>
              </a:tr>
              <a:tr h="2342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Pérdida de la calidad subjetiva del paisaje</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707930921"/>
                  </a:ext>
                </a:extLst>
              </a:tr>
              <a:tr h="234207">
                <a:tc vMerge="1">
                  <a:txBody>
                    <a:bodyPr/>
                    <a:lstStyle/>
                    <a:p>
                      <a:endParaRPr lang="es-EC"/>
                    </a:p>
                  </a:txBody>
                  <a:tcPr/>
                </a:tc>
                <a:tc rowSpan="10">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antrópico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mpd="sng">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599"/>
                    </a:solidFill>
                  </a:tcPr>
                </a:tc>
                <a:tc rowSpan="4">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Económico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Aumento en la tasa de empleo</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828850940"/>
                  </a:ext>
                </a:extLst>
              </a:tr>
              <a:tr h="234207">
                <a:tc vMerge="1">
                  <a:txBody>
                    <a:bodyPr/>
                    <a:lstStyle/>
                    <a:p>
                      <a:endParaRPr lang="es-EC"/>
                    </a:p>
                  </a:txBody>
                  <a:tcPr/>
                </a:tc>
                <a:tc vMerge="1">
                  <a:txBody>
                    <a:bodyPr/>
                    <a:lstStyle/>
                    <a:p>
                      <a:endParaRPr lang="es-EC"/>
                    </a:p>
                  </a:txBody>
                  <a:tcPr>
                    <a:lnT w="12700" cap="flat" cmpd="sng" algn="ctr">
                      <a:solidFill>
                        <a:schemeClr val="tx1"/>
                      </a:solidFill>
                      <a:prstDash val="solid"/>
                      <a:round/>
                      <a:headEnd type="none" w="med" len="med"/>
                      <a:tailEnd type="none" w="med" len="med"/>
                    </a:lnT>
                  </a:tcPr>
                </a:tc>
                <a:tc vMerge="1">
                  <a:txBody>
                    <a:bodyPr/>
                    <a:lstStyle/>
                    <a:p>
                      <a:endParaRPr lang="es-EC"/>
                    </a:p>
                  </a:txBody>
                  <a:tcPr>
                    <a:lnT w="12700" cap="flat" cmpd="sng" algn="ctr">
                      <a:solidFill>
                        <a:srgbClr val="7F7F7F"/>
                      </a:solidFill>
                      <a:prstDash val="solid"/>
                      <a:round/>
                      <a:headEnd type="none" w="med" len="med"/>
                      <a:tailEnd type="none" w="med" len="med"/>
                    </a:lnT>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Aumento o disminución en el uso de un recurso natural</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773858317"/>
                  </a:ext>
                </a:extLst>
              </a:tr>
              <a:tr h="2342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Afectación de las actividades económicas</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1824359765"/>
                  </a:ext>
                </a:extLst>
              </a:tr>
              <a:tr h="2342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Afectación en la tenencia de la tierra</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427592723"/>
                  </a:ext>
                </a:extLst>
              </a:tr>
              <a:tr h="234207">
                <a:tc vMerge="1">
                  <a:txBody>
                    <a:bodyPr/>
                    <a:lstStyle/>
                    <a:p>
                      <a:endParaRPr lang="es-EC"/>
                    </a:p>
                  </a:txBody>
                  <a:tcPr/>
                </a:tc>
                <a:tc vMerge="1">
                  <a:txBody>
                    <a:bodyPr/>
                    <a:lstStyle/>
                    <a:p>
                      <a:endParaRPr lang="es-EC"/>
                    </a:p>
                  </a:txBody>
                  <a:tcPr/>
                </a:tc>
                <a:tc rowSpan="4">
                  <a:txBody>
                    <a:bodyPr/>
                    <a:lstStyle/>
                    <a:p>
                      <a:pPr algn="ctr">
                        <a:lnSpc>
                          <a:spcPct val="107000"/>
                        </a:lnSpc>
                        <a:spcAft>
                          <a:spcPts val="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Político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mpd="sng">
                      <a:noFill/>
                      <a:prstDash val="soli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Favorecimiento de la participación comunitaria</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938563083"/>
                  </a:ext>
                </a:extLst>
              </a:tr>
              <a:tr h="234207">
                <a:tc vMerge="1">
                  <a:txBody>
                    <a:bodyPr/>
                    <a:lstStyle/>
                    <a:p>
                      <a:endParaRPr lang="es-EC"/>
                    </a:p>
                  </a:txBody>
                  <a:tcPr/>
                </a:tc>
                <a:tc vMerge="1">
                  <a:txBody>
                    <a:bodyPr/>
                    <a:lstStyle/>
                    <a:p>
                      <a:endParaRPr lang="es-EC"/>
                    </a:p>
                  </a:txBody>
                  <a:tcPr/>
                </a:tc>
                <a:tc vMerge="1">
                  <a:txBody>
                    <a:bodyPr/>
                    <a:lstStyle/>
                    <a:p>
                      <a:endParaRPr lang="es-EC"/>
                    </a:p>
                  </a:txBody>
                  <a:tcPr>
                    <a:lnT w="12700" cap="flat" cmpd="sng" algn="ctr">
                      <a:solidFill>
                        <a:srgbClr val="7F7F7F"/>
                      </a:solidFill>
                      <a:prstDash val="solid"/>
                      <a:round/>
                      <a:headEnd type="none" w="med" len="med"/>
                      <a:tailEnd type="none" w="med" len="med"/>
                    </a:lnT>
                  </a:tcPr>
                </a:tc>
                <a:tc>
                  <a:txBody>
                    <a:bodyPr/>
                    <a:lstStyle/>
                    <a:p>
                      <a:pPr algn="ctr">
                        <a:lnSpc>
                          <a:spcPct val="107000"/>
                        </a:lnSpc>
                        <a:spcAft>
                          <a:spcPts val="0"/>
                        </a:spcAft>
                      </a:pPr>
                      <a:r>
                        <a:rPr lang="es-EC" sz="14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Mayor inversión, presencia del estado y las autoridades</a:t>
                      </a:r>
                      <a:endParaRPr lang="es-EC" sz="1400" b="0" cap="none" spc="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581097314"/>
                  </a:ext>
                </a:extLst>
              </a:tr>
              <a:tr h="48054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Potenciación de conflictos, manifestaciones, molestias y expectativas en la comunidad</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794721125"/>
                  </a:ext>
                </a:extLst>
              </a:tr>
              <a:tr h="23420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Incremento en los factores de riesgo</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918398531"/>
                  </a:ext>
                </a:extLst>
              </a:tr>
              <a:tr h="480543">
                <a:tc vMerge="1">
                  <a:txBody>
                    <a:bodyPr/>
                    <a:lstStyle/>
                    <a:p>
                      <a:endParaRPr lang="es-EC"/>
                    </a:p>
                  </a:txBody>
                  <a:tcPr/>
                </a:tc>
                <a:tc vMerge="1">
                  <a:txBody>
                    <a:bodyPr/>
                    <a:lstStyle/>
                    <a:p>
                      <a:endParaRPr lang="es-EC"/>
                    </a:p>
                  </a:txBody>
                  <a:tcPr/>
                </a:tc>
                <a:tc rowSpan="2">
                  <a:txBody>
                    <a:bodyPr/>
                    <a:lstStyle/>
                    <a:p>
                      <a:pPr algn="ctr">
                        <a:lnSpc>
                          <a:spcPct val="107000"/>
                        </a:lnSpc>
                        <a:spcAft>
                          <a:spcPts val="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Componente Sociocultural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w="12700" cmpd="sng">
                      <a:noFill/>
                      <a:prstDash val="solid"/>
                    </a:lnL>
                    <a:lnR>
                      <a:noFill/>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Afectación del patrimonio histórico, arqueológico, natural y/o territorios colectivos</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L>
                      <a:noFill/>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 xmlns:a16="http://schemas.microsoft.com/office/drawing/2014/main" val="3721876924"/>
                  </a:ext>
                </a:extLst>
              </a:tr>
              <a:tr h="480543">
                <a:tc vMerge="1">
                  <a:txBody>
                    <a:bodyPr/>
                    <a:lstStyle/>
                    <a:p>
                      <a:endParaRPr lang="es-EC"/>
                    </a:p>
                  </a:txBody>
                  <a:tcPr/>
                </a:tc>
                <a:tc vMerge="1">
                  <a:txBody>
                    <a:bodyPr/>
                    <a:lstStyle/>
                    <a:p>
                      <a:endParaRPr lang="es-EC"/>
                    </a:p>
                  </a:txBody>
                  <a:tcPr/>
                </a:tc>
                <a:tc vMerge="1">
                  <a:txBody>
                    <a:bodyPr/>
                    <a:lstStyle/>
                    <a:p>
                      <a:endParaRPr lang="es-EC"/>
                    </a:p>
                  </a:txBody>
                  <a:tcP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es-EC"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Aumento/disminución en la oferta de servicios públicos, espacio público y vivienda</a:t>
                      </a:r>
                      <a:endParaRPr lang="es-EC"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29305" marR="29305" marT="0" marB="0" anchor="ctr">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81719495"/>
                  </a:ext>
                </a:extLst>
              </a:tr>
            </a:tbl>
          </a:graphicData>
        </a:graphic>
      </p:graphicFrame>
      <p:pic>
        <p:nvPicPr>
          <p:cNvPr id="6" name="Picture 2" descr="Resultado de imagen para ESPE LOGO">
            <a:hlinkClick r:id="rId2" action="ppaction://hlinksldjump"/>
            <a:extLst>
              <a:ext uri="{FF2B5EF4-FFF2-40B4-BE49-F238E27FC236}">
                <a16:creationId xmlns="" xmlns:a16="http://schemas.microsoft.com/office/drawing/2014/main" id="{1DDBEA88-F7BA-498F-9086-0D220B66F1E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cotopaxi">
            <a:extLst>
              <a:ext uri="{FF2B5EF4-FFF2-40B4-BE49-F238E27FC236}">
                <a16:creationId xmlns="" xmlns:a16="http://schemas.microsoft.com/office/drawing/2014/main" id="{FF3CE772-951D-4382-9096-47A033669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1790" y="987187"/>
            <a:ext cx="2109620" cy="21096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comunidad">
            <a:extLst>
              <a:ext uri="{FF2B5EF4-FFF2-40B4-BE49-F238E27FC236}">
                <a16:creationId xmlns="" xmlns:a16="http://schemas.microsoft.com/office/drawing/2014/main" id="{98703B1C-D0B3-4F25-8469-6A079A24FB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4078" y="3562412"/>
            <a:ext cx="2347332" cy="1368077"/>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682112" y="-20196"/>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impactos ambientales </a:t>
            </a: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4021790582"/>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91408569-38FA-4370-8D68-D5977F83319E}"/>
              </a:ext>
            </a:extLst>
          </p:cNvPr>
          <p:cNvSpPr/>
          <p:nvPr/>
        </p:nvSpPr>
        <p:spPr>
          <a:xfrm>
            <a:off x="1123124" y="1462710"/>
            <a:ext cx="1497494" cy="8613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Medible (M)</a:t>
            </a:r>
          </a:p>
        </p:txBody>
      </p:sp>
      <p:sp>
        <p:nvSpPr>
          <p:cNvPr id="5" name="Rectángulo 4">
            <a:extLst>
              <a:ext uri="{FF2B5EF4-FFF2-40B4-BE49-F238E27FC236}">
                <a16:creationId xmlns="" xmlns:a16="http://schemas.microsoft.com/office/drawing/2014/main" id="{4AA7E3B1-17E2-4F43-A2B7-5475C7F51255}"/>
              </a:ext>
            </a:extLst>
          </p:cNvPr>
          <p:cNvSpPr/>
          <p:nvPr/>
        </p:nvSpPr>
        <p:spPr>
          <a:xfrm>
            <a:off x="4141305" y="1462710"/>
            <a:ext cx="1497494" cy="8613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Global (G)</a:t>
            </a:r>
          </a:p>
        </p:txBody>
      </p:sp>
      <p:sp>
        <p:nvSpPr>
          <p:cNvPr id="6" name="Rectángulo 5">
            <a:extLst>
              <a:ext uri="{FF2B5EF4-FFF2-40B4-BE49-F238E27FC236}">
                <a16:creationId xmlns="" xmlns:a16="http://schemas.microsoft.com/office/drawing/2014/main" id="{83C9AEA2-D19B-43AA-9450-B3B9A844F999}"/>
              </a:ext>
            </a:extLst>
          </p:cNvPr>
          <p:cNvSpPr/>
          <p:nvPr/>
        </p:nvSpPr>
        <p:spPr>
          <a:xfrm>
            <a:off x="7182679" y="1462710"/>
            <a:ext cx="1497494" cy="8613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Apto (A)</a:t>
            </a:r>
          </a:p>
        </p:txBody>
      </p:sp>
      <p:sp>
        <p:nvSpPr>
          <p:cNvPr id="7" name="Rectángulo 6">
            <a:extLst>
              <a:ext uri="{FF2B5EF4-FFF2-40B4-BE49-F238E27FC236}">
                <a16:creationId xmlns="" xmlns:a16="http://schemas.microsoft.com/office/drawing/2014/main" id="{5CF1AEB9-F179-47C1-A8C1-7C0EFAC97E5D}"/>
              </a:ext>
            </a:extLst>
          </p:cNvPr>
          <p:cNvSpPr/>
          <p:nvPr/>
        </p:nvSpPr>
        <p:spPr>
          <a:xfrm>
            <a:off x="10224053" y="1462710"/>
            <a:ext cx="1497494" cy="86139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Sugerido (S)</a:t>
            </a:r>
          </a:p>
        </p:txBody>
      </p:sp>
      <p:sp>
        <p:nvSpPr>
          <p:cNvPr id="8" name="Rectángulo 7">
            <a:extLst>
              <a:ext uri="{FF2B5EF4-FFF2-40B4-BE49-F238E27FC236}">
                <a16:creationId xmlns="" xmlns:a16="http://schemas.microsoft.com/office/drawing/2014/main" id="{A9D6C125-6B7E-469F-AB6C-49B8EB91CAE8}"/>
              </a:ext>
            </a:extLst>
          </p:cNvPr>
          <p:cNvSpPr/>
          <p:nvPr/>
        </p:nvSpPr>
        <p:spPr>
          <a:xfrm>
            <a:off x="1123124" y="2604053"/>
            <a:ext cx="1497494" cy="68911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9" name="Rectángulo 8">
            <a:extLst>
              <a:ext uri="{FF2B5EF4-FFF2-40B4-BE49-F238E27FC236}">
                <a16:creationId xmlns="" xmlns:a16="http://schemas.microsoft.com/office/drawing/2014/main" id="{7DE8F515-A24A-4E4A-836D-77A9AFB00EEF}"/>
              </a:ext>
            </a:extLst>
          </p:cNvPr>
          <p:cNvSpPr/>
          <p:nvPr/>
        </p:nvSpPr>
        <p:spPr>
          <a:xfrm>
            <a:off x="1123124" y="3445566"/>
            <a:ext cx="1497494" cy="68911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10" name="Rectángulo 9">
            <a:extLst>
              <a:ext uri="{FF2B5EF4-FFF2-40B4-BE49-F238E27FC236}">
                <a16:creationId xmlns="" xmlns:a16="http://schemas.microsoft.com/office/drawing/2014/main" id="{DFB5F9AB-4BD9-4D23-8C9C-73D09DB370EF}"/>
              </a:ext>
            </a:extLst>
          </p:cNvPr>
          <p:cNvSpPr/>
          <p:nvPr/>
        </p:nvSpPr>
        <p:spPr>
          <a:xfrm>
            <a:off x="1123124" y="4287079"/>
            <a:ext cx="1497493" cy="68911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11" name="Rectángulo 10">
            <a:extLst>
              <a:ext uri="{FF2B5EF4-FFF2-40B4-BE49-F238E27FC236}">
                <a16:creationId xmlns="" xmlns:a16="http://schemas.microsoft.com/office/drawing/2014/main" id="{BF41B87C-6873-4EA6-B724-5337269C1E90}"/>
              </a:ext>
            </a:extLst>
          </p:cNvPr>
          <p:cNvSpPr/>
          <p:nvPr/>
        </p:nvSpPr>
        <p:spPr>
          <a:xfrm>
            <a:off x="1123124" y="5121966"/>
            <a:ext cx="1497493" cy="68911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12" name="Rectángulo 11">
            <a:extLst>
              <a:ext uri="{FF2B5EF4-FFF2-40B4-BE49-F238E27FC236}">
                <a16:creationId xmlns="" xmlns:a16="http://schemas.microsoft.com/office/drawing/2014/main" id="{CC92CEA8-F5D4-426E-AAF7-D37DFCCD7AA1}"/>
              </a:ext>
            </a:extLst>
          </p:cNvPr>
          <p:cNvSpPr/>
          <p:nvPr/>
        </p:nvSpPr>
        <p:spPr>
          <a:xfrm>
            <a:off x="1123124" y="5956853"/>
            <a:ext cx="1497493" cy="68911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
        <p:nvSpPr>
          <p:cNvPr id="13" name="Rectángulo 12">
            <a:extLst>
              <a:ext uri="{FF2B5EF4-FFF2-40B4-BE49-F238E27FC236}">
                <a16:creationId xmlns="" xmlns:a16="http://schemas.microsoft.com/office/drawing/2014/main" id="{40F5E81D-F069-4E40-8CF5-55913C57C261}"/>
              </a:ext>
            </a:extLst>
          </p:cNvPr>
          <p:cNvSpPr/>
          <p:nvPr/>
        </p:nvSpPr>
        <p:spPr>
          <a:xfrm>
            <a:off x="4141305" y="2604053"/>
            <a:ext cx="1497494" cy="6891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14" name="Rectángulo 13">
            <a:extLst>
              <a:ext uri="{FF2B5EF4-FFF2-40B4-BE49-F238E27FC236}">
                <a16:creationId xmlns="" xmlns:a16="http://schemas.microsoft.com/office/drawing/2014/main" id="{5428CB69-A58D-404F-943E-4242CCE9B25E}"/>
              </a:ext>
            </a:extLst>
          </p:cNvPr>
          <p:cNvSpPr/>
          <p:nvPr/>
        </p:nvSpPr>
        <p:spPr>
          <a:xfrm>
            <a:off x="4141305" y="3445566"/>
            <a:ext cx="1497494" cy="6891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15" name="Rectángulo 14">
            <a:extLst>
              <a:ext uri="{FF2B5EF4-FFF2-40B4-BE49-F238E27FC236}">
                <a16:creationId xmlns="" xmlns:a16="http://schemas.microsoft.com/office/drawing/2014/main" id="{F18D7A79-3FA8-4232-AF6E-134BE8F23D09}"/>
              </a:ext>
            </a:extLst>
          </p:cNvPr>
          <p:cNvSpPr/>
          <p:nvPr/>
        </p:nvSpPr>
        <p:spPr>
          <a:xfrm>
            <a:off x="4141305" y="4287079"/>
            <a:ext cx="1497494" cy="6891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16" name="Rectángulo 15">
            <a:extLst>
              <a:ext uri="{FF2B5EF4-FFF2-40B4-BE49-F238E27FC236}">
                <a16:creationId xmlns="" xmlns:a16="http://schemas.microsoft.com/office/drawing/2014/main" id="{2EC95A61-EBD2-478C-A7EB-2B6AEAC5F9E1}"/>
              </a:ext>
            </a:extLst>
          </p:cNvPr>
          <p:cNvSpPr/>
          <p:nvPr/>
        </p:nvSpPr>
        <p:spPr>
          <a:xfrm>
            <a:off x="4141305" y="5121966"/>
            <a:ext cx="1497494" cy="6891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17" name="Rectángulo 16">
            <a:extLst>
              <a:ext uri="{FF2B5EF4-FFF2-40B4-BE49-F238E27FC236}">
                <a16:creationId xmlns="" xmlns:a16="http://schemas.microsoft.com/office/drawing/2014/main" id="{DCDC376E-3BD1-43F6-8899-8CAE372BEB71}"/>
              </a:ext>
            </a:extLst>
          </p:cNvPr>
          <p:cNvSpPr/>
          <p:nvPr/>
        </p:nvSpPr>
        <p:spPr>
          <a:xfrm>
            <a:off x="4141305" y="5956853"/>
            <a:ext cx="1497494" cy="68911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
        <p:nvSpPr>
          <p:cNvPr id="18" name="Rectángulo 17">
            <a:extLst>
              <a:ext uri="{FF2B5EF4-FFF2-40B4-BE49-F238E27FC236}">
                <a16:creationId xmlns="" xmlns:a16="http://schemas.microsoft.com/office/drawing/2014/main" id="{D1530787-09D1-4BB0-AD30-4D67C54A86B3}"/>
              </a:ext>
            </a:extLst>
          </p:cNvPr>
          <p:cNvSpPr/>
          <p:nvPr/>
        </p:nvSpPr>
        <p:spPr>
          <a:xfrm>
            <a:off x="7182679" y="2604053"/>
            <a:ext cx="1497494" cy="689113"/>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22" name="Rectángulo 21">
            <a:extLst>
              <a:ext uri="{FF2B5EF4-FFF2-40B4-BE49-F238E27FC236}">
                <a16:creationId xmlns="" xmlns:a16="http://schemas.microsoft.com/office/drawing/2014/main" id="{E88E67E8-A2E1-448C-971B-B29329DF1FD2}"/>
              </a:ext>
            </a:extLst>
          </p:cNvPr>
          <p:cNvSpPr/>
          <p:nvPr/>
        </p:nvSpPr>
        <p:spPr>
          <a:xfrm>
            <a:off x="7182679" y="3564835"/>
            <a:ext cx="1497494" cy="689113"/>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p>
        </p:txBody>
      </p:sp>
      <p:sp>
        <p:nvSpPr>
          <p:cNvPr id="23" name="Rectángulo 22">
            <a:extLst>
              <a:ext uri="{FF2B5EF4-FFF2-40B4-BE49-F238E27FC236}">
                <a16:creationId xmlns="" xmlns:a16="http://schemas.microsoft.com/office/drawing/2014/main" id="{350FC7CB-430D-49AA-ACB4-51B024001560}"/>
              </a:ext>
            </a:extLst>
          </p:cNvPr>
          <p:cNvSpPr/>
          <p:nvPr/>
        </p:nvSpPr>
        <p:spPr>
          <a:xfrm>
            <a:off x="10224053" y="2604053"/>
            <a:ext cx="1497494" cy="68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1</a:t>
            </a:r>
          </a:p>
        </p:txBody>
      </p:sp>
      <p:sp>
        <p:nvSpPr>
          <p:cNvPr id="24" name="Rectángulo 23">
            <a:extLst>
              <a:ext uri="{FF2B5EF4-FFF2-40B4-BE49-F238E27FC236}">
                <a16:creationId xmlns="" xmlns:a16="http://schemas.microsoft.com/office/drawing/2014/main" id="{801DC279-C2AE-471B-9EDB-F2E17DD3D64B}"/>
              </a:ext>
            </a:extLst>
          </p:cNvPr>
          <p:cNvSpPr/>
          <p:nvPr/>
        </p:nvSpPr>
        <p:spPr>
          <a:xfrm>
            <a:off x="10224053" y="3445566"/>
            <a:ext cx="1497494" cy="68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p>
        </p:txBody>
      </p:sp>
      <p:sp>
        <p:nvSpPr>
          <p:cNvPr id="25" name="Rectángulo 24">
            <a:extLst>
              <a:ext uri="{FF2B5EF4-FFF2-40B4-BE49-F238E27FC236}">
                <a16:creationId xmlns="" xmlns:a16="http://schemas.microsoft.com/office/drawing/2014/main" id="{57A25C8A-40C8-49D1-96F4-23E8335DD390}"/>
              </a:ext>
            </a:extLst>
          </p:cNvPr>
          <p:cNvSpPr/>
          <p:nvPr/>
        </p:nvSpPr>
        <p:spPr>
          <a:xfrm>
            <a:off x="10224052" y="4287079"/>
            <a:ext cx="1497494" cy="68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3</a:t>
            </a:r>
          </a:p>
        </p:txBody>
      </p:sp>
      <p:sp>
        <p:nvSpPr>
          <p:cNvPr id="26" name="Rectángulo 25">
            <a:extLst>
              <a:ext uri="{FF2B5EF4-FFF2-40B4-BE49-F238E27FC236}">
                <a16:creationId xmlns="" xmlns:a16="http://schemas.microsoft.com/office/drawing/2014/main" id="{B732687E-729B-4A10-B102-57DF6AA5D08C}"/>
              </a:ext>
            </a:extLst>
          </p:cNvPr>
          <p:cNvSpPr/>
          <p:nvPr/>
        </p:nvSpPr>
        <p:spPr>
          <a:xfrm>
            <a:off x="10224051" y="5121966"/>
            <a:ext cx="1497494" cy="68911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4</a:t>
            </a:r>
          </a:p>
        </p:txBody>
      </p:sp>
      <p:sp>
        <p:nvSpPr>
          <p:cNvPr id="27" name="Título 1">
            <a:extLst>
              <a:ext uri="{FF2B5EF4-FFF2-40B4-BE49-F238E27FC236}">
                <a16:creationId xmlns="" xmlns:a16="http://schemas.microsoft.com/office/drawing/2014/main" id="{EDB3C158-5DC1-449A-BB1D-1A6837936692}"/>
              </a:ext>
            </a:extLst>
          </p:cNvPr>
          <p:cNvSpPr txBox="1">
            <a:spLocks/>
          </p:cNvSpPr>
          <p:nvPr/>
        </p:nvSpPr>
        <p:spPr>
          <a:xfrm>
            <a:off x="1682112" y="0"/>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atributos</a:t>
            </a:r>
          </a:p>
        </p:txBody>
      </p:sp>
      <p:pic>
        <p:nvPicPr>
          <p:cNvPr id="28" name="Imagen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pic>
        <p:nvPicPr>
          <p:cNvPr id="29"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91926"/>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2AA11256-7C96-40B2-89F7-3C7AE953D2A5}"/>
              </a:ext>
            </a:extLst>
          </p:cNvPr>
          <p:cNvGraphicFramePr>
            <a:graphicFrameLocks noGrp="1"/>
          </p:cNvGraphicFramePr>
          <p:nvPr/>
        </p:nvGraphicFramePr>
        <p:xfrm>
          <a:off x="1295400" y="3124604"/>
          <a:ext cx="9601200" cy="2468880"/>
        </p:xfrm>
        <a:graphic>
          <a:graphicData uri="http://schemas.openxmlformats.org/drawingml/2006/table">
            <a:tbl>
              <a:tblPr firstRow="1" firstCol="1" bandRow="1">
                <a:tableStyleId>{7DF18680-E054-41AD-8BC1-D1AEF772440D}</a:tableStyleId>
              </a:tblPr>
              <a:tblGrid>
                <a:gridCol w="4800600">
                  <a:extLst>
                    <a:ext uri="{9D8B030D-6E8A-4147-A177-3AD203B41FA5}">
                      <a16:colId xmlns="" xmlns:a16="http://schemas.microsoft.com/office/drawing/2014/main" val="2197071995"/>
                    </a:ext>
                  </a:extLst>
                </a:gridCol>
                <a:gridCol w="4800600">
                  <a:extLst>
                    <a:ext uri="{9D8B030D-6E8A-4147-A177-3AD203B41FA5}">
                      <a16:colId xmlns="" xmlns:a16="http://schemas.microsoft.com/office/drawing/2014/main" val="2870998154"/>
                    </a:ext>
                  </a:extLst>
                </a:gridCol>
              </a:tblGrid>
              <a:tr h="0">
                <a:tc>
                  <a:txBody>
                    <a:bodyPr/>
                    <a:lstStyle/>
                    <a:p>
                      <a:pPr algn="ctr">
                        <a:lnSpc>
                          <a:spcPct val="150000"/>
                        </a:lnSpc>
                        <a:spcAft>
                          <a:spcPts val="0"/>
                        </a:spcAft>
                      </a:pPr>
                      <a:r>
                        <a:rPr lang="es-EC" sz="1800">
                          <a:effectLst/>
                        </a:rPr>
                        <a:t>Valor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Inclusión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598227486"/>
                  </a:ext>
                </a:extLst>
              </a:tr>
              <a:tr h="0">
                <a:tc>
                  <a:txBody>
                    <a:bodyPr/>
                    <a:lstStyle/>
                    <a:p>
                      <a:pPr algn="ctr">
                        <a:lnSpc>
                          <a:spcPct val="150000"/>
                        </a:lnSpc>
                        <a:spcAft>
                          <a:spcPts val="0"/>
                        </a:spcAft>
                      </a:pPr>
                      <a:r>
                        <a:rPr lang="es-EC" sz="1800">
                          <a:effectLst/>
                        </a:rPr>
                        <a:t>[0,7]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Muy baja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61657718"/>
                  </a:ext>
                </a:extLst>
              </a:tr>
              <a:tr h="0">
                <a:tc>
                  <a:txBody>
                    <a:bodyPr/>
                    <a:lstStyle/>
                    <a:p>
                      <a:pPr algn="ctr">
                        <a:lnSpc>
                          <a:spcPct val="150000"/>
                        </a:lnSpc>
                        <a:spcAft>
                          <a:spcPts val="0"/>
                        </a:spcAft>
                      </a:pPr>
                      <a:r>
                        <a:rPr lang="es-EC" sz="1800">
                          <a:effectLst/>
                        </a:rPr>
                        <a:t>(7,10]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Baja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263124487"/>
                  </a:ext>
                </a:extLst>
              </a:tr>
              <a:tr h="0">
                <a:tc>
                  <a:txBody>
                    <a:bodyPr/>
                    <a:lstStyle/>
                    <a:p>
                      <a:pPr algn="ctr">
                        <a:lnSpc>
                          <a:spcPct val="150000"/>
                        </a:lnSpc>
                        <a:spcAft>
                          <a:spcPts val="0"/>
                        </a:spcAft>
                      </a:pPr>
                      <a:r>
                        <a:rPr lang="es-EC" sz="1800">
                          <a:effectLst/>
                        </a:rPr>
                        <a:t>(10,13]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Media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392999030"/>
                  </a:ext>
                </a:extLst>
              </a:tr>
              <a:tr h="0">
                <a:tc>
                  <a:txBody>
                    <a:bodyPr/>
                    <a:lstStyle/>
                    <a:p>
                      <a:pPr algn="ctr">
                        <a:lnSpc>
                          <a:spcPct val="150000"/>
                        </a:lnSpc>
                        <a:spcAft>
                          <a:spcPts val="0"/>
                        </a:spcAft>
                      </a:pPr>
                      <a:r>
                        <a:rPr lang="es-EC" sz="1800">
                          <a:effectLst/>
                        </a:rPr>
                        <a:t>(13,16]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a:effectLst/>
                        </a:rPr>
                        <a:t>Alta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26007524"/>
                  </a:ext>
                </a:extLst>
              </a:tr>
              <a:tr h="0">
                <a:tc>
                  <a:txBody>
                    <a:bodyPr/>
                    <a:lstStyle/>
                    <a:p>
                      <a:pPr algn="ctr">
                        <a:lnSpc>
                          <a:spcPct val="150000"/>
                        </a:lnSpc>
                        <a:spcAft>
                          <a:spcPts val="0"/>
                        </a:spcAft>
                      </a:pPr>
                      <a:r>
                        <a:rPr lang="es-EC" sz="1800">
                          <a:effectLst/>
                        </a:rPr>
                        <a:t>(16,19]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800" dirty="0">
                          <a:effectLst/>
                        </a:rPr>
                        <a:t>Muy alta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98414826"/>
                  </a:ext>
                </a:extLst>
              </a:tr>
            </a:tbl>
          </a:graphicData>
        </a:graphic>
      </p:graphicFrame>
      <p:sp>
        <p:nvSpPr>
          <p:cNvPr id="4" name="Rectángulo 3">
            <a:extLst>
              <a:ext uri="{FF2B5EF4-FFF2-40B4-BE49-F238E27FC236}">
                <a16:creationId xmlns="" xmlns:a16="http://schemas.microsoft.com/office/drawing/2014/main" id="{2DA02AAC-8E18-4557-8709-470D95C02BBD}"/>
              </a:ext>
            </a:extLst>
          </p:cNvPr>
          <p:cNvSpPr/>
          <p:nvPr/>
        </p:nvSpPr>
        <p:spPr>
          <a:xfrm>
            <a:off x="5009709" y="1954768"/>
            <a:ext cx="2172582"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CA = M + G + A + S </a:t>
            </a:r>
            <a:endParaRPr lang="es-EC" dirty="0"/>
          </a:p>
        </p:txBody>
      </p:sp>
      <p:sp>
        <p:nvSpPr>
          <p:cNvPr id="6" name="Título 1">
            <a:extLst>
              <a:ext uri="{FF2B5EF4-FFF2-40B4-BE49-F238E27FC236}">
                <a16:creationId xmlns="" xmlns:a16="http://schemas.microsoft.com/office/drawing/2014/main" id="{EDB3C158-5DC1-449A-BB1D-1A6837936692}"/>
              </a:ext>
            </a:extLst>
          </p:cNvPr>
          <p:cNvSpPr txBox="1">
            <a:spLocks/>
          </p:cNvSpPr>
          <p:nvPr/>
        </p:nvSpPr>
        <p:spPr>
          <a:xfrm>
            <a:off x="1682112" y="281140"/>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atributos</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pic>
        <p:nvPicPr>
          <p:cNvPr id="7"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22704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F44B05DA-64F7-471F-9BD1-E3B73C03E928}"/>
              </a:ext>
            </a:extLst>
          </p:cNvPr>
          <p:cNvSpPr/>
          <p:nvPr/>
        </p:nvSpPr>
        <p:spPr>
          <a:xfrm>
            <a:off x="1201884" y="992116"/>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Clase</a:t>
            </a:r>
          </a:p>
        </p:txBody>
      </p:sp>
      <p:sp>
        <p:nvSpPr>
          <p:cNvPr id="6" name="Rectángulo 5">
            <a:extLst>
              <a:ext uri="{FF2B5EF4-FFF2-40B4-BE49-F238E27FC236}">
                <a16:creationId xmlns="" xmlns:a16="http://schemas.microsoft.com/office/drawing/2014/main" id="{8941FA66-5836-41F9-950B-F71F8665872A}"/>
              </a:ext>
            </a:extLst>
          </p:cNvPr>
          <p:cNvSpPr/>
          <p:nvPr/>
        </p:nvSpPr>
        <p:spPr>
          <a:xfrm>
            <a:off x="1201884" y="1701697"/>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Consumo</a:t>
            </a:r>
          </a:p>
        </p:txBody>
      </p:sp>
      <p:sp>
        <p:nvSpPr>
          <p:cNvPr id="7" name="Rectángulo 6">
            <a:extLst>
              <a:ext uri="{FF2B5EF4-FFF2-40B4-BE49-F238E27FC236}">
                <a16:creationId xmlns="" xmlns:a16="http://schemas.microsoft.com/office/drawing/2014/main" id="{82EF0701-F5F4-4395-AE35-6DF14DC5E6D5}"/>
              </a:ext>
            </a:extLst>
          </p:cNvPr>
          <p:cNvSpPr/>
          <p:nvPr/>
        </p:nvSpPr>
        <p:spPr>
          <a:xfrm>
            <a:off x="1201884" y="2411278"/>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Distancia</a:t>
            </a:r>
          </a:p>
        </p:txBody>
      </p:sp>
      <p:sp>
        <p:nvSpPr>
          <p:cNvPr id="8" name="Rectángulo 7">
            <a:extLst>
              <a:ext uri="{FF2B5EF4-FFF2-40B4-BE49-F238E27FC236}">
                <a16:creationId xmlns="" xmlns:a16="http://schemas.microsoft.com/office/drawing/2014/main" id="{901C62CE-ACF1-412E-A5A0-48BF8FEE189B}"/>
              </a:ext>
            </a:extLst>
          </p:cNvPr>
          <p:cNvSpPr/>
          <p:nvPr/>
        </p:nvSpPr>
        <p:spPr>
          <a:xfrm>
            <a:off x="1201884" y="3120859"/>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Emisiones</a:t>
            </a:r>
          </a:p>
        </p:txBody>
      </p:sp>
      <p:sp>
        <p:nvSpPr>
          <p:cNvPr id="9" name="Rectángulo 8">
            <a:extLst>
              <a:ext uri="{FF2B5EF4-FFF2-40B4-BE49-F238E27FC236}">
                <a16:creationId xmlns="" xmlns:a16="http://schemas.microsoft.com/office/drawing/2014/main" id="{0B882BC8-0DB3-414A-813F-57FC04995BD9}"/>
              </a:ext>
            </a:extLst>
          </p:cNvPr>
          <p:cNvSpPr/>
          <p:nvPr/>
        </p:nvSpPr>
        <p:spPr>
          <a:xfrm>
            <a:off x="1201884" y="3834286"/>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Naturalidad</a:t>
            </a:r>
          </a:p>
        </p:txBody>
      </p:sp>
      <p:sp>
        <p:nvSpPr>
          <p:cNvPr id="10" name="Rectángulo 9">
            <a:extLst>
              <a:ext uri="{FF2B5EF4-FFF2-40B4-BE49-F238E27FC236}">
                <a16:creationId xmlns="" xmlns:a16="http://schemas.microsoft.com/office/drawing/2014/main" id="{CCEB406B-583A-4B58-8CC0-E5DB22AEBE41}"/>
              </a:ext>
            </a:extLst>
          </p:cNvPr>
          <p:cNvSpPr/>
          <p:nvPr/>
        </p:nvSpPr>
        <p:spPr>
          <a:xfrm>
            <a:off x="1201884" y="4547713"/>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bg1"/>
                </a:solidFill>
              </a:rPr>
              <a:t>Externalidades</a:t>
            </a:r>
          </a:p>
        </p:txBody>
      </p:sp>
      <p:sp>
        <p:nvSpPr>
          <p:cNvPr id="11" name="Rectángulo 10">
            <a:extLst>
              <a:ext uri="{FF2B5EF4-FFF2-40B4-BE49-F238E27FC236}">
                <a16:creationId xmlns="" xmlns:a16="http://schemas.microsoft.com/office/drawing/2014/main" id="{0C61F53C-7476-4887-8BB2-C5F5B9D31474}"/>
              </a:ext>
            </a:extLst>
          </p:cNvPr>
          <p:cNvSpPr/>
          <p:nvPr/>
        </p:nvSpPr>
        <p:spPr>
          <a:xfrm>
            <a:off x="1201884" y="5261140"/>
            <a:ext cx="1497494" cy="58144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Área de influencia</a:t>
            </a:r>
          </a:p>
        </p:txBody>
      </p:sp>
      <p:sp>
        <p:nvSpPr>
          <p:cNvPr id="12" name="Rectángulo 11">
            <a:extLst>
              <a:ext uri="{FF2B5EF4-FFF2-40B4-BE49-F238E27FC236}">
                <a16:creationId xmlns="" xmlns:a16="http://schemas.microsoft.com/office/drawing/2014/main" id="{358C37DE-540C-412A-97ED-854805716E82}"/>
              </a:ext>
            </a:extLst>
          </p:cNvPr>
          <p:cNvSpPr/>
          <p:nvPr/>
        </p:nvSpPr>
        <p:spPr>
          <a:xfrm>
            <a:off x="1201884" y="6196007"/>
            <a:ext cx="1497494" cy="360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Magnitud</a:t>
            </a:r>
          </a:p>
        </p:txBody>
      </p:sp>
      <p:sp>
        <p:nvSpPr>
          <p:cNvPr id="13" name="Rectángulo 12">
            <a:extLst>
              <a:ext uri="{FF2B5EF4-FFF2-40B4-BE49-F238E27FC236}">
                <a16:creationId xmlns="" xmlns:a16="http://schemas.microsoft.com/office/drawing/2014/main" id="{BFC71B16-A628-4A2F-AB78-ED58F1E6C9C9}"/>
              </a:ext>
            </a:extLst>
          </p:cNvPr>
          <p:cNvSpPr/>
          <p:nvPr/>
        </p:nvSpPr>
        <p:spPr>
          <a:xfrm>
            <a:off x="3236094" y="99211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14" name="Rectángulo 13">
            <a:extLst>
              <a:ext uri="{FF2B5EF4-FFF2-40B4-BE49-F238E27FC236}">
                <a16:creationId xmlns="" xmlns:a16="http://schemas.microsoft.com/office/drawing/2014/main" id="{C03FCFAD-A543-4B24-8BDE-4FF5118BC243}"/>
              </a:ext>
            </a:extLst>
          </p:cNvPr>
          <p:cNvSpPr/>
          <p:nvPr/>
        </p:nvSpPr>
        <p:spPr>
          <a:xfrm>
            <a:off x="4511616" y="99211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15" name="Rectángulo 14">
            <a:extLst>
              <a:ext uri="{FF2B5EF4-FFF2-40B4-BE49-F238E27FC236}">
                <a16:creationId xmlns="" xmlns:a16="http://schemas.microsoft.com/office/drawing/2014/main" id="{87446B52-BFD5-469C-B9EE-FE753EC7FC38}"/>
              </a:ext>
            </a:extLst>
          </p:cNvPr>
          <p:cNvSpPr/>
          <p:nvPr/>
        </p:nvSpPr>
        <p:spPr>
          <a:xfrm>
            <a:off x="5787138" y="99211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16" name="Rectángulo 15">
            <a:extLst>
              <a:ext uri="{FF2B5EF4-FFF2-40B4-BE49-F238E27FC236}">
                <a16:creationId xmlns="" xmlns:a16="http://schemas.microsoft.com/office/drawing/2014/main" id="{1E96FC25-6E48-47CF-8CB7-FA9B903D1A07}"/>
              </a:ext>
            </a:extLst>
          </p:cNvPr>
          <p:cNvSpPr/>
          <p:nvPr/>
        </p:nvSpPr>
        <p:spPr>
          <a:xfrm>
            <a:off x="4511616" y="170132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17" name="Rectángulo 16">
            <a:extLst>
              <a:ext uri="{FF2B5EF4-FFF2-40B4-BE49-F238E27FC236}">
                <a16:creationId xmlns="" xmlns:a16="http://schemas.microsoft.com/office/drawing/2014/main" id="{01686342-86E3-417D-ADC1-7289CE7FD83B}"/>
              </a:ext>
            </a:extLst>
          </p:cNvPr>
          <p:cNvSpPr/>
          <p:nvPr/>
        </p:nvSpPr>
        <p:spPr>
          <a:xfrm>
            <a:off x="5787138" y="170169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18" name="Rectángulo 17">
            <a:extLst>
              <a:ext uri="{FF2B5EF4-FFF2-40B4-BE49-F238E27FC236}">
                <a16:creationId xmlns="" xmlns:a16="http://schemas.microsoft.com/office/drawing/2014/main" id="{BBD1A859-94F8-4F03-84ED-36AFC06B752E}"/>
              </a:ext>
            </a:extLst>
          </p:cNvPr>
          <p:cNvSpPr/>
          <p:nvPr/>
        </p:nvSpPr>
        <p:spPr>
          <a:xfrm>
            <a:off x="7062660" y="170169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19" name="Rectángulo 18">
            <a:extLst>
              <a:ext uri="{FF2B5EF4-FFF2-40B4-BE49-F238E27FC236}">
                <a16:creationId xmlns="" xmlns:a16="http://schemas.microsoft.com/office/drawing/2014/main" id="{7143DB8C-55E8-4367-A8E9-FCAF02C2F3E8}"/>
              </a:ext>
            </a:extLst>
          </p:cNvPr>
          <p:cNvSpPr/>
          <p:nvPr/>
        </p:nvSpPr>
        <p:spPr>
          <a:xfrm>
            <a:off x="8338182" y="170169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20" name="Rectángulo 19">
            <a:extLst>
              <a:ext uri="{FF2B5EF4-FFF2-40B4-BE49-F238E27FC236}">
                <a16:creationId xmlns="" xmlns:a16="http://schemas.microsoft.com/office/drawing/2014/main" id="{A968082C-E6D8-43FC-8BD5-4FB497865C23}"/>
              </a:ext>
            </a:extLst>
          </p:cNvPr>
          <p:cNvSpPr/>
          <p:nvPr/>
        </p:nvSpPr>
        <p:spPr>
          <a:xfrm>
            <a:off x="9613704" y="170169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21" name="Rectángulo 20">
            <a:extLst>
              <a:ext uri="{FF2B5EF4-FFF2-40B4-BE49-F238E27FC236}">
                <a16:creationId xmlns="" xmlns:a16="http://schemas.microsoft.com/office/drawing/2014/main" id="{617455B6-6151-49E0-8C68-992231D0A7B4}"/>
              </a:ext>
            </a:extLst>
          </p:cNvPr>
          <p:cNvSpPr/>
          <p:nvPr/>
        </p:nvSpPr>
        <p:spPr>
          <a:xfrm>
            <a:off x="10889226" y="170169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22" name="Rectángulo 21">
            <a:extLst>
              <a:ext uri="{FF2B5EF4-FFF2-40B4-BE49-F238E27FC236}">
                <a16:creationId xmlns="" xmlns:a16="http://schemas.microsoft.com/office/drawing/2014/main" id="{14FB34C4-F1DF-484F-9364-DD539FE76021}"/>
              </a:ext>
            </a:extLst>
          </p:cNvPr>
          <p:cNvSpPr/>
          <p:nvPr/>
        </p:nvSpPr>
        <p:spPr>
          <a:xfrm>
            <a:off x="7062660" y="2411278"/>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23" name="Rectángulo 22">
            <a:extLst>
              <a:ext uri="{FF2B5EF4-FFF2-40B4-BE49-F238E27FC236}">
                <a16:creationId xmlns="" xmlns:a16="http://schemas.microsoft.com/office/drawing/2014/main" id="{8CCCD0DD-9DD4-4D5E-9CE2-8185CC644231}"/>
              </a:ext>
            </a:extLst>
          </p:cNvPr>
          <p:cNvSpPr/>
          <p:nvPr/>
        </p:nvSpPr>
        <p:spPr>
          <a:xfrm>
            <a:off x="8338182" y="2411278"/>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24" name="Rectángulo 23">
            <a:extLst>
              <a:ext uri="{FF2B5EF4-FFF2-40B4-BE49-F238E27FC236}">
                <a16:creationId xmlns="" xmlns:a16="http://schemas.microsoft.com/office/drawing/2014/main" id="{35BA86E2-A17D-4E80-9CD3-9EC068E6C4D4}"/>
              </a:ext>
            </a:extLst>
          </p:cNvPr>
          <p:cNvSpPr/>
          <p:nvPr/>
        </p:nvSpPr>
        <p:spPr>
          <a:xfrm>
            <a:off x="9613704" y="2411278"/>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25" name="Rectángulo 24">
            <a:extLst>
              <a:ext uri="{FF2B5EF4-FFF2-40B4-BE49-F238E27FC236}">
                <a16:creationId xmlns="" xmlns:a16="http://schemas.microsoft.com/office/drawing/2014/main" id="{1D10D670-AA20-40A8-9D8E-8C29BBDF6218}"/>
              </a:ext>
            </a:extLst>
          </p:cNvPr>
          <p:cNvSpPr/>
          <p:nvPr/>
        </p:nvSpPr>
        <p:spPr>
          <a:xfrm>
            <a:off x="10889226" y="2411278"/>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26" name="Rectángulo 25">
            <a:extLst>
              <a:ext uri="{FF2B5EF4-FFF2-40B4-BE49-F238E27FC236}">
                <a16:creationId xmlns="" xmlns:a16="http://schemas.microsoft.com/office/drawing/2014/main" id="{8EC80D9E-9E11-4CCE-9EBA-DDCF01CE932F}"/>
              </a:ext>
            </a:extLst>
          </p:cNvPr>
          <p:cNvSpPr/>
          <p:nvPr/>
        </p:nvSpPr>
        <p:spPr>
          <a:xfrm>
            <a:off x="4511616"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27" name="Rectángulo 26">
            <a:extLst>
              <a:ext uri="{FF2B5EF4-FFF2-40B4-BE49-F238E27FC236}">
                <a16:creationId xmlns="" xmlns:a16="http://schemas.microsoft.com/office/drawing/2014/main" id="{8EEC3FC6-6A6E-4FDE-A516-CB26C51773F7}"/>
              </a:ext>
            </a:extLst>
          </p:cNvPr>
          <p:cNvSpPr/>
          <p:nvPr/>
        </p:nvSpPr>
        <p:spPr>
          <a:xfrm>
            <a:off x="5787138"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28" name="Rectángulo 27">
            <a:extLst>
              <a:ext uri="{FF2B5EF4-FFF2-40B4-BE49-F238E27FC236}">
                <a16:creationId xmlns="" xmlns:a16="http://schemas.microsoft.com/office/drawing/2014/main" id="{10ABE0EB-1FEF-4D08-B19D-E0DC932442B9}"/>
              </a:ext>
            </a:extLst>
          </p:cNvPr>
          <p:cNvSpPr/>
          <p:nvPr/>
        </p:nvSpPr>
        <p:spPr>
          <a:xfrm>
            <a:off x="7062660"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29" name="Rectángulo 28">
            <a:extLst>
              <a:ext uri="{FF2B5EF4-FFF2-40B4-BE49-F238E27FC236}">
                <a16:creationId xmlns="" xmlns:a16="http://schemas.microsoft.com/office/drawing/2014/main" id="{F41330F4-CE52-4813-9067-A6098B9520FD}"/>
              </a:ext>
            </a:extLst>
          </p:cNvPr>
          <p:cNvSpPr/>
          <p:nvPr/>
        </p:nvSpPr>
        <p:spPr>
          <a:xfrm>
            <a:off x="8338182"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30" name="Rectángulo 29">
            <a:extLst>
              <a:ext uri="{FF2B5EF4-FFF2-40B4-BE49-F238E27FC236}">
                <a16:creationId xmlns="" xmlns:a16="http://schemas.microsoft.com/office/drawing/2014/main" id="{D800351D-2772-4BE9-954E-A2858EA056F2}"/>
              </a:ext>
            </a:extLst>
          </p:cNvPr>
          <p:cNvSpPr/>
          <p:nvPr/>
        </p:nvSpPr>
        <p:spPr>
          <a:xfrm>
            <a:off x="9613704"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31" name="Rectángulo 30">
            <a:extLst>
              <a:ext uri="{FF2B5EF4-FFF2-40B4-BE49-F238E27FC236}">
                <a16:creationId xmlns="" xmlns:a16="http://schemas.microsoft.com/office/drawing/2014/main" id="{2A42CDE0-3FDD-4135-94C1-F63CFDC8DB00}"/>
              </a:ext>
            </a:extLst>
          </p:cNvPr>
          <p:cNvSpPr/>
          <p:nvPr/>
        </p:nvSpPr>
        <p:spPr>
          <a:xfrm>
            <a:off x="10889226" y="311949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32" name="Rectángulo 31">
            <a:extLst>
              <a:ext uri="{FF2B5EF4-FFF2-40B4-BE49-F238E27FC236}">
                <a16:creationId xmlns="" xmlns:a16="http://schemas.microsoft.com/office/drawing/2014/main" id="{0AE44E2E-236B-4232-A9DF-204133023E10}"/>
              </a:ext>
            </a:extLst>
          </p:cNvPr>
          <p:cNvSpPr/>
          <p:nvPr/>
        </p:nvSpPr>
        <p:spPr>
          <a:xfrm>
            <a:off x="4511616" y="382907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33" name="Rectángulo 32">
            <a:extLst>
              <a:ext uri="{FF2B5EF4-FFF2-40B4-BE49-F238E27FC236}">
                <a16:creationId xmlns="" xmlns:a16="http://schemas.microsoft.com/office/drawing/2014/main" id="{7A2AF1AA-7AF4-48C1-ACC8-52F7ED7A4C56}"/>
              </a:ext>
            </a:extLst>
          </p:cNvPr>
          <p:cNvSpPr/>
          <p:nvPr/>
        </p:nvSpPr>
        <p:spPr>
          <a:xfrm>
            <a:off x="5787138" y="382771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34" name="Rectángulo 33">
            <a:extLst>
              <a:ext uri="{FF2B5EF4-FFF2-40B4-BE49-F238E27FC236}">
                <a16:creationId xmlns="" xmlns:a16="http://schemas.microsoft.com/office/drawing/2014/main" id="{AE61EC87-2E16-4333-96B9-405CC2F56CD7}"/>
              </a:ext>
            </a:extLst>
          </p:cNvPr>
          <p:cNvSpPr/>
          <p:nvPr/>
        </p:nvSpPr>
        <p:spPr>
          <a:xfrm>
            <a:off x="7062660" y="382771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35" name="Rectángulo 34">
            <a:extLst>
              <a:ext uri="{FF2B5EF4-FFF2-40B4-BE49-F238E27FC236}">
                <a16:creationId xmlns="" xmlns:a16="http://schemas.microsoft.com/office/drawing/2014/main" id="{500203E3-6AE1-44B6-AC17-B35C6FF4EE14}"/>
              </a:ext>
            </a:extLst>
          </p:cNvPr>
          <p:cNvSpPr/>
          <p:nvPr/>
        </p:nvSpPr>
        <p:spPr>
          <a:xfrm>
            <a:off x="8338182" y="382771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36" name="Rectángulo 35">
            <a:extLst>
              <a:ext uri="{FF2B5EF4-FFF2-40B4-BE49-F238E27FC236}">
                <a16:creationId xmlns="" xmlns:a16="http://schemas.microsoft.com/office/drawing/2014/main" id="{542AD020-AB6A-4FAA-A783-EC35DF048B2E}"/>
              </a:ext>
            </a:extLst>
          </p:cNvPr>
          <p:cNvSpPr/>
          <p:nvPr/>
        </p:nvSpPr>
        <p:spPr>
          <a:xfrm>
            <a:off x="9613704" y="382771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37" name="Rectángulo 36">
            <a:extLst>
              <a:ext uri="{FF2B5EF4-FFF2-40B4-BE49-F238E27FC236}">
                <a16:creationId xmlns="" xmlns:a16="http://schemas.microsoft.com/office/drawing/2014/main" id="{F8731840-0C79-4B0B-BD13-B4CA6AC1D89A}"/>
              </a:ext>
            </a:extLst>
          </p:cNvPr>
          <p:cNvSpPr/>
          <p:nvPr/>
        </p:nvSpPr>
        <p:spPr>
          <a:xfrm>
            <a:off x="10889226" y="3827712"/>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38" name="Rectángulo 37">
            <a:extLst>
              <a:ext uri="{FF2B5EF4-FFF2-40B4-BE49-F238E27FC236}">
                <a16:creationId xmlns="" xmlns:a16="http://schemas.microsoft.com/office/drawing/2014/main" id="{69483521-5778-4FA4-9C27-97832CF9A90F}"/>
              </a:ext>
            </a:extLst>
          </p:cNvPr>
          <p:cNvSpPr/>
          <p:nvPr/>
        </p:nvSpPr>
        <p:spPr>
          <a:xfrm>
            <a:off x="4511616"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39" name="Rectángulo 38">
            <a:extLst>
              <a:ext uri="{FF2B5EF4-FFF2-40B4-BE49-F238E27FC236}">
                <a16:creationId xmlns="" xmlns:a16="http://schemas.microsoft.com/office/drawing/2014/main" id="{91E20539-44D2-44DB-A1FF-86018B7C6336}"/>
              </a:ext>
            </a:extLst>
          </p:cNvPr>
          <p:cNvSpPr/>
          <p:nvPr/>
        </p:nvSpPr>
        <p:spPr>
          <a:xfrm>
            <a:off x="5787138"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40" name="Rectángulo 39">
            <a:extLst>
              <a:ext uri="{FF2B5EF4-FFF2-40B4-BE49-F238E27FC236}">
                <a16:creationId xmlns="" xmlns:a16="http://schemas.microsoft.com/office/drawing/2014/main" id="{F27C5564-69B5-4304-904A-5DF1EA9CCC42}"/>
              </a:ext>
            </a:extLst>
          </p:cNvPr>
          <p:cNvSpPr/>
          <p:nvPr/>
        </p:nvSpPr>
        <p:spPr>
          <a:xfrm>
            <a:off x="7062660"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41" name="Rectángulo 40">
            <a:extLst>
              <a:ext uri="{FF2B5EF4-FFF2-40B4-BE49-F238E27FC236}">
                <a16:creationId xmlns="" xmlns:a16="http://schemas.microsoft.com/office/drawing/2014/main" id="{2C1EDD67-D3CB-4BEB-8EDA-EEF7075D15A9}"/>
              </a:ext>
            </a:extLst>
          </p:cNvPr>
          <p:cNvSpPr/>
          <p:nvPr/>
        </p:nvSpPr>
        <p:spPr>
          <a:xfrm>
            <a:off x="8338182"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42" name="Rectángulo 41">
            <a:extLst>
              <a:ext uri="{FF2B5EF4-FFF2-40B4-BE49-F238E27FC236}">
                <a16:creationId xmlns="" xmlns:a16="http://schemas.microsoft.com/office/drawing/2014/main" id="{D78E4196-7313-4241-A6DB-BF3E76CD72B8}"/>
              </a:ext>
            </a:extLst>
          </p:cNvPr>
          <p:cNvSpPr/>
          <p:nvPr/>
        </p:nvSpPr>
        <p:spPr>
          <a:xfrm>
            <a:off x="9613704"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43" name="Rectángulo 42">
            <a:extLst>
              <a:ext uri="{FF2B5EF4-FFF2-40B4-BE49-F238E27FC236}">
                <a16:creationId xmlns="" xmlns:a16="http://schemas.microsoft.com/office/drawing/2014/main" id="{3500600A-5814-4D72-AE2F-D4288E27CDFB}"/>
              </a:ext>
            </a:extLst>
          </p:cNvPr>
          <p:cNvSpPr/>
          <p:nvPr/>
        </p:nvSpPr>
        <p:spPr>
          <a:xfrm>
            <a:off x="10889226" y="4547713"/>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44" name="Rectángulo 43">
            <a:extLst>
              <a:ext uri="{FF2B5EF4-FFF2-40B4-BE49-F238E27FC236}">
                <a16:creationId xmlns="" xmlns:a16="http://schemas.microsoft.com/office/drawing/2014/main" id="{4299EBDF-2976-4E44-BE2C-EA05DF5B566F}"/>
              </a:ext>
            </a:extLst>
          </p:cNvPr>
          <p:cNvSpPr/>
          <p:nvPr/>
        </p:nvSpPr>
        <p:spPr>
          <a:xfrm>
            <a:off x="5787138" y="538381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45" name="Rectángulo 44">
            <a:extLst>
              <a:ext uri="{FF2B5EF4-FFF2-40B4-BE49-F238E27FC236}">
                <a16:creationId xmlns="" xmlns:a16="http://schemas.microsoft.com/office/drawing/2014/main" id="{F526D040-B124-477A-A788-A2C15B58BAED}"/>
              </a:ext>
            </a:extLst>
          </p:cNvPr>
          <p:cNvSpPr/>
          <p:nvPr/>
        </p:nvSpPr>
        <p:spPr>
          <a:xfrm>
            <a:off x="8338182" y="5393865"/>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46" name="Rectángulo 45">
            <a:extLst>
              <a:ext uri="{FF2B5EF4-FFF2-40B4-BE49-F238E27FC236}">
                <a16:creationId xmlns="" xmlns:a16="http://schemas.microsoft.com/office/drawing/2014/main" id="{657F0528-B269-48A4-8B43-F1226823E3B1}"/>
              </a:ext>
            </a:extLst>
          </p:cNvPr>
          <p:cNvSpPr/>
          <p:nvPr/>
        </p:nvSpPr>
        <p:spPr>
          <a:xfrm>
            <a:off x="10889226" y="5383816"/>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sp>
        <p:nvSpPr>
          <p:cNvPr id="47" name="Rectángulo 46">
            <a:extLst>
              <a:ext uri="{FF2B5EF4-FFF2-40B4-BE49-F238E27FC236}">
                <a16:creationId xmlns="" xmlns:a16="http://schemas.microsoft.com/office/drawing/2014/main" id="{E93A2103-E448-465E-BFA1-27A2AE681B13}"/>
              </a:ext>
            </a:extLst>
          </p:cNvPr>
          <p:cNvSpPr/>
          <p:nvPr/>
        </p:nvSpPr>
        <p:spPr>
          <a:xfrm>
            <a:off x="4511616"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0</a:t>
            </a:r>
          </a:p>
        </p:txBody>
      </p:sp>
      <p:sp>
        <p:nvSpPr>
          <p:cNvPr id="48" name="Rectángulo 47">
            <a:extLst>
              <a:ext uri="{FF2B5EF4-FFF2-40B4-BE49-F238E27FC236}">
                <a16:creationId xmlns="" xmlns:a16="http://schemas.microsoft.com/office/drawing/2014/main" id="{86269E4F-B5ED-4940-9D97-B44117F831DD}"/>
              </a:ext>
            </a:extLst>
          </p:cNvPr>
          <p:cNvSpPr/>
          <p:nvPr/>
        </p:nvSpPr>
        <p:spPr>
          <a:xfrm>
            <a:off x="5787138"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1</a:t>
            </a:r>
          </a:p>
        </p:txBody>
      </p:sp>
      <p:sp>
        <p:nvSpPr>
          <p:cNvPr id="49" name="Rectángulo 48">
            <a:extLst>
              <a:ext uri="{FF2B5EF4-FFF2-40B4-BE49-F238E27FC236}">
                <a16:creationId xmlns="" xmlns:a16="http://schemas.microsoft.com/office/drawing/2014/main" id="{53A3E23D-9268-49A6-AD51-16F2987CF1B3}"/>
              </a:ext>
            </a:extLst>
          </p:cNvPr>
          <p:cNvSpPr/>
          <p:nvPr/>
        </p:nvSpPr>
        <p:spPr>
          <a:xfrm>
            <a:off x="7062660"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2</a:t>
            </a:r>
          </a:p>
        </p:txBody>
      </p:sp>
      <p:sp>
        <p:nvSpPr>
          <p:cNvPr id="50" name="Rectángulo 49">
            <a:extLst>
              <a:ext uri="{FF2B5EF4-FFF2-40B4-BE49-F238E27FC236}">
                <a16:creationId xmlns="" xmlns:a16="http://schemas.microsoft.com/office/drawing/2014/main" id="{FD8B0092-6774-4192-9B01-7336E27D66EF}"/>
              </a:ext>
            </a:extLst>
          </p:cNvPr>
          <p:cNvSpPr/>
          <p:nvPr/>
        </p:nvSpPr>
        <p:spPr>
          <a:xfrm>
            <a:off x="8338182"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3</a:t>
            </a:r>
          </a:p>
        </p:txBody>
      </p:sp>
      <p:sp>
        <p:nvSpPr>
          <p:cNvPr id="51" name="Rectángulo 50">
            <a:extLst>
              <a:ext uri="{FF2B5EF4-FFF2-40B4-BE49-F238E27FC236}">
                <a16:creationId xmlns="" xmlns:a16="http://schemas.microsoft.com/office/drawing/2014/main" id="{20F6E94A-739E-4F46-99BC-BF4C7C1A012A}"/>
              </a:ext>
            </a:extLst>
          </p:cNvPr>
          <p:cNvSpPr/>
          <p:nvPr/>
        </p:nvSpPr>
        <p:spPr>
          <a:xfrm>
            <a:off x="9613704"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4</a:t>
            </a:r>
          </a:p>
        </p:txBody>
      </p:sp>
      <p:sp>
        <p:nvSpPr>
          <p:cNvPr id="52" name="Rectángulo 51">
            <a:extLst>
              <a:ext uri="{FF2B5EF4-FFF2-40B4-BE49-F238E27FC236}">
                <a16:creationId xmlns="" xmlns:a16="http://schemas.microsoft.com/office/drawing/2014/main" id="{E343C80F-A2F9-44EC-820A-77445F73AF47}"/>
              </a:ext>
            </a:extLst>
          </p:cNvPr>
          <p:cNvSpPr/>
          <p:nvPr/>
        </p:nvSpPr>
        <p:spPr>
          <a:xfrm>
            <a:off x="10889226" y="6196007"/>
            <a:ext cx="738806" cy="36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bg1"/>
                </a:solidFill>
              </a:rPr>
              <a:t>5</a:t>
            </a:r>
          </a:p>
        </p:txBody>
      </p:sp>
      <p:cxnSp>
        <p:nvCxnSpPr>
          <p:cNvPr id="56" name="Conector recto 55">
            <a:extLst>
              <a:ext uri="{FF2B5EF4-FFF2-40B4-BE49-F238E27FC236}">
                <a16:creationId xmlns="" xmlns:a16="http://schemas.microsoft.com/office/drawing/2014/main" id="{EB492798-14CC-4943-860F-EE5697C46DE8}"/>
              </a:ext>
            </a:extLst>
          </p:cNvPr>
          <p:cNvCxnSpPr>
            <a:stCxn id="5" idx="3"/>
            <a:endCxn id="13" idx="1"/>
          </p:cNvCxnSpPr>
          <p:nvPr/>
        </p:nvCxnSpPr>
        <p:spPr>
          <a:xfrm>
            <a:off x="2699378" y="1172116"/>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 xmlns:a16="http://schemas.microsoft.com/office/drawing/2014/main" id="{A0DB93B4-68CF-4F37-9E0B-480D187B1398}"/>
              </a:ext>
            </a:extLst>
          </p:cNvPr>
          <p:cNvCxnSpPr>
            <a:stCxn id="13" idx="3"/>
            <a:endCxn id="14" idx="1"/>
          </p:cNvCxnSpPr>
          <p:nvPr/>
        </p:nvCxnSpPr>
        <p:spPr>
          <a:xfrm>
            <a:off x="3974900" y="1172116"/>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 xmlns:a16="http://schemas.microsoft.com/office/drawing/2014/main" id="{D79441FA-4EED-456B-8569-F4FC4C5A75DE}"/>
              </a:ext>
            </a:extLst>
          </p:cNvPr>
          <p:cNvCxnSpPr>
            <a:stCxn id="14" idx="3"/>
            <a:endCxn id="15" idx="1"/>
          </p:cNvCxnSpPr>
          <p:nvPr/>
        </p:nvCxnSpPr>
        <p:spPr>
          <a:xfrm>
            <a:off x="5250422" y="1172116"/>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 xmlns:a16="http://schemas.microsoft.com/office/drawing/2014/main" id="{369E4991-3B2B-41AC-9492-3B4994878809}"/>
              </a:ext>
            </a:extLst>
          </p:cNvPr>
          <p:cNvCxnSpPr>
            <a:stCxn id="6" idx="3"/>
            <a:endCxn id="16" idx="1"/>
          </p:cNvCxnSpPr>
          <p:nvPr/>
        </p:nvCxnSpPr>
        <p:spPr>
          <a:xfrm flipV="1">
            <a:off x="2699378" y="1881322"/>
            <a:ext cx="1812238" cy="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 xmlns:a16="http://schemas.microsoft.com/office/drawing/2014/main" id="{A8BF5781-D387-4CDA-A7BF-CA8495FF70C3}"/>
              </a:ext>
            </a:extLst>
          </p:cNvPr>
          <p:cNvCxnSpPr>
            <a:stCxn id="16" idx="3"/>
            <a:endCxn id="17" idx="1"/>
          </p:cNvCxnSpPr>
          <p:nvPr/>
        </p:nvCxnSpPr>
        <p:spPr>
          <a:xfrm>
            <a:off x="5250422" y="1881322"/>
            <a:ext cx="536716" cy="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 xmlns:a16="http://schemas.microsoft.com/office/drawing/2014/main" id="{5B9D3254-0EFF-41C9-8DF7-7ADA26CD83A3}"/>
              </a:ext>
            </a:extLst>
          </p:cNvPr>
          <p:cNvCxnSpPr>
            <a:stCxn id="17" idx="3"/>
            <a:endCxn id="18" idx="1"/>
          </p:cNvCxnSpPr>
          <p:nvPr/>
        </p:nvCxnSpPr>
        <p:spPr>
          <a:xfrm>
            <a:off x="6525944" y="188169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 xmlns:a16="http://schemas.microsoft.com/office/drawing/2014/main" id="{DA71B381-F402-4C9E-B82F-EFDF982CA93C}"/>
              </a:ext>
            </a:extLst>
          </p:cNvPr>
          <p:cNvCxnSpPr>
            <a:stCxn id="18" idx="3"/>
            <a:endCxn id="19" idx="1"/>
          </p:cNvCxnSpPr>
          <p:nvPr/>
        </p:nvCxnSpPr>
        <p:spPr>
          <a:xfrm>
            <a:off x="7801466" y="188169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 xmlns:a16="http://schemas.microsoft.com/office/drawing/2014/main" id="{A4B3E486-3D15-4F74-AF87-91971063E628}"/>
              </a:ext>
            </a:extLst>
          </p:cNvPr>
          <p:cNvCxnSpPr>
            <a:stCxn id="19" idx="3"/>
            <a:endCxn id="20" idx="1"/>
          </p:cNvCxnSpPr>
          <p:nvPr/>
        </p:nvCxnSpPr>
        <p:spPr>
          <a:xfrm>
            <a:off x="9076988" y="188169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 xmlns:a16="http://schemas.microsoft.com/office/drawing/2014/main" id="{B232654F-A6FD-497D-8406-C504E36221B7}"/>
              </a:ext>
            </a:extLst>
          </p:cNvPr>
          <p:cNvCxnSpPr>
            <a:stCxn id="20" idx="3"/>
            <a:endCxn id="21" idx="1"/>
          </p:cNvCxnSpPr>
          <p:nvPr/>
        </p:nvCxnSpPr>
        <p:spPr>
          <a:xfrm>
            <a:off x="10352510" y="188169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 xmlns:a16="http://schemas.microsoft.com/office/drawing/2014/main" id="{A82182DB-B631-4FD1-A2E1-9D4A35C82C61}"/>
              </a:ext>
            </a:extLst>
          </p:cNvPr>
          <p:cNvCxnSpPr>
            <a:stCxn id="7" idx="3"/>
            <a:endCxn id="22" idx="1"/>
          </p:cNvCxnSpPr>
          <p:nvPr/>
        </p:nvCxnSpPr>
        <p:spPr>
          <a:xfrm>
            <a:off x="2699378" y="2591278"/>
            <a:ext cx="43632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 xmlns:a16="http://schemas.microsoft.com/office/drawing/2014/main" id="{52371926-9580-438C-AC6D-A0AEF8B9F8D9}"/>
              </a:ext>
            </a:extLst>
          </p:cNvPr>
          <p:cNvCxnSpPr>
            <a:stCxn id="22" idx="3"/>
            <a:endCxn id="23" idx="1"/>
          </p:cNvCxnSpPr>
          <p:nvPr/>
        </p:nvCxnSpPr>
        <p:spPr>
          <a:xfrm>
            <a:off x="7801466" y="2591278"/>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 xmlns:a16="http://schemas.microsoft.com/office/drawing/2014/main" id="{CFB22C21-7E4D-4DCC-AF7E-6B0EA143E85F}"/>
              </a:ext>
            </a:extLst>
          </p:cNvPr>
          <p:cNvCxnSpPr>
            <a:stCxn id="23" idx="3"/>
            <a:endCxn id="24" idx="1"/>
          </p:cNvCxnSpPr>
          <p:nvPr/>
        </p:nvCxnSpPr>
        <p:spPr>
          <a:xfrm>
            <a:off x="9076988" y="2591278"/>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ector recto 81">
            <a:extLst>
              <a:ext uri="{FF2B5EF4-FFF2-40B4-BE49-F238E27FC236}">
                <a16:creationId xmlns="" xmlns:a16="http://schemas.microsoft.com/office/drawing/2014/main" id="{5B96A67C-0BAB-44CB-8A55-9E5BBB4B08CC}"/>
              </a:ext>
            </a:extLst>
          </p:cNvPr>
          <p:cNvCxnSpPr>
            <a:stCxn id="24" idx="3"/>
            <a:endCxn id="25" idx="1"/>
          </p:cNvCxnSpPr>
          <p:nvPr/>
        </p:nvCxnSpPr>
        <p:spPr>
          <a:xfrm>
            <a:off x="10352510" y="2591278"/>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ector recto 83">
            <a:extLst>
              <a:ext uri="{FF2B5EF4-FFF2-40B4-BE49-F238E27FC236}">
                <a16:creationId xmlns="" xmlns:a16="http://schemas.microsoft.com/office/drawing/2014/main" id="{D4AB5AA9-CD5F-4BC6-B233-7FDE67D87775}"/>
              </a:ext>
            </a:extLst>
          </p:cNvPr>
          <p:cNvCxnSpPr>
            <a:stCxn id="8" idx="3"/>
            <a:endCxn id="26" idx="1"/>
          </p:cNvCxnSpPr>
          <p:nvPr/>
        </p:nvCxnSpPr>
        <p:spPr>
          <a:xfrm flipV="1">
            <a:off x="2699378" y="3299495"/>
            <a:ext cx="1812238" cy="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 xmlns:a16="http://schemas.microsoft.com/office/drawing/2014/main" id="{7B253127-CB5B-4033-A1CD-1196DCE26CFA}"/>
              </a:ext>
            </a:extLst>
          </p:cNvPr>
          <p:cNvCxnSpPr>
            <a:stCxn id="26" idx="3"/>
            <a:endCxn id="27" idx="1"/>
          </p:cNvCxnSpPr>
          <p:nvPr/>
        </p:nvCxnSpPr>
        <p:spPr>
          <a:xfrm>
            <a:off x="5250422" y="3299495"/>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ctor recto 87">
            <a:extLst>
              <a:ext uri="{FF2B5EF4-FFF2-40B4-BE49-F238E27FC236}">
                <a16:creationId xmlns="" xmlns:a16="http://schemas.microsoft.com/office/drawing/2014/main" id="{857B05CB-0A61-4401-A440-28A8485D7CCF}"/>
              </a:ext>
            </a:extLst>
          </p:cNvPr>
          <p:cNvCxnSpPr>
            <a:stCxn id="27" idx="3"/>
            <a:endCxn id="28" idx="1"/>
          </p:cNvCxnSpPr>
          <p:nvPr/>
        </p:nvCxnSpPr>
        <p:spPr>
          <a:xfrm>
            <a:off x="6525944" y="3299495"/>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ctor recto 89">
            <a:extLst>
              <a:ext uri="{FF2B5EF4-FFF2-40B4-BE49-F238E27FC236}">
                <a16:creationId xmlns="" xmlns:a16="http://schemas.microsoft.com/office/drawing/2014/main" id="{48A51CA5-FEFD-467B-8DAF-A216F0FD2A0E}"/>
              </a:ext>
            </a:extLst>
          </p:cNvPr>
          <p:cNvCxnSpPr>
            <a:stCxn id="28" idx="3"/>
            <a:endCxn id="29" idx="1"/>
          </p:cNvCxnSpPr>
          <p:nvPr/>
        </p:nvCxnSpPr>
        <p:spPr>
          <a:xfrm>
            <a:off x="7801466" y="3299495"/>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 xmlns:a16="http://schemas.microsoft.com/office/drawing/2014/main" id="{59D36F63-2955-4EE5-9089-E231A24A2B05}"/>
              </a:ext>
            </a:extLst>
          </p:cNvPr>
          <p:cNvCxnSpPr>
            <a:stCxn id="29" idx="3"/>
            <a:endCxn id="30" idx="1"/>
          </p:cNvCxnSpPr>
          <p:nvPr/>
        </p:nvCxnSpPr>
        <p:spPr>
          <a:xfrm>
            <a:off x="9076988" y="3299495"/>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 xmlns:a16="http://schemas.microsoft.com/office/drawing/2014/main" id="{4ABB99E4-620C-45D5-8990-AC2702CD5DE4}"/>
              </a:ext>
            </a:extLst>
          </p:cNvPr>
          <p:cNvCxnSpPr>
            <a:stCxn id="30" idx="3"/>
            <a:endCxn id="31" idx="1"/>
          </p:cNvCxnSpPr>
          <p:nvPr/>
        </p:nvCxnSpPr>
        <p:spPr>
          <a:xfrm>
            <a:off x="10352510" y="3299495"/>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 xmlns:a16="http://schemas.microsoft.com/office/drawing/2014/main" id="{A357F318-00C1-484F-A782-E7B8125F6230}"/>
              </a:ext>
            </a:extLst>
          </p:cNvPr>
          <p:cNvCxnSpPr>
            <a:stCxn id="9" idx="3"/>
            <a:endCxn id="32" idx="1"/>
          </p:cNvCxnSpPr>
          <p:nvPr/>
        </p:nvCxnSpPr>
        <p:spPr>
          <a:xfrm flipV="1">
            <a:off x="2699378" y="4009076"/>
            <a:ext cx="1812238" cy="5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 xmlns:a16="http://schemas.microsoft.com/office/drawing/2014/main" id="{E9F44052-700A-45AE-BEDF-878EB9EB52F5}"/>
              </a:ext>
            </a:extLst>
          </p:cNvPr>
          <p:cNvCxnSpPr>
            <a:stCxn id="32" idx="3"/>
            <a:endCxn id="33" idx="1"/>
          </p:cNvCxnSpPr>
          <p:nvPr/>
        </p:nvCxnSpPr>
        <p:spPr>
          <a:xfrm flipV="1">
            <a:off x="5250422" y="4007712"/>
            <a:ext cx="536716" cy="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 xmlns:a16="http://schemas.microsoft.com/office/drawing/2014/main" id="{956D2F6E-73A0-4EE4-B34F-D2ECD4267AC9}"/>
              </a:ext>
            </a:extLst>
          </p:cNvPr>
          <p:cNvCxnSpPr>
            <a:stCxn id="33" idx="3"/>
            <a:endCxn id="34" idx="1"/>
          </p:cNvCxnSpPr>
          <p:nvPr/>
        </p:nvCxnSpPr>
        <p:spPr>
          <a:xfrm>
            <a:off x="6525944" y="4007712"/>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 xmlns:a16="http://schemas.microsoft.com/office/drawing/2014/main" id="{70A90CE3-A165-4220-80FD-C41853EEE4E5}"/>
              </a:ext>
            </a:extLst>
          </p:cNvPr>
          <p:cNvCxnSpPr>
            <a:stCxn id="34" idx="3"/>
            <a:endCxn id="35" idx="1"/>
          </p:cNvCxnSpPr>
          <p:nvPr/>
        </p:nvCxnSpPr>
        <p:spPr>
          <a:xfrm>
            <a:off x="7801466" y="4007712"/>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 xmlns:a16="http://schemas.microsoft.com/office/drawing/2014/main" id="{6D0A2D9B-5664-4DEA-8E57-8B03FE703E7E}"/>
              </a:ext>
            </a:extLst>
          </p:cNvPr>
          <p:cNvCxnSpPr>
            <a:stCxn id="35" idx="3"/>
            <a:endCxn id="36" idx="1"/>
          </p:cNvCxnSpPr>
          <p:nvPr/>
        </p:nvCxnSpPr>
        <p:spPr>
          <a:xfrm>
            <a:off x="9076988" y="4007712"/>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 xmlns:a16="http://schemas.microsoft.com/office/drawing/2014/main" id="{D0FAFAA1-450C-4CCB-9017-6EF8B18E1DA9}"/>
              </a:ext>
            </a:extLst>
          </p:cNvPr>
          <p:cNvCxnSpPr>
            <a:stCxn id="36" idx="3"/>
            <a:endCxn id="37" idx="1"/>
          </p:cNvCxnSpPr>
          <p:nvPr/>
        </p:nvCxnSpPr>
        <p:spPr>
          <a:xfrm>
            <a:off x="10352510" y="4007712"/>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Conector recto 108">
            <a:extLst>
              <a:ext uri="{FF2B5EF4-FFF2-40B4-BE49-F238E27FC236}">
                <a16:creationId xmlns="" xmlns:a16="http://schemas.microsoft.com/office/drawing/2014/main" id="{3D81F3D8-B0F0-482A-99F5-A1C513C8E1CA}"/>
              </a:ext>
            </a:extLst>
          </p:cNvPr>
          <p:cNvCxnSpPr>
            <a:stCxn id="10" idx="3"/>
            <a:endCxn id="38" idx="1"/>
          </p:cNvCxnSpPr>
          <p:nvPr/>
        </p:nvCxnSpPr>
        <p:spPr>
          <a:xfrm>
            <a:off x="2699378" y="4727713"/>
            <a:ext cx="18122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 xmlns:a16="http://schemas.microsoft.com/office/drawing/2014/main" id="{B2491E28-7613-4669-9EBA-BB44FA3EB0C2}"/>
              </a:ext>
            </a:extLst>
          </p:cNvPr>
          <p:cNvCxnSpPr>
            <a:stCxn id="38" idx="3"/>
            <a:endCxn id="39" idx="1"/>
          </p:cNvCxnSpPr>
          <p:nvPr/>
        </p:nvCxnSpPr>
        <p:spPr>
          <a:xfrm>
            <a:off x="5250422" y="4727713"/>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 xmlns:a16="http://schemas.microsoft.com/office/drawing/2014/main" id="{16C261AC-6476-4D49-AAC1-4617352BBEC7}"/>
              </a:ext>
            </a:extLst>
          </p:cNvPr>
          <p:cNvCxnSpPr>
            <a:stCxn id="39" idx="3"/>
            <a:endCxn id="40" idx="1"/>
          </p:cNvCxnSpPr>
          <p:nvPr/>
        </p:nvCxnSpPr>
        <p:spPr>
          <a:xfrm>
            <a:off x="6525944" y="4727713"/>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ector recto 116">
            <a:extLst>
              <a:ext uri="{FF2B5EF4-FFF2-40B4-BE49-F238E27FC236}">
                <a16:creationId xmlns="" xmlns:a16="http://schemas.microsoft.com/office/drawing/2014/main" id="{FC653C41-FBAC-4E0F-A70E-86C0EB0269F5}"/>
              </a:ext>
            </a:extLst>
          </p:cNvPr>
          <p:cNvCxnSpPr>
            <a:stCxn id="40" idx="3"/>
            <a:endCxn id="41" idx="1"/>
          </p:cNvCxnSpPr>
          <p:nvPr/>
        </p:nvCxnSpPr>
        <p:spPr>
          <a:xfrm>
            <a:off x="7801466" y="4727713"/>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ector recto 118">
            <a:extLst>
              <a:ext uri="{FF2B5EF4-FFF2-40B4-BE49-F238E27FC236}">
                <a16:creationId xmlns="" xmlns:a16="http://schemas.microsoft.com/office/drawing/2014/main" id="{88334804-3113-41D3-83D6-2DFB890C1AEF}"/>
              </a:ext>
            </a:extLst>
          </p:cNvPr>
          <p:cNvCxnSpPr>
            <a:stCxn id="41" idx="3"/>
            <a:endCxn id="42" idx="1"/>
          </p:cNvCxnSpPr>
          <p:nvPr/>
        </p:nvCxnSpPr>
        <p:spPr>
          <a:xfrm>
            <a:off x="9076988" y="4727713"/>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Conector recto 120">
            <a:extLst>
              <a:ext uri="{FF2B5EF4-FFF2-40B4-BE49-F238E27FC236}">
                <a16:creationId xmlns="" xmlns:a16="http://schemas.microsoft.com/office/drawing/2014/main" id="{D656B7C0-D2FF-4B05-8D08-215310D74D35}"/>
              </a:ext>
            </a:extLst>
          </p:cNvPr>
          <p:cNvCxnSpPr>
            <a:stCxn id="42" idx="3"/>
            <a:endCxn id="43" idx="1"/>
          </p:cNvCxnSpPr>
          <p:nvPr/>
        </p:nvCxnSpPr>
        <p:spPr>
          <a:xfrm>
            <a:off x="10352510" y="4727713"/>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Conector recto 122">
            <a:extLst>
              <a:ext uri="{FF2B5EF4-FFF2-40B4-BE49-F238E27FC236}">
                <a16:creationId xmlns="" xmlns:a16="http://schemas.microsoft.com/office/drawing/2014/main" id="{CAE04216-CDF5-49AC-A70B-9200CC0BD0F7}"/>
              </a:ext>
            </a:extLst>
          </p:cNvPr>
          <p:cNvCxnSpPr>
            <a:stCxn id="11" idx="3"/>
            <a:endCxn id="44" idx="1"/>
          </p:cNvCxnSpPr>
          <p:nvPr/>
        </p:nvCxnSpPr>
        <p:spPr>
          <a:xfrm>
            <a:off x="2699378" y="5551860"/>
            <a:ext cx="3087760" cy="11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ector recto 124">
            <a:extLst>
              <a:ext uri="{FF2B5EF4-FFF2-40B4-BE49-F238E27FC236}">
                <a16:creationId xmlns="" xmlns:a16="http://schemas.microsoft.com/office/drawing/2014/main" id="{57DDF25F-BAB8-4E6F-BDF7-3C35F0740F0E}"/>
              </a:ext>
            </a:extLst>
          </p:cNvPr>
          <p:cNvCxnSpPr>
            <a:stCxn id="44" idx="3"/>
            <a:endCxn id="45" idx="1"/>
          </p:cNvCxnSpPr>
          <p:nvPr/>
        </p:nvCxnSpPr>
        <p:spPr>
          <a:xfrm>
            <a:off x="6525944" y="5563816"/>
            <a:ext cx="1812238" cy="10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ector recto 127">
            <a:extLst>
              <a:ext uri="{FF2B5EF4-FFF2-40B4-BE49-F238E27FC236}">
                <a16:creationId xmlns="" xmlns:a16="http://schemas.microsoft.com/office/drawing/2014/main" id="{5CEB31D1-EF22-46EF-8B9E-64DC83ACB877}"/>
              </a:ext>
            </a:extLst>
          </p:cNvPr>
          <p:cNvCxnSpPr>
            <a:stCxn id="45" idx="3"/>
            <a:endCxn id="46" idx="1"/>
          </p:cNvCxnSpPr>
          <p:nvPr/>
        </p:nvCxnSpPr>
        <p:spPr>
          <a:xfrm flipV="1">
            <a:off x="9076988" y="5563816"/>
            <a:ext cx="1812238" cy="10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130">
            <a:extLst>
              <a:ext uri="{FF2B5EF4-FFF2-40B4-BE49-F238E27FC236}">
                <a16:creationId xmlns="" xmlns:a16="http://schemas.microsoft.com/office/drawing/2014/main" id="{27B1FA8F-DBF1-448F-82F8-E35C3C6F8D95}"/>
              </a:ext>
            </a:extLst>
          </p:cNvPr>
          <p:cNvCxnSpPr>
            <a:stCxn id="12" idx="3"/>
            <a:endCxn id="47" idx="1"/>
          </p:cNvCxnSpPr>
          <p:nvPr/>
        </p:nvCxnSpPr>
        <p:spPr>
          <a:xfrm>
            <a:off x="2699378" y="6376007"/>
            <a:ext cx="18122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 xmlns:a16="http://schemas.microsoft.com/office/drawing/2014/main" id="{9DFC1880-BDAA-449A-9D1D-3BAD137FB5AB}"/>
              </a:ext>
            </a:extLst>
          </p:cNvPr>
          <p:cNvCxnSpPr>
            <a:stCxn id="47" idx="3"/>
            <a:endCxn id="48" idx="1"/>
          </p:cNvCxnSpPr>
          <p:nvPr/>
        </p:nvCxnSpPr>
        <p:spPr>
          <a:xfrm>
            <a:off x="5250422" y="637600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ctor recto 134">
            <a:extLst>
              <a:ext uri="{FF2B5EF4-FFF2-40B4-BE49-F238E27FC236}">
                <a16:creationId xmlns="" xmlns:a16="http://schemas.microsoft.com/office/drawing/2014/main" id="{CBBE457D-A119-4EA0-BB39-AEF08679F780}"/>
              </a:ext>
            </a:extLst>
          </p:cNvPr>
          <p:cNvCxnSpPr>
            <a:stCxn id="48" idx="3"/>
            <a:endCxn id="49" idx="1"/>
          </p:cNvCxnSpPr>
          <p:nvPr/>
        </p:nvCxnSpPr>
        <p:spPr>
          <a:xfrm>
            <a:off x="6525944" y="637600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 xmlns:a16="http://schemas.microsoft.com/office/drawing/2014/main" id="{E8B062B4-4832-4412-82CC-34B3D2CE572F}"/>
              </a:ext>
            </a:extLst>
          </p:cNvPr>
          <p:cNvCxnSpPr>
            <a:stCxn id="49" idx="3"/>
            <a:endCxn id="50" idx="1"/>
          </p:cNvCxnSpPr>
          <p:nvPr/>
        </p:nvCxnSpPr>
        <p:spPr>
          <a:xfrm>
            <a:off x="7801466" y="637600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Conector recto 138">
            <a:extLst>
              <a:ext uri="{FF2B5EF4-FFF2-40B4-BE49-F238E27FC236}">
                <a16:creationId xmlns="" xmlns:a16="http://schemas.microsoft.com/office/drawing/2014/main" id="{D82FBC43-8DF4-42BC-AE40-6294A81A4805}"/>
              </a:ext>
            </a:extLst>
          </p:cNvPr>
          <p:cNvCxnSpPr>
            <a:stCxn id="50" idx="3"/>
            <a:endCxn id="51" idx="1"/>
          </p:cNvCxnSpPr>
          <p:nvPr/>
        </p:nvCxnSpPr>
        <p:spPr>
          <a:xfrm>
            <a:off x="9076988" y="6376007"/>
            <a:ext cx="5367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 xmlns:a16="http://schemas.microsoft.com/office/drawing/2014/main" id="{5FFFAD92-EEEB-42A4-B0E2-40D0D271EC8B}"/>
              </a:ext>
            </a:extLst>
          </p:cNvPr>
          <p:cNvCxnSpPr>
            <a:stCxn id="51" idx="3"/>
            <a:endCxn id="52" idx="1"/>
          </p:cNvCxnSpPr>
          <p:nvPr/>
        </p:nvCxnSpPr>
        <p:spPr>
          <a:xfrm>
            <a:off x="10352510" y="6376007"/>
            <a:ext cx="536716"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ítulo 1">
            <a:extLst>
              <a:ext uri="{FF2B5EF4-FFF2-40B4-BE49-F238E27FC236}">
                <a16:creationId xmlns="" xmlns:a16="http://schemas.microsoft.com/office/drawing/2014/main" id="{EDB3C158-5DC1-449A-BB1D-1A6837936692}"/>
              </a:ext>
            </a:extLst>
          </p:cNvPr>
          <p:cNvSpPr txBox="1">
            <a:spLocks/>
          </p:cNvSpPr>
          <p:nvPr/>
        </p:nvSpPr>
        <p:spPr>
          <a:xfrm>
            <a:off x="1812606" y="-25685"/>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Identificación de atributos</a:t>
            </a:r>
          </a:p>
        </p:txBody>
      </p:sp>
      <p:pic>
        <p:nvPicPr>
          <p:cNvPr id="93" name="Imagen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spTree>
    <p:extLst>
      <p:ext uri="{BB962C8B-B14F-4D97-AF65-F5344CB8AC3E}">
        <p14:creationId xmlns:p14="http://schemas.microsoft.com/office/powerpoint/2010/main" val="87290019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69ADA78-0D15-4C1B-B381-E7AF76263D4B}"/>
              </a:ext>
            </a:extLst>
          </p:cNvPr>
          <p:cNvSpPr>
            <a:spLocks noChangeArrowheads="1"/>
          </p:cNvSpPr>
          <p:nvPr/>
        </p:nvSpPr>
        <p:spPr bwMode="auto">
          <a:xfrm>
            <a:off x="1306415" y="1704953"/>
            <a:ext cx="40273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es-EC" altLang="es-EC"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IT=C[</a:t>
            </a:r>
            <a:r>
              <a:rPr kumimoji="0" lang="es-EC" altLang="es-EC" sz="2000" b="0" i="1" u="none" strike="noStrike" cap="none" normalizeH="0" baseline="0" dirty="0" err="1">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Co+D+E+N+Ex+Ai+M</a:t>
            </a:r>
            <a:r>
              <a:rPr kumimoji="0" lang="es-EC" altLang="es-EC"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a:t>
            </a:r>
            <a:endParaRPr kumimoji="0" lang="es-EC" altLang="es-EC" b="0" i="0" u="none" strike="noStrike" cap="none" normalizeH="0" baseline="0" dirty="0">
              <a:ln>
                <a:noFill/>
              </a:ln>
              <a:solidFill>
                <a:schemeClr val="tx1"/>
              </a:solidFill>
              <a:effectLst/>
            </a:endParaRPr>
          </a:p>
        </p:txBody>
      </p:sp>
      <p:pic>
        <p:nvPicPr>
          <p:cNvPr id="3073" name="Imagen 30">
            <a:extLst>
              <a:ext uri="{FF2B5EF4-FFF2-40B4-BE49-F238E27FC236}">
                <a16:creationId xmlns="" xmlns:a16="http://schemas.microsoft.com/office/drawing/2014/main" id="{0499F5C6-18D0-4725-9F40-6C187D6FF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743" y="2860654"/>
            <a:ext cx="1826752" cy="11557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 xmlns:a16="http://schemas.microsoft.com/office/drawing/2014/main" id="{45781508-F2B9-4F1A-829D-7B2381AFE952}"/>
              </a:ext>
            </a:extLst>
          </p:cNvPr>
          <p:cNvPicPr/>
          <p:nvPr/>
        </p:nvPicPr>
        <p:blipFill>
          <a:blip r:embed="rId3"/>
          <a:stretch>
            <a:fillRect/>
          </a:stretch>
        </p:blipFill>
        <p:spPr>
          <a:xfrm>
            <a:off x="6429317" y="1353416"/>
            <a:ext cx="4871720" cy="4486275"/>
          </a:xfrm>
          <a:prstGeom prst="rect">
            <a:avLst/>
          </a:prstGeom>
        </p:spPr>
      </p:pic>
      <p:sp>
        <p:nvSpPr>
          <p:cNvPr id="4" name="Elipse 3">
            <a:extLst>
              <a:ext uri="{FF2B5EF4-FFF2-40B4-BE49-F238E27FC236}">
                <a16:creationId xmlns="" xmlns:a16="http://schemas.microsoft.com/office/drawing/2014/main" id="{F42C5946-D582-4A6B-A67B-445214A18E08}"/>
              </a:ext>
            </a:extLst>
          </p:cNvPr>
          <p:cNvSpPr/>
          <p:nvPr/>
        </p:nvSpPr>
        <p:spPr>
          <a:xfrm>
            <a:off x="2094557" y="2276247"/>
            <a:ext cx="2451100" cy="2324514"/>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p>
        </p:txBody>
      </p:sp>
      <p:cxnSp>
        <p:nvCxnSpPr>
          <p:cNvPr id="7" name="Conector recto 6">
            <a:extLst>
              <a:ext uri="{FF2B5EF4-FFF2-40B4-BE49-F238E27FC236}">
                <a16:creationId xmlns="" xmlns:a16="http://schemas.microsoft.com/office/drawing/2014/main" id="{C627526D-9363-4B17-982A-17E0885C988B}"/>
              </a:ext>
            </a:extLst>
          </p:cNvPr>
          <p:cNvCxnSpPr>
            <a:cxnSpLocks/>
            <a:stCxn id="4" idx="0"/>
          </p:cNvCxnSpPr>
          <p:nvPr/>
        </p:nvCxnSpPr>
        <p:spPr>
          <a:xfrm>
            <a:off x="3320107" y="2276247"/>
            <a:ext cx="4319520" cy="9472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Elipse 10">
            <a:extLst>
              <a:ext uri="{FF2B5EF4-FFF2-40B4-BE49-F238E27FC236}">
                <a16:creationId xmlns="" xmlns:a16="http://schemas.microsoft.com/office/drawing/2014/main" id="{13137C4F-96A7-4711-898E-D0E94CB2106E}"/>
              </a:ext>
            </a:extLst>
          </p:cNvPr>
          <p:cNvSpPr/>
          <p:nvPr/>
        </p:nvSpPr>
        <p:spPr>
          <a:xfrm>
            <a:off x="7639627" y="3096491"/>
            <a:ext cx="381000" cy="457200"/>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p>
        </p:txBody>
      </p:sp>
      <p:cxnSp>
        <p:nvCxnSpPr>
          <p:cNvPr id="12" name="Conector recto 11">
            <a:extLst>
              <a:ext uri="{FF2B5EF4-FFF2-40B4-BE49-F238E27FC236}">
                <a16:creationId xmlns="" xmlns:a16="http://schemas.microsoft.com/office/drawing/2014/main" id="{F71556D8-B074-4FB7-BAA3-393C514C47C2}"/>
              </a:ext>
            </a:extLst>
          </p:cNvPr>
          <p:cNvCxnSpPr>
            <a:stCxn id="4" idx="4"/>
            <a:endCxn id="11" idx="4"/>
          </p:cNvCxnSpPr>
          <p:nvPr/>
        </p:nvCxnSpPr>
        <p:spPr>
          <a:xfrm flipV="1">
            <a:off x="3320107" y="3553691"/>
            <a:ext cx="4510020" cy="10470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 xmlns:a16="http://schemas.microsoft.com/office/drawing/2014/main" id="{EDB3C158-5DC1-449A-BB1D-1A6837936692}"/>
              </a:ext>
            </a:extLst>
          </p:cNvPr>
          <p:cNvSpPr txBox="1">
            <a:spLocks/>
          </p:cNvSpPr>
          <p:nvPr/>
        </p:nvSpPr>
        <p:spPr>
          <a:xfrm>
            <a:off x="1682112" y="0"/>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Evaluación de impactos ambientales</a:t>
            </a:r>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pic>
        <p:nvPicPr>
          <p:cNvPr id="14" name="Picture 2" descr="Resultado de imagen para ESPE LOGO">
            <a:hlinkClick r:id="rId5"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84773"/>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 xmlns:a16="http://schemas.microsoft.com/office/drawing/2014/main" id="{BDBEC1E9-21C6-4EB7-B340-E4CD47BD4E9E}"/>
              </a:ext>
            </a:extLst>
          </p:cNvPr>
          <p:cNvGraphicFramePr>
            <a:graphicFrameLocks noGrp="1"/>
          </p:cNvGraphicFramePr>
          <p:nvPr>
            <p:extLst>
              <p:ext uri="{D42A27DB-BD31-4B8C-83A1-F6EECF244321}">
                <p14:modId xmlns:p14="http://schemas.microsoft.com/office/powerpoint/2010/main" val="4064636269"/>
              </p:ext>
            </p:extLst>
          </p:nvPr>
        </p:nvGraphicFramePr>
        <p:xfrm>
          <a:off x="2143259" y="2608320"/>
          <a:ext cx="3366612" cy="1641360"/>
        </p:xfrm>
        <a:graphic>
          <a:graphicData uri="http://schemas.openxmlformats.org/drawingml/2006/table">
            <a:tbl>
              <a:tblPr firstRow="1" firstCol="1" bandRow="1">
                <a:tableStyleId>{7DF18680-E054-41AD-8BC1-D1AEF772440D}</a:tableStyleId>
              </a:tblPr>
              <a:tblGrid>
                <a:gridCol w="1207603">
                  <a:extLst>
                    <a:ext uri="{9D8B030D-6E8A-4147-A177-3AD203B41FA5}">
                      <a16:colId xmlns="" xmlns:a16="http://schemas.microsoft.com/office/drawing/2014/main" val="921605964"/>
                    </a:ext>
                  </a:extLst>
                </a:gridCol>
                <a:gridCol w="2159009">
                  <a:extLst>
                    <a:ext uri="{9D8B030D-6E8A-4147-A177-3AD203B41FA5}">
                      <a16:colId xmlns="" xmlns:a16="http://schemas.microsoft.com/office/drawing/2014/main" val="1430472492"/>
                    </a:ext>
                  </a:extLst>
                </a:gridCol>
              </a:tblGrid>
              <a:tr h="410340">
                <a:tc>
                  <a:txBody>
                    <a:bodyPr/>
                    <a:lstStyle/>
                    <a:p>
                      <a:pPr algn="ctr">
                        <a:lnSpc>
                          <a:spcPct val="150000"/>
                        </a:lnSpc>
                        <a:spcAft>
                          <a:spcPts val="0"/>
                        </a:spcAft>
                      </a:pPr>
                      <a:r>
                        <a:rPr lang="es-EC" sz="1400">
                          <a:effectLst/>
                        </a:rPr>
                        <a:t>IT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Prioridad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24152169"/>
                  </a:ext>
                </a:extLst>
              </a:tr>
              <a:tr h="410340">
                <a:tc>
                  <a:txBody>
                    <a:bodyPr/>
                    <a:lstStyle/>
                    <a:p>
                      <a:pPr algn="ctr">
                        <a:lnSpc>
                          <a:spcPct val="150000"/>
                        </a:lnSpc>
                        <a:spcAft>
                          <a:spcPts val="0"/>
                        </a:spcAft>
                      </a:pPr>
                      <a:r>
                        <a:rPr lang="es-EC" sz="1400">
                          <a:effectLst/>
                        </a:rPr>
                        <a:t>[7,16]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a:effectLst/>
                        </a:rPr>
                        <a:t>Prioridad baja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753387491"/>
                  </a:ext>
                </a:extLst>
              </a:tr>
              <a:tr h="410340">
                <a:tc>
                  <a:txBody>
                    <a:bodyPr/>
                    <a:lstStyle/>
                    <a:p>
                      <a:pPr algn="ctr">
                        <a:lnSpc>
                          <a:spcPct val="150000"/>
                        </a:lnSpc>
                        <a:spcAft>
                          <a:spcPts val="0"/>
                        </a:spcAft>
                      </a:pPr>
                      <a:r>
                        <a:rPr lang="es-EC" sz="1400" dirty="0">
                          <a:effectLst/>
                        </a:rPr>
                        <a:t>(16,25]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Prioridad media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80688605"/>
                  </a:ext>
                </a:extLst>
              </a:tr>
              <a:tr h="410340">
                <a:tc>
                  <a:txBody>
                    <a:bodyPr/>
                    <a:lstStyle/>
                    <a:p>
                      <a:pPr algn="ctr">
                        <a:lnSpc>
                          <a:spcPct val="150000"/>
                        </a:lnSpc>
                        <a:spcAft>
                          <a:spcPts val="0"/>
                        </a:spcAft>
                      </a:pPr>
                      <a:r>
                        <a:rPr lang="es-EC" sz="1400">
                          <a:effectLst/>
                        </a:rPr>
                        <a:t>(25,35]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400" dirty="0">
                          <a:effectLst/>
                        </a:rPr>
                        <a:t>Prioridad alta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57560026"/>
                  </a:ext>
                </a:extLst>
              </a:tr>
            </a:tbl>
          </a:graphicData>
        </a:graphic>
      </p:graphicFrame>
      <p:graphicFrame>
        <p:nvGraphicFramePr>
          <p:cNvPr id="4" name="Diagrama 3">
            <a:extLst>
              <a:ext uri="{FF2B5EF4-FFF2-40B4-BE49-F238E27FC236}">
                <a16:creationId xmlns="" xmlns:a16="http://schemas.microsoft.com/office/drawing/2014/main" id="{D766EB4E-BC89-47FF-9B73-83C86CAA1611}"/>
              </a:ext>
            </a:extLst>
          </p:cNvPr>
          <p:cNvGraphicFramePr/>
          <p:nvPr>
            <p:extLst>
              <p:ext uri="{D42A27DB-BD31-4B8C-83A1-F6EECF244321}">
                <p14:modId xmlns:p14="http://schemas.microsoft.com/office/powerpoint/2010/main" val="1107795731"/>
              </p:ext>
            </p:extLst>
          </p:nvPr>
        </p:nvGraphicFramePr>
        <p:xfrm>
          <a:off x="4302568" y="940633"/>
          <a:ext cx="7496314" cy="5078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a:extLst>
              <a:ext uri="{FF2B5EF4-FFF2-40B4-BE49-F238E27FC236}">
                <a16:creationId xmlns="" xmlns:a16="http://schemas.microsoft.com/office/drawing/2014/main" id="{EDB3C158-5DC1-449A-BB1D-1A6837936692}"/>
              </a:ext>
            </a:extLst>
          </p:cNvPr>
          <p:cNvSpPr txBox="1">
            <a:spLocks/>
          </p:cNvSpPr>
          <p:nvPr/>
        </p:nvSpPr>
        <p:spPr>
          <a:xfrm>
            <a:off x="1832784" y="281140"/>
            <a:ext cx="9815426"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000" dirty="0"/>
              <a:t>Priorización de impactos ambientales</a:t>
            </a:r>
          </a:p>
        </p:txBody>
      </p:sp>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654" y="0"/>
            <a:ext cx="982458" cy="613649"/>
          </a:xfrm>
          <a:prstGeom prst="rect">
            <a:avLst/>
          </a:prstGeom>
        </p:spPr>
      </p:pic>
      <p:pic>
        <p:nvPicPr>
          <p:cNvPr id="7" name="Picture 2" descr="Resultado de imagen para ESPE LOGO">
            <a:hlinkClick r:id="rId8"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604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022" y="0"/>
            <a:ext cx="2473037" cy="789709"/>
          </a:xfrm>
        </p:spPr>
        <p:txBody>
          <a:bodyPr/>
          <a:lstStyle/>
          <a:p>
            <a:r>
              <a:rPr lang="es-EC" dirty="0"/>
              <a:t>Objetivos</a:t>
            </a:r>
          </a:p>
        </p:txBody>
      </p:sp>
      <p:pic>
        <p:nvPicPr>
          <p:cNvPr id="5" name="Picture 2" descr="Resultado de imagen para ESPE LOGO">
            <a:hlinkClick r:id="rId2" action="ppaction://hlinksldjump"/>
            <a:extLst>
              <a:ext uri="{FF2B5EF4-FFF2-40B4-BE49-F238E27FC236}">
                <a16:creationId xmlns=""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134352577"/>
              </p:ext>
            </p:extLst>
          </p:nvPr>
        </p:nvGraphicFramePr>
        <p:xfrm>
          <a:off x="1400311" y="862444"/>
          <a:ext cx="9904997" cy="5060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n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728" y="0"/>
            <a:ext cx="792307" cy="633845"/>
          </a:xfrm>
          <a:prstGeom prst="rect">
            <a:avLst/>
          </a:prstGeom>
        </p:spPr>
      </p:pic>
    </p:spTree>
    <p:extLst>
      <p:ext uri="{BB962C8B-B14F-4D97-AF65-F5344CB8AC3E}">
        <p14:creationId xmlns:p14="http://schemas.microsoft.com/office/powerpoint/2010/main" val="4230015855"/>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a:extLst>
              <a:ext uri="{FF2B5EF4-FFF2-40B4-BE49-F238E27FC236}">
                <a16:creationId xmlns="" xmlns:a16="http://schemas.microsoft.com/office/drawing/2014/main" id="{00000000-0008-0000-0400-000004000000}"/>
              </a:ext>
            </a:extLst>
          </p:cNvPr>
          <p:cNvGraphicFramePr/>
          <p:nvPr/>
        </p:nvGraphicFramePr>
        <p:xfrm>
          <a:off x="1005205" y="1576705"/>
          <a:ext cx="4811395" cy="185229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ángulo 7">
            <a:extLst>
              <a:ext uri="{FF2B5EF4-FFF2-40B4-BE49-F238E27FC236}">
                <a16:creationId xmlns="" xmlns:a16="http://schemas.microsoft.com/office/drawing/2014/main" id="{66472DB7-E380-4346-A128-E16CC750C514}"/>
              </a:ext>
            </a:extLst>
          </p:cNvPr>
          <p:cNvSpPr/>
          <p:nvPr/>
        </p:nvSpPr>
        <p:spPr>
          <a:xfrm>
            <a:off x="2255202" y="111760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graphicFrame>
        <p:nvGraphicFramePr>
          <p:cNvPr id="10" name="Gráfico 9">
            <a:extLst>
              <a:ext uri="{FF2B5EF4-FFF2-40B4-BE49-F238E27FC236}">
                <a16:creationId xmlns="" xmlns:a16="http://schemas.microsoft.com/office/drawing/2014/main" id="{00000000-0008-0000-0400-000004000000}"/>
              </a:ext>
            </a:extLst>
          </p:cNvPr>
          <p:cNvGraphicFramePr/>
          <p:nvPr/>
        </p:nvGraphicFramePr>
        <p:xfrm>
          <a:off x="6763702" y="1576705"/>
          <a:ext cx="4811395" cy="1852295"/>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10">
            <a:extLst>
              <a:ext uri="{FF2B5EF4-FFF2-40B4-BE49-F238E27FC236}">
                <a16:creationId xmlns="" xmlns:a16="http://schemas.microsoft.com/office/drawing/2014/main" id="{728EAADA-CAE0-4DC3-B118-9ABCC81D7A43}"/>
              </a:ext>
            </a:extLst>
          </p:cNvPr>
          <p:cNvSpPr/>
          <p:nvPr/>
        </p:nvSpPr>
        <p:spPr>
          <a:xfrm>
            <a:off x="8013699" y="111760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graphicFrame>
        <p:nvGraphicFramePr>
          <p:cNvPr id="12" name="Tabla 11">
            <a:extLst>
              <a:ext uri="{FF2B5EF4-FFF2-40B4-BE49-F238E27FC236}">
                <a16:creationId xmlns="" xmlns:a16="http://schemas.microsoft.com/office/drawing/2014/main" id="{9BBBB2E3-1430-4DCC-AB01-FB3E0F08D1FF}"/>
              </a:ext>
            </a:extLst>
          </p:cNvPr>
          <p:cNvGraphicFramePr>
            <a:graphicFrameLocks noGrp="1"/>
          </p:cNvGraphicFramePr>
          <p:nvPr>
            <p:extLst>
              <p:ext uri="{D42A27DB-BD31-4B8C-83A1-F6EECF244321}">
                <p14:modId xmlns:p14="http://schemas.microsoft.com/office/powerpoint/2010/main" val="1375486770"/>
              </p:ext>
            </p:extLst>
          </p:nvPr>
        </p:nvGraphicFramePr>
        <p:xfrm>
          <a:off x="4906125" y="104226"/>
          <a:ext cx="1544320" cy="456566"/>
        </p:xfrm>
        <a:graphic>
          <a:graphicData uri="http://schemas.openxmlformats.org/drawingml/2006/table">
            <a:tbl>
              <a:tblPr firstRow="1" firstCol="1" bandRow="1">
                <a:tableStyleId>{5C22544A-7EE6-4342-B048-85BDC9FD1C3A}</a:tableStyleId>
              </a:tblPr>
              <a:tblGrid>
                <a:gridCol w="772160">
                  <a:extLst>
                    <a:ext uri="{9D8B030D-6E8A-4147-A177-3AD203B41FA5}">
                      <a16:colId xmlns="" xmlns:a16="http://schemas.microsoft.com/office/drawing/2014/main" val="2716670777"/>
                    </a:ext>
                  </a:extLst>
                </a:gridCol>
                <a:gridCol w="772160">
                  <a:extLst>
                    <a:ext uri="{9D8B030D-6E8A-4147-A177-3AD203B41FA5}">
                      <a16:colId xmlns="" xmlns:a16="http://schemas.microsoft.com/office/drawing/2014/main" val="2071217941"/>
                    </a:ext>
                  </a:extLst>
                </a:gridCol>
              </a:tblGrid>
              <a:tr h="190500">
                <a:tc>
                  <a:txBody>
                    <a:bodyPr/>
                    <a:lstStyle/>
                    <a:p>
                      <a:pPr>
                        <a:lnSpc>
                          <a:spcPct val="107000"/>
                        </a:lnSpc>
                        <a:spcAft>
                          <a:spcPts val="0"/>
                        </a:spcAft>
                      </a:pPr>
                      <a:r>
                        <a:rPr lang="es-EC" sz="1400" dirty="0">
                          <a:effectLst/>
                        </a:rPr>
                        <a:t>Max</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22750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3283580214"/>
                  </a:ext>
                </a:extLst>
              </a:tr>
              <a:tr h="190500">
                <a:tc>
                  <a:txBody>
                    <a:bodyPr/>
                    <a:lstStyle/>
                    <a:p>
                      <a:pPr>
                        <a:lnSpc>
                          <a:spcPct val="107000"/>
                        </a:lnSpc>
                        <a:spcAft>
                          <a:spcPts val="0"/>
                        </a:spcAft>
                      </a:pPr>
                      <a:r>
                        <a:rPr lang="es-EC" sz="1400" dirty="0">
                          <a:effectLst/>
                        </a:rPr>
                        <a:t>Min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rPr>
                        <a:t>-22750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 xmlns:a16="http://schemas.microsoft.com/office/drawing/2014/main" val="2601466308"/>
                  </a:ext>
                </a:extLst>
              </a:tr>
            </a:tbl>
          </a:graphicData>
        </a:graphic>
      </p:graphicFrame>
      <p:sp>
        <p:nvSpPr>
          <p:cNvPr id="13" name="Rectángulo 12">
            <a:extLst>
              <a:ext uri="{FF2B5EF4-FFF2-40B4-BE49-F238E27FC236}">
                <a16:creationId xmlns="" xmlns:a16="http://schemas.microsoft.com/office/drawing/2014/main" id="{09BC18FB-F552-4A99-AD05-073E01281103}"/>
              </a:ext>
            </a:extLst>
          </p:cNvPr>
          <p:cNvSpPr/>
          <p:nvPr/>
        </p:nvSpPr>
        <p:spPr>
          <a:xfrm>
            <a:off x="2255202" y="3583305"/>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400" dirty="0">
                <a:ln w="0"/>
                <a:solidFill>
                  <a:schemeClr val="tx1"/>
                </a:solidFill>
                <a:effectLst>
                  <a:outerShdw blurRad="38100" dist="19050" dir="2700000" algn="tl" rotWithShape="0">
                    <a:schemeClr val="dk1">
                      <a:alpha val="40000"/>
                    </a:schemeClr>
                  </a:outerShdw>
                </a:effectLst>
              </a:rPr>
              <a:t>-3686</a:t>
            </a:r>
          </a:p>
        </p:txBody>
      </p:sp>
      <p:sp>
        <p:nvSpPr>
          <p:cNvPr id="14" name="Rectángulo 13">
            <a:extLst>
              <a:ext uri="{FF2B5EF4-FFF2-40B4-BE49-F238E27FC236}">
                <a16:creationId xmlns="" xmlns:a16="http://schemas.microsoft.com/office/drawing/2014/main" id="{8855B48B-82DD-4D0B-B002-E0FA26FD225C}"/>
              </a:ext>
            </a:extLst>
          </p:cNvPr>
          <p:cNvSpPr/>
          <p:nvPr/>
        </p:nvSpPr>
        <p:spPr>
          <a:xfrm>
            <a:off x="8013699" y="3583305"/>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400" dirty="0">
                <a:ln w="0"/>
                <a:solidFill>
                  <a:schemeClr val="tx1"/>
                </a:solidFill>
                <a:effectLst>
                  <a:outerShdw blurRad="38100" dist="19050" dir="2700000" algn="tl" rotWithShape="0">
                    <a:schemeClr val="dk1">
                      <a:alpha val="40000"/>
                    </a:schemeClr>
                  </a:outerShdw>
                </a:effectLst>
              </a:rPr>
              <a:t>-3552</a:t>
            </a:r>
          </a:p>
        </p:txBody>
      </p:sp>
      <p:graphicFrame>
        <p:nvGraphicFramePr>
          <p:cNvPr id="18" name="Gráfico 17">
            <a:extLst>
              <a:ext uri="{FF2B5EF4-FFF2-40B4-BE49-F238E27FC236}">
                <a16:creationId xmlns="" xmlns:a16="http://schemas.microsoft.com/office/drawing/2014/main" id="{00000000-0008-0000-0400-000004000000}"/>
              </a:ext>
            </a:extLst>
          </p:cNvPr>
          <p:cNvGraphicFramePr/>
          <p:nvPr/>
        </p:nvGraphicFramePr>
        <p:xfrm>
          <a:off x="1005205" y="4501515"/>
          <a:ext cx="4811395" cy="1852295"/>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ángulo 18">
            <a:extLst>
              <a:ext uri="{FF2B5EF4-FFF2-40B4-BE49-F238E27FC236}">
                <a16:creationId xmlns="" xmlns:a16="http://schemas.microsoft.com/office/drawing/2014/main" id="{9F216051-950C-45BD-9BF1-12AA68663A0A}"/>
              </a:ext>
            </a:extLst>
          </p:cNvPr>
          <p:cNvSpPr/>
          <p:nvPr/>
        </p:nvSpPr>
        <p:spPr>
          <a:xfrm>
            <a:off x="2255203" y="404241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20" name="Rectángulo 19">
            <a:extLst>
              <a:ext uri="{FF2B5EF4-FFF2-40B4-BE49-F238E27FC236}">
                <a16:creationId xmlns="" xmlns:a16="http://schemas.microsoft.com/office/drawing/2014/main" id="{06A74FAB-F1A9-4137-9314-7B85BDADED95}"/>
              </a:ext>
            </a:extLst>
          </p:cNvPr>
          <p:cNvSpPr/>
          <p:nvPr/>
        </p:nvSpPr>
        <p:spPr>
          <a:xfrm>
            <a:off x="2255202" y="6439853"/>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400" dirty="0">
                <a:ln w="0"/>
                <a:solidFill>
                  <a:schemeClr val="tx1"/>
                </a:solidFill>
                <a:effectLst>
                  <a:outerShdw blurRad="38100" dist="19050" dir="2700000" algn="tl" rotWithShape="0">
                    <a:schemeClr val="dk1">
                      <a:alpha val="40000"/>
                    </a:schemeClr>
                  </a:outerShdw>
                </a:effectLst>
              </a:rPr>
              <a:t>-3281</a:t>
            </a:r>
          </a:p>
        </p:txBody>
      </p:sp>
      <p:graphicFrame>
        <p:nvGraphicFramePr>
          <p:cNvPr id="21" name="Gráfico 20">
            <a:extLst>
              <a:ext uri="{FF2B5EF4-FFF2-40B4-BE49-F238E27FC236}">
                <a16:creationId xmlns="" xmlns:a16="http://schemas.microsoft.com/office/drawing/2014/main" id="{88A2D51F-85DC-40E8-BB68-2BE297CD3857}"/>
              </a:ext>
            </a:extLst>
          </p:cNvPr>
          <p:cNvGraphicFramePr/>
          <p:nvPr/>
        </p:nvGraphicFramePr>
        <p:xfrm>
          <a:off x="6763702" y="4499611"/>
          <a:ext cx="4811395" cy="1852295"/>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ángulo 21">
            <a:extLst>
              <a:ext uri="{FF2B5EF4-FFF2-40B4-BE49-F238E27FC236}">
                <a16:creationId xmlns="" xmlns:a16="http://schemas.microsoft.com/office/drawing/2014/main" id="{C05DF00D-836A-40B1-BF78-45367455715F}"/>
              </a:ext>
            </a:extLst>
          </p:cNvPr>
          <p:cNvSpPr/>
          <p:nvPr/>
        </p:nvSpPr>
        <p:spPr>
          <a:xfrm>
            <a:off x="8013699" y="404050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23" name="Rectángulo 22">
            <a:extLst>
              <a:ext uri="{FF2B5EF4-FFF2-40B4-BE49-F238E27FC236}">
                <a16:creationId xmlns="" xmlns:a16="http://schemas.microsoft.com/office/drawing/2014/main" id="{66A25DB7-8AC0-497E-8478-861F03A4995C}"/>
              </a:ext>
            </a:extLst>
          </p:cNvPr>
          <p:cNvSpPr/>
          <p:nvPr/>
        </p:nvSpPr>
        <p:spPr>
          <a:xfrm>
            <a:off x="8013699" y="6439853"/>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sz="1400" dirty="0">
                <a:ln w="0"/>
                <a:solidFill>
                  <a:schemeClr val="tx1"/>
                </a:solidFill>
                <a:effectLst>
                  <a:outerShdw blurRad="38100" dist="19050" dir="2700000" algn="tl" rotWithShape="0">
                    <a:schemeClr val="dk1">
                      <a:alpha val="40000"/>
                    </a:schemeClr>
                  </a:outerShdw>
                </a:effectLst>
              </a:rPr>
              <a:t>-2880</a:t>
            </a:r>
          </a:p>
        </p:txBody>
      </p:sp>
      <p:sp>
        <p:nvSpPr>
          <p:cNvPr id="17"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2986635548"/>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 xmlns:a16="http://schemas.microsoft.com/office/drawing/2014/main" id="{00000000-0008-0000-0400-000002000000}"/>
              </a:ext>
            </a:extLst>
          </p:cNvPr>
          <p:cNvGraphicFramePr/>
          <p:nvPr/>
        </p:nvGraphicFramePr>
        <p:xfrm>
          <a:off x="1785620" y="1339215"/>
          <a:ext cx="3439160" cy="24015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 xmlns:a16="http://schemas.microsoft.com/office/drawing/2014/main" id="{00000000-0008-0000-0400-000002000000}"/>
              </a:ext>
            </a:extLst>
          </p:cNvPr>
          <p:cNvGraphicFramePr/>
          <p:nvPr/>
        </p:nvGraphicFramePr>
        <p:xfrm>
          <a:off x="6967220" y="1339215"/>
          <a:ext cx="3439160" cy="2401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 xmlns:a16="http://schemas.microsoft.com/office/drawing/2014/main" id="{00000000-0008-0000-0400-000002000000}"/>
              </a:ext>
            </a:extLst>
          </p:cNvPr>
          <p:cNvGraphicFramePr/>
          <p:nvPr/>
        </p:nvGraphicFramePr>
        <p:xfrm>
          <a:off x="6967220" y="4279900"/>
          <a:ext cx="3439160" cy="2401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 xmlns:a16="http://schemas.microsoft.com/office/drawing/2014/main" id="{00000000-0008-0000-0400-000002000000}"/>
              </a:ext>
            </a:extLst>
          </p:cNvPr>
          <p:cNvGraphicFramePr/>
          <p:nvPr/>
        </p:nvGraphicFramePr>
        <p:xfrm>
          <a:off x="1785620" y="4279900"/>
          <a:ext cx="3439160" cy="240157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a:extLst>
              <a:ext uri="{FF2B5EF4-FFF2-40B4-BE49-F238E27FC236}">
                <a16:creationId xmlns="" xmlns:a16="http://schemas.microsoft.com/office/drawing/2014/main" id="{C18C8CCB-8096-4AA7-8A2D-935E01757F89}"/>
              </a:ext>
            </a:extLst>
          </p:cNvPr>
          <p:cNvSpPr/>
          <p:nvPr/>
        </p:nvSpPr>
        <p:spPr>
          <a:xfrm>
            <a:off x="2204403" y="92916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9" name="Rectángulo 8">
            <a:extLst>
              <a:ext uri="{FF2B5EF4-FFF2-40B4-BE49-F238E27FC236}">
                <a16:creationId xmlns="" xmlns:a16="http://schemas.microsoft.com/office/drawing/2014/main" id="{1105A927-5916-4BAB-9263-3738E7488A9A}"/>
              </a:ext>
            </a:extLst>
          </p:cNvPr>
          <p:cNvSpPr/>
          <p:nvPr/>
        </p:nvSpPr>
        <p:spPr>
          <a:xfrm>
            <a:off x="7531100" y="93900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10" name="Rectángulo 9">
            <a:extLst>
              <a:ext uri="{FF2B5EF4-FFF2-40B4-BE49-F238E27FC236}">
                <a16:creationId xmlns="" xmlns:a16="http://schemas.microsoft.com/office/drawing/2014/main" id="{83BA6D12-5CA7-4174-B87A-FC833716F535}"/>
              </a:ext>
            </a:extLst>
          </p:cNvPr>
          <p:cNvSpPr/>
          <p:nvPr/>
        </p:nvSpPr>
        <p:spPr>
          <a:xfrm>
            <a:off x="2349500" y="393160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11" name="Rectángulo 10">
            <a:extLst>
              <a:ext uri="{FF2B5EF4-FFF2-40B4-BE49-F238E27FC236}">
                <a16:creationId xmlns="" xmlns:a16="http://schemas.microsoft.com/office/drawing/2014/main" id="{C8334CED-7723-4618-9DA5-7950125999DB}"/>
              </a:ext>
            </a:extLst>
          </p:cNvPr>
          <p:cNvSpPr/>
          <p:nvPr/>
        </p:nvSpPr>
        <p:spPr>
          <a:xfrm>
            <a:off x="7531100" y="393160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12" name="Título 1">
            <a:extLst>
              <a:ext uri="{FF2B5EF4-FFF2-40B4-BE49-F238E27FC236}">
                <a16:creationId xmlns="" xmlns:a16="http://schemas.microsoft.com/office/drawing/2014/main" id="{EDB3C158-5DC1-449A-BB1D-1A6837936692}"/>
              </a:ext>
            </a:extLst>
          </p:cNvPr>
          <p:cNvSpPr txBox="1">
            <a:spLocks/>
          </p:cNvSpPr>
          <p:nvPr/>
        </p:nvSpPr>
        <p:spPr>
          <a:xfrm>
            <a:off x="1579186" y="-8459"/>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269687428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3000000}"/>
              </a:ext>
            </a:extLst>
          </p:cNvPr>
          <p:cNvGraphicFramePr/>
          <p:nvPr/>
        </p:nvGraphicFramePr>
        <p:xfrm>
          <a:off x="1649412" y="1193799"/>
          <a:ext cx="3886519" cy="23317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3000000}"/>
              </a:ext>
            </a:extLst>
          </p:cNvPr>
          <p:cNvGraphicFramePr/>
          <p:nvPr/>
        </p:nvGraphicFramePr>
        <p:xfrm>
          <a:off x="6410324" y="1193799"/>
          <a:ext cx="3886519" cy="2331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 xmlns:a16="http://schemas.microsoft.com/office/drawing/2014/main" id="{00000000-0008-0000-0400-000003000000}"/>
              </a:ext>
            </a:extLst>
          </p:cNvPr>
          <p:cNvGraphicFramePr/>
          <p:nvPr/>
        </p:nvGraphicFramePr>
        <p:xfrm>
          <a:off x="6410325" y="4229099"/>
          <a:ext cx="3886518" cy="23317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 xmlns:a16="http://schemas.microsoft.com/office/drawing/2014/main" id="{00000000-0008-0000-0400-000003000000}"/>
              </a:ext>
            </a:extLst>
          </p:cNvPr>
          <p:cNvGraphicFramePr/>
          <p:nvPr/>
        </p:nvGraphicFramePr>
        <p:xfrm>
          <a:off x="1649412" y="4229098"/>
          <a:ext cx="3886518" cy="2331726"/>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a:extLst>
              <a:ext uri="{FF2B5EF4-FFF2-40B4-BE49-F238E27FC236}">
                <a16:creationId xmlns="" xmlns:a16="http://schemas.microsoft.com/office/drawing/2014/main" id="{481BA84E-7DCF-4F1D-95AF-5D831D743E0C}"/>
              </a:ext>
            </a:extLst>
          </p:cNvPr>
          <p:cNvSpPr/>
          <p:nvPr/>
        </p:nvSpPr>
        <p:spPr>
          <a:xfrm>
            <a:off x="2305049" y="77279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8" name="Rectángulo 7">
            <a:extLst>
              <a:ext uri="{FF2B5EF4-FFF2-40B4-BE49-F238E27FC236}">
                <a16:creationId xmlns="" xmlns:a16="http://schemas.microsoft.com/office/drawing/2014/main" id="{3E8458B9-99F8-4CD4-860C-DF356FB26072}"/>
              </a:ext>
            </a:extLst>
          </p:cNvPr>
          <p:cNvSpPr/>
          <p:nvPr/>
        </p:nvSpPr>
        <p:spPr>
          <a:xfrm>
            <a:off x="7197883" y="77279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9" name="Rectángulo 8">
            <a:extLst>
              <a:ext uri="{FF2B5EF4-FFF2-40B4-BE49-F238E27FC236}">
                <a16:creationId xmlns="" xmlns:a16="http://schemas.microsoft.com/office/drawing/2014/main" id="{2C6D9170-77D0-4634-A82C-E167E3F2458A}"/>
              </a:ext>
            </a:extLst>
          </p:cNvPr>
          <p:cNvSpPr/>
          <p:nvPr/>
        </p:nvSpPr>
        <p:spPr>
          <a:xfrm>
            <a:off x="2436971" y="372491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10" name="Rectángulo 9">
            <a:extLst>
              <a:ext uri="{FF2B5EF4-FFF2-40B4-BE49-F238E27FC236}">
                <a16:creationId xmlns="" xmlns:a16="http://schemas.microsoft.com/office/drawing/2014/main" id="{CB56D282-2867-44C3-8FE1-7A025F04B04D}"/>
              </a:ext>
            </a:extLst>
          </p:cNvPr>
          <p:cNvSpPr/>
          <p:nvPr/>
        </p:nvSpPr>
        <p:spPr>
          <a:xfrm>
            <a:off x="7197883" y="372491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11" name="Título 1">
            <a:extLst>
              <a:ext uri="{FF2B5EF4-FFF2-40B4-BE49-F238E27FC236}">
                <a16:creationId xmlns="" xmlns:a16="http://schemas.microsoft.com/office/drawing/2014/main" id="{EDB3C158-5DC1-449A-BB1D-1A6837936692}"/>
              </a:ext>
            </a:extLst>
          </p:cNvPr>
          <p:cNvSpPr txBox="1">
            <a:spLocks/>
          </p:cNvSpPr>
          <p:nvPr/>
        </p:nvSpPr>
        <p:spPr>
          <a:xfrm>
            <a:off x="1579186" y="19277"/>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3349968933"/>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5000000}"/>
              </a:ext>
            </a:extLst>
          </p:cNvPr>
          <p:cNvGraphicFramePr/>
          <p:nvPr/>
        </p:nvGraphicFramePr>
        <p:xfrm>
          <a:off x="1284605" y="1487488"/>
          <a:ext cx="4109721" cy="22428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5000000}"/>
              </a:ext>
            </a:extLst>
          </p:cNvPr>
          <p:cNvGraphicFramePr/>
          <p:nvPr/>
        </p:nvGraphicFramePr>
        <p:xfrm>
          <a:off x="6578519" y="1487488"/>
          <a:ext cx="4109721" cy="2242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 xmlns:a16="http://schemas.microsoft.com/office/drawing/2014/main" id="{00000000-0008-0000-0400-000005000000}"/>
              </a:ext>
            </a:extLst>
          </p:cNvPr>
          <p:cNvGraphicFramePr/>
          <p:nvPr/>
        </p:nvGraphicFramePr>
        <p:xfrm>
          <a:off x="6578520" y="4347210"/>
          <a:ext cx="4109720" cy="22428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a:extLst>
              <a:ext uri="{FF2B5EF4-FFF2-40B4-BE49-F238E27FC236}">
                <a16:creationId xmlns="" xmlns:a16="http://schemas.microsoft.com/office/drawing/2014/main" id="{00000000-0008-0000-0400-000005000000}"/>
              </a:ext>
            </a:extLst>
          </p:cNvPr>
          <p:cNvGraphicFramePr/>
          <p:nvPr/>
        </p:nvGraphicFramePr>
        <p:xfrm>
          <a:off x="1284605" y="4347210"/>
          <a:ext cx="4109721" cy="224282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a:extLst>
              <a:ext uri="{FF2B5EF4-FFF2-40B4-BE49-F238E27FC236}">
                <a16:creationId xmlns="" xmlns:a16="http://schemas.microsoft.com/office/drawing/2014/main" id="{FDAB4C02-AC63-40D5-85DE-DC131400C8D6}"/>
              </a:ext>
            </a:extLst>
          </p:cNvPr>
          <p:cNvSpPr/>
          <p:nvPr/>
        </p:nvSpPr>
        <p:spPr>
          <a:xfrm>
            <a:off x="2266711" y="114617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8" name="Rectángulo 7">
            <a:extLst>
              <a:ext uri="{FF2B5EF4-FFF2-40B4-BE49-F238E27FC236}">
                <a16:creationId xmlns="" xmlns:a16="http://schemas.microsoft.com/office/drawing/2014/main" id="{9451F2BC-1AF6-4B6E-8CF9-AF435893963A}"/>
              </a:ext>
            </a:extLst>
          </p:cNvPr>
          <p:cNvSpPr/>
          <p:nvPr/>
        </p:nvSpPr>
        <p:spPr>
          <a:xfrm>
            <a:off x="7477679" y="106870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9" name="Rectángulo 8">
            <a:extLst>
              <a:ext uri="{FF2B5EF4-FFF2-40B4-BE49-F238E27FC236}">
                <a16:creationId xmlns="" xmlns:a16="http://schemas.microsoft.com/office/drawing/2014/main" id="{EE065614-A8F3-4CA0-8468-EF4236FE0D5C}"/>
              </a:ext>
            </a:extLst>
          </p:cNvPr>
          <p:cNvSpPr/>
          <p:nvPr/>
        </p:nvSpPr>
        <p:spPr>
          <a:xfrm>
            <a:off x="2398633" y="399669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10" name="Rectángulo 9">
            <a:extLst>
              <a:ext uri="{FF2B5EF4-FFF2-40B4-BE49-F238E27FC236}">
                <a16:creationId xmlns="" xmlns:a16="http://schemas.microsoft.com/office/drawing/2014/main" id="{A3AFFBFA-0AE0-4C19-B2FF-750ED56A17F7}"/>
              </a:ext>
            </a:extLst>
          </p:cNvPr>
          <p:cNvSpPr/>
          <p:nvPr/>
        </p:nvSpPr>
        <p:spPr>
          <a:xfrm>
            <a:off x="7477679" y="399669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11" name="Título 1">
            <a:extLst>
              <a:ext uri="{FF2B5EF4-FFF2-40B4-BE49-F238E27FC236}">
                <a16:creationId xmlns="" xmlns:a16="http://schemas.microsoft.com/office/drawing/2014/main" id="{EDB3C158-5DC1-449A-BB1D-1A6837936692}"/>
              </a:ext>
            </a:extLst>
          </p:cNvPr>
          <p:cNvSpPr txBox="1">
            <a:spLocks/>
          </p:cNvSpPr>
          <p:nvPr/>
        </p:nvSpPr>
        <p:spPr>
          <a:xfrm>
            <a:off x="1579186" y="-14547"/>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2331397575"/>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6000000}"/>
              </a:ext>
            </a:extLst>
          </p:cNvPr>
          <p:cNvGraphicFramePr/>
          <p:nvPr/>
        </p:nvGraphicFramePr>
        <p:xfrm>
          <a:off x="977900" y="1418499"/>
          <a:ext cx="4635500" cy="2362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6000000}"/>
              </a:ext>
            </a:extLst>
          </p:cNvPr>
          <p:cNvGraphicFramePr/>
          <p:nvPr/>
        </p:nvGraphicFramePr>
        <p:xfrm>
          <a:off x="6350000" y="1418498"/>
          <a:ext cx="4635499" cy="2362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 xmlns:a16="http://schemas.microsoft.com/office/drawing/2014/main" id="{00000000-0008-0000-0400-000006000000}"/>
              </a:ext>
            </a:extLst>
          </p:cNvPr>
          <p:cNvGraphicFramePr/>
          <p:nvPr/>
        </p:nvGraphicFramePr>
        <p:xfrm>
          <a:off x="6350002" y="4333928"/>
          <a:ext cx="4557393" cy="23622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a:extLst>
              <a:ext uri="{FF2B5EF4-FFF2-40B4-BE49-F238E27FC236}">
                <a16:creationId xmlns="" xmlns:a16="http://schemas.microsoft.com/office/drawing/2014/main" id="{00000000-0008-0000-0400-000006000000}"/>
              </a:ext>
            </a:extLst>
          </p:cNvPr>
          <p:cNvGraphicFramePr/>
          <p:nvPr/>
        </p:nvGraphicFramePr>
        <p:xfrm>
          <a:off x="977900" y="4319323"/>
          <a:ext cx="4635499" cy="2362201"/>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a:extLst>
              <a:ext uri="{FF2B5EF4-FFF2-40B4-BE49-F238E27FC236}">
                <a16:creationId xmlns="" xmlns:a16="http://schemas.microsoft.com/office/drawing/2014/main" id="{3619AFA1-CB5D-43FE-AE3C-FF7731E6DBD0}"/>
              </a:ext>
            </a:extLst>
          </p:cNvPr>
          <p:cNvSpPr/>
          <p:nvPr/>
        </p:nvSpPr>
        <p:spPr>
          <a:xfrm>
            <a:off x="2140099" y="1103970"/>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8" name="Rectángulo 7">
            <a:extLst>
              <a:ext uri="{FF2B5EF4-FFF2-40B4-BE49-F238E27FC236}">
                <a16:creationId xmlns="" xmlns:a16="http://schemas.microsoft.com/office/drawing/2014/main" id="{E770695F-1C5C-4F10-83D8-371B51E11BB7}"/>
              </a:ext>
            </a:extLst>
          </p:cNvPr>
          <p:cNvSpPr/>
          <p:nvPr/>
        </p:nvSpPr>
        <p:spPr>
          <a:xfrm>
            <a:off x="7512049" y="103905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9" name="Rectángulo 8">
            <a:extLst>
              <a:ext uri="{FF2B5EF4-FFF2-40B4-BE49-F238E27FC236}">
                <a16:creationId xmlns="" xmlns:a16="http://schemas.microsoft.com/office/drawing/2014/main" id="{F488EDDB-D00B-4D62-92FD-EB6CF9E58ED5}"/>
              </a:ext>
            </a:extLst>
          </p:cNvPr>
          <p:cNvSpPr/>
          <p:nvPr/>
        </p:nvSpPr>
        <p:spPr>
          <a:xfrm>
            <a:off x="2272021" y="395448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10" name="Rectángulo 9">
            <a:extLst>
              <a:ext uri="{FF2B5EF4-FFF2-40B4-BE49-F238E27FC236}">
                <a16:creationId xmlns="" xmlns:a16="http://schemas.microsoft.com/office/drawing/2014/main" id="{550511C9-4085-42F4-A777-14848E203688}"/>
              </a:ext>
            </a:extLst>
          </p:cNvPr>
          <p:cNvSpPr/>
          <p:nvPr/>
        </p:nvSpPr>
        <p:spPr>
          <a:xfrm>
            <a:off x="7472998" y="3973784"/>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11"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1751456778"/>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7000000}"/>
              </a:ext>
            </a:extLst>
          </p:cNvPr>
          <p:cNvGraphicFramePr/>
          <p:nvPr/>
        </p:nvGraphicFramePr>
        <p:xfrm>
          <a:off x="914401" y="1540668"/>
          <a:ext cx="5181600" cy="3776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7000000}"/>
              </a:ext>
            </a:extLst>
          </p:cNvPr>
          <p:cNvGraphicFramePr/>
          <p:nvPr/>
        </p:nvGraphicFramePr>
        <p:xfrm>
          <a:off x="6568248" y="1540668"/>
          <a:ext cx="5181599" cy="377666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 xmlns:a16="http://schemas.microsoft.com/office/drawing/2014/main" id="{0D42CABC-8B50-425E-B6E1-D49F0205C046}"/>
              </a:ext>
            </a:extLst>
          </p:cNvPr>
          <p:cNvSpPr/>
          <p:nvPr/>
        </p:nvSpPr>
        <p:spPr>
          <a:xfrm>
            <a:off x="2349501" y="103905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7" name="Rectángulo 6">
            <a:extLst>
              <a:ext uri="{FF2B5EF4-FFF2-40B4-BE49-F238E27FC236}">
                <a16:creationId xmlns="" xmlns:a16="http://schemas.microsoft.com/office/drawing/2014/main" id="{5BA7FE7E-AE06-4B7E-BF5D-F71192865423}"/>
              </a:ext>
            </a:extLst>
          </p:cNvPr>
          <p:cNvSpPr/>
          <p:nvPr/>
        </p:nvSpPr>
        <p:spPr>
          <a:xfrm>
            <a:off x="8003347" y="103905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8" name="Título 1">
            <a:extLst>
              <a:ext uri="{FF2B5EF4-FFF2-40B4-BE49-F238E27FC236}">
                <a16:creationId xmlns="" xmlns:a16="http://schemas.microsoft.com/office/drawing/2014/main" id="{EDB3C158-5DC1-449A-BB1D-1A6837936692}"/>
              </a:ext>
            </a:extLst>
          </p:cNvPr>
          <p:cNvSpPr txBox="1">
            <a:spLocks/>
          </p:cNvSpPr>
          <p:nvPr/>
        </p:nvSpPr>
        <p:spPr>
          <a:xfrm>
            <a:off x="1579186" y="-20782"/>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52100939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 xmlns:a16="http://schemas.microsoft.com/office/drawing/2014/main" id="{330AD556-6B62-4911-AFF6-685167C3EF16}"/>
              </a:ext>
            </a:extLst>
          </p:cNvPr>
          <p:cNvGraphicFramePr/>
          <p:nvPr/>
        </p:nvGraphicFramePr>
        <p:xfrm>
          <a:off x="6548168" y="1718467"/>
          <a:ext cx="5240559" cy="3776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 xmlns:a16="http://schemas.microsoft.com/office/drawing/2014/main" id="{00000000-0008-0000-0400-000007000000}"/>
              </a:ext>
            </a:extLst>
          </p:cNvPr>
          <p:cNvGraphicFramePr/>
          <p:nvPr/>
        </p:nvGraphicFramePr>
        <p:xfrm>
          <a:off x="996462" y="1718467"/>
          <a:ext cx="5240559" cy="377666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 xmlns:a16="http://schemas.microsoft.com/office/drawing/2014/main" id="{D4FABBFC-DE35-49FA-953A-47A0B5B6AB06}"/>
              </a:ext>
            </a:extLst>
          </p:cNvPr>
          <p:cNvSpPr/>
          <p:nvPr/>
        </p:nvSpPr>
        <p:spPr>
          <a:xfrm>
            <a:off x="2461041" y="1275916"/>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9" name="Rectángulo 8">
            <a:extLst>
              <a:ext uri="{FF2B5EF4-FFF2-40B4-BE49-F238E27FC236}">
                <a16:creationId xmlns="" xmlns:a16="http://schemas.microsoft.com/office/drawing/2014/main" id="{D7304983-23D0-4C4D-9092-154F26719CC4}"/>
              </a:ext>
            </a:extLst>
          </p:cNvPr>
          <p:cNvSpPr/>
          <p:nvPr/>
        </p:nvSpPr>
        <p:spPr>
          <a:xfrm>
            <a:off x="8012747" y="1271905"/>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567191"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2980751024"/>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8000000}"/>
              </a:ext>
            </a:extLst>
          </p:cNvPr>
          <p:cNvGraphicFramePr/>
          <p:nvPr/>
        </p:nvGraphicFramePr>
        <p:xfrm>
          <a:off x="1430018" y="1734239"/>
          <a:ext cx="4154487" cy="4556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8000000}"/>
              </a:ext>
            </a:extLst>
          </p:cNvPr>
          <p:cNvGraphicFramePr/>
          <p:nvPr/>
        </p:nvGraphicFramePr>
        <p:xfrm>
          <a:off x="6752908" y="1734239"/>
          <a:ext cx="4154487" cy="455612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a:extLst>
              <a:ext uri="{FF2B5EF4-FFF2-40B4-BE49-F238E27FC236}">
                <a16:creationId xmlns="" xmlns:a16="http://schemas.microsoft.com/office/drawing/2014/main" id="{E75A542F-A56E-41AB-9EC8-7F5DAB9ED6BE}"/>
              </a:ext>
            </a:extLst>
          </p:cNvPr>
          <p:cNvSpPr/>
          <p:nvPr/>
        </p:nvSpPr>
        <p:spPr>
          <a:xfrm>
            <a:off x="2177223" y="119827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7" name="Rectángulo 6">
            <a:extLst>
              <a:ext uri="{FF2B5EF4-FFF2-40B4-BE49-F238E27FC236}">
                <a16:creationId xmlns="" xmlns:a16="http://schemas.microsoft.com/office/drawing/2014/main" id="{38EDEC74-FDFE-4F73-BFD5-5686D0E2AD4E}"/>
              </a:ext>
            </a:extLst>
          </p:cNvPr>
          <p:cNvSpPr/>
          <p:nvPr/>
        </p:nvSpPr>
        <p:spPr>
          <a:xfrm>
            <a:off x="7831069" y="119827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8"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333231759"/>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B4E3863F-8A3A-479C-8258-1EB51F18CCFC}"/>
              </a:ext>
            </a:extLst>
          </p:cNvPr>
          <p:cNvGraphicFramePr/>
          <p:nvPr/>
        </p:nvGraphicFramePr>
        <p:xfrm>
          <a:off x="6635474" y="1535250"/>
          <a:ext cx="4559300" cy="4556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8000000}"/>
              </a:ext>
            </a:extLst>
          </p:cNvPr>
          <p:cNvGraphicFramePr/>
          <p:nvPr/>
        </p:nvGraphicFramePr>
        <p:xfrm>
          <a:off x="1148273" y="1535250"/>
          <a:ext cx="4559300" cy="455612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 xmlns:a16="http://schemas.microsoft.com/office/drawing/2014/main" id="{251019EC-1DC7-4FFB-896E-9BC1923B01EA}"/>
              </a:ext>
            </a:extLst>
          </p:cNvPr>
          <p:cNvSpPr/>
          <p:nvPr/>
        </p:nvSpPr>
        <p:spPr>
          <a:xfrm>
            <a:off x="2272223" y="1074039"/>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5" name="Rectángulo 4">
            <a:extLst>
              <a:ext uri="{FF2B5EF4-FFF2-40B4-BE49-F238E27FC236}">
                <a16:creationId xmlns="" xmlns:a16="http://schemas.microsoft.com/office/drawing/2014/main" id="{CD638408-2476-4775-9DA2-B74BCAFB2370}"/>
              </a:ext>
            </a:extLst>
          </p:cNvPr>
          <p:cNvSpPr/>
          <p:nvPr/>
        </p:nvSpPr>
        <p:spPr>
          <a:xfrm>
            <a:off x="7759424" y="1074039"/>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696588674"/>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 xmlns:a16="http://schemas.microsoft.com/office/drawing/2014/main" id="{00000000-0008-0000-0400-000009000000}"/>
              </a:ext>
            </a:extLst>
          </p:cNvPr>
          <p:cNvGraphicFramePr/>
          <p:nvPr/>
        </p:nvGraphicFramePr>
        <p:xfrm>
          <a:off x="1349057" y="1518284"/>
          <a:ext cx="4861243" cy="4018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 xmlns:a16="http://schemas.microsoft.com/office/drawing/2014/main" id="{00000000-0008-0000-0400-000009000000}"/>
              </a:ext>
            </a:extLst>
          </p:cNvPr>
          <p:cNvGraphicFramePr/>
          <p:nvPr/>
        </p:nvGraphicFramePr>
        <p:xfrm>
          <a:off x="6838315" y="1518284"/>
          <a:ext cx="4861243" cy="40189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 xmlns:a16="http://schemas.microsoft.com/office/drawing/2014/main" id="{53521A74-8FA8-45C2-A1C3-B7DCBD68879F}"/>
              </a:ext>
            </a:extLst>
          </p:cNvPr>
          <p:cNvSpPr/>
          <p:nvPr/>
        </p:nvSpPr>
        <p:spPr>
          <a:xfrm>
            <a:off x="2623978" y="940917"/>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Saquimala</a:t>
            </a:r>
          </a:p>
        </p:txBody>
      </p:sp>
      <p:sp>
        <p:nvSpPr>
          <p:cNvPr id="9" name="Rectángulo 8">
            <a:extLst>
              <a:ext uri="{FF2B5EF4-FFF2-40B4-BE49-F238E27FC236}">
                <a16:creationId xmlns="" xmlns:a16="http://schemas.microsoft.com/office/drawing/2014/main" id="{D71682F2-4037-45E2-851A-CBC1A53F2621}"/>
              </a:ext>
            </a:extLst>
          </p:cNvPr>
          <p:cNvSpPr/>
          <p:nvPr/>
        </p:nvSpPr>
        <p:spPr>
          <a:xfrm>
            <a:off x="8113236" y="1025745"/>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Mururco</a:t>
            </a:r>
          </a:p>
        </p:txBody>
      </p:sp>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78589032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8155" y="0"/>
            <a:ext cx="3304309" cy="685800"/>
          </a:xfrm>
        </p:spPr>
        <p:txBody>
          <a:bodyPr>
            <a:normAutofit fontScale="90000"/>
          </a:bodyPr>
          <a:lstStyle/>
          <a:p>
            <a:r>
              <a:rPr lang="es-EC" dirty="0"/>
              <a:t>Marco Teórico</a:t>
            </a:r>
          </a:p>
        </p:txBody>
      </p:sp>
      <p:sp>
        <p:nvSpPr>
          <p:cNvPr id="5" name="Rectángulo redondeado 4"/>
          <p:cNvSpPr/>
          <p:nvPr/>
        </p:nvSpPr>
        <p:spPr>
          <a:xfrm>
            <a:off x="1007918" y="947575"/>
            <a:ext cx="4249882" cy="675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Evaluación de impacto ambiental (EIA)</a:t>
            </a:r>
          </a:p>
        </p:txBody>
      </p:sp>
      <p:cxnSp>
        <p:nvCxnSpPr>
          <p:cNvPr id="7" name="Conector angular 6"/>
          <p:cNvCxnSpPr/>
          <p:nvPr/>
        </p:nvCxnSpPr>
        <p:spPr>
          <a:xfrm>
            <a:off x="5257800" y="1285278"/>
            <a:ext cx="976745" cy="5663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 xmlns:a16="http://schemas.microsoft.com/office/drawing/2014/main" id="{1E9E528D-F28C-4BD5-92AC-E30906EB062F}"/>
              </a:ext>
            </a:extLst>
          </p:cNvPr>
          <p:cNvSpPr/>
          <p:nvPr/>
        </p:nvSpPr>
        <p:spPr>
          <a:xfrm>
            <a:off x="6234545" y="1403576"/>
            <a:ext cx="5247410" cy="923330"/>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solidFill>
                  <a:schemeClr val="tx1"/>
                </a:solidFill>
              </a:rPr>
              <a:t>Herramienta para identificar los posibles impactos ambientales en base a los aspectos ambientales  de los proyectos propuestos.</a:t>
            </a:r>
          </a:p>
        </p:txBody>
      </p:sp>
      <p:cxnSp>
        <p:nvCxnSpPr>
          <p:cNvPr id="10" name="Conector recto de flecha 9"/>
          <p:cNvCxnSpPr>
            <a:stCxn id="8" idx="2"/>
          </p:cNvCxnSpPr>
          <p:nvPr/>
        </p:nvCxnSpPr>
        <p:spPr>
          <a:xfrm flipV="1">
            <a:off x="8858250" y="2293046"/>
            <a:ext cx="0" cy="33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10"/>
          <p:cNvSpPr/>
          <p:nvPr/>
        </p:nvSpPr>
        <p:spPr>
          <a:xfrm>
            <a:off x="6234545" y="2684496"/>
            <a:ext cx="5247410" cy="742952"/>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a:solidFill>
                  <a:schemeClr val="tx1"/>
                </a:solidFill>
              </a:rPr>
              <a:t>Con el</a:t>
            </a:r>
            <a:r>
              <a:rPr lang="es-EC" dirty="0"/>
              <a:t> </a:t>
            </a:r>
            <a:r>
              <a:rPr lang="es-MX" dirty="0">
                <a:solidFill>
                  <a:schemeClr val="tx1"/>
                </a:solidFill>
              </a:rPr>
              <a:t>fin de evaluar los enfoques alternativos, y de diseñar e incorporar medidas adecuadas</a:t>
            </a:r>
            <a:r>
              <a:rPr lang="es-EC" dirty="0"/>
              <a:t> </a:t>
            </a:r>
          </a:p>
        </p:txBody>
      </p:sp>
      <p:pic>
        <p:nvPicPr>
          <p:cNvPr id="18" name="Picture 2" descr="Resultado de imagen para ESPE LOGO">
            <a:hlinkClick r:id="rId2" action="ppaction://hlinksldjump"/>
            <a:extLst>
              <a:ext uri="{FF2B5EF4-FFF2-40B4-BE49-F238E27FC236}">
                <a16:creationId xmlns=""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8"/>
          <p:cNvSpPr/>
          <p:nvPr/>
        </p:nvSpPr>
        <p:spPr>
          <a:xfrm>
            <a:off x="6889172" y="4208710"/>
            <a:ext cx="4249882" cy="6754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dirty="0"/>
              <a:t>Aspecto Ambiental</a:t>
            </a:r>
          </a:p>
        </p:txBody>
      </p:sp>
      <p:cxnSp>
        <p:nvCxnSpPr>
          <p:cNvPr id="12" name="Conector recto de flecha 11"/>
          <p:cNvCxnSpPr>
            <a:stCxn id="8" idx="2"/>
            <a:endCxn id="11" idx="0"/>
          </p:cNvCxnSpPr>
          <p:nvPr/>
        </p:nvCxnSpPr>
        <p:spPr>
          <a:xfrm>
            <a:off x="8858250" y="2326906"/>
            <a:ext cx="0" cy="3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9" idx="1"/>
          </p:cNvCxnSpPr>
          <p:nvPr/>
        </p:nvCxnSpPr>
        <p:spPr>
          <a:xfrm rot="10800000" flipV="1">
            <a:off x="5884720" y="4546414"/>
            <a:ext cx="1004453" cy="371883"/>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1" name="Rectángulo 20">
            <a:extLst>
              <a:ext uri="{FF2B5EF4-FFF2-40B4-BE49-F238E27FC236}">
                <a16:creationId xmlns="" xmlns:a16="http://schemas.microsoft.com/office/drawing/2014/main" id="{1E9E528D-F28C-4BD5-92AC-E30906EB062F}"/>
              </a:ext>
            </a:extLst>
          </p:cNvPr>
          <p:cNvSpPr/>
          <p:nvPr/>
        </p:nvSpPr>
        <p:spPr>
          <a:xfrm>
            <a:off x="1011381" y="4270690"/>
            <a:ext cx="4869873" cy="923330"/>
          </a:xfrm>
          <a:prstGeom prst="rect">
            <a:avLst/>
          </a:prstGeom>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a:solidFill>
                  <a:schemeClr val="tx1"/>
                </a:solidFill>
              </a:rPr>
              <a:t>Elemento de las actividades, productos o servicios de una organización que puede interactuar con el medio ambiente.</a:t>
            </a:r>
          </a:p>
        </p:txBody>
      </p:sp>
      <p:cxnSp>
        <p:nvCxnSpPr>
          <p:cNvPr id="25" name="Conector recto de flecha 24"/>
          <p:cNvCxnSpPr>
            <a:stCxn id="21" idx="2"/>
          </p:cNvCxnSpPr>
          <p:nvPr/>
        </p:nvCxnSpPr>
        <p:spPr>
          <a:xfrm flipH="1">
            <a:off x="3442855" y="5194020"/>
            <a:ext cx="3463" cy="26276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6" name="Rectángulo 25">
            <a:extLst>
              <a:ext uri="{FF2B5EF4-FFF2-40B4-BE49-F238E27FC236}">
                <a16:creationId xmlns="" xmlns:a16="http://schemas.microsoft.com/office/drawing/2014/main" id="{1E9E528D-F28C-4BD5-92AC-E30906EB062F}"/>
              </a:ext>
            </a:extLst>
          </p:cNvPr>
          <p:cNvSpPr/>
          <p:nvPr/>
        </p:nvSpPr>
        <p:spPr>
          <a:xfrm>
            <a:off x="1007918" y="5456788"/>
            <a:ext cx="4869873" cy="369332"/>
          </a:xfrm>
          <a:prstGeom prst="rect">
            <a:avLst/>
          </a:prstGeom>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a:solidFill>
                  <a:schemeClr val="tx1"/>
                </a:solidFill>
              </a:rPr>
              <a:t>Causa o acción de un impacto ambiental</a:t>
            </a:r>
          </a:p>
        </p:txBody>
      </p:sp>
      <p:pic>
        <p:nvPicPr>
          <p:cNvPr id="28" name="Imagen 27"/>
          <p:cNvPicPr>
            <a:picLocks noChangeAspect="1"/>
          </p:cNvPicPr>
          <p:nvPr/>
        </p:nvPicPr>
        <p:blipFill>
          <a:blip r:embed="rId5"/>
          <a:stretch>
            <a:fillRect/>
          </a:stretch>
        </p:blipFill>
        <p:spPr>
          <a:xfrm>
            <a:off x="1837891" y="1987197"/>
            <a:ext cx="2619375" cy="1743075"/>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95" y="0"/>
            <a:ext cx="1199960" cy="798519"/>
          </a:xfrm>
          <a:prstGeom prst="rect">
            <a:avLst/>
          </a:prstGeom>
        </p:spPr>
      </p:pic>
    </p:spTree>
    <p:extLst>
      <p:ext uri="{BB962C8B-B14F-4D97-AF65-F5344CB8AC3E}">
        <p14:creationId xmlns:p14="http://schemas.microsoft.com/office/powerpoint/2010/main" val="1975437892"/>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 xmlns:a16="http://schemas.microsoft.com/office/drawing/2014/main" id="{9C504737-7FE8-46A9-827B-CA0B85825605}"/>
              </a:ext>
            </a:extLst>
          </p:cNvPr>
          <p:cNvGraphicFramePr/>
          <p:nvPr/>
        </p:nvGraphicFramePr>
        <p:xfrm>
          <a:off x="6695854" y="1764098"/>
          <a:ext cx="4861243" cy="4018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 xmlns:a16="http://schemas.microsoft.com/office/drawing/2014/main" id="{00000000-0008-0000-0400-000009000000}"/>
              </a:ext>
            </a:extLst>
          </p:cNvPr>
          <p:cNvGraphicFramePr/>
          <p:nvPr/>
        </p:nvGraphicFramePr>
        <p:xfrm>
          <a:off x="1111981" y="1764098"/>
          <a:ext cx="4861243" cy="40189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a:extLst>
              <a:ext uri="{FF2B5EF4-FFF2-40B4-BE49-F238E27FC236}">
                <a16:creationId xmlns="" xmlns:a16="http://schemas.microsoft.com/office/drawing/2014/main" id="{396CFC5A-072D-45D8-AD42-3B0B1FE3AC15}"/>
              </a:ext>
            </a:extLst>
          </p:cNvPr>
          <p:cNvSpPr/>
          <p:nvPr/>
        </p:nvSpPr>
        <p:spPr>
          <a:xfrm>
            <a:off x="2364988" y="136560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Cimarrones</a:t>
            </a:r>
          </a:p>
        </p:txBody>
      </p:sp>
      <p:sp>
        <p:nvSpPr>
          <p:cNvPr id="9" name="Rectángulo 8">
            <a:extLst>
              <a:ext uri="{FF2B5EF4-FFF2-40B4-BE49-F238E27FC236}">
                <a16:creationId xmlns="" xmlns:a16="http://schemas.microsoft.com/office/drawing/2014/main" id="{EF3A190C-22DB-4B83-85E5-0E439987664C}"/>
              </a:ext>
            </a:extLst>
          </p:cNvPr>
          <p:cNvSpPr/>
          <p:nvPr/>
        </p:nvSpPr>
        <p:spPr>
          <a:xfrm>
            <a:off x="7852189" y="1365602"/>
            <a:ext cx="2311400" cy="3048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rgbClr val="FFFF00"/>
                </a:solidFill>
                <a:effectLst>
                  <a:outerShdw blurRad="38100" dist="19050" dir="2700000" algn="tl" rotWithShape="0">
                    <a:schemeClr val="dk1">
                      <a:alpha val="40000"/>
                    </a:schemeClr>
                  </a:outerShdw>
                </a:effectLst>
              </a:rPr>
              <a:t>San Lorenzo</a:t>
            </a:r>
          </a:p>
        </p:txBody>
      </p:sp>
      <p:sp>
        <p:nvSpPr>
          <p:cNvPr id="7" name="Título 1">
            <a:extLst>
              <a:ext uri="{FF2B5EF4-FFF2-40B4-BE49-F238E27FC236}">
                <a16:creationId xmlns="" xmlns:a16="http://schemas.microsoft.com/office/drawing/2014/main" id="{EDB3C158-5DC1-449A-BB1D-1A6837936692}"/>
              </a:ext>
            </a:extLst>
          </p:cNvPr>
          <p:cNvSpPr txBox="1">
            <a:spLocks/>
          </p:cNvSpPr>
          <p:nvPr/>
        </p:nvSpPr>
        <p:spPr>
          <a:xfrm>
            <a:off x="1579186" y="0"/>
            <a:ext cx="2759999" cy="66501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sz="4100" dirty="0"/>
              <a:t>Resultados</a:t>
            </a:r>
            <a:endParaRPr lang="es-EC" sz="4000" dirty="0"/>
          </a:p>
        </p:txBody>
      </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495" y="0"/>
            <a:ext cx="886691" cy="665018"/>
          </a:xfrm>
          <a:prstGeom prst="rect">
            <a:avLst/>
          </a:prstGeom>
        </p:spPr>
      </p:pic>
    </p:spTree>
    <p:extLst>
      <p:ext uri="{BB962C8B-B14F-4D97-AF65-F5344CB8AC3E}">
        <p14:creationId xmlns:p14="http://schemas.microsoft.com/office/powerpoint/2010/main" val="4262959501"/>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41AE88-934C-498B-B7B0-57E8F6E5530A}"/>
              </a:ext>
            </a:extLst>
          </p:cNvPr>
          <p:cNvSpPr>
            <a:spLocks noGrp="1"/>
          </p:cNvSpPr>
          <p:nvPr>
            <p:ph type="title"/>
          </p:nvPr>
        </p:nvSpPr>
        <p:spPr>
          <a:xfrm>
            <a:off x="1883741" y="0"/>
            <a:ext cx="9601200" cy="716973"/>
          </a:xfrm>
        </p:spPr>
        <p:txBody>
          <a:bodyPr>
            <a:normAutofit/>
          </a:bodyPr>
          <a:lstStyle/>
          <a:p>
            <a:r>
              <a:rPr lang="es-EC" sz="4000" dirty="0"/>
              <a:t>Planes de manejo ambiental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7" y="0"/>
            <a:ext cx="1182354" cy="659390"/>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6"/>
          <a:stretch>
            <a:fillRect/>
          </a:stretch>
        </p:blipFill>
        <p:spPr>
          <a:xfrm>
            <a:off x="4578463" y="659391"/>
            <a:ext cx="7264089" cy="2790392"/>
          </a:xfrm>
          <a:prstGeom prst="rect">
            <a:avLst/>
          </a:prstGeom>
        </p:spPr>
      </p:pic>
      <p:pic>
        <p:nvPicPr>
          <p:cNvPr id="7" name="Imagen 6"/>
          <p:cNvPicPr/>
          <p:nvPr/>
        </p:nvPicPr>
        <p:blipFill rotWithShape="1">
          <a:blip r:embed="rId7"/>
          <a:srcRect b="24380"/>
          <a:stretch/>
        </p:blipFill>
        <p:spPr>
          <a:xfrm>
            <a:off x="886214" y="3738813"/>
            <a:ext cx="7585075" cy="2852305"/>
          </a:xfrm>
          <a:prstGeom prst="rect">
            <a:avLst/>
          </a:prstGeom>
        </p:spPr>
      </p:pic>
      <p:sp>
        <p:nvSpPr>
          <p:cNvPr id="8" name="Rectángulo 7"/>
          <p:cNvSpPr/>
          <p:nvPr/>
        </p:nvSpPr>
        <p:spPr>
          <a:xfrm>
            <a:off x="4578463" y="3427317"/>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886214" y="6529206"/>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100499"/>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41AE88-934C-498B-B7B0-57E8F6E5530A}"/>
              </a:ext>
            </a:extLst>
          </p:cNvPr>
          <p:cNvSpPr>
            <a:spLocks noGrp="1"/>
          </p:cNvSpPr>
          <p:nvPr>
            <p:ph type="title"/>
          </p:nvPr>
        </p:nvSpPr>
        <p:spPr>
          <a:xfrm>
            <a:off x="1883741" y="0"/>
            <a:ext cx="9601200" cy="716973"/>
          </a:xfrm>
        </p:spPr>
        <p:txBody>
          <a:bodyPr>
            <a:normAutofit/>
          </a:bodyPr>
          <a:lstStyle/>
          <a:p>
            <a:r>
              <a:rPr lang="es-EC" sz="4000" dirty="0"/>
              <a:t>Planes de manejo ambiental</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7" y="0"/>
            <a:ext cx="1182354" cy="659390"/>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6"/>
          <a:stretch>
            <a:fillRect/>
          </a:stretch>
        </p:blipFill>
        <p:spPr>
          <a:xfrm>
            <a:off x="4930259" y="659390"/>
            <a:ext cx="6912293" cy="2865120"/>
          </a:xfrm>
          <a:prstGeom prst="rect">
            <a:avLst/>
          </a:prstGeom>
        </p:spPr>
      </p:pic>
      <p:pic>
        <p:nvPicPr>
          <p:cNvPr id="9" name="Imagen 8"/>
          <p:cNvPicPr/>
          <p:nvPr/>
        </p:nvPicPr>
        <p:blipFill>
          <a:blip r:embed="rId7"/>
          <a:stretch>
            <a:fillRect/>
          </a:stretch>
        </p:blipFill>
        <p:spPr>
          <a:xfrm>
            <a:off x="1167873" y="3836006"/>
            <a:ext cx="6508230" cy="2730038"/>
          </a:xfrm>
          <a:prstGeom prst="rect">
            <a:avLst/>
          </a:prstGeom>
        </p:spPr>
      </p:pic>
      <p:sp>
        <p:nvSpPr>
          <p:cNvPr id="11" name="Rectángulo 10"/>
          <p:cNvSpPr/>
          <p:nvPr/>
        </p:nvSpPr>
        <p:spPr>
          <a:xfrm>
            <a:off x="4930259" y="3524510"/>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1167873" y="6545378"/>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305620"/>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b="30614"/>
          <a:stretch/>
        </p:blipFill>
        <p:spPr>
          <a:xfrm>
            <a:off x="4592780" y="659390"/>
            <a:ext cx="7336733" cy="2653233"/>
          </a:xfrm>
          <a:prstGeom prst="rect">
            <a:avLst/>
          </a:prstGeom>
        </p:spPr>
      </p:pic>
      <p:sp>
        <p:nvSpPr>
          <p:cNvPr id="4" name="Título 1">
            <a:extLst>
              <a:ext uri="{FF2B5EF4-FFF2-40B4-BE49-F238E27FC236}">
                <a16:creationId xmlns="" xmlns:a16="http://schemas.microsoft.com/office/drawing/2014/main" id="{E641AE88-934C-498B-B7B0-57E8F6E5530A}"/>
              </a:ext>
            </a:extLst>
          </p:cNvPr>
          <p:cNvSpPr>
            <a:spLocks noGrp="1"/>
          </p:cNvSpPr>
          <p:nvPr>
            <p:ph type="title"/>
          </p:nvPr>
        </p:nvSpPr>
        <p:spPr>
          <a:xfrm>
            <a:off x="1883741" y="0"/>
            <a:ext cx="9601200" cy="716973"/>
          </a:xfrm>
        </p:spPr>
        <p:txBody>
          <a:bodyPr>
            <a:normAutofit/>
          </a:bodyPr>
          <a:lstStyle/>
          <a:p>
            <a:r>
              <a:rPr lang="es-EC" sz="4000" dirty="0"/>
              <a:t>Planes de manejo ambiental</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87" y="0"/>
            <a:ext cx="1182354" cy="659390"/>
          </a:xfrm>
          <a:prstGeom prst="rect">
            <a:avLst/>
          </a:prstGeom>
        </p:spPr>
      </p:pic>
      <p:pic>
        <p:nvPicPr>
          <p:cNvPr id="6" name="Picture 2" descr="Resultado de imagen para ESPE LOGO">
            <a:hlinkClick r:id="rId4"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7"/>
          <a:srcRect b="35141"/>
          <a:stretch/>
        </p:blipFill>
        <p:spPr>
          <a:xfrm>
            <a:off x="1024859" y="3733523"/>
            <a:ext cx="6553951" cy="2578497"/>
          </a:xfrm>
          <a:prstGeom prst="rect">
            <a:avLst/>
          </a:prstGeom>
        </p:spPr>
      </p:pic>
      <p:sp>
        <p:nvSpPr>
          <p:cNvPr id="8" name="Rectángulo 7"/>
          <p:cNvSpPr/>
          <p:nvPr/>
        </p:nvSpPr>
        <p:spPr>
          <a:xfrm>
            <a:off x="4589184" y="3312623"/>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1024859" y="6301187"/>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814102"/>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E641AE88-934C-498B-B7B0-57E8F6E5530A}"/>
              </a:ext>
            </a:extLst>
          </p:cNvPr>
          <p:cNvSpPr>
            <a:spLocks noGrp="1"/>
          </p:cNvSpPr>
          <p:nvPr>
            <p:ph type="title"/>
          </p:nvPr>
        </p:nvSpPr>
        <p:spPr>
          <a:xfrm>
            <a:off x="1883741" y="0"/>
            <a:ext cx="9601200" cy="716973"/>
          </a:xfrm>
        </p:spPr>
        <p:txBody>
          <a:bodyPr>
            <a:normAutofit/>
          </a:bodyPr>
          <a:lstStyle/>
          <a:p>
            <a:r>
              <a:rPr lang="es-EC" sz="4000" dirty="0"/>
              <a:t>Planes de manejo ambiental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7" y="0"/>
            <a:ext cx="1182354" cy="659390"/>
          </a:xfrm>
          <a:prstGeom prst="rect">
            <a:avLst/>
          </a:prstGeom>
        </p:spPr>
      </p:pic>
      <p:pic>
        <p:nvPicPr>
          <p:cNvPr id="6"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6"/>
          <a:stretch>
            <a:fillRect/>
          </a:stretch>
        </p:blipFill>
        <p:spPr>
          <a:xfrm>
            <a:off x="5591564" y="716973"/>
            <a:ext cx="5893377" cy="2230582"/>
          </a:xfrm>
          <a:prstGeom prst="rect">
            <a:avLst/>
          </a:prstGeom>
        </p:spPr>
      </p:pic>
      <p:pic>
        <p:nvPicPr>
          <p:cNvPr id="9" name="Imagen 8"/>
          <p:cNvPicPr/>
          <p:nvPr/>
        </p:nvPicPr>
        <p:blipFill rotWithShape="1">
          <a:blip r:embed="rId7"/>
          <a:srcRect b="31828"/>
          <a:stretch/>
        </p:blipFill>
        <p:spPr>
          <a:xfrm>
            <a:off x="1394114" y="3474027"/>
            <a:ext cx="6118513" cy="2539147"/>
          </a:xfrm>
          <a:prstGeom prst="rect">
            <a:avLst/>
          </a:prstGeom>
        </p:spPr>
      </p:pic>
      <p:sp>
        <p:nvSpPr>
          <p:cNvPr id="10" name="Rectángulo 9"/>
          <p:cNvSpPr/>
          <p:nvPr/>
        </p:nvSpPr>
        <p:spPr>
          <a:xfrm>
            <a:off x="5591564" y="2947555"/>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1394114" y="6013174"/>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385242"/>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E641AE88-934C-498B-B7B0-57E8F6E5530A}"/>
              </a:ext>
            </a:extLst>
          </p:cNvPr>
          <p:cNvSpPr>
            <a:spLocks noGrp="1"/>
          </p:cNvSpPr>
          <p:nvPr>
            <p:ph type="title"/>
          </p:nvPr>
        </p:nvSpPr>
        <p:spPr>
          <a:xfrm>
            <a:off x="1883741" y="0"/>
            <a:ext cx="9601200" cy="716973"/>
          </a:xfrm>
        </p:spPr>
        <p:txBody>
          <a:bodyPr>
            <a:normAutofit/>
          </a:bodyPr>
          <a:lstStyle/>
          <a:p>
            <a:r>
              <a:rPr lang="es-EC" sz="4000" dirty="0"/>
              <a:t>Planes de manejo ambiental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7" y="0"/>
            <a:ext cx="1182354" cy="659390"/>
          </a:xfrm>
          <a:prstGeom prst="rect">
            <a:avLst/>
          </a:prstGeom>
        </p:spPr>
      </p:pic>
      <p:pic>
        <p:nvPicPr>
          <p:cNvPr id="6"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a:blip r:embed="rId6"/>
          <a:stretch>
            <a:fillRect/>
          </a:stretch>
        </p:blipFill>
        <p:spPr>
          <a:xfrm>
            <a:off x="2125200" y="805295"/>
            <a:ext cx="8128635" cy="2171700"/>
          </a:xfrm>
          <a:prstGeom prst="rect">
            <a:avLst/>
          </a:prstGeom>
        </p:spPr>
      </p:pic>
      <p:pic>
        <p:nvPicPr>
          <p:cNvPr id="9" name="Imagen 8"/>
          <p:cNvPicPr/>
          <p:nvPr/>
        </p:nvPicPr>
        <p:blipFill rotWithShape="1">
          <a:blip r:embed="rId7"/>
          <a:srcRect b="25599"/>
          <a:stretch/>
        </p:blipFill>
        <p:spPr>
          <a:xfrm>
            <a:off x="2125200" y="2725131"/>
            <a:ext cx="8128635" cy="3166513"/>
          </a:xfrm>
          <a:prstGeom prst="rect">
            <a:avLst/>
          </a:prstGeom>
        </p:spPr>
      </p:pic>
      <p:sp>
        <p:nvSpPr>
          <p:cNvPr id="10" name="Rectángulo 9"/>
          <p:cNvSpPr/>
          <p:nvPr/>
        </p:nvSpPr>
        <p:spPr>
          <a:xfrm>
            <a:off x="2125200" y="5891644"/>
            <a:ext cx="4190314" cy="311496"/>
          </a:xfrm>
          <a:prstGeom prst="rect">
            <a:avLst/>
          </a:prstGeom>
        </p:spPr>
        <p:txBody>
          <a:bodyPr wrap="none">
            <a:spAutoFit/>
          </a:bodyPr>
          <a:lstStyle/>
          <a:p>
            <a:pPr>
              <a:lnSpc>
                <a:spcPct val="107000"/>
              </a:lnSpc>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Fuente: Modificado de (Ministerio del Ambiente, 2015)</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192824"/>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41AE88-934C-498B-B7B0-57E8F6E5530A}"/>
              </a:ext>
            </a:extLst>
          </p:cNvPr>
          <p:cNvSpPr>
            <a:spLocks noGrp="1"/>
          </p:cNvSpPr>
          <p:nvPr>
            <p:ph type="title"/>
          </p:nvPr>
        </p:nvSpPr>
        <p:spPr>
          <a:xfrm>
            <a:off x="1130141" y="0"/>
            <a:ext cx="9601200" cy="706582"/>
          </a:xfrm>
        </p:spPr>
        <p:txBody>
          <a:bodyPr>
            <a:normAutofit/>
          </a:bodyPr>
          <a:lstStyle/>
          <a:p>
            <a:r>
              <a:rPr lang="es-EC" sz="4000" dirty="0"/>
              <a:t>Conclusiones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84" y="0"/>
            <a:ext cx="426157" cy="5299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278082" y="1049481"/>
            <a:ext cx="9767454" cy="10390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MX" dirty="0"/>
              <a:t>Según la evaluación ambiental inicial se concluye que las obras de mitigación ingresan a la categoría tres de impacto ambiental del SUIA debido a que se tomaron las áreas de embalse como parte del objeto de estudio.</a:t>
            </a:r>
            <a:endParaRPr lang="es-EC" dirty="0"/>
          </a:p>
        </p:txBody>
      </p:sp>
      <p:sp>
        <p:nvSpPr>
          <p:cNvPr id="7" name="Rectángulo 6"/>
          <p:cNvSpPr/>
          <p:nvPr/>
        </p:nvSpPr>
        <p:spPr>
          <a:xfrm>
            <a:off x="1278082" y="2303317"/>
            <a:ext cx="9767454" cy="8347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Se determinó que la ubicación de la obra de mitigación a ser construida  en la quebrada Saquimala, se encuentra dentro del área protegida del Parque Nacional Cotopaxi.</a:t>
            </a:r>
            <a:endParaRPr lang="es-EC" dirty="0"/>
          </a:p>
        </p:txBody>
      </p:sp>
      <p:sp>
        <p:nvSpPr>
          <p:cNvPr id="8" name="Rectángulo 7"/>
          <p:cNvSpPr/>
          <p:nvPr/>
        </p:nvSpPr>
        <p:spPr>
          <a:xfrm>
            <a:off x="1278082" y="3321627"/>
            <a:ext cx="9767454" cy="91786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MX" dirty="0"/>
              <a:t>Según los resultados obtenidos, en la evaluación de impactos ambientales, el mayor impacto es el generado en la quebrada Saquimala, seguidos por Mururco, Cimarrones y San Lorenzo.</a:t>
            </a:r>
            <a:endParaRPr lang="es-EC" dirty="0"/>
          </a:p>
        </p:txBody>
      </p:sp>
      <p:sp>
        <p:nvSpPr>
          <p:cNvPr id="9" name="Rectángulo 8"/>
          <p:cNvSpPr/>
          <p:nvPr/>
        </p:nvSpPr>
        <p:spPr>
          <a:xfrm>
            <a:off x="1278082" y="4426676"/>
            <a:ext cx="9767454" cy="1225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Los resultados obtenidos reflejan que los impactos ambientales negativos más significativos se dan en la fase de construcción, seguido de las fases de operación y abandono. Mientras que, existen mayores impactos positivos en la etapa de planificación.</a:t>
            </a:r>
            <a:endParaRPr lang="es-EC" dirty="0"/>
          </a:p>
        </p:txBody>
      </p:sp>
    </p:spTree>
    <p:extLst>
      <p:ext uri="{BB962C8B-B14F-4D97-AF65-F5344CB8AC3E}">
        <p14:creationId xmlns:p14="http://schemas.microsoft.com/office/powerpoint/2010/main" val="1964997085"/>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41AE88-934C-498B-B7B0-57E8F6E5530A}"/>
              </a:ext>
            </a:extLst>
          </p:cNvPr>
          <p:cNvSpPr>
            <a:spLocks noGrp="1"/>
          </p:cNvSpPr>
          <p:nvPr>
            <p:ph type="title"/>
          </p:nvPr>
        </p:nvSpPr>
        <p:spPr>
          <a:xfrm>
            <a:off x="1130141" y="0"/>
            <a:ext cx="9601200" cy="706582"/>
          </a:xfrm>
        </p:spPr>
        <p:txBody>
          <a:bodyPr>
            <a:normAutofit/>
          </a:bodyPr>
          <a:lstStyle/>
          <a:p>
            <a:r>
              <a:rPr lang="es-EC" sz="4000" dirty="0"/>
              <a:t>Conclusiones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84" y="0"/>
            <a:ext cx="426157" cy="5299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278082" y="1325650"/>
            <a:ext cx="9767454" cy="15378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s-EC" dirty="0"/>
              <a:t>Para la realización de todos los planes de manejo se basó en la guía referencial de la secretaria del ambiente identificando los impactos ambientales para el presente proyecto, modificando y actualizando las medidas propuestas según los resultados de la matriz de doble entrada planteada.</a:t>
            </a:r>
          </a:p>
        </p:txBody>
      </p:sp>
      <p:sp>
        <p:nvSpPr>
          <p:cNvPr id="7" name="Rectángulo 6"/>
          <p:cNvSpPr/>
          <p:nvPr/>
        </p:nvSpPr>
        <p:spPr>
          <a:xfrm>
            <a:off x="1278082" y="3475345"/>
            <a:ext cx="9767454" cy="13141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t>El plan de manejo de Prevención y Mitigación de Impactos, se realizó en base a los datos obtenidos de la matriz de doble entrada, comprobando que los impactos en cada presa son similares pero se puede considerar dar una mayor importancia a las medidas de prevención.</a:t>
            </a:r>
          </a:p>
        </p:txBody>
      </p:sp>
    </p:spTree>
    <p:extLst>
      <p:ext uri="{BB962C8B-B14F-4D97-AF65-F5344CB8AC3E}">
        <p14:creationId xmlns:p14="http://schemas.microsoft.com/office/powerpoint/2010/main" val="4056611790"/>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641AE88-934C-498B-B7B0-57E8F6E5530A}"/>
              </a:ext>
            </a:extLst>
          </p:cNvPr>
          <p:cNvSpPr>
            <a:spLocks noGrp="1"/>
          </p:cNvSpPr>
          <p:nvPr>
            <p:ph type="title"/>
          </p:nvPr>
        </p:nvSpPr>
        <p:spPr>
          <a:xfrm>
            <a:off x="1130141" y="0"/>
            <a:ext cx="9601200" cy="758536"/>
          </a:xfrm>
        </p:spPr>
        <p:txBody>
          <a:bodyPr>
            <a:normAutofit/>
          </a:bodyPr>
          <a:lstStyle/>
          <a:p>
            <a:r>
              <a:rPr lang="es-EC" sz="4000" dirty="0"/>
              <a:t>Recomendaciones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84" y="0"/>
            <a:ext cx="426157" cy="529936"/>
          </a:xfrm>
          <a:prstGeom prst="rect">
            <a:avLst/>
          </a:prstGeom>
        </p:spPr>
      </p:pic>
      <p:pic>
        <p:nvPicPr>
          <p:cNvPr id="4" name="Picture 2" descr="Resultado de imagen para ESPE LOGO">
            <a:hlinkClick r:id="rId3" action="ppaction://hlinksldjump"/>
            <a:extLst>
              <a:ext uri="{FF2B5EF4-FFF2-40B4-BE49-F238E27FC236}">
                <a16:creationId xmlns="" xmlns:a16="http://schemas.microsoft.com/office/drawing/2014/main" id="{915FB229-7D5B-4D10-9693-6ACD486B056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44844243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05520060"/>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racias">
            <a:extLst>
              <a:ext uri="{FF2B5EF4-FFF2-40B4-BE49-F238E27FC236}">
                <a16:creationId xmlns:a16="http://schemas.microsoft.com/office/drawing/2014/main" xmlns="" id="{9257FD5E-28FC-4B8D-BBE3-F062C4A81829}"/>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4488" y="787903"/>
            <a:ext cx="4643024" cy="5282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ESPE LOGO">
            <a:hlinkClick r:id="rId3" action="ppaction://hlinksldjump"/>
            <a:extLst>
              <a:ext uri="{FF2B5EF4-FFF2-40B4-BE49-F238E27FC236}">
                <a16:creationId xmlns:a16="http://schemas.microsoft.com/office/drawing/2014/main" xmlns="" id="{0086C036-7E10-44D1-A297-F901FD152B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3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78155" y="0"/>
            <a:ext cx="3304309" cy="685800"/>
          </a:xfrm>
        </p:spPr>
        <p:txBody>
          <a:bodyPr>
            <a:normAutofit fontScale="90000"/>
          </a:bodyPr>
          <a:lstStyle/>
          <a:p>
            <a:r>
              <a:rPr lang="es-EC" dirty="0"/>
              <a:t>Marco Teórico</a:t>
            </a:r>
          </a:p>
        </p:txBody>
      </p:sp>
      <p:sp>
        <p:nvSpPr>
          <p:cNvPr id="5" name="Rectángulo 4">
            <a:extLst>
              <a:ext uri="{FF2B5EF4-FFF2-40B4-BE49-F238E27FC236}">
                <a16:creationId xmlns="" xmlns:a16="http://schemas.microsoft.com/office/drawing/2014/main" id="{1E9E528D-F28C-4BD5-92AC-E30906EB062F}"/>
              </a:ext>
            </a:extLst>
          </p:cNvPr>
          <p:cNvSpPr/>
          <p:nvPr/>
        </p:nvSpPr>
        <p:spPr>
          <a:xfrm>
            <a:off x="6605154" y="1288007"/>
            <a:ext cx="4242955" cy="1200329"/>
          </a:xfrm>
          <a:prstGeom prst="rect">
            <a:avLst/>
          </a:prstGeom>
          <a:ln>
            <a:solidFill>
              <a:srgbClr val="92D050"/>
            </a:solidFill>
          </a:ln>
        </p:spPr>
        <p:txBody>
          <a:bodyPr wrap="square">
            <a:spAutoFit/>
          </a:bodyPr>
          <a:lstStyle/>
          <a:p>
            <a:pPr algn="just"/>
            <a:r>
              <a:rPr lang="es-EC" dirty="0">
                <a:latin typeface="+mj-lt"/>
              </a:rPr>
              <a:t>Es cualquier cambio que se produce en el medio ambiente siendo el resultado de la acción de todos o parte de los aspectos ambientales de su organización. </a:t>
            </a:r>
          </a:p>
        </p:txBody>
      </p:sp>
      <p:sp>
        <p:nvSpPr>
          <p:cNvPr id="6" name="Rectángulo redondeado 5"/>
          <p:cNvSpPr/>
          <p:nvPr/>
        </p:nvSpPr>
        <p:spPr>
          <a:xfrm>
            <a:off x="1174173" y="898991"/>
            <a:ext cx="4249882" cy="6754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dirty="0"/>
              <a:t>Impacto ambiental</a:t>
            </a:r>
          </a:p>
        </p:txBody>
      </p:sp>
      <p:sp>
        <p:nvSpPr>
          <p:cNvPr id="8" name="Rectángulo 7">
            <a:extLst>
              <a:ext uri="{FF2B5EF4-FFF2-40B4-BE49-F238E27FC236}">
                <a16:creationId xmlns="" xmlns:a16="http://schemas.microsoft.com/office/drawing/2014/main" id="{1E9E528D-F28C-4BD5-92AC-E30906EB062F}"/>
              </a:ext>
            </a:extLst>
          </p:cNvPr>
          <p:cNvSpPr/>
          <p:nvPr/>
        </p:nvSpPr>
        <p:spPr>
          <a:xfrm>
            <a:off x="6605154" y="2733718"/>
            <a:ext cx="4242955" cy="646331"/>
          </a:xfrm>
          <a:prstGeom prst="rect">
            <a:avLst/>
          </a:prstGeom>
          <a:ln>
            <a:solidFill>
              <a:srgbClr val="92D050"/>
            </a:solidFill>
          </a:ln>
        </p:spPr>
        <p:txBody>
          <a:bodyPr wrap="square">
            <a:spAutoFit/>
          </a:bodyPr>
          <a:lstStyle/>
          <a:p>
            <a:pPr algn="just"/>
            <a:r>
              <a:rPr lang="es-EC" dirty="0">
                <a:latin typeface="+mj-lt"/>
              </a:rPr>
              <a:t>Puede resultar beneficioso o adverso con el medio ambiente.</a:t>
            </a:r>
          </a:p>
        </p:txBody>
      </p:sp>
      <p:cxnSp>
        <p:nvCxnSpPr>
          <p:cNvPr id="9" name="Conector recto de flecha 8"/>
          <p:cNvCxnSpPr/>
          <p:nvPr/>
        </p:nvCxnSpPr>
        <p:spPr>
          <a:xfrm>
            <a:off x="8556913" y="2488336"/>
            <a:ext cx="0" cy="2431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Rectángulo 10"/>
          <p:cNvSpPr/>
          <p:nvPr/>
        </p:nvSpPr>
        <p:spPr>
          <a:xfrm>
            <a:off x="4941506" y="5941515"/>
            <a:ext cx="2627642" cy="369332"/>
          </a:xfrm>
          <a:prstGeom prst="rect">
            <a:avLst/>
          </a:prstGeom>
        </p:spPr>
        <p:txBody>
          <a:bodyPr wrap="none">
            <a:spAutoFit/>
          </a:bodyPr>
          <a:lstStyle/>
          <a:p>
            <a:r>
              <a:rPr lang="es-EC" dirty="0">
                <a:latin typeface="Times New Roman" panose="02020603050405020304" pitchFamily="18" charset="0"/>
              </a:rPr>
              <a:t>Fuente: (Arboleada, 2008)</a:t>
            </a:r>
            <a:endParaRPr lang="es-EC" dirty="0"/>
          </a:p>
        </p:txBody>
      </p:sp>
      <p:cxnSp>
        <p:nvCxnSpPr>
          <p:cNvPr id="13" name="Conector angular 12"/>
          <p:cNvCxnSpPr>
            <a:stCxn id="6" idx="3"/>
            <a:endCxn id="5" idx="1"/>
          </p:cNvCxnSpPr>
          <p:nvPr/>
        </p:nvCxnSpPr>
        <p:spPr>
          <a:xfrm>
            <a:off x="5424055" y="1236696"/>
            <a:ext cx="1181099" cy="651476"/>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14" name="Rectángulo redondeado 13"/>
          <p:cNvSpPr/>
          <p:nvPr/>
        </p:nvSpPr>
        <p:spPr>
          <a:xfrm>
            <a:off x="1174173" y="3720368"/>
            <a:ext cx="4249882" cy="384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Procesos para una EIA</a:t>
            </a:r>
          </a:p>
        </p:txBody>
      </p:sp>
      <p:pic>
        <p:nvPicPr>
          <p:cNvPr id="15" name="Picture 2" descr="Resultado de imagen para ESPE LOGO">
            <a:hlinkClick r:id="rId2" action="ppaction://hlinksldjump"/>
            <a:extLst>
              <a:ext uri="{FF2B5EF4-FFF2-40B4-BE49-F238E27FC236}">
                <a16:creationId xmlns=""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srcRect b="16504"/>
          <a:stretch/>
        </p:blipFill>
        <p:spPr>
          <a:xfrm>
            <a:off x="2035525" y="4286212"/>
            <a:ext cx="8649907" cy="1527179"/>
          </a:xfrm>
          <a:prstGeom prst="rect">
            <a:avLst/>
          </a:prstGeom>
        </p:spPr>
      </p:pic>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95" y="0"/>
            <a:ext cx="1199960" cy="798519"/>
          </a:xfrm>
          <a:prstGeom prst="rect">
            <a:avLst/>
          </a:prstGeom>
        </p:spPr>
      </p:pic>
    </p:spTree>
    <p:extLst>
      <p:ext uri="{BB962C8B-B14F-4D97-AF65-F5344CB8AC3E}">
        <p14:creationId xmlns:p14="http://schemas.microsoft.com/office/powerpoint/2010/main" val="97620226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878155" y="0"/>
            <a:ext cx="3304309" cy="685800"/>
          </a:xfrm>
        </p:spPr>
        <p:txBody>
          <a:bodyPr>
            <a:normAutofit fontScale="90000"/>
          </a:bodyPr>
          <a:lstStyle/>
          <a:p>
            <a:r>
              <a:rPr lang="es-EC" dirty="0"/>
              <a:t>Marco Teórico</a:t>
            </a:r>
          </a:p>
        </p:txBody>
      </p:sp>
      <p:pic>
        <p:nvPicPr>
          <p:cNvPr id="15" name="Picture 2" descr="Resultado de imagen para ESPE LOGO">
            <a:hlinkClick r:id="rId2" action="ppaction://hlinksldjump"/>
            <a:extLst>
              <a:ext uri="{FF2B5EF4-FFF2-40B4-BE49-F238E27FC236}">
                <a16:creationId xmlns=""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1007918" y="947575"/>
            <a:ext cx="4249882" cy="675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Proceso de Análisis Jerárquico</a:t>
            </a:r>
          </a:p>
        </p:txBody>
      </p:sp>
      <p:cxnSp>
        <p:nvCxnSpPr>
          <p:cNvPr id="16" name="Conector angular 15"/>
          <p:cNvCxnSpPr/>
          <p:nvPr/>
        </p:nvCxnSpPr>
        <p:spPr>
          <a:xfrm>
            <a:off x="5257800" y="1285278"/>
            <a:ext cx="976745" cy="5663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 xmlns:a16="http://schemas.microsoft.com/office/drawing/2014/main" id="{1E9E528D-F28C-4BD5-92AC-E30906EB062F}"/>
              </a:ext>
            </a:extLst>
          </p:cNvPr>
          <p:cNvSpPr/>
          <p:nvPr/>
        </p:nvSpPr>
        <p:spPr>
          <a:xfrm>
            <a:off x="6234545" y="1403576"/>
            <a:ext cx="5247410" cy="923330"/>
          </a:xfrm>
          <a:prstGeom prst="rect">
            <a:avLst/>
          </a:prstGeom>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dirty="0">
                <a:solidFill>
                  <a:schemeClr val="tx1"/>
                </a:solidFill>
              </a:rPr>
              <a:t>Método creado para evaluar alternativas y tomar decisiones cuando se tienen en consideración varios criterios. </a:t>
            </a:r>
          </a:p>
        </p:txBody>
      </p:sp>
      <p:pic>
        <p:nvPicPr>
          <p:cNvPr id="2050" name="Picture 2" descr="Resultado de imagen para proceso de análisis jerárqu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2" y="1884759"/>
            <a:ext cx="2598161" cy="1786236"/>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6234545" y="2684496"/>
            <a:ext cx="5247410" cy="858804"/>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just"/>
            <a:r>
              <a:rPr lang="es-MX" dirty="0">
                <a:solidFill>
                  <a:schemeClr val="tx1"/>
                </a:solidFill>
              </a:rPr>
              <a:t> Está basado en el principio que la experiencia y el conocimiento de los </a:t>
            </a:r>
            <a:r>
              <a:rPr lang="es-MX" dirty="0" smtClean="0">
                <a:solidFill>
                  <a:schemeClr val="tx1"/>
                </a:solidFill>
              </a:rPr>
              <a:t>autores </a:t>
            </a:r>
            <a:r>
              <a:rPr lang="es-MX" dirty="0">
                <a:solidFill>
                  <a:schemeClr val="tx1"/>
                </a:solidFill>
              </a:rPr>
              <a:t>son tan importantes como los datos utilizados en el proceso. </a:t>
            </a:r>
            <a:endParaRPr lang="es-EC" dirty="0"/>
          </a:p>
        </p:txBody>
      </p:sp>
      <p:cxnSp>
        <p:nvCxnSpPr>
          <p:cNvPr id="19" name="Conector recto de flecha 18"/>
          <p:cNvCxnSpPr>
            <a:endCxn id="18" idx="0"/>
          </p:cNvCxnSpPr>
          <p:nvPr/>
        </p:nvCxnSpPr>
        <p:spPr>
          <a:xfrm>
            <a:off x="8858250" y="2326906"/>
            <a:ext cx="0" cy="357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dondear rectángulo de esquina sencilla 6"/>
          <p:cNvSpPr/>
          <p:nvPr/>
        </p:nvSpPr>
        <p:spPr>
          <a:xfrm>
            <a:off x="7315200" y="4114826"/>
            <a:ext cx="3667991" cy="89589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Plan de Manejo Ambiental</a:t>
            </a:r>
          </a:p>
        </p:txBody>
      </p:sp>
      <p:cxnSp>
        <p:nvCxnSpPr>
          <p:cNvPr id="21" name="Conector angular 20"/>
          <p:cNvCxnSpPr/>
          <p:nvPr/>
        </p:nvCxnSpPr>
        <p:spPr>
          <a:xfrm rot="10800000" flipV="1">
            <a:off x="6307281" y="4562771"/>
            <a:ext cx="1004453" cy="371883"/>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22" name="Rectángulo 21">
            <a:extLst>
              <a:ext uri="{FF2B5EF4-FFF2-40B4-BE49-F238E27FC236}">
                <a16:creationId xmlns="" xmlns:a16="http://schemas.microsoft.com/office/drawing/2014/main" id="{1E9E528D-F28C-4BD5-92AC-E30906EB062F}"/>
              </a:ext>
            </a:extLst>
          </p:cNvPr>
          <p:cNvSpPr/>
          <p:nvPr/>
        </p:nvSpPr>
        <p:spPr>
          <a:xfrm>
            <a:off x="1435674" y="4248483"/>
            <a:ext cx="4869873" cy="1754326"/>
          </a:xfrm>
          <a:prstGeom prst="rect">
            <a:avLst/>
          </a:prstGeom>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MX" dirty="0">
                <a:solidFill>
                  <a:schemeClr val="tx1"/>
                </a:solidFill>
              </a:rPr>
              <a:t>Documento que establece a detalle y en orden cronológico las acciones que se requiere ejecutar para prevenir, mitigar, controlar, corregir y compensar los posibles impactos ambientales negativos o acentuar los impactos ambientales positivos.</a:t>
            </a:r>
          </a:p>
        </p:txBody>
      </p:sp>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95" y="0"/>
            <a:ext cx="1199960" cy="798519"/>
          </a:xfrm>
          <a:prstGeom prst="rect">
            <a:avLst/>
          </a:prstGeom>
        </p:spPr>
      </p:pic>
    </p:spTree>
    <p:extLst>
      <p:ext uri="{BB962C8B-B14F-4D97-AF65-F5344CB8AC3E}">
        <p14:creationId xmlns:p14="http://schemas.microsoft.com/office/powerpoint/2010/main" val="20206632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LOGO">
            <a:hlinkClick r:id="rId2" action="ppaction://hlinksldjump"/>
            <a:extLst>
              <a:ext uri="{FF2B5EF4-FFF2-40B4-BE49-F238E27FC236}">
                <a16:creationId xmlns="" xmlns:a16="http://schemas.microsoft.com/office/drawing/2014/main" id="{7814FA83-38D1-4382-9616-6B47CDEAF2E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1878155" y="0"/>
            <a:ext cx="3304309" cy="685800"/>
          </a:xfrm>
        </p:spPr>
        <p:txBody>
          <a:bodyPr>
            <a:normAutofit fontScale="90000"/>
          </a:bodyPr>
          <a:lstStyle/>
          <a:p>
            <a:r>
              <a:rPr lang="es-EC" dirty="0"/>
              <a:t>Marco Teórico</a:t>
            </a:r>
          </a:p>
        </p:txBody>
      </p:sp>
      <p:sp>
        <p:nvSpPr>
          <p:cNvPr id="6" name="Redondear rectángulo de esquina sencilla 5"/>
          <p:cNvSpPr/>
          <p:nvPr/>
        </p:nvSpPr>
        <p:spPr>
          <a:xfrm>
            <a:off x="1157928" y="861435"/>
            <a:ext cx="3667991" cy="89589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dirty="0"/>
              <a:t>Plan de Manejo Ambiental</a:t>
            </a:r>
          </a:p>
        </p:txBody>
      </p:sp>
      <p:cxnSp>
        <p:nvCxnSpPr>
          <p:cNvPr id="8" name="Conector angular 7"/>
          <p:cNvCxnSpPr>
            <a:stCxn id="6" idx="3"/>
          </p:cNvCxnSpPr>
          <p:nvPr/>
        </p:nvCxnSpPr>
        <p:spPr>
          <a:xfrm>
            <a:off x="4825919" y="1309380"/>
            <a:ext cx="1278082" cy="466429"/>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sp>
        <p:nvSpPr>
          <p:cNvPr id="9" name="Rectángulo redondeado 8"/>
          <p:cNvSpPr/>
          <p:nvPr/>
        </p:nvSpPr>
        <p:spPr>
          <a:xfrm>
            <a:off x="6089073" y="987229"/>
            <a:ext cx="5413664" cy="117359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solidFill>
                  <a:schemeClr val="tx1"/>
                </a:solidFill>
              </a:rPr>
              <a:t>Se toma en cuenta todos los aspectos relevantes, de las condiciones ambientales actuales del área de influencia directa e indirecta</a:t>
            </a:r>
            <a:endParaRPr lang="es-EC" dirty="0">
              <a:solidFill>
                <a:schemeClr val="tx1"/>
              </a:solidFill>
            </a:endParaRPr>
          </a:p>
        </p:txBody>
      </p:sp>
      <p:sp>
        <p:nvSpPr>
          <p:cNvPr id="11" name="Elipse 10"/>
          <p:cNvSpPr/>
          <p:nvPr/>
        </p:nvSpPr>
        <p:spPr>
          <a:xfrm>
            <a:off x="3925166" y="2416036"/>
            <a:ext cx="3587462" cy="10969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a:t>PLAN DE MANEJO AMBIENTAL BASE – </a:t>
            </a:r>
            <a:r>
              <a:rPr lang="es-EC" sz="1400" dirty="0"/>
              <a:t>GENERAL</a:t>
            </a:r>
          </a:p>
        </p:txBody>
      </p:sp>
      <p:cxnSp>
        <p:nvCxnSpPr>
          <p:cNvPr id="14" name="Conector recto de flecha 13"/>
          <p:cNvCxnSpPr/>
          <p:nvPr/>
        </p:nvCxnSpPr>
        <p:spPr>
          <a:xfrm>
            <a:off x="7372350" y="2964502"/>
            <a:ext cx="893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1202747" y="2631993"/>
            <a:ext cx="1828800" cy="6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Basado en  </a:t>
            </a:r>
          </a:p>
        </p:txBody>
      </p:sp>
      <p:sp>
        <p:nvSpPr>
          <p:cNvPr id="16" name="Rectángulo 15"/>
          <p:cNvSpPr/>
          <p:nvPr/>
        </p:nvSpPr>
        <p:spPr>
          <a:xfrm>
            <a:off x="8299587" y="2268989"/>
            <a:ext cx="2457450" cy="1688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t>Secretaría de Ambiente del Municipio del Distrito Metropolitano</a:t>
            </a:r>
          </a:p>
          <a:p>
            <a:pPr algn="just"/>
            <a:r>
              <a:rPr lang="es-EC" dirty="0"/>
              <a:t>Quito. (Metropolitano, 2020)</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9159" y="4452483"/>
            <a:ext cx="1449388" cy="1106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Imagen 16"/>
          <p:cNvPicPr>
            <a:picLocks noChangeAspect="1"/>
          </p:cNvPicPr>
          <p:nvPr/>
        </p:nvPicPr>
        <p:blipFill>
          <a:blip r:embed="rId6"/>
          <a:stretch>
            <a:fillRect/>
          </a:stretch>
        </p:blipFill>
        <p:spPr>
          <a:xfrm>
            <a:off x="2050888" y="3957081"/>
            <a:ext cx="5300680" cy="2697249"/>
          </a:xfrm>
          <a:prstGeom prst="rect">
            <a:avLst/>
          </a:prstGeom>
        </p:spPr>
      </p:pic>
      <p:cxnSp>
        <p:nvCxnSpPr>
          <p:cNvPr id="24" name="Conector recto de flecha 23"/>
          <p:cNvCxnSpPr/>
          <p:nvPr/>
        </p:nvCxnSpPr>
        <p:spPr>
          <a:xfrm>
            <a:off x="3031547" y="2964502"/>
            <a:ext cx="893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1362467" y="3524833"/>
            <a:ext cx="3070071" cy="369332"/>
          </a:xfrm>
          <a:prstGeom prst="rect">
            <a:avLst/>
          </a:prstGeom>
        </p:spPr>
        <p:txBody>
          <a:bodyPr wrap="none">
            <a:spAutoFit/>
          </a:bodyPr>
          <a:lstStyle/>
          <a:p>
            <a:r>
              <a:rPr lang="es-EC" dirty="0">
                <a:latin typeface="Times New Roman" panose="02020603050405020304" pitchFamily="18" charset="0"/>
              </a:rPr>
              <a:t>Formato aprobado por el SUIA</a:t>
            </a:r>
            <a:endParaRPr lang="es-EC" dirty="0"/>
          </a:p>
        </p:txBody>
      </p:sp>
      <p:pic>
        <p:nvPicPr>
          <p:cNvPr id="18" name="Imagen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195" y="0"/>
            <a:ext cx="1199960" cy="798519"/>
          </a:xfrm>
          <a:prstGeom prst="rect">
            <a:avLst/>
          </a:prstGeom>
        </p:spPr>
      </p:pic>
    </p:spTree>
    <p:extLst>
      <p:ext uri="{BB962C8B-B14F-4D97-AF65-F5344CB8AC3E}">
        <p14:creationId xmlns:p14="http://schemas.microsoft.com/office/powerpoint/2010/main" val="404204716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B3C158-5DC1-449A-BB1D-1A6837936692}"/>
              </a:ext>
            </a:extLst>
          </p:cNvPr>
          <p:cNvSpPr>
            <a:spLocks noGrp="1"/>
          </p:cNvSpPr>
          <p:nvPr>
            <p:ph type="title"/>
          </p:nvPr>
        </p:nvSpPr>
        <p:spPr>
          <a:xfrm>
            <a:off x="1834659" y="11013"/>
            <a:ext cx="9601200" cy="665018"/>
          </a:xfrm>
        </p:spPr>
        <p:txBody>
          <a:bodyPr>
            <a:normAutofit/>
          </a:bodyPr>
          <a:lstStyle/>
          <a:p>
            <a:r>
              <a:rPr lang="es-EC" sz="4000" dirty="0"/>
              <a:t>Caracterización de las obras de mitigación</a:t>
            </a:r>
          </a:p>
        </p:txBody>
      </p:sp>
      <p:pic>
        <p:nvPicPr>
          <p:cNvPr id="4" name="Picture 2" descr="Resultado de imagen para ESPE LOGO">
            <a:hlinkClick r:id="rId2" action="ppaction://hlinksldjump"/>
            <a:extLst>
              <a:ext uri="{FF2B5EF4-FFF2-40B4-BE49-F238E27FC236}">
                <a16:creationId xmlns="" xmlns:a16="http://schemas.microsoft.com/office/drawing/2014/main" id="{DDB783FD-8917-49F7-A595-9451B6ABBA6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Cutout/>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528312" y="6013174"/>
            <a:ext cx="2314240" cy="59769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62445" y="924791"/>
            <a:ext cx="4686300" cy="1683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Se tomó la información de los proyectos de investigación de los ingenieros civiles: (Arévalo &amp; </a:t>
            </a:r>
            <a:r>
              <a:rPr lang="es-MX" dirty="0" err="1"/>
              <a:t>Ñaupari</a:t>
            </a:r>
            <a:r>
              <a:rPr lang="es-MX" dirty="0"/>
              <a:t> , 2016) para las quebradas de Cimarrones y Mururco. Además de (</a:t>
            </a:r>
            <a:r>
              <a:rPr lang="es-MX" dirty="0" err="1"/>
              <a:t>Fichamba</a:t>
            </a:r>
            <a:r>
              <a:rPr lang="es-MX" dirty="0"/>
              <a:t> &amp; </a:t>
            </a:r>
            <a:r>
              <a:rPr lang="es-MX" dirty="0" err="1"/>
              <a:t>Ñacata</a:t>
            </a:r>
            <a:r>
              <a:rPr lang="es-MX" dirty="0"/>
              <a:t>, 2016) para las quebradas de San</a:t>
            </a:r>
          </a:p>
          <a:p>
            <a:pPr algn="just"/>
            <a:r>
              <a:rPr lang="es-MX" dirty="0"/>
              <a:t>Lorenzo y Saquimala.</a:t>
            </a:r>
            <a:endParaRPr lang="es-EC" dirty="0"/>
          </a:p>
        </p:txBody>
      </p:sp>
      <p:pic>
        <p:nvPicPr>
          <p:cNvPr id="5" name="Imagen 4"/>
          <p:cNvPicPr/>
          <p:nvPr/>
        </p:nvPicPr>
        <p:blipFill>
          <a:blip r:embed="rId5"/>
          <a:stretch>
            <a:fillRect/>
          </a:stretch>
        </p:blipFill>
        <p:spPr>
          <a:xfrm>
            <a:off x="7221639" y="2608118"/>
            <a:ext cx="4376508" cy="3071813"/>
          </a:xfrm>
          <a:prstGeom prst="rect">
            <a:avLst/>
          </a:prstGeom>
        </p:spPr>
      </p:pic>
      <p:sp>
        <p:nvSpPr>
          <p:cNvPr id="6" name="Elipse 5"/>
          <p:cNvSpPr/>
          <p:nvPr/>
        </p:nvSpPr>
        <p:spPr>
          <a:xfrm>
            <a:off x="6154953" y="921040"/>
            <a:ext cx="2899064" cy="141511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just"/>
            <a:r>
              <a:rPr lang="es-EC" dirty="0">
                <a:solidFill>
                  <a:schemeClr val="tx1"/>
                </a:solidFill>
              </a:rPr>
              <a:t>Presa mixta de hormigón y  tierra.</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1117335512"/>
              </p:ext>
            </p:extLst>
          </p:nvPr>
        </p:nvGraphicFramePr>
        <p:xfrm>
          <a:off x="1189759" y="3125029"/>
          <a:ext cx="4031672" cy="1525660"/>
        </p:xfrm>
        <a:graphic>
          <a:graphicData uri="http://schemas.openxmlformats.org/drawingml/2006/table">
            <a:tbl>
              <a:tblPr firstRow="1" firstCol="1" bandRow="1">
                <a:tableStyleId>{5FD0F851-EC5A-4D38-B0AD-8093EC10F338}</a:tableStyleId>
              </a:tblPr>
              <a:tblGrid>
                <a:gridCol w="1007918">
                  <a:extLst>
                    <a:ext uri="{9D8B030D-6E8A-4147-A177-3AD203B41FA5}">
                      <a16:colId xmlns="" xmlns:a16="http://schemas.microsoft.com/office/drawing/2014/main" val="20000"/>
                    </a:ext>
                  </a:extLst>
                </a:gridCol>
                <a:gridCol w="1007918">
                  <a:extLst>
                    <a:ext uri="{9D8B030D-6E8A-4147-A177-3AD203B41FA5}">
                      <a16:colId xmlns="" xmlns:a16="http://schemas.microsoft.com/office/drawing/2014/main" val="20001"/>
                    </a:ext>
                  </a:extLst>
                </a:gridCol>
                <a:gridCol w="1007918">
                  <a:extLst>
                    <a:ext uri="{9D8B030D-6E8A-4147-A177-3AD203B41FA5}">
                      <a16:colId xmlns="" xmlns:a16="http://schemas.microsoft.com/office/drawing/2014/main" val="20002"/>
                    </a:ext>
                  </a:extLst>
                </a:gridCol>
                <a:gridCol w="1007918">
                  <a:extLst>
                    <a:ext uri="{9D8B030D-6E8A-4147-A177-3AD203B41FA5}">
                      <a16:colId xmlns="" xmlns:a16="http://schemas.microsoft.com/office/drawing/2014/main" val="20003"/>
                    </a:ext>
                  </a:extLst>
                </a:gridCol>
              </a:tblGrid>
              <a:tr h="305132">
                <a:tc>
                  <a:txBody>
                    <a:bodyPr/>
                    <a:lstStyle/>
                    <a:p>
                      <a:pPr algn="ctr">
                        <a:lnSpc>
                          <a:spcPct val="107000"/>
                        </a:lnSpc>
                        <a:spcAft>
                          <a:spcPts val="0"/>
                        </a:spcAft>
                      </a:pPr>
                      <a:r>
                        <a:rPr lang="es-EC" sz="1100" dirty="0">
                          <a:effectLst/>
                        </a:rPr>
                        <a:t>Quebrada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E(m)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N(m)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h(m)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05132">
                <a:tc>
                  <a:txBody>
                    <a:bodyPr/>
                    <a:lstStyle/>
                    <a:p>
                      <a:pPr algn="ctr">
                        <a:lnSpc>
                          <a:spcPct val="107000"/>
                        </a:lnSpc>
                        <a:spcAft>
                          <a:spcPts val="0"/>
                        </a:spcAft>
                      </a:pPr>
                      <a:r>
                        <a:rPr lang="es-EC" sz="1100">
                          <a:effectLst/>
                        </a:rPr>
                        <a:t>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780166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9918799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3660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05132">
                <a:tc>
                  <a:txBody>
                    <a:bodyPr/>
                    <a:lstStyle/>
                    <a:p>
                      <a:pPr algn="ctr">
                        <a:lnSpc>
                          <a:spcPct val="107000"/>
                        </a:lnSpc>
                        <a:spcAft>
                          <a:spcPts val="0"/>
                        </a:spcAft>
                      </a:pPr>
                      <a:r>
                        <a:rPr lang="es-EC" sz="1100">
                          <a:effectLst/>
                        </a:rPr>
                        <a:t>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780170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9919586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3510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05132">
                <a:tc>
                  <a:txBody>
                    <a:bodyPr/>
                    <a:lstStyle/>
                    <a:p>
                      <a:pPr algn="ctr">
                        <a:lnSpc>
                          <a:spcPct val="107000"/>
                        </a:lnSpc>
                        <a:spcAft>
                          <a:spcPts val="0"/>
                        </a:spcAft>
                      </a:pPr>
                      <a:r>
                        <a:rPr lang="es-EC" sz="1100">
                          <a:effectLst/>
                        </a:rPr>
                        <a:t>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784374,63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9913562,76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3534,86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05132">
                <a:tc>
                  <a:txBody>
                    <a:bodyPr/>
                    <a:lstStyle/>
                    <a:p>
                      <a:pPr algn="ctr">
                        <a:lnSpc>
                          <a:spcPct val="107000"/>
                        </a:lnSpc>
                        <a:spcAft>
                          <a:spcPts val="0"/>
                        </a:spcAft>
                      </a:pPr>
                      <a:r>
                        <a:rPr lang="es-EC" sz="1100">
                          <a:effectLst/>
                        </a:rPr>
                        <a:t>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780350,14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9916414,50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3579,40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9" name="Rectángulo 8"/>
          <p:cNvSpPr/>
          <p:nvPr/>
        </p:nvSpPr>
        <p:spPr>
          <a:xfrm>
            <a:off x="1125639" y="2824851"/>
            <a:ext cx="3602268"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Ubicación de las obras de mitigación</a:t>
            </a:r>
            <a:endParaRPr lang="es-EC" dirty="0"/>
          </a:p>
        </p:txBody>
      </p:sp>
      <p:cxnSp>
        <p:nvCxnSpPr>
          <p:cNvPr id="12" name="Conector angular 11"/>
          <p:cNvCxnSpPr>
            <a:stCxn id="6" idx="6"/>
          </p:cNvCxnSpPr>
          <p:nvPr/>
        </p:nvCxnSpPr>
        <p:spPr>
          <a:xfrm>
            <a:off x="9054017" y="1628596"/>
            <a:ext cx="703047" cy="963577"/>
          </a:xfrm>
          <a:prstGeom prst="bentConnector2">
            <a:avLst/>
          </a:prstGeom>
          <a:ln>
            <a:tailEnd type="triangle"/>
          </a:ln>
        </p:spPr>
        <p:style>
          <a:lnRef idx="1">
            <a:schemeClr val="accent6"/>
          </a:lnRef>
          <a:fillRef idx="0">
            <a:schemeClr val="accent6"/>
          </a:fillRef>
          <a:effectRef idx="0">
            <a:schemeClr val="accent6"/>
          </a:effectRef>
          <a:fontRef idx="minor">
            <a:schemeClr val="tx1"/>
          </a:fontRef>
        </p:style>
      </p:cxnSp>
      <p:graphicFrame>
        <p:nvGraphicFramePr>
          <p:cNvPr id="15" name="Tabla 14"/>
          <p:cNvGraphicFramePr>
            <a:graphicFrameLocks noGrp="1"/>
          </p:cNvGraphicFramePr>
          <p:nvPr>
            <p:extLst>
              <p:ext uri="{D42A27DB-BD31-4B8C-83A1-F6EECF244321}">
                <p14:modId xmlns:p14="http://schemas.microsoft.com/office/powerpoint/2010/main" val="1922357325"/>
              </p:ext>
            </p:extLst>
          </p:nvPr>
        </p:nvGraphicFramePr>
        <p:xfrm>
          <a:off x="2336229" y="5334710"/>
          <a:ext cx="4783355" cy="1022460"/>
        </p:xfrm>
        <a:graphic>
          <a:graphicData uri="http://schemas.openxmlformats.org/drawingml/2006/table">
            <a:tbl>
              <a:tblPr firstRow="1" firstCol="1" bandRow="1">
                <a:tableStyleId>{35758FB7-9AC5-4552-8A53-C91805E547FA}</a:tableStyleId>
              </a:tblPr>
              <a:tblGrid>
                <a:gridCol w="956671">
                  <a:extLst>
                    <a:ext uri="{9D8B030D-6E8A-4147-A177-3AD203B41FA5}">
                      <a16:colId xmlns="" xmlns:a16="http://schemas.microsoft.com/office/drawing/2014/main" val="20000"/>
                    </a:ext>
                  </a:extLst>
                </a:gridCol>
                <a:gridCol w="956671">
                  <a:extLst>
                    <a:ext uri="{9D8B030D-6E8A-4147-A177-3AD203B41FA5}">
                      <a16:colId xmlns="" xmlns:a16="http://schemas.microsoft.com/office/drawing/2014/main" val="20001"/>
                    </a:ext>
                  </a:extLst>
                </a:gridCol>
                <a:gridCol w="956671">
                  <a:extLst>
                    <a:ext uri="{9D8B030D-6E8A-4147-A177-3AD203B41FA5}">
                      <a16:colId xmlns="" xmlns:a16="http://schemas.microsoft.com/office/drawing/2014/main" val="20002"/>
                    </a:ext>
                  </a:extLst>
                </a:gridCol>
                <a:gridCol w="956671">
                  <a:extLst>
                    <a:ext uri="{9D8B030D-6E8A-4147-A177-3AD203B41FA5}">
                      <a16:colId xmlns="" xmlns:a16="http://schemas.microsoft.com/office/drawing/2014/main" val="20003"/>
                    </a:ext>
                  </a:extLst>
                </a:gridCol>
                <a:gridCol w="956671">
                  <a:extLst>
                    <a:ext uri="{9D8B030D-6E8A-4147-A177-3AD203B41FA5}">
                      <a16:colId xmlns="" xmlns:a16="http://schemas.microsoft.com/office/drawing/2014/main" val="20004"/>
                    </a:ext>
                  </a:extLst>
                </a:gridCol>
              </a:tblGrid>
              <a:tr h="204492">
                <a:tc>
                  <a:txBody>
                    <a:bodyPr/>
                    <a:lstStyle/>
                    <a:p>
                      <a:pPr algn="ctr">
                        <a:lnSpc>
                          <a:spcPct val="107000"/>
                        </a:lnSpc>
                        <a:spcAft>
                          <a:spcPts val="0"/>
                        </a:spcAft>
                      </a:pPr>
                      <a:r>
                        <a:rPr lang="es-EC" sz="1100" dirty="0">
                          <a:effectLst/>
                        </a:rPr>
                        <a:t>Quebrada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Largo(m)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Ancho(m)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Altura(m)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Área(m2)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04492">
                <a:tc>
                  <a:txBody>
                    <a:bodyPr/>
                    <a:lstStyle/>
                    <a:p>
                      <a:pPr algn="ctr">
                        <a:lnSpc>
                          <a:spcPct val="107000"/>
                        </a:lnSpc>
                        <a:spcAft>
                          <a:spcPts val="0"/>
                        </a:spcAft>
                      </a:pPr>
                      <a:r>
                        <a:rPr lang="es-EC" sz="1100">
                          <a:effectLst/>
                        </a:rPr>
                        <a:t>Saquimala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38645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04492">
                <a:tc>
                  <a:txBody>
                    <a:bodyPr/>
                    <a:lstStyle/>
                    <a:p>
                      <a:pPr algn="ctr">
                        <a:lnSpc>
                          <a:spcPct val="107000"/>
                        </a:lnSpc>
                        <a:spcAft>
                          <a:spcPts val="0"/>
                        </a:spcAft>
                      </a:pPr>
                      <a:r>
                        <a:rPr lang="es-EC" sz="1100">
                          <a:effectLst/>
                        </a:rPr>
                        <a:t>San Lorenzo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25990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04492">
                <a:tc>
                  <a:txBody>
                    <a:bodyPr/>
                    <a:lstStyle/>
                    <a:p>
                      <a:pPr algn="ctr">
                        <a:lnSpc>
                          <a:spcPct val="107000"/>
                        </a:lnSpc>
                        <a:spcAft>
                          <a:spcPts val="0"/>
                        </a:spcAft>
                      </a:pPr>
                      <a:r>
                        <a:rPr lang="es-EC" sz="1100">
                          <a:effectLst/>
                        </a:rPr>
                        <a:t>Cimarrones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260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110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80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28600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04492">
                <a:tc>
                  <a:txBody>
                    <a:bodyPr/>
                    <a:lstStyle/>
                    <a:p>
                      <a:pPr algn="ctr">
                        <a:lnSpc>
                          <a:spcPct val="107000"/>
                        </a:lnSpc>
                        <a:spcAft>
                          <a:spcPts val="0"/>
                        </a:spcAft>
                      </a:pPr>
                      <a:r>
                        <a:rPr lang="es-EC" sz="1100">
                          <a:effectLst/>
                        </a:rPr>
                        <a:t>Mururco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275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110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a:effectLst/>
                        </a:rPr>
                        <a:t>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100" dirty="0">
                          <a:effectLst/>
                        </a:rPr>
                        <a:t>30250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16" name="Rectángulo 15"/>
          <p:cNvSpPr/>
          <p:nvPr/>
        </p:nvSpPr>
        <p:spPr>
          <a:xfrm>
            <a:off x="4632738" y="4965378"/>
            <a:ext cx="2537874"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Dimensiones de las obras</a:t>
            </a:r>
            <a:endParaRPr lang="es-EC" dirty="0"/>
          </a:p>
        </p:txBody>
      </p:sp>
      <p:sp>
        <p:nvSpPr>
          <p:cNvPr id="17" name="Rectángulo 16"/>
          <p:cNvSpPr/>
          <p:nvPr/>
        </p:nvSpPr>
        <p:spPr>
          <a:xfrm>
            <a:off x="2926773" y="6287275"/>
            <a:ext cx="6733309" cy="339773"/>
          </a:xfrm>
          <a:prstGeom prst="rect">
            <a:avLst/>
          </a:prstGeom>
        </p:spPr>
        <p:txBody>
          <a:bodyPr wrap="square">
            <a:spAutoFit/>
          </a:bodyPr>
          <a:lstStyle/>
          <a:p>
            <a:pPr algn="just">
              <a:lnSpc>
                <a:spcPct val="150000"/>
              </a:lnSpc>
              <a:spcAft>
                <a:spcPts val="8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(Arévalo &amp; </a:t>
            </a:r>
            <a:r>
              <a:rPr lang="es-EC" sz="1200" dirty="0" err="1">
                <a:latin typeface="Times New Roman" panose="02020603050405020304" pitchFamily="18" charset="0"/>
                <a:ea typeface="Calibri" panose="020F0502020204030204" pitchFamily="34" charset="0"/>
                <a:cs typeface="Times New Roman" panose="02020603050405020304" pitchFamily="18" charset="0"/>
              </a:rPr>
              <a:t>Ñaupari</a:t>
            </a:r>
            <a:r>
              <a:rPr lang="es-EC" sz="1200" dirty="0">
                <a:latin typeface="Times New Roman" panose="02020603050405020304" pitchFamily="18" charset="0"/>
                <a:ea typeface="Calibri" panose="020F0502020204030204" pitchFamily="34" charset="0"/>
                <a:cs typeface="Times New Roman" panose="02020603050405020304" pitchFamily="18" charset="0"/>
              </a:rPr>
              <a:t> , 2016) y (</a:t>
            </a:r>
            <a:r>
              <a:rPr lang="es-EC" sz="1200" dirty="0" err="1">
                <a:latin typeface="Times New Roman" panose="02020603050405020304" pitchFamily="18" charset="0"/>
                <a:ea typeface="Calibri" panose="020F0502020204030204" pitchFamily="34" charset="0"/>
                <a:cs typeface="Times New Roman" panose="02020603050405020304" pitchFamily="18" charset="0"/>
              </a:rPr>
              <a:t>Fichamba</a:t>
            </a:r>
            <a:r>
              <a:rPr lang="es-EC" sz="1200" dirty="0">
                <a:latin typeface="Times New Roman" panose="02020603050405020304" pitchFamily="18" charset="0"/>
                <a:ea typeface="Calibri" panose="020F0502020204030204" pitchFamily="34" charset="0"/>
                <a:cs typeface="Times New Roman" panose="02020603050405020304" pitchFamily="18" charset="0"/>
              </a:rPr>
              <a:t> &amp; </a:t>
            </a:r>
            <a:r>
              <a:rPr lang="es-EC" sz="1200" dirty="0" err="1">
                <a:latin typeface="Times New Roman" panose="02020603050405020304" pitchFamily="18" charset="0"/>
                <a:ea typeface="Calibri" panose="020F0502020204030204" pitchFamily="34" charset="0"/>
                <a:cs typeface="Times New Roman" panose="02020603050405020304" pitchFamily="18" charset="0"/>
              </a:rPr>
              <a:t>Ñacata</a:t>
            </a:r>
            <a:r>
              <a:rPr lang="es-EC" sz="1200" dirty="0">
                <a:latin typeface="Times New Roman" panose="02020603050405020304" pitchFamily="18" charset="0"/>
                <a:ea typeface="Calibri" panose="020F0502020204030204" pitchFamily="34" charset="0"/>
                <a:cs typeface="Times New Roman" panose="02020603050405020304" pitchFamily="18" charset="0"/>
              </a:rPr>
              <a:t>, 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ángulo 17"/>
          <p:cNvSpPr/>
          <p:nvPr/>
        </p:nvSpPr>
        <p:spPr>
          <a:xfrm>
            <a:off x="1125639" y="4582883"/>
            <a:ext cx="6733309" cy="339773"/>
          </a:xfrm>
          <a:prstGeom prst="rect">
            <a:avLst/>
          </a:prstGeom>
        </p:spPr>
        <p:txBody>
          <a:bodyPr wrap="square">
            <a:spAutoFit/>
          </a:bodyPr>
          <a:lstStyle/>
          <a:p>
            <a:pPr algn="just">
              <a:lnSpc>
                <a:spcPct val="150000"/>
              </a:lnSpc>
              <a:spcAft>
                <a:spcPts val="8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(Arévalo &amp; </a:t>
            </a:r>
            <a:r>
              <a:rPr lang="es-EC" sz="1200" dirty="0" err="1">
                <a:latin typeface="Times New Roman" panose="02020603050405020304" pitchFamily="18" charset="0"/>
                <a:ea typeface="Calibri" panose="020F0502020204030204" pitchFamily="34" charset="0"/>
                <a:cs typeface="Times New Roman" panose="02020603050405020304" pitchFamily="18" charset="0"/>
              </a:rPr>
              <a:t>Ñaupari</a:t>
            </a:r>
            <a:r>
              <a:rPr lang="es-EC" sz="1200" dirty="0">
                <a:latin typeface="Times New Roman" panose="02020603050405020304" pitchFamily="18" charset="0"/>
                <a:ea typeface="Calibri" panose="020F0502020204030204" pitchFamily="34" charset="0"/>
                <a:cs typeface="Times New Roman" panose="02020603050405020304" pitchFamily="18" charset="0"/>
              </a:rPr>
              <a:t> , 2016) y (</a:t>
            </a:r>
            <a:r>
              <a:rPr lang="es-EC" sz="1200" dirty="0" err="1">
                <a:latin typeface="Times New Roman" panose="02020603050405020304" pitchFamily="18" charset="0"/>
                <a:ea typeface="Calibri" panose="020F0502020204030204" pitchFamily="34" charset="0"/>
                <a:cs typeface="Times New Roman" panose="02020603050405020304" pitchFamily="18" charset="0"/>
              </a:rPr>
              <a:t>Fichamba</a:t>
            </a:r>
            <a:r>
              <a:rPr lang="es-EC" sz="1200" dirty="0">
                <a:latin typeface="Times New Roman" panose="02020603050405020304" pitchFamily="18" charset="0"/>
                <a:ea typeface="Calibri" panose="020F0502020204030204" pitchFamily="34" charset="0"/>
                <a:cs typeface="Times New Roman" panose="02020603050405020304" pitchFamily="18" charset="0"/>
              </a:rPr>
              <a:t> &amp; </a:t>
            </a:r>
            <a:r>
              <a:rPr lang="es-EC" sz="1200" dirty="0" err="1">
                <a:latin typeface="Times New Roman" panose="02020603050405020304" pitchFamily="18" charset="0"/>
                <a:ea typeface="Calibri" panose="020F0502020204030204" pitchFamily="34" charset="0"/>
                <a:cs typeface="Times New Roman" panose="02020603050405020304" pitchFamily="18" charset="0"/>
              </a:rPr>
              <a:t>Ñacata</a:t>
            </a:r>
            <a:r>
              <a:rPr lang="es-EC" sz="1200" dirty="0">
                <a:latin typeface="Times New Roman" panose="02020603050405020304" pitchFamily="18" charset="0"/>
                <a:ea typeface="Calibri" panose="020F0502020204030204" pitchFamily="34" charset="0"/>
                <a:cs typeface="Times New Roman" panose="02020603050405020304" pitchFamily="18" charset="0"/>
              </a:rPr>
              <a:t>, 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82" y="0"/>
            <a:ext cx="1128077" cy="846058"/>
          </a:xfrm>
          <a:prstGeom prst="rect">
            <a:avLst/>
          </a:prstGeom>
        </p:spPr>
      </p:pic>
    </p:spTree>
    <p:extLst>
      <p:ext uri="{BB962C8B-B14F-4D97-AF65-F5344CB8AC3E}">
        <p14:creationId xmlns:p14="http://schemas.microsoft.com/office/powerpoint/2010/main" val="4104589395"/>
      </p:ext>
    </p:extLst>
  </p:cSld>
  <p:clrMapOvr>
    <a:masterClrMapping/>
  </p:clrMapOvr>
  <p:transition spd="slow">
    <p:cover/>
  </p:transition>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1080</TotalTime>
  <Words>2838</Words>
  <Application>Microsoft Office PowerPoint</Application>
  <PresentationFormat>Panorámica</PresentationFormat>
  <Paragraphs>710</Paragraphs>
  <Slides>59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59</vt:i4>
      </vt:variant>
    </vt:vector>
  </HeadingPairs>
  <TitlesOfParts>
    <vt:vector size="66" baseType="lpstr">
      <vt:lpstr>Arial</vt:lpstr>
      <vt:lpstr>Calibri</vt:lpstr>
      <vt:lpstr>Cambria Math</vt:lpstr>
      <vt:lpstr>Franklin Gothic Book</vt:lpstr>
      <vt:lpstr>Times New Roman</vt:lpstr>
      <vt:lpstr>Wingdings 2</vt:lpstr>
      <vt:lpstr>Crop</vt:lpstr>
      <vt:lpstr>Presentación de PowerPoint</vt:lpstr>
      <vt:lpstr>Presentación de PowerPoint</vt:lpstr>
      <vt:lpstr>Planteamiento del Problema</vt:lpstr>
      <vt:lpstr>Objetivos</vt:lpstr>
      <vt:lpstr>Marco Teórico</vt:lpstr>
      <vt:lpstr>Marco Teórico</vt:lpstr>
      <vt:lpstr>Marco Teórico</vt:lpstr>
      <vt:lpstr>Marco Teórico</vt:lpstr>
      <vt:lpstr>Caracterización de las obras de mitigación</vt:lpstr>
      <vt:lpstr>Áreas de embalse </vt:lpstr>
      <vt:lpstr>Áreas de embalse </vt:lpstr>
      <vt:lpstr>Áreas de embalse </vt:lpstr>
      <vt:lpstr>Evaluación ambiental inicial</vt:lpstr>
      <vt:lpstr>Diagnóstico ambiental</vt:lpstr>
      <vt:lpstr>Presentación de PowerPoint</vt:lpstr>
      <vt:lpstr>Sistema antrópico</vt:lpstr>
      <vt:lpstr>Sistema antrópico</vt:lpstr>
      <vt:lpstr>Sistema antrópico</vt:lpstr>
      <vt:lpstr>Sistema abiótico</vt:lpstr>
      <vt:lpstr>Presentación de PowerPoint</vt:lpstr>
      <vt:lpstr>Presentación de PowerPoint</vt:lpstr>
      <vt:lpstr>Presentación de PowerPoint</vt:lpstr>
      <vt:lpstr>Presentación de PowerPoint</vt:lpstr>
      <vt:lpstr>Presentación de PowerPoint</vt:lpstr>
      <vt:lpstr>Presentación de PowerPoint</vt:lpstr>
      <vt:lpstr>Sistema biótico</vt:lpstr>
      <vt:lpstr>Presentación de PowerPoint</vt:lpstr>
      <vt:lpstr>Sistema perceptual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Planes de manejo ambiental</vt:lpstr>
      <vt:lpstr>Planes de manejo ambiental</vt:lpstr>
      <vt:lpstr>Planes de manejo ambiental</vt:lpstr>
      <vt:lpstr>Planes de manejo ambiental</vt:lpstr>
      <vt:lpstr>Planes de manejo ambiental</vt:lpstr>
      <vt:lpstr>Conclusiones</vt:lpstr>
      <vt:lpstr>Conclusiones</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114</cp:revision>
  <dcterms:created xsi:type="dcterms:W3CDTF">2020-01-16T19:31:20Z</dcterms:created>
  <dcterms:modified xsi:type="dcterms:W3CDTF">2020-01-24T02:27:29Z</dcterms:modified>
</cp:coreProperties>
</file>