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handoutMasterIdLst>
    <p:handoutMasterId r:id="rId38"/>
  </p:handoutMasterIdLst>
  <p:sldIdLst>
    <p:sldId id="272" r:id="rId2"/>
    <p:sldId id="288" r:id="rId3"/>
    <p:sldId id="450" r:id="rId4"/>
    <p:sldId id="372" r:id="rId5"/>
    <p:sldId id="451" r:id="rId6"/>
    <p:sldId id="464" r:id="rId7"/>
    <p:sldId id="466" r:id="rId8"/>
    <p:sldId id="467" r:id="rId9"/>
    <p:sldId id="468" r:id="rId10"/>
    <p:sldId id="412" r:id="rId11"/>
    <p:sldId id="463" r:id="rId12"/>
    <p:sldId id="452" r:id="rId13"/>
    <p:sldId id="449" r:id="rId14"/>
    <p:sldId id="484" r:id="rId15"/>
    <p:sldId id="430" r:id="rId16"/>
    <p:sldId id="431" r:id="rId17"/>
    <p:sldId id="475" r:id="rId18"/>
    <p:sldId id="454" r:id="rId19"/>
    <p:sldId id="455" r:id="rId20"/>
    <p:sldId id="476" r:id="rId21"/>
    <p:sldId id="457" r:id="rId22"/>
    <p:sldId id="458" r:id="rId23"/>
    <p:sldId id="420" r:id="rId24"/>
    <p:sldId id="481" r:id="rId25"/>
    <p:sldId id="482" r:id="rId26"/>
    <p:sldId id="438" r:id="rId27"/>
    <p:sldId id="439" r:id="rId28"/>
    <p:sldId id="446" r:id="rId29"/>
    <p:sldId id="444" r:id="rId30"/>
    <p:sldId id="459" r:id="rId31"/>
    <p:sldId id="460" r:id="rId32"/>
    <p:sldId id="443" r:id="rId33"/>
    <p:sldId id="462" r:id="rId34"/>
    <p:sldId id="425" r:id="rId35"/>
    <p:sldId id="478" r:id="rId36"/>
    <p:sldId id="427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D6C586"/>
    <a:srgbClr val="FF9900"/>
    <a:srgbClr val="FFCC66"/>
    <a:srgbClr val="FFFF99"/>
    <a:srgbClr val="FFFFFF"/>
    <a:srgbClr val="CCE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PORTACIONES\Downloads\MATRIC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PORTACIONES\Downloads\TABLANUEVA-Autoguardado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PORTACIONES\Downloads\TABLANUEVA-Autoguardado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GRAFICAS-TENDENCI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EXPORTACIONES A NIVEL MUNDIAL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poly"/>
            <c:order val="3"/>
            <c:dispRSqr val="1"/>
            <c:dispEq val="1"/>
            <c:trendlineLbl>
              <c:layout>
                <c:manualLayout>
                  <c:x val="-2.8322384798293292E-2"/>
                  <c:y val="9.6503952391034115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multiLvlStrRef>
              <c:f>Hoja4!$K$15:$L$19</c:f>
              <c:multiLvlStrCache>
                <c:ptCount val="5"/>
                <c:lvl>
                  <c:pt idx="0">
                    <c:v>Valor exportado en 2014</c:v>
                  </c:pt>
                  <c:pt idx="1">
                    <c:v>Valor exportado en 2015</c:v>
                  </c:pt>
                  <c:pt idx="2">
                    <c:v>Valor exportado en 2016</c:v>
                  </c:pt>
                  <c:pt idx="3">
                    <c:v>Valor exportado en 2017</c:v>
                  </c:pt>
                  <c:pt idx="4">
                    <c:v>Valor exportado en 2018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</c:lvl>
              </c:multiLvlStrCache>
            </c:multiLvlStrRef>
          </c:xVal>
          <c:yVal>
            <c:numRef>
              <c:f>Hoja4!$M$15:$M$19</c:f>
              <c:numCache>
                <c:formatCode>#,##0;[Red]#,##0</c:formatCode>
                <c:ptCount val="5"/>
                <c:pt idx="0">
                  <c:v>35529468</c:v>
                </c:pt>
                <c:pt idx="1">
                  <c:v>34815070</c:v>
                </c:pt>
                <c:pt idx="2">
                  <c:v>32922291</c:v>
                </c:pt>
                <c:pt idx="3">
                  <c:v>33469190</c:v>
                </c:pt>
                <c:pt idx="4">
                  <c:v>36164683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5AB-4D38-8445-96E1B39A3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294944"/>
        <c:axId val="220291680"/>
      </c:scatterChart>
      <c:valAx>
        <c:axId val="220294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291680"/>
        <c:crosses val="autoZero"/>
        <c:crossBetween val="midCat"/>
      </c:valAx>
      <c:valAx>
        <c:axId val="22029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294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poly"/>
            <c:order val="3"/>
            <c:dispRSqr val="1"/>
            <c:dispEq val="1"/>
            <c:trendlineLbl>
              <c:layout>
                <c:manualLayout>
                  <c:x val="6.819788222764521E-2"/>
                  <c:y val="-8.852169944321190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Hoja1!$L$19:$L$23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Hoja1!$M$19:$M$23</c:f>
              <c:numCache>
                <c:formatCode>General</c:formatCode>
                <c:ptCount val="5"/>
                <c:pt idx="0">
                  <c:v>7079</c:v>
                </c:pt>
                <c:pt idx="1">
                  <c:v>6326</c:v>
                </c:pt>
                <c:pt idx="2">
                  <c:v>7111</c:v>
                </c:pt>
                <c:pt idx="3">
                  <c:v>6492</c:v>
                </c:pt>
                <c:pt idx="4">
                  <c:v>7949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E90-43E4-AD3A-56FE187E4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292768"/>
        <c:axId val="220293312"/>
      </c:scatterChart>
      <c:valAx>
        <c:axId val="220292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293312"/>
        <c:crosses val="autoZero"/>
        <c:crossBetween val="midCat"/>
      </c:valAx>
      <c:valAx>
        <c:axId val="22029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292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poly"/>
            <c:order val="3"/>
            <c:dispRSqr val="1"/>
            <c:dispEq val="1"/>
            <c:trendlineLbl>
              <c:layout>
                <c:manualLayout>
                  <c:x val="0.13586722161821824"/>
                  <c:y val="-0.1468592970280259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multiLvlStrRef>
              <c:f>'[TABLANUEVA-Autoguardado (1).xlsx]Hoja4'!$K$15:$L$19</c:f>
              <c:multiLvlStrCache>
                <c:ptCount val="5"/>
                <c:lvl>
                  <c:pt idx="0">
                    <c:v>Valor exportado en 2014</c:v>
                  </c:pt>
                  <c:pt idx="1">
                    <c:v>Valor exportado en 2015</c:v>
                  </c:pt>
                  <c:pt idx="2">
                    <c:v>Valor exportado en 2016</c:v>
                  </c:pt>
                  <c:pt idx="3">
                    <c:v>Valor exportado en 2017</c:v>
                  </c:pt>
                  <c:pt idx="4">
                    <c:v>Valor exportado en 2018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</c:lvl>
              </c:multiLvlStrCache>
            </c:multiLvlStrRef>
          </c:xVal>
          <c:yVal>
            <c:numRef>
              <c:f>'[TABLANUEVA-Autoguardado (1).xlsx]Hoja4'!$M$15:$M$19</c:f>
              <c:numCache>
                <c:formatCode>#,##0;[Red]#,##0</c:formatCode>
                <c:ptCount val="5"/>
                <c:pt idx="0">
                  <c:v>1800537</c:v>
                </c:pt>
                <c:pt idx="1">
                  <c:v>1539065</c:v>
                </c:pt>
                <c:pt idx="2">
                  <c:v>1696163</c:v>
                </c:pt>
                <c:pt idx="3">
                  <c:v>1986677</c:v>
                </c:pt>
                <c:pt idx="4">
                  <c:v>1861224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6E0-4ACC-AA81-4070DF089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284064"/>
        <c:axId val="220283520"/>
      </c:scatterChart>
      <c:valAx>
        <c:axId val="220284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283520"/>
        <c:crosses val="autoZero"/>
        <c:crossBetween val="midCat"/>
      </c:valAx>
      <c:valAx>
        <c:axId val="22028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284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poly"/>
            <c:order val="3"/>
            <c:dispRSqr val="1"/>
            <c:dispEq val="1"/>
            <c:trendlineLbl>
              <c:layout>
                <c:manualLayout>
                  <c:x val="0.11745384951881015"/>
                  <c:y val="-0.1283783898032823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multiLvlStrRef>
              <c:f>'[TABLANUEVA-Autoguardado (1).xlsx]Hoja4'!$K$15:$L$19</c:f>
              <c:multiLvlStrCache>
                <c:ptCount val="5"/>
                <c:lvl>
                  <c:pt idx="0">
                    <c:v>Valor exportado en 2014</c:v>
                  </c:pt>
                  <c:pt idx="1">
                    <c:v>Valor exportado en 2015</c:v>
                  </c:pt>
                  <c:pt idx="2">
                    <c:v>Valor exportado en 2016</c:v>
                  </c:pt>
                  <c:pt idx="3">
                    <c:v>Valor exportado en 2017</c:v>
                  </c:pt>
                  <c:pt idx="4">
                    <c:v>Valor exportado en 2018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</c:lvl>
              </c:multiLvlStrCache>
            </c:multiLvlStrRef>
          </c:xVal>
          <c:yVal>
            <c:numRef>
              <c:f>'[TABLANUEVA-Autoguardado (1).xlsx]Hoja4'!$M$15:$M$19</c:f>
              <c:numCache>
                <c:formatCode>#,##0;[Red]#,##0</c:formatCode>
                <c:ptCount val="5"/>
                <c:pt idx="0">
                  <c:v>11685040</c:v>
                </c:pt>
                <c:pt idx="1">
                  <c:v>11759745</c:v>
                </c:pt>
                <c:pt idx="2">
                  <c:v>9400990</c:v>
                </c:pt>
                <c:pt idx="3">
                  <c:v>9027645</c:v>
                </c:pt>
                <c:pt idx="4">
                  <c:v>10663587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70B-4846-B33C-92EF5D04C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280256"/>
        <c:axId val="220280800"/>
      </c:scatterChart>
      <c:valAx>
        <c:axId val="220280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280800"/>
        <c:crosses val="autoZero"/>
        <c:crossBetween val="midCat"/>
      </c:valAx>
      <c:valAx>
        <c:axId val="22028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2802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IMPORTACIONES A NIVEL LATINOAMÉRICA</a:t>
            </a:r>
          </a:p>
        </c:rich>
      </c:tx>
      <c:layout>
        <c:manualLayout>
          <c:xMode val="edge"/>
          <c:yMode val="edge"/>
          <c:x val="0.21073577896665632"/>
          <c:y val="2.2046161537606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poly"/>
            <c:order val="3"/>
            <c:dispRSqr val="1"/>
            <c:dispEq val="1"/>
            <c:trendlineLbl>
              <c:layout>
                <c:manualLayout>
                  <c:x val="4.9461444815990713E-2"/>
                  <c:y val="-4.884931766840721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Hoja1!$C$17:$C$21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Hoja1!$D$17:$D$21</c:f>
              <c:numCache>
                <c:formatCode>General</c:formatCode>
                <c:ptCount val="5"/>
                <c:pt idx="0">
                  <c:v>41968183</c:v>
                </c:pt>
                <c:pt idx="1">
                  <c:v>38983810</c:v>
                </c:pt>
                <c:pt idx="2">
                  <c:v>33723992</c:v>
                </c:pt>
                <c:pt idx="3">
                  <c:v>36642093</c:v>
                </c:pt>
                <c:pt idx="4">
                  <c:v>38842104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594-4E12-A0CC-FDA2F312F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282432"/>
        <c:axId val="220281888"/>
      </c:scatterChart>
      <c:valAx>
        <c:axId val="220282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281888"/>
        <c:crosses val="autoZero"/>
        <c:crossBetween val="midCat"/>
      </c:valAx>
      <c:valAx>
        <c:axId val="22028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282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poly"/>
            <c:order val="3"/>
            <c:dispRSqr val="1"/>
            <c:dispEq val="1"/>
            <c:trendlineLbl>
              <c:layout>
                <c:manualLayout>
                  <c:x val="5.6043038412297068E-2"/>
                  <c:y val="-7.817127010919247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Hoja1!$C$32:$C$36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Hoja1!$D$32:$D$36</c:f>
              <c:numCache>
                <c:formatCode>General</c:formatCode>
                <c:ptCount val="5"/>
                <c:pt idx="0">
                  <c:v>414087</c:v>
                </c:pt>
                <c:pt idx="1">
                  <c:v>411324</c:v>
                </c:pt>
                <c:pt idx="2">
                  <c:v>371163</c:v>
                </c:pt>
                <c:pt idx="3">
                  <c:v>426136</c:v>
                </c:pt>
                <c:pt idx="4">
                  <c:v>550055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1CE-4799-A33A-D9F29379C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284608"/>
        <c:axId val="220290048"/>
      </c:scatterChart>
      <c:valAx>
        <c:axId val="220284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290048"/>
        <c:crosses val="autoZero"/>
        <c:crossBetween val="midCat"/>
      </c:valAx>
      <c:valAx>
        <c:axId val="22029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284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poly"/>
            <c:order val="3"/>
            <c:dispRSqr val="1"/>
            <c:dispEq val="1"/>
            <c:trendlineLbl>
              <c:layout>
                <c:manualLayout>
                  <c:x val="0.10560964445580516"/>
                  <c:y val="-0.1745796359932133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Hoja1!$F$39:$F$43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Hoja1!$G$39:$G$43</c:f>
              <c:numCache>
                <c:formatCode>General</c:formatCode>
                <c:ptCount val="5"/>
                <c:pt idx="0">
                  <c:v>119452</c:v>
                </c:pt>
                <c:pt idx="1">
                  <c:v>95769</c:v>
                </c:pt>
                <c:pt idx="2">
                  <c:v>90252</c:v>
                </c:pt>
                <c:pt idx="3">
                  <c:v>98074</c:v>
                </c:pt>
                <c:pt idx="4">
                  <c:v>103080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7C9-4121-9D36-2A326FDD9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285152"/>
        <c:axId val="220285696"/>
      </c:scatterChart>
      <c:valAx>
        <c:axId val="220285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285696"/>
        <c:crosses val="autoZero"/>
        <c:crossBetween val="midCat"/>
      </c:valAx>
      <c:valAx>
        <c:axId val="22028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285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poly"/>
            <c:order val="3"/>
            <c:dispRSqr val="1"/>
            <c:dispEq val="1"/>
            <c:trendlineLbl>
              <c:layout>
                <c:manualLayout>
                  <c:x val="6.2539741920368125E-2"/>
                  <c:y val="-0.2549226044461683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Hoja1!$B$11:$B$15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Hoja1!$C$11:$C$15</c:f>
              <c:numCache>
                <c:formatCode>General</c:formatCode>
                <c:ptCount val="5"/>
                <c:pt idx="0">
                  <c:v>100169</c:v>
                </c:pt>
                <c:pt idx="1">
                  <c:v>76159</c:v>
                </c:pt>
                <c:pt idx="2">
                  <c:v>61697</c:v>
                </c:pt>
                <c:pt idx="3">
                  <c:v>63657</c:v>
                </c:pt>
                <c:pt idx="4">
                  <c:v>78189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924-4E11-A16D-8DD4BCD2F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286240"/>
        <c:axId val="220287328"/>
      </c:scatterChart>
      <c:valAx>
        <c:axId val="220286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287328"/>
        <c:crosses val="autoZero"/>
        <c:crossBetween val="midCat"/>
      </c:valAx>
      <c:valAx>
        <c:axId val="22028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286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poly"/>
            <c:order val="3"/>
            <c:dispRSqr val="1"/>
            <c:dispEq val="1"/>
            <c:trendlineLbl>
              <c:layout>
                <c:manualLayout>
                  <c:x val="5.1143435775543249E-2"/>
                  <c:y val="-0.3245877671761012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Hoja1!$B$19:$B$23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Hoja1!$C$19:$C$23</c:f>
              <c:numCache>
                <c:formatCode>General</c:formatCode>
                <c:ptCount val="5"/>
                <c:pt idx="0">
                  <c:v>81212</c:v>
                </c:pt>
                <c:pt idx="1">
                  <c:v>59602</c:v>
                </c:pt>
                <c:pt idx="2">
                  <c:v>47788</c:v>
                </c:pt>
                <c:pt idx="3">
                  <c:v>43827</c:v>
                </c:pt>
                <c:pt idx="4">
                  <c:v>50894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050-4EFD-B03C-6F7610FFB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290592"/>
        <c:axId val="220286784"/>
      </c:scatterChart>
      <c:valAx>
        <c:axId val="220290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286784"/>
        <c:crosses val="autoZero"/>
        <c:crossBetween val="midCat"/>
      </c:valAx>
      <c:valAx>
        <c:axId val="22028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290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poly"/>
            <c:order val="3"/>
            <c:dispRSqr val="1"/>
            <c:dispEq val="1"/>
            <c:trendlineLbl>
              <c:layout>
                <c:manualLayout>
                  <c:x val="8.8162235231562441E-2"/>
                  <c:y val="-0.3894671001576127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Hoja1!$L$11:$L$15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Hoja1!$M$11:$M$15</c:f>
              <c:numCache>
                <c:formatCode>General</c:formatCode>
                <c:ptCount val="5"/>
                <c:pt idx="0">
                  <c:v>29388</c:v>
                </c:pt>
                <c:pt idx="1">
                  <c:v>36164</c:v>
                </c:pt>
                <c:pt idx="2">
                  <c:v>13955</c:v>
                </c:pt>
                <c:pt idx="3">
                  <c:v>14603</c:v>
                </c:pt>
                <c:pt idx="4">
                  <c:v>18764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AC3-44AE-85AB-FB49D2105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287872"/>
        <c:axId val="220288416"/>
      </c:scatterChart>
      <c:valAx>
        <c:axId val="220287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288416"/>
        <c:crosses val="autoZero"/>
        <c:crossBetween val="midCat"/>
      </c:valAx>
      <c:valAx>
        <c:axId val="22028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287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139C3F-A1FB-422E-9C47-9804D97A6678}" type="doc">
      <dgm:prSet loTypeId="urn:microsoft.com/office/officeart/2005/8/layout/hProcess11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B601B4C7-6DEE-45C7-B7BD-EBB24862BC7D}">
      <dgm:prSet phldrT="[Texto]" custT="1"/>
      <dgm:spPr/>
      <dgm:t>
        <a:bodyPr/>
        <a:lstStyle/>
        <a:p>
          <a:r>
            <a:rPr lang="es-EC" sz="1600" dirty="0" smtClean="0"/>
            <a:t>Inseguridad </a:t>
          </a:r>
          <a:endParaRPr lang="es-EC" sz="1600" dirty="0"/>
        </a:p>
      </dgm:t>
    </dgm:pt>
    <dgm:pt modelId="{788F3E9B-59C8-4825-8E04-54F4A4A2925C}" type="parTrans" cxnId="{B5F7B766-341F-45DD-B2E3-766782D3344A}">
      <dgm:prSet/>
      <dgm:spPr/>
      <dgm:t>
        <a:bodyPr/>
        <a:lstStyle/>
        <a:p>
          <a:endParaRPr lang="es-EC" sz="2400"/>
        </a:p>
      </dgm:t>
    </dgm:pt>
    <dgm:pt modelId="{C9588E86-84E3-4C8C-80E6-EA6E1D458B6C}" type="sibTrans" cxnId="{B5F7B766-341F-45DD-B2E3-766782D3344A}">
      <dgm:prSet/>
      <dgm:spPr/>
      <dgm:t>
        <a:bodyPr/>
        <a:lstStyle/>
        <a:p>
          <a:endParaRPr lang="es-EC" sz="2400"/>
        </a:p>
      </dgm:t>
    </dgm:pt>
    <dgm:pt modelId="{8F4ED0C6-D3D8-41DA-986A-B4673B9177D1}">
      <dgm:prSet phldrT="[Texto]" custT="1"/>
      <dgm:spPr/>
      <dgm:t>
        <a:bodyPr/>
        <a:lstStyle/>
        <a:p>
          <a:r>
            <a:rPr lang="es-EC" sz="1600" dirty="0" smtClean="0"/>
            <a:t>Mecanismos </a:t>
          </a:r>
          <a:endParaRPr lang="es-EC" sz="1600" dirty="0"/>
        </a:p>
      </dgm:t>
    </dgm:pt>
    <dgm:pt modelId="{D54A41D8-C1D2-4FBE-8CDA-F38BA8A97092}" type="parTrans" cxnId="{BD61D003-12F8-4186-8869-F5556913C714}">
      <dgm:prSet/>
      <dgm:spPr/>
      <dgm:t>
        <a:bodyPr/>
        <a:lstStyle/>
        <a:p>
          <a:endParaRPr lang="es-EC" sz="2400"/>
        </a:p>
      </dgm:t>
    </dgm:pt>
    <dgm:pt modelId="{ACEE439C-2AA9-4DC2-9CAD-ED5683F5D6A6}" type="sibTrans" cxnId="{BD61D003-12F8-4186-8869-F5556913C714}">
      <dgm:prSet/>
      <dgm:spPr/>
      <dgm:t>
        <a:bodyPr/>
        <a:lstStyle/>
        <a:p>
          <a:endParaRPr lang="es-EC" sz="2400"/>
        </a:p>
      </dgm:t>
    </dgm:pt>
    <dgm:pt modelId="{95928722-55D9-412F-AF5F-14E936002B7C}">
      <dgm:prSet phldrT="[Texto]" custT="1"/>
      <dgm:spPr/>
      <dgm:t>
        <a:bodyPr/>
        <a:lstStyle/>
        <a:p>
          <a:r>
            <a:rPr lang="es-EC" sz="1600" dirty="0" smtClean="0"/>
            <a:t>Análisis - Tendencias</a:t>
          </a:r>
          <a:endParaRPr lang="es-EC" sz="1600" dirty="0"/>
        </a:p>
      </dgm:t>
    </dgm:pt>
    <dgm:pt modelId="{63A0C7C1-8286-4CA6-BF7B-0B86C4A88583}" type="parTrans" cxnId="{8B3A3AC1-1808-4B96-AD3A-3499EC38C44A}">
      <dgm:prSet/>
      <dgm:spPr/>
      <dgm:t>
        <a:bodyPr/>
        <a:lstStyle/>
        <a:p>
          <a:endParaRPr lang="es-EC" sz="2400"/>
        </a:p>
      </dgm:t>
    </dgm:pt>
    <dgm:pt modelId="{20D9C519-1FD0-437F-9E79-D4CF9A7ADEA8}" type="sibTrans" cxnId="{8B3A3AC1-1808-4B96-AD3A-3499EC38C44A}">
      <dgm:prSet/>
      <dgm:spPr/>
      <dgm:t>
        <a:bodyPr/>
        <a:lstStyle/>
        <a:p>
          <a:endParaRPr lang="es-EC" sz="2400"/>
        </a:p>
      </dgm:t>
    </dgm:pt>
    <dgm:pt modelId="{23F3E4E9-A837-4FE9-9273-DC2576EF2154}">
      <dgm:prSet phldrT="[Texto]" custT="1"/>
      <dgm:spPr/>
      <dgm:t>
        <a:bodyPr/>
        <a:lstStyle/>
        <a:p>
          <a:r>
            <a:rPr lang="es-EC" sz="1600" dirty="0" smtClean="0"/>
            <a:t>Bienestar</a:t>
          </a:r>
          <a:endParaRPr lang="es-EC" sz="1600" dirty="0"/>
        </a:p>
      </dgm:t>
    </dgm:pt>
    <dgm:pt modelId="{CE3BE7B0-8CD3-425A-8962-1ADDD82A04F3}" type="parTrans" cxnId="{EB5F4650-4A9E-478B-A7E4-000C38E13061}">
      <dgm:prSet/>
      <dgm:spPr/>
      <dgm:t>
        <a:bodyPr/>
        <a:lstStyle/>
        <a:p>
          <a:endParaRPr lang="es-EC" sz="2400"/>
        </a:p>
      </dgm:t>
    </dgm:pt>
    <dgm:pt modelId="{D5264550-2897-47C1-8F6C-6B696EB11E7E}" type="sibTrans" cxnId="{EB5F4650-4A9E-478B-A7E4-000C38E13061}">
      <dgm:prSet/>
      <dgm:spPr/>
      <dgm:t>
        <a:bodyPr/>
        <a:lstStyle/>
        <a:p>
          <a:endParaRPr lang="es-EC" sz="2400"/>
        </a:p>
      </dgm:t>
    </dgm:pt>
    <dgm:pt modelId="{A5BAA8C8-AB62-4AA7-9FC7-213899FDC5BC}">
      <dgm:prSet phldrT="[Texto]" custT="1"/>
      <dgm:spPr/>
      <dgm:t>
        <a:bodyPr/>
        <a:lstStyle/>
        <a:p>
          <a:r>
            <a:rPr lang="es-EC" sz="1600" dirty="0" smtClean="0"/>
            <a:t>Domótica </a:t>
          </a:r>
          <a:endParaRPr lang="es-EC" sz="1600" dirty="0"/>
        </a:p>
      </dgm:t>
    </dgm:pt>
    <dgm:pt modelId="{19CE2670-7A90-4B56-909D-C48E7DDBA907}" type="parTrans" cxnId="{01AD45E0-2FCF-4B13-8ECB-343046D88EC1}">
      <dgm:prSet/>
      <dgm:spPr/>
      <dgm:t>
        <a:bodyPr/>
        <a:lstStyle/>
        <a:p>
          <a:endParaRPr lang="es-EC" sz="2400"/>
        </a:p>
      </dgm:t>
    </dgm:pt>
    <dgm:pt modelId="{6406B7B2-9685-44D1-9095-3FEE1E38EC94}" type="sibTrans" cxnId="{01AD45E0-2FCF-4B13-8ECB-343046D88EC1}">
      <dgm:prSet/>
      <dgm:spPr/>
      <dgm:t>
        <a:bodyPr/>
        <a:lstStyle/>
        <a:p>
          <a:endParaRPr lang="es-EC" sz="2400"/>
        </a:p>
      </dgm:t>
    </dgm:pt>
    <dgm:pt modelId="{D58FEA38-AB7A-4ED8-972C-17315DE632DF}">
      <dgm:prSet phldrT="[Texto]" custT="1"/>
      <dgm:spPr/>
      <dgm:t>
        <a:bodyPr/>
        <a:lstStyle/>
        <a:p>
          <a:r>
            <a:rPr lang="es-EC" sz="1600" dirty="0" err="1" smtClean="0"/>
            <a:t>Subpartida</a:t>
          </a:r>
          <a:r>
            <a:rPr lang="es-EC" sz="1600" dirty="0" smtClean="0"/>
            <a:t> 8525.80.10.00</a:t>
          </a:r>
          <a:endParaRPr lang="es-EC" sz="1600" dirty="0"/>
        </a:p>
      </dgm:t>
    </dgm:pt>
    <dgm:pt modelId="{BB04CE79-9A3F-47E3-97BD-38A5CED60C3E}" type="parTrans" cxnId="{8E074BCC-B991-4460-BB48-C2674EC2896B}">
      <dgm:prSet/>
      <dgm:spPr/>
      <dgm:t>
        <a:bodyPr/>
        <a:lstStyle/>
        <a:p>
          <a:endParaRPr lang="es-EC" sz="2400"/>
        </a:p>
      </dgm:t>
    </dgm:pt>
    <dgm:pt modelId="{394F9EA0-1914-4F5F-98E3-7081CA1E5748}" type="sibTrans" cxnId="{8E074BCC-B991-4460-BB48-C2674EC2896B}">
      <dgm:prSet/>
      <dgm:spPr/>
      <dgm:t>
        <a:bodyPr/>
        <a:lstStyle/>
        <a:p>
          <a:endParaRPr lang="es-EC" sz="2400"/>
        </a:p>
      </dgm:t>
    </dgm:pt>
    <dgm:pt modelId="{75A4D8AE-1BE1-40B1-921D-AC5350DE47F5}" type="pres">
      <dgm:prSet presAssocID="{0E139C3F-A1FB-422E-9C47-9804D97A66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EE25F1A-5ACA-471F-ACE8-F31FB178EFA9}" type="pres">
      <dgm:prSet presAssocID="{0E139C3F-A1FB-422E-9C47-9804D97A6678}" presName="arrow" presStyleLbl="bgShp" presStyleIdx="0" presStyleCnt="1"/>
      <dgm:spPr/>
    </dgm:pt>
    <dgm:pt modelId="{06A140D6-502A-491D-9CF5-5FE31ABD108A}" type="pres">
      <dgm:prSet presAssocID="{0E139C3F-A1FB-422E-9C47-9804D97A6678}" presName="points" presStyleCnt="0"/>
      <dgm:spPr/>
    </dgm:pt>
    <dgm:pt modelId="{B9F3343D-534D-4ABF-AEF9-185963CDF775}" type="pres">
      <dgm:prSet presAssocID="{B601B4C7-6DEE-45C7-B7BD-EBB24862BC7D}" presName="compositeA" presStyleCnt="0"/>
      <dgm:spPr/>
    </dgm:pt>
    <dgm:pt modelId="{149A12CF-B9BC-4141-B49D-C5966F6E3111}" type="pres">
      <dgm:prSet presAssocID="{B601B4C7-6DEE-45C7-B7BD-EBB24862BC7D}" presName="textA" presStyleLbl="revTx" presStyleIdx="0" presStyleCnt="6" custScaleX="2000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AE878C-CA4C-4788-88B0-0C20B18726A9}" type="pres">
      <dgm:prSet presAssocID="{B601B4C7-6DEE-45C7-B7BD-EBB24862BC7D}" presName="circleA" presStyleLbl="node1" presStyleIdx="0" presStyleCnt="6"/>
      <dgm:spPr/>
    </dgm:pt>
    <dgm:pt modelId="{5E69F1A3-FD6A-4BBB-A12A-D8F62F7F4E7D}" type="pres">
      <dgm:prSet presAssocID="{B601B4C7-6DEE-45C7-B7BD-EBB24862BC7D}" presName="spaceA" presStyleCnt="0"/>
      <dgm:spPr/>
    </dgm:pt>
    <dgm:pt modelId="{3232E757-29C5-42AB-848D-5F9F6D910910}" type="pres">
      <dgm:prSet presAssocID="{C9588E86-84E3-4C8C-80E6-EA6E1D458B6C}" presName="space" presStyleCnt="0"/>
      <dgm:spPr/>
    </dgm:pt>
    <dgm:pt modelId="{9EC16B6C-A4D1-4CD3-B435-B18781D98EE2}" type="pres">
      <dgm:prSet presAssocID="{8F4ED0C6-D3D8-41DA-986A-B4673B9177D1}" presName="compositeB" presStyleCnt="0"/>
      <dgm:spPr/>
    </dgm:pt>
    <dgm:pt modelId="{4FCB74A6-A074-4911-ADFB-6ECFA0C4C749}" type="pres">
      <dgm:prSet presAssocID="{8F4ED0C6-D3D8-41DA-986A-B4673B9177D1}" presName="textB" presStyleLbl="revTx" presStyleIdx="1" presStyleCnt="6" custScaleX="2073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7DA999-FF32-4FDC-9DBF-589CC55BF6C7}" type="pres">
      <dgm:prSet presAssocID="{8F4ED0C6-D3D8-41DA-986A-B4673B9177D1}" presName="circleB" presStyleLbl="node1" presStyleIdx="1" presStyleCnt="6"/>
      <dgm:spPr/>
    </dgm:pt>
    <dgm:pt modelId="{476EE7D6-4871-44BA-8567-68F31D3BF939}" type="pres">
      <dgm:prSet presAssocID="{8F4ED0C6-D3D8-41DA-986A-B4673B9177D1}" presName="spaceB" presStyleCnt="0"/>
      <dgm:spPr/>
    </dgm:pt>
    <dgm:pt modelId="{62140D64-69E0-4D2B-BABD-5F9FA6902384}" type="pres">
      <dgm:prSet presAssocID="{ACEE439C-2AA9-4DC2-9CAD-ED5683F5D6A6}" presName="space" presStyleCnt="0"/>
      <dgm:spPr/>
    </dgm:pt>
    <dgm:pt modelId="{269888CC-CBC0-48BB-914E-20362B76E546}" type="pres">
      <dgm:prSet presAssocID="{23F3E4E9-A837-4FE9-9273-DC2576EF2154}" presName="compositeA" presStyleCnt="0"/>
      <dgm:spPr/>
    </dgm:pt>
    <dgm:pt modelId="{E00B193D-2DE4-4386-91A4-B9B7FFC5BA3D}" type="pres">
      <dgm:prSet presAssocID="{23F3E4E9-A837-4FE9-9273-DC2576EF2154}" presName="textA" presStyleLbl="revTx" presStyleIdx="2" presStyleCnt="6" custScaleX="1755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C90C3A-3D63-4341-B30C-9A70DFBC5CCB}" type="pres">
      <dgm:prSet presAssocID="{23F3E4E9-A837-4FE9-9273-DC2576EF2154}" presName="circleA" presStyleLbl="node1" presStyleIdx="2" presStyleCnt="6"/>
      <dgm:spPr/>
    </dgm:pt>
    <dgm:pt modelId="{B232A864-F362-4D2F-9392-7890D7E35F31}" type="pres">
      <dgm:prSet presAssocID="{23F3E4E9-A837-4FE9-9273-DC2576EF2154}" presName="spaceA" presStyleCnt="0"/>
      <dgm:spPr/>
    </dgm:pt>
    <dgm:pt modelId="{8F6938C8-93FB-4E38-B295-4D7C3AA22B74}" type="pres">
      <dgm:prSet presAssocID="{D5264550-2897-47C1-8F6C-6B696EB11E7E}" presName="space" presStyleCnt="0"/>
      <dgm:spPr/>
    </dgm:pt>
    <dgm:pt modelId="{DF5EEB9B-4FF2-4460-9A3D-3482B6FF3876}" type="pres">
      <dgm:prSet presAssocID="{A5BAA8C8-AB62-4AA7-9FC7-213899FDC5BC}" presName="compositeB" presStyleCnt="0"/>
      <dgm:spPr/>
    </dgm:pt>
    <dgm:pt modelId="{3B4263CC-62FE-415E-9499-ED6A52D8A156}" type="pres">
      <dgm:prSet presAssocID="{A5BAA8C8-AB62-4AA7-9FC7-213899FDC5BC}" presName="textB" presStyleLbl="revTx" presStyleIdx="3" presStyleCnt="6" custScaleX="1791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F4DC2F-9D5E-4A92-9440-B94829DE375A}" type="pres">
      <dgm:prSet presAssocID="{A5BAA8C8-AB62-4AA7-9FC7-213899FDC5BC}" presName="circleB" presStyleLbl="node1" presStyleIdx="3" presStyleCnt="6"/>
      <dgm:spPr/>
    </dgm:pt>
    <dgm:pt modelId="{D3930CB5-AF7C-45B7-8C03-C00BE3DF635D}" type="pres">
      <dgm:prSet presAssocID="{A5BAA8C8-AB62-4AA7-9FC7-213899FDC5BC}" presName="spaceB" presStyleCnt="0"/>
      <dgm:spPr/>
    </dgm:pt>
    <dgm:pt modelId="{D2CF9338-C04C-4799-BC8C-C70CE91DF7B7}" type="pres">
      <dgm:prSet presAssocID="{6406B7B2-9685-44D1-9095-3FEE1E38EC94}" presName="space" presStyleCnt="0"/>
      <dgm:spPr/>
    </dgm:pt>
    <dgm:pt modelId="{E350E9E6-C965-45F1-8123-61F64C4E48E2}" type="pres">
      <dgm:prSet presAssocID="{D58FEA38-AB7A-4ED8-972C-17315DE632DF}" presName="compositeA" presStyleCnt="0"/>
      <dgm:spPr/>
    </dgm:pt>
    <dgm:pt modelId="{293A0CC1-98E8-42CA-AEE6-0701B3CBD09F}" type="pres">
      <dgm:prSet presAssocID="{D58FEA38-AB7A-4ED8-972C-17315DE632DF}" presName="textA" presStyleLbl="revTx" presStyleIdx="4" presStyleCnt="6" custScaleX="2302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84B5B9-4ECB-4DE6-877F-AE1996023B8D}" type="pres">
      <dgm:prSet presAssocID="{D58FEA38-AB7A-4ED8-972C-17315DE632DF}" presName="circleA" presStyleLbl="node1" presStyleIdx="4" presStyleCnt="6"/>
      <dgm:spPr/>
    </dgm:pt>
    <dgm:pt modelId="{749B8E10-E3D8-42C6-B23B-9749AC1D66A5}" type="pres">
      <dgm:prSet presAssocID="{D58FEA38-AB7A-4ED8-972C-17315DE632DF}" presName="spaceA" presStyleCnt="0"/>
      <dgm:spPr/>
    </dgm:pt>
    <dgm:pt modelId="{708B8C08-50B7-420E-BDE4-597096093566}" type="pres">
      <dgm:prSet presAssocID="{394F9EA0-1914-4F5F-98E3-7081CA1E5748}" presName="space" presStyleCnt="0"/>
      <dgm:spPr/>
    </dgm:pt>
    <dgm:pt modelId="{E2203EF9-1490-408B-B368-FB2D0E521050}" type="pres">
      <dgm:prSet presAssocID="{95928722-55D9-412F-AF5F-14E936002B7C}" presName="compositeB" presStyleCnt="0"/>
      <dgm:spPr/>
    </dgm:pt>
    <dgm:pt modelId="{CFA34259-45CC-455A-ABF1-118350051989}" type="pres">
      <dgm:prSet presAssocID="{95928722-55D9-412F-AF5F-14E936002B7C}" presName="textB" presStyleLbl="revTx" presStyleIdx="5" presStyleCnt="6" custScaleX="2191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D4D18A-CC7E-458A-8D02-F3066C5A6013}" type="pres">
      <dgm:prSet presAssocID="{95928722-55D9-412F-AF5F-14E936002B7C}" presName="circleB" presStyleLbl="node1" presStyleIdx="5" presStyleCnt="6"/>
      <dgm:spPr/>
    </dgm:pt>
    <dgm:pt modelId="{465DD9F8-CF33-4B74-A544-2BC562694668}" type="pres">
      <dgm:prSet presAssocID="{95928722-55D9-412F-AF5F-14E936002B7C}" presName="spaceB" presStyleCnt="0"/>
      <dgm:spPr/>
    </dgm:pt>
  </dgm:ptLst>
  <dgm:cxnLst>
    <dgm:cxn modelId="{8AE9349E-742B-4AB4-B52E-369F73B796C0}" type="presOf" srcId="{B601B4C7-6DEE-45C7-B7BD-EBB24862BC7D}" destId="{149A12CF-B9BC-4141-B49D-C5966F6E3111}" srcOrd="0" destOrd="0" presId="urn:microsoft.com/office/officeart/2005/8/layout/hProcess11"/>
    <dgm:cxn modelId="{6CFA6E0C-E12D-414B-AF12-ADBE1D75A274}" type="presOf" srcId="{D58FEA38-AB7A-4ED8-972C-17315DE632DF}" destId="{293A0CC1-98E8-42CA-AEE6-0701B3CBD09F}" srcOrd="0" destOrd="0" presId="urn:microsoft.com/office/officeart/2005/8/layout/hProcess11"/>
    <dgm:cxn modelId="{01AD45E0-2FCF-4B13-8ECB-343046D88EC1}" srcId="{0E139C3F-A1FB-422E-9C47-9804D97A6678}" destId="{A5BAA8C8-AB62-4AA7-9FC7-213899FDC5BC}" srcOrd="3" destOrd="0" parTransId="{19CE2670-7A90-4B56-909D-C48E7DDBA907}" sibTransId="{6406B7B2-9685-44D1-9095-3FEE1E38EC94}"/>
    <dgm:cxn modelId="{BD61D003-12F8-4186-8869-F5556913C714}" srcId="{0E139C3F-A1FB-422E-9C47-9804D97A6678}" destId="{8F4ED0C6-D3D8-41DA-986A-B4673B9177D1}" srcOrd="1" destOrd="0" parTransId="{D54A41D8-C1D2-4FBE-8CDA-F38BA8A97092}" sibTransId="{ACEE439C-2AA9-4DC2-9CAD-ED5683F5D6A6}"/>
    <dgm:cxn modelId="{A12EAA18-1C4F-45E4-A31E-F0DF5F0E118C}" type="presOf" srcId="{A5BAA8C8-AB62-4AA7-9FC7-213899FDC5BC}" destId="{3B4263CC-62FE-415E-9499-ED6A52D8A156}" srcOrd="0" destOrd="0" presId="urn:microsoft.com/office/officeart/2005/8/layout/hProcess11"/>
    <dgm:cxn modelId="{743D34BD-64B8-4CE3-8E51-64B0849DEFED}" type="presOf" srcId="{95928722-55D9-412F-AF5F-14E936002B7C}" destId="{CFA34259-45CC-455A-ABF1-118350051989}" srcOrd="0" destOrd="0" presId="urn:microsoft.com/office/officeart/2005/8/layout/hProcess11"/>
    <dgm:cxn modelId="{EB5F4650-4A9E-478B-A7E4-000C38E13061}" srcId="{0E139C3F-A1FB-422E-9C47-9804D97A6678}" destId="{23F3E4E9-A837-4FE9-9273-DC2576EF2154}" srcOrd="2" destOrd="0" parTransId="{CE3BE7B0-8CD3-425A-8962-1ADDD82A04F3}" sibTransId="{D5264550-2897-47C1-8F6C-6B696EB11E7E}"/>
    <dgm:cxn modelId="{8B3A3AC1-1808-4B96-AD3A-3499EC38C44A}" srcId="{0E139C3F-A1FB-422E-9C47-9804D97A6678}" destId="{95928722-55D9-412F-AF5F-14E936002B7C}" srcOrd="5" destOrd="0" parTransId="{63A0C7C1-8286-4CA6-BF7B-0B86C4A88583}" sibTransId="{20D9C519-1FD0-437F-9E79-D4CF9A7ADEA8}"/>
    <dgm:cxn modelId="{8E074BCC-B991-4460-BB48-C2674EC2896B}" srcId="{0E139C3F-A1FB-422E-9C47-9804D97A6678}" destId="{D58FEA38-AB7A-4ED8-972C-17315DE632DF}" srcOrd="4" destOrd="0" parTransId="{BB04CE79-9A3F-47E3-97BD-38A5CED60C3E}" sibTransId="{394F9EA0-1914-4F5F-98E3-7081CA1E5748}"/>
    <dgm:cxn modelId="{85A84EEF-3A4B-4A3B-B6EF-90744B6E1DA4}" type="presOf" srcId="{0E139C3F-A1FB-422E-9C47-9804D97A6678}" destId="{75A4D8AE-1BE1-40B1-921D-AC5350DE47F5}" srcOrd="0" destOrd="0" presId="urn:microsoft.com/office/officeart/2005/8/layout/hProcess11"/>
    <dgm:cxn modelId="{2AADD010-8987-43DF-8C7E-61732FEC711E}" type="presOf" srcId="{23F3E4E9-A837-4FE9-9273-DC2576EF2154}" destId="{E00B193D-2DE4-4386-91A4-B9B7FFC5BA3D}" srcOrd="0" destOrd="0" presId="urn:microsoft.com/office/officeart/2005/8/layout/hProcess11"/>
    <dgm:cxn modelId="{B5F7B766-341F-45DD-B2E3-766782D3344A}" srcId="{0E139C3F-A1FB-422E-9C47-9804D97A6678}" destId="{B601B4C7-6DEE-45C7-B7BD-EBB24862BC7D}" srcOrd="0" destOrd="0" parTransId="{788F3E9B-59C8-4825-8E04-54F4A4A2925C}" sibTransId="{C9588E86-84E3-4C8C-80E6-EA6E1D458B6C}"/>
    <dgm:cxn modelId="{D96978BC-E59B-420B-A4A2-9772AAB76F6A}" type="presOf" srcId="{8F4ED0C6-D3D8-41DA-986A-B4673B9177D1}" destId="{4FCB74A6-A074-4911-ADFB-6ECFA0C4C749}" srcOrd="0" destOrd="0" presId="urn:microsoft.com/office/officeart/2005/8/layout/hProcess11"/>
    <dgm:cxn modelId="{260F703B-D8ED-4B97-8566-6A44363B3152}" type="presParOf" srcId="{75A4D8AE-1BE1-40B1-921D-AC5350DE47F5}" destId="{BEE25F1A-5ACA-471F-ACE8-F31FB178EFA9}" srcOrd="0" destOrd="0" presId="urn:microsoft.com/office/officeart/2005/8/layout/hProcess11"/>
    <dgm:cxn modelId="{97140CE5-7F16-4E85-9855-2B6F77D4A6CD}" type="presParOf" srcId="{75A4D8AE-1BE1-40B1-921D-AC5350DE47F5}" destId="{06A140D6-502A-491D-9CF5-5FE31ABD108A}" srcOrd="1" destOrd="0" presId="urn:microsoft.com/office/officeart/2005/8/layout/hProcess11"/>
    <dgm:cxn modelId="{F82B5B1C-F28E-4253-8F1D-3938DC848D4E}" type="presParOf" srcId="{06A140D6-502A-491D-9CF5-5FE31ABD108A}" destId="{B9F3343D-534D-4ABF-AEF9-185963CDF775}" srcOrd="0" destOrd="0" presId="urn:microsoft.com/office/officeart/2005/8/layout/hProcess11"/>
    <dgm:cxn modelId="{4709A6DF-EBD5-4739-B0C4-023DDBA73406}" type="presParOf" srcId="{B9F3343D-534D-4ABF-AEF9-185963CDF775}" destId="{149A12CF-B9BC-4141-B49D-C5966F6E3111}" srcOrd="0" destOrd="0" presId="urn:microsoft.com/office/officeart/2005/8/layout/hProcess11"/>
    <dgm:cxn modelId="{5DE0DDD4-EC66-4C4F-B235-32D1959D8190}" type="presParOf" srcId="{B9F3343D-534D-4ABF-AEF9-185963CDF775}" destId="{83AE878C-CA4C-4788-88B0-0C20B18726A9}" srcOrd="1" destOrd="0" presId="urn:microsoft.com/office/officeart/2005/8/layout/hProcess11"/>
    <dgm:cxn modelId="{8885C310-A9E2-4D63-B896-559EBFC11C53}" type="presParOf" srcId="{B9F3343D-534D-4ABF-AEF9-185963CDF775}" destId="{5E69F1A3-FD6A-4BBB-A12A-D8F62F7F4E7D}" srcOrd="2" destOrd="0" presId="urn:microsoft.com/office/officeart/2005/8/layout/hProcess11"/>
    <dgm:cxn modelId="{3D4085CC-F70D-40DB-B1D1-A61CF0D7EE10}" type="presParOf" srcId="{06A140D6-502A-491D-9CF5-5FE31ABD108A}" destId="{3232E757-29C5-42AB-848D-5F9F6D910910}" srcOrd="1" destOrd="0" presId="urn:microsoft.com/office/officeart/2005/8/layout/hProcess11"/>
    <dgm:cxn modelId="{BBD640EB-7F9E-424F-90A5-0B3A07BC776B}" type="presParOf" srcId="{06A140D6-502A-491D-9CF5-5FE31ABD108A}" destId="{9EC16B6C-A4D1-4CD3-B435-B18781D98EE2}" srcOrd="2" destOrd="0" presId="urn:microsoft.com/office/officeart/2005/8/layout/hProcess11"/>
    <dgm:cxn modelId="{E7D25872-E223-4132-A3F2-1261774CF3B2}" type="presParOf" srcId="{9EC16B6C-A4D1-4CD3-B435-B18781D98EE2}" destId="{4FCB74A6-A074-4911-ADFB-6ECFA0C4C749}" srcOrd="0" destOrd="0" presId="urn:microsoft.com/office/officeart/2005/8/layout/hProcess11"/>
    <dgm:cxn modelId="{EE2F7BA0-2E55-4492-B3BD-D908D3D7CEFE}" type="presParOf" srcId="{9EC16B6C-A4D1-4CD3-B435-B18781D98EE2}" destId="{3F7DA999-FF32-4FDC-9DBF-589CC55BF6C7}" srcOrd="1" destOrd="0" presId="urn:microsoft.com/office/officeart/2005/8/layout/hProcess11"/>
    <dgm:cxn modelId="{698F8544-D84D-4D53-BE14-F552BD60B817}" type="presParOf" srcId="{9EC16B6C-A4D1-4CD3-B435-B18781D98EE2}" destId="{476EE7D6-4871-44BA-8567-68F31D3BF939}" srcOrd="2" destOrd="0" presId="urn:microsoft.com/office/officeart/2005/8/layout/hProcess11"/>
    <dgm:cxn modelId="{F7D4B756-BD50-4E0B-A45F-32DAF17C9A6F}" type="presParOf" srcId="{06A140D6-502A-491D-9CF5-5FE31ABD108A}" destId="{62140D64-69E0-4D2B-BABD-5F9FA6902384}" srcOrd="3" destOrd="0" presId="urn:microsoft.com/office/officeart/2005/8/layout/hProcess11"/>
    <dgm:cxn modelId="{A60C7A0E-86A6-46B5-86F4-DCBAA3415819}" type="presParOf" srcId="{06A140D6-502A-491D-9CF5-5FE31ABD108A}" destId="{269888CC-CBC0-48BB-914E-20362B76E546}" srcOrd="4" destOrd="0" presId="urn:microsoft.com/office/officeart/2005/8/layout/hProcess11"/>
    <dgm:cxn modelId="{0CDF84B1-AFE4-4CE9-A234-3EDAA76221B0}" type="presParOf" srcId="{269888CC-CBC0-48BB-914E-20362B76E546}" destId="{E00B193D-2DE4-4386-91A4-B9B7FFC5BA3D}" srcOrd="0" destOrd="0" presId="urn:microsoft.com/office/officeart/2005/8/layout/hProcess11"/>
    <dgm:cxn modelId="{9D5E82C6-91A4-4AF0-9549-BE9970938591}" type="presParOf" srcId="{269888CC-CBC0-48BB-914E-20362B76E546}" destId="{09C90C3A-3D63-4341-B30C-9A70DFBC5CCB}" srcOrd="1" destOrd="0" presId="urn:microsoft.com/office/officeart/2005/8/layout/hProcess11"/>
    <dgm:cxn modelId="{69387EEA-DB81-45EA-A078-13581A577B72}" type="presParOf" srcId="{269888CC-CBC0-48BB-914E-20362B76E546}" destId="{B232A864-F362-4D2F-9392-7890D7E35F31}" srcOrd="2" destOrd="0" presId="urn:microsoft.com/office/officeart/2005/8/layout/hProcess11"/>
    <dgm:cxn modelId="{5CE33DD8-E7CF-4004-9F1D-3F88B6A1ABA0}" type="presParOf" srcId="{06A140D6-502A-491D-9CF5-5FE31ABD108A}" destId="{8F6938C8-93FB-4E38-B295-4D7C3AA22B74}" srcOrd="5" destOrd="0" presId="urn:microsoft.com/office/officeart/2005/8/layout/hProcess11"/>
    <dgm:cxn modelId="{CEE58A8B-2B93-4395-9C98-7A5A14BFFE26}" type="presParOf" srcId="{06A140D6-502A-491D-9CF5-5FE31ABD108A}" destId="{DF5EEB9B-4FF2-4460-9A3D-3482B6FF3876}" srcOrd="6" destOrd="0" presId="urn:microsoft.com/office/officeart/2005/8/layout/hProcess11"/>
    <dgm:cxn modelId="{BD313211-11EC-4C0D-AB4E-E359AEDA32B7}" type="presParOf" srcId="{DF5EEB9B-4FF2-4460-9A3D-3482B6FF3876}" destId="{3B4263CC-62FE-415E-9499-ED6A52D8A156}" srcOrd="0" destOrd="0" presId="urn:microsoft.com/office/officeart/2005/8/layout/hProcess11"/>
    <dgm:cxn modelId="{B677AAE8-9302-4359-8CD2-98F6CF414261}" type="presParOf" srcId="{DF5EEB9B-4FF2-4460-9A3D-3482B6FF3876}" destId="{A9F4DC2F-9D5E-4A92-9440-B94829DE375A}" srcOrd="1" destOrd="0" presId="urn:microsoft.com/office/officeart/2005/8/layout/hProcess11"/>
    <dgm:cxn modelId="{114C2BD0-F73A-41E6-9FDB-4CAC28EE92DC}" type="presParOf" srcId="{DF5EEB9B-4FF2-4460-9A3D-3482B6FF3876}" destId="{D3930CB5-AF7C-45B7-8C03-C00BE3DF635D}" srcOrd="2" destOrd="0" presId="urn:microsoft.com/office/officeart/2005/8/layout/hProcess11"/>
    <dgm:cxn modelId="{DA7459B2-607A-4D3F-A6C9-B4A482480E86}" type="presParOf" srcId="{06A140D6-502A-491D-9CF5-5FE31ABD108A}" destId="{D2CF9338-C04C-4799-BC8C-C70CE91DF7B7}" srcOrd="7" destOrd="0" presId="urn:microsoft.com/office/officeart/2005/8/layout/hProcess11"/>
    <dgm:cxn modelId="{A2840F99-251E-4C8E-8DB3-5460E206FD1D}" type="presParOf" srcId="{06A140D6-502A-491D-9CF5-5FE31ABD108A}" destId="{E350E9E6-C965-45F1-8123-61F64C4E48E2}" srcOrd="8" destOrd="0" presId="urn:microsoft.com/office/officeart/2005/8/layout/hProcess11"/>
    <dgm:cxn modelId="{D6B7DA96-4B2B-49E1-9D20-A25A53427F2B}" type="presParOf" srcId="{E350E9E6-C965-45F1-8123-61F64C4E48E2}" destId="{293A0CC1-98E8-42CA-AEE6-0701B3CBD09F}" srcOrd="0" destOrd="0" presId="urn:microsoft.com/office/officeart/2005/8/layout/hProcess11"/>
    <dgm:cxn modelId="{12220784-7CF3-4762-B4AC-638B8EF09F9C}" type="presParOf" srcId="{E350E9E6-C965-45F1-8123-61F64C4E48E2}" destId="{9284B5B9-4ECB-4DE6-877F-AE1996023B8D}" srcOrd="1" destOrd="0" presId="urn:microsoft.com/office/officeart/2005/8/layout/hProcess11"/>
    <dgm:cxn modelId="{87957A66-97D4-4E27-8E66-A23A037F49EF}" type="presParOf" srcId="{E350E9E6-C965-45F1-8123-61F64C4E48E2}" destId="{749B8E10-E3D8-42C6-B23B-9749AC1D66A5}" srcOrd="2" destOrd="0" presId="urn:microsoft.com/office/officeart/2005/8/layout/hProcess11"/>
    <dgm:cxn modelId="{733F28C1-2CC6-4E6F-B1A6-F194391F73C8}" type="presParOf" srcId="{06A140D6-502A-491D-9CF5-5FE31ABD108A}" destId="{708B8C08-50B7-420E-BDE4-597096093566}" srcOrd="9" destOrd="0" presId="urn:microsoft.com/office/officeart/2005/8/layout/hProcess11"/>
    <dgm:cxn modelId="{E58272A2-5443-4A3B-A523-99C941A94D7A}" type="presParOf" srcId="{06A140D6-502A-491D-9CF5-5FE31ABD108A}" destId="{E2203EF9-1490-408B-B368-FB2D0E521050}" srcOrd="10" destOrd="0" presId="urn:microsoft.com/office/officeart/2005/8/layout/hProcess11"/>
    <dgm:cxn modelId="{ABF30702-B7E1-445C-898B-242641D468C1}" type="presParOf" srcId="{E2203EF9-1490-408B-B368-FB2D0E521050}" destId="{CFA34259-45CC-455A-ABF1-118350051989}" srcOrd="0" destOrd="0" presId="urn:microsoft.com/office/officeart/2005/8/layout/hProcess11"/>
    <dgm:cxn modelId="{D0CF78CC-C064-4A31-BB4B-C311DC9E89E6}" type="presParOf" srcId="{E2203EF9-1490-408B-B368-FB2D0E521050}" destId="{ECD4D18A-CC7E-458A-8D02-F3066C5A6013}" srcOrd="1" destOrd="0" presId="urn:microsoft.com/office/officeart/2005/8/layout/hProcess11"/>
    <dgm:cxn modelId="{EE537CBE-8007-4E85-849F-19D827828EFD}" type="presParOf" srcId="{E2203EF9-1490-408B-B368-FB2D0E521050}" destId="{465DD9F8-CF33-4B74-A544-2BC56269466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9E8237-189E-4C12-8E76-B6AA020B8D79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8172D26A-4F91-4B65-8650-63C92CEF9583}">
      <dgm:prSet phldrT="[Texto]" custT="1"/>
      <dgm:spPr/>
      <dgm:t>
        <a:bodyPr/>
        <a:lstStyle/>
        <a:p>
          <a:r>
            <a:rPr lang="es-EC" sz="2000" dirty="0" smtClean="0"/>
            <a:t>Función principal</a:t>
          </a:r>
          <a:endParaRPr lang="es-EC" sz="2000" dirty="0"/>
        </a:p>
      </dgm:t>
    </dgm:pt>
    <dgm:pt modelId="{5C13315D-A208-42C8-A40F-EA99ADD93FFA}" type="parTrans" cxnId="{7CC23BE1-3C9A-4205-8143-4BB3B064BAFB}">
      <dgm:prSet/>
      <dgm:spPr/>
      <dgm:t>
        <a:bodyPr/>
        <a:lstStyle/>
        <a:p>
          <a:endParaRPr lang="es-EC"/>
        </a:p>
      </dgm:t>
    </dgm:pt>
    <dgm:pt modelId="{A388384E-6DCB-4881-91D1-8528D57548C3}" type="sibTrans" cxnId="{7CC23BE1-3C9A-4205-8143-4BB3B064BAFB}">
      <dgm:prSet/>
      <dgm:spPr/>
      <dgm:t>
        <a:bodyPr/>
        <a:lstStyle/>
        <a:p>
          <a:endParaRPr lang="es-EC"/>
        </a:p>
      </dgm:t>
    </dgm:pt>
    <dgm:pt modelId="{EB2F6A99-0764-49E7-A14D-1822DC805795}">
      <dgm:prSet phldrT="[Texto]" custT="1"/>
      <dgm:spPr/>
      <dgm:t>
        <a:bodyPr/>
        <a:lstStyle/>
        <a:p>
          <a:r>
            <a:rPr lang="es-EC" sz="1800" dirty="0" smtClean="0"/>
            <a:t>Cámara de video</a:t>
          </a:r>
          <a:endParaRPr lang="es-EC" sz="1800" dirty="0"/>
        </a:p>
      </dgm:t>
    </dgm:pt>
    <dgm:pt modelId="{10F94281-12C1-43DE-B94E-BD0A647EF9DC}" type="parTrans" cxnId="{40AC52FA-1D7B-48E1-94C1-6F43C6B58692}">
      <dgm:prSet/>
      <dgm:spPr/>
      <dgm:t>
        <a:bodyPr/>
        <a:lstStyle/>
        <a:p>
          <a:endParaRPr lang="es-EC"/>
        </a:p>
      </dgm:t>
    </dgm:pt>
    <dgm:pt modelId="{3D796091-4526-410A-B186-156C8C1F11A3}" type="sibTrans" cxnId="{40AC52FA-1D7B-48E1-94C1-6F43C6B58692}">
      <dgm:prSet/>
      <dgm:spPr/>
      <dgm:t>
        <a:bodyPr/>
        <a:lstStyle/>
        <a:p>
          <a:endParaRPr lang="es-EC"/>
        </a:p>
      </dgm:t>
    </dgm:pt>
    <dgm:pt modelId="{E2ED1F62-AD11-4BD9-88AE-CB54F674EFF1}">
      <dgm:prSet phldrT="[Texto]" custT="1"/>
      <dgm:spPr/>
      <dgm:t>
        <a:bodyPr/>
        <a:lstStyle/>
        <a:p>
          <a:r>
            <a:rPr lang="es-EC" sz="2000" dirty="0" smtClean="0"/>
            <a:t>Función secundaria:</a:t>
          </a:r>
        </a:p>
        <a:p>
          <a:r>
            <a:rPr lang="es-EC" sz="1800" dirty="0" smtClean="0"/>
            <a:t>Foco Led </a:t>
          </a:r>
          <a:endParaRPr lang="es-EC" sz="1800" dirty="0"/>
        </a:p>
      </dgm:t>
    </dgm:pt>
    <dgm:pt modelId="{5B9EA5D2-A594-421E-B789-4760AB9F648D}" type="parTrans" cxnId="{4544AF3E-E071-4A5C-AC19-C93B9D334A62}">
      <dgm:prSet/>
      <dgm:spPr/>
      <dgm:t>
        <a:bodyPr/>
        <a:lstStyle/>
        <a:p>
          <a:endParaRPr lang="es-EC"/>
        </a:p>
      </dgm:t>
    </dgm:pt>
    <dgm:pt modelId="{4A652379-2063-48FD-85B3-76D03C07F4B0}" type="sibTrans" cxnId="{4544AF3E-E071-4A5C-AC19-C93B9D334A62}">
      <dgm:prSet/>
      <dgm:spPr/>
      <dgm:t>
        <a:bodyPr/>
        <a:lstStyle/>
        <a:p>
          <a:endParaRPr lang="es-EC"/>
        </a:p>
      </dgm:t>
    </dgm:pt>
    <dgm:pt modelId="{5BB65715-1454-44F9-B508-CD562BCA63AE}" type="pres">
      <dgm:prSet presAssocID="{6D9E8237-189E-4C12-8E76-B6AA020B8D7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071D299-7B4D-42A3-BB0A-A364F26C2BD6}" type="pres">
      <dgm:prSet presAssocID="{6D9E8237-189E-4C12-8E76-B6AA020B8D79}" presName="arrow" presStyleLbl="bgShp" presStyleIdx="0" presStyleCnt="1"/>
      <dgm:spPr/>
    </dgm:pt>
    <dgm:pt modelId="{791FF913-27C6-4EF9-9CDD-1AC9337DA2D5}" type="pres">
      <dgm:prSet presAssocID="{6D9E8237-189E-4C12-8E76-B6AA020B8D79}" presName="arrowDiagram2" presStyleCnt="0"/>
      <dgm:spPr/>
    </dgm:pt>
    <dgm:pt modelId="{EF10656C-7DD9-4403-97A0-5D9B8546FF64}" type="pres">
      <dgm:prSet presAssocID="{8172D26A-4F91-4B65-8650-63C92CEF9583}" presName="bullet2a" presStyleLbl="node1" presStyleIdx="0" presStyleCnt="2"/>
      <dgm:spPr/>
    </dgm:pt>
    <dgm:pt modelId="{A27DF95A-2055-4154-9E1B-98231EC22E7E}" type="pres">
      <dgm:prSet presAssocID="{8172D26A-4F91-4B65-8650-63C92CEF9583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F0A120-D6FA-468C-A955-AB1F1009BC37}" type="pres">
      <dgm:prSet presAssocID="{E2ED1F62-AD11-4BD9-88AE-CB54F674EFF1}" presName="bullet2b" presStyleLbl="node1" presStyleIdx="1" presStyleCnt="2"/>
      <dgm:spPr/>
    </dgm:pt>
    <dgm:pt modelId="{8464A41C-F310-494B-BDB8-6334EA64880E}" type="pres">
      <dgm:prSet presAssocID="{E2ED1F62-AD11-4BD9-88AE-CB54F674EFF1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544AF3E-E071-4A5C-AC19-C93B9D334A62}" srcId="{6D9E8237-189E-4C12-8E76-B6AA020B8D79}" destId="{E2ED1F62-AD11-4BD9-88AE-CB54F674EFF1}" srcOrd="1" destOrd="0" parTransId="{5B9EA5D2-A594-421E-B789-4760AB9F648D}" sibTransId="{4A652379-2063-48FD-85B3-76D03C07F4B0}"/>
    <dgm:cxn modelId="{7CC23BE1-3C9A-4205-8143-4BB3B064BAFB}" srcId="{6D9E8237-189E-4C12-8E76-B6AA020B8D79}" destId="{8172D26A-4F91-4B65-8650-63C92CEF9583}" srcOrd="0" destOrd="0" parTransId="{5C13315D-A208-42C8-A40F-EA99ADD93FFA}" sibTransId="{A388384E-6DCB-4881-91D1-8528D57548C3}"/>
    <dgm:cxn modelId="{2BF2F3CD-6855-4B76-B814-A276220CB8A9}" type="presOf" srcId="{8172D26A-4F91-4B65-8650-63C92CEF9583}" destId="{A27DF95A-2055-4154-9E1B-98231EC22E7E}" srcOrd="0" destOrd="0" presId="urn:microsoft.com/office/officeart/2005/8/layout/arrow2"/>
    <dgm:cxn modelId="{8E6C10B3-0FB2-4DFB-8E5A-7AF122717645}" type="presOf" srcId="{EB2F6A99-0764-49E7-A14D-1822DC805795}" destId="{A27DF95A-2055-4154-9E1B-98231EC22E7E}" srcOrd="0" destOrd="1" presId="urn:microsoft.com/office/officeart/2005/8/layout/arrow2"/>
    <dgm:cxn modelId="{641CCB6A-EC9E-4468-825D-3DA1CDBB134A}" type="presOf" srcId="{6D9E8237-189E-4C12-8E76-B6AA020B8D79}" destId="{5BB65715-1454-44F9-B508-CD562BCA63AE}" srcOrd="0" destOrd="0" presId="urn:microsoft.com/office/officeart/2005/8/layout/arrow2"/>
    <dgm:cxn modelId="{63A6E6B0-3675-4A25-ADA9-ACA4DBA5EE4C}" type="presOf" srcId="{E2ED1F62-AD11-4BD9-88AE-CB54F674EFF1}" destId="{8464A41C-F310-494B-BDB8-6334EA64880E}" srcOrd="0" destOrd="0" presId="urn:microsoft.com/office/officeart/2005/8/layout/arrow2"/>
    <dgm:cxn modelId="{40AC52FA-1D7B-48E1-94C1-6F43C6B58692}" srcId="{8172D26A-4F91-4B65-8650-63C92CEF9583}" destId="{EB2F6A99-0764-49E7-A14D-1822DC805795}" srcOrd="0" destOrd="0" parTransId="{10F94281-12C1-43DE-B94E-BD0A647EF9DC}" sibTransId="{3D796091-4526-410A-B186-156C8C1F11A3}"/>
    <dgm:cxn modelId="{80925CA8-69B2-494A-AC04-7DFEAD3248C3}" type="presParOf" srcId="{5BB65715-1454-44F9-B508-CD562BCA63AE}" destId="{6071D299-7B4D-42A3-BB0A-A364F26C2BD6}" srcOrd="0" destOrd="0" presId="urn:microsoft.com/office/officeart/2005/8/layout/arrow2"/>
    <dgm:cxn modelId="{528218F4-015E-4DF1-BAD9-95E0383CAAEA}" type="presParOf" srcId="{5BB65715-1454-44F9-B508-CD562BCA63AE}" destId="{791FF913-27C6-4EF9-9CDD-1AC9337DA2D5}" srcOrd="1" destOrd="0" presId="urn:microsoft.com/office/officeart/2005/8/layout/arrow2"/>
    <dgm:cxn modelId="{80708812-63AB-455B-9881-8C1ED4C111B9}" type="presParOf" srcId="{791FF913-27C6-4EF9-9CDD-1AC9337DA2D5}" destId="{EF10656C-7DD9-4403-97A0-5D9B8546FF64}" srcOrd="0" destOrd="0" presId="urn:microsoft.com/office/officeart/2005/8/layout/arrow2"/>
    <dgm:cxn modelId="{6BC5AA38-A59D-4586-AB6E-88B270D93237}" type="presParOf" srcId="{791FF913-27C6-4EF9-9CDD-1AC9337DA2D5}" destId="{A27DF95A-2055-4154-9E1B-98231EC22E7E}" srcOrd="1" destOrd="0" presId="urn:microsoft.com/office/officeart/2005/8/layout/arrow2"/>
    <dgm:cxn modelId="{07FE2DB5-8189-40DA-B3C9-EDFF22FDBB4D}" type="presParOf" srcId="{791FF913-27C6-4EF9-9CDD-1AC9337DA2D5}" destId="{1FF0A120-D6FA-468C-A955-AB1F1009BC37}" srcOrd="2" destOrd="0" presId="urn:microsoft.com/office/officeart/2005/8/layout/arrow2"/>
    <dgm:cxn modelId="{CB4C59A7-5277-466B-8D36-0D942BD58609}" type="presParOf" srcId="{791FF913-27C6-4EF9-9CDD-1AC9337DA2D5}" destId="{8464A41C-F310-494B-BDB8-6334EA64880E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075B22-0080-4DF9-B23C-223B55C3E6A5}" type="doc">
      <dgm:prSet loTypeId="urn:microsoft.com/office/officeart/2005/8/layout/b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8ECBF274-C228-4E90-8115-093EB52164FB}">
      <dgm:prSet phldrT="[Texto]"/>
      <dgm:spPr/>
      <dgm:t>
        <a:bodyPr/>
        <a:lstStyle/>
        <a:p>
          <a:r>
            <a:rPr lang="es-MX" dirty="0" smtClean="0"/>
            <a:t>Red inalámbrica </a:t>
          </a:r>
          <a:endParaRPr lang="es-ES" dirty="0"/>
        </a:p>
      </dgm:t>
    </dgm:pt>
    <dgm:pt modelId="{4E55B712-AD87-4D5B-93D8-98516D1313E2}" type="parTrans" cxnId="{BB30D369-9908-45C6-A0A8-525167A53DE4}">
      <dgm:prSet/>
      <dgm:spPr/>
      <dgm:t>
        <a:bodyPr/>
        <a:lstStyle/>
        <a:p>
          <a:endParaRPr lang="es-ES"/>
        </a:p>
      </dgm:t>
    </dgm:pt>
    <dgm:pt modelId="{C7FDDB3C-B878-4B21-8AB1-3B0130800C83}" type="sibTrans" cxnId="{BB30D369-9908-45C6-A0A8-525167A53DE4}">
      <dgm:prSet/>
      <dgm:spPr/>
      <dgm:t>
        <a:bodyPr/>
        <a:lstStyle/>
        <a:p>
          <a:endParaRPr lang="es-ES"/>
        </a:p>
      </dgm:t>
    </dgm:pt>
    <dgm:pt modelId="{D6FD8A5A-14DA-4D0E-BB11-98F85B1E26EE}">
      <dgm:prSet phldrT="[Texto]"/>
      <dgm:spPr/>
      <dgm:t>
        <a:bodyPr/>
        <a:lstStyle/>
        <a:p>
          <a:r>
            <a:rPr lang="es-MX" dirty="0" smtClean="0"/>
            <a:t>Dispositivo Móvil </a:t>
          </a:r>
          <a:endParaRPr lang="es-ES" dirty="0"/>
        </a:p>
      </dgm:t>
    </dgm:pt>
    <dgm:pt modelId="{E846B499-49B2-4E97-847D-DB18BED0BC87}" type="parTrans" cxnId="{6D071897-7721-4C89-B927-456A6D0BBF4C}">
      <dgm:prSet/>
      <dgm:spPr/>
      <dgm:t>
        <a:bodyPr/>
        <a:lstStyle/>
        <a:p>
          <a:endParaRPr lang="es-ES"/>
        </a:p>
      </dgm:t>
    </dgm:pt>
    <dgm:pt modelId="{3FDB97E7-703E-4817-89D0-D55CCE025EA0}" type="sibTrans" cxnId="{6D071897-7721-4C89-B927-456A6D0BBF4C}">
      <dgm:prSet/>
      <dgm:spPr/>
      <dgm:t>
        <a:bodyPr/>
        <a:lstStyle/>
        <a:p>
          <a:endParaRPr lang="es-ES"/>
        </a:p>
      </dgm:t>
    </dgm:pt>
    <dgm:pt modelId="{F4941BED-86B3-40B9-9570-AE2819ECE8A0}">
      <dgm:prSet phldrT="[Texto]"/>
      <dgm:spPr/>
      <dgm:t>
        <a:bodyPr/>
        <a:lstStyle/>
        <a:p>
          <a:r>
            <a:rPr lang="es-MX" dirty="0" smtClean="0"/>
            <a:t>Cámara 360°</a:t>
          </a:r>
          <a:endParaRPr lang="es-ES" dirty="0"/>
        </a:p>
      </dgm:t>
    </dgm:pt>
    <dgm:pt modelId="{AD5F97CF-C01F-4D35-86B4-95F198183014}" type="parTrans" cxnId="{1DF7CA2E-04AF-42A4-B975-94184D1718ED}">
      <dgm:prSet/>
      <dgm:spPr/>
      <dgm:t>
        <a:bodyPr/>
        <a:lstStyle/>
        <a:p>
          <a:endParaRPr lang="es-ES"/>
        </a:p>
      </dgm:t>
    </dgm:pt>
    <dgm:pt modelId="{63E9F8AB-F9B7-4DAD-BA08-386F9D5F6713}" type="sibTrans" cxnId="{1DF7CA2E-04AF-42A4-B975-94184D1718ED}">
      <dgm:prSet/>
      <dgm:spPr/>
      <dgm:t>
        <a:bodyPr/>
        <a:lstStyle/>
        <a:p>
          <a:endParaRPr lang="es-ES"/>
        </a:p>
      </dgm:t>
    </dgm:pt>
    <dgm:pt modelId="{B28D8DF1-DE52-42FD-BF97-09A597094F79}">
      <dgm:prSet phldrT="[Texto]"/>
      <dgm:spPr/>
      <dgm:t>
        <a:bodyPr/>
        <a:lstStyle/>
        <a:p>
          <a:r>
            <a:rPr lang="es-MX" dirty="0" smtClean="0"/>
            <a:t>Calidad HD</a:t>
          </a:r>
          <a:endParaRPr lang="es-ES" dirty="0"/>
        </a:p>
      </dgm:t>
    </dgm:pt>
    <dgm:pt modelId="{EF081D27-742A-4667-8521-6E604ACDEFF4}" type="parTrans" cxnId="{7EE0DED3-85F0-40ED-AA78-C9AAB1F7324C}">
      <dgm:prSet/>
      <dgm:spPr/>
      <dgm:t>
        <a:bodyPr/>
        <a:lstStyle/>
        <a:p>
          <a:endParaRPr lang="es-ES"/>
        </a:p>
      </dgm:t>
    </dgm:pt>
    <dgm:pt modelId="{799C545A-D7A1-4126-AF0C-6DCAB6BCBAAF}" type="sibTrans" cxnId="{7EE0DED3-85F0-40ED-AA78-C9AAB1F7324C}">
      <dgm:prSet/>
      <dgm:spPr/>
      <dgm:t>
        <a:bodyPr/>
        <a:lstStyle/>
        <a:p>
          <a:endParaRPr lang="es-ES"/>
        </a:p>
      </dgm:t>
    </dgm:pt>
    <dgm:pt modelId="{F032F672-3443-4085-ABF6-7812A16A1FD7}" type="pres">
      <dgm:prSet presAssocID="{42075B22-0080-4DF9-B23C-223B55C3E6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F443E38-BA4E-4435-877A-65FB8F537535}" type="pres">
      <dgm:prSet presAssocID="{8ECBF274-C228-4E90-8115-093EB52164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678EEB-3504-4A56-B063-D2EB026C456E}" type="pres">
      <dgm:prSet presAssocID="{C7FDDB3C-B878-4B21-8AB1-3B0130800C83}" presName="sibTrans" presStyleLbl="sibTrans1D1" presStyleIdx="0" presStyleCnt="3"/>
      <dgm:spPr/>
      <dgm:t>
        <a:bodyPr/>
        <a:lstStyle/>
        <a:p>
          <a:endParaRPr lang="es-EC"/>
        </a:p>
      </dgm:t>
    </dgm:pt>
    <dgm:pt modelId="{DC15AA17-ABB6-4EF3-89D2-6B835BDFE5A6}" type="pres">
      <dgm:prSet presAssocID="{C7FDDB3C-B878-4B21-8AB1-3B0130800C83}" presName="connectorText" presStyleLbl="sibTrans1D1" presStyleIdx="0" presStyleCnt="3"/>
      <dgm:spPr/>
      <dgm:t>
        <a:bodyPr/>
        <a:lstStyle/>
        <a:p>
          <a:endParaRPr lang="es-EC"/>
        </a:p>
      </dgm:t>
    </dgm:pt>
    <dgm:pt modelId="{E5E3E649-D0DB-4228-B513-68358E23653B}" type="pres">
      <dgm:prSet presAssocID="{D6FD8A5A-14DA-4D0E-BB11-98F85B1E26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50820E-C536-4910-A744-C8654C551407}" type="pres">
      <dgm:prSet presAssocID="{3FDB97E7-703E-4817-89D0-D55CCE025EA0}" presName="sibTrans" presStyleLbl="sibTrans1D1" presStyleIdx="1" presStyleCnt="3"/>
      <dgm:spPr/>
      <dgm:t>
        <a:bodyPr/>
        <a:lstStyle/>
        <a:p>
          <a:endParaRPr lang="es-EC"/>
        </a:p>
      </dgm:t>
    </dgm:pt>
    <dgm:pt modelId="{30568A6C-680F-487B-B89F-53203B83FEAC}" type="pres">
      <dgm:prSet presAssocID="{3FDB97E7-703E-4817-89D0-D55CCE025EA0}" presName="connectorText" presStyleLbl="sibTrans1D1" presStyleIdx="1" presStyleCnt="3"/>
      <dgm:spPr/>
      <dgm:t>
        <a:bodyPr/>
        <a:lstStyle/>
        <a:p>
          <a:endParaRPr lang="es-EC"/>
        </a:p>
      </dgm:t>
    </dgm:pt>
    <dgm:pt modelId="{39B27DE7-5CCC-42C5-B2FA-75F385ACBFB8}" type="pres">
      <dgm:prSet presAssocID="{F4941BED-86B3-40B9-9570-AE2819ECE8A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62B8B8-2E2A-4EFF-812F-702B6D685453}" type="pres">
      <dgm:prSet presAssocID="{63E9F8AB-F9B7-4DAD-BA08-386F9D5F6713}" presName="sibTrans" presStyleLbl="sibTrans1D1" presStyleIdx="2" presStyleCnt="3"/>
      <dgm:spPr/>
      <dgm:t>
        <a:bodyPr/>
        <a:lstStyle/>
        <a:p>
          <a:endParaRPr lang="es-EC"/>
        </a:p>
      </dgm:t>
    </dgm:pt>
    <dgm:pt modelId="{E3EC9D5D-C3AD-47F9-9434-297CBB14B44C}" type="pres">
      <dgm:prSet presAssocID="{63E9F8AB-F9B7-4DAD-BA08-386F9D5F6713}" presName="connectorText" presStyleLbl="sibTrans1D1" presStyleIdx="2" presStyleCnt="3"/>
      <dgm:spPr/>
      <dgm:t>
        <a:bodyPr/>
        <a:lstStyle/>
        <a:p>
          <a:endParaRPr lang="es-EC"/>
        </a:p>
      </dgm:t>
    </dgm:pt>
    <dgm:pt modelId="{36C05B24-846D-4051-AE76-BB5E78399032}" type="pres">
      <dgm:prSet presAssocID="{B28D8DF1-DE52-42FD-BF97-09A597094F7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10C11B-B139-4F25-8731-8D1D962FA494}" type="presOf" srcId="{3FDB97E7-703E-4817-89D0-D55CCE025EA0}" destId="{30568A6C-680F-487B-B89F-53203B83FEAC}" srcOrd="1" destOrd="0" presId="urn:microsoft.com/office/officeart/2005/8/layout/bProcess3"/>
    <dgm:cxn modelId="{6F7CE82A-7F63-4A8E-82E3-D73D6EB9CDDD}" type="presOf" srcId="{F4941BED-86B3-40B9-9570-AE2819ECE8A0}" destId="{39B27DE7-5CCC-42C5-B2FA-75F385ACBFB8}" srcOrd="0" destOrd="0" presId="urn:microsoft.com/office/officeart/2005/8/layout/bProcess3"/>
    <dgm:cxn modelId="{64F44183-9121-475A-91FA-924218C84982}" type="presOf" srcId="{D6FD8A5A-14DA-4D0E-BB11-98F85B1E26EE}" destId="{E5E3E649-D0DB-4228-B513-68358E23653B}" srcOrd="0" destOrd="0" presId="urn:microsoft.com/office/officeart/2005/8/layout/bProcess3"/>
    <dgm:cxn modelId="{F2278A57-9438-492C-AE6D-E1A9FC49A1F9}" type="presOf" srcId="{B28D8DF1-DE52-42FD-BF97-09A597094F79}" destId="{36C05B24-846D-4051-AE76-BB5E78399032}" srcOrd="0" destOrd="0" presId="urn:microsoft.com/office/officeart/2005/8/layout/bProcess3"/>
    <dgm:cxn modelId="{2D1D5D34-70FE-4BA3-80DE-0832C2D403BA}" type="presOf" srcId="{63E9F8AB-F9B7-4DAD-BA08-386F9D5F6713}" destId="{E3EC9D5D-C3AD-47F9-9434-297CBB14B44C}" srcOrd="1" destOrd="0" presId="urn:microsoft.com/office/officeart/2005/8/layout/bProcess3"/>
    <dgm:cxn modelId="{1DF7CA2E-04AF-42A4-B975-94184D1718ED}" srcId="{42075B22-0080-4DF9-B23C-223B55C3E6A5}" destId="{F4941BED-86B3-40B9-9570-AE2819ECE8A0}" srcOrd="2" destOrd="0" parTransId="{AD5F97CF-C01F-4D35-86B4-95F198183014}" sibTransId="{63E9F8AB-F9B7-4DAD-BA08-386F9D5F6713}"/>
    <dgm:cxn modelId="{BB30D369-9908-45C6-A0A8-525167A53DE4}" srcId="{42075B22-0080-4DF9-B23C-223B55C3E6A5}" destId="{8ECBF274-C228-4E90-8115-093EB52164FB}" srcOrd="0" destOrd="0" parTransId="{4E55B712-AD87-4D5B-93D8-98516D1313E2}" sibTransId="{C7FDDB3C-B878-4B21-8AB1-3B0130800C83}"/>
    <dgm:cxn modelId="{EA1E1182-5DD8-4433-BDAE-5717C7CEC08E}" type="presOf" srcId="{42075B22-0080-4DF9-B23C-223B55C3E6A5}" destId="{F032F672-3443-4085-ABF6-7812A16A1FD7}" srcOrd="0" destOrd="0" presId="urn:microsoft.com/office/officeart/2005/8/layout/bProcess3"/>
    <dgm:cxn modelId="{D6C4EA00-F0C2-4967-9679-66F11EE5A771}" type="presOf" srcId="{63E9F8AB-F9B7-4DAD-BA08-386F9D5F6713}" destId="{9662B8B8-2E2A-4EFF-812F-702B6D685453}" srcOrd="0" destOrd="0" presId="urn:microsoft.com/office/officeart/2005/8/layout/bProcess3"/>
    <dgm:cxn modelId="{1A885E32-D652-4FB8-B287-45A9EC7A4325}" type="presOf" srcId="{8ECBF274-C228-4E90-8115-093EB52164FB}" destId="{4F443E38-BA4E-4435-877A-65FB8F537535}" srcOrd="0" destOrd="0" presId="urn:microsoft.com/office/officeart/2005/8/layout/bProcess3"/>
    <dgm:cxn modelId="{BE54532C-C0B9-498C-87E9-892D1C000890}" type="presOf" srcId="{C7FDDB3C-B878-4B21-8AB1-3B0130800C83}" destId="{CF678EEB-3504-4A56-B063-D2EB026C456E}" srcOrd="0" destOrd="0" presId="urn:microsoft.com/office/officeart/2005/8/layout/bProcess3"/>
    <dgm:cxn modelId="{6D071897-7721-4C89-B927-456A6D0BBF4C}" srcId="{42075B22-0080-4DF9-B23C-223B55C3E6A5}" destId="{D6FD8A5A-14DA-4D0E-BB11-98F85B1E26EE}" srcOrd="1" destOrd="0" parTransId="{E846B499-49B2-4E97-847D-DB18BED0BC87}" sibTransId="{3FDB97E7-703E-4817-89D0-D55CCE025EA0}"/>
    <dgm:cxn modelId="{9C38CE08-734B-4EB1-92A5-CF33722D8A14}" type="presOf" srcId="{3FDB97E7-703E-4817-89D0-D55CCE025EA0}" destId="{4150820E-C536-4910-A744-C8654C551407}" srcOrd="0" destOrd="0" presId="urn:microsoft.com/office/officeart/2005/8/layout/bProcess3"/>
    <dgm:cxn modelId="{6F0CA485-30F5-43CC-8D58-6D44E474AEDF}" type="presOf" srcId="{C7FDDB3C-B878-4B21-8AB1-3B0130800C83}" destId="{DC15AA17-ABB6-4EF3-89D2-6B835BDFE5A6}" srcOrd="1" destOrd="0" presId="urn:microsoft.com/office/officeart/2005/8/layout/bProcess3"/>
    <dgm:cxn modelId="{7EE0DED3-85F0-40ED-AA78-C9AAB1F7324C}" srcId="{42075B22-0080-4DF9-B23C-223B55C3E6A5}" destId="{B28D8DF1-DE52-42FD-BF97-09A597094F79}" srcOrd="3" destOrd="0" parTransId="{EF081D27-742A-4667-8521-6E604ACDEFF4}" sibTransId="{799C545A-D7A1-4126-AF0C-6DCAB6BCBAAF}"/>
    <dgm:cxn modelId="{E5A9E724-5557-4C0A-BFC3-EBEB1235E34C}" type="presParOf" srcId="{F032F672-3443-4085-ABF6-7812A16A1FD7}" destId="{4F443E38-BA4E-4435-877A-65FB8F537535}" srcOrd="0" destOrd="0" presId="urn:microsoft.com/office/officeart/2005/8/layout/bProcess3"/>
    <dgm:cxn modelId="{796D3E3B-E47B-4ED5-89C6-CCE34273683E}" type="presParOf" srcId="{F032F672-3443-4085-ABF6-7812A16A1FD7}" destId="{CF678EEB-3504-4A56-B063-D2EB026C456E}" srcOrd="1" destOrd="0" presId="urn:microsoft.com/office/officeart/2005/8/layout/bProcess3"/>
    <dgm:cxn modelId="{B86D8EA9-9C66-4C5D-9BBD-E922692A65FF}" type="presParOf" srcId="{CF678EEB-3504-4A56-B063-D2EB026C456E}" destId="{DC15AA17-ABB6-4EF3-89D2-6B835BDFE5A6}" srcOrd="0" destOrd="0" presId="urn:microsoft.com/office/officeart/2005/8/layout/bProcess3"/>
    <dgm:cxn modelId="{C4FB1885-64D5-404D-B083-55B8B47541E2}" type="presParOf" srcId="{F032F672-3443-4085-ABF6-7812A16A1FD7}" destId="{E5E3E649-D0DB-4228-B513-68358E23653B}" srcOrd="2" destOrd="0" presId="urn:microsoft.com/office/officeart/2005/8/layout/bProcess3"/>
    <dgm:cxn modelId="{98164D72-4995-42E8-92BF-0418C1EE2D71}" type="presParOf" srcId="{F032F672-3443-4085-ABF6-7812A16A1FD7}" destId="{4150820E-C536-4910-A744-C8654C551407}" srcOrd="3" destOrd="0" presId="urn:microsoft.com/office/officeart/2005/8/layout/bProcess3"/>
    <dgm:cxn modelId="{212F0120-04DE-4EDC-A2FF-B2ECCBD61651}" type="presParOf" srcId="{4150820E-C536-4910-A744-C8654C551407}" destId="{30568A6C-680F-487B-B89F-53203B83FEAC}" srcOrd="0" destOrd="0" presId="urn:microsoft.com/office/officeart/2005/8/layout/bProcess3"/>
    <dgm:cxn modelId="{464092A6-607A-48C9-B5D5-50CA1EBAFBEA}" type="presParOf" srcId="{F032F672-3443-4085-ABF6-7812A16A1FD7}" destId="{39B27DE7-5CCC-42C5-B2FA-75F385ACBFB8}" srcOrd="4" destOrd="0" presId="urn:microsoft.com/office/officeart/2005/8/layout/bProcess3"/>
    <dgm:cxn modelId="{68C384ED-635E-4FE7-A507-C17537CBD613}" type="presParOf" srcId="{F032F672-3443-4085-ABF6-7812A16A1FD7}" destId="{9662B8B8-2E2A-4EFF-812F-702B6D685453}" srcOrd="5" destOrd="0" presId="urn:microsoft.com/office/officeart/2005/8/layout/bProcess3"/>
    <dgm:cxn modelId="{0FE31EA9-64D9-4AC5-A897-B4D325FA23AD}" type="presParOf" srcId="{9662B8B8-2E2A-4EFF-812F-702B6D685453}" destId="{E3EC9D5D-C3AD-47F9-9434-297CBB14B44C}" srcOrd="0" destOrd="0" presId="urn:microsoft.com/office/officeart/2005/8/layout/bProcess3"/>
    <dgm:cxn modelId="{521DE6CA-B7AD-480C-A3A0-577B18F9C3AD}" type="presParOf" srcId="{F032F672-3443-4085-ABF6-7812A16A1FD7}" destId="{36C05B24-846D-4051-AE76-BB5E78399032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5469A7-0424-4487-9732-7769DB838179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36692256-A77E-4656-83FB-F183B3C8DD42}">
      <dgm:prSet phldrT="[Texto]"/>
      <dgm:spPr/>
      <dgm:t>
        <a:bodyPr/>
        <a:lstStyle/>
        <a:p>
          <a:r>
            <a:rPr lang="es-ES" dirty="0" smtClean="0"/>
            <a:t>Bolivia, Colombia, Ecuador, Perú y Chile</a:t>
          </a:r>
          <a:endParaRPr lang="es-ES" dirty="0"/>
        </a:p>
      </dgm:t>
    </dgm:pt>
    <dgm:pt modelId="{914A6019-6AF3-43E6-876D-0872D90C09B4}" type="parTrans" cxnId="{A00E4BC4-1228-44EF-B546-900B5671AAFA}">
      <dgm:prSet/>
      <dgm:spPr/>
      <dgm:t>
        <a:bodyPr/>
        <a:lstStyle/>
        <a:p>
          <a:endParaRPr lang="es-ES"/>
        </a:p>
      </dgm:t>
    </dgm:pt>
    <dgm:pt modelId="{F6509F5B-882C-4A0A-BEEA-2573DE850CE2}" type="sibTrans" cxnId="{A00E4BC4-1228-44EF-B546-900B5671AAFA}">
      <dgm:prSet/>
      <dgm:spPr/>
      <dgm:t>
        <a:bodyPr/>
        <a:lstStyle/>
        <a:p>
          <a:endParaRPr lang="es-ES"/>
        </a:p>
      </dgm:t>
    </dgm:pt>
    <dgm:pt modelId="{DF4288FF-6077-433B-AC8B-0F81A2299A66}">
      <dgm:prSet phldrT="[Texto]"/>
      <dgm:spPr/>
      <dgm:t>
        <a:bodyPr/>
        <a:lstStyle/>
        <a:p>
          <a:r>
            <a:rPr lang="es-ES" dirty="0" smtClean="0"/>
            <a:t>Objetivo: integración y cooperación </a:t>
          </a:r>
          <a:endParaRPr lang="es-ES" dirty="0"/>
        </a:p>
      </dgm:t>
    </dgm:pt>
    <dgm:pt modelId="{E7049ABA-B98F-4DBF-AD27-28BC79781E6C}" type="parTrans" cxnId="{3557A500-ED56-428C-A0D3-9193A2081410}">
      <dgm:prSet/>
      <dgm:spPr/>
      <dgm:t>
        <a:bodyPr/>
        <a:lstStyle/>
        <a:p>
          <a:endParaRPr lang="es-ES"/>
        </a:p>
      </dgm:t>
    </dgm:pt>
    <dgm:pt modelId="{BB35A7FB-CC00-4A95-ABA0-EF5FE77F1359}" type="sibTrans" cxnId="{3557A500-ED56-428C-A0D3-9193A2081410}">
      <dgm:prSet/>
      <dgm:spPr/>
      <dgm:t>
        <a:bodyPr/>
        <a:lstStyle/>
        <a:p>
          <a:endParaRPr lang="es-ES"/>
        </a:p>
      </dgm:t>
    </dgm:pt>
    <dgm:pt modelId="{A19482B5-4ABD-4270-9B93-19DA4179C88B}">
      <dgm:prSet phldrT="[Texto]"/>
      <dgm:spPr/>
      <dgm:t>
        <a:bodyPr/>
        <a:lstStyle/>
        <a:p>
          <a:r>
            <a:rPr lang="es-ES" dirty="0" smtClean="0"/>
            <a:t>Desarrollo integral y equitativo</a:t>
          </a:r>
          <a:endParaRPr lang="es-ES" dirty="0"/>
        </a:p>
      </dgm:t>
    </dgm:pt>
    <dgm:pt modelId="{3E49E43C-6E92-446F-AC8B-680A387A7764}" type="parTrans" cxnId="{DC175537-10CA-486C-8C03-9466A5246090}">
      <dgm:prSet/>
      <dgm:spPr/>
      <dgm:t>
        <a:bodyPr/>
        <a:lstStyle/>
        <a:p>
          <a:endParaRPr lang="es-ES"/>
        </a:p>
      </dgm:t>
    </dgm:pt>
    <dgm:pt modelId="{7BBB683D-ECF0-4A89-B853-5F7F47EB6CCB}" type="sibTrans" cxnId="{DC175537-10CA-486C-8C03-9466A5246090}">
      <dgm:prSet/>
      <dgm:spPr/>
      <dgm:t>
        <a:bodyPr/>
        <a:lstStyle/>
        <a:p>
          <a:endParaRPr lang="es-ES"/>
        </a:p>
      </dgm:t>
    </dgm:pt>
    <dgm:pt modelId="{94EB5FA7-99FF-4B92-BD56-3C95FBFDFA93}" type="pres">
      <dgm:prSet presAssocID="{445469A7-0424-4487-9732-7769DB838179}" presName="linearFlow" presStyleCnt="0">
        <dgm:presLayoutVars>
          <dgm:resizeHandles val="exact"/>
        </dgm:presLayoutVars>
      </dgm:prSet>
      <dgm:spPr/>
    </dgm:pt>
    <dgm:pt modelId="{AAE877CF-DC07-4B8F-8FCA-888A5621164B}" type="pres">
      <dgm:prSet presAssocID="{36692256-A77E-4656-83FB-F183B3C8DD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FDF177-E650-4DDF-AD90-C925091357C8}" type="pres">
      <dgm:prSet presAssocID="{F6509F5B-882C-4A0A-BEEA-2573DE850CE2}" presName="sibTrans" presStyleLbl="sibTrans2D1" presStyleIdx="0" presStyleCnt="2"/>
      <dgm:spPr/>
      <dgm:t>
        <a:bodyPr/>
        <a:lstStyle/>
        <a:p>
          <a:endParaRPr lang="es-ES"/>
        </a:p>
      </dgm:t>
    </dgm:pt>
    <dgm:pt modelId="{787E67F5-1A66-44E1-A25D-1A9E7BC87DAD}" type="pres">
      <dgm:prSet presAssocID="{F6509F5B-882C-4A0A-BEEA-2573DE850CE2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48B2DAC6-64ED-4717-AF67-32453CD299DA}" type="pres">
      <dgm:prSet presAssocID="{DF4288FF-6077-433B-AC8B-0F81A2299A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CBF9D6-421E-4A15-9385-4834BB8D67EA}" type="pres">
      <dgm:prSet presAssocID="{BB35A7FB-CC00-4A95-ABA0-EF5FE77F1359}" presName="sibTrans" presStyleLbl="sibTrans2D1" presStyleIdx="1" presStyleCnt="2"/>
      <dgm:spPr/>
      <dgm:t>
        <a:bodyPr/>
        <a:lstStyle/>
        <a:p>
          <a:endParaRPr lang="es-ES"/>
        </a:p>
      </dgm:t>
    </dgm:pt>
    <dgm:pt modelId="{7496D53C-EBB3-4495-AE93-8EF82A13889C}" type="pres">
      <dgm:prSet presAssocID="{BB35A7FB-CC00-4A95-ABA0-EF5FE77F1359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DA0AC8CB-DB33-430B-A22C-3FAD9B31C5FD}" type="pres">
      <dgm:prSet presAssocID="{A19482B5-4ABD-4270-9B93-19DA4179C88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222035F-53DB-4B9B-9F59-0F2088A4043B}" type="presOf" srcId="{A19482B5-4ABD-4270-9B93-19DA4179C88B}" destId="{DA0AC8CB-DB33-430B-A22C-3FAD9B31C5FD}" srcOrd="0" destOrd="0" presId="urn:microsoft.com/office/officeart/2005/8/layout/process2"/>
    <dgm:cxn modelId="{593A44CB-F32A-4BAF-A630-B80D897797D5}" type="presOf" srcId="{445469A7-0424-4487-9732-7769DB838179}" destId="{94EB5FA7-99FF-4B92-BD56-3C95FBFDFA93}" srcOrd="0" destOrd="0" presId="urn:microsoft.com/office/officeart/2005/8/layout/process2"/>
    <dgm:cxn modelId="{E51CDA1C-8043-48E7-ACC7-02F27F2EBD56}" type="presOf" srcId="{36692256-A77E-4656-83FB-F183B3C8DD42}" destId="{AAE877CF-DC07-4B8F-8FCA-888A5621164B}" srcOrd="0" destOrd="0" presId="urn:microsoft.com/office/officeart/2005/8/layout/process2"/>
    <dgm:cxn modelId="{97B05A12-5450-49B0-BDCD-6EE5EE50198A}" type="presOf" srcId="{F6509F5B-882C-4A0A-BEEA-2573DE850CE2}" destId="{787E67F5-1A66-44E1-A25D-1A9E7BC87DAD}" srcOrd="1" destOrd="0" presId="urn:microsoft.com/office/officeart/2005/8/layout/process2"/>
    <dgm:cxn modelId="{DC175537-10CA-486C-8C03-9466A5246090}" srcId="{445469A7-0424-4487-9732-7769DB838179}" destId="{A19482B5-4ABD-4270-9B93-19DA4179C88B}" srcOrd="2" destOrd="0" parTransId="{3E49E43C-6E92-446F-AC8B-680A387A7764}" sibTransId="{7BBB683D-ECF0-4A89-B853-5F7F47EB6CCB}"/>
    <dgm:cxn modelId="{3557A500-ED56-428C-A0D3-9193A2081410}" srcId="{445469A7-0424-4487-9732-7769DB838179}" destId="{DF4288FF-6077-433B-AC8B-0F81A2299A66}" srcOrd="1" destOrd="0" parTransId="{E7049ABA-B98F-4DBF-AD27-28BC79781E6C}" sibTransId="{BB35A7FB-CC00-4A95-ABA0-EF5FE77F1359}"/>
    <dgm:cxn modelId="{F8E9A951-A1B2-431E-9E87-E679A4FC39A0}" type="presOf" srcId="{BB35A7FB-CC00-4A95-ABA0-EF5FE77F1359}" destId="{FDCBF9D6-421E-4A15-9385-4834BB8D67EA}" srcOrd="0" destOrd="0" presId="urn:microsoft.com/office/officeart/2005/8/layout/process2"/>
    <dgm:cxn modelId="{17609A5A-C0D1-4313-B40E-9CD6826F6DE1}" type="presOf" srcId="{BB35A7FB-CC00-4A95-ABA0-EF5FE77F1359}" destId="{7496D53C-EBB3-4495-AE93-8EF82A13889C}" srcOrd="1" destOrd="0" presId="urn:microsoft.com/office/officeart/2005/8/layout/process2"/>
    <dgm:cxn modelId="{A00E4BC4-1228-44EF-B546-900B5671AAFA}" srcId="{445469A7-0424-4487-9732-7769DB838179}" destId="{36692256-A77E-4656-83FB-F183B3C8DD42}" srcOrd="0" destOrd="0" parTransId="{914A6019-6AF3-43E6-876D-0872D90C09B4}" sibTransId="{F6509F5B-882C-4A0A-BEEA-2573DE850CE2}"/>
    <dgm:cxn modelId="{7394C2ED-AA65-41BA-AF03-57058C0EF4F2}" type="presOf" srcId="{F6509F5B-882C-4A0A-BEEA-2573DE850CE2}" destId="{78FDF177-E650-4DDF-AD90-C925091357C8}" srcOrd="0" destOrd="0" presId="urn:microsoft.com/office/officeart/2005/8/layout/process2"/>
    <dgm:cxn modelId="{C1D29DF3-6F48-419F-A3D5-160C44AE7B83}" type="presOf" srcId="{DF4288FF-6077-433B-AC8B-0F81A2299A66}" destId="{48B2DAC6-64ED-4717-AF67-32453CD299DA}" srcOrd="0" destOrd="0" presId="urn:microsoft.com/office/officeart/2005/8/layout/process2"/>
    <dgm:cxn modelId="{CDB97416-208E-4E3E-8455-6ECBE98DE1DA}" type="presParOf" srcId="{94EB5FA7-99FF-4B92-BD56-3C95FBFDFA93}" destId="{AAE877CF-DC07-4B8F-8FCA-888A5621164B}" srcOrd="0" destOrd="0" presId="urn:microsoft.com/office/officeart/2005/8/layout/process2"/>
    <dgm:cxn modelId="{FDD6ED26-C626-4E1B-90E7-99D3451CE64D}" type="presParOf" srcId="{94EB5FA7-99FF-4B92-BD56-3C95FBFDFA93}" destId="{78FDF177-E650-4DDF-AD90-C925091357C8}" srcOrd="1" destOrd="0" presId="urn:microsoft.com/office/officeart/2005/8/layout/process2"/>
    <dgm:cxn modelId="{07FBEFC1-7194-4653-88CE-BFCBBFF54C3A}" type="presParOf" srcId="{78FDF177-E650-4DDF-AD90-C925091357C8}" destId="{787E67F5-1A66-44E1-A25D-1A9E7BC87DAD}" srcOrd="0" destOrd="0" presId="urn:microsoft.com/office/officeart/2005/8/layout/process2"/>
    <dgm:cxn modelId="{EB52173C-EA48-4574-AB4E-480F68166AF0}" type="presParOf" srcId="{94EB5FA7-99FF-4B92-BD56-3C95FBFDFA93}" destId="{48B2DAC6-64ED-4717-AF67-32453CD299DA}" srcOrd="2" destOrd="0" presId="urn:microsoft.com/office/officeart/2005/8/layout/process2"/>
    <dgm:cxn modelId="{C5D6560C-0A98-4440-B66A-10E469822C7F}" type="presParOf" srcId="{94EB5FA7-99FF-4B92-BD56-3C95FBFDFA93}" destId="{FDCBF9D6-421E-4A15-9385-4834BB8D67EA}" srcOrd="3" destOrd="0" presId="urn:microsoft.com/office/officeart/2005/8/layout/process2"/>
    <dgm:cxn modelId="{5E4D021E-FA9C-4B20-A3AA-CC778C042E0A}" type="presParOf" srcId="{FDCBF9D6-421E-4A15-9385-4834BB8D67EA}" destId="{7496D53C-EBB3-4495-AE93-8EF82A13889C}" srcOrd="0" destOrd="0" presId="urn:microsoft.com/office/officeart/2005/8/layout/process2"/>
    <dgm:cxn modelId="{4974ABC5-9488-4C6F-9309-3C557D6427BE}" type="presParOf" srcId="{94EB5FA7-99FF-4B92-BD56-3C95FBFDFA93}" destId="{DA0AC8CB-DB33-430B-A22C-3FAD9B31C5F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BB2014D-FA0C-420D-B7E4-2B487E2FA0AE}" type="doc">
      <dgm:prSet loTypeId="urn:microsoft.com/office/officeart/2005/8/layout/hProcess7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7B8522DB-E707-4C70-8F2F-2D66FBCEFAAD}">
      <dgm:prSet phldrT="[Texto]" custT="1"/>
      <dgm:spPr/>
      <dgm:t>
        <a:bodyPr/>
        <a:lstStyle/>
        <a:p>
          <a:pPr>
            <a:lnSpc>
              <a:spcPct val="100000"/>
            </a:lnSpc>
          </a:pPr>
          <a:endParaRPr lang="es-EC" sz="1200" dirty="0"/>
        </a:p>
      </dgm:t>
    </dgm:pt>
    <dgm:pt modelId="{F1531994-42B9-4F9C-A6DE-34A23E47CF29}" type="parTrans" cxnId="{6CCC30D0-938B-4495-BF5F-BF83A30618A4}">
      <dgm:prSet/>
      <dgm:spPr/>
      <dgm:t>
        <a:bodyPr/>
        <a:lstStyle/>
        <a:p>
          <a:endParaRPr lang="es-EC"/>
        </a:p>
      </dgm:t>
    </dgm:pt>
    <dgm:pt modelId="{39FDB1F1-452B-46F4-91CE-1547313D98B4}" type="sibTrans" cxnId="{6CCC30D0-938B-4495-BF5F-BF83A30618A4}">
      <dgm:prSet/>
      <dgm:spPr/>
      <dgm:t>
        <a:bodyPr/>
        <a:lstStyle/>
        <a:p>
          <a:endParaRPr lang="es-EC"/>
        </a:p>
      </dgm:t>
    </dgm:pt>
    <dgm:pt modelId="{7C09817A-356A-47F2-BF08-BAFC2CFA24D3}">
      <dgm:prSet phldrT="[Texto]"/>
      <dgm:spPr/>
      <dgm:t>
        <a:bodyPr/>
        <a:lstStyle/>
        <a:p>
          <a:endParaRPr lang="es-EC" dirty="0"/>
        </a:p>
      </dgm:t>
    </dgm:pt>
    <dgm:pt modelId="{52F71F98-5B4A-49BE-8F19-57179F2D7B99}" type="parTrans" cxnId="{04DB0DCE-1463-49CD-8E4F-254AA1AAF43C}">
      <dgm:prSet/>
      <dgm:spPr/>
      <dgm:t>
        <a:bodyPr/>
        <a:lstStyle/>
        <a:p>
          <a:endParaRPr lang="es-EC"/>
        </a:p>
      </dgm:t>
    </dgm:pt>
    <dgm:pt modelId="{8584A700-762C-4AF2-B14F-E1B52C537110}" type="sibTrans" cxnId="{04DB0DCE-1463-49CD-8E4F-254AA1AAF43C}">
      <dgm:prSet/>
      <dgm:spPr/>
      <dgm:t>
        <a:bodyPr/>
        <a:lstStyle/>
        <a:p>
          <a:endParaRPr lang="es-EC"/>
        </a:p>
      </dgm:t>
    </dgm:pt>
    <dgm:pt modelId="{25E0803C-4616-4453-925D-C723E4FF8EFC}">
      <dgm:prSet phldrT="[Texto]"/>
      <dgm:spPr/>
      <dgm:t>
        <a:bodyPr/>
        <a:lstStyle/>
        <a:p>
          <a:endParaRPr lang="es-EC" dirty="0"/>
        </a:p>
      </dgm:t>
    </dgm:pt>
    <dgm:pt modelId="{407E7C65-3C34-4C6C-A2AA-6E8B617278F7}" type="parTrans" cxnId="{A7DE3CFA-31CB-4838-998F-F3EB565DEAF1}">
      <dgm:prSet/>
      <dgm:spPr/>
      <dgm:t>
        <a:bodyPr/>
        <a:lstStyle/>
        <a:p>
          <a:endParaRPr lang="es-EC"/>
        </a:p>
      </dgm:t>
    </dgm:pt>
    <dgm:pt modelId="{A33E489E-A656-4B17-9A1A-B77525951AA1}" type="sibTrans" cxnId="{A7DE3CFA-31CB-4838-998F-F3EB565DEAF1}">
      <dgm:prSet/>
      <dgm:spPr/>
      <dgm:t>
        <a:bodyPr/>
        <a:lstStyle/>
        <a:p>
          <a:endParaRPr lang="es-EC"/>
        </a:p>
      </dgm:t>
    </dgm:pt>
    <dgm:pt modelId="{E551DC07-AAE5-4AAF-8741-3BACAE89D912}">
      <dgm:prSet phldrT="[Texto]"/>
      <dgm:spPr/>
      <dgm:t>
        <a:bodyPr/>
        <a:lstStyle/>
        <a:p>
          <a:r>
            <a:rPr lang="es-ES" dirty="0" smtClean="0"/>
            <a:t> </a:t>
          </a:r>
          <a:endParaRPr lang="es-EC" dirty="0"/>
        </a:p>
      </dgm:t>
    </dgm:pt>
    <dgm:pt modelId="{12791B42-7C09-4CB6-8F0D-DB5988AC21C5}" type="parTrans" cxnId="{B48487E5-F39E-4400-8FC0-A1546ACEF089}">
      <dgm:prSet/>
      <dgm:spPr/>
      <dgm:t>
        <a:bodyPr/>
        <a:lstStyle/>
        <a:p>
          <a:endParaRPr lang="es-EC"/>
        </a:p>
      </dgm:t>
    </dgm:pt>
    <dgm:pt modelId="{006F6FE5-4553-43C7-A3C7-95DDE1497D8C}" type="sibTrans" cxnId="{B48487E5-F39E-4400-8FC0-A1546ACEF089}">
      <dgm:prSet/>
      <dgm:spPr/>
      <dgm:t>
        <a:bodyPr/>
        <a:lstStyle/>
        <a:p>
          <a:endParaRPr lang="es-EC"/>
        </a:p>
      </dgm:t>
    </dgm:pt>
    <dgm:pt modelId="{3614884A-151B-4E88-9160-831D20C99CF5}">
      <dgm:prSet phldrT="[Texto]"/>
      <dgm:spPr/>
      <dgm:t>
        <a:bodyPr/>
        <a:lstStyle/>
        <a:p>
          <a:pPr>
            <a:lnSpc>
              <a:spcPct val="100000"/>
            </a:lnSpc>
          </a:pPr>
          <a:endParaRPr lang="es-EC" dirty="0"/>
        </a:p>
      </dgm:t>
    </dgm:pt>
    <dgm:pt modelId="{2583F5BD-F419-467D-A470-ED8A6008BC0D}" type="parTrans" cxnId="{3AEDAE5E-056E-4798-A3C8-B613AC02A165}">
      <dgm:prSet/>
      <dgm:spPr/>
      <dgm:t>
        <a:bodyPr/>
        <a:lstStyle/>
        <a:p>
          <a:endParaRPr lang="es-EC"/>
        </a:p>
      </dgm:t>
    </dgm:pt>
    <dgm:pt modelId="{1D63997F-CF00-4564-921A-13AA48E7B4E0}" type="sibTrans" cxnId="{3AEDAE5E-056E-4798-A3C8-B613AC02A165}">
      <dgm:prSet/>
      <dgm:spPr/>
      <dgm:t>
        <a:bodyPr/>
        <a:lstStyle/>
        <a:p>
          <a:endParaRPr lang="es-EC"/>
        </a:p>
      </dgm:t>
    </dgm:pt>
    <dgm:pt modelId="{A282D0B8-CD59-44DD-A70E-C434C04DE268}">
      <dgm:prSet phldrT="[Texto]"/>
      <dgm:spPr/>
      <dgm:t>
        <a:bodyPr/>
        <a:lstStyle/>
        <a:p>
          <a:pPr>
            <a:lnSpc>
              <a:spcPct val="100000"/>
            </a:lnSpc>
          </a:pPr>
          <a:endParaRPr lang="es-EC" dirty="0"/>
        </a:p>
      </dgm:t>
    </dgm:pt>
    <dgm:pt modelId="{C57F3AA1-6DF8-4355-9A53-025F7D70B539}" type="parTrans" cxnId="{90549518-D87A-4B8B-9FFD-734254D3ADBA}">
      <dgm:prSet/>
      <dgm:spPr/>
      <dgm:t>
        <a:bodyPr/>
        <a:lstStyle/>
        <a:p>
          <a:endParaRPr lang="es-EC"/>
        </a:p>
      </dgm:t>
    </dgm:pt>
    <dgm:pt modelId="{605E2116-FB44-4116-B527-80182DDDC672}" type="sibTrans" cxnId="{90549518-D87A-4B8B-9FFD-734254D3ADBA}">
      <dgm:prSet/>
      <dgm:spPr/>
      <dgm:t>
        <a:bodyPr/>
        <a:lstStyle/>
        <a:p>
          <a:endParaRPr lang="es-EC"/>
        </a:p>
      </dgm:t>
    </dgm:pt>
    <dgm:pt modelId="{77C91BE8-0CA1-46D3-8471-E5DEC139147D}" type="pres">
      <dgm:prSet presAssocID="{7BB2014D-FA0C-420D-B7E4-2B487E2FA0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26E30A2-436B-42C8-B940-31CFB5804766}" type="pres">
      <dgm:prSet presAssocID="{7B8522DB-E707-4C70-8F2F-2D66FBCEFAAD}" presName="compositeNode" presStyleCnt="0">
        <dgm:presLayoutVars>
          <dgm:bulletEnabled val="1"/>
        </dgm:presLayoutVars>
      </dgm:prSet>
      <dgm:spPr/>
    </dgm:pt>
    <dgm:pt modelId="{724F4542-B0C0-4B60-A25D-03AB35FE1237}" type="pres">
      <dgm:prSet presAssocID="{7B8522DB-E707-4C70-8F2F-2D66FBCEFAAD}" presName="bgRect" presStyleLbl="node1" presStyleIdx="0" presStyleCnt="6"/>
      <dgm:spPr/>
      <dgm:t>
        <a:bodyPr/>
        <a:lstStyle/>
        <a:p>
          <a:endParaRPr lang="es-EC"/>
        </a:p>
      </dgm:t>
    </dgm:pt>
    <dgm:pt modelId="{AF4B260D-DF52-44D7-BB6D-E9EDE8CF3A30}" type="pres">
      <dgm:prSet presAssocID="{7B8522DB-E707-4C70-8F2F-2D66FBCEFAAD}" presName="parentNode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F36BBB-6E8C-4C7B-A9B1-22F1891F61A9}" type="pres">
      <dgm:prSet presAssocID="{39FDB1F1-452B-46F4-91CE-1547313D98B4}" presName="hSp" presStyleCnt="0"/>
      <dgm:spPr/>
    </dgm:pt>
    <dgm:pt modelId="{EFD419F4-A1E4-43C9-ACD2-C737EB5EA25D}" type="pres">
      <dgm:prSet presAssocID="{39FDB1F1-452B-46F4-91CE-1547313D98B4}" presName="vProcSp" presStyleCnt="0"/>
      <dgm:spPr/>
    </dgm:pt>
    <dgm:pt modelId="{A459BB7E-3D41-473A-89F4-C2F3C695872E}" type="pres">
      <dgm:prSet presAssocID="{39FDB1F1-452B-46F4-91CE-1547313D98B4}" presName="vSp1" presStyleCnt="0"/>
      <dgm:spPr/>
    </dgm:pt>
    <dgm:pt modelId="{C23652C1-8CDA-4806-BE49-A58E2AC19807}" type="pres">
      <dgm:prSet presAssocID="{39FDB1F1-452B-46F4-91CE-1547313D98B4}" presName="simulatedConn" presStyleLbl="solidFgAcc1" presStyleIdx="0" presStyleCnt="5"/>
      <dgm:spPr/>
    </dgm:pt>
    <dgm:pt modelId="{217054E7-A022-4834-9C3D-BA7B9A4E2D59}" type="pres">
      <dgm:prSet presAssocID="{39FDB1F1-452B-46F4-91CE-1547313D98B4}" presName="vSp2" presStyleCnt="0"/>
      <dgm:spPr/>
    </dgm:pt>
    <dgm:pt modelId="{5E84C1FE-D7D0-47B3-B508-235147FABFCA}" type="pres">
      <dgm:prSet presAssocID="{39FDB1F1-452B-46F4-91CE-1547313D98B4}" presName="sibTrans" presStyleCnt="0"/>
      <dgm:spPr/>
    </dgm:pt>
    <dgm:pt modelId="{3CB339EB-E03A-4090-8AC4-CB36BEA7DE8C}" type="pres">
      <dgm:prSet presAssocID="{A282D0B8-CD59-44DD-A70E-C434C04DE268}" presName="compositeNode" presStyleCnt="0">
        <dgm:presLayoutVars>
          <dgm:bulletEnabled val="1"/>
        </dgm:presLayoutVars>
      </dgm:prSet>
      <dgm:spPr/>
    </dgm:pt>
    <dgm:pt modelId="{4FE002BB-A970-45E9-86B3-63E178D3D3C0}" type="pres">
      <dgm:prSet presAssocID="{A282D0B8-CD59-44DD-A70E-C434C04DE268}" presName="bgRect" presStyleLbl="node1" presStyleIdx="1" presStyleCnt="6"/>
      <dgm:spPr/>
      <dgm:t>
        <a:bodyPr/>
        <a:lstStyle/>
        <a:p>
          <a:endParaRPr lang="es-EC"/>
        </a:p>
      </dgm:t>
    </dgm:pt>
    <dgm:pt modelId="{1DECE3A4-5D1E-4DEE-A03B-07AE45CF2765}" type="pres">
      <dgm:prSet presAssocID="{A282D0B8-CD59-44DD-A70E-C434C04DE268}" presName="parentNode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854E72-0B23-43E3-BE66-4B41C576D1B8}" type="pres">
      <dgm:prSet presAssocID="{605E2116-FB44-4116-B527-80182DDDC672}" presName="hSp" presStyleCnt="0"/>
      <dgm:spPr/>
    </dgm:pt>
    <dgm:pt modelId="{E77BEFBF-091A-405F-A6FE-66813344C7E5}" type="pres">
      <dgm:prSet presAssocID="{605E2116-FB44-4116-B527-80182DDDC672}" presName="vProcSp" presStyleCnt="0"/>
      <dgm:spPr/>
    </dgm:pt>
    <dgm:pt modelId="{4AD6CDFA-63EB-4FC5-8211-239BC61103D3}" type="pres">
      <dgm:prSet presAssocID="{605E2116-FB44-4116-B527-80182DDDC672}" presName="vSp1" presStyleCnt="0"/>
      <dgm:spPr/>
    </dgm:pt>
    <dgm:pt modelId="{A3B48E0B-4964-4A08-B4FB-C9C8ED1B11C1}" type="pres">
      <dgm:prSet presAssocID="{605E2116-FB44-4116-B527-80182DDDC672}" presName="simulatedConn" presStyleLbl="solidFgAcc1" presStyleIdx="1" presStyleCnt="5"/>
      <dgm:spPr/>
    </dgm:pt>
    <dgm:pt modelId="{043F7170-707B-411E-9D9E-7294491C77AD}" type="pres">
      <dgm:prSet presAssocID="{605E2116-FB44-4116-B527-80182DDDC672}" presName="vSp2" presStyleCnt="0"/>
      <dgm:spPr/>
    </dgm:pt>
    <dgm:pt modelId="{3C475F5F-4545-43C2-8836-0027E50042A9}" type="pres">
      <dgm:prSet presAssocID="{605E2116-FB44-4116-B527-80182DDDC672}" presName="sibTrans" presStyleCnt="0"/>
      <dgm:spPr/>
    </dgm:pt>
    <dgm:pt modelId="{8D17B21C-C021-4B9F-8579-987B2F0BA54E}" type="pres">
      <dgm:prSet presAssocID="{3614884A-151B-4E88-9160-831D20C99CF5}" presName="compositeNode" presStyleCnt="0">
        <dgm:presLayoutVars>
          <dgm:bulletEnabled val="1"/>
        </dgm:presLayoutVars>
      </dgm:prSet>
      <dgm:spPr/>
    </dgm:pt>
    <dgm:pt modelId="{E5684AB1-0D6A-4A73-84A7-4EE78C387F7B}" type="pres">
      <dgm:prSet presAssocID="{3614884A-151B-4E88-9160-831D20C99CF5}" presName="bgRect" presStyleLbl="node1" presStyleIdx="2" presStyleCnt="6"/>
      <dgm:spPr/>
      <dgm:t>
        <a:bodyPr/>
        <a:lstStyle/>
        <a:p>
          <a:endParaRPr lang="es-EC"/>
        </a:p>
      </dgm:t>
    </dgm:pt>
    <dgm:pt modelId="{05A426BE-3579-4FAB-9737-16C40D062A5B}" type="pres">
      <dgm:prSet presAssocID="{3614884A-151B-4E88-9160-831D20C99CF5}" presName="parentNode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3D6792-7B60-4878-A583-827261A62C20}" type="pres">
      <dgm:prSet presAssocID="{1D63997F-CF00-4564-921A-13AA48E7B4E0}" presName="hSp" presStyleCnt="0"/>
      <dgm:spPr/>
    </dgm:pt>
    <dgm:pt modelId="{70E8BBDC-C074-4995-8942-89AC08AA3F73}" type="pres">
      <dgm:prSet presAssocID="{1D63997F-CF00-4564-921A-13AA48E7B4E0}" presName="vProcSp" presStyleCnt="0"/>
      <dgm:spPr/>
    </dgm:pt>
    <dgm:pt modelId="{6ECF82D6-1327-4171-A631-262C81E131C3}" type="pres">
      <dgm:prSet presAssocID="{1D63997F-CF00-4564-921A-13AA48E7B4E0}" presName="vSp1" presStyleCnt="0"/>
      <dgm:spPr/>
    </dgm:pt>
    <dgm:pt modelId="{8BAE226B-B343-446A-9B35-6B9A9B5F0F4F}" type="pres">
      <dgm:prSet presAssocID="{1D63997F-CF00-4564-921A-13AA48E7B4E0}" presName="simulatedConn" presStyleLbl="solidFgAcc1" presStyleIdx="2" presStyleCnt="5"/>
      <dgm:spPr/>
    </dgm:pt>
    <dgm:pt modelId="{4ADD0148-BB64-462F-BF4C-6CFC01F8FB4A}" type="pres">
      <dgm:prSet presAssocID="{1D63997F-CF00-4564-921A-13AA48E7B4E0}" presName="vSp2" presStyleCnt="0"/>
      <dgm:spPr/>
    </dgm:pt>
    <dgm:pt modelId="{9AEE3904-BFF7-4E7E-B1F2-21CF0302128E}" type="pres">
      <dgm:prSet presAssocID="{1D63997F-CF00-4564-921A-13AA48E7B4E0}" presName="sibTrans" presStyleCnt="0"/>
      <dgm:spPr/>
    </dgm:pt>
    <dgm:pt modelId="{55F0A395-EB35-42A6-B4A7-1D46CCD4B269}" type="pres">
      <dgm:prSet presAssocID="{7C09817A-356A-47F2-BF08-BAFC2CFA24D3}" presName="compositeNode" presStyleCnt="0">
        <dgm:presLayoutVars>
          <dgm:bulletEnabled val="1"/>
        </dgm:presLayoutVars>
      </dgm:prSet>
      <dgm:spPr/>
    </dgm:pt>
    <dgm:pt modelId="{09372387-8B93-4661-81ED-37834EB033EB}" type="pres">
      <dgm:prSet presAssocID="{7C09817A-356A-47F2-BF08-BAFC2CFA24D3}" presName="bgRect" presStyleLbl="node1" presStyleIdx="3" presStyleCnt="6"/>
      <dgm:spPr/>
      <dgm:t>
        <a:bodyPr/>
        <a:lstStyle/>
        <a:p>
          <a:endParaRPr lang="es-EC"/>
        </a:p>
      </dgm:t>
    </dgm:pt>
    <dgm:pt modelId="{0A57DA6E-E51D-46B9-926E-D5210F518163}" type="pres">
      <dgm:prSet presAssocID="{7C09817A-356A-47F2-BF08-BAFC2CFA24D3}" presName="parentNode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EAED87-AE2A-4963-A246-52B1E6775B97}" type="pres">
      <dgm:prSet presAssocID="{8584A700-762C-4AF2-B14F-E1B52C537110}" presName="hSp" presStyleCnt="0"/>
      <dgm:spPr/>
    </dgm:pt>
    <dgm:pt modelId="{A3379412-0FCE-4161-81EE-B08C3B560C2D}" type="pres">
      <dgm:prSet presAssocID="{8584A700-762C-4AF2-B14F-E1B52C537110}" presName="vProcSp" presStyleCnt="0"/>
      <dgm:spPr/>
    </dgm:pt>
    <dgm:pt modelId="{613C56B8-A610-4E6F-BEAE-DEE939D56F35}" type="pres">
      <dgm:prSet presAssocID="{8584A700-762C-4AF2-B14F-E1B52C537110}" presName="vSp1" presStyleCnt="0"/>
      <dgm:spPr/>
    </dgm:pt>
    <dgm:pt modelId="{587C535E-3B56-4051-AE87-B4F61C5A1BC5}" type="pres">
      <dgm:prSet presAssocID="{8584A700-762C-4AF2-B14F-E1B52C537110}" presName="simulatedConn" presStyleLbl="solidFgAcc1" presStyleIdx="3" presStyleCnt="5"/>
      <dgm:spPr/>
    </dgm:pt>
    <dgm:pt modelId="{7B9987F1-99FE-49B3-8673-869F5E49B69E}" type="pres">
      <dgm:prSet presAssocID="{8584A700-762C-4AF2-B14F-E1B52C537110}" presName="vSp2" presStyleCnt="0"/>
      <dgm:spPr/>
    </dgm:pt>
    <dgm:pt modelId="{1786AE37-2264-4F1E-A486-5753F17A2006}" type="pres">
      <dgm:prSet presAssocID="{8584A700-762C-4AF2-B14F-E1B52C537110}" presName="sibTrans" presStyleCnt="0"/>
      <dgm:spPr/>
    </dgm:pt>
    <dgm:pt modelId="{D3E22621-4DF4-4B21-92EA-4065504B863E}" type="pres">
      <dgm:prSet presAssocID="{25E0803C-4616-4453-925D-C723E4FF8EFC}" presName="compositeNode" presStyleCnt="0">
        <dgm:presLayoutVars>
          <dgm:bulletEnabled val="1"/>
        </dgm:presLayoutVars>
      </dgm:prSet>
      <dgm:spPr/>
    </dgm:pt>
    <dgm:pt modelId="{80E5C11C-4C5B-4E54-AA94-5108CD7CF30A}" type="pres">
      <dgm:prSet presAssocID="{25E0803C-4616-4453-925D-C723E4FF8EFC}" presName="bgRect" presStyleLbl="node1" presStyleIdx="4" presStyleCnt="6"/>
      <dgm:spPr/>
      <dgm:t>
        <a:bodyPr/>
        <a:lstStyle/>
        <a:p>
          <a:endParaRPr lang="es-EC"/>
        </a:p>
      </dgm:t>
    </dgm:pt>
    <dgm:pt modelId="{7E3CCC3E-E736-4C0D-9BC7-20482D3DEE8A}" type="pres">
      <dgm:prSet presAssocID="{25E0803C-4616-4453-925D-C723E4FF8EFC}" presName="parentNode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940F88-98D9-43FF-B205-5BE14F3F2AEA}" type="pres">
      <dgm:prSet presAssocID="{A33E489E-A656-4B17-9A1A-B77525951AA1}" presName="hSp" presStyleCnt="0"/>
      <dgm:spPr/>
    </dgm:pt>
    <dgm:pt modelId="{4757EE83-396E-4D67-AAA4-7A544120F2CF}" type="pres">
      <dgm:prSet presAssocID="{A33E489E-A656-4B17-9A1A-B77525951AA1}" presName="vProcSp" presStyleCnt="0"/>
      <dgm:spPr/>
    </dgm:pt>
    <dgm:pt modelId="{5933A39E-2128-4C8D-BBE8-D3A503F9FD1D}" type="pres">
      <dgm:prSet presAssocID="{A33E489E-A656-4B17-9A1A-B77525951AA1}" presName="vSp1" presStyleCnt="0"/>
      <dgm:spPr/>
    </dgm:pt>
    <dgm:pt modelId="{0A0E01B6-ED22-4C50-AD71-54774DE2DCAB}" type="pres">
      <dgm:prSet presAssocID="{A33E489E-A656-4B17-9A1A-B77525951AA1}" presName="simulatedConn" presStyleLbl="solidFgAcc1" presStyleIdx="4" presStyleCnt="5"/>
      <dgm:spPr/>
    </dgm:pt>
    <dgm:pt modelId="{BF06D05F-86B6-4F50-AC27-AC8C2075D662}" type="pres">
      <dgm:prSet presAssocID="{A33E489E-A656-4B17-9A1A-B77525951AA1}" presName="vSp2" presStyleCnt="0"/>
      <dgm:spPr/>
    </dgm:pt>
    <dgm:pt modelId="{E338DA3B-D578-49BE-9ACD-8B10B606FCDE}" type="pres">
      <dgm:prSet presAssocID="{A33E489E-A656-4B17-9A1A-B77525951AA1}" presName="sibTrans" presStyleCnt="0"/>
      <dgm:spPr/>
    </dgm:pt>
    <dgm:pt modelId="{C8AD0128-F4B7-4325-B934-0454B7A58F76}" type="pres">
      <dgm:prSet presAssocID="{E551DC07-AAE5-4AAF-8741-3BACAE89D912}" presName="compositeNode" presStyleCnt="0">
        <dgm:presLayoutVars>
          <dgm:bulletEnabled val="1"/>
        </dgm:presLayoutVars>
      </dgm:prSet>
      <dgm:spPr/>
    </dgm:pt>
    <dgm:pt modelId="{95B16D63-D0EB-40A1-97AB-3AB299EA5D77}" type="pres">
      <dgm:prSet presAssocID="{E551DC07-AAE5-4AAF-8741-3BACAE89D912}" presName="bgRect" presStyleLbl="node1" presStyleIdx="5" presStyleCnt="6"/>
      <dgm:spPr/>
      <dgm:t>
        <a:bodyPr/>
        <a:lstStyle/>
        <a:p>
          <a:endParaRPr lang="es-EC"/>
        </a:p>
      </dgm:t>
    </dgm:pt>
    <dgm:pt modelId="{C879C283-97BF-440B-AC04-0CFFA3850F88}" type="pres">
      <dgm:prSet presAssocID="{E551DC07-AAE5-4AAF-8741-3BACAE89D912}" presName="parentNode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4DB0DCE-1463-49CD-8E4F-254AA1AAF43C}" srcId="{7BB2014D-FA0C-420D-B7E4-2B487E2FA0AE}" destId="{7C09817A-356A-47F2-BF08-BAFC2CFA24D3}" srcOrd="3" destOrd="0" parTransId="{52F71F98-5B4A-49BE-8F19-57179F2D7B99}" sibTransId="{8584A700-762C-4AF2-B14F-E1B52C537110}"/>
    <dgm:cxn modelId="{06AB43F1-06D9-4351-8662-FBD8C4A8F76E}" type="presOf" srcId="{7BB2014D-FA0C-420D-B7E4-2B487E2FA0AE}" destId="{77C91BE8-0CA1-46D3-8471-E5DEC139147D}" srcOrd="0" destOrd="0" presId="urn:microsoft.com/office/officeart/2005/8/layout/hProcess7"/>
    <dgm:cxn modelId="{FA295CF4-F092-43B9-99A1-253E166D38CD}" type="presOf" srcId="{7C09817A-356A-47F2-BF08-BAFC2CFA24D3}" destId="{09372387-8B93-4661-81ED-37834EB033EB}" srcOrd="0" destOrd="0" presId="urn:microsoft.com/office/officeart/2005/8/layout/hProcess7"/>
    <dgm:cxn modelId="{3B8982F3-2083-4059-9B1F-4F72960C4A67}" type="presOf" srcId="{E551DC07-AAE5-4AAF-8741-3BACAE89D912}" destId="{95B16D63-D0EB-40A1-97AB-3AB299EA5D77}" srcOrd="0" destOrd="0" presId="urn:microsoft.com/office/officeart/2005/8/layout/hProcess7"/>
    <dgm:cxn modelId="{CE5F5AD0-FB73-4D84-9C96-4A26969FC7D2}" type="presOf" srcId="{3614884A-151B-4E88-9160-831D20C99CF5}" destId="{E5684AB1-0D6A-4A73-84A7-4EE78C387F7B}" srcOrd="0" destOrd="0" presId="urn:microsoft.com/office/officeart/2005/8/layout/hProcess7"/>
    <dgm:cxn modelId="{3AEDAE5E-056E-4798-A3C8-B613AC02A165}" srcId="{7BB2014D-FA0C-420D-B7E4-2B487E2FA0AE}" destId="{3614884A-151B-4E88-9160-831D20C99CF5}" srcOrd="2" destOrd="0" parTransId="{2583F5BD-F419-467D-A470-ED8A6008BC0D}" sibTransId="{1D63997F-CF00-4564-921A-13AA48E7B4E0}"/>
    <dgm:cxn modelId="{B48487E5-F39E-4400-8FC0-A1546ACEF089}" srcId="{7BB2014D-FA0C-420D-B7E4-2B487E2FA0AE}" destId="{E551DC07-AAE5-4AAF-8741-3BACAE89D912}" srcOrd="5" destOrd="0" parTransId="{12791B42-7C09-4CB6-8F0D-DB5988AC21C5}" sibTransId="{006F6FE5-4553-43C7-A3C7-95DDE1497D8C}"/>
    <dgm:cxn modelId="{6CCC30D0-938B-4495-BF5F-BF83A30618A4}" srcId="{7BB2014D-FA0C-420D-B7E4-2B487E2FA0AE}" destId="{7B8522DB-E707-4C70-8F2F-2D66FBCEFAAD}" srcOrd="0" destOrd="0" parTransId="{F1531994-42B9-4F9C-A6DE-34A23E47CF29}" sibTransId="{39FDB1F1-452B-46F4-91CE-1547313D98B4}"/>
    <dgm:cxn modelId="{63626457-5267-48A7-8758-38792C9BF2AB}" type="presOf" srcId="{3614884A-151B-4E88-9160-831D20C99CF5}" destId="{05A426BE-3579-4FAB-9737-16C40D062A5B}" srcOrd="1" destOrd="0" presId="urn:microsoft.com/office/officeart/2005/8/layout/hProcess7"/>
    <dgm:cxn modelId="{E8BDF716-2B8B-47F8-8F4F-66E35B00300D}" type="presOf" srcId="{25E0803C-4616-4453-925D-C723E4FF8EFC}" destId="{7E3CCC3E-E736-4C0D-9BC7-20482D3DEE8A}" srcOrd="1" destOrd="0" presId="urn:microsoft.com/office/officeart/2005/8/layout/hProcess7"/>
    <dgm:cxn modelId="{A7DE3CFA-31CB-4838-998F-F3EB565DEAF1}" srcId="{7BB2014D-FA0C-420D-B7E4-2B487E2FA0AE}" destId="{25E0803C-4616-4453-925D-C723E4FF8EFC}" srcOrd="4" destOrd="0" parTransId="{407E7C65-3C34-4C6C-A2AA-6E8B617278F7}" sibTransId="{A33E489E-A656-4B17-9A1A-B77525951AA1}"/>
    <dgm:cxn modelId="{35FEEA9A-21FB-4F1A-8E92-A85EE6082149}" type="presOf" srcId="{7B8522DB-E707-4C70-8F2F-2D66FBCEFAAD}" destId="{AF4B260D-DF52-44D7-BB6D-E9EDE8CF3A30}" srcOrd="1" destOrd="0" presId="urn:microsoft.com/office/officeart/2005/8/layout/hProcess7"/>
    <dgm:cxn modelId="{781B870D-112C-4832-828D-27C3D4DF632C}" type="presOf" srcId="{E551DC07-AAE5-4AAF-8741-3BACAE89D912}" destId="{C879C283-97BF-440B-AC04-0CFFA3850F88}" srcOrd="1" destOrd="0" presId="urn:microsoft.com/office/officeart/2005/8/layout/hProcess7"/>
    <dgm:cxn modelId="{B84EAE53-C9BA-4239-B2C2-1AE03BA5A5EB}" type="presOf" srcId="{A282D0B8-CD59-44DD-A70E-C434C04DE268}" destId="{1DECE3A4-5D1E-4DEE-A03B-07AE45CF2765}" srcOrd="1" destOrd="0" presId="urn:microsoft.com/office/officeart/2005/8/layout/hProcess7"/>
    <dgm:cxn modelId="{C4B5267F-B33B-4B28-B95E-677D1B57CEC0}" type="presOf" srcId="{25E0803C-4616-4453-925D-C723E4FF8EFC}" destId="{80E5C11C-4C5B-4E54-AA94-5108CD7CF30A}" srcOrd="0" destOrd="0" presId="urn:microsoft.com/office/officeart/2005/8/layout/hProcess7"/>
    <dgm:cxn modelId="{0D053FE8-D605-4C23-B6D0-51126F2E7E22}" type="presOf" srcId="{7C09817A-356A-47F2-BF08-BAFC2CFA24D3}" destId="{0A57DA6E-E51D-46B9-926E-D5210F518163}" srcOrd="1" destOrd="0" presId="urn:microsoft.com/office/officeart/2005/8/layout/hProcess7"/>
    <dgm:cxn modelId="{501257CA-ADDB-488D-A290-53826D41779F}" type="presOf" srcId="{7B8522DB-E707-4C70-8F2F-2D66FBCEFAAD}" destId="{724F4542-B0C0-4B60-A25D-03AB35FE1237}" srcOrd="0" destOrd="0" presId="urn:microsoft.com/office/officeart/2005/8/layout/hProcess7"/>
    <dgm:cxn modelId="{90549518-D87A-4B8B-9FFD-734254D3ADBA}" srcId="{7BB2014D-FA0C-420D-B7E4-2B487E2FA0AE}" destId="{A282D0B8-CD59-44DD-A70E-C434C04DE268}" srcOrd="1" destOrd="0" parTransId="{C57F3AA1-6DF8-4355-9A53-025F7D70B539}" sibTransId="{605E2116-FB44-4116-B527-80182DDDC672}"/>
    <dgm:cxn modelId="{7D0931D4-5AF8-47B2-BE2F-FFCEAE5AE8E7}" type="presOf" srcId="{A282D0B8-CD59-44DD-A70E-C434C04DE268}" destId="{4FE002BB-A970-45E9-86B3-63E178D3D3C0}" srcOrd="0" destOrd="0" presId="urn:microsoft.com/office/officeart/2005/8/layout/hProcess7"/>
    <dgm:cxn modelId="{F305FEE7-E2CB-4778-B8EB-CBFD2DD346BF}" type="presParOf" srcId="{77C91BE8-0CA1-46D3-8471-E5DEC139147D}" destId="{B26E30A2-436B-42C8-B940-31CFB5804766}" srcOrd="0" destOrd="0" presId="urn:microsoft.com/office/officeart/2005/8/layout/hProcess7"/>
    <dgm:cxn modelId="{E1BA4B91-7A61-4171-B398-F20357624634}" type="presParOf" srcId="{B26E30A2-436B-42C8-B940-31CFB5804766}" destId="{724F4542-B0C0-4B60-A25D-03AB35FE1237}" srcOrd="0" destOrd="0" presId="urn:microsoft.com/office/officeart/2005/8/layout/hProcess7"/>
    <dgm:cxn modelId="{38ADE4FE-D814-428A-BAF1-195F77A298D0}" type="presParOf" srcId="{B26E30A2-436B-42C8-B940-31CFB5804766}" destId="{AF4B260D-DF52-44D7-BB6D-E9EDE8CF3A30}" srcOrd="1" destOrd="0" presId="urn:microsoft.com/office/officeart/2005/8/layout/hProcess7"/>
    <dgm:cxn modelId="{4DF4BBBE-ED82-4B15-BEAA-3BBC774EB9CD}" type="presParOf" srcId="{77C91BE8-0CA1-46D3-8471-E5DEC139147D}" destId="{F4F36BBB-6E8C-4C7B-A9B1-22F1891F61A9}" srcOrd="1" destOrd="0" presId="urn:microsoft.com/office/officeart/2005/8/layout/hProcess7"/>
    <dgm:cxn modelId="{17E73124-8CFA-4C28-A6BF-3D264C305C5C}" type="presParOf" srcId="{77C91BE8-0CA1-46D3-8471-E5DEC139147D}" destId="{EFD419F4-A1E4-43C9-ACD2-C737EB5EA25D}" srcOrd="2" destOrd="0" presId="urn:microsoft.com/office/officeart/2005/8/layout/hProcess7"/>
    <dgm:cxn modelId="{03A85390-BD39-47F2-8648-A5B519A8A4D3}" type="presParOf" srcId="{EFD419F4-A1E4-43C9-ACD2-C737EB5EA25D}" destId="{A459BB7E-3D41-473A-89F4-C2F3C695872E}" srcOrd="0" destOrd="0" presId="urn:microsoft.com/office/officeart/2005/8/layout/hProcess7"/>
    <dgm:cxn modelId="{98BE3F8D-FF7F-4365-A69A-648BF9907898}" type="presParOf" srcId="{EFD419F4-A1E4-43C9-ACD2-C737EB5EA25D}" destId="{C23652C1-8CDA-4806-BE49-A58E2AC19807}" srcOrd="1" destOrd="0" presId="urn:microsoft.com/office/officeart/2005/8/layout/hProcess7"/>
    <dgm:cxn modelId="{CA2DC038-0C3D-4160-8607-71BDBF6DC94D}" type="presParOf" srcId="{EFD419F4-A1E4-43C9-ACD2-C737EB5EA25D}" destId="{217054E7-A022-4834-9C3D-BA7B9A4E2D59}" srcOrd="2" destOrd="0" presId="urn:microsoft.com/office/officeart/2005/8/layout/hProcess7"/>
    <dgm:cxn modelId="{257CA9C8-B795-47D2-AA6B-C4CACE0AAAAE}" type="presParOf" srcId="{77C91BE8-0CA1-46D3-8471-E5DEC139147D}" destId="{5E84C1FE-D7D0-47B3-B508-235147FABFCA}" srcOrd="3" destOrd="0" presId="urn:microsoft.com/office/officeart/2005/8/layout/hProcess7"/>
    <dgm:cxn modelId="{F61186EC-188F-4EC4-BF5C-B4065576B19C}" type="presParOf" srcId="{77C91BE8-0CA1-46D3-8471-E5DEC139147D}" destId="{3CB339EB-E03A-4090-8AC4-CB36BEA7DE8C}" srcOrd="4" destOrd="0" presId="urn:microsoft.com/office/officeart/2005/8/layout/hProcess7"/>
    <dgm:cxn modelId="{650AD4CA-92DC-4847-B526-E41640625E0F}" type="presParOf" srcId="{3CB339EB-E03A-4090-8AC4-CB36BEA7DE8C}" destId="{4FE002BB-A970-45E9-86B3-63E178D3D3C0}" srcOrd="0" destOrd="0" presId="urn:microsoft.com/office/officeart/2005/8/layout/hProcess7"/>
    <dgm:cxn modelId="{63A1C2EE-D95E-48D9-8994-BC3450F0EAA4}" type="presParOf" srcId="{3CB339EB-E03A-4090-8AC4-CB36BEA7DE8C}" destId="{1DECE3A4-5D1E-4DEE-A03B-07AE45CF2765}" srcOrd="1" destOrd="0" presId="urn:microsoft.com/office/officeart/2005/8/layout/hProcess7"/>
    <dgm:cxn modelId="{CAA4A21A-B0FA-4A21-99E7-299A2864F6E8}" type="presParOf" srcId="{77C91BE8-0CA1-46D3-8471-E5DEC139147D}" destId="{33854E72-0B23-43E3-BE66-4B41C576D1B8}" srcOrd="5" destOrd="0" presId="urn:microsoft.com/office/officeart/2005/8/layout/hProcess7"/>
    <dgm:cxn modelId="{43719CBF-480F-463B-A71A-B3F47D8C59CD}" type="presParOf" srcId="{77C91BE8-0CA1-46D3-8471-E5DEC139147D}" destId="{E77BEFBF-091A-405F-A6FE-66813344C7E5}" srcOrd="6" destOrd="0" presId="urn:microsoft.com/office/officeart/2005/8/layout/hProcess7"/>
    <dgm:cxn modelId="{D90E8679-61A4-4968-AD2A-4FBC6053A933}" type="presParOf" srcId="{E77BEFBF-091A-405F-A6FE-66813344C7E5}" destId="{4AD6CDFA-63EB-4FC5-8211-239BC61103D3}" srcOrd="0" destOrd="0" presId="urn:microsoft.com/office/officeart/2005/8/layout/hProcess7"/>
    <dgm:cxn modelId="{A6528FAA-DFEC-4368-9079-A217D852587A}" type="presParOf" srcId="{E77BEFBF-091A-405F-A6FE-66813344C7E5}" destId="{A3B48E0B-4964-4A08-B4FB-C9C8ED1B11C1}" srcOrd="1" destOrd="0" presId="urn:microsoft.com/office/officeart/2005/8/layout/hProcess7"/>
    <dgm:cxn modelId="{FC0C655B-649D-4DCD-B875-F3F534845988}" type="presParOf" srcId="{E77BEFBF-091A-405F-A6FE-66813344C7E5}" destId="{043F7170-707B-411E-9D9E-7294491C77AD}" srcOrd="2" destOrd="0" presId="urn:microsoft.com/office/officeart/2005/8/layout/hProcess7"/>
    <dgm:cxn modelId="{EF1DBAF9-4861-4867-A357-B34660FB40DA}" type="presParOf" srcId="{77C91BE8-0CA1-46D3-8471-E5DEC139147D}" destId="{3C475F5F-4545-43C2-8836-0027E50042A9}" srcOrd="7" destOrd="0" presId="urn:microsoft.com/office/officeart/2005/8/layout/hProcess7"/>
    <dgm:cxn modelId="{3B011D77-A02F-4635-91FF-E4907D0D7A9A}" type="presParOf" srcId="{77C91BE8-0CA1-46D3-8471-E5DEC139147D}" destId="{8D17B21C-C021-4B9F-8579-987B2F0BA54E}" srcOrd="8" destOrd="0" presId="urn:microsoft.com/office/officeart/2005/8/layout/hProcess7"/>
    <dgm:cxn modelId="{CACE334D-8A3A-4370-9FD5-9B47E4B94BFB}" type="presParOf" srcId="{8D17B21C-C021-4B9F-8579-987B2F0BA54E}" destId="{E5684AB1-0D6A-4A73-84A7-4EE78C387F7B}" srcOrd="0" destOrd="0" presId="urn:microsoft.com/office/officeart/2005/8/layout/hProcess7"/>
    <dgm:cxn modelId="{10E63C90-E0F8-4BF5-9C79-D64676EA3D91}" type="presParOf" srcId="{8D17B21C-C021-4B9F-8579-987B2F0BA54E}" destId="{05A426BE-3579-4FAB-9737-16C40D062A5B}" srcOrd="1" destOrd="0" presId="urn:microsoft.com/office/officeart/2005/8/layout/hProcess7"/>
    <dgm:cxn modelId="{FB75B573-9D97-4107-9DD0-951912B11580}" type="presParOf" srcId="{77C91BE8-0CA1-46D3-8471-E5DEC139147D}" destId="{393D6792-7B60-4878-A583-827261A62C20}" srcOrd="9" destOrd="0" presId="urn:microsoft.com/office/officeart/2005/8/layout/hProcess7"/>
    <dgm:cxn modelId="{EFC2CE7C-2736-4380-AD44-30B54576D943}" type="presParOf" srcId="{77C91BE8-0CA1-46D3-8471-E5DEC139147D}" destId="{70E8BBDC-C074-4995-8942-89AC08AA3F73}" srcOrd="10" destOrd="0" presId="urn:microsoft.com/office/officeart/2005/8/layout/hProcess7"/>
    <dgm:cxn modelId="{659518D5-7D2C-4E06-8D59-72EB3C6B8AA6}" type="presParOf" srcId="{70E8BBDC-C074-4995-8942-89AC08AA3F73}" destId="{6ECF82D6-1327-4171-A631-262C81E131C3}" srcOrd="0" destOrd="0" presId="urn:microsoft.com/office/officeart/2005/8/layout/hProcess7"/>
    <dgm:cxn modelId="{7C805CCA-B36A-40FE-8A38-D6A310DB1D02}" type="presParOf" srcId="{70E8BBDC-C074-4995-8942-89AC08AA3F73}" destId="{8BAE226B-B343-446A-9B35-6B9A9B5F0F4F}" srcOrd="1" destOrd="0" presId="urn:microsoft.com/office/officeart/2005/8/layout/hProcess7"/>
    <dgm:cxn modelId="{2F48717D-5E6F-4083-8F67-6F5E1B328603}" type="presParOf" srcId="{70E8BBDC-C074-4995-8942-89AC08AA3F73}" destId="{4ADD0148-BB64-462F-BF4C-6CFC01F8FB4A}" srcOrd="2" destOrd="0" presId="urn:microsoft.com/office/officeart/2005/8/layout/hProcess7"/>
    <dgm:cxn modelId="{4B348B56-302D-4B8E-8945-6111BDD89207}" type="presParOf" srcId="{77C91BE8-0CA1-46D3-8471-E5DEC139147D}" destId="{9AEE3904-BFF7-4E7E-B1F2-21CF0302128E}" srcOrd="11" destOrd="0" presId="urn:microsoft.com/office/officeart/2005/8/layout/hProcess7"/>
    <dgm:cxn modelId="{340C5EEE-73B7-42BC-91B7-95E120D5C48D}" type="presParOf" srcId="{77C91BE8-0CA1-46D3-8471-E5DEC139147D}" destId="{55F0A395-EB35-42A6-B4A7-1D46CCD4B269}" srcOrd="12" destOrd="0" presId="urn:microsoft.com/office/officeart/2005/8/layout/hProcess7"/>
    <dgm:cxn modelId="{4A28B575-C839-4374-8DAA-003B249148F4}" type="presParOf" srcId="{55F0A395-EB35-42A6-B4A7-1D46CCD4B269}" destId="{09372387-8B93-4661-81ED-37834EB033EB}" srcOrd="0" destOrd="0" presId="urn:microsoft.com/office/officeart/2005/8/layout/hProcess7"/>
    <dgm:cxn modelId="{3E33394E-DC25-4DC9-A141-EF914A04C9BB}" type="presParOf" srcId="{55F0A395-EB35-42A6-B4A7-1D46CCD4B269}" destId="{0A57DA6E-E51D-46B9-926E-D5210F518163}" srcOrd="1" destOrd="0" presId="urn:microsoft.com/office/officeart/2005/8/layout/hProcess7"/>
    <dgm:cxn modelId="{6EEEE76D-4D5F-42A7-A9E1-1562E0141C08}" type="presParOf" srcId="{77C91BE8-0CA1-46D3-8471-E5DEC139147D}" destId="{08EAED87-AE2A-4963-A246-52B1E6775B97}" srcOrd="13" destOrd="0" presId="urn:microsoft.com/office/officeart/2005/8/layout/hProcess7"/>
    <dgm:cxn modelId="{80D4BD51-B6E0-4089-A94C-6D844F7DCC37}" type="presParOf" srcId="{77C91BE8-0CA1-46D3-8471-E5DEC139147D}" destId="{A3379412-0FCE-4161-81EE-B08C3B560C2D}" srcOrd="14" destOrd="0" presId="urn:microsoft.com/office/officeart/2005/8/layout/hProcess7"/>
    <dgm:cxn modelId="{C91523DF-7AFC-4C5A-93DB-3AFADFC85E39}" type="presParOf" srcId="{A3379412-0FCE-4161-81EE-B08C3B560C2D}" destId="{613C56B8-A610-4E6F-BEAE-DEE939D56F35}" srcOrd="0" destOrd="0" presId="urn:microsoft.com/office/officeart/2005/8/layout/hProcess7"/>
    <dgm:cxn modelId="{8037B298-3177-421E-A353-D985AB7B6C34}" type="presParOf" srcId="{A3379412-0FCE-4161-81EE-B08C3B560C2D}" destId="{587C535E-3B56-4051-AE87-B4F61C5A1BC5}" srcOrd="1" destOrd="0" presId="urn:microsoft.com/office/officeart/2005/8/layout/hProcess7"/>
    <dgm:cxn modelId="{F95433FE-A9AC-4C1E-AA8E-5D8245C452C4}" type="presParOf" srcId="{A3379412-0FCE-4161-81EE-B08C3B560C2D}" destId="{7B9987F1-99FE-49B3-8673-869F5E49B69E}" srcOrd="2" destOrd="0" presId="urn:microsoft.com/office/officeart/2005/8/layout/hProcess7"/>
    <dgm:cxn modelId="{D35B9898-2022-4B8D-9358-44DBC09FC5B5}" type="presParOf" srcId="{77C91BE8-0CA1-46D3-8471-E5DEC139147D}" destId="{1786AE37-2264-4F1E-A486-5753F17A2006}" srcOrd="15" destOrd="0" presId="urn:microsoft.com/office/officeart/2005/8/layout/hProcess7"/>
    <dgm:cxn modelId="{A2F4C783-DEBD-47FE-BBAE-1865BE8B4807}" type="presParOf" srcId="{77C91BE8-0CA1-46D3-8471-E5DEC139147D}" destId="{D3E22621-4DF4-4B21-92EA-4065504B863E}" srcOrd="16" destOrd="0" presId="urn:microsoft.com/office/officeart/2005/8/layout/hProcess7"/>
    <dgm:cxn modelId="{3F49A862-EF32-4837-8B4A-59B55E18F132}" type="presParOf" srcId="{D3E22621-4DF4-4B21-92EA-4065504B863E}" destId="{80E5C11C-4C5B-4E54-AA94-5108CD7CF30A}" srcOrd="0" destOrd="0" presId="urn:microsoft.com/office/officeart/2005/8/layout/hProcess7"/>
    <dgm:cxn modelId="{ADC893E7-6045-4600-AB3C-FDC941998511}" type="presParOf" srcId="{D3E22621-4DF4-4B21-92EA-4065504B863E}" destId="{7E3CCC3E-E736-4C0D-9BC7-20482D3DEE8A}" srcOrd="1" destOrd="0" presId="urn:microsoft.com/office/officeart/2005/8/layout/hProcess7"/>
    <dgm:cxn modelId="{89BBE119-8DA1-4377-AAAB-691E0BE0CA89}" type="presParOf" srcId="{77C91BE8-0CA1-46D3-8471-E5DEC139147D}" destId="{85940F88-98D9-43FF-B205-5BE14F3F2AEA}" srcOrd="17" destOrd="0" presId="urn:microsoft.com/office/officeart/2005/8/layout/hProcess7"/>
    <dgm:cxn modelId="{EA96FA79-AF2D-4F21-B408-411DE197FEF2}" type="presParOf" srcId="{77C91BE8-0CA1-46D3-8471-E5DEC139147D}" destId="{4757EE83-396E-4D67-AAA4-7A544120F2CF}" srcOrd="18" destOrd="0" presId="urn:microsoft.com/office/officeart/2005/8/layout/hProcess7"/>
    <dgm:cxn modelId="{6F00ACAF-A282-4A97-B433-27680B6BFEE9}" type="presParOf" srcId="{4757EE83-396E-4D67-AAA4-7A544120F2CF}" destId="{5933A39E-2128-4C8D-BBE8-D3A503F9FD1D}" srcOrd="0" destOrd="0" presId="urn:microsoft.com/office/officeart/2005/8/layout/hProcess7"/>
    <dgm:cxn modelId="{7AC3374C-DF84-4AF2-BB98-7632E9FF8369}" type="presParOf" srcId="{4757EE83-396E-4D67-AAA4-7A544120F2CF}" destId="{0A0E01B6-ED22-4C50-AD71-54774DE2DCAB}" srcOrd="1" destOrd="0" presId="urn:microsoft.com/office/officeart/2005/8/layout/hProcess7"/>
    <dgm:cxn modelId="{C9EAA6A3-9C78-425E-ADBD-C294C5323BAC}" type="presParOf" srcId="{4757EE83-396E-4D67-AAA4-7A544120F2CF}" destId="{BF06D05F-86B6-4F50-AC27-AC8C2075D662}" srcOrd="2" destOrd="0" presId="urn:microsoft.com/office/officeart/2005/8/layout/hProcess7"/>
    <dgm:cxn modelId="{B0B2D08F-0967-44DA-9249-8EF04B55C711}" type="presParOf" srcId="{77C91BE8-0CA1-46D3-8471-E5DEC139147D}" destId="{E338DA3B-D578-49BE-9ACD-8B10B606FCDE}" srcOrd="19" destOrd="0" presId="urn:microsoft.com/office/officeart/2005/8/layout/hProcess7"/>
    <dgm:cxn modelId="{FF61965B-EAF0-458D-BB79-8C1CA6AFCDC5}" type="presParOf" srcId="{77C91BE8-0CA1-46D3-8471-E5DEC139147D}" destId="{C8AD0128-F4B7-4325-B934-0454B7A58F76}" srcOrd="20" destOrd="0" presId="urn:microsoft.com/office/officeart/2005/8/layout/hProcess7"/>
    <dgm:cxn modelId="{A061C0E1-5FF1-4381-A2F6-ECC89D064760}" type="presParOf" srcId="{C8AD0128-F4B7-4325-B934-0454B7A58F76}" destId="{95B16D63-D0EB-40A1-97AB-3AB299EA5D77}" srcOrd="0" destOrd="0" presId="urn:microsoft.com/office/officeart/2005/8/layout/hProcess7"/>
    <dgm:cxn modelId="{AAA81048-AB4C-4CAE-806E-B261ADDA9350}" type="presParOf" srcId="{C8AD0128-F4B7-4325-B934-0454B7A58F76}" destId="{C879C283-97BF-440B-AC04-0CFFA3850F88}" srcOrd="1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BB2014D-FA0C-420D-B7E4-2B487E2FA0AE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7B8522DB-E707-4C70-8F2F-2D66FBCEFAAD}">
      <dgm:prSet phldrT="[Texto]" custT="1"/>
      <dgm:spPr/>
      <dgm:t>
        <a:bodyPr/>
        <a:lstStyle/>
        <a:p>
          <a:pPr>
            <a:lnSpc>
              <a:spcPct val="100000"/>
            </a:lnSpc>
          </a:pPr>
          <a:endParaRPr lang="es-EC" sz="1200" dirty="0"/>
        </a:p>
      </dgm:t>
    </dgm:pt>
    <dgm:pt modelId="{F1531994-42B9-4F9C-A6DE-34A23E47CF29}" type="parTrans" cxnId="{6CCC30D0-938B-4495-BF5F-BF83A30618A4}">
      <dgm:prSet/>
      <dgm:spPr/>
      <dgm:t>
        <a:bodyPr/>
        <a:lstStyle/>
        <a:p>
          <a:endParaRPr lang="es-EC"/>
        </a:p>
      </dgm:t>
    </dgm:pt>
    <dgm:pt modelId="{39FDB1F1-452B-46F4-91CE-1547313D98B4}" type="sibTrans" cxnId="{6CCC30D0-938B-4495-BF5F-BF83A30618A4}">
      <dgm:prSet/>
      <dgm:spPr/>
      <dgm:t>
        <a:bodyPr/>
        <a:lstStyle/>
        <a:p>
          <a:endParaRPr lang="es-EC"/>
        </a:p>
      </dgm:t>
    </dgm:pt>
    <dgm:pt modelId="{7C09817A-356A-47F2-BF08-BAFC2CFA24D3}">
      <dgm:prSet phldrT="[Texto]"/>
      <dgm:spPr/>
      <dgm:t>
        <a:bodyPr/>
        <a:lstStyle/>
        <a:p>
          <a:endParaRPr lang="es-EC" dirty="0"/>
        </a:p>
      </dgm:t>
    </dgm:pt>
    <dgm:pt modelId="{52F71F98-5B4A-49BE-8F19-57179F2D7B99}" type="parTrans" cxnId="{04DB0DCE-1463-49CD-8E4F-254AA1AAF43C}">
      <dgm:prSet/>
      <dgm:spPr/>
      <dgm:t>
        <a:bodyPr/>
        <a:lstStyle/>
        <a:p>
          <a:endParaRPr lang="es-EC"/>
        </a:p>
      </dgm:t>
    </dgm:pt>
    <dgm:pt modelId="{8584A700-762C-4AF2-B14F-E1B52C537110}" type="sibTrans" cxnId="{04DB0DCE-1463-49CD-8E4F-254AA1AAF43C}">
      <dgm:prSet/>
      <dgm:spPr/>
      <dgm:t>
        <a:bodyPr/>
        <a:lstStyle/>
        <a:p>
          <a:endParaRPr lang="es-EC"/>
        </a:p>
      </dgm:t>
    </dgm:pt>
    <dgm:pt modelId="{25E0803C-4616-4453-925D-C723E4FF8EFC}">
      <dgm:prSet phldrT="[Texto]"/>
      <dgm:spPr/>
      <dgm:t>
        <a:bodyPr/>
        <a:lstStyle/>
        <a:p>
          <a:endParaRPr lang="es-EC" dirty="0"/>
        </a:p>
      </dgm:t>
    </dgm:pt>
    <dgm:pt modelId="{407E7C65-3C34-4C6C-A2AA-6E8B617278F7}" type="parTrans" cxnId="{A7DE3CFA-31CB-4838-998F-F3EB565DEAF1}">
      <dgm:prSet/>
      <dgm:spPr/>
      <dgm:t>
        <a:bodyPr/>
        <a:lstStyle/>
        <a:p>
          <a:endParaRPr lang="es-EC"/>
        </a:p>
      </dgm:t>
    </dgm:pt>
    <dgm:pt modelId="{A33E489E-A656-4B17-9A1A-B77525951AA1}" type="sibTrans" cxnId="{A7DE3CFA-31CB-4838-998F-F3EB565DEAF1}">
      <dgm:prSet/>
      <dgm:spPr/>
      <dgm:t>
        <a:bodyPr/>
        <a:lstStyle/>
        <a:p>
          <a:endParaRPr lang="es-EC"/>
        </a:p>
      </dgm:t>
    </dgm:pt>
    <dgm:pt modelId="{E551DC07-AAE5-4AAF-8741-3BACAE89D912}">
      <dgm:prSet phldrT="[Texto]"/>
      <dgm:spPr/>
      <dgm:t>
        <a:bodyPr/>
        <a:lstStyle/>
        <a:p>
          <a:r>
            <a:rPr lang="es-ES" dirty="0" smtClean="0"/>
            <a:t> </a:t>
          </a:r>
          <a:endParaRPr lang="es-EC" dirty="0"/>
        </a:p>
      </dgm:t>
    </dgm:pt>
    <dgm:pt modelId="{12791B42-7C09-4CB6-8F0D-DB5988AC21C5}" type="parTrans" cxnId="{B48487E5-F39E-4400-8FC0-A1546ACEF089}">
      <dgm:prSet/>
      <dgm:spPr/>
      <dgm:t>
        <a:bodyPr/>
        <a:lstStyle/>
        <a:p>
          <a:endParaRPr lang="es-EC"/>
        </a:p>
      </dgm:t>
    </dgm:pt>
    <dgm:pt modelId="{006F6FE5-4553-43C7-A3C7-95DDE1497D8C}" type="sibTrans" cxnId="{B48487E5-F39E-4400-8FC0-A1546ACEF089}">
      <dgm:prSet/>
      <dgm:spPr/>
      <dgm:t>
        <a:bodyPr/>
        <a:lstStyle/>
        <a:p>
          <a:endParaRPr lang="es-EC"/>
        </a:p>
      </dgm:t>
    </dgm:pt>
    <dgm:pt modelId="{44936456-DBC0-419C-A584-2BD80CC078E4}">
      <dgm:prSet phldrT="[Texto]"/>
      <dgm:spPr/>
      <dgm:t>
        <a:bodyPr/>
        <a:lstStyle/>
        <a:p>
          <a:endParaRPr lang="es-EC" dirty="0"/>
        </a:p>
      </dgm:t>
    </dgm:pt>
    <dgm:pt modelId="{259313D9-BC7D-440E-92D3-E946846108ED}" type="parTrans" cxnId="{BD08093F-20A6-48F5-8430-CA7681F0B6F4}">
      <dgm:prSet/>
      <dgm:spPr/>
      <dgm:t>
        <a:bodyPr/>
        <a:lstStyle/>
        <a:p>
          <a:endParaRPr lang="es-EC"/>
        </a:p>
      </dgm:t>
    </dgm:pt>
    <dgm:pt modelId="{7F8D5EF2-D896-4988-9397-F14D278951C4}" type="sibTrans" cxnId="{BD08093F-20A6-48F5-8430-CA7681F0B6F4}">
      <dgm:prSet/>
      <dgm:spPr/>
      <dgm:t>
        <a:bodyPr/>
        <a:lstStyle/>
        <a:p>
          <a:endParaRPr lang="es-EC"/>
        </a:p>
      </dgm:t>
    </dgm:pt>
    <dgm:pt modelId="{3614884A-151B-4E88-9160-831D20C99CF5}">
      <dgm:prSet phldrT="[Texto]"/>
      <dgm:spPr/>
      <dgm:t>
        <a:bodyPr/>
        <a:lstStyle/>
        <a:p>
          <a:pPr>
            <a:lnSpc>
              <a:spcPct val="100000"/>
            </a:lnSpc>
          </a:pPr>
          <a:endParaRPr lang="es-EC" dirty="0"/>
        </a:p>
      </dgm:t>
    </dgm:pt>
    <dgm:pt modelId="{2583F5BD-F419-467D-A470-ED8A6008BC0D}" type="parTrans" cxnId="{3AEDAE5E-056E-4798-A3C8-B613AC02A165}">
      <dgm:prSet/>
      <dgm:spPr/>
      <dgm:t>
        <a:bodyPr/>
        <a:lstStyle/>
        <a:p>
          <a:endParaRPr lang="es-EC"/>
        </a:p>
      </dgm:t>
    </dgm:pt>
    <dgm:pt modelId="{1D63997F-CF00-4564-921A-13AA48E7B4E0}" type="sibTrans" cxnId="{3AEDAE5E-056E-4798-A3C8-B613AC02A165}">
      <dgm:prSet/>
      <dgm:spPr/>
      <dgm:t>
        <a:bodyPr/>
        <a:lstStyle/>
        <a:p>
          <a:endParaRPr lang="es-EC"/>
        </a:p>
      </dgm:t>
    </dgm:pt>
    <dgm:pt modelId="{A282D0B8-CD59-44DD-A70E-C434C04DE268}">
      <dgm:prSet phldrT="[Texto]"/>
      <dgm:spPr/>
      <dgm:t>
        <a:bodyPr/>
        <a:lstStyle/>
        <a:p>
          <a:pPr>
            <a:lnSpc>
              <a:spcPct val="100000"/>
            </a:lnSpc>
          </a:pPr>
          <a:endParaRPr lang="es-EC" dirty="0"/>
        </a:p>
      </dgm:t>
    </dgm:pt>
    <dgm:pt modelId="{C57F3AA1-6DF8-4355-9A53-025F7D70B539}" type="parTrans" cxnId="{90549518-D87A-4B8B-9FFD-734254D3ADBA}">
      <dgm:prSet/>
      <dgm:spPr/>
      <dgm:t>
        <a:bodyPr/>
        <a:lstStyle/>
        <a:p>
          <a:endParaRPr lang="es-EC"/>
        </a:p>
      </dgm:t>
    </dgm:pt>
    <dgm:pt modelId="{605E2116-FB44-4116-B527-80182DDDC672}" type="sibTrans" cxnId="{90549518-D87A-4B8B-9FFD-734254D3ADBA}">
      <dgm:prSet/>
      <dgm:spPr/>
      <dgm:t>
        <a:bodyPr/>
        <a:lstStyle/>
        <a:p>
          <a:endParaRPr lang="es-EC"/>
        </a:p>
      </dgm:t>
    </dgm:pt>
    <dgm:pt modelId="{9F4D70CB-4829-40E9-971C-EAA1D6B19257}">
      <dgm:prSet phldrT="[Texto]"/>
      <dgm:spPr/>
      <dgm:t>
        <a:bodyPr/>
        <a:lstStyle/>
        <a:p>
          <a:endParaRPr lang="es-EC" dirty="0"/>
        </a:p>
      </dgm:t>
    </dgm:pt>
    <dgm:pt modelId="{B3DD7AB1-C8E2-4A65-BF1B-D441B74AB12F}" type="parTrans" cxnId="{7163E68F-54C5-4064-BE0A-1CE2E957D676}">
      <dgm:prSet/>
      <dgm:spPr/>
      <dgm:t>
        <a:bodyPr/>
        <a:lstStyle/>
        <a:p>
          <a:endParaRPr lang="es-EC"/>
        </a:p>
      </dgm:t>
    </dgm:pt>
    <dgm:pt modelId="{732B1485-6B3C-4B96-B366-0838241E431C}" type="sibTrans" cxnId="{7163E68F-54C5-4064-BE0A-1CE2E957D676}">
      <dgm:prSet/>
      <dgm:spPr/>
      <dgm:t>
        <a:bodyPr/>
        <a:lstStyle/>
        <a:p>
          <a:endParaRPr lang="es-EC"/>
        </a:p>
      </dgm:t>
    </dgm:pt>
    <dgm:pt modelId="{0A03D12D-F1C0-48B3-87FA-F51909C32237}">
      <dgm:prSet phldrT="[Texto]"/>
      <dgm:spPr/>
      <dgm:t>
        <a:bodyPr/>
        <a:lstStyle/>
        <a:p>
          <a:endParaRPr lang="es-EC" dirty="0"/>
        </a:p>
      </dgm:t>
    </dgm:pt>
    <dgm:pt modelId="{0CC40567-C50D-4093-A29B-7A6A11B3F5B8}" type="parTrans" cxnId="{96BC8DEC-2C9D-44D4-96FD-FC92557927D2}">
      <dgm:prSet/>
      <dgm:spPr/>
      <dgm:t>
        <a:bodyPr/>
        <a:lstStyle/>
        <a:p>
          <a:endParaRPr lang="es-EC"/>
        </a:p>
      </dgm:t>
    </dgm:pt>
    <dgm:pt modelId="{59E7921B-DE6B-4CA3-9579-A3F7D722F558}" type="sibTrans" cxnId="{96BC8DEC-2C9D-44D4-96FD-FC92557927D2}">
      <dgm:prSet/>
      <dgm:spPr/>
      <dgm:t>
        <a:bodyPr/>
        <a:lstStyle/>
        <a:p>
          <a:endParaRPr lang="es-EC"/>
        </a:p>
      </dgm:t>
    </dgm:pt>
    <dgm:pt modelId="{30E8D932-EC90-4FFC-A796-8C68EE5FEE17}" type="pres">
      <dgm:prSet presAssocID="{7BB2014D-FA0C-420D-B7E4-2B487E2FA0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4F0307A-D313-46E8-BC6F-CE8209D66595}" type="pres">
      <dgm:prSet presAssocID="{7B8522DB-E707-4C70-8F2F-2D66FBCEFAA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95005E-3EEC-4E77-8118-34339EF5D85A}" type="pres">
      <dgm:prSet presAssocID="{39FDB1F1-452B-46F4-91CE-1547313D98B4}" presName="sibTrans" presStyleCnt="0"/>
      <dgm:spPr/>
    </dgm:pt>
    <dgm:pt modelId="{54407F21-47FD-4882-AEDC-323AD9EFAE08}" type="pres">
      <dgm:prSet presAssocID="{A282D0B8-CD59-44DD-A70E-C434C04DE26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B20443-1CA8-492D-B8F1-1F4D5FE97DE1}" type="pres">
      <dgm:prSet presAssocID="{605E2116-FB44-4116-B527-80182DDDC672}" presName="sibTrans" presStyleCnt="0"/>
      <dgm:spPr/>
    </dgm:pt>
    <dgm:pt modelId="{62C2E8E5-8988-4093-BFE4-6E09AD944E1F}" type="pres">
      <dgm:prSet presAssocID="{3614884A-151B-4E88-9160-831D20C99CF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96BA7C-ED12-48E6-8830-EE4320A5E7A1}" type="pres">
      <dgm:prSet presAssocID="{1D63997F-CF00-4564-921A-13AA48E7B4E0}" presName="sibTrans" presStyleCnt="0"/>
      <dgm:spPr/>
    </dgm:pt>
    <dgm:pt modelId="{28F5598A-B32A-4D64-8E87-45E7EB5160ED}" type="pres">
      <dgm:prSet presAssocID="{7C09817A-356A-47F2-BF08-BAFC2CFA24D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6F4BE2-8FEC-4832-8D09-7ED51442EE83}" type="pres">
      <dgm:prSet presAssocID="{8584A700-762C-4AF2-B14F-E1B52C537110}" presName="sibTrans" presStyleCnt="0"/>
      <dgm:spPr/>
    </dgm:pt>
    <dgm:pt modelId="{D1468BEB-F302-4408-B270-2332A7B5BD6A}" type="pres">
      <dgm:prSet presAssocID="{25E0803C-4616-4453-925D-C723E4FF8EF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4C8281-53E8-41C9-BEB8-5252E72BD149}" type="pres">
      <dgm:prSet presAssocID="{A33E489E-A656-4B17-9A1A-B77525951AA1}" presName="sibTrans" presStyleCnt="0"/>
      <dgm:spPr/>
    </dgm:pt>
    <dgm:pt modelId="{37350E51-3C54-4B98-A0DB-B5F27F07A6B1}" type="pres">
      <dgm:prSet presAssocID="{E551DC07-AAE5-4AAF-8741-3BACAE89D91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E17D1B-859D-4471-B408-AC6CFF03BFFC}" type="pres">
      <dgm:prSet presAssocID="{006F6FE5-4553-43C7-A3C7-95DDE1497D8C}" presName="sibTrans" presStyleCnt="0"/>
      <dgm:spPr/>
    </dgm:pt>
    <dgm:pt modelId="{062D976C-55B9-4DDE-8B77-9C83582273E3}" type="pres">
      <dgm:prSet presAssocID="{9F4D70CB-4829-40E9-971C-EAA1D6B1925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64CF05-96D3-45D5-9C66-D596568A6E83}" type="pres">
      <dgm:prSet presAssocID="{732B1485-6B3C-4B96-B366-0838241E431C}" presName="sibTrans" presStyleCnt="0"/>
      <dgm:spPr/>
    </dgm:pt>
    <dgm:pt modelId="{32FEA72F-160D-4085-B3C6-EEE251D94EEE}" type="pres">
      <dgm:prSet presAssocID="{0A03D12D-F1C0-48B3-87FA-F51909C3223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38C7C5-AF6C-4833-AF95-5C9AA8925780}" type="pres">
      <dgm:prSet presAssocID="{59E7921B-DE6B-4CA3-9579-A3F7D722F558}" presName="sibTrans" presStyleCnt="0"/>
      <dgm:spPr/>
    </dgm:pt>
    <dgm:pt modelId="{3EAA4E7E-C526-486F-A409-272D2B465ABE}" type="pres">
      <dgm:prSet presAssocID="{44936456-DBC0-419C-A584-2BD80CC078E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F9D91AD-CE0B-4073-B35F-2127AF925E50}" type="presOf" srcId="{E551DC07-AAE5-4AAF-8741-3BACAE89D912}" destId="{37350E51-3C54-4B98-A0DB-B5F27F07A6B1}" srcOrd="0" destOrd="0" presId="urn:microsoft.com/office/officeart/2005/8/layout/default"/>
    <dgm:cxn modelId="{AD98D130-B771-4F9E-A629-A4B9A5D47086}" type="presOf" srcId="{44936456-DBC0-419C-A584-2BD80CC078E4}" destId="{3EAA4E7E-C526-486F-A409-272D2B465ABE}" srcOrd="0" destOrd="0" presId="urn:microsoft.com/office/officeart/2005/8/layout/default"/>
    <dgm:cxn modelId="{3AEDAE5E-056E-4798-A3C8-B613AC02A165}" srcId="{7BB2014D-FA0C-420D-B7E4-2B487E2FA0AE}" destId="{3614884A-151B-4E88-9160-831D20C99CF5}" srcOrd="2" destOrd="0" parTransId="{2583F5BD-F419-467D-A470-ED8A6008BC0D}" sibTransId="{1D63997F-CF00-4564-921A-13AA48E7B4E0}"/>
    <dgm:cxn modelId="{7D1C863A-DCEC-4A7B-9311-23D0B5534897}" type="presOf" srcId="{A282D0B8-CD59-44DD-A70E-C434C04DE268}" destId="{54407F21-47FD-4882-AEDC-323AD9EFAE08}" srcOrd="0" destOrd="0" presId="urn:microsoft.com/office/officeart/2005/8/layout/default"/>
    <dgm:cxn modelId="{0B90D7B1-D78B-43D7-9ABC-F99E9641B810}" type="presOf" srcId="{9F4D70CB-4829-40E9-971C-EAA1D6B19257}" destId="{062D976C-55B9-4DDE-8B77-9C83582273E3}" srcOrd="0" destOrd="0" presId="urn:microsoft.com/office/officeart/2005/8/layout/default"/>
    <dgm:cxn modelId="{6CCC30D0-938B-4495-BF5F-BF83A30618A4}" srcId="{7BB2014D-FA0C-420D-B7E4-2B487E2FA0AE}" destId="{7B8522DB-E707-4C70-8F2F-2D66FBCEFAAD}" srcOrd="0" destOrd="0" parTransId="{F1531994-42B9-4F9C-A6DE-34A23E47CF29}" sibTransId="{39FDB1F1-452B-46F4-91CE-1547313D98B4}"/>
    <dgm:cxn modelId="{96BC8DEC-2C9D-44D4-96FD-FC92557927D2}" srcId="{7BB2014D-FA0C-420D-B7E4-2B487E2FA0AE}" destId="{0A03D12D-F1C0-48B3-87FA-F51909C32237}" srcOrd="7" destOrd="0" parTransId="{0CC40567-C50D-4093-A29B-7A6A11B3F5B8}" sibTransId="{59E7921B-DE6B-4CA3-9579-A3F7D722F558}"/>
    <dgm:cxn modelId="{E92D712A-E190-4CCA-8857-A537A10E1EAC}" type="presOf" srcId="{0A03D12D-F1C0-48B3-87FA-F51909C32237}" destId="{32FEA72F-160D-4085-B3C6-EEE251D94EEE}" srcOrd="0" destOrd="0" presId="urn:microsoft.com/office/officeart/2005/8/layout/default"/>
    <dgm:cxn modelId="{A7DE3CFA-31CB-4838-998F-F3EB565DEAF1}" srcId="{7BB2014D-FA0C-420D-B7E4-2B487E2FA0AE}" destId="{25E0803C-4616-4453-925D-C723E4FF8EFC}" srcOrd="4" destOrd="0" parTransId="{407E7C65-3C34-4C6C-A2AA-6E8B617278F7}" sibTransId="{A33E489E-A656-4B17-9A1A-B77525951AA1}"/>
    <dgm:cxn modelId="{BD08093F-20A6-48F5-8430-CA7681F0B6F4}" srcId="{7BB2014D-FA0C-420D-B7E4-2B487E2FA0AE}" destId="{44936456-DBC0-419C-A584-2BD80CC078E4}" srcOrd="8" destOrd="0" parTransId="{259313D9-BC7D-440E-92D3-E946846108ED}" sibTransId="{7F8D5EF2-D896-4988-9397-F14D278951C4}"/>
    <dgm:cxn modelId="{6A372580-479C-4A6D-AAD9-88C04C900219}" type="presOf" srcId="{25E0803C-4616-4453-925D-C723E4FF8EFC}" destId="{D1468BEB-F302-4408-B270-2332A7B5BD6A}" srcOrd="0" destOrd="0" presId="urn:microsoft.com/office/officeart/2005/8/layout/default"/>
    <dgm:cxn modelId="{90549518-D87A-4B8B-9FFD-734254D3ADBA}" srcId="{7BB2014D-FA0C-420D-B7E4-2B487E2FA0AE}" destId="{A282D0B8-CD59-44DD-A70E-C434C04DE268}" srcOrd="1" destOrd="0" parTransId="{C57F3AA1-6DF8-4355-9A53-025F7D70B539}" sibTransId="{605E2116-FB44-4116-B527-80182DDDC672}"/>
    <dgm:cxn modelId="{059E2092-9AA4-46B4-A86A-FA3D71905033}" type="presOf" srcId="{7C09817A-356A-47F2-BF08-BAFC2CFA24D3}" destId="{28F5598A-B32A-4D64-8E87-45E7EB5160ED}" srcOrd="0" destOrd="0" presId="urn:microsoft.com/office/officeart/2005/8/layout/default"/>
    <dgm:cxn modelId="{85F03012-5E1C-4CED-9D7F-8A6390448956}" type="presOf" srcId="{3614884A-151B-4E88-9160-831D20C99CF5}" destId="{62C2E8E5-8988-4093-BFE4-6E09AD944E1F}" srcOrd="0" destOrd="0" presId="urn:microsoft.com/office/officeart/2005/8/layout/default"/>
    <dgm:cxn modelId="{04DB0DCE-1463-49CD-8E4F-254AA1AAF43C}" srcId="{7BB2014D-FA0C-420D-B7E4-2B487E2FA0AE}" destId="{7C09817A-356A-47F2-BF08-BAFC2CFA24D3}" srcOrd="3" destOrd="0" parTransId="{52F71F98-5B4A-49BE-8F19-57179F2D7B99}" sibTransId="{8584A700-762C-4AF2-B14F-E1B52C537110}"/>
    <dgm:cxn modelId="{7163E68F-54C5-4064-BE0A-1CE2E957D676}" srcId="{7BB2014D-FA0C-420D-B7E4-2B487E2FA0AE}" destId="{9F4D70CB-4829-40E9-971C-EAA1D6B19257}" srcOrd="6" destOrd="0" parTransId="{B3DD7AB1-C8E2-4A65-BF1B-D441B74AB12F}" sibTransId="{732B1485-6B3C-4B96-B366-0838241E431C}"/>
    <dgm:cxn modelId="{B48487E5-F39E-4400-8FC0-A1546ACEF089}" srcId="{7BB2014D-FA0C-420D-B7E4-2B487E2FA0AE}" destId="{E551DC07-AAE5-4AAF-8741-3BACAE89D912}" srcOrd="5" destOrd="0" parTransId="{12791B42-7C09-4CB6-8F0D-DB5988AC21C5}" sibTransId="{006F6FE5-4553-43C7-A3C7-95DDE1497D8C}"/>
    <dgm:cxn modelId="{4FC7BF2A-3478-4777-B6EC-BFB7704C05BA}" type="presOf" srcId="{7B8522DB-E707-4C70-8F2F-2D66FBCEFAAD}" destId="{C4F0307A-D313-46E8-BC6F-CE8209D66595}" srcOrd="0" destOrd="0" presId="urn:microsoft.com/office/officeart/2005/8/layout/default"/>
    <dgm:cxn modelId="{C0EA750E-0139-44D3-BC0E-B3DFCFB7357D}" type="presOf" srcId="{7BB2014D-FA0C-420D-B7E4-2B487E2FA0AE}" destId="{30E8D932-EC90-4FFC-A796-8C68EE5FEE17}" srcOrd="0" destOrd="0" presId="urn:microsoft.com/office/officeart/2005/8/layout/default"/>
    <dgm:cxn modelId="{FEE13C17-F96D-41B8-848C-E6DE77ACD165}" type="presParOf" srcId="{30E8D932-EC90-4FFC-A796-8C68EE5FEE17}" destId="{C4F0307A-D313-46E8-BC6F-CE8209D66595}" srcOrd="0" destOrd="0" presId="urn:microsoft.com/office/officeart/2005/8/layout/default"/>
    <dgm:cxn modelId="{56233876-B425-4174-8E04-DA318BEDE14D}" type="presParOf" srcId="{30E8D932-EC90-4FFC-A796-8C68EE5FEE17}" destId="{1995005E-3EEC-4E77-8118-34339EF5D85A}" srcOrd="1" destOrd="0" presId="urn:microsoft.com/office/officeart/2005/8/layout/default"/>
    <dgm:cxn modelId="{7648DACF-24E6-4F09-9499-1C735C0D017C}" type="presParOf" srcId="{30E8D932-EC90-4FFC-A796-8C68EE5FEE17}" destId="{54407F21-47FD-4882-AEDC-323AD9EFAE08}" srcOrd="2" destOrd="0" presId="urn:microsoft.com/office/officeart/2005/8/layout/default"/>
    <dgm:cxn modelId="{E670ADCD-847F-457A-9C43-470DF6B24098}" type="presParOf" srcId="{30E8D932-EC90-4FFC-A796-8C68EE5FEE17}" destId="{9CB20443-1CA8-492D-B8F1-1F4D5FE97DE1}" srcOrd="3" destOrd="0" presId="urn:microsoft.com/office/officeart/2005/8/layout/default"/>
    <dgm:cxn modelId="{38E74358-D246-44AA-82E5-2C68D2112E60}" type="presParOf" srcId="{30E8D932-EC90-4FFC-A796-8C68EE5FEE17}" destId="{62C2E8E5-8988-4093-BFE4-6E09AD944E1F}" srcOrd="4" destOrd="0" presId="urn:microsoft.com/office/officeart/2005/8/layout/default"/>
    <dgm:cxn modelId="{AC0E4AB3-BA77-4740-8D0E-FA27044D9C44}" type="presParOf" srcId="{30E8D932-EC90-4FFC-A796-8C68EE5FEE17}" destId="{3996BA7C-ED12-48E6-8830-EE4320A5E7A1}" srcOrd="5" destOrd="0" presId="urn:microsoft.com/office/officeart/2005/8/layout/default"/>
    <dgm:cxn modelId="{5FB8F0B5-856F-4AF5-A0F5-7CC274625EFA}" type="presParOf" srcId="{30E8D932-EC90-4FFC-A796-8C68EE5FEE17}" destId="{28F5598A-B32A-4D64-8E87-45E7EB5160ED}" srcOrd="6" destOrd="0" presId="urn:microsoft.com/office/officeart/2005/8/layout/default"/>
    <dgm:cxn modelId="{10441A09-4783-49CC-8C5B-C6F08E59EB4F}" type="presParOf" srcId="{30E8D932-EC90-4FFC-A796-8C68EE5FEE17}" destId="{8F6F4BE2-8FEC-4832-8D09-7ED51442EE83}" srcOrd="7" destOrd="0" presId="urn:microsoft.com/office/officeart/2005/8/layout/default"/>
    <dgm:cxn modelId="{A4173E12-A79A-4EA3-8A34-F3128FF33CD6}" type="presParOf" srcId="{30E8D932-EC90-4FFC-A796-8C68EE5FEE17}" destId="{D1468BEB-F302-4408-B270-2332A7B5BD6A}" srcOrd="8" destOrd="0" presId="urn:microsoft.com/office/officeart/2005/8/layout/default"/>
    <dgm:cxn modelId="{B819B930-F4CA-4406-91A5-4B4018DC5BB9}" type="presParOf" srcId="{30E8D932-EC90-4FFC-A796-8C68EE5FEE17}" destId="{EE4C8281-53E8-41C9-BEB8-5252E72BD149}" srcOrd="9" destOrd="0" presId="urn:microsoft.com/office/officeart/2005/8/layout/default"/>
    <dgm:cxn modelId="{72953AC4-2367-451A-8A87-4AC59C66CF56}" type="presParOf" srcId="{30E8D932-EC90-4FFC-A796-8C68EE5FEE17}" destId="{37350E51-3C54-4B98-A0DB-B5F27F07A6B1}" srcOrd="10" destOrd="0" presId="urn:microsoft.com/office/officeart/2005/8/layout/default"/>
    <dgm:cxn modelId="{CFD2B142-2E90-41DC-9A75-FDD8ACA5934A}" type="presParOf" srcId="{30E8D932-EC90-4FFC-A796-8C68EE5FEE17}" destId="{59E17D1B-859D-4471-B408-AC6CFF03BFFC}" srcOrd="11" destOrd="0" presId="urn:microsoft.com/office/officeart/2005/8/layout/default"/>
    <dgm:cxn modelId="{5558B2EC-CB8E-460A-995F-C11120C46B88}" type="presParOf" srcId="{30E8D932-EC90-4FFC-A796-8C68EE5FEE17}" destId="{062D976C-55B9-4DDE-8B77-9C83582273E3}" srcOrd="12" destOrd="0" presId="urn:microsoft.com/office/officeart/2005/8/layout/default"/>
    <dgm:cxn modelId="{E3E8CA42-28DC-4041-BC38-EEFB53E218F3}" type="presParOf" srcId="{30E8D932-EC90-4FFC-A796-8C68EE5FEE17}" destId="{AD64CF05-96D3-45D5-9C66-D596568A6E83}" srcOrd="13" destOrd="0" presId="urn:microsoft.com/office/officeart/2005/8/layout/default"/>
    <dgm:cxn modelId="{E8910C48-3C82-4366-88A8-B7899FA67B3E}" type="presParOf" srcId="{30E8D932-EC90-4FFC-A796-8C68EE5FEE17}" destId="{32FEA72F-160D-4085-B3C6-EEE251D94EEE}" srcOrd="14" destOrd="0" presId="urn:microsoft.com/office/officeart/2005/8/layout/default"/>
    <dgm:cxn modelId="{89A46B7A-4D83-400A-A6FA-96B02B05AB70}" type="presParOf" srcId="{30E8D932-EC90-4FFC-A796-8C68EE5FEE17}" destId="{3C38C7C5-AF6C-4833-AF95-5C9AA8925780}" srcOrd="15" destOrd="0" presId="urn:microsoft.com/office/officeart/2005/8/layout/default"/>
    <dgm:cxn modelId="{83480A70-1BF2-4137-B6A6-04B504C01A76}" type="presParOf" srcId="{30E8D932-EC90-4FFC-A796-8C68EE5FEE17}" destId="{3EAA4E7E-C526-486F-A409-272D2B465ABE}" srcOrd="1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0020A2A-E9DC-4C00-B952-0915BB4003A3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117619BD-23C7-4654-9371-CFB301DC1604}">
      <dgm:prSet phldrT="[Texto]" phldr="1"/>
      <dgm:spPr/>
      <dgm:t>
        <a:bodyPr/>
        <a:lstStyle/>
        <a:p>
          <a:endParaRPr lang="es-ES" dirty="0"/>
        </a:p>
      </dgm:t>
    </dgm:pt>
    <dgm:pt modelId="{A4C171BD-D60A-4F2F-A76C-F10139E75AF6}" type="parTrans" cxnId="{A4FA2D2C-202B-44F6-BC5C-3A277DCBE553}">
      <dgm:prSet/>
      <dgm:spPr/>
      <dgm:t>
        <a:bodyPr/>
        <a:lstStyle/>
        <a:p>
          <a:endParaRPr lang="es-ES"/>
        </a:p>
      </dgm:t>
    </dgm:pt>
    <dgm:pt modelId="{E83EA986-481F-43F7-91F1-CAAB8B8405B2}" type="sibTrans" cxnId="{A4FA2D2C-202B-44F6-BC5C-3A277DCBE553}">
      <dgm:prSet/>
      <dgm:spPr/>
      <dgm:t>
        <a:bodyPr/>
        <a:lstStyle/>
        <a:p>
          <a:endParaRPr lang="es-ES"/>
        </a:p>
      </dgm:t>
    </dgm:pt>
    <dgm:pt modelId="{2D8F54AC-C694-4009-BA02-D5A9A8F0F160}">
      <dgm:prSet phldrT="[Texto]"/>
      <dgm:spPr/>
      <dgm:t>
        <a:bodyPr/>
        <a:lstStyle/>
        <a:p>
          <a:endParaRPr lang="es-ES" dirty="0"/>
        </a:p>
      </dgm:t>
    </dgm:pt>
    <dgm:pt modelId="{8D05A218-22B2-4573-BB4F-78C35D222970}" type="parTrans" cxnId="{7FF1706D-7E0A-4758-9C68-49E0E1E8619B}">
      <dgm:prSet/>
      <dgm:spPr/>
      <dgm:t>
        <a:bodyPr/>
        <a:lstStyle/>
        <a:p>
          <a:endParaRPr lang="es-ES"/>
        </a:p>
      </dgm:t>
    </dgm:pt>
    <dgm:pt modelId="{CE97BE74-CE46-4427-9CC8-A65ECC48943C}" type="sibTrans" cxnId="{7FF1706D-7E0A-4758-9C68-49E0E1E8619B}">
      <dgm:prSet/>
      <dgm:spPr/>
      <dgm:t>
        <a:bodyPr/>
        <a:lstStyle/>
        <a:p>
          <a:endParaRPr lang="es-ES"/>
        </a:p>
      </dgm:t>
    </dgm:pt>
    <dgm:pt modelId="{735E1D0F-19F4-4B15-A46B-706F40F7C9C6}">
      <dgm:prSet phldrT="[Texto]"/>
      <dgm:spPr/>
      <dgm:t>
        <a:bodyPr/>
        <a:lstStyle/>
        <a:p>
          <a:endParaRPr lang="es-ES" dirty="0"/>
        </a:p>
      </dgm:t>
    </dgm:pt>
    <dgm:pt modelId="{3910194E-564F-4991-BEF4-828A6A5F661C}" type="parTrans" cxnId="{41E61465-0487-44CF-BF6F-BD542EF0C994}">
      <dgm:prSet/>
      <dgm:spPr/>
      <dgm:t>
        <a:bodyPr/>
        <a:lstStyle/>
        <a:p>
          <a:endParaRPr lang="es-ES"/>
        </a:p>
      </dgm:t>
    </dgm:pt>
    <dgm:pt modelId="{B5A0FD47-CBC4-42B1-8225-0881EB6527CE}" type="sibTrans" cxnId="{41E61465-0487-44CF-BF6F-BD542EF0C994}">
      <dgm:prSet/>
      <dgm:spPr/>
      <dgm:t>
        <a:bodyPr/>
        <a:lstStyle/>
        <a:p>
          <a:endParaRPr lang="es-ES"/>
        </a:p>
      </dgm:t>
    </dgm:pt>
    <dgm:pt modelId="{1A6DA738-47A1-47E4-95CB-1E9393BAB32A}">
      <dgm:prSet phldrT="[Texto]"/>
      <dgm:spPr/>
      <dgm:t>
        <a:bodyPr/>
        <a:lstStyle/>
        <a:p>
          <a:endParaRPr lang="es-ES" dirty="0"/>
        </a:p>
      </dgm:t>
    </dgm:pt>
    <dgm:pt modelId="{AE499735-BD43-4A50-8884-8699BABB072B}" type="parTrans" cxnId="{89757C18-9EE9-47ED-A687-81BC1BDD9720}">
      <dgm:prSet/>
      <dgm:spPr/>
      <dgm:t>
        <a:bodyPr/>
        <a:lstStyle/>
        <a:p>
          <a:endParaRPr lang="es-ES"/>
        </a:p>
      </dgm:t>
    </dgm:pt>
    <dgm:pt modelId="{B09353D6-E192-44E0-A98C-1E0A499CCBE2}" type="sibTrans" cxnId="{89757C18-9EE9-47ED-A687-81BC1BDD9720}">
      <dgm:prSet/>
      <dgm:spPr/>
      <dgm:t>
        <a:bodyPr/>
        <a:lstStyle/>
        <a:p>
          <a:endParaRPr lang="es-ES"/>
        </a:p>
      </dgm:t>
    </dgm:pt>
    <dgm:pt modelId="{B72178BB-DAEA-4E35-AB80-A5933C2F165D}">
      <dgm:prSet phldrT="[Texto]"/>
      <dgm:spPr/>
      <dgm:t>
        <a:bodyPr/>
        <a:lstStyle/>
        <a:p>
          <a:endParaRPr lang="es-ES" dirty="0"/>
        </a:p>
      </dgm:t>
    </dgm:pt>
    <dgm:pt modelId="{F3993F4A-A645-4017-A30F-CF5DDFE0DD00}" type="parTrans" cxnId="{4967C4E6-9AFA-47BE-824C-A43D51A5EC4E}">
      <dgm:prSet/>
      <dgm:spPr/>
      <dgm:t>
        <a:bodyPr/>
        <a:lstStyle/>
        <a:p>
          <a:endParaRPr lang="es-ES"/>
        </a:p>
      </dgm:t>
    </dgm:pt>
    <dgm:pt modelId="{725B0B46-C5E3-4798-9493-98B69627766B}" type="sibTrans" cxnId="{4967C4E6-9AFA-47BE-824C-A43D51A5EC4E}">
      <dgm:prSet/>
      <dgm:spPr/>
      <dgm:t>
        <a:bodyPr/>
        <a:lstStyle/>
        <a:p>
          <a:endParaRPr lang="es-ES"/>
        </a:p>
      </dgm:t>
    </dgm:pt>
    <dgm:pt modelId="{07FE1555-62C5-47F7-A5EA-CCABE3062011}">
      <dgm:prSet phldrT="[Texto]"/>
      <dgm:spPr/>
      <dgm:t>
        <a:bodyPr/>
        <a:lstStyle/>
        <a:p>
          <a:endParaRPr lang="es-ES" dirty="0"/>
        </a:p>
      </dgm:t>
    </dgm:pt>
    <dgm:pt modelId="{4A1CB9AC-A759-4D25-9B53-702165F2F75F}" type="parTrans" cxnId="{58929A02-13C4-47ED-98FC-E0789129B8FA}">
      <dgm:prSet/>
      <dgm:spPr/>
      <dgm:t>
        <a:bodyPr/>
        <a:lstStyle/>
        <a:p>
          <a:endParaRPr lang="es-ES"/>
        </a:p>
      </dgm:t>
    </dgm:pt>
    <dgm:pt modelId="{082119C3-7EDD-4043-A6D5-AF1C6187C285}" type="sibTrans" cxnId="{58929A02-13C4-47ED-98FC-E0789129B8FA}">
      <dgm:prSet/>
      <dgm:spPr/>
      <dgm:t>
        <a:bodyPr/>
        <a:lstStyle/>
        <a:p>
          <a:endParaRPr lang="es-ES"/>
        </a:p>
      </dgm:t>
    </dgm:pt>
    <dgm:pt modelId="{72892B2D-1D5D-4504-BA21-E3C2672D576E}" type="pres">
      <dgm:prSet presAssocID="{D0020A2A-E9DC-4C00-B952-0915BB4003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1C869B0-2DE8-49A1-97FB-10EC555D76B6}" type="pres">
      <dgm:prSet presAssocID="{117619BD-23C7-4654-9371-CFB301DC160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7E481F-DC0B-4DAD-8B3F-361C77F8246E}" type="pres">
      <dgm:prSet presAssocID="{E83EA986-481F-43F7-91F1-CAAB8B8405B2}" presName="sibTrans" presStyleCnt="0"/>
      <dgm:spPr/>
    </dgm:pt>
    <dgm:pt modelId="{1D41466B-846F-450B-8ADB-F4DF0EC8EBF4}" type="pres">
      <dgm:prSet presAssocID="{735E1D0F-19F4-4B15-A46B-706F40F7C9C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7BAD62-E12A-4DFB-88D3-A88F71F12646}" type="pres">
      <dgm:prSet presAssocID="{B5A0FD47-CBC4-42B1-8225-0881EB6527CE}" presName="sibTrans" presStyleCnt="0"/>
      <dgm:spPr/>
    </dgm:pt>
    <dgm:pt modelId="{F29D41AF-D65D-4399-91FA-3E7CB8E0DE1D}" type="pres">
      <dgm:prSet presAssocID="{1A6DA738-47A1-47E4-95CB-1E9393BAB32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9757C5-1B82-4AD2-BFFB-434AD1FA9600}" type="pres">
      <dgm:prSet presAssocID="{B09353D6-E192-44E0-A98C-1E0A499CCBE2}" presName="sibTrans" presStyleCnt="0"/>
      <dgm:spPr/>
    </dgm:pt>
    <dgm:pt modelId="{3A8E02ED-1002-481F-9D9F-AE5962D9715A}" type="pres">
      <dgm:prSet presAssocID="{B72178BB-DAEA-4E35-AB80-A5933C2F165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9A5720-E781-49B9-ACB3-373C9E6FE8E7}" type="pres">
      <dgm:prSet presAssocID="{725B0B46-C5E3-4798-9493-98B69627766B}" presName="sibTrans" presStyleCnt="0"/>
      <dgm:spPr/>
    </dgm:pt>
    <dgm:pt modelId="{617486EB-2340-4AD4-84E2-3C13F5409375}" type="pres">
      <dgm:prSet presAssocID="{07FE1555-62C5-47F7-A5EA-CCABE306201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62DD15-94E8-43A1-A5A3-16B8D4FC3CF7}" type="pres">
      <dgm:prSet presAssocID="{082119C3-7EDD-4043-A6D5-AF1C6187C285}" presName="sibTrans" presStyleCnt="0"/>
      <dgm:spPr/>
    </dgm:pt>
    <dgm:pt modelId="{369F2FC2-3865-4F80-A00F-D102A7C583A9}" type="pres">
      <dgm:prSet presAssocID="{2D8F54AC-C694-4009-BA02-D5A9A8F0F16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857B6E-6253-4854-8BD1-8E2910983A78}" type="presOf" srcId="{735E1D0F-19F4-4B15-A46B-706F40F7C9C6}" destId="{1D41466B-846F-450B-8ADB-F4DF0EC8EBF4}" srcOrd="0" destOrd="0" presId="urn:microsoft.com/office/officeart/2005/8/layout/default"/>
    <dgm:cxn modelId="{58929A02-13C4-47ED-98FC-E0789129B8FA}" srcId="{D0020A2A-E9DC-4C00-B952-0915BB4003A3}" destId="{07FE1555-62C5-47F7-A5EA-CCABE3062011}" srcOrd="4" destOrd="0" parTransId="{4A1CB9AC-A759-4D25-9B53-702165F2F75F}" sibTransId="{082119C3-7EDD-4043-A6D5-AF1C6187C285}"/>
    <dgm:cxn modelId="{675393A9-F59B-4898-B65F-9DA78B7ECA14}" type="presOf" srcId="{B72178BB-DAEA-4E35-AB80-A5933C2F165D}" destId="{3A8E02ED-1002-481F-9D9F-AE5962D9715A}" srcOrd="0" destOrd="0" presId="urn:microsoft.com/office/officeart/2005/8/layout/default"/>
    <dgm:cxn modelId="{41E61465-0487-44CF-BF6F-BD542EF0C994}" srcId="{D0020A2A-E9DC-4C00-B952-0915BB4003A3}" destId="{735E1D0F-19F4-4B15-A46B-706F40F7C9C6}" srcOrd="1" destOrd="0" parTransId="{3910194E-564F-4991-BEF4-828A6A5F661C}" sibTransId="{B5A0FD47-CBC4-42B1-8225-0881EB6527CE}"/>
    <dgm:cxn modelId="{4967C4E6-9AFA-47BE-824C-A43D51A5EC4E}" srcId="{D0020A2A-E9DC-4C00-B952-0915BB4003A3}" destId="{B72178BB-DAEA-4E35-AB80-A5933C2F165D}" srcOrd="3" destOrd="0" parTransId="{F3993F4A-A645-4017-A30F-CF5DDFE0DD00}" sibTransId="{725B0B46-C5E3-4798-9493-98B69627766B}"/>
    <dgm:cxn modelId="{A4FA2D2C-202B-44F6-BC5C-3A277DCBE553}" srcId="{D0020A2A-E9DC-4C00-B952-0915BB4003A3}" destId="{117619BD-23C7-4654-9371-CFB301DC1604}" srcOrd="0" destOrd="0" parTransId="{A4C171BD-D60A-4F2F-A76C-F10139E75AF6}" sibTransId="{E83EA986-481F-43F7-91F1-CAAB8B8405B2}"/>
    <dgm:cxn modelId="{99730FF3-0C51-405B-9B24-8AE2128BC6C7}" type="presOf" srcId="{07FE1555-62C5-47F7-A5EA-CCABE3062011}" destId="{617486EB-2340-4AD4-84E2-3C13F5409375}" srcOrd="0" destOrd="0" presId="urn:microsoft.com/office/officeart/2005/8/layout/default"/>
    <dgm:cxn modelId="{273A78F4-759F-4076-8016-64278FECAFC1}" type="presOf" srcId="{2D8F54AC-C694-4009-BA02-D5A9A8F0F160}" destId="{369F2FC2-3865-4F80-A00F-D102A7C583A9}" srcOrd="0" destOrd="0" presId="urn:microsoft.com/office/officeart/2005/8/layout/default"/>
    <dgm:cxn modelId="{1A0D86C4-0016-4CCC-8818-581C07583647}" type="presOf" srcId="{D0020A2A-E9DC-4C00-B952-0915BB4003A3}" destId="{72892B2D-1D5D-4504-BA21-E3C2672D576E}" srcOrd="0" destOrd="0" presId="urn:microsoft.com/office/officeart/2005/8/layout/default"/>
    <dgm:cxn modelId="{7FF1706D-7E0A-4758-9C68-49E0E1E8619B}" srcId="{D0020A2A-E9DC-4C00-B952-0915BB4003A3}" destId="{2D8F54AC-C694-4009-BA02-D5A9A8F0F160}" srcOrd="5" destOrd="0" parTransId="{8D05A218-22B2-4573-BB4F-78C35D222970}" sibTransId="{CE97BE74-CE46-4427-9CC8-A65ECC48943C}"/>
    <dgm:cxn modelId="{89757C18-9EE9-47ED-A687-81BC1BDD9720}" srcId="{D0020A2A-E9DC-4C00-B952-0915BB4003A3}" destId="{1A6DA738-47A1-47E4-95CB-1E9393BAB32A}" srcOrd="2" destOrd="0" parTransId="{AE499735-BD43-4A50-8884-8699BABB072B}" sibTransId="{B09353D6-E192-44E0-A98C-1E0A499CCBE2}"/>
    <dgm:cxn modelId="{A9EB1B26-5831-49AF-9513-6781A8AF693B}" type="presOf" srcId="{1A6DA738-47A1-47E4-95CB-1E9393BAB32A}" destId="{F29D41AF-D65D-4399-91FA-3E7CB8E0DE1D}" srcOrd="0" destOrd="0" presId="urn:microsoft.com/office/officeart/2005/8/layout/default"/>
    <dgm:cxn modelId="{8804763A-218E-4D6F-8595-F1EBA56C2834}" type="presOf" srcId="{117619BD-23C7-4654-9371-CFB301DC1604}" destId="{01C869B0-2DE8-49A1-97FB-10EC555D76B6}" srcOrd="0" destOrd="0" presId="urn:microsoft.com/office/officeart/2005/8/layout/default"/>
    <dgm:cxn modelId="{4113E183-142B-4514-96D5-DB9F8E073A21}" type="presParOf" srcId="{72892B2D-1D5D-4504-BA21-E3C2672D576E}" destId="{01C869B0-2DE8-49A1-97FB-10EC555D76B6}" srcOrd="0" destOrd="0" presId="urn:microsoft.com/office/officeart/2005/8/layout/default"/>
    <dgm:cxn modelId="{FB76F793-87D7-4F2F-B999-FF9B37710F45}" type="presParOf" srcId="{72892B2D-1D5D-4504-BA21-E3C2672D576E}" destId="{9B7E481F-DC0B-4DAD-8B3F-361C77F8246E}" srcOrd="1" destOrd="0" presId="urn:microsoft.com/office/officeart/2005/8/layout/default"/>
    <dgm:cxn modelId="{F8978C76-9DF9-4A8B-BFEF-4C7CADB3D83A}" type="presParOf" srcId="{72892B2D-1D5D-4504-BA21-E3C2672D576E}" destId="{1D41466B-846F-450B-8ADB-F4DF0EC8EBF4}" srcOrd="2" destOrd="0" presId="urn:microsoft.com/office/officeart/2005/8/layout/default"/>
    <dgm:cxn modelId="{B222EA14-2368-4ED1-A380-E90FAE476E4D}" type="presParOf" srcId="{72892B2D-1D5D-4504-BA21-E3C2672D576E}" destId="{307BAD62-E12A-4DFB-88D3-A88F71F12646}" srcOrd="3" destOrd="0" presId="urn:microsoft.com/office/officeart/2005/8/layout/default"/>
    <dgm:cxn modelId="{0F4C61FD-07C2-4BD5-980C-CB6E2566FD90}" type="presParOf" srcId="{72892B2D-1D5D-4504-BA21-E3C2672D576E}" destId="{F29D41AF-D65D-4399-91FA-3E7CB8E0DE1D}" srcOrd="4" destOrd="0" presId="urn:microsoft.com/office/officeart/2005/8/layout/default"/>
    <dgm:cxn modelId="{32396D4C-F1F7-43BA-B35C-B1F2CB402379}" type="presParOf" srcId="{72892B2D-1D5D-4504-BA21-E3C2672D576E}" destId="{079757C5-1B82-4AD2-BFFB-434AD1FA9600}" srcOrd="5" destOrd="0" presId="urn:microsoft.com/office/officeart/2005/8/layout/default"/>
    <dgm:cxn modelId="{330E220D-69A3-4AF7-BB93-FD36DA905252}" type="presParOf" srcId="{72892B2D-1D5D-4504-BA21-E3C2672D576E}" destId="{3A8E02ED-1002-481F-9D9F-AE5962D9715A}" srcOrd="6" destOrd="0" presId="urn:microsoft.com/office/officeart/2005/8/layout/default"/>
    <dgm:cxn modelId="{7DDED3F1-11DC-4E2D-90EB-26A1B414A5C0}" type="presParOf" srcId="{72892B2D-1D5D-4504-BA21-E3C2672D576E}" destId="{2E9A5720-E781-49B9-ACB3-373C9E6FE8E7}" srcOrd="7" destOrd="0" presId="urn:microsoft.com/office/officeart/2005/8/layout/default"/>
    <dgm:cxn modelId="{D95017F7-3B80-4E99-B44A-3E9DFF78E76D}" type="presParOf" srcId="{72892B2D-1D5D-4504-BA21-E3C2672D576E}" destId="{617486EB-2340-4AD4-84E2-3C13F5409375}" srcOrd="8" destOrd="0" presId="urn:microsoft.com/office/officeart/2005/8/layout/default"/>
    <dgm:cxn modelId="{C45669FB-0B61-437E-A5BB-11434E20CC15}" type="presParOf" srcId="{72892B2D-1D5D-4504-BA21-E3C2672D576E}" destId="{5862DD15-94E8-43A1-A5A3-16B8D4FC3CF7}" srcOrd="9" destOrd="0" presId="urn:microsoft.com/office/officeart/2005/8/layout/default"/>
    <dgm:cxn modelId="{26C0A930-080B-43A8-96D5-F939ACA2D7A5}" type="presParOf" srcId="{72892B2D-1D5D-4504-BA21-E3C2672D576E}" destId="{369F2FC2-3865-4F80-A00F-D102A7C583A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ED5B05-1656-4791-A8BC-C9A218EB9D5A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D15F041E-49D7-4F56-914A-7D6C4AD99EA9}">
      <dgm:prSet phldrT="[Texto]"/>
      <dgm:spPr/>
      <dgm:t>
        <a:bodyPr/>
        <a:lstStyle/>
        <a:p>
          <a:r>
            <a:rPr lang="es-ES" dirty="0" smtClean="0"/>
            <a:t>Inseguridad nacional e internacional</a:t>
          </a:r>
          <a:endParaRPr lang="es-ES" dirty="0"/>
        </a:p>
      </dgm:t>
    </dgm:pt>
    <dgm:pt modelId="{12754956-1DE7-47E6-B793-7CAD3F35A022}" type="parTrans" cxnId="{B9ACB6D6-C292-43B0-A892-D9C427316696}">
      <dgm:prSet/>
      <dgm:spPr/>
      <dgm:t>
        <a:bodyPr/>
        <a:lstStyle/>
        <a:p>
          <a:endParaRPr lang="es-ES"/>
        </a:p>
      </dgm:t>
    </dgm:pt>
    <dgm:pt modelId="{B10A4C50-A13B-4BB5-BFDF-B91CFDD10972}" type="sibTrans" cxnId="{B9ACB6D6-C292-43B0-A892-D9C427316696}">
      <dgm:prSet/>
      <dgm:spPr/>
      <dgm:t>
        <a:bodyPr/>
        <a:lstStyle/>
        <a:p>
          <a:endParaRPr lang="es-ES"/>
        </a:p>
      </dgm:t>
    </dgm:pt>
    <dgm:pt modelId="{AA0274FC-8B85-4083-932C-2A231B2DB6CA}">
      <dgm:prSet phldrT="[Texto]"/>
      <dgm:spPr/>
      <dgm:t>
        <a:bodyPr/>
        <a:lstStyle/>
        <a:p>
          <a:r>
            <a:rPr lang="es-ES" dirty="0" smtClean="0"/>
            <a:t>Búsqueda de soluciones efectivas</a:t>
          </a:r>
          <a:endParaRPr lang="es-ES" dirty="0"/>
        </a:p>
      </dgm:t>
    </dgm:pt>
    <dgm:pt modelId="{5936D64A-0D3A-429E-97B0-3F3945F60543}" type="parTrans" cxnId="{40FC40FA-74CD-49E1-8528-631C3027ECDD}">
      <dgm:prSet/>
      <dgm:spPr/>
      <dgm:t>
        <a:bodyPr/>
        <a:lstStyle/>
        <a:p>
          <a:endParaRPr lang="es-ES"/>
        </a:p>
      </dgm:t>
    </dgm:pt>
    <dgm:pt modelId="{8E56B99C-46E0-4098-BCD1-B749AE4EA302}" type="sibTrans" cxnId="{40FC40FA-74CD-49E1-8528-631C3027ECDD}">
      <dgm:prSet/>
      <dgm:spPr/>
      <dgm:t>
        <a:bodyPr/>
        <a:lstStyle/>
        <a:p>
          <a:endParaRPr lang="es-ES"/>
        </a:p>
      </dgm:t>
    </dgm:pt>
    <dgm:pt modelId="{B0798097-12C4-4600-9115-2FFF2D26B0E5}">
      <dgm:prSet phldrT="[Texto]"/>
      <dgm:spPr/>
      <dgm:t>
        <a:bodyPr/>
        <a:lstStyle/>
        <a:p>
          <a:r>
            <a:rPr lang="es-ES" dirty="0" smtClean="0"/>
            <a:t>Ineficiencia policial</a:t>
          </a:r>
          <a:endParaRPr lang="es-ES" dirty="0"/>
        </a:p>
      </dgm:t>
    </dgm:pt>
    <dgm:pt modelId="{1CC6E556-88BE-4BE4-B92D-6B3C2E0D0AED}" type="parTrans" cxnId="{6D2E596A-D1C9-40C0-9487-FC78168A1F47}">
      <dgm:prSet/>
      <dgm:spPr/>
      <dgm:t>
        <a:bodyPr/>
        <a:lstStyle/>
        <a:p>
          <a:endParaRPr lang="es-ES"/>
        </a:p>
      </dgm:t>
    </dgm:pt>
    <dgm:pt modelId="{33DD7129-E9F6-4552-9B0B-3819141EC713}" type="sibTrans" cxnId="{6D2E596A-D1C9-40C0-9487-FC78168A1F47}">
      <dgm:prSet/>
      <dgm:spPr/>
      <dgm:t>
        <a:bodyPr/>
        <a:lstStyle/>
        <a:p>
          <a:endParaRPr lang="es-ES"/>
        </a:p>
      </dgm:t>
    </dgm:pt>
    <dgm:pt modelId="{FF751D7E-DA7E-40D4-8469-75821237913A}" type="pres">
      <dgm:prSet presAssocID="{02ED5B05-1656-4791-A8BC-C9A218EB9D5A}" presName="Name0" presStyleCnt="0">
        <dgm:presLayoutVars>
          <dgm:dir/>
          <dgm:resizeHandles val="exact"/>
        </dgm:presLayoutVars>
      </dgm:prSet>
      <dgm:spPr/>
    </dgm:pt>
    <dgm:pt modelId="{9E0A6D88-C129-4672-BEFC-4BC93F2BD0A0}" type="pres">
      <dgm:prSet presAssocID="{D15F041E-49D7-4F56-914A-7D6C4AD99E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395DA5-F214-4E8A-9F5F-E5D66C8D165F}" type="pres">
      <dgm:prSet presAssocID="{B10A4C50-A13B-4BB5-BFDF-B91CFDD10972}" presName="sibTrans" presStyleLbl="sibTrans2D1" presStyleIdx="0" presStyleCnt="2"/>
      <dgm:spPr/>
      <dgm:t>
        <a:bodyPr/>
        <a:lstStyle/>
        <a:p>
          <a:endParaRPr lang="es-ES"/>
        </a:p>
      </dgm:t>
    </dgm:pt>
    <dgm:pt modelId="{0B4B19AB-E7D1-45A7-B539-A24F9CEEA214}" type="pres">
      <dgm:prSet presAssocID="{B10A4C50-A13B-4BB5-BFDF-B91CFDD10972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CAE678B1-423C-438D-92D0-C0C0E98C8E8A}" type="pres">
      <dgm:prSet presAssocID="{AA0274FC-8B85-4083-932C-2A231B2DB6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E3EB3-2007-4759-854B-388A11FF7C10}" type="pres">
      <dgm:prSet presAssocID="{8E56B99C-46E0-4098-BCD1-B749AE4EA302}" presName="sibTrans" presStyleLbl="sibTrans2D1" presStyleIdx="1" presStyleCnt="2"/>
      <dgm:spPr/>
      <dgm:t>
        <a:bodyPr/>
        <a:lstStyle/>
        <a:p>
          <a:endParaRPr lang="es-ES"/>
        </a:p>
      </dgm:t>
    </dgm:pt>
    <dgm:pt modelId="{143AF411-1022-4015-9139-6EFCE47B9A01}" type="pres">
      <dgm:prSet presAssocID="{8E56B99C-46E0-4098-BCD1-B749AE4EA302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6FF1B46F-0AF6-4487-ADCE-35C01939DBFF}" type="pres">
      <dgm:prSet presAssocID="{B0798097-12C4-4600-9115-2FFF2D26B0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37C7CBD-50E3-4DAB-8386-82BFEEEF0D29}" type="presOf" srcId="{D15F041E-49D7-4F56-914A-7D6C4AD99EA9}" destId="{9E0A6D88-C129-4672-BEFC-4BC93F2BD0A0}" srcOrd="0" destOrd="0" presId="urn:microsoft.com/office/officeart/2005/8/layout/process1"/>
    <dgm:cxn modelId="{6D2E596A-D1C9-40C0-9487-FC78168A1F47}" srcId="{02ED5B05-1656-4791-A8BC-C9A218EB9D5A}" destId="{B0798097-12C4-4600-9115-2FFF2D26B0E5}" srcOrd="2" destOrd="0" parTransId="{1CC6E556-88BE-4BE4-B92D-6B3C2E0D0AED}" sibTransId="{33DD7129-E9F6-4552-9B0B-3819141EC713}"/>
    <dgm:cxn modelId="{C64E5162-E387-47EB-AB0A-51E5149343D8}" type="presOf" srcId="{AA0274FC-8B85-4083-932C-2A231B2DB6CA}" destId="{CAE678B1-423C-438D-92D0-C0C0E98C8E8A}" srcOrd="0" destOrd="0" presId="urn:microsoft.com/office/officeart/2005/8/layout/process1"/>
    <dgm:cxn modelId="{8D390E60-3AAE-4478-92DF-5BC4CFAA8CA0}" type="presOf" srcId="{8E56B99C-46E0-4098-BCD1-B749AE4EA302}" destId="{AEFE3EB3-2007-4759-854B-388A11FF7C10}" srcOrd="0" destOrd="0" presId="urn:microsoft.com/office/officeart/2005/8/layout/process1"/>
    <dgm:cxn modelId="{D338BE99-1968-4980-831D-64E62AEB4A5B}" type="presOf" srcId="{B0798097-12C4-4600-9115-2FFF2D26B0E5}" destId="{6FF1B46F-0AF6-4487-ADCE-35C01939DBFF}" srcOrd="0" destOrd="0" presId="urn:microsoft.com/office/officeart/2005/8/layout/process1"/>
    <dgm:cxn modelId="{A8FC80D6-4D5F-4A86-ABAF-C2C13609717F}" type="presOf" srcId="{8E56B99C-46E0-4098-BCD1-B749AE4EA302}" destId="{143AF411-1022-4015-9139-6EFCE47B9A01}" srcOrd="1" destOrd="0" presId="urn:microsoft.com/office/officeart/2005/8/layout/process1"/>
    <dgm:cxn modelId="{F06312FF-5017-4F64-A838-75C6B99147FC}" type="presOf" srcId="{B10A4C50-A13B-4BB5-BFDF-B91CFDD10972}" destId="{1D395DA5-F214-4E8A-9F5F-E5D66C8D165F}" srcOrd="0" destOrd="0" presId="urn:microsoft.com/office/officeart/2005/8/layout/process1"/>
    <dgm:cxn modelId="{F3FE8B1C-5505-4679-A1BD-30226FE396B8}" type="presOf" srcId="{02ED5B05-1656-4791-A8BC-C9A218EB9D5A}" destId="{FF751D7E-DA7E-40D4-8469-75821237913A}" srcOrd="0" destOrd="0" presId="urn:microsoft.com/office/officeart/2005/8/layout/process1"/>
    <dgm:cxn modelId="{B9ACB6D6-C292-43B0-A892-D9C427316696}" srcId="{02ED5B05-1656-4791-A8BC-C9A218EB9D5A}" destId="{D15F041E-49D7-4F56-914A-7D6C4AD99EA9}" srcOrd="0" destOrd="0" parTransId="{12754956-1DE7-47E6-B793-7CAD3F35A022}" sibTransId="{B10A4C50-A13B-4BB5-BFDF-B91CFDD10972}"/>
    <dgm:cxn modelId="{2E0D1447-803D-4737-B1C3-DC27F3AAFDAD}" type="presOf" srcId="{B10A4C50-A13B-4BB5-BFDF-B91CFDD10972}" destId="{0B4B19AB-E7D1-45A7-B539-A24F9CEEA214}" srcOrd="1" destOrd="0" presId="urn:microsoft.com/office/officeart/2005/8/layout/process1"/>
    <dgm:cxn modelId="{40FC40FA-74CD-49E1-8528-631C3027ECDD}" srcId="{02ED5B05-1656-4791-A8BC-C9A218EB9D5A}" destId="{AA0274FC-8B85-4083-932C-2A231B2DB6CA}" srcOrd="1" destOrd="0" parTransId="{5936D64A-0D3A-429E-97B0-3F3945F60543}" sibTransId="{8E56B99C-46E0-4098-BCD1-B749AE4EA302}"/>
    <dgm:cxn modelId="{33F0D905-F23E-440C-AD3C-AAC40427DD5D}" type="presParOf" srcId="{FF751D7E-DA7E-40D4-8469-75821237913A}" destId="{9E0A6D88-C129-4672-BEFC-4BC93F2BD0A0}" srcOrd="0" destOrd="0" presId="urn:microsoft.com/office/officeart/2005/8/layout/process1"/>
    <dgm:cxn modelId="{43F4CFF6-D6A4-4A68-91C0-0AB2CA71ADAB}" type="presParOf" srcId="{FF751D7E-DA7E-40D4-8469-75821237913A}" destId="{1D395DA5-F214-4E8A-9F5F-E5D66C8D165F}" srcOrd="1" destOrd="0" presId="urn:microsoft.com/office/officeart/2005/8/layout/process1"/>
    <dgm:cxn modelId="{DAED06EA-29C3-412A-9145-CB3E7612ECC3}" type="presParOf" srcId="{1D395DA5-F214-4E8A-9F5F-E5D66C8D165F}" destId="{0B4B19AB-E7D1-45A7-B539-A24F9CEEA214}" srcOrd="0" destOrd="0" presId="urn:microsoft.com/office/officeart/2005/8/layout/process1"/>
    <dgm:cxn modelId="{8D6FC5DC-B445-4EC6-BD09-EEF4D6B06056}" type="presParOf" srcId="{FF751D7E-DA7E-40D4-8469-75821237913A}" destId="{CAE678B1-423C-438D-92D0-C0C0E98C8E8A}" srcOrd="2" destOrd="0" presId="urn:microsoft.com/office/officeart/2005/8/layout/process1"/>
    <dgm:cxn modelId="{73E5B305-DF6D-4F1D-9A5D-A79CB2BEDC90}" type="presParOf" srcId="{FF751D7E-DA7E-40D4-8469-75821237913A}" destId="{AEFE3EB3-2007-4759-854B-388A11FF7C10}" srcOrd="3" destOrd="0" presId="urn:microsoft.com/office/officeart/2005/8/layout/process1"/>
    <dgm:cxn modelId="{C7843372-0AFB-4322-9E6B-BFDC5853F0C6}" type="presParOf" srcId="{AEFE3EB3-2007-4759-854B-388A11FF7C10}" destId="{143AF411-1022-4015-9139-6EFCE47B9A01}" srcOrd="0" destOrd="0" presId="urn:microsoft.com/office/officeart/2005/8/layout/process1"/>
    <dgm:cxn modelId="{87324630-FBB2-493A-9380-B8D20114ED64}" type="presParOf" srcId="{FF751D7E-DA7E-40D4-8469-75821237913A}" destId="{6FF1B46F-0AF6-4487-ADCE-35C01939DBFF}" srcOrd="4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ED5B05-1656-4791-A8BC-C9A218EB9D5A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D15F041E-49D7-4F56-914A-7D6C4AD99EA9}">
      <dgm:prSet phldrT="[Texto]"/>
      <dgm:spPr/>
      <dgm:t>
        <a:bodyPr/>
        <a:lstStyle/>
        <a:p>
          <a:r>
            <a:rPr lang="es-ES" dirty="0" smtClean="0"/>
            <a:t>Falta de acciones de gobierno</a:t>
          </a:r>
          <a:endParaRPr lang="es-ES" dirty="0"/>
        </a:p>
      </dgm:t>
    </dgm:pt>
    <dgm:pt modelId="{12754956-1DE7-47E6-B793-7CAD3F35A022}" type="parTrans" cxnId="{B9ACB6D6-C292-43B0-A892-D9C427316696}">
      <dgm:prSet/>
      <dgm:spPr/>
      <dgm:t>
        <a:bodyPr/>
        <a:lstStyle/>
        <a:p>
          <a:endParaRPr lang="es-ES"/>
        </a:p>
      </dgm:t>
    </dgm:pt>
    <dgm:pt modelId="{B10A4C50-A13B-4BB5-BFDF-B91CFDD10972}" type="sibTrans" cxnId="{B9ACB6D6-C292-43B0-A892-D9C427316696}">
      <dgm:prSet/>
      <dgm:spPr/>
      <dgm:t>
        <a:bodyPr/>
        <a:lstStyle/>
        <a:p>
          <a:endParaRPr lang="es-ES"/>
        </a:p>
      </dgm:t>
    </dgm:pt>
    <dgm:pt modelId="{AA0274FC-8B85-4083-932C-2A231B2DB6CA}">
      <dgm:prSet phldrT="[Texto]"/>
      <dgm:spPr/>
      <dgm:t>
        <a:bodyPr/>
        <a:lstStyle/>
        <a:p>
          <a:r>
            <a:rPr lang="es-ES" dirty="0" smtClean="0"/>
            <a:t>Falta de sanciones</a:t>
          </a:r>
          <a:endParaRPr lang="es-ES" dirty="0"/>
        </a:p>
      </dgm:t>
    </dgm:pt>
    <dgm:pt modelId="{5936D64A-0D3A-429E-97B0-3F3945F60543}" type="parTrans" cxnId="{40FC40FA-74CD-49E1-8528-631C3027ECDD}">
      <dgm:prSet/>
      <dgm:spPr/>
      <dgm:t>
        <a:bodyPr/>
        <a:lstStyle/>
        <a:p>
          <a:endParaRPr lang="es-ES"/>
        </a:p>
      </dgm:t>
    </dgm:pt>
    <dgm:pt modelId="{8E56B99C-46E0-4098-BCD1-B749AE4EA302}" type="sibTrans" cxnId="{40FC40FA-74CD-49E1-8528-631C3027ECDD}">
      <dgm:prSet/>
      <dgm:spPr/>
      <dgm:t>
        <a:bodyPr/>
        <a:lstStyle/>
        <a:p>
          <a:endParaRPr lang="es-ES"/>
        </a:p>
      </dgm:t>
    </dgm:pt>
    <dgm:pt modelId="{B0798097-12C4-4600-9115-2FFF2D26B0E5}">
      <dgm:prSet phldrT="[Texto]"/>
      <dgm:spPr/>
      <dgm:t>
        <a:bodyPr/>
        <a:lstStyle/>
        <a:p>
          <a:r>
            <a:rPr lang="es-ES" dirty="0" smtClean="0"/>
            <a:t>INEC 2019 –delitos-robo personas, domicilios</a:t>
          </a:r>
          <a:endParaRPr lang="es-ES" dirty="0"/>
        </a:p>
      </dgm:t>
    </dgm:pt>
    <dgm:pt modelId="{1CC6E556-88BE-4BE4-B92D-6B3C2E0D0AED}" type="parTrans" cxnId="{6D2E596A-D1C9-40C0-9487-FC78168A1F47}">
      <dgm:prSet/>
      <dgm:spPr/>
      <dgm:t>
        <a:bodyPr/>
        <a:lstStyle/>
        <a:p>
          <a:endParaRPr lang="es-ES"/>
        </a:p>
      </dgm:t>
    </dgm:pt>
    <dgm:pt modelId="{33DD7129-E9F6-4552-9B0B-3819141EC713}" type="sibTrans" cxnId="{6D2E596A-D1C9-40C0-9487-FC78168A1F47}">
      <dgm:prSet/>
      <dgm:spPr/>
      <dgm:t>
        <a:bodyPr/>
        <a:lstStyle/>
        <a:p>
          <a:endParaRPr lang="es-ES"/>
        </a:p>
      </dgm:t>
    </dgm:pt>
    <dgm:pt modelId="{FF751D7E-DA7E-40D4-8469-75821237913A}" type="pres">
      <dgm:prSet presAssocID="{02ED5B05-1656-4791-A8BC-C9A218EB9D5A}" presName="Name0" presStyleCnt="0">
        <dgm:presLayoutVars>
          <dgm:dir/>
          <dgm:resizeHandles val="exact"/>
        </dgm:presLayoutVars>
      </dgm:prSet>
      <dgm:spPr/>
    </dgm:pt>
    <dgm:pt modelId="{9E0A6D88-C129-4672-BEFC-4BC93F2BD0A0}" type="pres">
      <dgm:prSet presAssocID="{D15F041E-49D7-4F56-914A-7D6C4AD99E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395DA5-F214-4E8A-9F5F-E5D66C8D165F}" type="pres">
      <dgm:prSet presAssocID="{B10A4C50-A13B-4BB5-BFDF-B91CFDD10972}" presName="sibTrans" presStyleLbl="sibTrans2D1" presStyleIdx="0" presStyleCnt="2"/>
      <dgm:spPr/>
      <dgm:t>
        <a:bodyPr/>
        <a:lstStyle/>
        <a:p>
          <a:endParaRPr lang="es-ES"/>
        </a:p>
      </dgm:t>
    </dgm:pt>
    <dgm:pt modelId="{0B4B19AB-E7D1-45A7-B539-A24F9CEEA214}" type="pres">
      <dgm:prSet presAssocID="{B10A4C50-A13B-4BB5-BFDF-B91CFDD10972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CAE678B1-423C-438D-92D0-C0C0E98C8E8A}" type="pres">
      <dgm:prSet presAssocID="{AA0274FC-8B85-4083-932C-2A231B2DB6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E3EB3-2007-4759-854B-388A11FF7C10}" type="pres">
      <dgm:prSet presAssocID="{8E56B99C-46E0-4098-BCD1-B749AE4EA302}" presName="sibTrans" presStyleLbl="sibTrans2D1" presStyleIdx="1" presStyleCnt="2"/>
      <dgm:spPr/>
      <dgm:t>
        <a:bodyPr/>
        <a:lstStyle/>
        <a:p>
          <a:endParaRPr lang="es-ES"/>
        </a:p>
      </dgm:t>
    </dgm:pt>
    <dgm:pt modelId="{143AF411-1022-4015-9139-6EFCE47B9A01}" type="pres">
      <dgm:prSet presAssocID="{8E56B99C-46E0-4098-BCD1-B749AE4EA302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6FF1B46F-0AF6-4487-ADCE-35C01939DBFF}" type="pres">
      <dgm:prSet presAssocID="{B0798097-12C4-4600-9115-2FFF2D26B0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37C7CBD-50E3-4DAB-8386-82BFEEEF0D29}" type="presOf" srcId="{D15F041E-49D7-4F56-914A-7D6C4AD99EA9}" destId="{9E0A6D88-C129-4672-BEFC-4BC93F2BD0A0}" srcOrd="0" destOrd="0" presId="urn:microsoft.com/office/officeart/2005/8/layout/process1"/>
    <dgm:cxn modelId="{6D2E596A-D1C9-40C0-9487-FC78168A1F47}" srcId="{02ED5B05-1656-4791-A8BC-C9A218EB9D5A}" destId="{B0798097-12C4-4600-9115-2FFF2D26B0E5}" srcOrd="2" destOrd="0" parTransId="{1CC6E556-88BE-4BE4-B92D-6B3C2E0D0AED}" sibTransId="{33DD7129-E9F6-4552-9B0B-3819141EC713}"/>
    <dgm:cxn modelId="{C64E5162-E387-47EB-AB0A-51E5149343D8}" type="presOf" srcId="{AA0274FC-8B85-4083-932C-2A231B2DB6CA}" destId="{CAE678B1-423C-438D-92D0-C0C0E98C8E8A}" srcOrd="0" destOrd="0" presId="urn:microsoft.com/office/officeart/2005/8/layout/process1"/>
    <dgm:cxn modelId="{8D390E60-3AAE-4478-92DF-5BC4CFAA8CA0}" type="presOf" srcId="{8E56B99C-46E0-4098-BCD1-B749AE4EA302}" destId="{AEFE3EB3-2007-4759-854B-388A11FF7C10}" srcOrd="0" destOrd="0" presId="urn:microsoft.com/office/officeart/2005/8/layout/process1"/>
    <dgm:cxn modelId="{D338BE99-1968-4980-831D-64E62AEB4A5B}" type="presOf" srcId="{B0798097-12C4-4600-9115-2FFF2D26B0E5}" destId="{6FF1B46F-0AF6-4487-ADCE-35C01939DBFF}" srcOrd="0" destOrd="0" presId="urn:microsoft.com/office/officeart/2005/8/layout/process1"/>
    <dgm:cxn modelId="{A8FC80D6-4D5F-4A86-ABAF-C2C13609717F}" type="presOf" srcId="{8E56B99C-46E0-4098-BCD1-B749AE4EA302}" destId="{143AF411-1022-4015-9139-6EFCE47B9A01}" srcOrd="1" destOrd="0" presId="urn:microsoft.com/office/officeart/2005/8/layout/process1"/>
    <dgm:cxn modelId="{F06312FF-5017-4F64-A838-75C6B99147FC}" type="presOf" srcId="{B10A4C50-A13B-4BB5-BFDF-B91CFDD10972}" destId="{1D395DA5-F214-4E8A-9F5F-E5D66C8D165F}" srcOrd="0" destOrd="0" presId="urn:microsoft.com/office/officeart/2005/8/layout/process1"/>
    <dgm:cxn modelId="{F3FE8B1C-5505-4679-A1BD-30226FE396B8}" type="presOf" srcId="{02ED5B05-1656-4791-A8BC-C9A218EB9D5A}" destId="{FF751D7E-DA7E-40D4-8469-75821237913A}" srcOrd="0" destOrd="0" presId="urn:microsoft.com/office/officeart/2005/8/layout/process1"/>
    <dgm:cxn modelId="{B9ACB6D6-C292-43B0-A892-D9C427316696}" srcId="{02ED5B05-1656-4791-A8BC-C9A218EB9D5A}" destId="{D15F041E-49D7-4F56-914A-7D6C4AD99EA9}" srcOrd="0" destOrd="0" parTransId="{12754956-1DE7-47E6-B793-7CAD3F35A022}" sibTransId="{B10A4C50-A13B-4BB5-BFDF-B91CFDD10972}"/>
    <dgm:cxn modelId="{2E0D1447-803D-4737-B1C3-DC27F3AAFDAD}" type="presOf" srcId="{B10A4C50-A13B-4BB5-BFDF-B91CFDD10972}" destId="{0B4B19AB-E7D1-45A7-B539-A24F9CEEA214}" srcOrd="1" destOrd="0" presId="urn:microsoft.com/office/officeart/2005/8/layout/process1"/>
    <dgm:cxn modelId="{40FC40FA-74CD-49E1-8528-631C3027ECDD}" srcId="{02ED5B05-1656-4791-A8BC-C9A218EB9D5A}" destId="{AA0274FC-8B85-4083-932C-2A231B2DB6CA}" srcOrd="1" destOrd="0" parTransId="{5936D64A-0D3A-429E-97B0-3F3945F60543}" sibTransId="{8E56B99C-46E0-4098-BCD1-B749AE4EA302}"/>
    <dgm:cxn modelId="{33F0D905-F23E-440C-AD3C-AAC40427DD5D}" type="presParOf" srcId="{FF751D7E-DA7E-40D4-8469-75821237913A}" destId="{9E0A6D88-C129-4672-BEFC-4BC93F2BD0A0}" srcOrd="0" destOrd="0" presId="urn:microsoft.com/office/officeart/2005/8/layout/process1"/>
    <dgm:cxn modelId="{43F4CFF6-D6A4-4A68-91C0-0AB2CA71ADAB}" type="presParOf" srcId="{FF751D7E-DA7E-40D4-8469-75821237913A}" destId="{1D395DA5-F214-4E8A-9F5F-E5D66C8D165F}" srcOrd="1" destOrd="0" presId="urn:microsoft.com/office/officeart/2005/8/layout/process1"/>
    <dgm:cxn modelId="{DAED06EA-29C3-412A-9145-CB3E7612ECC3}" type="presParOf" srcId="{1D395DA5-F214-4E8A-9F5F-E5D66C8D165F}" destId="{0B4B19AB-E7D1-45A7-B539-A24F9CEEA214}" srcOrd="0" destOrd="0" presId="urn:microsoft.com/office/officeart/2005/8/layout/process1"/>
    <dgm:cxn modelId="{8D6FC5DC-B445-4EC6-BD09-EEF4D6B06056}" type="presParOf" srcId="{FF751D7E-DA7E-40D4-8469-75821237913A}" destId="{CAE678B1-423C-438D-92D0-C0C0E98C8E8A}" srcOrd="2" destOrd="0" presId="urn:microsoft.com/office/officeart/2005/8/layout/process1"/>
    <dgm:cxn modelId="{73E5B305-DF6D-4F1D-9A5D-A79CB2BEDC90}" type="presParOf" srcId="{FF751D7E-DA7E-40D4-8469-75821237913A}" destId="{AEFE3EB3-2007-4759-854B-388A11FF7C10}" srcOrd="3" destOrd="0" presId="urn:microsoft.com/office/officeart/2005/8/layout/process1"/>
    <dgm:cxn modelId="{C7843372-0AFB-4322-9E6B-BFDC5853F0C6}" type="presParOf" srcId="{AEFE3EB3-2007-4759-854B-388A11FF7C10}" destId="{143AF411-1022-4015-9139-6EFCE47B9A01}" srcOrd="0" destOrd="0" presId="urn:microsoft.com/office/officeart/2005/8/layout/process1"/>
    <dgm:cxn modelId="{87324630-FBB2-493A-9380-B8D20114ED64}" type="presParOf" srcId="{FF751D7E-DA7E-40D4-8469-75821237913A}" destId="{6FF1B46F-0AF6-4487-ADCE-35C01939DBF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ED5B05-1656-4791-A8BC-C9A218EB9D5A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D15F041E-49D7-4F56-914A-7D6C4AD99EA9}">
      <dgm:prSet phldrT="[Texto]" custT="1"/>
      <dgm:spPr/>
      <dgm:t>
        <a:bodyPr/>
        <a:lstStyle/>
        <a:p>
          <a:r>
            <a:rPr lang="es-ES" sz="1800" dirty="0" smtClean="0"/>
            <a:t>Domótica : sector domestico, industrial y empresarial</a:t>
          </a:r>
          <a:endParaRPr lang="es-ES" sz="1800" dirty="0"/>
        </a:p>
      </dgm:t>
    </dgm:pt>
    <dgm:pt modelId="{12754956-1DE7-47E6-B793-7CAD3F35A022}" type="parTrans" cxnId="{B9ACB6D6-C292-43B0-A892-D9C427316696}">
      <dgm:prSet/>
      <dgm:spPr/>
      <dgm:t>
        <a:bodyPr/>
        <a:lstStyle/>
        <a:p>
          <a:endParaRPr lang="es-ES"/>
        </a:p>
      </dgm:t>
    </dgm:pt>
    <dgm:pt modelId="{B10A4C50-A13B-4BB5-BFDF-B91CFDD10972}" type="sibTrans" cxnId="{B9ACB6D6-C292-43B0-A892-D9C427316696}">
      <dgm:prSet/>
      <dgm:spPr/>
      <dgm:t>
        <a:bodyPr/>
        <a:lstStyle/>
        <a:p>
          <a:endParaRPr lang="es-ES"/>
        </a:p>
      </dgm:t>
    </dgm:pt>
    <dgm:pt modelId="{AA0274FC-8B85-4083-932C-2A231B2DB6CA}">
      <dgm:prSet phldrT="[Texto]" custT="1"/>
      <dgm:spPr/>
      <dgm:t>
        <a:bodyPr/>
        <a:lstStyle/>
        <a:p>
          <a:r>
            <a:rPr lang="es-ES" sz="1800" dirty="0" smtClean="0"/>
            <a:t>Inteligencia tecnológica </a:t>
          </a:r>
          <a:endParaRPr lang="es-ES" sz="1800" dirty="0"/>
        </a:p>
      </dgm:t>
    </dgm:pt>
    <dgm:pt modelId="{5936D64A-0D3A-429E-97B0-3F3945F60543}" type="parTrans" cxnId="{40FC40FA-74CD-49E1-8528-631C3027ECDD}">
      <dgm:prSet/>
      <dgm:spPr/>
      <dgm:t>
        <a:bodyPr/>
        <a:lstStyle/>
        <a:p>
          <a:endParaRPr lang="es-ES"/>
        </a:p>
      </dgm:t>
    </dgm:pt>
    <dgm:pt modelId="{8E56B99C-46E0-4098-BCD1-B749AE4EA302}" type="sibTrans" cxnId="{40FC40FA-74CD-49E1-8528-631C3027ECDD}">
      <dgm:prSet/>
      <dgm:spPr/>
      <dgm:t>
        <a:bodyPr/>
        <a:lstStyle/>
        <a:p>
          <a:endParaRPr lang="es-ES"/>
        </a:p>
      </dgm:t>
    </dgm:pt>
    <dgm:pt modelId="{B0798097-12C4-4600-9115-2FFF2D26B0E5}">
      <dgm:prSet phldrT="[Texto]" custT="1"/>
      <dgm:spPr/>
      <dgm:t>
        <a:bodyPr/>
        <a:lstStyle/>
        <a:p>
          <a:r>
            <a:rPr lang="es-ES" sz="1800" dirty="0" smtClean="0"/>
            <a:t>Matriz productiva</a:t>
          </a:r>
          <a:endParaRPr lang="es-ES" sz="1800" dirty="0"/>
        </a:p>
      </dgm:t>
    </dgm:pt>
    <dgm:pt modelId="{1CC6E556-88BE-4BE4-B92D-6B3C2E0D0AED}" type="parTrans" cxnId="{6D2E596A-D1C9-40C0-9487-FC78168A1F47}">
      <dgm:prSet/>
      <dgm:spPr/>
      <dgm:t>
        <a:bodyPr/>
        <a:lstStyle/>
        <a:p>
          <a:endParaRPr lang="es-ES"/>
        </a:p>
      </dgm:t>
    </dgm:pt>
    <dgm:pt modelId="{33DD7129-E9F6-4552-9B0B-3819141EC713}" type="sibTrans" cxnId="{6D2E596A-D1C9-40C0-9487-FC78168A1F47}">
      <dgm:prSet/>
      <dgm:spPr/>
      <dgm:t>
        <a:bodyPr/>
        <a:lstStyle/>
        <a:p>
          <a:endParaRPr lang="es-ES"/>
        </a:p>
      </dgm:t>
    </dgm:pt>
    <dgm:pt modelId="{FF751D7E-DA7E-40D4-8469-75821237913A}" type="pres">
      <dgm:prSet presAssocID="{02ED5B05-1656-4791-A8BC-C9A218EB9D5A}" presName="Name0" presStyleCnt="0">
        <dgm:presLayoutVars>
          <dgm:dir/>
          <dgm:resizeHandles val="exact"/>
        </dgm:presLayoutVars>
      </dgm:prSet>
      <dgm:spPr/>
    </dgm:pt>
    <dgm:pt modelId="{9E0A6D88-C129-4672-BEFC-4BC93F2BD0A0}" type="pres">
      <dgm:prSet presAssocID="{D15F041E-49D7-4F56-914A-7D6C4AD99E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395DA5-F214-4E8A-9F5F-E5D66C8D165F}" type="pres">
      <dgm:prSet presAssocID="{B10A4C50-A13B-4BB5-BFDF-B91CFDD10972}" presName="sibTrans" presStyleLbl="sibTrans2D1" presStyleIdx="0" presStyleCnt="2"/>
      <dgm:spPr/>
      <dgm:t>
        <a:bodyPr/>
        <a:lstStyle/>
        <a:p>
          <a:endParaRPr lang="es-ES"/>
        </a:p>
      </dgm:t>
    </dgm:pt>
    <dgm:pt modelId="{0B4B19AB-E7D1-45A7-B539-A24F9CEEA214}" type="pres">
      <dgm:prSet presAssocID="{B10A4C50-A13B-4BB5-BFDF-B91CFDD10972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CAE678B1-423C-438D-92D0-C0C0E98C8E8A}" type="pres">
      <dgm:prSet presAssocID="{AA0274FC-8B85-4083-932C-2A231B2DB6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E3EB3-2007-4759-854B-388A11FF7C10}" type="pres">
      <dgm:prSet presAssocID="{8E56B99C-46E0-4098-BCD1-B749AE4EA302}" presName="sibTrans" presStyleLbl="sibTrans2D1" presStyleIdx="1" presStyleCnt="2"/>
      <dgm:spPr/>
      <dgm:t>
        <a:bodyPr/>
        <a:lstStyle/>
        <a:p>
          <a:endParaRPr lang="es-ES"/>
        </a:p>
      </dgm:t>
    </dgm:pt>
    <dgm:pt modelId="{143AF411-1022-4015-9139-6EFCE47B9A01}" type="pres">
      <dgm:prSet presAssocID="{8E56B99C-46E0-4098-BCD1-B749AE4EA302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6FF1B46F-0AF6-4487-ADCE-35C01939DBFF}" type="pres">
      <dgm:prSet presAssocID="{B0798097-12C4-4600-9115-2FFF2D26B0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37C7CBD-50E3-4DAB-8386-82BFEEEF0D29}" type="presOf" srcId="{D15F041E-49D7-4F56-914A-7D6C4AD99EA9}" destId="{9E0A6D88-C129-4672-BEFC-4BC93F2BD0A0}" srcOrd="0" destOrd="0" presId="urn:microsoft.com/office/officeart/2005/8/layout/process1"/>
    <dgm:cxn modelId="{6D2E596A-D1C9-40C0-9487-FC78168A1F47}" srcId="{02ED5B05-1656-4791-A8BC-C9A218EB9D5A}" destId="{B0798097-12C4-4600-9115-2FFF2D26B0E5}" srcOrd="2" destOrd="0" parTransId="{1CC6E556-88BE-4BE4-B92D-6B3C2E0D0AED}" sibTransId="{33DD7129-E9F6-4552-9B0B-3819141EC713}"/>
    <dgm:cxn modelId="{C64E5162-E387-47EB-AB0A-51E5149343D8}" type="presOf" srcId="{AA0274FC-8B85-4083-932C-2A231B2DB6CA}" destId="{CAE678B1-423C-438D-92D0-C0C0E98C8E8A}" srcOrd="0" destOrd="0" presId="urn:microsoft.com/office/officeart/2005/8/layout/process1"/>
    <dgm:cxn modelId="{8D390E60-3AAE-4478-92DF-5BC4CFAA8CA0}" type="presOf" srcId="{8E56B99C-46E0-4098-BCD1-B749AE4EA302}" destId="{AEFE3EB3-2007-4759-854B-388A11FF7C10}" srcOrd="0" destOrd="0" presId="urn:microsoft.com/office/officeart/2005/8/layout/process1"/>
    <dgm:cxn modelId="{D338BE99-1968-4980-831D-64E62AEB4A5B}" type="presOf" srcId="{B0798097-12C4-4600-9115-2FFF2D26B0E5}" destId="{6FF1B46F-0AF6-4487-ADCE-35C01939DBFF}" srcOrd="0" destOrd="0" presId="urn:microsoft.com/office/officeart/2005/8/layout/process1"/>
    <dgm:cxn modelId="{A8FC80D6-4D5F-4A86-ABAF-C2C13609717F}" type="presOf" srcId="{8E56B99C-46E0-4098-BCD1-B749AE4EA302}" destId="{143AF411-1022-4015-9139-6EFCE47B9A01}" srcOrd="1" destOrd="0" presId="urn:microsoft.com/office/officeart/2005/8/layout/process1"/>
    <dgm:cxn modelId="{F06312FF-5017-4F64-A838-75C6B99147FC}" type="presOf" srcId="{B10A4C50-A13B-4BB5-BFDF-B91CFDD10972}" destId="{1D395DA5-F214-4E8A-9F5F-E5D66C8D165F}" srcOrd="0" destOrd="0" presId="urn:microsoft.com/office/officeart/2005/8/layout/process1"/>
    <dgm:cxn modelId="{F3FE8B1C-5505-4679-A1BD-30226FE396B8}" type="presOf" srcId="{02ED5B05-1656-4791-A8BC-C9A218EB9D5A}" destId="{FF751D7E-DA7E-40D4-8469-75821237913A}" srcOrd="0" destOrd="0" presId="urn:microsoft.com/office/officeart/2005/8/layout/process1"/>
    <dgm:cxn modelId="{B9ACB6D6-C292-43B0-A892-D9C427316696}" srcId="{02ED5B05-1656-4791-A8BC-C9A218EB9D5A}" destId="{D15F041E-49D7-4F56-914A-7D6C4AD99EA9}" srcOrd="0" destOrd="0" parTransId="{12754956-1DE7-47E6-B793-7CAD3F35A022}" sibTransId="{B10A4C50-A13B-4BB5-BFDF-B91CFDD10972}"/>
    <dgm:cxn modelId="{2E0D1447-803D-4737-B1C3-DC27F3AAFDAD}" type="presOf" srcId="{B10A4C50-A13B-4BB5-BFDF-B91CFDD10972}" destId="{0B4B19AB-E7D1-45A7-B539-A24F9CEEA214}" srcOrd="1" destOrd="0" presId="urn:microsoft.com/office/officeart/2005/8/layout/process1"/>
    <dgm:cxn modelId="{40FC40FA-74CD-49E1-8528-631C3027ECDD}" srcId="{02ED5B05-1656-4791-A8BC-C9A218EB9D5A}" destId="{AA0274FC-8B85-4083-932C-2A231B2DB6CA}" srcOrd="1" destOrd="0" parTransId="{5936D64A-0D3A-429E-97B0-3F3945F60543}" sibTransId="{8E56B99C-46E0-4098-BCD1-B749AE4EA302}"/>
    <dgm:cxn modelId="{33F0D905-F23E-440C-AD3C-AAC40427DD5D}" type="presParOf" srcId="{FF751D7E-DA7E-40D4-8469-75821237913A}" destId="{9E0A6D88-C129-4672-BEFC-4BC93F2BD0A0}" srcOrd="0" destOrd="0" presId="urn:microsoft.com/office/officeart/2005/8/layout/process1"/>
    <dgm:cxn modelId="{43F4CFF6-D6A4-4A68-91C0-0AB2CA71ADAB}" type="presParOf" srcId="{FF751D7E-DA7E-40D4-8469-75821237913A}" destId="{1D395DA5-F214-4E8A-9F5F-E5D66C8D165F}" srcOrd="1" destOrd="0" presId="urn:microsoft.com/office/officeart/2005/8/layout/process1"/>
    <dgm:cxn modelId="{DAED06EA-29C3-412A-9145-CB3E7612ECC3}" type="presParOf" srcId="{1D395DA5-F214-4E8A-9F5F-E5D66C8D165F}" destId="{0B4B19AB-E7D1-45A7-B539-A24F9CEEA214}" srcOrd="0" destOrd="0" presId="urn:microsoft.com/office/officeart/2005/8/layout/process1"/>
    <dgm:cxn modelId="{8D6FC5DC-B445-4EC6-BD09-EEF4D6B06056}" type="presParOf" srcId="{FF751D7E-DA7E-40D4-8469-75821237913A}" destId="{CAE678B1-423C-438D-92D0-C0C0E98C8E8A}" srcOrd="2" destOrd="0" presId="urn:microsoft.com/office/officeart/2005/8/layout/process1"/>
    <dgm:cxn modelId="{73E5B305-DF6D-4F1D-9A5D-A79CB2BEDC90}" type="presParOf" srcId="{FF751D7E-DA7E-40D4-8469-75821237913A}" destId="{AEFE3EB3-2007-4759-854B-388A11FF7C10}" srcOrd="3" destOrd="0" presId="urn:microsoft.com/office/officeart/2005/8/layout/process1"/>
    <dgm:cxn modelId="{C7843372-0AFB-4322-9E6B-BFDC5853F0C6}" type="presParOf" srcId="{AEFE3EB3-2007-4759-854B-388A11FF7C10}" destId="{143AF411-1022-4015-9139-6EFCE47B9A01}" srcOrd="0" destOrd="0" presId="urn:microsoft.com/office/officeart/2005/8/layout/process1"/>
    <dgm:cxn modelId="{87324630-FBB2-493A-9380-B8D20114ED64}" type="presParOf" srcId="{FF751D7E-DA7E-40D4-8469-75821237913A}" destId="{6FF1B46F-0AF6-4487-ADCE-35C01939DBF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EB39A5-BE5C-4CD3-96B3-0FA08CC56BAE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641E9851-1B9A-47E0-85C6-92BA42999E0E}">
      <dgm:prSet phldrT="[Texto]" custT="1"/>
      <dgm:spPr/>
      <dgm:t>
        <a:bodyPr/>
        <a:lstStyle/>
        <a:p>
          <a:r>
            <a:rPr lang="es-ES" sz="1400" dirty="0" smtClean="0">
              <a:latin typeface="+mj-lt"/>
              <a:cs typeface="Calibri" panose="020F0502020204030204" pitchFamily="34" charset="0"/>
            </a:rPr>
            <a:t>Determinar el comportamiento de las importaciones a nivel mundial, América Latina y CAN.</a:t>
          </a:r>
          <a:endParaRPr lang="es-EC" sz="1400" dirty="0">
            <a:latin typeface="+mj-lt"/>
            <a:cs typeface="Calibri" panose="020F0502020204030204" pitchFamily="34" charset="0"/>
          </a:endParaRPr>
        </a:p>
      </dgm:t>
    </dgm:pt>
    <dgm:pt modelId="{E324B2DB-0F0A-486B-B0A6-2500FD64DE02}" type="parTrans" cxnId="{1065C6F2-4A46-4B68-98AA-735683AE6F9C}">
      <dgm:prSet/>
      <dgm:spPr/>
      <dgm:t>
        <a:bodyPr/>
        <a:lstStyle/>
        <a:p>
          <a:endParaRPr lang="es-EC"/>
        </a:p>
      </dgm:t>
    </dgm:pt>
    <dgm:pt modelId="{F691B5A5-90FB-4817-A30A-702D52D111E1}" type="sibTrans" cxnId="{1065C6F2-4A46-4B68-98AA-735683AE6F9C}">
      <dgm:prSet/>
      <dgm:spPr/>
      <dgm:t>
        <a:bodyPr/>
        <a:lstStyle/>
        <a:p>
          <a:endParaRPr lang="es-EC"/>
        </a:p>
      </dgm:t>
    </dgm:pt>
    <dgm:pt modelId="{979FFA75-32DD-4FB6-9FCD-1809F8859CC8}">
      <dgm:prSet phldrT="[Texto]" custT="1"/>
      <dgm:spPr/>
      <dgm:t>
        <a:bodyPr/>
        <a:lstStyle/>
        <a:p>
          <a:pPr algn="ctr"/>
          <a:r>
            <a:rPr lang="es-ES" sz="1400" dirty="0" smtClean="0">
              <a:latin typeface="+mj-lt"/>
              <a:cs typeface="Calibri" panose="020F0502020204030204" pitchFamily="34" charset="0"/>
            </a:rPr>
            <a:t>Identificar los principales países productores, exportadores e importadores</a:t>
          </a:r>
          <a:r>
            <a:rPr lang="es-ES" sz="1500" dirty="0" smtClean="0">
              <a:latin typeface="+mj-lt"/>
            </a:rPr>
            <a:t>.</a:t>
          </a:r>
          <a:endParaRPr lang="es-EC" sz="1500" dirty="0">
            <a:latin typeface="+mj-lt"/>
          </a:endParaRPr>
        </a:p>
      </dgm:t>
    </dgm:pt>
    <dgm:pt modelId="{661157A1-4BD2-43D6-9C79-F57E940ABA9E}" type="parTrans" cxnId="{9EAC2E34-F917-415C-B791-90B7F1FC075F}">
      <dgm:prSet/>
      <dgm:spPr/>
      <dgm:t>
        <a:bodyPr/>
        <a:lstStyle/>
        <a:p>
          <a:endParaRPr lang="es-EC"/>
        </a:p>
      </dgm:t>
    </dgm:pt>
    <dgm:pt modelId="{E921F231-777A-4D34-801C-786C58938DD3}" type="sibTrans" cxnId="{9EAC2E34-F917-415C-B791-90B7F1FC075F}">
      <dgm:prSet/>
      <dgm:spPr/>
      <dgm:t>
        <a:bodyPr/>
        <a:lstStyle/>
        <a:p>
          <a:endParaRPr lang="es-EC"/>
        </a:p>
      </dgm:t>
    </dgm:pt>
    <dgm:pt modelId="{CA497757-41D1-4B8C-80B7-8349F2056858}">
      <dgm:prSet phldrT="[Texto]" custT="1"/>
      <dgm:spPr/>
      <dgm:t>
        <a:bodyPr/>
        <a:lstStyle/>
        <a:p>
          <a:r>
            <a:rPr lang="es-ES" sz="1400" dirty="0" smtClean="0">
              <a:latin typeface="+mj-lt"/>
              <a:cs typeface="Calibri" panose="020F0502020204030204" pitchFamily="34" charset="0"/>
            </a:rPr>
            <a:t>Establecer el factor de importación de focos led de seguridad.</a:t>
          </a:r>
          <a:endParaRPr lang="es-EC" sz="1400" dirty="0">
            <a:latin typeface="+mj-lt"/>
            <a:cs typeface="Calibri" panose="020F0502020204030204" pitchFamily="34" charset="0"/>
          </a:endParaRPr>
        </a:p>
      </dgm:t>
    </dgm:pt>
    <dgm:pt modelId="{E39E1B0C-D915-40F8-9BEC-53C4DB8B6F64}" type="parTrans" cxnId="{F467B14B-DFAA-458E-B4FB-4EC0BC552136}">
      <dgm:prSet/>
      <dgm:spPr/>
      <dgm:t>
        <a:bodyPr/>
        <a:lstStyle/>
        <a:p>
          <a:endParaRPr lang="es-EC"/>
        </a:p>
      </dgm:t>
    </dgm:pt>
    <dgm:pt modelId="{8027DD04-33F4-48ED-8E29-DA1FD05EFAF5}" type="sibTrans" cxnId="{F467B14B-DFAA-458E-B4FB-4EC0BC552136}">
      <dgm:prSet/>
      <dgm:spPr/>
      <dgm:t>
        <a:bodyPr/>
        <a:lstStyle/>
        <a:p>
          <a:endParaRPr lang="es-EC"/>
        </a:p>
      </dgm:t>
    </dgm:pt>
    <dgm:pt modelId="{B4204D3C-1DA0-4CC7-8493-E21E2FF064DC}">
      <dgm:prSet phldrT="[Texto]" custT="1"/>
      <dgm:spPr/>
      <dgm:t>
        <a:bodyPr/>
        <a:lstStyle/>
        <a:p>
          <a:r>
            <a:rPr lang="es-ES" sz="1400" dirty="0" smtClean="0">
              <a:latin typeface="+mj-lt"/>
            </a:rPr>
            <a:t>Definir los factores que intervienen al seleccionar el mejor socio comercial.</a:t>
          </a:r>
          <a:endParaRPr lang="es-EC" sz="1400" dirty="0">
            <a:latin typeface="+mj-lt"/>
            <a:cs typeface="Calibri" panose="020F0502020204030204" pitchFamily="34" charset="0"/>
          </a:endParaRPr>
        </a:p>
      </dgm:t>
    </dgm:pt>
    <dgm:pt modelId="{C3CB1C51-51D9-4637-9A0F-56F8B325ABF0}" type="parTrans" cxnId="{9EEC17A3-15C8-495D-9316-57370954BBD3}">
      <dgm:prSet/>
      <dgm:spPr/>
      <dgm:t>
        <a:bodyPr/>
        <a:lstStyle/>
        <a:p>
          <a:endParaRPr lang="es-EC"/>
        </a:p>
      </dgm:t>
    </dgm:pt>
    <dgm:pt modelId="{1EBEDD94-4F78-4E7F-B855-12D512A74B9D}" type="sibTrans" cxnId="{9EEC17A3-15C8-495D-9316-57370954BBD3}">
      <dgm:prSet/>
      <dgm:spPr/>
      <dgm:t>
        <a:bodyPr/>
        <a:lstStyle/>
        <a:p>
          <a:endParaRPr lang="es-EC"/>
        </a:p>
      </dgm:t>
    </dgm:pt>
    <dgm:pt modelId="{551C4690-8657-4CED-8E78-F100C8DAA153}" type="pres">
      <dgm:prSet presAssocID="{ECEB39A5-BE5C-4CD3-96B3-0FA08CC56BAE}" presName="linearFlow" presStyleCnt="0">
        <dgm:presLayoutVars>
          <dgm:dir/>
          <dgm:resizeHandles val="exact"/>
        </dgm:presLayoutVars>
      </dgm:prSet>
      <dgm:spPr/>
    </dgm:pt>
    <dgm:pt modelId="{DE8A7932-04B6-4206-8BE5-4C075AD11F88}" type="pres">
      <dgm:prSet presAssocID="{641E9851-1B9A-47E0-85C6-92BA42999E0E}" presName="composite" presStyleCnt="0"/>
      <dgm:spPr/>
    </dgm:pt>
    <dgm:pt modelId="{8272F0C8-60F3-4A1D-891B-ABECC8D3A5BB}" type="pres">
      <dgm:prSet presAssocID="{641E9851-1B9A-47E0-85C6-92BA42999E0E}" presName="imgShp" presStyleLbl="fgImgPlace1" presStyleIdx="0" presStyleCnt="4"/>
      <dgm:spPr>
        <a:blipFill>
          <a:blip xmlns:r="http://schemas.openxmlformats.org/officeDocument/2006/relationships" r:embed="rId1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A2452D1C-36C0-4AFC-AAA5-BFFE36EC5B76}" type="pres">
      <dgm:prSet presAssocID="{641E9851-1B9A-47E0-85C6-92BA42999E0E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8E730C-340C-4B3F-8597-E08CF747F359}" type="pres">
      <dgm:prSet presAssocID="{F691B5A5-90FB-4817-A30A-702D52D111E1}" presName="spacing" presStyleCnt="0"/>
      <dgm:spPr/>
    </dgm:pt>
    <dgm:pt modelId="{53E440A4-7864-40A9-9B75-0CB7DEC4E28D}" type="pres">
      <dgm:prSet presAssocID="{979FFA75-32DD-4FB6-9FCD-1809F8859CC8}" presName="composite" presStyleCnt="0"/>
      <dgm:spPr/>
    </dgm:pt>
    <dgm:pt modelId="{062109F2-CA4E-4A13-8558-4C3C93ACFFBB}" type="pres">
      <dgm:prSet presAssocID="{979FFA75-32DD-4FB6-9FCD-1809F8859CC8}" presName="imgShp" presStyleLbl="fgImgPlace1" presStyleIdx="1" presStyleCnt="4"/>
      <dgm:spPr>
        <a:blipFill>
          <a:blip xmlns:r="http://schemas.openxmlformats.org/officeDocument/2006/relationships" r:embed="rId2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DD0A492-46FE-4EDD-A41B-FD750F3D4E8B}" type="pres">
      <dgm:prSet presAssocID="{979FFA75-32DD-4FB6-9FCD-1809F8859CC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69493D-257B-4DD5-8264-9156F3401592}" type="pres">
      <dgm:prSet presAssocID="{E921F231-777A-4D34-801C-786C58938DD3}" presName="spacing" presStyleCnt="0"/>
      <dgm:spPr/>
    </dgm:pt>
    <dgm:pt modelId="{01C4FA20-4B75-4963-BE2F-F5BC464D8EFE}" type="pres">
      <dgm:prSet presAssocID="{B4204D3C-1DA0-4CC7-8493-E21E2FF064DC}" presName="composite" presStyleCnt="0"/>
      <dgm:spPr/>
    </dgm:pt>
    <dgm:pt modelId="{16354B34-36CC-4849-A6F6-0B8FA09D7866}" type="pres">
      <dgm:prSet presAssocID="{B4204D3C-1DA0-4CC7-8493-E21E2FF064DC}" presName="imgShp" presStyleLbl="fgImgPlace1" presStyleIdx="2" presStyleCnt="4"/>
      <dgm:spPr>
        <a:blipFill>
          <a:blip xmlns:r="http://schemas.openxmlformats.org/officeDocument/2006/relationships" r:embed="rId3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D485FB4D-58D1-4203-ADA9-0767EE925AA5}" type="pres">
      <dgm:prSet presAssocID="{B4204D3C-1DA0-4CC7-8493-E21E2FF064D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637FCB-8ED0-4233-B24B-7A54B96695A0}" type="pres">
      <dgm:prSet presAssocID="{1EBEDD94-4F78-4E7F-B855-12D512A74B9D}" presName="spacing" presStyleCnt="0"/>
      <dgm:spPr/>
    </dgm:pt>
    <dgm:pt modelId="{21A02B65-8173-46F0-8036-34F64C8B74C2}" type="pres">
      <dgm:prSet presAssocID="{CA497757-41D1-4B8C-80B7-8349F2056858}" presName="composite" presStyleCnt="0"/>
      <dgm:spPr/>
    </dgm:pt>
    <dgm:pt modelId="{400C3560-BB17-4708-9C6F-7FC692E61575}" type="pres">
      <dgm:prSet presAssocID="{CA497757-41D1-4B8C-80B7-8349F2056858}" presName="imgShp" presStyleLbl="fgImgPlace1" presStyleIdx="3" presStyleCnt="4"/>
      <dgm:spPr>
        <a:blipFill>
          <a:blip xmlns:r="http://schemas.openxmlformats.org/officeDocument/2006/relationships" r:embed="rId4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B3165E50-51CC-4264-B7B9-00DF42FA141F}" type="pres">
      <dgm:prSet presAssocID="{CA497757-41D1-4B8C-80B7-8349F205685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E8DB701-F3A2-4153-81F9-4188D2C4704D}" type="presOf" srcId="{641E9851-1B9A-47E0-85C6-92BA42999E0E}" destId="{A2452D1C-36C0-4AFC-AAA5-BFFE36EC5B76}" srcOrd="0" destOrd="0" presId="urn:microsoft.com/office/officeart/2005/8/layout/vList3"/>
    <dgm:cxn modelId="{9EEC17A3-15C8-495D-9316-57370954BBD3}" srcId="{ECEB39A5-BE5C-4CD3-96B3-0FA08CC56BAE}" destId="{B4204D3C-1DA0-4CC7-8493-E21E2FF064DC}" srcOrd="2" destOrd="0" parTransId="{C3CB1C51-51D9-4637-9A0F-56F8B325ABF0}" sibTransId="{1EBEDD94-4F78-4E7F-B855-12D512A74B9D}"/>
    <dgm:cxn modelId="{1C2B74D7-5C26-475D-8A9E-05E7595CE4A4}" type="presOf" srcId="{CA497757-41D1-4B8C-80B7-8349F2056858}" destId="{B3165E50-51CC-4264-B7B9-00DF42FA141F}" srcOrd="0" destOrd="0" presId="urn:microsoft.com/office/officeart/2005/8/layout/vList3"/>
    <dgm:cxn modelId="{E3B4488E-8625-4AE9-8CB0-84E428FCBE5E}" type="presOf" srcId="{ECEB39A5-BE5C-4CD3-96B3-0FA08CC56BAE}" destId="{551C4690-8657-4CED-8E78-F100C8DAA153}" srcOrd="0" destOrd="0" presId="urn:microsoft.com/office/officeart/2005/8/layout/vList3"/>
    <dgm:cxn modelId="{BE826466-66A6-48F5-B8A8-372CE726883D}" type="presOf" srcId="{979FFA75-32DD-4FB6-9FCD-1809F8859CC8}" destId="{9DD0A492-46FE-4EDD-A41B-FD750F3D4E8B}" srcOrd="0" destOrd="0" presId="urn:microsoft.com/office/officeart/2005/8/layout/vList3"/>
    <dgm:cxn modelId="{43652D76-9012-444E-9852-4DFA7788ABC9}" type="presOf" srcId="{B4204D3C-1DA0-4CC7-8493-E21E2FF064DC}" destId="{D485FB4D-58D1-4203-ADA9-0767EE925AA5}" srcOrd="0" destOrd="0" presId="urn:microsoft.com/office/officeart/2005/8/layout/vList3"/>
    <dgm:cxn modelId="{9EAC2E34-F917-415C-B791-90B7F1FC075F}" srcId="{ECEB39A5-BE5C-4CD3-96B3-0FA08CC56BAE}" destId="{979FFA75-32DD-4FB6-9FCD-1809F8859CC8}" srcOrd="1" destOrd="0" parTransId="{661157A1-4BD2-43D6-9C79-F57E940ABA9E}" sibTransId="{E921F231-777A-4D34-801C-786C58938DD3}"/>
    <dgm:cxn modelId="{F467B14B-DFAA-458E-B4FB-4EC0BC552136}" srcId="{ECEB39A5-BE5C-4CD3-96B3-0FA08CC56BAE}" destId="{CA497757-41D1-4B8C-80B7-8349F2056858}" srcOrd="3" destOrd="0" parTransId="{E39E1B0C-D915-40F8-9BEC-53C4DB8B6F64}" sibTransId="{8027DD04-33F4-48ED-8E29-DA1FD05EFAF5}"/>
    <dgm:cxn modelId="{1065C6F2-4A46-4B68-98AA-735683AE6F9C}" srcId="{ECEB39A5-BE5C-4CD3-96B3-0FA08CC56BAE}" destId="{641E9851-1B9A-47E0-85C6-92BA42999E0E}" srcOrd="0" destOrd="0" parTransId="{E324B2DB-0F0A-486B-B0A6-2500FD64DE02}" sibTransId="{F691B5A5-90FB-4817-A30A-702D52D111E1}"/>
    <dgm:cxn modelId="{D1B47485-B9DD-4ECA-B5FC-E5E6C25F4770}" type="presParOf" srcId="{551C4690-8657-4CED-8E78-F100C8DAA153}" destId="{DE8A7932-04B6-4206-8BE5-4C075AD11F88}" srcOrd="0" destOrd="0" presId="urn:microsoft.com/office/officeart/2005/8/layout/vList3"/>
    <dgm:cxn modelId="{B0E29E52-F3A1-47FF-AD6C-B561B25FDC89}" type="presParOf" srcId="{DE8A7932-04B6-4206-8BE5-4C075AD11F88}" destId="{8272F0C8-60F3-4A1D-891B-ABECC8D3A5BB}" srcOrd="0" destOrd="0" presId="urn:microsoft.com/office/officeart/2005/8/layout/vList3"/>
    <dgm:cxn modelId="{0A53EE2A-ADE2-4DC3-8C58-454A7AEBC114}" type="presParOf" srcId="{DE8A7932-04B6-4206-8BE5-4C075AD11F88}" destId="{A2452D1C-36C0-4AFC-AAA5-BFFE36EC5B76}" srcOrd="1" destOrd="0" presId="urn:microsoft.com/office/officeart/2005/8/layout/vList3"/>
    <dgm:cxn modelId="{F0B010F0-FE0C-415A-B352-45CA13901571}" type="presParOf" srcId="{551C4690-8657-4CED-8E78-F100C8DAA153}" destId="{E98E730C-340C-4B3F-8597-E08CF747F359}" srcOrd="1" destOrd="0" presId="urn:microsoft.com/office/officeart/2005/8/layout/vList3"/>
    <dgm:cxn modelId="{9A37D6A5-987D-466B-B530-EDEB5C219579}" type="presParOf" srcId="{551C4690-8657-4CED-8E78-F100C8DAA153}" destId="{53E440A4-7864-40A9-9B75-0CB7DEC4E28D}" srcOrd="2" destOrd="0" presId="urn:microsoft.com/office/officeart/2005/8/layout/vList3"/>
    <dgm:cxn modelId="{EBFE7E43-206F-419A-8393-D30CBD008B19}" type="presParOf" srcId="{53E440A4-7864-40A9-9B75-0CB7DEC4E28D}" destId="{062109F2-CA4E-4A13-8558-4C3C93ACFFBB}" srcOrd="0" destOrd="0" presId="urn:microsoft.com/office/officeart/2005/8/layout/vList3"/>
    <dgm:cxn modelId="{73325D62-F44B-47C7-86CA-5559AC0D2328}" type="presParOf" srcId="{53E440A4-7864-40A9-9B75-0CB7DEC4E28D}" destId="{9DD0A492-46FE-4EDD-A41B-FD750F3D4E8B}" srcOrd="1" destOrd="0" presId="urn:microsoft.com/office/officeart/2005/8/layout/vList3"/>
    <dgm:cxn modelId="{376E71FA-8A19-4A62-9762-0260D407FC0C}" type="presParOf" srcId="{551C4690-8657-4CED-8E78-F100C8DAA153}" destId="{BB69493D-257B-4DD5-8264-9156F3401592}" srcOrd="3" destOrd="0" presId="urn:microsoft.com/office/officeart/2005/8/layout/vList3"/>
    <dgm:cxn modelId="{E36BF38A-D2FB-450C-B396-D46F6CDA5203}" type="presParOf" srcId="{551C4690-8657-4CED-8E78-F100C8DAA153}" destId="{01C4FA20-4B75-4963-BE2F-F5BC464D8EFE}" srcOrd="4" destOrd="0" presId="urn:microsoft.com/office/officeart/2005/8/layout/vList3"/>
    <dgm:cxn modelId="{74F92986-EDF1-4DDF-9EB2-7181F045677D}" type="presParOf" srcId="{01C4FA20-4B75-4963-BE2F-F5BC464D8EFE}" destId="{16354B34-36CC-4849-A6F6-0B8FA09D7866}" srcOrd="0" destOrd="0" presId="urn:microsoft.com/office/officeart/2005/8/layout/vList3"/>
    <dgm:cxn modelId="{6EA6E097-C66B-4FAF-A897-043FF0442439}" type="presParOf" srcId="{01C4FA20-4B75-4963-BE2F-F5BC464D8EFE}" destId="{D485FB4D-58D1-4203-ADA9-0767EE925AA5}" srcOrd="1" destOrd="0" presId="urn:microsoft.com/office/officeart/2005/8/layout/vList3"/>
    <dgm:cxn modelId="{DD290454-D32F-4429-893A-55AEB4FC33F3}" type="presParOf" srcId="{551C4690-8657-4CED-8E78-F100C8DAA153}" destId="{8B637FCB-8ED0-4233-B24B-7A54B96695A0}" srcOrd="5" destOrd="0" presId="urn:microsoft.com/office/officeart/2005/8/layout/vList3"/>
    <dgm:cxn modelId="{7242D581-40EA-45AF-8079-936AE6D4E9E4}" type="presParOf" srcId="{551C4690-8657-4CED-8E78-F100C8DAA153}" destId="{21A02B65-8173-46F0-8036-34F64C8B74C2}" srcOrd="6" destOrd="0" presId="urn:microsoft.com/office/officeart/2005/8/layout/vList3"/>
    <dgm:cxn modelId="{D414F521-C150-4D1C-90CE-55E340CA3A91}" type="presParOf" srcId="{21A02B65-8173-46F0-8036-34F64C8B74C2}" destId="{400C3560-BB17-4708-9C6F-7FC692E61575}" srcOrd="0" destOrd="0" presId="urn:microsoft.com/office/officeart/2005/8/layout/vList3"/>
    <dgm:cxn modelId="{495BFF88-2923-458B-8895-DF29681869B1}" type="presParOf" srcId="{21A02B65-8173-46F0-8036-34F64C8B74C2}" destId="{B3165E50-51CC-4264-B7B9-00DF42FA14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511AFA-A42A-478E-868D-EA0FC892C993}" type="doc">
      <dgm:prSet loTypeId="urn:microsoft.com/office/officeart/2005/8/layout/hList9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A83B2285-9BA1-4B4E-BBAB-7697EAA7DE38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300" b="1" dirty="0" smtClean="0"/>
            <a:t>Teoría del Comercio </a:t>
          </a:r>
          <a:r>
            <a:rPr lang="es-ES" sz="1200" b="1" dirty="0" smtClean="0"/>
            <a:t>Internacional</a:t>
          </a:r>
          <a:endParaRPr lang="es-ES" sz="1200" b="1" dirty="0"/>
        </a:p>
      </dgm:t>
    </dgm:pt>
    <dgm:pt modelId="{AD40AAD2-6A73-4F83-8490-D68474CBDA38}" type="parTrans" cxnId="{A554BB6A-4D34-4C17-9830-628EEA236C18}">
      <dgm:prSet/>
      <dgm:spPr/>
      <dgm:t>
        <a:bodyPr/>
        <a:lstStyle/>
        <a:p>
          <a:endParaRPr lang="es-ES"/>
        </a:p>
      </dgm:t>
    </dgm:pt>
    <dgm:pt modelId="{D63C6162-B91C-4772-B15F-7347F41B09EB}" type="sibTrans" cxnId="{A554BB6A-4D34-4C17-9830-628EEA236C18}">
      <dgm:prSet/>
      <dgm:spPr/>
      <dgm:t>
        <a:bodyPr/>
        <a:lstStyle/>
        <a:p>
          <a:endParaRPr lang="es-ES"/>
        </a:p>
      </dgm:t>
    </dgm:pt>
    <dgm:pt modelId="{0A555AAA-7937-4EE2-8A0B-C9D54CE1791D}">
      <dgm:prSet phldrT="[Texto]" custT="1"/>
      <dgm:spPr/>
      <dgm:t>
        <a:bodyPr/>
        <a:lstStyle/>
        <a:p>
          <a:pPr algn="ctr"/>
          <a:r>
            <a:rPr lang="es-ES" sz="1400" dirty="0" smtClean="0"/>
            <a:t>Diferenciación de productos </a:t>
          </a:r>
          <a:endParaRPr lang="es-ES" sz="1400" dirty="0"/>
        </a:p>
      </dgm:t>
    </dgm:pt>
    <dgm:pt modelId="{A7E3BB4E-0454-43DD-9AC2-2C4146C9B917}" type="parTrans" cxnId="{F0A99B3B-926F-4CEF-BAE2-7E992DE8C48E}">
      <dgm:prSet/>
      <dgm:spPr/>
      <dgm:t>
        <a:bodyPr/>
        <a:lstStyle/>
        <a:p>
          <a:endParaRPr lang="es-ES"/>
        </a:p>
      </dgm:t>
    </dgm:pt>
    <dgm:pt modelId="{8B431416-B6C1-45AD-B83F-70571ABEF955}" type="sibTrans" cxnId="{F0A99B3B-926F-4CEF-BAE2-7E992DE8C48E}">
      <dgm:prSet/>
      <dgm:spPr/>
      <dgm:t>
        <a:bodyPr/>
        <a:lstStyle/>
        <a:p>
          <a:endParaRPr lang="es-ES"/>
        </a:p>
      </dgm:t>
    </dgm:pt>
    <dgm:pt modelId="{4C8100C8-A632-41F6-98ED-C33E52F47A6C}">
      <dgm:prSet phldrT="[Texto]" custT="1"/>
      <dgm:spPr/>
      <dgm:t>
        <a:bodyPr/>
        <a:lstStyle/>
        <a:p>
          <a:pPr algn="ctr"/>
          <a:r>
            <a:rPr lang="es-ES" sz="1400" dirty="0" smtClean="0"/>
            <a:t>Economías de escala</a:t>
          </a:r>
          <a:endParaRPr lang="es-ES" sz="1400" dirty="0"/>
        </a:p>
      </dgm:t>
    </dgm:pt>
    <dgm:pt modelId="{18CFC197-6AE3-4E64-BB9E-57C4DAFD6FB1}" type="parTrans" cxnId="{46E8CBFA-426A-4616-BF51-7D3AD61E0339}">
      <dgm:prSet/>
      <dgm:spPr/>
      <dgm:t>
        <a:bodyPr/>
        <a:lstStyle/>
        <a:p>
          <a:endParaRPr lang="es-ES"/>
        </a:p>
      </dgm:t>
    </dgm:pt>
    <dgm:pt modelId="{55841652-A570-48DC-8B92-2EA09FC2B7FA}" type="sibTrans" cxnId="{46E8CBFA-426A-4616-BF51-7D3AD61E0339}">
      <dgm:prSet/>
      <dgm:spPr/>
      <dgm:t>
        <a:bodyPr/>
        <a:lstStyle/>
        <a:p>
          <a:endParaRPr lang="es-ES"/>
        </a:p>
      </dgm:t>
    </dgm:pt>
    <dgm:pt modelId="{040D44A8-60E7-4D7A-8251-4AD67D158A04}" type="pres">
      <dgm:prSet presAssocID="{9B511AFA-A42A-478E-868D-EA0FC892C99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6D115DB-6C2D-47BA-9109-CAEE9CAB9F2F}" type="pres">
      <dgm:prSet presAssocID="{A83B2285-9BA1-4B4E-BBAB-7697EAA7DE38}" presName="posSpace" presStyleCnt="0"/>
      <dgm:spPr/>
    </dgm:pt>
    <dgm:pt modelId="{957CAB81-B73A-4B51-A855-530883596680}" type="pres">
      <dgm:prSet presAssocID="{A83B2285-9BA1-4B4E-BBAB-7697EAA7DE38}" presName="vertFlow" presStyleCnt="0"/>
      <dgm:spPr/>
    </dgm:pt>
    <dgm:pt modelId="{7BDE1735-2777-4586-8A48-310138287692}" type="pres">
      <dgm:prSet presAssocID="{A83B2285-9BA1-4B4E-BBAB-7697EAA7DE38}" presName="topSpace" presStyleCnt="0"/>
      <dgm:spPr/>
    </dgm:pt>
    <dgm:pt modelId="{CE6223B6-D424-431B-9058-7659A4615F21}" type="pres">
      <dgm:prSet presAssocID="{A83B2285-9BA1-4B4E-BBAB-7697EAA7DE38}" presName="firstComp" presStyleCnt="0"/>
      <dgm:spPr/>
    </dgm:pt>
    <dgm:pt modelId="{650AAD50-4654-41AF-99A9-56F6B843A0BB}" type="pres">
      <dgm:prSet presAssocID="{A83B2285-9BA1-4B4E-BBAB-7697EAA7DE38}" presName="firstChild" presStyleLbl="bgAccFollowNode1" presStyleIdx="0" presStyleCnt="2"/>
      <dgm:spPr/>
      <dgm:t>
        <a:bodyPr/>
        <a:lstStyle/>
        <a:p>
          <a:endParaRPr lang="es-ES"/>
        </a:p>
      </dgm:t>
    </dgm:pt>
    <dgm:pt modelId="{102B72B2-723A-43E2-BB5E-C45D8B178B13}" type="pres">
      <dgm:prSet presAssocID="{A83B2285-9BA1-4B4E-BBAB-7697EAA7DE3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6F9A14-CF8C-4171-BA61-B4836BC7EA35}" type="pres">
      <dgm:prSet presAssocID="{4C8100C8-A632-41F6-98ED-C33E52F47A6C}" presName="comp" presStyleCnt="0"/>
      <dgm:spPr/>
    </dgm:pt>
    <dgm:pt modelId="{15E289A5-D396-4EE2-BF11-2AC33CDEA59B}" type="pres">
      <dgm:prSet presAssocID="{4C8100C8-A632-41F6-98ED-C33E52F47A6C}" presName="child" presStyleLbl="bgAccFollowNode1" presStyleIdx="1" presStyleCnt="2"/>
      <dgm:spPr/>
      <dgm:t>
        <a:bodyPr/>
        <a:lstStyle/>
        <a:p>
          <a:endParaRPr lang="es-ES"/>
        </a:p>
      </dgm:t>
    </dgm:pt>
    <dgm:pt modelId="{DBD11FCA-72C6-4D1E-A2AA-C2A7015DE560}" type="pres">
      <dgm:prSet presAssocID="{4C8100C8-A632-41F6-98ED-C33E52F47A6C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93A12C-A5CC-4B96-9096-3A368FD89CB1}" type="pres">
      <dgm:prSet presAssocID="{A83B2285-9BA1-4B4E-BBAB-7697EAA7DE38}" presName="negSpace" presStyleCnt="0"/>
      <dgm:spPr/>
    </dgm:pt>
    <dgm:pt modelId="{4F11C776-3FB5-4166-A7EB-0E98993871AF}" type="pres">
      <dgm:prSet presAssocID="{A83B2285-9BA1-4B4E-BBAB-7697EAA7DE38}" presName="circle" presStyleLbl="node1" presStyleIdx="0" presStyleCnt="1" custScaleX="136147" custScaleY="134609" custLinFactNeighborX="-18627" custLinFactNeighborY="1775"/>
      <dgm:spPr/>
      <dgm:t>
        <a:bodyPr/>
        <a:lstStyle/>
        <a:p>
          <a:endParaRPr lang="es-ES"/>
        </a:p>
      </dgm:t>
    </dgm:pt>
  </dgm:ptLst>
  <dgm:cxnLst>
    <dgm:cxn modelId="{1B1BAC43-57CD-48FB-8980-525BF33DFBD8}" type="presOf" srcId="{0A555AAA-7937-4EE2-8A0B-C9D54CE1791D}" destId="{102B72B2-723A-43E2-BB5E-C45D8B178B13}" srcOrd="1" destOrd="0" presId="urn:microsoft.com/office/officeart/2005/8/layout/hList9"/>
    <dgm:cxn modelId="{07057641-FCFD-478E-AA47-2F16A93EA874}" type="presOf" srcId="{4C8100C8-A632-41F6-98ED-C33E52F47A6C}" destId="{DBD11FCA-72C6-4D1E-A2AA-C2A7015DE560}" srcOrd="1" destOrd="0" presId="urn:microsoft.com/office/officeart/2005/8/layout/hList9"/>
    <dgm:cxn modelId="{F0A99B3B-926F-4CEF-BAE2-7E992DE8C48E}" srcId="{A83B2285-9BA1-4B4E-BBAB-7697EAA7DE38}" destId="{0A555AAA-7937-4EE2-8A0B-C9D54CE1791D}" srcOrd="0" destOrd="0" parTransId="{A7E3BB4E-0454-43DD-9AC2-2C4146C9B917}" sibTransId="{8B431416-B6C1-45AD-B83F-70571ABEF955}"/>
    <dgm:cxn modelId="{EC83C058-B01F-42F9-8B8D-F5F9BC1B48BD}" type="presOf" srcId="{0A555AAA-7937-4EE2-8A0B-C9D54CE1791D}" destId="{650AAD50-4654-41AF-99A9-56F6B843A0BB}" srcOrd="0" destOrd="0" presId="urn:microsoft.com/office/officeart/2005/8/layout/hList9"/>
    <dgm:cxn modelId="{873CF05D-0597-4E6B-B83B-96929C535286}" type="presOf" srcId="{A83B2285-9BA1-4B4E-BBAB-7697EAA7DE38}" destId="{4F11C776-3FB5-4166-A7EB-0E98993871AF}" srcOrd="0" destOrd="0" presId="urn:microsoft.com/office/officeart/2005/8/layout/hList9"/>
    <dgm:cxn modelId="{C7A02DD9-D36D-4560-9595-99403120B66B}" type="presOf" srcId="{9B511AFA-A42A-478E-868D-EA0FC892C993}" destId="{040D44A8-60E7-4D7A-8251-4AD67D158A04}" srcOrd="0" destOrd="0" presId="urn:microsoft.com/office/officeart/2005/8/layout/hList9"/>
    <dgm:cxn modelId="{A554BB6A-4D34-4C17-9830-628EEA236C18}" srcId="{9B511AFA-A42A-478E-868D-EA0FC892C993}" destId="{A83B2285-9BA1-4B4E-BBAB-7697EAA7DE38}" srcOrd="0" destOrd="0" parTransId="{AD40AAD2-6A73-4F83-8490-D68474CBDA38}" sibTransId="{D63C6162-B91C-4772-B15F-7347F41B09EB}"/>
    <dgm:cxn modelId="{9C4C3565-4C75-4BF7-8B4A-76B854DFB269}" type="presOf" srcId="{4C8100C8-A632-41F6-98ED-C33E52F47A6C}" destId="{15E289A5-D396-4EE2-BF11-2AC33CDEA59B}" srcOrd="0" destOrd="0" presId="urn:microsoft.com/office/officeart/2005/8/layout/hList9"/>
    <dgm:cxn modelId="{46E8CBFA-426A-4616-BF51-7D3AD61E0339}" srcId="{A83B2285-9BA1-4B4E-BBAB-7697EAA7DE38}" destId="{4C8100C8-A632-41F6-98ED-C33E52F47A6C}" srcOrd="1" destOrd="0" parTransId="{18CFC197-6AE3-4E64-BB9E-57C4DAFD6FB1}" sibTransId="{55841652-A570-48DC-8B92-2EA09FC2B7FA}"/>
    <dgm:cxn modelId="{FCFDD787-8895-4DD5-8CE8-B49C4D04ED62}" type="presParOf" srcId="{040D44A8-60E7-4D7A-8251-4AD67D158A04}" destId="{B6D115DB-6C2D-47BA-9109-CAEE9CAB9F2F}" srcOrd="0" destOrd="0" presId="urn:microsoft.com/office/officeart/2005/8/layout/hList9"/>
    <dgm:cxn modelId="{2AF142C9-FEEF-4D30-A133-41AC00E85E09}" type="presParOf" srcId="{040D44A8-60E7-4D7A-8251-4AD67D158A04}" destId="{957CAB81-B73A-4B51-A855-530883596680}" srcOrd="1" destOrd="0" presId="urn:microsoft.com/office/officeart/2005/8/layout/hList9"/>
    <dgm:cxn modelId="{7174B8E6-9652-49FD-BAE4-92B081DC91C1}" type="presParOf" srcId="{957CAB81-B73A-4B51-A855-530883596680}" destId="{7BDE1735-2777-4586-8A48-310138287692}" srcOrd="0" destOrd="0" presId="urn:microsoft.com/office/officeart/2005/8/layout/hList9"/>
    <dgm:cxn modelId="{FB3AC74E-F32D-4804-ACB1-DF1F54C330FC}" type="presParOf" srcId="{957CAB81-B73A-4B51-A855-530883596680}" destId="{CE6223B6-D424-431B-9058-7659A4615F21}" srcOrd="1" destOrd="0" presId="urn:microsoft.com/office/officeart/2005/8/layout/hList9"/>
    <dgm:cxn modelId="{A2765752-47F2-41F1-9073-DF7CAE582061}" type="presParOf" srcId="{CE6223B6-D424-431B-9058-7659A4615F21}" destId="{650AAD50-4654-41AF-99A9-56F6B843A0BB}" srcOrd="0" destOrd="0" presId="urn:microsoft.com/office/officeart/2005/8/layout/hList9"/>
    <dgm:cxn modelId="{A4853C2A-9FED-436E-BB48-AFE3D0AC39EE}" type="presParOf" srcId="{CE6223B6-D424-431B-9058-7659A4615F21}" destId="{102B72B2-723A-43E2-BB5E-C45D8B178B13}" srcOrd="1" destOrd="0" presId="urn:microsoft.com/office/officeart/2005/8/layout/hList9"/>
    <dgm:cxn modelId="{34F623B0-96B2-418F-970A-BC45758BD671}" type="presParOf" srcId="{957CAB81-B73A-4B51-A855-530883596680}" destId="{6A6F9A14-CF8C-4171-BA61-B4836BC7EA35}" srcOrd="2" destOrd="0" presId="urn:microsoft.com/office/officeart/2005/8/layout/hList9"/>
    <dgm:cxn modelId="{806B08CC-D58A-4C41-82A9-0075E29F2003}" type="presParOf" srcId="{6A6F9A14-CF8C-4171-BA61-B4836BC7EA35}" destId="{15E289A5-D396-4EE2-BF11-2AC33CDEA59B}" srcOrd="0" destOrd="0" presId="urn:microsoft.com/office/officeart/2005/8/layout/hList9"/>
    <dgm:cxn modelId="{A0B44DB6-12CD-4B87-8F0D-2D5082BBF75F}" type="presParOf" srcId="{6A6F9A14-CF8C-4171-BA61-B4836BC7EA35}" destId="{DBD11FCA-72C6-4D1E-A2AA-C2A7015DE560}" srcOrd="1" destOrd="0" presId="urn:microsoft.com/office/officeart/2005/8/layout/hList9"/>
    <dgm:cxn modelId="{286E4B60-105C-46E4-85C0-A4D066DF7D62}" type="presParOf" srcId="{040D44A8-60E7-4D7A-8251-4AD67D158A04}" destId="{A193A12C-A5CC-4B96-9096-3A368FD89CB1}" srcOrd="2" destOrd="0" presId="urn:microsoft.com/office/officeart/2005/8/layout/hList9"/>
    <dgm:cxn modelId="{2E7CB5EC-D884-4D08-8D92-232D08FFA134}" type="presParOf" srcId="{040D44A8-60E7-4D7A-8251-4AD67D158A04}" destId="{4F11C776-3FB5-4166-A7EB-0E98993871A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511AFA-A42A-478E-868D-EA0FC892C993}" type="doc">
      <dgm:prSet loTypeId="urn:microsoft.com/office/officeart/2005/8/layout/hList9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A83B2285-9BA1-4B4E-BBAB-7697EAA7DE38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400" b="1" dirty="0" smtClean="0"/>
            <a:t>Teoría del desfase tecnológico</a:t>
          </a:r>
          <a:endParaRPr lang="es-ES" sz="1400" b="1" dirty="0"/>
        </a:p>
      </dgm:t>
    </dgm:pt>
    <dgm:pt modelId="{AD40AAD2-6A73-4F83-8490-D68474CBDA38}" type="parTrans" cxnId="{A554BB6A-4D34-4C17-9830-628EEA236C18}">
      <dgm:prSet/>
      <dgm:spPr/>
      <dgm:t>
        <a:bodyPr/>
        <a:lstStyle/>
        <a:p>
          <a:endParaRPr lang="es-ES"/>
        </a:p>
      </dgm:t>
    </dgm:pt>
    <dgm:pt modelId="{D63C6162-B91C-4772-B15F-7347F41B09EB}" type="sibTrans" cxnId="{A554BB6A-4D34-4C17-9830-628EEA236C18}">
      <dgm:prSet/>
      <dgm:spPr/>
      <dgm:t>
        <a:bodyPr/>
        <a:lstStyle/>
        <a:p>
          <a:endParaRPr lang="es-ES"/>
        </a:p>
      </dgm:t>
    </dgm:pt>
    <dgm:pt modelId="{0A555AAA-7937-4EE2-8A0B-C9D54CE1791D}">
      <dgm:prSet phldrT="[Texto]" custT="1"/>
      <dgm:spPr/>
      <dgm:t>
        <a:bodyPr/>
        <a:lstStyle/>
        <a:p>
          <a:pPr algn="ctr"/>
          <a:r>
            <a:rPr lang="es-ES" sz="1400" dirty="0" smtClean="0"/>
            <a:t>Diferencias tecnológicas entre países</a:t>
          </a:r>
          <a:endParaRPr lang="es-ES" sz="1400" dirty="0"/>
        </a:p>
      </dgm:t>
    </dgm:pt>
    <dgm:pt modelId="{A7E3BB4E-0454-43DD-9AC2-2C4146C9B917}" type="parTrans" cxnId="{F0A99B3B-926F-4CEF-BAE2-7E992DE8C48E}">
      <dgm:prSet/>
      <dgm:spPr/>
      <dgm:t>
        <a:bodyPr/>
        <a:lstStyle/>
        <a:p>
          <a:endParaRPr lang="es-ES"/>
        </a:p>
      </dgm:t>
    </dgm:pt>
    <dgm:pt modelId="{8B431416-B6C1-45AD-B83F-70571ABEF955}" type="sibTrans" cxnId="{F0A99B3B-926F-4CEF-BAE2-7E992DE8C48E}">
      <dgm:prSet/>
      <dgm:spPr/>
      <dgm:t>
        <a:bodyPr/>
        <a:lstStyle/>
        <a:p>
          <a:endParaRPr lang="es-ES"/>
        </a:p>
      </dgm:t>
    </dgm:pt>
    <dgm:pt modelId="{4C8100C8-A632-41F6-98ED-C33E52F47A6C}">
      <dgm:prSet phldrT="[Texto]" custT="1"/>
      <dgm:spPr/>
      <dgm:t>
        <a:bodyPr/>
        <a:lstStyle/>
        <a:p>
          <a:pPr algn="ctr"/>
          <a:r>
            <a:rPr lang="es-ES" sz="1400" dirty="0" smtClean="0"/>
            <a:t>Bienes con valor agregado, innovación </a:t>
          </a:r>
          <a:endParaRPr lang="es-ES" sz="1400" dirty="0"/>
        </a:p>
      </dgm:t>
    </dgm:pt>
    <dgm:pt modelId="{18CFC197-6AE3-4E64-BB9E-57C4DAFD6FB1}" type="parTrans" cxnId="{46E8CBFA-426A-4616-BF51-7D3AD61E0339}">
      <dgm:prSet/>
      <dgm:spPr/>
      <dgm:t>
        <a:bodyPr/>
        <a:lstStyle/>
        <a:p>
          <a:endParaRPr lang="es-ES"/>
        </a:p>
      </dgm:t>
    </dgm:pt>
    <dgm:pt modelId="{55841652-A570-48DC-8B92-2EA09FC2B7FA}" type="sibTrans" cxnId="{46E8CBFA-426A-4616-BF51-7D3AD61E0339}">
      <dgm:prSet/>
      <dgm:spPr/>
      <dgm:t>
        <a:bodyPr/>
        <a:lstStyle/>
        <a:p>
          <a:endParaRPr lang="es-ES"/>
        </a:p>
      </dgm:t>
    </dgm:pt>
    <dgm:pt modelId="{040D44A8-60E7-4D7A-8251-4AD67D158A04}" type="pres">
      <dgm:prSet presAssocID="{9B511AFA-A42A-478E-868D-EA0FC892C99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6D115DB-6C2D-47BA-9109-CAEE9CAB9F2F}" type="pres">
      <dgm:prSet presAssocID="{A83B2285-9BA1-4B4E-BBAB-7697EAA7DE38}" presName="posSpace" presStyleCnt="0"/>
      <dgm:spPr/>
    </dgm:pt>
    <dgm:pt modelId="{957CAB81-B73A-4B51-A855-530883596680}" type="pres">
      <dgm:prSet presAssocID="{A83B2285-9BA1-4B4E-BBAB-7697EAA7DE38}" presName="vertFlow" presStyleCnt="0"/>
      <dgm:spPr/>
    </dgm:pt>
    <dgm:pt modelId="{7BDE1735-2777-4586-8A48-310138287692}" type="pres">
      <dgm:prSet presAssocID="{A83B2285-9BA1-4B4E-BBAB-7697EAA7DE38}" presName="topSpace" presStyleCnt="0"/>
      <dgm:spPr/>
    </dgm:pt>
    <dgm:pt modelId="{CE6223B6-D424-431B-9058-7659A4615F21}" type="pres">
      <dgm:prSet presAssocID="{A83B2285-9BA1-4B4E-BBAB-7697EAA7DE38}" presName="firstComp" presStyleCnt="0"/>
      <dgm:spPr/>
    </dgm:pt>
    <dgm:pt modelId="{650AAD50-4654-41AF-99A9-56F6B843A0BB}" type="pres">
      <dgm:prSet presAssocID="{A83B2285-9BA1-4B4E-BBAB-7697EAA7DE38}" presName="firstChild" presStyleLbl="bgAccFollowNode1" presStyleIdx="0" presStyleCnt="2"/>
      <dgm:spPr/>
      <dgm:t>
        <a:bodyPr/>
        <a:lstStyle/>
        <a:p>
          <a:endParaRPr lang="es-ES"/>
        </a:p>
      </dgm:t>
    </dgm:pt>
    <dgm:pt modelId="{102B72B2-723A-43E2-BB5E-C45D8B178B13}" type="pres">
      <dgm:prSet presAssocID="{A83B2285-9BA1-4B4E-BBAB-7697EAA7DE3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6F9A14-CF8C-4171-BA61-B4836BC7EA35}" type="pres">
      <dgm:prSet presAssocID="{4C8100C8-A632-41F6-98ED-C33E52F47A6C}" presName="comp" presStyleCnt="0"/>
      <dgm:spPr/>
    </dgm:pt>
    <dgm:pt modelId="{15E289A5-D396-4EE2-BF11-2AC33CDEA59B}" type="pres">
      <dgm:prSet presAssocID="{4C8100C8-A632-41F6-98ED-C33E52F47A6C}" presName="child" presStyleLbl="bgAccFollowNode1" presStyleIdx="1" presStyleCnt="2"/>
      <dgm:spPr/>
      <dgm:t>
        <a:bodyPr/>
        <a:lstStyle/>
        <a:p>
          <a:endParaRPr lang="es-ES"/>
        </a:p>
      </dgm:t>
    </dgm:pt>
    <dgm:pt modelId="{DBD11FCA-72C6-4D1E-A2AA-C2A7015DE560}" type="pres">
      <dgm:prSet presAssocID="{4C8100C8-A632-41F6-98ED-C33E52F47A6C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93A12C-A5CC-4B96-9096-3A368FD89CB1}" type="pres">
      <dgm:prSet presAssocID="{A83B2285-9BA1-4B4E-BBAB-7697EAA7DE38}" presName="negSpace" presStyleCnt="0"/>
      <dgm:spPr/>
    </dgm:pt>
    <dgm:pt modelId="{4F11C776-3FB5-4166-A7EB-0E98993871AF}" type="pres">
      <dgm:prSet presAssocID="{A83B2285-9BA1-4B4E-BBAB-7697EAA7DE38}" presName="circle" presStyleLbl="node1" presStyleIdx="0" presStyleCnt="1" custScaleX="144146" custScaleY="118587" custLinFactNeighborX="-21541" custLinFactNeighborY="1"/>
      <dgm:spPr/>
      <dgm:t>
        <a:bodyPr/>
        <a:lstStyle/>
        <a:p>
          <a:endParaRPr lang="es-ES"/>
        </a:p>
      </dgm:t>
    </dgm:pt>
  </dgm:ptLst>
  <dgm:cxnLst>
    <dgm:cxn modelId="{1B1BAC43-57CD-48FB-8980-525BF33DFBD8}" type="presOf" srcId="{0A555AAA-7937-4EE2-8A0B-C9D54CE1791D}" destId="{102B72B2-723A-43E2-BB5E-C45D8B178B13}" srcOrd="1" destOrd="0" presId="urn:microsoft.com/office/officeart/2005/8/layout/hList9"/>
    <dgm:cxn modelId="{07057641-FCFD-478E-AA47-2F16A93EA874}" type="presOf" srcId="{4C8100C8-A632-41F6-98ED-C33E52F47A6C}" destId="{DBD11FCA-72C6-4D1E-A2AA-C2A7015DE560}" srcOrd="1" destOrd="0" presId="urn:microsoft.com/office/officeart/2005/8/layout/hList9"/>
    <dgm:cxn modelId="{F0A99B3B-926F-4CEF-BAE2-7E992DE8C48E}" srcId="{A83B2285-9BA1-4B4E-BBAB-7697EAA7DE38}" destId="{0A555AAA-7937-4EE2-8A0B-C9D54CE1791D}" srcOrd="0" destOrd="0" parTransId="{A7E3BB4E-0454-43DD-9AC2-2C4146C9B917}" sibTransId="{8B431416-B6C1-45AD-B83F-70571ABEF955}"/>
    <dgm:cxn modelId="{EC83C058-B01F-42F9-8B8D-F5F9BC1B48BD}" type="presOf" srcId="{0A555AAA-7937-4EE2-8A0B-C9D54CE1791D}" destId="{650AAD50-4654-41AF-99A9-56F6B843A0BB}" srcOrd="0" destOrd="0" presId="urn:microsoft.com/office/officeart/2005/8/layout/hList9"/>
    <dgm:cxn modelId="{873CF05D-0597-4E6B-B83B-96929C535286}" type="presOf" srcId="{A83B2285-9BA1-4B4E-BBAB-7697EAA7DE38}" destId="{4F11C776-3FB5-4166-A7EB-0E98993871AF}" srcOrd="0" destOrd="0" presId="urn:microsoft.com/office/officeart/2005/8/layout/hList9"/>
    <dgm:cxn modelId="{C7A02DD9-D36D-4560-9595-99403120B66B}" type="presOf" srcId="{9B511AFA-A42A-478E-868D-EA0FC892C993}" destId="{040D44A8-60E7-4D7A-8251-4AD67D158A04}" srcOrd="0" destOrd="0" presId="urn:microsoft.com/office/officeart/2005/8/layout/hList9"/>
    <dgm:cxn modelId="{A554BB6A-4D34-4C17-9830-628EEA236C18}" srcId="{9B511AFA-A42A-478E-868D-EA0FC892C993}" destId="{A83B2285-9BA1-4B4E-BBAB-7697EAA7DE38}" srcOrd="0" destOrd="0" parTransId="{AD40AAD2-6A73-4F83-8490-D68474CBDA38}" sibTransId="{D63C6162-B91C-4772-B15F-7347F41B09EB}"/>
    <dgm:cxn modelId="{9C4C3565-4C75-4BF7-8B4A-76B854DFB269}" type="presOf" srcId="{4C8100C8-A632-41F6-98ED-C33E52F47A6C}" destId="{15E289A5-D396-4EE2-BF11-2AC33CDEA59B}" srcOrd="0" destOrd="0" presId="urn:microsoft.com/office/officeart/2005/8/layout/hList9"/>
    <dgm:cxn modelId="{46E8CBFA-426A-4616-BF51-7D3AD61E0339}" srcId="{A83B2285-9BA1-4B4E-BBAB-7697EAA7DE38}" destId="{4C8100C8-A632-41F6-98ED-C33E52F47A6C}" srcOrd="1" destOrd="0" parTransId="{18CFC197-6AE3-4E64-BB9E-57C4DAFD6FB1}" sibTransId="{55841652-A570-48DC-8B92-2EA09FC2B7FA}"/>
    <dgm:cxn modelId="{FCFDD787-8895-4DD5-8CE8-B49C4D04ED62}" type="presParOf" srcId="{040D44A8-60E7-4D7A-8251-4AD67D158A04}" destId="{B6D115DB-6C2D-47BA-9109-CAEE9CAB9F2F}" srcOrd="0" destOrd="0" presId="urn:microsoft.com/office/officeart/2005/8/layout/hList9"/>
    <dgm:cxn modelId="{2AF142C9-FEEF-4D30-A133-41AC00E85E09}" type="presParOf" srcId="{040D44A8-60E7-4D7A-8251-4AD67D158A04}" destId="{957CAB81-B73A-4B51-A855-530883596680}" srcOrd="1" destOrd="0" presId="urn:microsoft.com/office/officeart/2005/8/layout/hList9"/>
    <dgm:cxn modelId="{7174B8E6-9652-49FD-BAE4-92B081DC91C1}" type="presParOf" srcId="{957CAB81-B73A-4B51-A855-530883596680}" destId="{7BDE1735-2777-4586-8A48-310138287692}" srcOrd="0" destOrd="0" presId="urn:microsoft.com/office/officeart/2005/8/layout/hList9"/>
    <dgm:cxn modelId="{FB3AC74E-F32D-4804-ACB1-DF1F54C330FC}" type="presParOf" srcId="{957CAB81-B73A-4B51-A855-530883596680}" destId="{CE6223B6-D424-431B-9058-7659A4615F21}" srcOrd="1" destOrd="0" presId="urn:microsoft.com/office/officeart/2005/8/layout/hList9"/>
    <dgm:cxn modelId="{A2765752-47F2-41F1-9073-DF7CAE582061}" type="presParOf" srcId="{CE6223B6-D424-431B-9058-7659A4615F21}" destId="{650AAD50-4654-41AF-99A9-56F6B843A0BB}" srcOrd="0" destOrd="0" presId="urn:microsoft.com/office/officeart/2005/8/layout/hList9"/>
    <dgm:cxn modelId="{A4853C2A-9FED-436E-BB48-AFE3D0AC39EE}" type="presParOf" srcId="{CE6223B6-D424-431B-9058-7659A4615F21}" destId="{102B72B2-723A-43E2-BB5E-C45D8B178B13}" srcOrd="1" destOrd="0" presId="urn:microsoft.com/office/officeart/2005/8/layout/hList9"/>
    <dgm:cxn modelId="{34F623B0-96B2-418F-970A-BC45758BD671}" type="presParOf" srcId="{957CAB81-B73A-4B51-A855-530883596680}" destId="{6A6F9A14-CF8C-4171-BA61-B4836BC7EA35}" srcOrd="2" destOrd="0" presId="urn:microsoft.com/office/officeart/2005/8/layout/hList9"/>
    <dgm:cxn modelId="{806B08CC-D58A-4C41-82A9-0075E29F2003}" type="presParOf" srcId="{6A6F9A14-CF8C-4171-BA61-B4836BC7EA35}" destId="{15E289A5-D396-4EE2-BF11-2AC33CDEA59B}" srcOrd="0" destOrd="0" presId="urn:microsoft.com/office/officeart/2005/8/layout/hList9"/>
    <dgm:cxn modelId="{A0B44DB6-12CD-4B87-8F0D-2D5082BBF75F}" type="presParOf" srcId="{6A6F9A14-CF8C-4171-BA61-B4836BC7EA35}" destId="{DBD11FCA-72C6-4D1E-A2AA-C2A7015DE560}" srcOrd="1" destOrd="0" presId="urn:microsoft.com/office/officeart/2005/8/layout/hList9"/>
    <dgm:cxn modelId="{286E4B60-105C-46E4-85C0-A4D066DF7D62}" type="presParOf" srcId="{040D44A8-60E7-4D7A-8251-4AD67D158A04}" destId="{A193A12C-A5CC-4B96-9096-3A368FD89CB1}" srcOrd="2" destOrd="0" presId="urn:microsoft.com/office/officeart/2005/8/layout/hList9"/>
    <dgm:cxn modelId="{2E7CB5EC-D884-4D08-8D92-232D08FFA134}" type="presParOf" srcId="{040D44A8-60E7-4D7A-8251-4AD67D158A04}" destId="{4F11C776-3FB5-4166-A7EB-0E98993871A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511AFA-A42A-478E-868D-EA0FC892C993}" type="doc">
      <dgm:prSet loTypeId="urn:microsoft.com/office/officeart/2005/8/layout/hList9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A83B2285-9BA1-4B4E-BBAB-7697EAA7DE38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400" b="1" dirty="0" smtClean="0"/>
            <a:t>Teoría </a:t>
          </a:r>
          <a:r>
            <a:rPr lang="es-ES" sz="1350" b="1" dirty="0" smtClean="0"/>
            <a:t>económica</a:t>
          </a:r>
          <a:endParaRPr lang="es-ES" sz="1350" b="1" dirty="0"/>
        </a:p>
      </dgm:t>
    </dgm:pt>
    <dgm:pt modelId="{AD40AAD2-6A73-4F83-8490-D68474CBDA38}" type="parTrans" cxnId="{A554BB6A-4D34-4C17-9830-628EEA236C18}">
      <dgm:prSet/>
      <dgm:spPr/>
      <dgm:t>
        <a:bodyPr/>
        <a:lstStyle/>
        <a:p>
          <a:endParaRPr lang="es-ES"/>
        </a:p>
      </dgm:t>
    </dgm:pt>
    <dgm:pt modelId="{D63C6162-B91C-4772-B15F-7347F41B09EB}" type="sibTrans" cxnId="{A554BB6A-4D34-4C17-9830-628EEA236C18}">
      <dgm:prSet/>
      <dgm:spPr/>
      <dgm:t>
        <a:bodyPr/>
        <a:lstStyle/>
        <a:p>
          <a:endParaRPr lang="es-ES"/>
        </a:p>
      </dgm:t>
    </dgm:pt>
    <dgm:pt modelId="{0A555AAA-7937-4EE2-8A0B-C9D54CE1791D}">
      <dgm:prSet phldrT="[Texto]" custT="1"/>
      <dgm:spPr/>
      <dgm:t>
        <a:bodyPr/>
        <a:lstStyle/>
        <a:p>
          <a:pPr algn="ctr"/>
          <a:r>
            <a:rPr lang="es-ES" sz="1400" dirty="0" smtClean="0"/>
            <a:t>Distribución de riquezas</a:t>
          </a:r>
          <a:endParaRPr lang="es-ES" sz="1400" dirty="0"/>
        </a:p>
      </dgm:t>
    </dgm:pt>
    <dgm:pt modelId="{A7E3BB4E-0454-43DD-9AC2-2C4146C9B917}" type="parTrans" cxnId="{F0A99B3B-926F-4CEF-BAE2-7E992DE8C48E}">
      <dgm:prSet/>
      <dgm:spPr/>
      <dgm:t>
        <a:bodyPr/>
        <a:lstStyle/>
        <a:p>
          <a:endParaRPr lang="es-ES"/>
        </a:p>
      </dgm:t>
    </dgm:pt>
    <dgm:pt modelId="{8B431416-B6C1-45AD-B83F-70571ABEF955}" type="sibTrans" cxnId="{F0A99B3B-926F-4CEF-BAE2-7E992DE8C48E}">
      <dgm:prSet/>
      <dgm:spPr/>
      <dgm:t>
        <a:bodyPr/>
        <a:lstStyle/>
        <a:p>
          <a:endParaRPr lang="es-ES"/>
        </a:p>
      </dgm:t>
    </dgm:pt>
    <dgm:pt modelId="{4C8100C8-A632-41F6-98ED-C33E52F47A6C}">
      <dgm:prSet phldrT="[Texto]" custT="1"/>
      <dgm:spPr/>
      <dgm:t>
        <a:bodyPr/>
        <a:lstStyle/>
        <a:p>
          <a:pPr algn="ctr"/>
          <a:r>
            <a:rPr lang="es-ES" sz="1400" dirty="0" smtClean="0"/>
            <a:t>Intervención del estado</a:t>
          </a:r>
          <a:endParaRPr lang="es-ES" sz="1400" dirty="0"/>
        </a:p>
      </dgm:t>
    </dgm:pt>
    <dgm:pt modelId="{18CFC197-6AE3-4E64-BB9E-57C4DAFD6FB1}" type="parTrans" cxnId="{46E8CBFA-426A-4616-BF51-7D3AD61E0339}">
      <dgm:prSet/>
      <dgm:spPr/>
      <dgm:t>
        <a:bodyPr/>
        <a:lstStyle/>
        <a:p>
          <a:endParaRPr lang="es-ES"/>
        </a:p>
      </dgm:t>
    </dgm:pt>
    <dgm:pt modelId="{55841652-A570-48DC-8B92-2EA09FC2B7FA}" type="sibTrans" cxnId="{46E8CBFA-426A-4616-BF51-7D3AD61E0339}">
      <dgm:prSet/>
      <dgm:spPr/>
      <dgm:t>
        <a:bodyPr/>
        <a:lstStyle/>
        <a:p>
          <a:endParaRPr lang="es-ES"/>
        </a:p>
      </dgm:t>
    </dgm:pt>
    <dgm:pt modelId="{040D44A8-60E7-4D7A-8251-4AD67D158A04}" type="pres">
      <dgm:prSet presAssocID="{9B511AFA-A42A-478E-868D-EA0FC892C99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6D115DB-6C2D-47BA-9109-CAEE9CAB9F2F}" type="pres">
      <dgm:prSet presAssocID="{A83B2285-9BA1-4B4E-BBAB-7697EAA7DE38}" presName="posSpace" presStyleCnt="0"/>
      <dgm:spPr/>
    </dgm:pt>
    <dgm:pt modelId="{957CAB81-B73A-4B51-A855-530883596680}" type="pres">
      <dgm:prSet presAssocID="{A83B2285-9BA1-4B4E-BBAB-7697EAA7DE38}" presName="vertFlow" presStyleCnt="0"/>
      <dgm:spPr/>
    </dgm:pt>
    <dgm:pt modelId="{7BDE1735-2777-4586-8A48-310138287692}" type="pres">
      <dgm:prSet presAssocID="{A83B2285-9BA1-4B4E-BBAB-7697EAA7DE38}" presName="topSpace" presStyleCnt="0"/>
      <dgm:spPr/>
    </dgm:pt>
    <dgm:pt modelId="{CE6223B6-D424-431B-9058-7659A4615F21}" type="pres">
      <dgm:prSet presAssocID="{A83B2285-9BA1-4B4E-BBAB-7697EAA7DE38}" presName="firstComp" presStyleCnt="0"/>
      <dgm:spPr/>
    </dgm:pt>
    <dgm:pt modelId="{650AAD50-4654-41AF-99A9-56F6B843A0BB}" type="pres">
      <dgm:prSet presAssocID="{A83B2285-9BA1-4B4E-BBAB-7697EAA7DE38}" presName="firstChild" presStyleLbl="bgAccFollowNode1" presStyleIdx="0" presStyleCnt="2"/>
      <dgm:spPr/>
      <dgm:t>
        <a:bodyPr/>
        <a:lstStyle/>
        <a:p>
          <a:endParaRPr lang="es-ES"/>
        </a:p>
      </dgm:t>
    </dgm:pt>
    <dgm:pt modelId="{102B72B2-723A-43E2-BB5E-C45D8B178B13}" type="pres">
      <dgm:prSet presAssocID="{A83B2285-9BA1-4B4E-BBAB-7697EAA7DE3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6F9A14-CF8C-4171-BA61-B4836BC7EA35}" type="pres">
      <dgm:prSet presAssocID="{4C8100C8-A632-41F6-98ED-C33E52F47A6C}" presName="comp" presStyleCnt="0"/>
      <dgm:spPr/>
    </dgm:pt>
    <dgm:pt modelId="{15E289A5-D396-4EE2-BF11-2AC33CDEA59B}" type="pres">
      <dgm:prSet presAssocID="{4C8100C8-A632-41F6-98ED-C33E52F47A6C}" presName="child" presStyleLbl="bgAccFollowNode1" presStyleIdx="1" presStyleCnt="2"/>
      <dgm:spPr/>
      <dgm:t>
        <a:bodyPr/>
        <a:lstStyle/>
        <a:p>
          <a:endParaRPr lang="es-ES"/>
        </a:p>
      </dgm:t>
    </dgm:pt>
    <dgm:pt modelId="{DBD11FCA-72C6-4D1E-A2AA-C2A7015DE560}" type="pres">
      <dgm:prSet presAssocID="{4C8100C8-A632-41F6-98ED-C33E52F47A6C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93A12C-A5CC-4B96-9096-3A368FD89CB1}" type="pres">
      <dgm:prSet presAssocID="{A83B2285-9BA1-4B4E-BBAB-7697EAA7DE38}" presName="negSpace" presStyleCnt="0"/>
      <dgm:spPr/>
    </dgm:pt>
    <dgm:pt modelId="{4F11C776-3FB5-4166-A7EB-0E98993871AF}" type="pres">
      <dgm:prSet presAssocID="{A83B2285-9BA1-4B4E-BBAB-7697EAA7DE38}" presName="circle" presStyleLbl="node1" presStyleIdx="0" presStyleCnt="1" custScaleX="130000" custScaleY="122317" custLinFactNeighborX="-14287" custLinFactNeighborY="-1735"/>
      <dgm:spPr/>
      <dgm:t>
        <a:bodyPr/>
        <a:lstStyle/>
        <a:p>
          <a:endParaRPr lang="es-ES"/>
        </a:p>
      </dgm:t>
    </dgm:pt>
  </dgm:ptLst>
  <dgm:cxnLst>
    <dgm:cxn modelId="{1B1BAC43-57CD-48FB-8980-525BF33DFBD8}" type="presOf" srcId="{0A555AAA-7937-4EE2-8A0B-C9D54CE1791D}" destId="{102B72B2-723A-43E2-BB5E-C45D8B178B13}" srcOrd="1" destOrd="0" presId="urn:microsoft.com/office/officeart/2005/8/layout/hList9"/>
    <dgm:cxn modelId="{07057641-FCFD-478E-AA47-2F16A93EA874}" type="presOf" srcId="{4C8100C8-A632-41F6-98ED-C33E52F47A6C}" destId="{DBD11FCA-72C6-4D1E-A2AA-C2A7015DE560}" srcOrd="1" destOrd="0" presId="urn:microsoft.com/office/officeart/2005/8/layout/hList9"/>
    <dgm:cxn modelId="{F0A99B3B-926F-4CEF-BAE2-7E992DE8C48E}" srcId="{A83B2285-9BA1-4B4E-BBAB-7697EAA7DE38}" destId="{0A555AAA-7937-4EE2-8A0B-C9D54CE1791D}" srcOrd="0" destOrd="0" parTransId="{A7E3BB4E-0454-43DD-9AC2-2C4146C9B917}" sibTransId="{8B431416-B6C1-45AD-B83F-70571ABEF955}"/>
    <dgm:cxn modelId="{EC83C058-B01F-42F9-8B8D-F5F9BC1B48BD}" type="presOf" srcId="{0A555AAA-7937-4EE2-8A0B-C9D54CE1791D}" destId="{650AAD50-4654-41AF-99A9-56F6B843A0BB}" srcOrd="0" destOrd="0" presId="urn:microsoft.com/office/officeart/2005/8/layout/hList9"/>
    <dgm:cxn modelId="{873CF05D-0597-4E6B-B83B-96929C535286}" type="presOf" srcId="{A83B2285-9BA1-4B4E-BBAB-7697EAA7DE38}" destId="{4F11C776-3FB5-4166-A7EB-0E98993871AF}" srcOrd="0" destOrd="0" presId="urn:microsoft.com/office/officeart/2005/8/layout/hList9"/>
    <dgm:cxn modelId="{C7A02DD9-D36D-4560-9595-99403120B66B}" type="presOf" srcId="{9B511AFA-A42A-478E-868D-EA0FC892C993}" destId="{040D44A8-60E7-4D7A-8251-4AD67D158A04}" srcOrd="0" destOrd="0" presId="urn:microsoft.com/office/officeart/2005/8/layout/hList9"/>
    <dgm:cxn modelId="{A554BB6A-4D34-4C17-9830-628EEA236C18}" srcId="{9B511AFA-A42A-478E-868D-EA0FC892C993}" destId="{A83B2285-9BA1-4B4E-BBAB-7697EAA7DE38}" srcOrd="0" destOrd="0" parTransId="{AD40AAD2-6A73-4F83-8490-D68474CBDA38}" sibTransId="{D63C6162-B91C-4772-B15F-7347F41B09EB}"/>
    <dgm:cxn modelId="{9C4C3565-4C75-4BF7-8B4A-76B854DFB269}" type="presOf" srcId="{4C8100C8-A632-41F6-98ED-C33E52F47A6C}" destId="{15E289A5-D396-4EE2-BF11-2AC33CDEA59B}" srcOrd="0" destOrd="0" presId="urn:microsoft.com/office/officeart/2005/8/layout/hList9"/>
    <dgm:cxn modelId="{46E8CBFA-426A-4616-BF51-7D3AD61E0339}" srcId="{A83B2285-9BA1-4B4E-BBAB-7697EAA7DE38}" destId="{4C8100C8-A632-41F6-98ED-C33E52F47A6C}" srcOrd="1" destOrd="0" parTransId="{18CFC197-6AE3-4E64-BB9E-57C4DAFD6FB1}" sibTransId="{55841652-A570-48DC-8B92-2EA09FC2B7FA}"/>
    <dgm:cxn modelId="{FCFDD787-8895-4DD5-8CE8-B49C4D04ED62}" type="presParOf" srcId="{040D44A8-60E7-4D7A-8251-4AD67D158A04}" destId="{B6D115DB-6C2D-47BA-9109-CAEE9CAB9F2F}" srcOrd="0" destOrd="0" presId="urn:microsoft.com/office/officeart/2005/8/layout/hList9"/>
    <dgm:cxn modelId="{2AF142C9-FEEF-4D30-A133-41AC00E85E09}" type="presParOf" srcId="{040D44A8-60E7-4D7A-8251-4AD67D158A04}" destId="{957CAB81-B73A-4B51-A855-530883596680}" srcOrd="1" destOrd="0" presId="urn:microsoft.com/office/officeart/2005/8/layout/hList9"/>
    <dgm:cxn modelId="{7174B8E6-9652-49FD-BAE4-92B081DC91C1}" type="presParOf" srcId="{957CAB81-B73A-4B51-A855-530883596680}" destId="{7BDE1735-2777-4586-8A48-310138287692}" srcOrd="0" destOrd="0" presId="urn:microsoft.com/office/officeart/2005/8/layout/hList9"/>
    <dgm:cxn modelId="{FB3AC74E-F32D-4804-ACB1-DF1F54C330FC}" type="presParOf" srcId="{957CAB81-B73A-4B51-A855-530883596680}" destId="{CE6223B6-D424-431B-9058-7659A4615F21}" srcOrd="1" destOrd="0" presId="urn:microsoft.com/office/officeart/2005/8/layout/hList9"/>
    <dgm:cxn modelId="{A2765752-47F2-41F1-9073-DF7CAE582061}" type="presParOf" srcId="{CE6223B6-D424-431B-9058-7659A4615F21}" destId="{650AAD50-4654-41AF-99A9-56F6B843A0BB}" srcOrd="0" destOrd="0" presId="urn:microsoft.com/office/officeart/2005/8/layout/hList9"/>
    <dgm:cxn modelId="{A4853C2A-9FED-436E-BB48-AFE3D0AC39EE}" type="presParOf" srcId="{CE6223B6-D424-431B-9058-7659A4615F21}" destId="{102B72B2-723A-43E2-BB5E-C45D8B178B13}" srcOrd="1" destOrd="0" presId="urn:microsoft.com/office/officeart/2005/8/layout/hList9"/>
    <dgm:cxn modelId="{34F623B0-96B2-418F-970A-BC45758BD671}" type="presParOf" srcId="{957CAB81-B73A-4B51-A855-530883596680}" destId="{6A6F9A14-CF8C-4171-BA61-B4836BC7EA35}" srcOrd="2" destOrd="0" presId="urn:microsoft.com/office/officeart/2005/8/layout/hList9"/>
    <dgm:cxn modelId="{806B08CC-D58A-4C41-82A9-0075E29F2003}" type="presParOf" srcId="{6A6F9A14-CF8C-4171-BA61-B4836BC7EA35}" destId="{15E289A5-D396-4EE2-BF11-2AC33CDEA59B}" srcOrd="0" destOrd="0" presId="urn:microsoft.com/office/officeart/2005/8/layout/hList9"/>
    <dgm:cxn modelId="{A0B44DB6-12CD-4B87-8F0D-2D5082BBF75F}" type="presParOf" srcId="{6A6F9A14-CF8C-4171-BA61-B4836BC7EA35}" destId="{DBD11FCA-72C6-4D1E-A2AA-C2A7015DE560}" srcOrd="1" destOrd="0" presId="urn:microsoft.com/office/officeart/2005/8/layout/hList9"/>
    <dgm:cxn modelId="{286E4B60-105C-46E4-85C0-A4D066DF7D62}" type="presParOf" srcId="{040D44A8-60E7-4D7A-8251-4AD67D158A04}" destId="{A193A12C-A5CC-4B96-9096-3A368FD89CB1}" srcOrd="2" destOrd="0" presId="urn:microsoft.com/office/officeart/2005/8/layout/hList9"/>
    <dgm:cxn modelId="{2E7CB5EC-D884-4D08-8D92-232D08FFA134}" type="presParOf" srcId="{040D44A8-60E7-4D7A-8251-4AD67D158A04}" destId="{4F11C776-3FB5-4166-A7EB-0E98993871A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6298E3-4F32-46FC-BA2A-8FC8F282F1A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DCC71B1B-A8FD-41FC-B8A7-2EF054539C47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SECCIÓN – CAPÍTULO </a:t>
          </a:r>
          <a:endParaRPr lang="es-EC" sz="1400" b="1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D347E4DD-754C-41AB-987D-9DE8427D133E}" type="parTrans" cxnId="{E4ED292B-56BA-4FF3-8DAE-B6F451437D9C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F5A8F559-3A15-456D-B649-192E2ABCC054}" type="sibTrans" cxnId="{E4ED292B-56BA-4FF3-8DAE-B6F451437D9C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EBBE7E09-7EC8-4875-B7A4-8C8E9D113C9A}">
      <dgm:prSet phldrT="[Texto]" custT="1"/>
      <dgm:spPr/>
      <dgm:t>
        <a:bodyPr/>
        <a:lstStyle/>
        <a:p>
          <a:pPr algn="l"/>
          <a:r>
            <a:rPr lang="es-ES" sz="1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XVI </a:t>
          </a:r>
          <a:r>
            <a:rPr lang="es-ES" sz="14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- 85</a:t>
          </a:r>
          <a:endParaRPr lang="es-ES" sz="1400" b="1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algn="ctr"/>
          <a:r>
            <a:rPr lang="es-ES" sz="1400" dirty="0">
              <a:solidFill>
                <a:schemeClr val="tx1"/>
              </a:solidFill>
              <a:latin typeface="+mj-lt"/>
            </a:rPr>
            <a:t>“</a:t>
          </a:r>
          <a:r>
            <a:rPr lang="es-ES" sz="140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rPr>
            <a:t>Máquinas y aparatos, </a:t>
          </a:r>
          <a:r>
            <a:rPr lang="es-ES" sz="1400" dirty="0" smtClean="0">
              <a:solidFill>
                <a:schemeClr val="tx1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rPr>
            <a:t>de </a:t>
          </a:r>
          <a:r>
            <a:rPr lang="es-ES" sz="140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rPr>
            <a:t>grabación o reproducción de </a:t>
          </a:r>
          <a:r>
            <a:rPr lang="es-ES" sz="1400" dirty="0" smtClean="0">
              <a:solidFill>
                <a:schemeClr val="tx1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rPr>
            <a:t>imagen y sonido</a:t>
          </a:r>
          <a:r>
            <a:rPr lang="es-ES" sz="1200" dirty="0" smtClean="0">
              <a:solidFill>
                <a:schemeClr val="tx1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rPr>
            <a:t>.”</a:t>
          </a:r>
          <a:endParaRPr lang="es-EC" sz="1200" dirty="0">
            <a:solidFill>
              <a:schemeClr val="tx1"/>
            </a:solidFill>
            <a:latin typeface="+mj-lt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8CA62335-BEB6-4803-A612-1B3C58E9C9F6}" type="parTrans" cxnId="{29E33EE5-08CB-48D3-B991-0D85A75754F8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D7D5A7D2-BBA7-473F-BC73-DCB71BBF9622}" type="sibTrans" cxnId="{29E33EE5-08CB-48D3-B991-0D85A75754F8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9AC1FBFE-D610-4D74-8C66-9EAEFF49CA3D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PARTIDA</a:t>
          </a:r>
        </a:p>
      </dgm:t>
    </dgm:pt>
    <dgm:pt modelId="{D3C1231B-AC02-40E1-866E-E9F0D891BF80}" type="parTrans" cxnId="{8FC0C25B-54DA-4FF6-B9FF-ECA00E9F77E1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DD55A6A1-0EA5-4138-9D29-12B9206F534A}" type="sibTrans" cxnId="{8FC0C25B-54DA-4FF6-B9FF-ECA00E9F77E1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3BAE2AC5-F7BD-41AC-ABC0-01C39E85C3F2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C" sz="1400" b="1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SUBPARTIDA</a:t>
          </a:r>
        </a:p>
      </dgm:t>
    </dgm:pt>
    <dgm:pt modelId="{AD10F75B-8B0A-42B1-8424-E9E7100DB296}" type="parTrans" cxnId="{2737C858-8384-4A86-BD04-128FFAB8AB85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303AD244-ADAD-439C-B58A-4B711046C1A8}" type="sibTrans" cxnId="{2737C858-8384-4A86-BD04-128FFAB8AB85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EDA7F3F5-8BAA-413A-8B0E-223A2FE86A2E}">
      <dgm:prSet phldrT="[Texto]" custT="1"/>
      <dgm:spPr/>
      <dgm:t>
        <a:bodyPr/>
        <a:lstStyle/>
        <a:p>
          <a:pPr algn="l"/>
          <a:r>
            <a:rPr lang="es-ES" sz="1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85.25</a:t>
          </a:r>
          <a:endParaRPr lang="es-ES" sz="14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algn="ctr"/>
          <a:r>
            <a:rPr lang="es-ES" sz="1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"Aparatos </a:t>
          </a:r>
          <a:r>
            <a:rPr lang="es-ES" sz="14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receptores  </a:t>
          </a:r>
          <a:r>
            <a:rPr lang="es-ES" sz="1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de grabación o reproducción de sonido incorporado; cámaras de televisión, cámaras digitales y videocámaras."</a:t>
          </a:r>
          <a:endParaRPr lang="es-EC" sz="14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11E497EF-A5B6-4F3A-853F-6F6B1E68EB91}" type="sibTrans" cxnId="{C7508F75-A770-443D-9908-6153D5EE0913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51727310-CAC1-4F94-A8D3-7160AB0E66FC}" type="parTrans" cxnId="{C7508F75-A770-443D-9908-6153D5EE0913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EF5201E8-EAD6-41B6-A383-05B436DD10A4}" type="pres">
      <dgm:prSet presAssocID="{AB6298E3-4F32-46FC-BA2A-8FC8F282F1A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002BD97-85E5-4A30-8967-700145DC3B1D}" type="pres">
      <dgm:prSet presAssocID="{DCC71B1B-A8FD-41FC-B8A7-2EF054539C47}" presName="parentText1" presStyleLbl="node1" presStyleIdx="0" presStyleCnt="3" custScaleY="63292" custLinFactNeighborX="-151" custLinFactNeighborY="-207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B98D0B-E5E8-402F-90BB-1877A8EB1B65}" type="pres">
      <dgm:prSet presAssocID="{DCC71B1B-A8FD-41FC-B8A7-2EF054539C47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F4DFC7-D5F7-404F-B97A-3E2B13CEE75A}" type="pres">
      <dgm:prSet presAssocID="{9AC1FBFE-D610-4D74-8C66-9EAEFF49CA3D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CBE119-8E05-46B0-91EF-BD6AF28B64B7}" type="pres">
      <dgm:prSet presAssocID="{9AC1FBFE-D610-4D74-8C66-9EAEFF49CA3D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A43853-5F1A-43F4-B27D-0CC9715E79ED}" type="pres">
      <dgm:prSet presAssocID="{3BAE2AC5-F7BD-41AC-ABC0-01C39E85C3F2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A17C3DF-BC79-48D1-8A03-E64E41BA956A}" type="presOf" srcId="{3BAE2AC5-F7BD-41AC-ABC0-01C39E85C3F2}" destId="{D3A43853-5F1A-43F4-B27D-0CC9715E79ED}" srcOrd="0" destOrd="0" presId="urn:microsoft.com/office/officeart/2009/3/layout/IncreasingArrowsProcess"/>
    <dgm:cxn modelId="{29E33EE5-08CB-48D3-B991-0D85A75754F8}" srcId="{DCC71B1B-A8FD-41FC-B8A7-2EF054539C47}" destId="{EBBE7E09-7EC8-4875-B7A4-8C8E9D113C9A}" srcOrd="0" destOrd="0" parTransId="{8CA62335-BEB6-4803-A612-1B3C58E9C9F6}" sibTransId="{D7D5A7D2-BBA7-473F-BC73-DCB71BBF9622}"/>
    <dgm:cxn modelId="{BA310D37-B93D-4E3E-BE26-BBC16B3BE39C}" type="presOf" srcId="{DCC71B1B-A8FD-41FC-B8A7-2EF054539C47}" destId="{5002BD97-85E5-4A30-8967-700145DC3B1D}" srcOrd="0" destOrd="0" presId="urn:microsoft.com/office/officeart/2009/3/layout/IncreasingArrowsProcess"/>
    <dgm:cxn modelId="{C4B0B962-999F-4338-8175-2EA06574792A}" type="presOf" srcId="{9AC1FBFE-D610-4D74-8C66-9EAEFF49CA3D}" destId="{2AF4DFC7-D5F7-404F-B97A-3E2B13CEE75A}" srcOrd="0" destOrd="0" presId="urn:microsoft.com/office/officeart/2009/3/layout/IncreasingArrowsProcess"/>
    <dgm:cxn modelId="{08B7C84C-AA0C-4311-B1F2-B0DF729E0AB3}" type="presOf" srcId="{AB6298E3-4F32-46FC-BA2A-8FC8F282F1A8}" destId="{EF5201E8-EAD6-41B6-A383-05B436DD10A4}" srcOrd="0" destOrd="0" presId="urn:microsoft.com/office/officeart/2009/3/layout/IncreasingArrowsProcess"/>
    <dgm:cxn modelId="{842C0836-0CCF-43A7-87F4-EFAC87F52464}" type="presOf" srcId="{EDA7F3F5-8BAA-413A-8B0E-223A2FE86A2E}" destId="{A4CBE119-8E05-46B0-91EF-BD6AF28B64B7}" srcOrd="0" destOrd="0" presId="urn:microsoft.com/office/officeart/2009/3/layout/IncreasingArrowsProcess"/>
    <dgm:cxn modelId="{C7508F75-A770-443D-9908-6153D5EE0913}" srcId="{9AC1FBFE-D610-4D74-8C66-9EAEFF49CA3D}" destId="{EDA7F3F5-8BAA-413A-8B0E-223A2FE86A2E}" srcOrd="0" destOrd="0" parTransId="{51727310-CAC1-4F94-A8D3-7160AB0E66FC}" sibTransId="{11E497EF-A5B6-4F3A-853F-6F6B1E68EB91}"/>
    <dgm:cxn modelId="{8FC0C25B-54DA-4FF6-B9FF-ECA00E9F77E1}" srcId="{AB6298E3-4F32-46FC-BA2A-8FC8F282F1A8}" destId="{9AC1FBFE-D610-4D74-8C66-9EAEFF49CA3D}" srcOrd="1" destOrd="0" parTransId="{D3C1231B-AC02-40E1-866E-E9F0D891BF80}" sibTransId="{DD55A6A1-0EA5-4138-9D29-12B9206F534A}"/>
    <dgm:cxn modelId="{2737C858-8384-4A86-BD04-128FFAB8AB85}" srcId="{AB6298E3-4F32-46FC-BA2A-8FC8F282F1A8}" destId="{3BAE2AC5-F7BD-41AC-ABC0-01C39E85C3F2}" srcOrd="2" destOrd="0" parTransId="{AD10F75B-8B0A-42B1-8424-E9E7100DB296}" sibTransId="{303AD244-ADAD-439C-B58A-4B711046C1A8}"/>
    <dgm:cxn modelId="{687C917B-A456-4D97-B420-59FEF09D984A}" type="presOf" srcId="{EBBE7E09-7EC8-4875-B7A4-8C8E9D113C9A}" destId="{CDB98D0B-E5E8-402F-90BB-1877A8EB1B65}" srcOrd="0" destOrd="0" presId="urn:microsoft.com/office/officeart/2009/3/layout/IncreasingArrowsProcess"/>
    <dgm:cxn modelId="{E4ED292B-56BA-4FF3-8DAE-B6F451437D9C}" srcId="{AB6298E3-4F32-46FC-BA2A-8FC8F282F1A8}" destId="{DCC71B1B-A8FD-41FC-B8A7-2EF054539C47}" srcOrd="0" destOrd="0" parTransId="{D347E4DD-754C-41AB-987D-9DE8427D133E}" sibTransId="{F5A8F559-3A15-456D-B649-192E2ABCC054}"/>
    <dgm:cxn modelId="{F432C318-8B3C-448D-B9CE-9C40C64C9D3C}" type="presParOf" srcId="{EF5201E8-EAD6-41B6-A383-05B436DD10A4}" destId="{5002BD97-85E5-4A30-8967-700145DC3B1D}" srcOrd="0" destOrd="0" presId="urn:microsoft.com/office/officeart/2009/3/layout/IncreasingArrowsProcess"/>
    <dgm:cxn modelId="{CCD4E52C-FAC8-4404-9ED5-F429F7B99201}" type="presParOf" srcId="{EF5201E8-EAD6-41B6-A383-05B436DD10A4}" destId="{CDB98D0B-E5E8-402F-90BB-1877A8EB1B65}" srcOrd="1" destOrd="0" presId="urn:microsoft.com/office/officeart/2009/3/layout/IncreasingArrowsProcess"/>
    <dgm:cxn modelId="{9E771A9E-A2B7-4CA2-94D2-66217E988BF1}" type="presParOf" srcId="{EF5201E8-EAD6-41B6-A383-05B436DD10A4}" destId="{2AF4DFC7-D5F7-404F-B97A-3E2B13CEE75A}" srcOrd="2" destOrd="0" presId="urn:microsoft.com/office/officeart/2009/3/layout/IncreasingArrowsProcess"/>
    <dgm:cxn modelId="{64ED3332-8A45-48FA-908B-339CCDE59982}" type="presParOf" srcId="{EF5201E8-EAD6-41B6-A383-05B436DD10A4}" destId="{A4CBE119-8E05-46B0-91EF-BD6AF28B64B7}" srcOrd="3" destOrd="0" presId="urn:microsoft.com/office/officeart/2009/3/layout/IncreasingArrowsProcess"/>
    <dgm:cxn modelId="{B23D94A6-95B7-43AC-995C-E360558D9F90}" type="presParOf" srcId="{EF5201E8-EAD6-41B6-A383-05B436DD10A4}" destId="{D3A43853-5F1A-43F4-B27D-0CC9715E79ED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25F1A-5ACA-471F-ACE8-F31FB178EFA9}">
      <dsp:nvSpPr>
        <dsp:cNvPr id="0" name=""/>
        <dsp:cNvSpPr/>
      </dsp:nvSpPr>
      <dsp:spPr>
        <a:xfrm>
          <a:off x="0" y="1262404"/>
          <a:ext cx="9144000" cy="1683206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A12CF-B9BC-4141-B49D-C5966F6E3111}">
      <dsp:nvSpPr>
        <dsp:cNvPr id="0" name=""/>
        <dsp:cNvSpPr/>
      </dsp:nvSpPr>
      <dsp:spPr>
        <a:xfrm>
          <a:off x="2920" y="0"/>
          <a:ext cx="1330136" cy="1683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Inseguridad </a:t>
          </a:r>
          <a:endParaRPr lang="es-EC" sz="1600" kern="1200" dirty="0"/>
        </a:p>
      </dsp:txBody>
      <dsp:txXfrm>
        <a:off x="2920" y="0"/>
        <a:ext cx="1330136" cy="1683206"/>
      </dsp:txXfrm>
    </dsp:sp>
    <dsp:sp modelId="{83AE878C-CA4C-4788-88B0-0C20B18726A9}">
      <dsp:nvSpPr>
        <dsp:cNvPr id="0" name=""/>
        <dsp:cNvSpPr/>
      </dsp:nvSpPr>
      <dsp:spPr>
        <a:xfrm>
          <a:off x="457587" y="1893607"/>
          <a:ext cx="420801" cy="420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CB74A6-A074-4911-ADFB-6ECFA0C4C749}">
      <dsp:nvSpPr>
        <dsp:cNvPr id="0" name=""/>
        <dsp:cNvSpPr/>
      </dsp:nvSpPr>
      <dsp:spPr>
        <a:xfrm>
          <a:off x="1366309" y="2524809"/>
          <a:ext cx="1379083" cy="1683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Mecanismos </a:t>
          </a:r>
          <a:endParaRPr lang="es-EC" sz="1600" kern="1200" dirty="0"/>
        </a:p>
      </dsp:txBody>
      <dsp:txXfrm>
        <a:off x="1366309" y="2524809"/>
        <a:ext cx="1379083" cy="1683206"/>
      </dsp:txXfrm>
    </dsp:sp>
    <dsp:sp modelId="{3F7DA999-FF32-4FDC-9DBF-589CC55BF6C7}">
      <dsp:nvSpPr>
        <dsp:cNvPr id="0" name=""/>
        <dsp:cNvSpPr/>
      </dsp:nvSpPr>
      <dsp:spPr>
        <a:xfrm>
          <a:off x="1845450" y="1893607"/>
          <a:ext cx="420801" cy="420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0B193D-2DE4-4386-91A4-B9B7FFC5BA3D}">
      <dsp:nvSpPr>
        <dsp:cNvPr id="0" name=""/>
        <dsp:cNvSpPr/>
      </dsp:nvSpPr>
      <dsp:spPr>
        <a:xfrm>
          <a:off x="2778644" y="0"/>
          <a:ext cx="1167734" cy="1683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Bienestar</a:t>
          </a:r>
          <a:endParaRPr lang="es-EC" sz="1600" kern="1200" dirty="0"/>
        </a:p>
      </dsp:txBody>
      <dsp:txXfrm>
        <a:off x="2778644" y="0"/>
        <a:ext cx="1167734" cy="1683206"/>
      </dsp:txXfrm>
    </dsp:sp>
    <dsp:sp modelId="{09C90C3A-3D63-4341-B30C-9A70DFBC5CCB}">
      <dsp:nvSpPr>
        <dsp:cNvPr id="0" name=""/>
        <dsp:cNvSpPr/>
      </dsp:nvSpPr>
      <dsp:spPr>
        <a:xfrm>
          <a:off x="3152111" y="1893607"/>
          <a:ext cx="420801" cy="420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4263CC-62FE-415E-9499-ED6A52D8A156}">
      <dsp:nvSpPr>
        <dsp:cNvPr id="0" name=""/>
        <dsp:cNvSpPr/>
      </dsp:nvSpPr>
      <dsp:spPr>
        <a:xfrm>
          <a:off x="3979630" y="2524809"/>
          <a:ext cx="1191595" cy="1683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Domótica </a:t>
          </a:r>
          <a:endParaRPr lang="es-EC" sz="1600" kern="1200" dirty="0"/>
        </a:p>
      </dsp:txBody>
      <dsp:txXfrm>
        <a:off x="3979630" y="2524809"/>
        <a:ext cx="1191595" cy="1683206"/>
      </dsp:txXfrm>
    </dsp:sp>
    <dsp:sp modelId="{A9F4DC2F-9D5E-4A92-9440-B94829DE375A}">
      <dsp:nvSpPr>
        <dsp:cNvPr id="0" name=""/>
        <dsp:cNvSpPr/>
      </dsp:nvSpPr>
      <dsp:spPr>
        <a:xfrm>
          <a:off x="4365028" y="1893607"/>
          <a:ext cx="420801" cy="420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3A0CC1-98E8-42CA-AEE6-0701B3CBD09F}">
      <dsp:nvSpPr>
        <dsp:cNvPr id="0" name=""/>
        <dsp:cNvSpPr/>
      </dsp:nvSpPr>
      <dsp:spPr>
        <a:xfrm>
          <a:off x="5204478" y="0"/>
          <a:ext cx="1531211" cy="1683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err="1" smtClean="0"/>
            <a:t>Subpartida</a:t>
          </a:r>
          <a:r>
            <a:rPr lang="es-EC" sz="1600" kern="1200" dirty="0" smtClean="0"/>
            <a:t> 8525.80.10.00</a:t>
          </a:r>
          <a:endParaRPr lang="es-EC" sz="1600" kern="1200" dirty="0"/>
        </a:p>
      </dsp:txBody>
      <dsp:txXfrm>
        <a:off x="5204478" y="0"/>
        <a:ext cx="1531211" cy="1683206"/>
      </dsp:txXfrm>
    </dsp:sp>
    <dsp:sp modelId="{9284B5B9-4ECB-4DE6-877F-AE1996023B8D}">
      <dsp:nvSpPr>
        <dsp:cNvPr id="0" name=""/>
        <dsp:cNvSpPr/>
      </dsp:nvSpPr>
      <dsp:spPr>
        <a:xfrm>
          <a:off x="5759683" y="1893607"/>
          <a:ext cx="420801" cy="420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A34259-45CC-455A-ABF1-118350051989}">
      <dsp:nvSpPr>
        <dsp:cNvPr id="0" name=""/>
        <dsp:cNvSpPr/>
      </dsp:nvSpPr>
      <dsp:spPr>
        <a:xfrm>
          <a:off x="6768941" y="2524809"/>
          <a:ext cx="1457737" cy="1683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Análisis - Tendencias</a:t>
          </a:r>
          <a:endParaRPr lang="es-EC" sz="1600" kern="1200" dirty="0"/>
        </a:p>
      </dsp:txBody>
      <dsp:txXfrm>
        <a:off x="6768941" y="2524809"/>
        <a:ext cx="1457737" cy="1683206"/>
      </dsp:txXfrm>
    </dsp:sp>
    <dsp:sp modelId="{ECD4D18A-CC7E-458A-8D02-F3066C5A6013}">
      <dsp:nvSpPr>
        <dsp:cNvPr id="0" name=""/>
        <dsp:cNvSpPr/>
      </dsp:nvSpPr>
      <dsp:spPr>
        <a:xfrm>
          <a:off x="7287410" y="1893607"/>
          <a:ext cx="420801" cy="420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1D299-7B4D-42A3-BB0A-A364F26C2BD6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0656C-7DD9-4403-97A0-5D9B8546FF64}">
      <dsp:nvSpPr>
        <dsp:cNvPr id="0" name=""/>
        <dsp:cNvSpPr/>
      </dsp:nvSpPr>
      <dsp:spPr>
        <a:xfrm>
          <a:off x="1417320" y="2203449"/>
          <a:ext cx="213360" cy="2133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DF95A-2055-4154-9E1B-98231EC22E7E}">
      <dsp:nvSpPr>
        <dsp:cNvPr id="0" name=""/>
        <dsp:cNvSpPr/>
      </dsp:nvSpPr>
      <dsp:spPr>
        <a:xfrm>
          <a:off x="1524000" y="2310129"/>
          <a:ext cx="1981200" cy="1626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Función principal</a:t>
          </a:r>
          <a:endParaRPr lang="es-EC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Cámara de video</a:t>
          </a:r>
          <a:endParaRPr lang="es-EC" sz="1800" kern="1200" dirty="0"/>
        </a:p>
      </dsp:txBody>
      <dsp:txXfrm>
        <a:off x="1524000" y="2310129"/>
        <a:ext cx="1981200" cy="1626870"/>
      </dsp:txXfrm>
    </dsp:sp>
    <dsp:sp modelId="{1FF0A120-D6FA-468C-A955-AB1F1009BC37}">
      <dsp:nvSpPr>
        <dsp:cNvPr id="0" name=""/>
        <dsp:cNvSpPr/>
      </dsp:nvSpPr>
      <dsp:spPr>
        <a:xfrm>
          <a:off x="3383280" y="1231899"/>
          <a:ext cx="365760" cy="3657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4A41C-F310-494B-BDB8-6334EA64880E}">
      <dsp:nvSpPr>
        <dsp:cNvPr id="0" name=""/>
        <dsp:cNvSpPr/>
      </dsp:nvSpPr>
      <dsp:spPr>
        <a:xfrm>
          <a:off x="3566160" y="1414779"/>
          <a:ext cx="1981200" cy="2522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80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Función secundaria: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Foco Led </a:t>
          </a:r>
          <a:endParaRPr lang="es-EC" sz="1800" kern="1200" dirty="0"/>
        </a:p>
      </dsp:txBody>
      <dsp:txXfrm>
        <a:off x="3566160" y="1414779"/>
        <a:ext cx="1981200" cy="25222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78EEB-3504-4A56-B063-D2EB026C456E}">
      <dsp:nvSpPr>
        <dsp:cNvPr id="0" name=""/>
        <dsp:cNvSpPr/>
      </dsp:nvSpPr>
      <dsp:spPr>
        <a:xfrm>
          <a:off x="1298682" y="835846"/>
          <a:ext cx="2682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23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425327" y="880071"/>
        <a:ext cx="14941" cy="2988"/>
      </dsp:txXfrm>
    </dsp:sp>
    <dsp:sp modelId="{4F443E38-BA4E-4435-877A-65FB8F537535}">
      <dsp:nvSpPr>
        <dsp:cNvPr id="0" name=""/>
        <dsp:cNvSpPr/>
      </dsp:nvSpPr>
      <dsp:spPr>
        <a:xfrm>
          <a:off x="1212" y="491785"/>
          <a:ext cx="1299269" cy="779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Red inalámbrica </a:t>
          </a:r>
          <a:endParaRPr lang="es-ES" sz="1600" kern="1200" dirty="0"/>
        </a:p>
      </dsp:txBody>
      <dsp:txXfrm>
        <a:off x="1212" y="491785"/>
        <a:ext cx="1299269" cy="779561"/>
      </dsp:txXfrm>
    </dsp:sp>
    <dsp:sp modelId="{4150820E-C536-4910-A744-C8654C551407}">
      <dsp:nvSpPr>
        <dsp:cNvPr id="0" name=""/>
        <dsp:cNvSpPr/>
      </dsp:nvSpPr>
      <dsp:spPr>
        <a:xfrm>
          <a:off x="2896784" y="835846"/>
          <a:ext cx="2682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23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023429" y="880071"/>
        <a:ext cx="14941" cy="2988"/>
      </dsp:txXfrm>
    </dsp:sp>
    <dsp:sp modelId="{E5E3E649-D0DB-4228-B513-68358E23653B}">
      <dsp:nvSpPr>
        <dsp:cNvPr id="0" name=""/>
        <dsp:cNvSpPr/>
      </dsp:nvSpPr>
      <dsp:spPr>
        <a:xfrm>
          <a:off x="1599314" y="491785"/>
          <a:ext cx="1299269" cy="779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Dispositivo Móvil </a:t>
          </a:r>
          <a:endParaRPr lang="es-ES" sz="1600" kern="1200" dirty="0"/>
        </a:p>
      </dsp:txBody>
      <dsp:txXfrm>
        <a:off x="1599314" y="491785"/>
        <a:ext cx="1299269" cy="779561"/>
      </dsp:txXfrm>
    </dsp:sp>
    <dsp:sp modelId="{9662B8B8-2E2A-4EFF-812F-702B6D685453}">
      <dsp:nvSpPr>
        <dsp:cNvPr id="0" name=""/>
        <dsp:cNvSpPr/>
      </dsp:nvSpPr>
      <dsp:spPr>
        <a:xfrm>
          <a:off x="4494885" y="835846"/>
          <a:ext cx="2682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23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21530" y="880071"/>
        <a:ext cx="14941" cy="2988"/>
      </dsp:txXfrm>
    </dsp:sp>
    <dsp:sp modelId="{39B27DE7-5CCC-42C5-B2FA-75F385ACBFB8}">
      <dsp:nvSpPr>
        <dsp:cNvPr id="0" name=""/>
        <dsp:cNvSpPr/>
      </dsp:nvSpPr>
      <dsp:spPr>
        <a:xfrm>
          <a:off x="3197415" y="491785"/>
          <a:ext cx="1299269" cy="779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Cámara 360°</a:t>
          </a:r>
          <a:endParaRPr lang="es-ES" sz="1600" kern="1200" dirty="0"/>
        </a:p>
      </dsp:txBody>
      <dsp:txXfrm>
        <a:off x="3197415" y="491785"/>
        <a:ext cx="1299269" cy="779561"/>
      </dsp:txXfrm>
    </dsp:sp>
    <dsp:sp modelId="{36C05B24-846D-4051-AE76-BB5E78399032}">
      <dsp:nvSpPr>
        <dsp:cNvPr id="0" name=""/>
        <dsp:cNvSpPr/>
      </dsp:nvSpPr>
      <dsp:spPr>
        <a:xfrm>
          <a:off x="4795517" y="491785"/>
          <a:ext cx="1299269" cy="779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Calidad HD</a:t>
          </a:r>
          <a:endParaRPr lang="es-ES" sz="1600" kern="1200" dirty="0"/>
        </a:p>
      </dsp:txBody>
      <dsp:txXfrm>
        <a:off x="4795517" y="491785"/>
        <a:ext cx="1299269" cy="77956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877CF-DC07-4B8F-8FCA-888A5621164B}">
      <dsp:nvSpPr>
        <dsp:cNvPr id="0" name=""/>
        <dsp:cNvSpPr/>
      </dsp:nvSpPr>
      <dsp:spPr>
        <a:xfrm>
          <a:off x="215305" y="0"/>
          <a:ext cx="2113333" cy="1174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Bolivia, Colombia, Ecuador, Perú y Chile</a:t>
          </a:r>
          <a:endParaRPr lang="es-ES" sz="1800" kern="1200" dirty="0"/>
        </a:p>
      </dsp:txBody>
      <dsp:txXfrm>
        <a:off x="249692" y="34387"/>
        <a:ext cx="2044559" cy="1105300"/>
      </dsp:txXfrm>
    </dsp:sp>
    <dsp:sp modelId="{78FDF177-E650-4DDF-AD90-C925091357C8}">
      <dsp:nvSpPr>
        <dsp:cNvPr id="0" name=""/>
        <dsp:cNvSpPr/>
      </dsp:nvSpPr>
      <dsp:spPr>
        <a:xfrm rot="5400000">
          <a:off x="1051833" y="1203425"/>
          <a:ext cx="440277" cy="528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-5400000">
        <a:off x="1113473" y="1247453"/>
        <a:ext cx="316999" cy="308194"/>
      </dsp:txXfrm>
    </dsp:sp>
    <dsp:sp modelId="{48B2DAC6-64ED-4717-AF67-32453CD299DA}">
      <dsp:nvSpPr>
        <dsp:cNvPr id="0" name=""/>
        <dsp:cNvSpPr/>
      </dsp:nvSpPr>
      <dsp:spPr>
        <a:xfrm>
          <a:off x="215305" y="1761110"/>
          <a:ext cx="2113333" cy="1174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Objetivo: integración y cooperación </a:t>
          </a:r>
          <a:endParaRPr lang="es-ES" sz="1800" kern="1200" dirty="0"/>
        </a:p>
      </dsp:txBody>
      <dsp:txXfrm>
        <a:off x="249692" y="1795497"/>
        <a:ext cx="2044559" cy="1105300"/>
      </dsp:txXfrm>
    </dsp:sp>
    <dsp:sp modelId="{FDCBF9D6-421E-4A15-9385-4834BB8D67EA}">
      <dsp:nvSpPr>
        <dsp:cNvPr id="0" name=""/>
        <dsp:cNvSpPr/>
      </dsp:nvSpPr>
      <dsp:spPr>
        <a:xfrm rot="5400000">
          <a:off x="1051833" y="2964536"/>
          <a:ext cx="440277" cy="528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-5400000">
        <a:off x="1113473" y="3008564"/>
        <a:ext cx="316999" cy="308194"/>
      </dsp:txXfrm>
    </dsp:sp>
    <dsp:sp modelId="{DA0AC8CB-DB33-430B-A22C-3FAD9B31C5FD}">
      <dsp:nvSpPr>
        <dsp:cNvPr id="0" name=""/>
        <dsp:cNvSpPr/>
      </dsp:nvSpPr>
      <dsp:spPr>
        <a:xfrm>
          <a:off x="215305" y="3522222"/>
          <a:ext cx="2113333" cy="1174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Desarrollo integral y equitativo</a:t>
          </a:r>
          <a:endParaRPr lang="es-ES" sz="1800" kern="1200" dirty="0"/>
        </a:p>
      </dsp:txBody>
      <dsp:txXfrm>
        <a:off x="249692" y="3556609"/>
        <a:ext cx="2044559" cy="11053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F4542-B0C0-4B60-A25D-03AB35FE1237}">
      <dsp:nvSpPr>
        <dsp:cNvPr id="0" name=""/>
        <dsp:cNvSpPr/>
      </dsp:nvSpPr>
      <dsp:spPr>
        <a:xfrm>
          <a:off x="2100" y="1026012"/>
          <a:ext cx="1410326" cy="169239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 rot="16200000">
        <a:off x="-550747" y="1578860"/>
        <a:ext cx="1387761" cy="282065"/>
      </dsp:txXfrm>
    </dsp:sp>
    <dsp:sp modelId="{4FE002BB-A970-45E9-86B3-63E178D3D3C0}">
      <dsp:nvSpPr>
        <dsp:cNvPr id="0" name=""/>
        <dsp:cNvSpPr/>
      </dsp:nvSpPr>
      <dsp:spPr>
        <a:xfrm>
          <a:off x="1461788" y="1026012"/>
          <a:ext cx="1410326" cy="169239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lvl="0" algn="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/>
        </a:p>
      </dsp:txBody>
      <dsp:txXfrm rot="16200000">
        <a:off x="908940" y="1578860"/>
        <a:ext cx="1387761" cy="282065"/>
      </dsp:txXfrm>
    </dsp:sp>
    <dsp:sp modelId="{C23652C1-8CDA-4806-BE49-A58E2AC19807}">
      <dsp:nvSpPr>
        <dsp:cNvPr id="0" name=""/>
        <dsp:cNvSpPr/>
      </dsp:nvSpPr>
      <dsp:spPr>
        <a:xfrm rot="5400000">
          <a:off x="1344478" y="2371120"/>
          <a:ext cx="248722" cy="2115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84AB1-0D6A-4A73-84A7-4EE78C387F7B}">
      <dsp:nvSpPr>
        <dsp:cNvPr id="0" name=""/>
        <dsp:cNvSpPr/>
      </dsp:nvSpPr>
      <dsp:spPr>
        <a:xfrm>
          <a:off x="2921476" y="1026012"/>
          <a:ext cx="1410326" cy="169239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lvl="0" algn="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/>
        </a:p>
      </dsp:txBody>
      <dsp:txXfrm rot="16200000">
        <a:off x="2368628" y="1578860"/>
        <a:ext cx="1387761" cy="282065"/>
      </dsp:txXfrm>
    </dsp:sp>
    <dsp:sp modelId="{A3B48E0B-4964-4A08-B4FB-C9C8ED1B11C1}">
      <dsp:nvSpPr>
        <dsp:cNvPr id="0" name=""/>
        <dsp:cNvSpPr/>
      </dsp:nvSpPr>
      <dsp:spPr>
        <a:xfrm rot="5400000">
          <a:off x="2804166" y="2371120"/>
          <a:ext cx="248722" cy="2115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72387-8B93-4661-81ED-37834EB033EB}">
      <dsp:nvSpPr>
        <dsp:cNvPr id="0" name=""/>
        <dsp:cNvSpPr/>
      </dsp:nvSpPr>
      <dsp:spPr>
        <a:xfrm>
          <a:off x="4381164" y="1026012"/>
          <a:ext cx="1410326" cy="169239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/>
        </a:p>
      </dsp:txBody>
      <dsp:txXfrm rot="16200000">
        <a:off x="3828316" y="1578860"/>
        <a:ext cx="1387761" cy="282065"/>
      </dsp:txXfrm>
    </dsp:sp>
    <dsp:sp modelId="{8BAE226B-B343-446A-9B35-6B9A9B5F0F4F}">
      <dsp:nvSpPr>
        <dsp:cNvPr id="0" name=""/>
        <dsp:cNvSpPr/>
      </dsp:nvSpPr>
      <dsp:spPr>
        <a:xfrm rot="5400000">
          <a:off x="4263854" y="2371120"/>
          <a:ext cx="248722" cy="2115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5C11C-4C5B-4E54-AA94-5108CD7CF30A}">
      <dsp:nvSpPr>
        <dsp:cNvPr id="0" name=""/>
        <dsp:cNvSpPr/>
      </dsp:nvSpPr>
      <dsp:spPr>
        <a:xfrm>
          <a:off x="5840852" y="1026012"/>
          <a:ext cx="1410326" cy="169239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/>
        </a:p>
      </dsp:txBody>
      <dsp:txXfrm rot="16200000">
        <a:off x="5288004" y="1578860"/>
        <a:ext cx="1387761" cy="282065"/>
      </dsp:txXfrm>
    </dsp:sp>
    <dsp:sp modelId="{587C535E-3B56-4051-AE87-B4F61C5A1BC5}">
      <dsp:nvSpPr>
        <dsp:cNvPr id="0" name=""/>
        <dsp:cNvSpPr/>
      </dsp:nvSpPr>
      <dsp:spPr>
        <a:xfrm rot="5400000">
          <a:off x="5723542" y="2371120"/>
          <a:ext cx="248722" cy="2115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16D63-D0EB-40A1-97AB-3AB299EA5D77}">
      <dsp:nvSpPr>
        <dsp:cNvPr id="0" name=""/>
        <dsp:cNvSpPr/>
      </dsp:nvSpPr>
      <dsp:spPr>
        <a:xfrm>
          <a:off x="7300540" y="1026012"/>
          <a:ext cx="1410326" cy="169239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 </a:t>
          </a:r>
          <a:endParaRPr lang="es-EC" sz="1700" kern="1200" dirty="0"/>
        </a:p>
      </dsp:txBody>
      <dsp:txXfrm rot="16200000">
        <a:off x="6747692" y="1578860"/>
        <a:ext cx="1387761" cy="282065"/>
      </dsp:txXfrm>
    </dsp:sp>
    <dsp:sp modelId="{0A0E01B6-ED22-4C50-AD71-54774DE2DCAB}">
      <dsp:nvSpPr>
        <dsp:cNvPr id="0" name=""/>
        <dsp:cNvSpPr/>
      </dsp:nvSpPr>
      <dsp:spPr>
        <a:xfrm rot="5400000">
          <a:off x="7183230" y="2371120"/>
          <a:ext cx="248722" cy="2115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0307A-D313-46E8-BC6F-CE8209D66595}">
      <dsp:nvSpPr>
        <dsp:cNvPr id="0" name=""/>
        <dsp:cNvSpPr/>
      </dsp:nvSpPr>
      <dsp:spPr>
        <a:xfrm>
          <a:off x="272280" y="3656"/>
          <a:ext cx="2552627" cy="1531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>
        <a:off x="272280" y="3656"/>
        <a:ext cx="2552627" cy="1531576"/>
      </dsp:txXfrm>
    </dsp:sp>
    <dsp:sp modelId="{54407F21-47FD-4882-AEDC-323AD9EFAE08}">
      <dsp:nvSpPr>
        <dsp:cNvPr id="0" name=""/>
        <dsp:cNvSpPr/>
      </dsp:nvSpPr>
      <dsp:spPr>
        <a:xfrm>
          <a:off x="3080170" y="3656"/>
          <a:ext cx="2552627" cy="1531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3080170" y="3656"/>
        <a:ext cx="2552627" cy="1531576"/>
      </dsp:txXfrm>
    </dsp:sp>
    <dsp:sp modelId="{62C2E8E5-8988-4093-BFE4-6E09AD944E1F}">
      <dsp:nvSpPr>
        <dsp:cNvPr id="0" name=""/>
        <dsp:cNvSpPr/>
      </dsp:nvSpPr>
      <dsp:spPr>
        <a:xfrm>
          <a:off x="5888060" y="3656"/>
          <a:ext cx="2552627" cy="1531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5888060" y="3656"/>
        <a:ext cx="2552627" cy="1531576"/>
      </dsp:txXfrm>
    </dsp:sp>
    <dsp:sp modelId="{28F5598A-B32A-4D64-8E87-45E7EB5160ED}">
      <dsp:nvSpPr>
        <dsp:cNvPr id="0" name=""/>
        <dsp:cNvSpPr/>
      </dsp:nvSpPr>
      <dsp:spPr>
        <a:xfrm>
          <a:off x="272280" y="1790495"/>
          <a:ext cx="2552627" cy="1531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272280" y="1790495"/>
        <a:ext cx="2552627" cy="1531576"/>
      </dsp:txXfrm>
    </dsp:sp>
    <dsp:sp modelId="{D1468BEB-F302-4408-B270-2332A7B5BD6A}">
      <dsp:nvSpPr>
        <dsp:cNvPr id="0" name=""/>
        <dsp:cNvSpPr/>
      </dsp:nvSpPr>
      <dsp:spPr>
        <a:xfrm>
          <a:off x="3080170" y="1790495"/>
          <a:ext cx="2552627" cy="1531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3080170" y="1790495"/>
        <a:ext cx="2552627" cy="1531576"/>
      </dsp:txXfrm>
    </dsp:sp>
    <dsp:sp modelId="{37350E51-3C54-4B98-A0DB-B5F27F07A6B1}">
      <dsp:nvSpPr>
        <dsp:cNvPr id="0" name=""/>
        <dsp:cNvSpPr/>
      </dsp:nvSpPr>
      <dsp:spPr>
        <a:xfrm>
          <a:off x="5888060" y="1790495"/>
          <a:ext cx="2552627" cy="1531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 </a:t>
          </a:r>
          <a:endParaRPr lang="es-EC" sz="6500" kern="1200" dirty="0"/>
        </a:p>
      </dsp:txBody>
      <dsp:txXfrm>
        <a:off x="5888060" y="1790495"/>
        <a:ext cx="2552627" cy="1531576"/>
      </dsp:txXfrm>
    </dsp:sp>
    <dsp:sp modelId="{062D976C-55B9-4DDE-8B77-9C83582273E3}">
      <dsp:nvSpPr>
        <dsp:cNvPr id="0" name=""/>
        <dsp:cNvSpPr/>
      </dsp:nvSpPr>
      <dsp:spPr>
        <a:xfrm>
          <a:off x="272280" y="3577334"/>
          <a:ext cx="2552627" cy="1531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272280" y="3577334"/>
        <a:ext cx="2552627" cy="1531576"/>
      </dsp:txXfrm>
    </dsp:sp>
    <dsp:sp modelId="{32FEA72F-160D-4085-B3C6-EEE251D94EEE}">
      <dsp:nvSpPr>
        <dsp:cNvPr id="0" name=""/>
        <dsp:cNvSpPr/>
      </dsp:nvSpPr>
      <dsp:spPr>
        <a:xfrm>
          <a:off x="3080170" y="3577334"/>
          <a:ext cx="2552627" cy="1531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3080170" y="3577334"/>
        <a:ext cx="2552627" cy="1531576"/>
      </dsp:txXfrm>
    </dsp:sp>
    <dsp:sp modelId="{3EAA4E7E-C526-486F-A409-272D2B465ABE}">
      <dsp:nvSpPr>
        <dsp:cNvPr id="0" name=""/>
        <dsp:cNvSpPr/>
      </dsp:nvSpPr>
      <dsp:spPr>
        <a:xfrm>
          <a:off x="5888060" y="3577334"/>
          <a:ext cx="2552627" cy="1531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5888060" y="3577334"/>
        <a:ext cx="2552627" cy="153157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869B0-2DE8-49A1-97FB-10EC555D76B6}">
      <dsp:nvSpPr>
        <dsp:cNvPr id="0" name=""/>
        <dsp:cNvSpPr/>
      </dsp:nvSpPr>
      <dsp:spPr>
        <a:xfrm>
          <a:off x="0" y="677483"/>
          <a:ext cx="2722802" cy="1633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0" kern="1200" dirty="0"/>
        </a:p>
      </dsp:txBody>
      <dsp:txXfrm>
        <a:off x="0" y="677483"/>
        <a:ext cx="2722802" cy="1633681"/>
      </dsp:txXfrm>
    </dsp:sp>
    <dsp:sp modelId="{1D41466B-846F-450B-8ADB-F4DF0EC8EBF4}">
      <dsp:nvSpPr>
        <dsp:cNvPr id="0" name=""/>
        <dsp:cNvSpPr/>
      </dsp:nvSpPr>
      <dsp:spPr>
        <a:xfrm>
          <a:off x="2995082" y="677483"/>
          <a:ext cx="2722802" cy="1633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2995082" y="677483"/>
        <a:ext cx="2722802" cy="1633681"/>
      </dsp:txXfrm>
    </dsp:sp>
    <dsp:sp modelId="{F29D41AF-D65D-4399-91FA-3E7CB8E0DE1D}">
      <dsp:nvSpPr>
        <dsp:cNvPr id="0" name=""/>
        <dsp:cNvSpPr/>
      </dsp:nvSpPr>
      <dsp:spPr>
        <a:xfrm>
          <a:off x="5990165" y="677483"/>
          <a:ext cx="2722802" cy="1633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5990165" y="677483"/>
        <a:ext cx="2722802" cy="1633681"/>
      </dsp:txXfrm>
    </dsp:sp>
    <dsp:sp modelId="{3A8E02ED-1002-481F-9D9F-AE5962D9715A}">
      <dsp:nvSpPr>
        <dsp:cNvPr id="0" name=""/>
        <dsp:cNvSpPr/>
      </dsp:nvSpPr>
      <dsp:spPr>
        <a:xfrm>
          <a:off x="0" y="2583445"/>
          <a:ext cx="2722802" cy="1633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0" y="2583445"/>
        <a:ext cx="2722802" cy="1633681"/>
      </dsp:txXfrm>
    </dsp:sp>
    <dsp:sp modelId="{617486EB-2340-4AD4-84E2-3C13F5409375}">
      <dsp:nvSpPr>
        <dsp:cNvPr id="0" name=""/>
        <dsp:cNvSpPr/>
      </dsp:nvSpPr>
      <dsp:spPr>
        <a:xfrm>
          <a:off x="2995082" y="2583445"/>
          <a:ext cx="2722802" cy="1633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2995082" y="2583445"/>
        <a:ext cx="2722802" cy="1633681"/>
      </dsp:txXfrm>
    </dsp:sp>
    <dsp:sp modelId="{369F2FC2-3865-4F80-A00F-D102A7C583A9}">
      <dsp:nvSpPr>
        <dsp:cNvPr id="0" name=""/>
        <dsp:cNvSpPr/>
      </dsp:nvSpPr>
      <dsp:spPr>
        <a:xfrm>
          <a:off x="5990165" y="2583445"/>
          <a:ext cx="2722802" cy="1633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5990165" y="2583445"/>
        <a:ext cx="2722802" cy="1633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A6D88-C129-4672-BEFC-4BC93F2BD0A0}">
      <dsp:nvSpPr>
        <dsp:cNvPr id="0" name=""/>
        <dsp:cNvSpPr/>
      </dsp:nvSpPr>
      <dsp:spPr>
        <a:xfrm>
          <a:off x="5357" y="211546"/>
          <a:ext cx="1601390" cy="9608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Inseguridad nacional e internacional</a:t>
          </a:r>
          <a:endParaRPr lang="es-ES" sz="1800" kern="1200" dirty="0"/>
        </a:p>
      </dsp:txBody>
      <dsp:txXfrm>
        <a:off x="33499" y="239688"/>
        <a:ext cx="1545106" cy="904550"/>
      </dsp:txXfrm>
    </dsp:sp>
    <dsp:sp modelId="{1D395DA5-F214-4E8A-9F5F-E5D66C8D165F}">
      <dsp:nvSpPr>
        <dsp:cNvPr id="0" name=""/>
        <dsp:cNvSpPr/>
      </dsp:nvSpPr>
      <dsp:spPr>
        <a:xfrm>
          <a:off x="1766887" y="493391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1766887" y="572820"/>
        <a:ext cx="237646" cy="238286"/>
      </dsp:txXfrm>
    </dsp:sp>
    <dsp:sp modelId="{CAE678B1-423C-438D-92D0-C0C0E98C8E8A}">
      <dsp:nvSpPr>
        <dsp:cNvPr id="0" name=""/>
        <dsp:cNvSpPr/>
      </dsp:nvSpPr>
      <dsp:spPr>
        <a:xfrm>
          <a:off x="2247304" y="211546"/>
          <a:ext cx="1601390" cy="9608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Búsqueda de soluciones efectivas</a:t>
          </a:r>
          <a:endParaRPr lang="es-ES" sz="1800" kern="1200" dirty="0"/>
        </a:p>
      </dsp:txBody>
      <dsp:txXfrm>
        <a:off x="2275446" y="239688"/>
        <a:ext cx="1545106" cy="904550"/>
      </dsp:txXfrm>
    </dsp:sp>
    <dsp:sp modelId="{AEFE3EB3-2007-4759-854B-388A11FF7C10}">
      <dsp:nvSpPr>
        <dsp:cNvPr id="0" name=""/>
        <dsp:cNvSpPr/>
      </dsp:nvSpPr>
      <dsp:spPr>
        <a:xfrm>
          <a:off x="4008834" y="493391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4008834" y="572820"/>
        <a:ext cx="237646" cy="238286"/>
      </dsp:txXfrm>
    </dsp:sp>
    <dsp:sp modelId="{6FF1B46F-0AF6-4487-ADCE-35C01939DBFF}">
      <dsp:nvSpPr>
        <dsp:cNvPr id="0" name=""/>
        <dsp:cNvSpPr/>
      </dsp:nvSpPr>
      <dsp:spPr>
        <a:xfrm>
          <a:off x="4489251" y="211546"/>
          <a:ext cx="1601390" cy="9608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Ineficiencia policial</a:t>
          </a:r>
          <a:endParaRPr lang="es-ES" sz="1800" kern="1200" dirty="0"/>
        </a:p>
      </dsp:txBody>
      <dsp:txXfrm>
        <a:off x="4517393" y="239688"/>
        <a:ext cx="1545106" cy="904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A6D88-C129-4672-BEFC-4BC93F2BD0A0}">
      <dsp:nvSpPr>
        <dsp:cNvPr id="0" name=""/>
        <dsp:cNvSpPr/>
      </dsp:nvSpPr>
      <dsp:spPr>
        <a:xfrm>
          <a:off x="5357" y="98949"/>
          <a:ext cx="1601390" cy="11860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Falta de acciones de gobierno</a:t>
          </a:r>
          <a:endParaRPr lang="es-ES" sz="1800" kern="1200" dirty="0"/>
        </a:p>
      </dsp:txBody>
      <dsp:txXfrm>
        <a:off x="40095" y="133687"/>
        <a:ext cx="1531914" cy="1116553"/>
      </dsp:txXfrm>
    </dsp:sp>
    <dsp:sp modelId="{1D395DA5-F214-4E8A-9F5F-E5D66C8D165F}">
      <dsp:nvSpPr>
        <dsp:cNvPr id="0" name=""/>
        <dsp:cNvSpPr/>
      </dsp:nvSpPr>
      <dsp:spPr>
        <a:xfrm>
          <a:off x="1766887" y="493391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1766887" y="572820"/>
        <a:ext cx="237646" cy="238286"/>
      </dsp:txXfrm>
    </dsp:sp>
    <dsp:sp modelId="{CAE678B1-423C-438D-92D0-C0C0E98C8E8A}">
      <dsp:nvSpPr>
        <dsp:cNvPr id="0" name=""/>
        <dsp:cNvSpPr/>
      </dsp:nvSpPr>
      <dsp:spPr>
        <a:xfrm>
          <a:off x="2247304" y="98949"/>
          <a:ext cx="1601390" cy="11860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Falta de sanciones</a:t>
          </a:r>
          <a:endParaRPr lang="es-ES" sz="1800" kern="1200" dirty="0"/>
        </a:p>
      </dsp:txBody>
      <dsp:txXfrm>
        <a:off x="2282042" y="133687"/>
        <a:ext cx="1531914" cy="1116553"/>
      </dsp:txXfrm>
    </dsp:sp>
    <dsp:sp modelId="{AEFE3EB3-2007-4759-854B-388A11FF7C10}">
      <dsp:nvSpPr>
        <dsp:cNvPr id="0" name=""/>
        <dsp:cNvSpPr/>
      </dsp:nvSpPr>
      <dsp:spPr>
        <a:xfrm>
          <a:off x="4008834" y="493391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4008834" y="572820"/>
        <a:ext cx="237646" cy="238286"/>
      </dsp:txXfrm>
    </dsp:sp>
    <dsp:sp modelId="{6FF1B46F-0AF6-4487-ADCE-35C01939DBFF}">
      <dsp:nvSpPr>
        <dsp:cNvPr id="0" name=""/>
        <dsp:cNvSpPr/>
      </dsp:nvSpPr>
      <dsp:spPr>
        <a:xfrm>
          <a:off x="4489251" y="98949"/>
          <a:ext cx="1601390" cy="11860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INEC 2019 –delitos-robo personas, domicilios</a:t>
          </a:r>
          <a:endParaRPr lang="es-ES" sz="1800" kern="1200" dirty="0"/>
        </a:p>
      </dsp:txBody>
      <dsp:txXfrm>
        <a:off x="4523989" y="133687"/>
        <a:ext cx="1531914" cy="11165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A6D88-C129-4672-BEFC-4BC93F2BD0A0}">
      <dsp:nvSpPr>
        <dsp:cNvPr id="0" name=""/>
        <dsp:cNvSpPr/>
      </dsp:nvSpPr>
      <dsp:spPr>
        <a:xfrm>
          <a:off x="8329" y="0"/>
          <a:ext cx="1599826" cy="13839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Domótica : sector domestico, industrial y empresarial</a:t>
          </a:r>
          <a:endParaRPr lang="es-ES" sz="1800" kern="1200" dirty="0"/>
        </a:p>
      </dsp:txBody>
      <dsp:txXfrm>
        <a:off x="48863" y="40534"/>
        <a:ext cx="1518758" cy="1302860"/>
      </dsp:txXfrm>
    </dsp:sp>
    <dsp:sp modelId="{1D395DA5-F214-4E8A-9F5F-E5D66C8D165F}">
      <dsp:nvSpPr>
        <dsp:cNvPr id="0" name=""/>
        <dsp:cNvSpPr/>
      </dsp:nvSpPr>
      <dsp:spPr>
        <a:xfrm>
          <a:off x="1768138" y="493585"/>
          <a:ext cx="339163" cy="396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1768138" y="572936"/>
        <a:ext cx="237414" cy="238055"/>
      </dsp:txXfrm>
    </dsp:sp>
    <dsp:sp modelId="{CAE678B1-423C-438D-92D0-C0C0E98C8E8A}">
      <dsp:nvSpPr>
        <dsp:cNvPr id="0" name=""/>
        <dsp:cNvSpPr/>
      </dsp:nvSpPr>
      <dsp:spPr>
        <a:xfrm>
          <a:off x="2248086" y="0"/>
          <a:ext cx="1599826" cy="13839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Inteligencia tecnológica </a:t>
          </a:r>
          <a:endParaRPr lang="es-ES" sz="1800" kern="1200" dirty="0"/>
        </a:p>
      </dsp:txBody>
      <dsp:txXfrm>
        <a:off x="2288620" y="40534"/>
        <a:ext cx="1518758" cy="1302860"/>
      </dsp:txXfrm>
    </dsp:sp>
    <dsp:sp modelId="{AEFE3EB3-2007-4759-854B-388A11FF7C10}">
      <dsp:nvSpPr>
        <dsp:cNvPr id="0" name=""/>
        <dsp:cNvSpPr/>
      </dsp:nvSpPr>
      <dsp:spPr>
        <a:xfrm>
          <a:off x="4007896" y="493585"/>
          <a:ext cx="339163" cy="396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4007896" y="572936"/>
        <a:ext cx="237414" cy="238055"/>
      </dsp:txXfrm>
    </dsp:sp>
    <dsp:sp modelId="{6FF1B46F-0AF6-4487-ADCE-35C01939DBFF}">
      <dsp:nvSpPr>
        <dsp:cNvPr id="0" name=""/>
        <dsp:cNvSpPr/>
      </dsp:nvSpPr>
      <dsp:spPr>
        <a:xfrm>
          <a:off x="4487844" y="0"/>
          <a:ext cx="1599826" cy="13839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Matriz productiva</a:t>
          </a:r>
          <a:endParaRPr lang="es-ES" sz="1800" kern="1200" dirty="0"/>
        </a:p>
      </dsp:txBody>
      <dsp:txXfrm>
        <a:off x="4528378" y="40534"/>
        <a:ext cx="1518758" cy="1302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52D1C-36C0-4AFC-AAA5-BFFE36EC5B76}">
      <dsp:nvSpPr>
        <dsp:cNvPr id="0" name=""/>
        <dsp:cNvSpPr/>
      </dsp:nvSpPr>
      <dsp:spPr>
        <a:xfrm rot="10800000">
          <a:off x="1253914" y="2281"/>
          <a:ext cx="4053840" cy="93133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69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j-lt"/>
              <a:cs typeface="Calibri" panose="020F0502020204030204" pitchFamily="34" charset="0"/>
            </a:rPr>
            <a:t>Determinar el comportamiento de las importaciones a nivel mundial, América Latina y CAN.</a:t>
          </a:r>
          <a:endParaRPr lang="es-EC" sz="1400" kern="1200" dirty="0">
            <a:latin typeface="+mj-lt"/>
            <a:cs typeface="Calibri" panose="020F0502020204030204" pitchFamily="34" charset="0"/>
          </a:endParaRPr>
        </a:p>
      </dsp:txBody>
      <dsp:txXfrm rot="10800000">
        <a:off x="1486748" y="2281"/>
        <a:ext cx="3821006" cy="931336"/>
      </dsp:txXfrm>
    </dsp:sp>
    <dsp:sp modelId="{8272F0C8-60F3-4A1D-891B-ABECC8D3A5BB}">
      <dsp:nvSpPr>
        <dsp:cNvPr id="0" name=""/>
        <dsp:cNvSpPr/>
      </dsp:nvSpPr>
      <dsp:spPr>
        <a:xfrm>
          <a:off x="788245" y="2281"/>
          <a:ext cx="931336" cy="931336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0A492-46FE-4EDD-A41B-FD750F3D4E8B}">
      <dsp:nvSpPr>
        <dsp:cNvPr id="0" name=""/>
        <dsp:cNvSpPr/>
      </dsp:nvSpPr>
      <dsp:spPr>
        <a:xfrm rot="10800000">
          <a:off x="1253914" y="1211629"/>
          <a:ext cx="4053840" cy="93133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69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j-lt"/>
              <a:cs typeface="Calibri" panose="020F0502020204030204" pitchFamily="34" charset="0"/>
            </a:rPr>
            <a:t>Identificar los principales países productores, exportadores e importadores</a:t>
          </a:r>
          <a:r>
            <a:rPr lang="es-ES" sz="1500" kern="1200" dirty="0" smtClean="0">
              <a:latin typeface="+mj-lt"/>
            </a:rPr>
            <a:t>.</a:t>
          </a:r>
          <a:endParaRPr lang="es-EC" sz="1500" kern="1200" dirty="0">
            <a:latin typeface="+mj-lt"/>
          </a:endParaRPr>
        </a:p>
      </dsp:txBody>
      <dsp:txXfrm rot="10800000">
        <a:off x="1486748" y="1211629"/>
        <a:ext cx="3821006" cy="931336"/>
      </dsp:txXfrm>
    </dsp:sp>
    <dsp:sp modelId="{062109F2-CA4E-4A13-8558-4C3C93ACFFBB}">
      <dsp:nvSpPr>
        <dsp:cNvPr id="0" name=""/>
        <dsp:cNvSpPr/>
      </dsp:nvSpPr>
      <dsp:spPr>
        <a:xfrm>
          <a:off x="788245" y="1211629"/>
          <a:ext cx="931336" cy="931336"/>
        </a:xfrm>
        <a:prstGeom prst="ellipse">
          <a:avLst/>
        </a:prstGeom>
        <a:blipFill>
          <a:blip xmlns:r="http://schemas.openxmlformats.org/officeDocument/2006/relationships" r:embed="rId2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5FB4D-58D1-4203-ADA9-0767EE925AA5}">
      <dsp:nvSpPr>
        <dsp:cNvPr id="0" name=""/>
        <dsp:cNvSpPr/>
      </dsp:nvSpPr>
      <dsp:spPr>
        <a:xfrm rot="10800000">
          <a:off x="1253914" y="2420976"/>
          <a:ext cx="4053840" cy="93133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69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j-lt"/>
            </a:rPr>
            <a:t>Definir los factores que intervienen al seleccionar el mejor socio comercial.</a:t>
          </a:r>
          <a:endParaRPr lang="es-EC" sz="1400" kern="1200" dirty="0">
            <a:latin typeface="+mj-lt"/>
            <a:cs typeface="Calibri" panose="020F0502020204030204" pitchFamily="34" charset="0"/>
          </a:endParaRPr>
        </a:p>
      </dsp:txBody>
      <dsp:txXfrm rot="10800000">
        <a:off x="1486748" y="2420976"/>
        <a:ext cx="3821006" cy="931336"/>
      </dsp:txXfrm>
    </dsp:sp>
    <dsp:sp modelId="{16354B34-36CC-4849-A6F6-0B8FA09D7866}">
      <dsp:nvSpPr>
        <dsp:cNvPr id="0" name=""/>
        <dsp:cNvSpPr/>
      </dsp:nvSpPr>
      <dsp:spPr>
        <a:xfrm>
          <a:off x="788245" y="2420976"/>
          <a:ext cx="931336" cy="931336"/>
        </a:xfrm>
        <a:prstGeom prst="ellipse">
          <a:avLst/>
        </a:prstGeom>
        <a:blipFill>
          <a:blip xmlns:r="http://schemas.openxmlformats.org/officeDocument/2006/relationships" r:embed="rId3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65E50-51CC-4264-B7B9-00DF42FA141F}">
      <dsp:nvSpPr>
        <dsp:cNvPr id="0" name=""/>
        <dsp:cNvSpPr/>
      </dsp:nvSpPr>
      <dsp:spPr>
        <a:xfrm rot="10800000">
          <a:off x="1253914" y="3630324"/>
          <a:ext cx="4053840" cy="93133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69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j-lt"/>
              <a:cs typeface="Calibri" panose="020F0502020204030204" pitchFamily="34" charset="0"/>
            </a:rPr>
            <a:t>Establecer el factor de importación de focos led de seguridad.</a:t>
          </a:r>
          <a:endParaRPr lang="es-EC" sz="1400" kern="1200" dirty="0">
            <a:latin typeface="+mj-lt"/>
            <a:cs typeface="Calibri" panose="020F0502020204030204" pitchFamily="34" charset="0"/>
          </a:endParaRPr>
        </a:p>
      </dsp:txBody>
      <dsp:txXfrm rot="10800000">
        <a:off x="1486748" y="3630324"/>
        <a:ext cx="3821006" cy="931336"/>
      </dsp:txXfrm>
    </dsp:sp>
    <dsp:sp modelId="{400C3560-BB17-4708-9C6F-7FC692E61575}">
      <dsp:nvSpPr>
        <dsp:cNvPr id="0" name=""/>
        <dsp:cNvSpPr/>
      </dsp:nvSpPr>
      <dsp:spPr>
        <a:xfrm>
          <a:off x="788245" y="3630324"/>
          <a:ext cx="931336" cy="931336"/>
        </a:xfrm>
        <a:prstGeom prst="ellipse">
          <a:avLst/>
        </a:prstGeom>
        <a:blipFill>
          <a:blip xmlns:r="http://schemas.openxmlformats.org/officeDocument/2006/relationships" r:embed="rId4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AAD50-4654-41AF-99A9-56F6B843A0BB}">
      <dsp:nvSpPr>
        <dsp:cNvPr id="0" name=""/>
        <dsp:cNvSpPr/>
      </dsp:nvSpPr>
      <dsp:spPr>
        <a:xfrm>
          <a:off x="1592681" y="402757"/>
          <a:ext cx="1506577" cy="10048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Diferenciación de productos </a:t>
          </a:r>
          <a:endParaRPr lang="es-ES" sz="1400" kern="1200" dirty="0"/>
        </a:p>
      </dsp:txBody>
      <dsp:txXfrm>
        <a:off x="1833733" y="402757"/>
        <a:ext cx="1265525" cy="1004887"/>
      </dsp:txXfrm>
    </dsp:sp>
    <dsp:sp modelId="{15E289A5-D396-4EE2-BF11-2AC33CDEA59B}">
      <dsp:nvSpPr>
        <dsp:cNvPr id="0" name=""/>
        <dsp:cNvSpPr/>
      </dsp:nvSpPr>
      <dsp:spPr>
        <a:xfrm>
          <a:off x="1592681" y="1407644"/>
          <a:ext cx="1506577" cy="10048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Economías de escala</a:t>
          </a:r>
          <a:endParaRPr lang="es-ES" sz="1400" kern="1200" dirty="0"/>
        </a:p>
      </dsp:txBody>
      <dsp:txXfrm>
        <a:off x="1833733" y="1407644"/>
        <a:ext cx="1265525" cy="1004887"/>
      </dsp:txXfrm>
    </dsp:sp>
    <dsp:sp modelId="{4F11C776-3FB5-4166-A7EB-0E98993871AF}">
      <dsp:nvSpPr>
        <dsp:cNvPr id="0" name=""/>
        <dsp:cNvSpPr/>
      </dsp:nvSpPr>
      <dsp:spPr>
        <a:xfrm>
          <a:off x="358873" y="18831"/>
          <a:ext cx="1367440" cy="135199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Teoría del Comercio </a:t>
          </a:r>
          <a:r>
            <a:rPr lang="es-ES" sz="1200" b="1" kern="1200" dirty="0" smtClean="0"/>
            <a:t>Internacional</a:t>
          </a:r>
          <a:endParaRPr lang="es-ES" sz="1200" b="1" kern="1200" dirty="0"/>
        </a:p>
      </dsp:txBody>
      <dsp:txXfrm>
        <a:off x="559130" y="216826"/>
        <a:ext cx="966926" cy="956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AAD50-4654-41AF-99A9-56F6B843A0BB}">
      <dsp:nvSpPr>
        <dsp:cNvPr id="0" name=""/>
        <dsp:cNvSpPr/>
      </dsp:nvSpPr>
      <dsp:spPr>
        <a:xfrm>
          <a:off x="2153313" y="420835"/>
          <a:ext cx="1572713" cy="10490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Diferencias tecnológicas entre países</a:t>
          </a:r>
          <a:endParaRPr lang="es-ES" sz="1400" kern="1200" dirty="0"/>
        </a:p>
      </dsp:txBody>
      <dsp:txXfrm>
        <a:off x="2404947" y="420835"/>
        <a:ext cx="1321079" cy="1049000"/>
      </dsp:txXfrm>
    </dsp:sp>
    <dsp:sp modelId="{15E289A5-D396-4EE2-BF11-2AC33CDEA59B}">
      <dsp:nvSpPr>
        <dsp:cNvPr id="0" name=""/>
        <dsp:cNvSpPr/>
      </dsp:nvSpPr>
      <dsp:spPr>
        <a:xfrm>
          <a:off x="2153313" y="1469835"/>
          <a:ext cx="1572713" cy="10490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Bienes con valor agregado, innovación </a:t>
          </a:r>
          <a:endParaRPr lang="es-ES" sz="1400" kern="1200" dirty="0"/>
        </a:p>
      </dsp:txBody>
      <dsp:txXfrm>
        <a:off x="2404947" y="1469835"/>
        <a:ext cx="1321079" cy="1049000"/>
      </dsp:txXfrm>
    </dsp:sp>
    <dsp:sp modelId="{4F11C776-3FB5-4166-A7EB-0E98993871AF}">
      <dsp:nvSpPr>
        <dsp:cNvPr id="0" name=""/>
        <dsp:cNvSpPr/>
      </dsp:nvSpPr>
      <dsp:spPr>
        <a:xfrm>
          <a:off x="795072" y="1455"/>
          <a:ext cx="1511336" cy="124335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Teoría del desfase tecnológico</a:t>
          </a:r>
          <a:endParaRPr lang="es-ES" sz="1400" b="1" kern="1200" dirty="0"/>
        </a:p>
      </dsp:txBody>
      <dsp:txXfrm>
        <a:off x="1016402" y="183540"/>
        <a:ext cx="1068676" cy="8791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AAD50-4654-41AF-99A9-56F6B843A0BB}">
      <dsp:nvSpPr>
        <dsp:cNvPr id="0" name=""/>
        <dsp:cNvSpPr/>
      </dsp:nvSpPr>
      <dsp:spPr>
        <a:xfrm>
          <a:off x="1751722" y="402755"/>
          <a:ext cx="1506581" cy="100489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Distribución de riquezas</a:t>
          </a:r>
          <a:endParaRPr lang="es-ES" sz="1400" kern="1200" dirty="0"/>
        </a:p>
      </dsp:txBody>
      <dsp:txXfrm>
        <a:off x="1992775" y="402755"/>
        <a:ext cx="1265528" cy="1004890"/>
      </dsp:txXfrm>
    </dsp:sp>
    <dsp:sp modelId="{15E289A5-D396-4EE2-BF11-2AC33CDEA59B}">
      <dsp:nvSpPr>
        <dsp:cNvPr id="0" name=""/>
        <dsp:cNvSpPr/>
      </dsp:nvSpPr>
      <dsp:spPr>
        <a:xfrm>
          <a:off x="1751722" y="1407645"/>
          <a:ext cx="1506581" cy="100489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Intervención del estado</a:t>
          </a:r>
          <a:endParaRPr lang="es-ES" sz="1400" kern="1200" dirty="0"/>
        </a:p>
      </dsp:txBody>
      <dsp:txXfrm>
        <a:off x="1992775" y="1407645"/>
        <a:ext cx="1265528" cy="1004890"/>
      </dsp:txXfrm>
    </dsp:sp>
    <dsp:sp modelId="{4F11C776-3FB5-4166-A7EB-0E98993871AF}">
      <dsp:nvSpPr>
        <dsp:cNvPr id="0" name=""/>
        <dsp:cNvSpPr/>
      </dsp:nvSpPr>
      <dsp:spPr>
        <a:xfrm>
          <a:off x="618169" y="0"/>
          <a:ext cx="1305704" cy="122853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Teoría </a:t>
          </a:r>
          <a:r>
            <a:rPr lang="es-ES" sz="1350" b="1" kern="1200" dirty="0" smtClean="0"/>
            <a:t>económica</a:t>
          </a:r>
          <a:endParaRPr lang="es-ES" sz="1350" b="1" kern="1200" dirty="0"/>
        </a:p>
      </dsp:txBody>
      <dsp:txXfrm>
        <a:off x="809385" y="179915"/>
        <a:ext cx="923272" cy="8687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2BD97-85E5-4A30-8967-700145DC3B1D}">
      <dsp:nvSpPr>
        <dsp:cNvPr id="0" name=""/>
        <dsp:cNvSpPr/>
      </dsp:nvSpPr>
      <dsp:spPr>
        <a:xfrm>
          <a:off x="0" y="208048"/>
          <a:ext cx="6210300" cy="57244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4358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SECCIÓN – CAPÍTULO </a:t>
          </a:r>
          <a:endParaRPr lang="es-EC" sz="1400" b="1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0" y="351160"/>
        <a:ext cx="6067188" cy="286224"/>
      </dsp:txXfrm>
    </dsp:sp>
    <dsp:sp modelId="{CDB98D0B-E5E8-402F-90BB-1877A8EB1B65}">
      <dsp:nvSpPr>
        <dsp:cNvPr id="0" name=""/>
        <dsp:cNvSpPr/>
      </dsp:nvSpPr>
      <dsp:spPr>
        <a:xfrm>
          <a:off x="0" y="758305"/>
          <a:ext cx="1912772" cy="1742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XVI </a:t>
          </a:r>
          <a:r>
            <a:rPr lang="es-ES" sz="1400" b="1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- 85</a:t>
          </a:r>
          <a:endParaRPr lang="es-ES" sz="1400" b="1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tx1"/>
              </a:solidFill>
              <a:latin typeface="+mj-lt"/>
            </a:rPr>
            <a:t>“</a:t>
          </a:r>
          <a:r>
            <a:rPr lang="es-ES" sz="1400" kern="120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rPr>
            <a:t>Máquinas y aparatos, </a:t>
          </a:r>
          <a:r>
            <a:rPr lang="es-ES" sz="1400" kern="1200" dirty="0" smtClean="0">
              <a:solidFill>
                <a:schemeClr val="tx1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rPr>
            <a:t>de </a:t>
          </a:r>
          <a:r>
            <a:rPr lang="es-ES" sz="1400" kern="120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rPr>
            <a:t>grabación o reproducción de </a:t>
          </a:r>
          <a:r>
            <a:rPr lang="es-ES" sz="1400" kern="1200" dirty="0" smtClean="0">
              <a:solidFill>
                <a:schemeClr val="tx1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rPr>
            <a:t>imagen y sonido</a:t>
          </a:r>
          <a:r>
            <a:rPr lang="es-ES" sz="1200" kern="1200" dirty="0" smtClean="0">
              <a:solidFill>
                <a:schemeClr val="tx1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rPr>
            <a:t>.”</a:t>
          </a:r>
          <a:endParaRPr lang="es-EC" sz="1200" kern="1200" dirty="0">
            <a:solidFill>
              <a:schemeClr val="tx1"/>
            </a:solidFill>
            <a:latin typeface="+mj-lt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0" y="758305"/>
        <a:ext cx="1912772" cy="1742315"/>
      </dsp:txXfrm>
    </dsp:sp>
    <dsp:sp modelId="{2AF4DFC7-D5F7-404F-B97A-3E2B13CEE75A}">
      <dsp:nvSpPr>
        <dsp:cNvPr id="0" name=""/>
        <dsp:cNvSpPr/>
      </dsp:nvSpPr>
      <dsp:spPr>
        <a:xfrm>
          <a:off x="1912772" y="362324"/>
          <a:ext cx="4297527" cy="9044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4358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PARTIDA</a:t>
          </a:r>
        </a:p>
      </dsp:txBody>
      <dsp:txXfrm>
        <a:off x="1912772" y="588438"/>
        <a:ext cx="4071413" cy="452228"/>
      </dsp:txXfrm>
    </dsp:sp>
    <dsp:sp modelId="{A4CBE119-8E05-46B0-91EF-BD6AF28B64B7}">
      <dsp:nvSpPr>
        <dsp:cNvPr id="0" name=""/>
        <dsp:cNvSpPr/>
      </dsp:nvSpPr>
      <dsp:spPr>
        <a:xfrm>
          <a:off x="1912772" y="1059790"/>
          <a:ext cx="1912772" cy="1742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85.25</a:t>
          </a:r>
          <a:endParaRPr lang="es-ES" sz="14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"Aparatos </a:t>
          </a:r>
          <a:r>
            <a:rPr lang="es-ES" sz="14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receptores  </a:t>
          </a:r>
          <a:r>
            <a:rPr lang="es-ES" sz="14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de grabación o reproducción de sonido incorporado; cámaras de televisión, cámaras digitales y videocámaras."</a:t>
          </a:r>
          <a:endParaRPr lang="es-EC" sz="14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1912772" y="1059790"/>
        <a:ext cx="1912772" cy="1742315"/>
      </dsp:txXfrm>
    </dsp:sp>
    <dsp:sp modelId="{D3A43853-5F1A-43F4-B27D-0CC9715E79ED}">
      <dsp:nvSpPr>
        <dsp:cNvPr id="0" name=""/>
        <dsp:cNvSpPr/>
      </dsp:nvSpPr>
      <dsp:spPr>
        <a:xfrm>
          <a:off x="3825544" y="663810"/>
          <a:ext cx="2384755" cy="9044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4358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SUBPARTIDA</a:t>
          </a:r>
        </a:p>
      </dsp:txBody>
      <dsp:txXfrm>
        <a:off x="3825544" y="889924"/>
        <a:ext cx="2158641" cy="452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8C83B6-3D7E-4EEF-A543-BC45778125FC}" type="datetimeFigureOut">
              <a:rPr lang="es-ES"/>
              <a:pPr>
                <a:defRPr/>
              </a:pPr>
              <a:t>04/02/2020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796FA8-0069-4478-A2D6-79E964A88A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095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4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7" name="Picture 33" descr="LOGO-OFICIAL-transparen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" y="153988"/>
            <a:ext cx="305911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 userDrawn="1"/>
        </p:nvSpPr>
        <p:spPr bwMode="auto">
          <a:xfrm>
            <a:off x="357188" y="1428750"/>
            <a:ext cx="2286000" cy="1981200"/>
          </a:xfrm>
          <a:prstGeom prst="rightArrowCallout">
            <a:avLst>
              <a:gd name="adj1" fmla="val 25000"/>
              <a:gd name="adj2" fmla="val 25000"/>
              <a:gd name="adj3" fmla="val 19231"/>
              <a:gd name="adj4" fmla="val 6666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  <a:p>
            <a:pPr algn="ctr" eaLnBrk="0" hangingPunct="0">
              <a:defRPr/>
            </a:pP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</p:txBody>
      </p:sp>
      <p:sp>
        <p:nvSpPr>
          <p:cNvPr id="3" name="AutoShape 12"/>
          <p:cNvSpPr>
            <a:spLocks noChangeArrowheads="1"/>
          </p:cNvSpPr>
          <p:nvPr userDrawn="1"/>
        </p:nvSpPr>
        <p:spPr bwMode="auto">
          <a:xfrm>
            <a:off x="4786313" y="4305306"/>
            <a:ext cx="1714500" cy="571500"/>
          </a:xfrm>
          <a:prstGeom prst="downArrowCallout">
            <a:avLst>
              <a:gd name="adj1" fmla="val 59091"/>
              <a:gd name="adj2" fmla="val 59091"/>
              <a:gd name="adj3" fmla="val 16667"/>
              <a:gd name="adj4" fmla="val 6666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  <a:p>
            <a:pPr algn="ctr" eaLnBrk="0" hangingPunct="0"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PRODUCTOS</a:t>
            </a:r>
          </a:p>
          <a:p>
            <a:pPr algn="ctr" eaLnBrk="0" hangingPunct="0">
              <a:defRPr/>
            </a:pP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</p:txBody>
      </p:sp>
      <p:sp>
        <p:nvSpPr>
          <p:cNvPr id="4" name="AutoShape 8"/>
          <p:cNvSpPr>
            <a:spLocks noChangeArrowheads="1"/>
          </p:cNvSpPr>
          <p:nvPr userDrawn="1"/>
        </p:nvSpPr>
        <p:spPr bwMode="auto">
          <a:xfrm>
            <a:off x="2714625" y="5000625"/>
            <a:ext cx="5638800" cy="885825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376238">
              <a:defRPr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2857488" y="785794"/>
            <a:ext cx="5572164" cy="3357586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defTabSz="292100" eaLnBrk="0" hangingPunct="0">
              <a:buFont typeface="Wingdings" pitchFamily="2" charset="2"/>
              <a:buNone/>
              <a:defRPr/>
            </a:pPr>
            <a:endParaRPr lang="es-ES" sz="1600" b="1" dirty="0">
              <a:solidFill>
                <a:schemeClr val="tx1"/>
              </a:solidFill>
              <a:latin typeface="Albertus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6150" name="Picture 25" descr="LOGO-OFICIAL-transparent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76925"/>
            <a:ext cx="27003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4005" r:id="rId7"/>
    <p:sldLayoutId id="2147483999" r:id="rId8"/>
    <p:sldLayoutId id="2147484000" r:id="rId9"/>
    <p:sldLayoutId id="2147484001" r:id="rId10"/>
    <p:sldLayoutId id="2147484002" r:id="rId11"/>
    <p:sldLayoutId id="2147484003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19.jpeg"/><Relationship Id="rId9" Type="http://schemas.microsoft.com/office/2007/relationships/diagramDrawing" Target="../diagrams/drawin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11" Type="http://schemas.openxmlformats.org/officeDocument/2006/relationships/image" Target="../media/image30.jpeg"/><Relationship Id="rId5" Type="http://schemas.openxmlformats.org/officeDocument/2006/relationships/diagramColors" Target="../diagrams/colors13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11" Type="http://schemas.openxmlformats.org/officeDocument/2006/relationships/image" Target="../media/image54.jpeg"/><Relationship Id="rId5" Type="http://schemas.openxmlformats.org/officeDocument/2006/relationships/diagramColors" Target="../diagrams/colors14.xml"/><Relationship Id="rId15" Type="http://schemas.openxmlformats.org/officeDocument/2006/relationships/image" Target="../media/image58.png"/><Relationship Id="rId10" Type="http://schemas.openxmlformats.org/officeDocument/2006/relationships/image" Target="../media/image53.jpe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59.png"/><Relationship Id="rId12" Type="http://schemas.openxmlformats.org/officeDocument/2006/relationships/image" Target="../media/image64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11" Type="http://schemas.openxmlformats.org/officeDocument/2006/relationships/image" Target="../media/image63.jpeg"/><Relationship Id="rId5" Type="http://schemas.openxmlformats.org/officeDocument/2006/relationships/diagramColors" Target="../diagrams/colors15.xml"/><Relationship Id="rId10" Type="http://schemas.openxmlformats.org/officeDocument/2006/relationships/image" Target="../media/image62.jpe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image" Target="../media/image13.jpe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 txBox="1">
            <a:spLocks noChangeArrowheads="1"/>
          </p:cNvSpPr>
          <p:nvPr/>
        </p:nvSpPr>
        <p:spPr bwMode="auto">
          <a:xfrm>
            <a:off x="1491031" y="1412776"/>
            <a:ext cx="7286625" cy="151417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hangingPunct="0"/>
            <a:r>
              <a:rPr lang="es-ES" sz="2000" b="1" smtClean="0">
                <a:ln/>
                <a:solidFill>
                  <a:srgbClr val="006600"/>
                </a:solidFill>
              </a:rPr>
              <a:t>ANÁLISIS DE LAS IMPORTACIONES DE LA SUBPARTIDA 8525.80.10.00 CÁMARAS DE SEGURIDAD, AL AMPARO DEL ACUERDO DE LA COMUNIDAD ANDINA DE NACIONES,  PERÍODO 2014 - 2018.</a:t>
            </a:r>
            <a:endParaRPr lang="es-ES_tradnl" sz="2000" b="1">
              <a:ln/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1491032" y="2710926"/>
            <a:ext cx="7286625" cy="251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s-ES_tradnl" sz="2000" b="1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/>
            <a:r>
              <a:rPr lang="es-ES_tradnl" sz="2000" b="1" smtClean="0">
                <a:solidFill>
                  <a:srgbClr val="000000"/>
                </a:solidFill>
                <a:latin typeface="Calibri" pitchFamily="34" charset="0"/>
              </a:rPr>
              <a:t>Ingeniería en </a:t>
            </a:r>
            <a:r>
              <a:rPr lang="es-ES_tradnl" sz="2000" b="1">
                <a:solidFill>
                  <a:srgbClr val="000000"/>
                </a:solidFill>
                <a:latin typeface="Calibri" pitchFamily="34" charset="0"/>
              </a:rPr>
              <a:t>Comercio Exterior y Negociación Internacional </a:t>
            </a:r>
          </a:p>
          <a:p>
            <a:pPr algn="ctr" eaLnBrk="0" hangingPunct="0"/>
            <a:endParaRPr lang="es-ES_tradnl" sz="2000" b="1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/>
            <a:r>
              <a:rPr lang="es-ES_tradnl" sz="2000" b="1" smtClean="0">
                <a:solidFill>
                  <a:srgbClr val="000000"/>
                </a:solidFill>
                <a:latin typeface="Calibri" pitchFamily="34" charset="0"/>
              </a:rPr>
              <a:t>Autores: </a:t>
            </a:r>
          </a:p>
          <a:p>
            <a:pPr algn="ctr" eaLnBrk="0" hangingPunct="0"/>
            <a:r>
              <a:rPr lang="es-ES_tradnl" sz="2000" b="1" smtClean="0">
                <a:solidFill>
                  <a:srgbClr val="000000"/>
                </a:solidFill>
                <a:latin typeface="Calibri" pitchFamily="34" charset="0"/>
              </a:rPr>
              <a:t>CARRERA VALENCIA MILDRED DANIELA</a:t>
            </a:r>
          </a:p>
          <a:p>
            <a:pPr algn="ctr" eaLnBrk="0" hangingPunct="0"/>
            <a:r>
              <a:rPr lang="es-ES_tradnl" sz="2000" b="1" smtClean="0">
                <a:solidFill>
                  <a:srgbClr val="000000"/>
                </a:solidFill>
                <a:latin typeface="Calibri" pitchFamily="34" charset="0"/>
              </a:rPr>
              <a:t>ORTIZ JIMÉNEZ YESSENIA LISBETH</a:t>
            </a:r>
          </a:p>
          <a:p>
            <a:pPr algn="ctr" eaLnBrk="0" hangingPunct="0"/>
            <a:endParaRPr lang="es-ES_tradnl" sz="2000" b="1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/>
            <a:r>
              <a:rPr lang="es-EC" sz="2000" b="1">
                <a:solidFill>
                  <a:srgbClr val="000000"/>
                </a:solidFill>
                <a:latin typeface="Calibri" pitchFamily="34" charset="0"/>
              </a:rPr>
              <a:t>DIRECTOR: MBA. EDISON MORENO</a:t>
            </a:r>
          </a:p>
          <a:p>
            <a:pPr algn="ctr" eaLnBrk="0" hangingPunct="0"/>
            <a:r>
              <a:rPr lang="es-ES_tradnl" sz="2000" b="1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s-ES_tradnl" sz="20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0"/>
            <a:ext cx="1691680" cy="1252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Resultado de imagen para foco led wifi de segur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9" y="908720"/>
            <a:ext cx="33813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259632" y="116632"/>
            <a:ext cx="6675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smtClean="0">
                <a:ln/>
                <a:solidFill>
                  <a:srgbClr val="006600"/>
                </a:solidFill>
              </a:rPr>
              <a:t>CARACTERÍSTICAS DEL PRODUCTO </a:t>
            </a:r>
            <a:endParaRPr lang="es-EC" sz="2800"/>
          </a:p>
        </p:txBody>
      </p:sp>
      <p:pic>
        <p:nvPicPr>
          <p:cNvPr id="53254" name="Picture 6" descr="Resultado de imagen para foco led wifi de seguri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1"/>
          <a:stretch/>
        </p:blipFill>
        <p:spPr bwMode="auto">
          <a:xfrm>
            <a:off x="257881" y="4006513"/>
            <a:ext cx="3158463" cy="21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Picture 10" descr="Resultado de imagen para CAMARA CON VISION 360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438032" cy="238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4079512" y="2780928"/>
            <a:ext cx="33167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>
                <a:ln/>
                <a:solidFill>
                  <a:schemeClr val="accent2"/>
                </a:solidFill>
                <a:latin typeface="Arial" charset="0"/>
              </a:rPr>
              <a:t>CÁMARA</a:t>
            </a:r>
            <a:endParaRPr lang="es-EC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49528879"/>
              </p:ext>
            </p:extLst>
          </p:nvPr>
        </p:nvGraphicFramePr>
        <p:xfrm>
          <a:off x="2915816" y="809164"/>
          <a:ext cx="6096000" cy="176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974697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2" name="Picture 10" descr="Resultado de imagen para CAMERA BULB MICROFO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17" y="3330337"/>
            <a:ext cx="2681602" cy="26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4" name="Picture 2" descr="Resultado de imagen para TELEFONO CELULAR AP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0" y="1017587"/>
            <a:ext cx="2586459" cy="2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96631" y="764704"/>
            <a:ext cx="33167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>
                <a:ln/>
                <a:solidFill>
                  <a:schemeClr val="accent2"/>
                </a:solidFill>
                <a:latin typeface="Arial" charset="0"/>
              </a:rPr>
              <a:t>APLICACIÓN MÓVIL </a:t>
            </a:r>
            <a:endParaRPr lang="es-EC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781446" y="740967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>
                <a:ln/>
                <a:solidFill>
                  <a:schemeClr val="accent2"/>
                </a:solidFill>
                <a:latin typeface="Arial" charset="0"/>
              </a:rPr>
              <a:t>INSTALACIÓN</a:t>
            </a:r>
            <a:endParaRPr lang="es-EC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54276" name="Picture 4" descr="Resultado de imagen para BOQUILLA DE FO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34" y="1061399"/>
            <a:ext cx="2472246" cy="247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6753969" y="748025"/>
            <a:ext cx="16561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>
                <a:ln/>
                <a:solidFill>
                  <a:schemeClr val="accent2"/>
                </a:solidFill>
                <a:latin typeface="Arial" charset="0"/>
              </a:rPr>
              <a:t>BENEFICIOS </a:t>
            </a:r>
            <a:endParaRPr lang="es-EC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54280" name="Picture 8" descr="Resultado de imagen para ALER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2897"/>
            <a:ext cx="1843658" cy="184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462688" y="4239090"/>
            <a:ext cx="1220327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>
                <a:ln/>
                <a:solidFill>
                  <a:schemeClr val="accent2"/>
                </a:solidFill>
                <a:latin typeface="Arial" charset="0"/>
              </a:rPr>
              <a:t>CALIDAD</a:t>
            </a:r>
            <a:endParaRPr lang="es-EC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0110" y="3432726"/>
            <a:ext cx="2925643" cy="2476823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265753" y="4239089"/>
            <a:ext cx="154011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>
                <a:ln/>
                <a:solidFill>
                  <a:schemeClr val="accent2"/>
                </a:solidFill>
                <a:latin typeface="Arial" charset="0"/>
              </a:rPr>
              <a:t>CAPACIDAD </a:t>
            </a:r>
            <a:endParaRPr lang="es-EC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200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865014" y="1630008"/>
            <a:ext cx="3578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ln/>
                <a:solidFill>
                  <a:srgbClr val="0000CC"/>
                </a:solidFill>
              </a:rPr>
              <a:t>ACUERDO DE LA CAN </a:t>
            </a:r>
            <a:endParaRPr lang="es-EC" sz="2400" dirty="0">
              <a:solidFill>
                <a:srgbClr val="0000CC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395536" y="908720"/>
          <a:ext cx="254394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581620" y="2379705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 smtClean="0"/>
              <a:t>Ser miembro de la CAN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 smtClean="0"/>
              <a:t>Mercancía originaria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 smtClean="0"/>
              <a:t>Certificado de origen</a:t>
            </a:r>
            <a:endParaRPr lang="es-EC" dirty="0"/>
          </a:p>
        </p:txBody>
      </p:sp>
      <p:cxnSp>
        <p:nvCxnSpPr>
          <p:cNvPr id="6" name="Conector recto de flecha 5"/>
          <p:cNvCxnSpPr>
            <a:endCxn id="4" idx="1"/>
          </p:cNvCxnSpPr>
          <p:nvPr/>
        </p:nvCxnSpPr>
        <p:spPr>
          <a:xfrm>
            <a:off x="2699792" y="1484784"/>
            <a:ext cx="2881828" cy="17720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endCxn id="4" idx="1"/>
          </p:cNvCxnSpPr>
          <p:nvPr/>
        </p:nvCxnSpPr>
        <p:spPr>
          <a:xfrm>
            <a:off x="2819636" y="3256868"/>
            <a:ext cx="27619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endCxn id="4" idx="1"/>
          </p:cNvCxnSpPr>
          <p:nvPr/>
        </p:nvCxnSpPr>
        <p:spPr>
          <a:xfrm flipV="1">
            <a:off x="2699792" y="3256868"/>
            <a:ext cx="2881828" cy="17563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0418" name="Picture 2" descr="Resultado de imagen de CAN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8623"/>
            <a:ext cx="3181264" cy="1789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2987824" y="116632"/>
            <a:ext cx="2951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n/>
                <a:solidFill>
                  <a:srgbClr val="006600"/>
                </a:solidFill>
              </a:rPr>
              <a:t>MARCO LEGAL 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1370511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11104" y="116632"/>
            <a:ext cx="6970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ln/>
                <a:solidFill>
                  <a:srgbClr val="006600"/>
                </a:solidFill>
              </a:rPr>
              <a:t>METODOLOGÍA DE LA INVESTIGACIÓN</a:t>
            </a:r>
            <a:endParaRPr lang="es-EC" sz="28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29103864"/>
              </p:ext>
            </p:extLst>
          </p:nvPr>
        </p:nvGraphicFramePr>
        <p:xfrm>
          <a:off x="220078" y="-64701"/>
          <a:ext cx="871296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6556" y="976510"/>
            <a:ext cx="14726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300" dirty="0" smtClean="0"/>
              <a:t>ANÁLISIS CUANTITATIVO  DESCRIPTIVO </a:t>
            </a:r>
            <a:endParaRPr lang="es-EC" sz="13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595080" y="1002902"/>
            <a:ext cx="15841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300" dirty="0" smtClean="0"/>
              <a:t>CUANTITATIVO  DATOS ESTADÍSTICOS </a:t>
            </a:r>
            <a:endParaRPr lang="es-EC" sz="13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095833" y="983696"/>
            <a:ext cx="156816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300" dirty="0" smtClean="0"/>
              <a:t>DESCRIPTIVO  FIGURAS, TENDENCIAS </a:t>
            </a:r>
            <a:endParaRPr lang="es-EC" sz="13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634189" y="964490"/>
            <a:ext cx="140477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INVESTIGACIÓN</a:t>
            </a:r>
            <a:r>
              <a:rPr lang="es-EC" sz="1300" dirty="0" smtClean="0"/>
              <a:t> APLICADA- DOCUMENTAL </a:t>
            </a:r>
            <a:endParaRPr lang="es-EC" sz="13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105932" y="95843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FUENTES DE INFORMACIÓN 2° ORDEN </a:t>
            </a:r>
            <a:endParaRPr lang="es-EC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502969" y="983696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Trade Map, </a:t>
            </a:r>
            <a:r>
              <a:rPr lang="es-EC" sz="1200" dirty="0"/>
              <a:t>UN COMTRADE del </a:t>
            </a:r>
            <a:r>
              <a:rPr lang="es-EC" sz="1200" dirty="0" smtClean="0"/>
              <a:t>ITC,  Cámaras de Comercio.</a:t>
            </a:r>
            <a:endParaRPr lang="es-EC" sz="1200" dirty="0"/>
          </a:p>
        </p:txBody>
      </p:sp>
      <p:sp>
        <p:nvSpPr>
          <p:cNvPr id="25" name="Rectángulo 24"/>
          <p:cNvSpPr/>
          <p:nvPr/>
        </p:nvSpPr>
        <p:spPr>
          <a:xfrm>
            <a:off x="-150437" y="2924944"/>
            <a:ext cx="33167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ln/>
                <a:solidFill>
                  <a:schemeClr val="accent2"/>
                </a:solidFill>
                <a:latin typeface="Arial" charset="0"/>
              </a:rPr>
              <a:t>VARIABLES DE ESTUDIO </a:t>
            </a:r>
            <a:endParaRPr lang="es-EC" sz="1600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167356"/>
              </p:ext>
            </p:extLst>
          </p:nvPr>
        </p:nvGraphicFramePr>
        <p:xfrm>
          <a:off x="277467" y="3356992"/>
          <a:ext cx="4345657" cy="256710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54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32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2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+mj-lt"/>
                        </a:rPr>
                        <a:t>Variables</a:t>
                      </a:r>
                      <a:endParaRPr lang="es-EC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+mj-lt"/>
                        </a:rPr>
                        <a:t>V. Dependientes</a:t>
                      </a:r>
                      <a:endParaRPr lang="es-EC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+mj-lt"/>
                        </a:rPr>
                        <a:t>V. Independientes</a:t>
                      </a:r>
                      <a:endParaRPr lang="es-EC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+mj-lt"/>
                        </a:rPr>
                        <a:t>Sub variables</a:t>
                      </a:r>
                      <a:endParaRPr lang="es-EC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9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+mj-lt"/>
                        </a:rPr>
                        <a:t>Importación</a:t>
                      </a:r>
                      <a:endParaRPr lang="es-EC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X</a:t>
                      </a:r>
                      <a:endParaRPr lang="es-EC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2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+mj-lt"/>
                        </a:rPr>
                        <a:t>Acuerdos Comerciales</a:t>
                      </a:r>
                      <a:endParaRPr lang="es-EC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X</a:t>
                      </a:r>
                      <a:endParaRPr lang="es-EC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9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+mj-lt"/>
                        </a:rPr>
                        <a:t>Demanda </a:t>
                      </a:r>
                      <a:endParaRPr lang="es-EC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X</a:t>
                      </a:r>
                      <a:endParaRPr lang="es-EC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7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+mj-lt"/>
                        </a:rPr>
                        <a:t>Aranceles</a:t>
                      </a:r>
                      <a:endParaRPr lang="es-EC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1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X</a:t>
                      </a:r>
                      <a:endParaRPr lang="es-EC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9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+mj-lt"/>
                        </a:rPr>
                        <a:t>Impuestos</a:t>
                      </a:r>
                      <a:endParaRPr lang="es-EC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X</a:t>
                      </a:r>
                      <a:endParaRPr lang="es-EC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7" name="Rectángulo 26"/>
          <p:cNvSpPr/>
          <p:nvPr/>
        </p:nvSpPr>
        <p:spPr>
          <a:xfrm>
            <a:off x="5144744" y="3598810"/>
            <a:ext cx="374441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>
                <a:ln/>
                <a:solidFill>
                  <a:schemeClr val="accent2"/>
                </a:solidFill>
              </a:rPr>
              <a:t>HIPÓTESIS</a:t>
            </a:r>
          </a:p>
          <a:p>
            <a:pPr algn="ctr"/>
            <a:endParaRPr lang="es-EC" sz="1400" b="1" dirty="0">
              <a:ln/>
              <a:solidFill>
                <a:schemeClr val="accent2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tabLst>
                <a:tab pos="2354580" algn="l"/>
              </a:tabLst>
            </a:pPr>
            <a:r>
              <a:rPr lang="es-E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Ecuador está en capacidad de satisfacer </a:t>
            </a:r>
            <a:r>
              <a:rPr lang="es-E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 </a:t>
            </a:r>
            <a:r>
              <a:rPr lang="es-E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necesidad de </a:t>
            </a:r>
            <a:r>
              <a:rPr lang="es-E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seguridad, al </a:t>
            </a:r>
            <a:r>
              <a:rPr lang="es-E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adquirir tecnología de punta de la </a:t>
            </a:r>
            <a:r>
              <a:rPr lang="es-ES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subpartida</a:t>
            </a:r>
            <a:r>
              <a:rPr lang="es-E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8525.80.10.00 cámaras de seguridad</a:t>
            </a:r>
            <a:r>
              <a:rPr lang="es-ES" sz="1400" cap="all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809" y="1643134"/>
            <a:ext cx="1361077" cy="915739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88" y="1584942"/>
            <a:ext cx="1621510" cy="85782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3085" y="1807507"/>
            <a:ext cx="1330701" cy="626219"/>
          </a:xfrm>
          <a:prstGeom prst="rect">
            <a:avLst/>
          </a:prstGeom>
        </p:spPr>
      </p:pic>
      <p:sp>
        <p:nvSpPr>
          <p:cNvPr id="33" name="AutoShape 3" descr="Resultado de imagen para APLICACION  DOCUMENTAL"/>
          <p:cNvSpPr>
            <a:spLocks noChangeAspect="1" noChangeArrowheads="1"/>
          </p:cNvSpPr>
          <p:nvPr/>
        </p:nvSpPr>
        <p:spPr bwMode="auto">
          <a:xfrm>
            <a:off x="155575" y="-1538288"/>
            <a:ext cx="47815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2575" y="1626849"/>
            <a:ext cx="1412154" cy="948308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56" y="1572218"/>
            <a:ext cx="1324189" cy="99314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2"/>
          <a:srcRect l="19449" r="19846"/>
          <a:stretch/>
        </p:blipFill>
        <p:spPr>
          <a:xfrm>
            <a:off x="7595798" y="1807506"/>
            <a:ext cx="1296144" cy="82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21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55255" y="116632"/>
            <a:ext cx="6599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smtClean="0">
                <a:ln/>
                <a:solidFill>
                  <a:srgbClr val="006600"/>
                </a:solidFill>
              </a:rPr>
              <a:t>EXPORTACIONES A NIVEL MUNDIAL</a:t>
            </a:r>
            <a:endParaRPr lang="es-EC" sz="2800"/>
          </a:p>
        </p:txBody>
      </p:sp>
      <p:sp>
        <p:nvSpPr>
          <p:cNvPr id="4" name="Rectángulo 3"/>
          <p:cNvSpPr/>
          <p:nvPr/>
        </p:nvSpPr>
        <p:spPr>
          <a:xfrm>
            <a:off x="23782" y="5298496"/>
            <a:ext cx="89328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Fuente: Cálculos del ITC basados en estadísticas de UN COMTRADE e del ITC. (</a:t>
            </a:r>
            <a:r>
              <a:rPr lang="es-EC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Trade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Map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2019)</a:t>
            </a:r>
            <a:endParaRPr lang="es-EC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782" y="1321118"/>
            <a:ext cx="5923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>
                <a:latin typeface="+mj-lt"/>
                <a:ea typeface="Calibri" panose="020F0502020204030204" pitchFamily="34" charset="0"/>
              </a:rPr>
              <a:t>Valor FOB </a:t>
            </a:r>
            <a:r>
              <a:rPr lang="es-ES" b="1" smtClean="0">
                <a:latin typeface="+mj-lt"/>
                <a:ea typeface="Calibri" panose="020F0502020204030204" pitchFamily="34" charset="0"/>
              </a:rPr>
              <a:t>y porcentaje exportado </a:t>
            </a:r>
            <a:r>
              <a:rPr lang="es-ES" b="1">
                <a:latin typeface="+mj-lt"/>
                <a:ea typeface="Calibri" panose="020F0502020204030204" pitchFamily="34" charset="0"/>
              </a:rPr>
              <a:t>a nivel mundial</a:t>
            </a:r>
            <a:endParaRPr lang="es-EC" b="1">
              <a:latin typeface="+mj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3" y="1844824"/>
            <a:ext cx="903297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304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4191168524"/>
              </p:ext>
            </p:extLst>
          </p:nvPr>
        </p:nvGraphicFramePr>
        <p:xfrm>
          <a:off x="179512" y="1268760"/>
          <a:ext cx="598953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 de texto 18"/>
          <p:cNvSpPr txBox="1">
            <a:spLocks noChangeArrowheads="1"/>
          </p:cNvSpPr>
          <p:nvPr/>
        </p:nvSpPr>
        <p:spPr bwMode="auto">
          <a:xfrm>
            <a:off x="1625601" y="4817722"/>
            <a:ext cx="4464496" cy="267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2014             2015           2016            2017      </a:t>
            </a:r>
            <a:r>
              <a:rPr kumimoji="0" lang="es-ES" altLang="es-EC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2018</a:t>
            </a:r>
            <a:endParaRPr kumimoji="0" lang="es-ES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31640" y="14847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31640" y="19419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45" y="2363104"/>
            <a:ext cx="312615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352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116632"/>
            <a:ext cx="834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smtClean="0">
                <a:ln/>
                <a:solidFill>
                  <a:srgbClr val="006600"/>
                </a:solidFill>
              </a:rPr>
              <a:t>ANÁLISIS DE LAS EXPORTACIONES POR PAÍS </a:t>
            </a:r>
            <a:endParaRPr lang="es-EC" sz="280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38505"/>
              </p:ext>
            </p:extLst>
          </p:nvPr>
        </p:nvGraphicFramePr>
        <p:xfrm>
          <a:off x="793766" y="1371759"/>
          <a:ext cx="3096343" cy="17692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8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7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09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Valor exportado en 2014</a:t>
                      </a:r>
                      <a:endParaRPr lang="es-EC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11,685,040</a:t>
                      </a:r>
                      <a:endParaRPr lang="es-EC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Valor exportado en 2015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11,759,745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Valor exportado en 2016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9,400,990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Valor exportado en 2017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9,027,645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Valor exportado en 2018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10,663,587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683568" y="795538"/>
            <a:ext cx="33167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smtClean="0">
                <a:ln/>
                <a:solidFill>
                  <a:schemeClr val="accent2"/>
                </a:solidFill>
                <a:latin typeface="Arial" charset="0"/>
              </a:rPr>
              <a:t>EXPORTACIONES EN CHINA </a:t>
            </a:r>
            <a:endParaRPr lang="es-EC" b="1">
              <a:ln/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84988" y="781387"/>
            <a:ext cx="33167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smtClean="0">
                <a:ln/>
                <a:solidFill>
                  <a:schemeClr val="accent2"/>
                </a:solidFill>
                <a:latin typeface="Arial" charset="0"/>
              </a:rPr>
              <a:t>EXPORTACIONES EN EE.UU </a:t>
            </a:r>
            <a:endParaRPr lang="es-EC" b="1">
              <a:ln/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097335"/>
              </p:ext>
            </p:extLst>
          </p:nvPr>
        </p:nvGraphicFramePr>
        <p:xfrm>
          <a:off x="5580112" y="1351985"/>
          <a:ext cx="3096343" cy="176921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9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47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23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5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effectLst/>
                        </a:rPr>
                        <a:t>1</a:t>
                      </a:r>
                      <a:endParaRPr lang="es-EC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effectLst/>
                        </a:rPr>
                        <a:t>Valor exportado en 2014</a:t>
                      </a:r>
                      <a:endParaRPr lang="es-EC" sz="12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effectLst/>
                        </a:rPr>
                        <a:t>1,800,537</a:t>
                      </a:r>
                      <a:endParaRPr lang="es-EC" sz="12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3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effectLst/>
                        </a:rPr>
                        <a:t>2</a:t>
                      </a:r>
                      <a:endParaRPr lang="es-EC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effectLst/>
                        </a:rPr>
                        <a:t>Valor exportado en 2015</a:t>
                      </a:r>
                      <a:endParaRPr lang="es-EC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effectLst/>
                        </a:rPr>
                        <a:t>1,539,065</a:t>
                      </a:r>
                      <a:endParaRPr lang="es-EC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3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effectLst/>
                        </a:rPr>
                        <a:t>3</a:t>
                      </a:r>
                      <a:endParaRPr lang="es-EC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effectLst/>
                        </a:rPr>
                        <a:t>Valor exportado en 2016</a:t>
                      </a:r>
                      <a:endParaRPr lang="es-EC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effectLst/>
                        </a:rPr>
                        <a:t>1,696,163</a:t>
                      </a:r>
                      <a:endParaRPr lang="es-EC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5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effectLst/>
                        </a:rPr>
                        <a:t>4</a:t>
                      </a:r>
                      <a:endParaRPr lang="es-EC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effectLst/>
                        </a:rPr>
                        <a:t>Valor exportado en 2017</a:t>
                      </a:r>
                      <a:endParaRPr lang="es-EC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effectLst/>
                        </a:rPr>
                        <a:t>1,986,677</a:t>
                      </a:r>
                      <a:endParaRPr lang="es-EC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3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effectLst/>
                        </a:rPr>
                        <a:t>5</a:t>
                      </a:r>
                      <a:endParaRPr lang="es-EC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effectLst/>
                        </a:rPr>
                        <a:t>Valor exportado en 2018</a:t>
                      </a:r>
                      <a:endParaRPr lang="es-EC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effectLst/>
                        </a:rPr>
                        <a:t>1,861,224</a:t>
                      </a:r>
                      <a:endParaRPr lang="es-EC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675425203"/>
              </p:ext>
            </p:extLst>
          </p:nvPr>
        </p:nvGraphicFramePr>
        <p:xfrm>
          <a:off x="4788024" y="3429000"/>
          <a:ext cx="4290015" cy="236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 de texto 25"/>
          <p:cNvSpPr txBox="1">
            <a:spLocks noChangeArrowheads="1"/>
          </p:cNvSpPr>
          <p:nvPr/>
        </p:nvSpPr>
        <p:spPr bwMode="auto">
          <a:xfrm>
            <a:off x="5980630" y="5535810"/>
            <a:ext cx="2983858" cy="258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2014    2015    2016    2017    2018</a:t>
            </a:r>
            <a:endParaRPr kumimoji="0" lang="es-ES" altLang="es-EC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0" y="3429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572000" y="388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328250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787151550"/>
              </p:ext>
            </p:extLst>
          </p:nvPr>
        </p:nvGraphicFramePr>
        <p:xfrm>
          <a:off x="-26383" y="3429000"/>
          <a:ext cx="4572000" cy="236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uadro de texto 25"/>
          <p:cNvSpPr txBox="1">
            <a:spLocks noChangeArrowheads="1"/>
          </p:cNvSpPr>
          <p:nvPr/>
        </p:nvSpPr>
        <p:spPr bwMode="auto">
          <a:xfrm>
            <a:off x="1259631" y="5515844"/>
            <a:ext cx="3285985" cy="26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2014      2015     2016     2017      2018</a:t>
            </a:r>
            <a:endParaRPr kumimoji="0" lang="es-ES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7758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5576" y="116632"/>
            <a:ext cx="7896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n/>
                <a:solidFill>
                  <a:srgbClr val="006600"/>
                </a:solidFill>
              </a:rPr>
              <a:t>IMPORTACIONES A NIVEL AMÉRICA LATINA </a:t>
            </a:r>
            <a:endParaRPr lang="es-EC" sz="2800" dirty="0"/>
          </a:p>
        </p:txBody>
      </p:sp>
      <p:sp>
        <p:nvSpPr>
          <p:cNvPr id="3" name="Rectángulo 2"/>
          <p:cNvSpPr/>
          <p:nvPr/>
        </p:nvSpPr>
        <p:spPr>
          <a:xfrm>
            <a:off x="139535" y="1124744"/>
            <a:ext cx="4908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+mj-lt"/>
                <a:ea typeface="Calibri" panose="020F0502020204030204" pitchFamily="34" charset="0"/>
              </a:rPr>
              <a:t>Valor FOB importado a nivel Latinoamérica</a:t>
            </a:r>
            <a:endParaRPr lang="es-EC" b="1" dirty="0"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5400389"/>
            <a:ext cx="82043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Fuente: Cálculos del ITC basados en estadísticas de UN COMTRADE e del ITC.</a:t>
            </a:r>
            <a:endParaRPr lang="es-EC" sz="9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922728"/>
              </p:ext>
            </p:extLst>
          </p:nvPr>
        </p:nvGraphicFramePr>
        <p:xfrm>
          <a:off x="103964" y="1751364"/>
          <a:ext cx="9004464" cy="3391737"/>
        </p:xfrm>
        <a:graphic>
          <a:graphicData uri="http://schemas.openxmlformats.org/drawingml/2006/table">
            <a:tbl>
              <a:tblPr firstRow="1" firstCol="1" bandRow="1"/>
              <a:tblGrid>
                <a:gridCol w="1354929"/>
                <a:gridCol w="1181659"/>
                <a:gridCol w="1150413"/>
                <a:gridCol w="1158935"/>
                <a:gridCol w="1147572"/>
                <a:gridCol w="1147572"/>
                <a:gridCol w="1181659"/>
                <a:gridCol w="681725"/>
              </a:tblGrid>
              <a:tr h="4829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Importadores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importado en 2014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importado en 2015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importado en 2016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importado en 2017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importado en 2018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724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Mundo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$41.968.183,00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$38.983.810,00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$33.723.992,00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$36.642.093,00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$38.842.104,00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$190.160.182,00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América Latina y el Caribe Agregación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$1.249.457,00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$1.056.963,00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$904.928,00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$1.034.307,00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$1.151.277,00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$5.396.932,00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0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México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$414.087,00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$411.324,00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$371.163,00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$426.136,00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$550.055,00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$2.172.765,00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0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Brasil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$189.282,00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$115.521,00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$74.834,00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$93.811,00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$99.083,00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$572.531,00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0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Chile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$119.452,00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$95.769,00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$90.252,00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$98.074,00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$103.080,00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$506.627,00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0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Argentina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$69.028,00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$71.345,00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$59.791,00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$74.204,00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$78.732,00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$353.100,00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0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Colombia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$100.169,00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$76.159,00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$61.697,00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$63.657,00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$78.189,00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$379.871,00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0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Perú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$81.212,00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$59.602,00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$47.788,00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$43.827,00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$50.894,00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$283.323,00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0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Paraguay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$62.387,00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$25.438,00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$56.092,00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$76.097,00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$40.632,00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$260.646,00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0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Panamá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$58.829,00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$45.085,00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$27.062,00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$31.158,00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$22.545,00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$184.679,00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4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466608764"/>
              </p:ext>
            </p:extLst>
          </p:nvPr>
        </p:nvGraphicFramePr>
        <p:xfrm>
          <a:off x="323528" y="1412776"/>
          <a:ext cx="511256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755576" y="116632"/>
            <a:ext cx="7896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n/>
                <a:solidFill>
                  <a:srgbClr val="006600"/>
                </a:solidFill>
              </a:rPr>
              <a:t>IMPORTACIONES A NIVEL AMÉRICA LATINA </a:t>
            </a:r>
            <a:endParaRPr lang="es-EC" sz="2800" dirty="0"/>
          </a:p>
        </p:txBody>
      </p:sp>
      <p:pic>
        <p:nvPicPr>
          <p:cNvPr id="53250" name="Picture 2" descr="Resultado de imagen de LATINOAMERICA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39" y="1340768"/>
            <a:ext cx="328824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 de texto 18"/>
          <p:cNvSpPr txBox="1">
            <a:spLocks noChangeArrowheads="1"/>
          </p:cNvSpPr>
          <p:nvPr/>
        </p:nvSpPr>
        <p:spPr bwMode="auto">
          <a:xfrm>
            <a:off x="1619672" y="4601698"/>
            <a:ext cx="4464496" cy="267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2014         2015       2016        2017      </a:t>
            </a:r>
            <a:r>
              <a:rPr lang="es-ES" alt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2018</a:t>
            </a:r>
            <a:endParaRPr kumimoji="0" lang="es-ES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28315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116632"/>
            <a:ext cx="826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n/>
                <a:solidFill>
                  <a:srgbClr val="006600"/>
                </a:solidFill>
              </a:rPr>
              <a:t>ANÁLISIS DE LAS IMPORTACIONES POR PAÍS </a:t>
            </a:r>
            <a:endParaRPr lang="es-EC" sz="2800" dirty="0"/>
          </a:p>
        </p:txBody>
      </p:sp>
      <p:sp>
        <p:nvSpPr>
          <p:cNvPr id="3" name="Rectángulo 2"/>
          <p:cNvSpPr/>
          <p:nvPr/>
        </p:nvSpPr>
        <p:spPr>
          <a:xfrm>
            <a:off x="683568" y="795538"/>
            <a:ext cx="34563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/>
                <a:solidFill>
                  <a:schemeClr val="accent2"/>
                </a:solidFill>
                <a:latin typeface="Arial" charset="0"/>
              </a:rPr>
              <a:t>IMPORTACIONES EN MÉXICO</a:t>
            </a:r>
            <a:endParaRPr lang="es-EC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04048" y="795538"/>
            <a:ext cx="33167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/>
                <a:solidFill>
                  <a:schemeClr val="accent2"/>
                </a:solidFill>
                <a:latin typeface="Arial" charset="0"/>
              </a:rPr>
              <a:t>IMPORTACIONES EN CHILE</a:t>
            </a:r>
            <a:endParaRPr lang="es-EC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5114246" y="1336989"/>
          <a:ext cx="3096343" cy="17692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8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5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Valor importado en 2014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119,452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Valor importado en 2015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95,769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Valor importado en 2016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90,252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Valor importado en 2017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98,074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Valor importado en 2018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103,080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863588" y="1336989"/>
          <a:ext cx="3096343" cy="17692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8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5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2014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414,087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2015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411,324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2016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371,163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2017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426,136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2018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550,055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564585370"/>
              </p:ext>
            </p:extLst>
          </p:nvPr>
        </p:nvGraphicFramePr>
        <p:xfrm>
          <a:off x="179512" y="3446308"/>
          <a:ext cx="4240491" cy="238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073005894"/>
              </p:ext>
            </p:extLst>
          </p:nvPr>
        </p:nvGraphicFramePr>
        <p:xfrm>
          <a:off x="4600021" y="3413239"/>
          <a:ext cx="4205525" cy="2418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 de texto 25"/>
          <p:cNvSpPr txBox="1">
            <a:spLocks noChangeArrowheads="1"/>
          </p:cNvSpPr>
          <p:nvPr/>
        </p:nvSpPr>
        <p:spPr bwMode="auto">
          <a:xfrm>
            <a:off x="1224027" y="5564316"/>
            <a:ext cx="3285985" cy="26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2014      2015     2016     2017    2018</a:t>
            </a:r>
            <a:endParaRPr kumimoji="0" lang="es-ES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Cuadro de texto 25"/>
          <p:cNvSpPr txBox="1">
            <a:spLocks noChangeArrowheads="1"/>
          </p:cNvSpPr>
          <p:nvPr/>
        </p:nvSpPr>
        <p:spPr bwMode="auto">
          <a:xfrm>
            <a:off x="5631930" y="5562978"/>
            <a:ext cx="3285985" cy="26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2014      2015     2016     2017    2018</a:t>
            </a:r>
            <a:endParaRPr kumimoji="0" lang="es-ES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63714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59832" y="116632"/>
            <a:ext cx="2978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smtClean="0">
                <a:ln/>
                <a:solidFill>
                  <a:srgbClr val="006600"/>
                </a:solidFill>
              </a:rPr>
              <a:t>INTRODUCCIÓN</a:t>
            </a:r>
            <a:endParaRPr lang="es-EC" sz="280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38922185"/>
              </p:ext>
            </p:extLst>
          </p:nvPr>
        </p:nvGraphicFramePr>
        <p:xfrm>
          <a:off x="0" y="146442"/>
          <a:ext cx="9144000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0" y="4036764"/>
            <a:ext cx="2497335" cy="1420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93" y="3973364"/>
            <a:ext cx="1979712" cy="1483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176" y="4032410"/>
            <a:ext cx="1998817" cy="142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116632"/>
            <a:ext cx="8490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n/>
                <a:solidFill>
                  <a:srgbClr val="006600"/>
                </a:solidFill>
              </a:rPr>
              <a:t>IMPORTACIONES A NIVEL COMUNIDAD ANDINA</a:t>
            </a:r>
            <a:endParaRPr lang="es-EC" sz="2800" dirty="0"/>
          </a:p>
        </p:txBody>
      </p:sp>
      <p:sp>
        <p:nvSpPr>
          <p:cNvPr id="5" name="Rectángulo 4"/>
          <p:cNvSpPr/>
          <p:nvPr/>
        </p:nvSpPr>
        <p:spPr>
          <a:xfrm>
            <a:off x="424000" y="940671"/>
            <a:ext cx="429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s-EC" b="1" dirty="0" smtClean="0">
                <a:solidFill>
                  <a:srgbClr val="44546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VALOR FOB IMPORTADO DE LA CAN</a:t>
            </a:r>
            <a:endParaRPr lang="es-EC" sz="1100" b="1" dirty="0">
              <a:solidFill>
                <a:srgbClr val="44546A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85914" y="4797152"/>
            <a:ext cx="6309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Fuente: Cálculos del ITC basados en estadísticas de UN COMTRADE e del ITC.</a:t>
            </a:r>
            <a:endParaRPr lang="es-EC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08095"/>
              </p:ext>
            </p:extLst>
          </p:nvPr>
        </p:nvGraphicFramePr>
        <p:xfrm>
          <a:off x="179512" y="1700809"/>
          <a:ext cx="8856984" cy="3096343"/>
        </p:xfrm>
        <a:graphic>
          <a:graphicData uri="http://schemas.openxmlformats.org/drawingml/2006/table">
            <a:tbl>
              <a:tblPr firstRow="1" firstCol="1" bandRow="1"/>
              <a:tblGrid>
                <a:gridCol w="1008112"/>
                <a:gridCol w="1224136"/>
                <a:gridCol w="1152128"/>
                <a:gridCol w="1152128"/>
                <a:gridCol w="1152128"/>
                <a:gridCol w="1152128"/>
                <a:gridCol w="1244699"/>
                <a:gridCol w="771525"/>
              </a:tblGrid>
              <a:tr h="649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Importadores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importado en 2014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importado en 2015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importado en 2016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importado en 2017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importado en 2018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3662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Mundo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$41.968.183,00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$38.983.810,00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$33.723.992,00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$36.642.093,00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$38.842.104,00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$190.160.182,00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0,004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82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Comunidad Andina CAN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$217.848,00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$178.251,00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$130.551,00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$128.579,00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$155.796,00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$811.025,00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9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Colombia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$100.169,00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$76.159,00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$61.697,00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$63.657,00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$78.189,00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$379.871,00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46,8%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9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Perú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$81.212,00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$59.602,00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$47.788,00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$43.827,00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$50.894,00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$283.323,00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34,9%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9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Ecuador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$29.388,00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$36.164,00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$13.955,00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$14.603,00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$18.764,00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$112.874,00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13,9%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9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Bolivia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$7.079,00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$6.326,00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$7.111,00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$6.492,00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$7.949,00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$34.957,00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4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116632"/>
            <a:ext cx="826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n/>
                <a:solidFill>
                  <a:srgbClr val="006600"/>
                </a:solidFill>
              </a:rPr>
              <a:t>ANÁLISIS DE LAS IMPORTACIONES POR PAÍS </a:t>
            </a:r>
            <a:endParaRPr lang="es-EC" sz="2800" dirty="0"/>
          </a:p>
        </p:txBody>
      </p:sp>
      <p:sp>
        <p:nvSpPr>
          <p:cNvPr id="3" name="Rectángulo 2"/>
          <p:cNvSpPr/>
          <p:nvPr/>
        </p:nvSpPr>
        <p:spPr>
          <a:xfrm>
            <a:off x="431539" y="792586"/>
            <a:ext cx="39604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/>
                <a:solidFill>
                  <a:schemeClr val="accent2"/>
                </a:solidFill>
                <a:latin typeface="Arial" charset="0"/>
              </a:rPr>
              <a:t>IMPORTACIONES EN COLOMBIA</a:t>
            </a:r>
            <a:endParaRPr lang="es-EC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04048" y="795538"/>
            <a:ext cx="33167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/>
                <a:solidFill>
                  <a:schemeClr val="accent2"/>
                </a:solidFill>
                <a:latin typeface="Arial" charset="0"/>
              </a:rPr>
              <a:t>IMPORTACIONES EN PERÚ</a:t>
            </a:r>
            <a:endParaRPr lang="es-EC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5114246" y="1336989"/>
          <a:ext cx="3096343" cy="17692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8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5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2014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81,212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2015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59,602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2016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47,788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2017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43,827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2018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50,894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203362"/>
              </p:ext>
            </p:extLst>
          </p:nvPr>
        </p:nvGraphicFramePr>
        <p:xfrm>
          <a:off x="863588" y="1336989"/>
          <a:ext cx="3096343" cy="17692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8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5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2014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100,169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2015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76,159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2016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61,697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2017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63,657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2018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78,189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924593287"/>
              </p:ext>
            </p:extLst>
          </p:nvPr>
        </p:nvGraphicFramePr>
        <p:xfrm>
          <a:off x="243337" y="3429000"/>
          <a:ext cx="4148642" cy="234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269806200"/>
              </p:ext>
            </p:extLst>
          </p:nvPr>
        </p:nvGraphicFramePr>
        <p:xfrm>
          <a:off x="4591988" y="3429000"/>
          <a:ext cx="4356082" cy="234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863" y="5452059"/>
            <a:ext cx="3292125" cy="32921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514" y="5474718"/>
            <a:ext cx="3292125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66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4472" y="795538"/>
            <a:ext cx="39604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/>
                <a:solidFill>
                  <a:schemeClr val="accent2"/>
                </a:solidFill>
                <a:latin typeface="Arial" charset="0"/>
              </a:rPr>
              <a:t>IMPORTACIONES EN ECUADOR</a:t>
            </a:r>
            <a:endParaRPr lang="es-EC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004047" y="795538"/>
            <a:ext cx="35283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/>
                <a:solidFill>
                  <a:schemeClr val="accent2"/>
                </a:solidFill>
                <a:latin typeface="Arial" charset="0"/>
              </a:rPr>
              <a:t>IMPORTACIONES EN BOLIVIA</a:t>
            </a:r>
            <a:endParaRPr lang="es-EC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5220072" y="1277400"/>
          <a:ext cx="3096343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8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5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2014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7,079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2015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6,326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2016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7,111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2017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6,492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73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2018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7,949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736521" y="1343664"/>
          <a:ext cx="3096343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8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5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2014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29,388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2015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36,164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2016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13,955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8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2017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14,603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73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importado en 2018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18,764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785546217"/>
              </p:ext>
            </p:extLst>
          </p:nvPr>
        </p:nvGraphicFramePr>
        <p:xfrm>
          <a:off x="205589" y="3330154"/>
          <a:ext cx="4158209" cy="2537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448280015"/>
              </p:ext>
            </p:extLst>
          </p:nvPr>
        </p:nvGraphicFramePr>
        <p:xfrm>
          <a:off x="4680011" y="3330154"/>
          <a:ext cx="4176464" cy="2537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673" y="5538172"/>
            <a:ext cx="3292125" cy="3292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350" y="5545544"/>
            <a:ext cx="3292125" cy="32921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67544" y="116632"/>
            <a:ext cx="826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n/>
                <a:solidFill>
                  <a:srgbClr val="006600"/>
                </a:solidFill>
              </a:rPr>
              <a:t>ANÁLISIS DE LAS IMPORTACIONES POR PAÍS 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6673523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528" y="2276872"/>
            <a:ext cx="4320480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RESULTADOS</a:t>
            </a:r>
            <a:r>
              <a:rPr lang="es-EC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C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36712"/>
            <a:ext cx="3240360" cy="21602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284984"/>
            <a:ext cx="3240360" cy="21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84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95736" y="116632"/>
            <a:ext cx="5137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smtClean="0">
                <a:ln/>
                <a:solidFill>
                  <a:srgbClr val="006600"/>
                </a:solidFill>
              </a:rPr>
              <a:t>EJERCICIO DE APLICACIÓN </a:t>
            </a:r>
            <a:endParaRPr lang="es-EC" sz="2800"/>
          </a:p>
        </p:txBody>
      </p:sp>
      <p:sp>
        <p:nvSpPr>
          <p:cNvPr id="3" name="Rectángulo 2"/>
          <p:cNvSpPr/>
          <p:nvPr/>
        </p:nvSpPr>
        <p:spPr>
          <a:xfrm>
            <a:off x="32283" y="751706"/>
            <a:ext cx="20926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/>
                <a:solidFill>
                  <a:schemeClr val="accent2"/>
                </a:solidFill>
                <a:latin typeface="Arial" charset="0"/>
              </a:rPr>
              <a:t>UNITARIZACIÓN</a:t>
            </a:r>
            <a:endParaRPr lang="es-EC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5853" y="1221235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Tipo:</a:t>
            </a:r>
            <a:r>
              <a:rPr lang="es-ES" sz="1600" dirty="0"/>
              <a:t> Carga suelta.</a:t>
            </a:r>
            <a:endParaRPr lang="es-EC" sz="1600" dirty="0"/>
          </a:p>
          <a:p>
            <a:r>
              <a:rPr lang="es-ES" sz="1600" b="1" dirty="0"/>
              <a:t>Transporte:</a:t>
            </a:r>
            <a:r>
              <a:rPr lang="es-ES" sz="1600" dirty="0"/>
              <a:t> Marítimo</a:t>
            </a:r>
            <a:r>
              <a:rPr lang="es-ES" sz="1600" dirty="0" smtClean="0"/>
              <a:t>.</a:t>
            </a:r>
            <a:endParaRPr lang="es-EC" sz="16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66290" y="2304337"/>
          <a:ext cx="1958726" cy="103060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53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49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Peso Caja </a:t>
                      </a:r>
                      <a:r>
                        <a:rPr lang="es-MX" sz="1400" dirty="0" smtClean="0">
                          <a:effectLst/>
                        </a:rPr>
                        <a:t>1: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0.37 </a:t>
                      </a:r>
                      <a:r>
                        <a:rPr lang="es-MX" sz="1400" dirty="0">
                          <a:effectLst/>
                        </a:rPr>
                        <a:t>kg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Largo: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18 cm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Altura: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</a:rPr>
                        <a:t>17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endParaRPr lang="es-EC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Ancho: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</a:rPr>
                        <a:t> 9</a:t>
                      </a:r>
                      <a:r>
                        <a:rPr lang="es-MX" sz="1400" baseline="0" dirty="0" smtClean="0">
                          <a:effectLst/>
                        </a:rPr>
                        <a:t> </a:t>
                      </a:r>
                      <a:r>
                        <a:rPr lang="es-MX" sz="1400" dirty="0" smtClean="0">
                          <a:effectLst/>
                        </a:rPr>
                        <a:t>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endParaRPr lang="es-EC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66290" y="3625161"/>
          <a:ext cx="1958726" cy="107251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53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49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Peso Caja 2 (vacía):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0,306 gr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Largo: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57 cm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Altura: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36 cm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Ancho: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28 cm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764452" y="1138832"/>
          <a:ext cx="3919088" cy="13492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1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8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69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+mj-lt"/>
                        </a:rPr>
                        <a:t>Caja 2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+mj-lt"/>
                        </a:rPr>
                        <a:t>Caja 1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+mj-lt"/>
                        </a:rPr>
                        <a:t>Largo: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  <a:latin typeface="+mj-lt"/>
                        </a:rPr>
                        <a:t>57 cm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  <a:latin typeface="+mj-lt"/>
                        </a:rPr>
                        <a:t>18 cm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+mj-lt"/>
                        </a:rPr>
                        <a:t>3,17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+mj-lt"/>
                        </a:rPr>
                        <a:t>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+mj-lt"/>
                        </a:rPr>
                        <a:t>Altura: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  <a:latin typeface="+mj-lt"/>
                        </a:rPr>
                        <a:t>36 cm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  <a:latin typeface="+mj-lt"/>
                        </a:rPr>
                        <a:t>17 cm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+mj-lt"/>
                        </a:rPr>
                        <a:t>2,12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+mj-lt"/>
                        </a:rPr>
                        <a:t>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7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+mj-lt"/>
                        </a:rPr>
                        <a:t>Ancho: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  <a:latin typeface="+mj-lt"/>
                        </a:rPr>
                        <a:t>28 cm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  <a:latin typeface="+mj-lt"/>
                        </a:rPr>
                        <a:t>9 cm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+mj-lt"/>
                        </a:rPr>
                        <a:t>3,11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+mj-lt"/>
                        </a:rPr>
                        <a:t>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  <a:latin typeface="+mj-lt"/>
                        </a:rPr>
                        <a:t>Cajas 1 en Caja 2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  <a:latin typeface="+mj-lt"/>
                        </a:rPr>
                        <a:t>18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666396"/>
              </p:ext>
            </p:extLst>
          </p:nvPr>
        </p:nvGraphicFramePr>
        <p:xfrm>
          <a:off x="3850618" y="2606149"/>
          <a:ext cx="4832922" cy="97917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37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6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50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PESO TOTAL CAJA </a:t>
                      </a:r>
                      <a:r>
                        <a:rPr lang="es-MX" sz="1200" b="1" dirty="0" smtClean="0">
                          <a:effectLst/>
                        </a:rPr>
                        <a:t>2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100" smtClean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Peso Caja 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Cajas 1 en Caja 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Peso caja vacía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Total Peso Caja 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0.37 kg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18 </a:t>
                      </a:r>
                      <a:r>
                        <a:rPr lang="es-MX" sz="1200" dirty="0" err="1" smtClean="0">
                          <a:effectLst/>
                        </a:rPr>
                        <a:t>caj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6.66</a:t>
                      </a:r>
                      <a:r>
                        <a:rPr lang="es-MX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kg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0.306 gr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6.6603</a:t>
                      </a:r>
                      <a:r>
                        <a:rPr lang="es-MX" sz="1200" baseline="0" dirty="0" smtClean="0">
                          <a:effectLst/>
                        </a:rPr>
                        <a:t> </a:t>
                      </a:r>
                      <a:r>
                        <a:rPr lang="es-MX" sz="1200" dirty="0" smtClean="0">
                          <a:effectLst/>
                        </a:rPr>
                        <a:t>kg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66290" y="4987895"/>
          <a:ext cx="1958726" cy="8534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53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49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effectLst/>
                        </a:rPr>
                        <a:t>Peso </a:t>
                      </a:r>
                      <a:r>
                        <a:rPr lang="es-MX" sz="1400" kern="1200" dirty="0" smtClean="0">
                          <a:effectLst/>
                        </a:rPr>
                        <a:t>Pallet: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>
                          <a:effectLst/>
                        </a:rPr>
                        <a:t>18 kg</a:t>
                      </a:r>
                      <a:endParaRPr lang="es-EC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>
                          <a:effectLst/>
                        </a:rPr>
                        <a:t>Largo:</a:t>
                      </a:r>
                      <a:endParaRPr lang="es-EC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effectLst/>
                        </a:rPr>
                        <a:t>120 cm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>
                          <a:effectLst/>
                        </a:rPr>
                        <a:t>Altura:</a:t>
                      </a:r>
                      <a:endParaRPr lang="es-EC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effectLst/>
                        </a:rPr>
                        <a:t>200 cm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>
                          <a:effectLst/>
                        </a:rPr>
                        <a:t>Ancho:</a:t>
                      </a:r>
                      <a:endParaRPr lang="es-EC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effectLst/>
                        </a:rPr>
                        <a:t>100 cm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3859004" y="4008811"/>
          <a:ext cx="4824536" cy="172835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666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NÚMERO</a:t>
                      </a:r>
                      <a:r>
                        <a:rPr lang="es-MX" sz="12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CAJAS 2 EN 1 PALLET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P1/C2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Cajas en pallet 1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Pallet </a:t>
                      </a:r>
                      <a:endParaRPr lang="es-EC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C2</a:t>
                      </a:r>
                      <a:endParaRPr lang="es-EC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Largo: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120 cm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 cm</a:t>
                      </a:r>
                      <a:endParaRPr lang="es-EC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2.11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Altura: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200 cm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36 cm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5.56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1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Ancho: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100 cm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28 cm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3.57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 </a:t>
                      </a:r>
                      <a:r>
                        <a:rPr lang="es-MX" sz="1200" b="1" smtClean="0">
                          <a:effectLst/>
                        </a:rPr>
                        <a:t>Cajas</a:t>
                      </a:r>
                      <a:r>
                        <a:rPr lang="es-MX" sz="1200" b="1" baseline="0" smtClean="0">
                          <a:effectLst/>
                        </a:rPr>
                        <a:t> 2 en 1 Pallet </a:t>
                      </a:r>
                      <a:endParaRPr lang="es-EC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419" sz="1200" b="1" dirty="0" smtClean="0">
                          <a:effectLst/>
                        </a:rPr>
                        <a:t>30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3687819" y="789889"/>
            <a:ext cx="1729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EC" sz="1200" b="1" dirty="0" smtClean="0">
                <a:latin typeface="+mn-lt"/>
              </a:rPr>
              <a:t>NÚMERO DE CAJAS </a:t>
            </a:r>
          </a:p>
          <a:p>
            <a:pPr algn="ctr" fontAlgn="ctr"/>
            <a:r>
              <a:rPr lang="es-EC" sz="1200" b="1" dirty="0" smtClean="0">
                <a:latin typeface="+mn-lt"/>
              </a:rPr>
              <a:t>1 EN CAJAS 2</a:t>
            </a:r>
            <a:endParaRPr lang="es-EC" sz="12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90" y="2304337"/>
            <a:ext cx="1217231" cy="9775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t="15235" r="14797" b="18981"/>
          <a:stretch/>
        </p:blipFill>
        <p:spPr>
          <a:xfrm>
            <a:off x="2195736" y="3607326"/>
            <a:ext cx="1217230" cy="115926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862930"/>
            <a:ext cx="1220306" cy="12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43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395536" y="836712"/>
          <a:ext cx="3777616" cy="122872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319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1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00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TOTAL UNIDADES EN 1 PALLET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 PALLET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CAJAS 1 EN CAJA 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TOTAL UNID.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540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CAJAS 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FOCOS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UNID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361130"/>
              </p:ext>
            </p:extLst>
          </p:nvPr>
        </p:nvGraphicFramePr>
        <p:xfrm>
          <a:off x="4499992" y="1239104"/>
          <a:ext cx="4464497" cy="79667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12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Peso Caja 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Cajas 2 en Pallet 1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Peso pallet vacío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Total Peso Caja 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4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6.6603 </a:t>
                      </a: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kg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30 </a:t>
                      </a:r>
                      <a:r>
                        <a:rPr lang="es-MX" sz="1200" dirty="0" err="1" smtClean="0">
                          <a:effectLst/>
                        </a:rPr>
                        <a:t>caj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199.809 </a:t>
                      </a:r>
                      <a:r>
                        <a:rPr lang="es-MX" sz="1200" dirty="0" smtClean="0">
                          <a:effectLst/>
                        </a:rPr>
                        <a:t>kg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18 kg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217.809 kg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0369"/>
              </p:ext>
            </p:extLst>
          </p:nvPr>
        </p:nvGraphicFramePr>
        <p:xfrm>
          <a:off x="395536" y="2787143"/>
          <a:ext cx="3777616" cy="9029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1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72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2 PALLETS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CAJAS 1 EN CAJA 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TOTAL UNID.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1080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CAJAS 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FOCOS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UNID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83601"/>
              </p:ext>
            </p:extLst>
          </p:nvPr>
        </p:nvGraphicFramePr>
        <p:xfrm>
          <a:off x="4499992" y="2760756"/>
          <a:ext cx="4464498" cy="914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43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07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07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90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4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Peso Caja 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Cajas 2 en Pallet 1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Peso pallet vacío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Total Peso Caja 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0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6.6603 </a:t>
                      </a: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kg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60 </a:t>
                      </a:r>
                      <a:r>
                        <a:rPr lang="es-MX" sz="1200" dirty="0" err="1" smtClean="0">
                          <a:effectLst/>
                        </a:rPr>
                        <a:t>caj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399.618 </a:t>
                      </a:r>
                      <a:r>
                        <a:rPr lang="es-MX" sz="1200" dirty="0" smtClean="0">
                          <a:effectLst/>
                        </a:rPr>
                        <a:t>kg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18 kg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417.618 </a:t>
                      </a:r>
                      <a:r>
                        <a:rPr lang="es-419" sz="1200" dirty="0" smtClean="0">
                          <a:effectLst/>
                        </a:rPr>
                        <a:t>Kg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04864" y="807007"/>
            <a:ext cx="25460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PESO TOTAL EN 1 PALLET </a:t>
            </a:r>
            <a:endParaRPr kumimoji="0" lang="es-ES" altLang="es-EC" sz="1800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033793"/>
              </p:ext>
            </p:extLst>
          </p:nvPr>
        </p:nvGraphicFramePr>
        <p:xfrm>
          <a:off x="1797700" y="4687581"/>
          <a:ext cx="5472609" cy="106678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71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34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7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4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PESO BRUTO (TON)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PESO VOLUMETRICO (M3)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PESO MAYOR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C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417.618/1000</a:t>
                      </a:r>
                      <a:r>
                        <a:rPr lang="es-EC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EC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(1.2*2*1)*2 Pallets </a:t>
                      </a:r>
                      <a:endParaRPr lang="es-EC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effectLst/>
                        </a:rPr>
                        <a:t>4.8 m3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0.42 </a:t>
                      </a:r>
                      <a:r>
                        <a:rPr lang="es-MX" sz="1200" dirty="0" smtClean="0">
                          <a:effectLst/>
                        </a:rPr>
                        <a:t>ton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4.8 m3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44163" y="4244099"/>
            <a:ext cx="12520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PESO MAYOR </a:t>
            </a:r>
            <a:endParaRPr kumimoji="0" lang="es-EC" altLang="es-EC" sz="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24680" y="2404030"/>
            <a:ext cx="26457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MX" sz="1200" b="1" dirty="0"/>
              <a:t>TOTAL UNIDADES EN </a:t>
            </a:r>
            <a:r>
              <a:rPr lang="es-MX" sz="1200" b="1" dirty="0" smtClean="0"/>
              <a:t>2 PALLETS</a:t>
            </a:r>
            <a:endParaRPr lang="es-EC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426568" y="2317274"/>
            <a:ext cx="25460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PESO TOTAL EN 2 PALLETS</a:t>
            </a:r>
            <a:endParaRPr kumimoji="0" lang="es-ES" altLang="es-EC" sz="1800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0668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s://www.1000regalos.com/wp-content/uploads/2019/08/foco-camara-espia-v1-510x5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8" y="1484784"/>
            <a:ext cx="3093720" cy="28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07504" y="639822"/>
            <a:ext cx="25922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/>
                <a:solidFill>
                  <a:schemeClr val="accent2"/>
                </a:solidFill>
                <a:latin typeface="Arial" charset="0"/>
              </a:rPr>
              <a:t>PROVEEDOR: CHINA </a:t>
            </a:r>
            <a:endParaRPr lang="es-EC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67534" y="4483492"/>
            <a:ext cx="3125748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600" b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Producto: </a:t>
            </a:r>
            <a:r>
              <a:rPr lang="en-US" sz="16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Foco </a:t>
            </a:r>
            <a:r>
              <a:rPr lang="es-419" sz="1600" smtClean="0"/>
              <a:t>Mix </a:t>
            </a:r>
            <a:r>
              <a:rPr lang="es-419" sz="1600"/>
              <a:t>Mart Wifi 360 Hd</a:t>
            </a:r>
            <a:endParaRPr lang="en-US" sz="1600" b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1600" b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Proveedor</a:t>
            </a:r>
            <a:r>
              <a:rPr lang="en-US" sz="16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SHEN ZHEN SHI SHUN, China.</a:t>
            </a:r>
            <a:endParaRPr lang="es-EC" sz="14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793574"/>
              </p:ext>
            </p:extLst>
          </p:nvPr>
        </p:nvGraphicFramePr>
        <p:xfrm>
          <a:off x="3923928" y="1052736"/>
          <a:ext cx="4749800" cy="31089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83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TIPO: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CARGA SUELTA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TRANSPORTE: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Marítimo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PUERTO DE EMBARQUE: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err="1">
                          <a:effectLst/>
                        </a:rPr>
                        <a:t>Shenzhen</a:t>
                      </a:r>
                      <a:r>
                        <a:rPr lang="es-MX" sz="1200" dirty="0">
                          <a:effectLst/>
                        </a:rPr>
                        <a:t>, China.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PUERTO DE DESTINO: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Guayaquil, Ecuador.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TERMINO DE NEGOCIACIÓN: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FOB, </a:t>
                      </a:r>
                      <a:r>
                        <a:rPr lang="es-MX" sz="1200" dirty="0" err="1">
                          <a:effectLst/>
                        </a:rPr>
                        <a:t>Shenzhen</a:t>
                      </a:r>
                      <a:r>
                        <a:rPr lang="es-MX" sz="1200" dirty="0">
                          <a:effectLst/>
                        </a:rPr>
                        <a:t>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TIEMPO DE TRÁNSITO: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36 Días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FRECUNCIA DE SALIDAS: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Semanal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REGIMEN ADUANERO: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10 Importación a Consumo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89570" y="620319"/>
            <a:ext cx="39959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Datos logísticos foco </a:t>
            </a:r>
            <a:r>
              <a:rPr kumimoji="0" lang="es-ES" altLang="es-EC" sz="1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Mix</a:t>
            </a:r>
            <a:r>
              <a:rPr kumimoji="0" lang="es-ES" altLang="es-EC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C" sz="1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Mart</a:t>
            </a:r>
            <a:r>
              <a:rPr kumimoji="0" lang="es-ES" altLang="es-EC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C" sz="1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Wifi</a:t>
            </a:r>
            <a:r>
              <a:rPr kumimoji="0" lang="es-ES" altLang="es-EC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360 </a:t>
            </a:r>
            <a:r>
              <a:rPr kumimoji="0" lang="es-ES" altLang="es-EC" sz="1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Hd</a:t>
            </a:r>
            <a:endParaRPr kumimoji="0" lang="es-ES" altLang="es-EC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20355"/>
              </p:ext>
            </p:extLst>
          </p:nvPr>
        </p:nvGraphicFramePr>
        <p:xfrm>
          <a:off x="3923928" y="4771769"/>
          <a:ext cx="4807754" cy="91718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01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1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14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20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3862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effectLst/>
                        </a:rPr>
                        <a:t>No. Pallets</a:t>
                      </a:r>
                      <a:endParaRPr lang="es-EC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effectLst/>
                        </a:rPr>
                        <a:t>No. Unidades </a:t>
                      </a:r>
                      <a:endParaRPr lang="es-EC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effectLst/>
                        </a:rPr>
                        <a:t>Precio Unitario </a:t>
                      </a:r>
                      <a:endParaRPr lang="es-EC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effectLst/>
                        </a:rPr>
                        <a:t>Precio Unitario </a:t>
                      </a:r>
                      <a:endParaRPr lang="es-EC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effectLst/>
                        </a:rPr>
                        <a:t>Precio Total </a:t>
                      </a:r>
                      <a:endParaRPr lang="es-EC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3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>
                          <a:effectLst/>
                        </a:rPr>
                        <a:t>Yuan</a:t>
                      </a:r>
                      <a:endParaRPr lang="es-EC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effectLst/>
                        </a:rPr>
                        <a:t>Dólares</a:t>
                      </a:r>
                      <a:endParaRPr lang="es-EC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effectLst/>
                        </a:rPr>
                        <a:t>Dólares</a:t>
                      </a:r>
                      <a:endParaRPr lang="es-EC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9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>
                          <a:effectLst/>
                        </a:rPr>
                        <a:t>2</a:t>
                      </a:r>
                      <a:endParaRPr lang="es-EC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effectLst/>
                        </a:rPr>
                        <a:t>1080</a:t>
                      </a:r>
                      <a:endParaRPr lang="es-EC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smtClean="0">
                          <a:effectLst/>
                        </a:rPr>
                        <a:t>21, 00 </a:t>
                      </a:r>
                      <a:endParaRPr lang="es-EC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>
                          <a:effectLst/>
                        </a:rPr>
                        <a:t> $       3.00 </a:t>
                      </a:r>
                      <a:endParaRPr lang="es-EC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effectLst/>
                        </a:rPr>
                        <a:t> $    3,240.00 </a:t>
                      </a:r>
                      <a:endParaRPr lang="es-EC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944571" y="4339234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PRECIO DE COMPRA DEL PRODUCTO </a:t>
            </a:r>
            <a:endParaRPr lang="es-EC" sz="1200" b="1" dirty="0"/>
          </a:p>
        </p:txBody>
      </p:sp>
    </p:spTree>
    <p:extLst>
      <p:ext uri="{BB962C8B-B14F-4D97-AF65-F5344CB8AC3E}">
        <p14:creationId xmlns:p14="http://schemas.microsoft.com/office/powerpoint/2010/main" val="12086775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6035337" cy="4464496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>
            <a:off x="6430873" y="4437112"/>
            <a:ext cx="5173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7017832" y="4149080"/>
            <a:ext cx="1525503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mtClean="0"/>
              <a:t>$392,80</a:t>
            </a:r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251520" y="620688"/>
            <a:ext cx="33123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/>
                <a:solidFill>
                  <a:schemeClr val="accent2"/>
                </a:solidFill>
                <a:latin typeface="Arial" charset="0"/>
              </a:rPr>
              <a:t>COTIZACIÓN FLETE : CHINA </a:t>
            </a:r>
            <a:endParaRPr lang="es-EC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526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7056784" cy="49685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2301591"/>
            <a:ext cx="1008112" cy="160674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7504" y="188640"/>
            <a:ext cx="698477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/>
                <a:solidFill>
                  <a:schemeClr val="accent2"/>
                </a:solidFill>
                <a:latin typeface="Arial" charset="0"/>
              </a:rPr>
              <a:t>DETERMINACIÓN DE COSTOS DE IMPORTACIÓN: CHINA </a:t>
            </a:r>
            <a:endParaRPr lang="es-EC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8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907810"/>
            <a:ext cx="3087102" cy="3536668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738463"/>
              </p:ext>
            </p:extLst>
          </p:nvPr>
        </p:nvGraphicFramePr>
        <p:xfrm>
          <a:off x="445974" y="1412776"/>
          <a:ext cx="5455826" cy="9906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20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1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7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Ítem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Descripción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Cantidad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Precio de Compra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Precio Unitario Foco (Puesto en Planta)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FOCOS LED DE SEGURIDAD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1080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$               3.00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$                4,93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TOTALES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1,080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$               3.00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$                4,93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28324" y="900660"/>
            <a:ext cx="3202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COSTO PRODUCTO NACIONALIZADO</a:t>
            </a:r>
            <a:endParaRPr lang="es-EC" sz="12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881544"/>
              </p:ext>
            </p:extLst>
          </p:nvPr>
        </p:nvGraphicFramePr>
        <p:xfrm>
          <a:off x="475581" y="2980793"/>
          <a:ext cx="3426778" cy="145653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15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5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5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7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Precio Unitario Foco (Puesto en Planta)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Precio de Venta al Público 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Utilidad 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4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$             </a:t>
                      </a:r>
                      <a:r>
                        <a:rPr lang="es-MX" sz="1200" dirty="0" smtClean="0">
                          <a:effectLst/>
                        </a:rPr>
                        <a:t>4,93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$      </a:t>
                      </a:r>
                      <a:r>
                        <a:rPr lang="es-MX" sz="1200" dirty="0" smtClean="0">
                          <a:effectLst/>
                        </a:rPr>
                        <a:t>15.00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150%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4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$             </a:t>
                      </a:r>
                      <a:r>
                        <a:rPr lang="es-MX" sz="1200" dirty="0" smtClean="0">
                          <a:effectLst/>
                        </a:rPr>
                        <a:t>4,93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$      </a:t>
                      </a:r>
                      <a:r>
                        <a:rPr lang="es-MX" sz="1200" dirty="0" smtClean="0">
                          <a:effectLst/>
                        </a:rPr>
                        <a:t>15.00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28324" y="2627425"/>
            <a:ext cx="3202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PRECIO DE VENTA DEL PRODUCTO </a:t>
            </a:r>
            <a:endParaRPr lang="es-EC" sz="1200" b="1" dirty="0"/>
          </a:p>
        </p:txBody>
      </p:sp>
      <p:sp>
        <p:nvSpPr>
          <p:cNvPr id="9" name="Rectángulo 8"/>
          <p:cNvSpPr/>
          <p:nvPr/>
        </p:nvSpPr>
        <p:spPr>
          <a:xfrm>
            <a:off x="238341" y="183617"/>
            <a:ext cx="293554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u="sng" dirty="0" smtClean="0">
                <a:ln/>
                <a:solidFill>
                  <a:schemeClr val="accent2"/>
                </a:solidFill>
                <a:latin typeface="Arial" charset="0"/>
              </a:rPr>
              <a:t>RESUMEN DE COSTOS</a:t>
            </a:r>
            <a:endParaRPr lang="es-EC" b="1" u="sng" dirty="0">
              <a:ln/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323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75656" y="116632"/>
            <a:ext cx="6321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smtClean="0">
                <a:ln/>
                <a:solidFill>
                  <a:srgbClr val="006600"/>
                </a:solidFill>
              </a:rPr>
              <a:t>PLANTEAMIENTO DEL PROBLEMA </a:t>
            </a:r>
            <a:endParaRPr lang="es-EC" sz="2800"/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1443862" y="908720"/>
          <a:ext cx="6096000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/>
          </p:nvPr>
        </p:nvGraphicFramePr>
        <p:xfrm>
          <a:off x="1430288" y="2584799"/>
          <a:ext cx="6096000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a 4"/>
          <p:cNvGraphicFramePr/>
          <p:nvPr>
            <p:extLst/>
          </p:nvPr>
        </p:nvGraphicFramePr>
        <p:xfrm>
          <a:off x="1415262" y="4287355"/>
          <a:ext cx="6096000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456465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512" y="692696"/>
            <a:ext cx="31683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/>
                <a:solidFill>
                  <a:schemeClr val="accent2"/>
                </a:solidFill>
                <a:latin typeface="Arial" charset="0"/>
              </a:rPr>
              <a:t>PROVEEDOR: COLOMBIA</a:t>
            </a:r>
            <a:endParaRPr lang="es-EC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4" name="Imagen 3" descr="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1" b="9119"/>
          <a:stretch/>
        </p:blipFill>
        <p:spPr bwMode="auto">
          <a:xfrm>
            <a:off x="395536" y="1268760"/>
            <a:ext cx="2952328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67534" y="4483492"/>
            <a:ext cx="3125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600" b="1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Producto</a:t>
            </a:r>
            <a:r>
              <a:rPr lang="en-US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Foco</a:t>
            </a:r>
            <a:r>
              <a:rPr lang="en-U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dirty="0" smtClean="0"/>
              <a:t>Cámara espía Wifi 360 Colombia</a:t>
            </a:r>
            <a:endParaRPr lang="en-US" sz="16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35896" y="651165"/>
            <a:ext cx="39959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Datos logísticos foco Cámara espía Wifi 360</a:t>
            </a:r>
            <a:endParaRPr kumimoji="0" lang="es-ES" altLang="es-EC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119353"/>
              </p:ext>
            </p:extLst>
          </p:nvPr>
        </p:nvGraphicFramePr>
        <p:xfrm>
          <a:off x="3707904" y="1052736"/>
          <a:ext cx="5040560" cy="30243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4641">
                  <a:extLst>
                    <a:ext uri="{9D8B030D-6E8A-4147-A177-3AD203B41FA5}">
                      <a16:colId xmlns:a16="http://schemas.microsoft.com/office/drawing/2014/main" xmlns="" val="2593049991"/>
                    </a:ext>
                  </a:extLst>
                </a:gridCol>
                <a:gridCol w="2735919">
                  <a:extLst>
                    <a:ext uri="{9D8B030D-6E8A-4147-A177-3AD203B41FA5}">
                      <a16:colId xmlns:a16="http://schemas.microsoft.com/office/drawing/2014/main" xmlns="" val="606518869"/>
                    </a:ext>
                  </a:extLst>
                </a:gridCol>
              </a:tblGrid>
              <a:tr h="2997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TIPO: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CARGA SUELTA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4118025118"/>
                  </a:ext>
                </a:extLst>
              </a:tr>
              <a:tr h="3147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TRANSPORTE: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Marítimo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719941778"/>
                  </a:ext>
                </a:extLst>
              </a:tr>
              <a:tr h="5754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PUERTO DE EMBARQUE: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Buenaventura, Valle del Cauca, Colombia.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960196932"/>
                  </a:ext>
                </a:extLst>
              </a:tr>
              <a:tr h="2997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PUERTO DE DESTINO: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Guayaquil, Ecuador.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064638260"/>
                  </a:ext>
                </a:extLst>
              </a:tr>
              <a:tr h="5754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TERMINO DE NEGOCIACIÓN: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FOB, Buenaventura.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866014209"/>
                  </a:ext>
                </a:extLst>
              </a:tr>
              <a:tr h="3147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TIEMPO DE TRÁNSITO: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4 Días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924811737"/>
                  </a:ext>
                </a:extLst>
              </a:tr>
              <a:tr h="3147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FRECUNCIA DE SALIDAS: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Semanal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523581288"/>
                  </a:ext>
                </a:extLst>
              </a:tr>
              <a:tr h="3297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REGIMEN ADUANERO: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10 Importación a Consumo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579615170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678298" y="4299697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PRECIO DE COMPRA DEL PRODUCTO </a:t>
            </a:r>
            <a:endParaRPr lang="es-EC" sz="1200" b="1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074038"/>
              </p:ext>
            </p:extLst>
          </p:nvPr>
        </p:nvGraphicFramePr>
        <p:xfrm>
          <a:off x="3707904" y="4689111"/>
          <a:ext cx="5189553" cy="100649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41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5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54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9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523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 Pallets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 Unidades 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Precio Unitario 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Precio </a:t>
                      </a:r>
                      <a:r>
                        <a:rPr lang="es-MX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Unitario 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Precio Total</a:t>
                      </a:r>
                      <a:r>
                        <a:rPr lang="es-MX" sz="1200" b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6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Pesos </a:t>
                      </a:r>
                      <a:r>
                        <a:rPr lang="es-MX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Dólares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Dólares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8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1080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19,967 </a:t>
                      </a:r>
                      <a:endParaRPr lang="es-EC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6.00  </a:t>
                      </a:r>
                      <a:endParaRPr lang="es-EC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s-MX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s-MX" sz="12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6,480.00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892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7020272" y="4164253"/>
            <a:ext cx="1525503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$539.60</a:t>
            </a:r>
            <a:endParaRPr lang="es-EC" dirty="0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6300192" y="4452285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1"/>
            <a:ext cx="5904656" cy="473043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51520" y="620688"/>
            <a:ext cx="39604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/>
                <a:solidFill>
                  <a:schemeClr val="accent2"/>
                </a:solidFill>
                <a:latin typeface="Arial" charset="0"/>
              </a:rPr>
              <a:t>COTIZACIÓN FLETE : COLOMBIA </a:t>
            </a:r>
            <a:endParaRPr lang="es-EC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84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351736"/>
              </p:ext>
            </p:extLst>
          </p:nvPr>
        </p:nvGraphicFramePr>
        <p:xfrm>
          <a:off x="250825" y="908050"/>
          <a:ext cx="7299325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9" name="Hoja de cálculo" r:id="rId3" imgW="6886473" imgH="4619708" progId="Excel.Sheet.12">
                  <p:embed/>
                </p:oleObj>
              </mc:Choice>
              <mc:Fallback>
                <p:oleObj name="Hoja de cálculo" r:id="rId3" imgW="6886473" imgH="46197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908050"/>
                        <a:ext cx="7299325" cy="489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07504" y="188640"/>
            <a:ext cx="698477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/>
                <a:solidFill>
                  <a:schemeClr val="accent2"/>
                </a:solidFill>
                <a:latin typeface="Arial" charset="0"/>
              </a:rPr>
              <a:t>DETERMINACIÓN DE COSTOS DE IMPORTACIÓN: COLOMBIA </a:t>
            </a:r>
            <a:endParaRPr lang="es-EC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801383"/>
              </p:ext>
            </p:extLst>
          </p:nvPr>
        </p:nvGraphicFramePr>
        <p:xfrm>
          <a:off x="7812360" y="2564904"/>
          <a:ext cx="1152128" cy="1635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0" name="Hoja de cálculo" r:id="rId5" imgW="885927" imgH="1257260" progId="Excel.Sheet.12">
                  <p:embed/>
                </p:oleObj>
              </mc:Choice>
              <mc:Fallback>
                <p:oleObj name="Hoja de cálculo" r:id="rId5" imgW="885927" imgH="12572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12360" y="2564904"/>
                        <a:ext cx="1152128" cy="1635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1894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903319"/>
            <a:ext cx="3087102" cy="3536668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068874"/>
              </p:ext>
            </p:extLst>
          </p:nvPr>
        </p:nvGraphicFramePr>
        <p:xfrm>
          <a:off x="445974" y="1484784"/>
          <a:ext cx="5455826" cy="9906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20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1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7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Ítem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Descripción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Cantidad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Precio de Compra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Precio Unitario Foco (Puesto en Planta)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FOCOS LED DE SEGURIDAD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1080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$               </a:t>
                      </a:r>
                      <a:r>
                        <a:rPr lang="es-MX" sz="1200" dirty="0" smtClean="0">
                          <a:effectLst/>
                        </a:rPr>
                        <a:t>6.00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$                </a:t>
                      </a:r>
                      <a:r>
                        <a:rPr lang="es-MX" sz="1200" dirty="0" smtClean="0">
                          <a:effectLst/>
                        </a:rPr>
                        <a:t>8,82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TOTALES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1,080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$               </a:t>
                      </a:r>
                      <a:r>
                        <a:rPr lang="es-MX" sz="1200" dirty="0" smtClean="0">
                          <a:effectLst/>
                        </a:rPr>
                        <a:t>6.00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$                </a:t>
                      </a:r>
                      <a:r>
                        <a:rPr lang="es-MX" sz="1200" dirty="0" smtClean="0">
                          <a:effectLst/>
                        </a:rPr>
                        <a:t>8,82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28324" y="972668"/>
            <a:ext cx="3202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COSTO PRODUCTO NACIONALIZADO</a:t>
            </a:r>
            <a:endParaRPr lang="es-EC" sz="12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872675"/>
              </p:ext>
            </p:extLst>
          </p:nvPr>
        </p:nvGraphicFramePr>
        <p:xfrm>
          <a:off x="475581" y="3052801"/>
          <a:ext cx="3426778" cy="145653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15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5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5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7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Precio Unitario Foco (Puesto en Planta)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Precio de Venta al Público 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Utilidad 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4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$            </a:t>
                      </a:r>
                      <a:r>
                        <a:rPr lang="es-MX" sz="1200" dirty="0" smtClean="0">
                          <a:effectLst/>
                        </a:rPr>
                        <a:t>8,82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$      </a:t>
                      </a:r>
                      <a:r>
                        <a:rPr lang="es-MX" sz="1200" dirty="0" smtClean="0">
                          <a:effectLst/>
                        </a:rPr>
                        <a:t>15.00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70</a:t>
                      </a:r>
                      <a:r>
                        <a:rPr lang="es-MX" sz="1200" dirty="0">
                          <a:effectLst/>
                        </a:rPr>
                        <a:t>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4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$             </a:t>
                      </a:r>
                      <a:r>
                        <a:rPr lang="es-MX" sz="1200" dirty="0" smtClean="0">
                          <a:effectLst/>
                        </a:rPr>
                        <a:t>8,82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 $      </a:t>
                      </a:r>
                      <a:r>
                        <a:rPr lang="es-MX" sz="1200" dirty="0" smtClean="0">
                          <a:effectLst/>
                        </a:rPr>
                        <a:t>15.00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28324" y="2699433"/>
            <a:ext cx="3202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PRECIO DE VENTA DEL PRODUCTO </a:t>
            </a:r>
            <a:endParaRPr lang="es-EC" sz="1200" b="1" dirty="0"/>
          </a:p>
        </p:txBody>
      </p:sp>
      <p:sp>
        <p:nvSpPr>
          <p:cNvPr id="9" name="Rectángulo 8"/>
          <p:cNvSpPr/>
          <p:nvPr/>
        </p:nvSpPr>
        <p:spPr>
          <a:xfrm>
            <a:off x="238341" y="183617"/>
            <a:ext cx="293554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u="sng" dirty="0" smtClean="0">
                <a:ln/>
                <a:solidFill>
                  <a:schemeClr val="accent2"/>
                </a:solidFill>
                <a:latin typeface="Arial" charset="0"/>
              </a:rPr>
              <a:t>RESUMEN DE COSTOS</a:t>
            </a:r>
            <a:endParaRPr lang="es-EC" b="1" u="sng" dirty="0">
              <a:ln/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8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31840" y="116632"/>
            <a:ext cx="2729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smtClean="0">
                <a:ln/>
                <a:solidFill>
                  <a:srgbClr val="006600"/>
                </a:solidFill>
              </a:rPr>
              <a:t>PROPUESTAS</a:t>
            </a:r>
            <a:endParaRPr lang="es-EC" sz="280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37313027"/>
              </p:ext>
            </p:extLst>
          </p:nvPr>
        </p:nvGraphicFramePr>
        <p:xfrm>
          <a:off x="251520" y="764704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0" y="937209"/>
            <a:ext cx="2335527" cy="9013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9552" y="184482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GOBIERNO - MEDIDAS PROTECTIVAS </a:t>
            </a:r>
            <a:endParaRPr lang="es-EC" sz="1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412777" y="184482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SOCIEDAD  - ACTIVA Y PARTÍCIPE </a:t>
            </a:r>
            <a:endParaRPr lang="es-EC" sz="1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8" b="13354"/>
          <a:stretch/>
        </p:blipFill>
        <p:spPr>
          <a:xfrm>
            <a:off x="3588134" y="811828"/>
            <a:ext cx="2039740" cy="102674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219236" y="182009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IMPORTADORES – ESTUDIO DE MERCADO </a:t>
            </a:r>
            <a:endParaRPr lang="es-EC" sz="12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6173" y="811828"/>
            <a:ext cx="1273191" cy="105538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79793" y="367095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IMPORTADORES – ACUERDOS COMERCIALES </a:t>
            </a:r>
            <a:endParaRPr lang="es-EC" sz="12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4" y="2588512"/>
            <a:ext cx="1993150" cy="105837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383868" y="363021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GLOBALIZACIÓN - TECNOLOGÍA</a:t>
            </a:r>
            <a:endParaRPr lang="es-EC" sz="12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17" y="2665498"/>
            <a:ext cx="1955792" cy="95846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148746" y="361784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CENTROS EDUCATIVOS - INVESTIGACIÓN</a:t>
            </a:r>
            <a:endParaRPr lang="es-EC" sz="12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19" y="2588512"/>
            <a:ext cx="1923298" cy="1029337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61256" y="537519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MEJORA CONTÍNUA - CAPACITACIÓN</a:t>
            </a:r>
            <a:endParaRPr lang="es-EC" sz="12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3151" y="4398640"/>
            <a:ext cx="1878142" cy="976559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383868" y="5559865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ACADEMIA - PARTICIPACIÓN</a:t>
            </a:r>
            <a:endParaRPr lang="es-EC" sz="12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9261" y="4417169"/>
            <a:ext cx="1497485" cy="1102288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219236" y="540464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EMPRESA PRIVADA – APORTES</a:t>
            </a:r>
            <a:endParaRPr lang="es-EC" sz="12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81616" y="4402828"/>
            <a:ext cx="2062304" cy="9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00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08512" y="116632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ln/>
                <a:solidFill>
                  <a:srgbClr val="006600"/>
                </a:solidFill>
              </a:rPr>
              <a:t>CONCLUSIONES </a:t>
            </a:r>
            <a:endParaRPr lang="es-EC" sz="2800" dirty="0"/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323527" y="764704"/>
          <a:ext cx="8712968" cy="4894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60240" y="268919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ADQUISICIÓN – BIENES TECNOLÓGICOS</a:t>
            </a:r>
            <a:endParaRPr lang="es-EC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554432" y="449808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COLOMBIA – MENORES COSTOS LOGÍSTICOS</a:t>
            </a:r>
            <a:endParaRPr lang="es-EC" sz="1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534900" y="449808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CHINA – CAPACIDAD DE PRODUCCIÓN</a:t>
            </a:r>
            <a:endParaRPr lang="es-EC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34574" y="449808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CHINA – MAYOR VALOR FOB (29,5%)</a:t>
            </a:r>
            <a:endParaRPr lang="es-EC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554432" y="2723728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RESTRICCIÓN – KOREA</a:t>
            </a:r>
            <a:endParaRPr lang="es-EC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455875" y="2631393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COMPORTAMIENTO – IMPORTACIONES</a:t>
            </a:r>
            <a:endParaRPr lang="es-EC" sz="12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759" y="1556792"/>
            <a:ext cx="2237234" cy="1132402"/>
          </a:xfrm>
          <a:prstGeom prst="rect">
            <a:avLst/>
          </a:prstGeom>
        </p:spPr>
      </p:pic>
      <p:pic>
        <p:nvPicPr>
          <p:cNvPr id="54278" name="Picture 6" descr="Resultado de imagen para IMPORTACION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67" y="1484784"/>
            <a:ext cx="2472209" cy="120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Imagen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83" y="1490352"/>
            <a:ext cx="2266189" cy="119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2" name="Picture 10" descr="Resultado de imagen para china crecimient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3" y="3363672"/>
            <a:ext cx="2302210" cy="11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8" name="Picture 16" descr="Imagen relacionad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630" y="3409068"/>
            <a:ext cx="2356517" cy="11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90" name="Picture 18" descr="Resultado de imagen para costos logistico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339" y="3396823"/>
            <a:ext cx="2240133" cy="116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031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973" y="1700808"/>
            <a:ext cx="5252965" cy="388843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55576" y="764704"/>
            <a:ext cx="7601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smtClean="0">
                <a:ln/>
                <a:solidFill>
                  <a:srgbClr val="006600"/>
                </a:solidFill>
                <a:latin typeface="Berlin Sans FB Demi" panose="020E0802020502020306" pitchFamily="34" charset="0"/>
              </a:rPr>
              <a:t>GRACIAS  POR SU ATENCIÓN</a:t>
            </a:r>
            <a:endParaRPr lang="es-EC" sz="44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546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1" y="10669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275856" y="24844"/>
            <a:ext cx="2238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ln/>
                <a:solidFill>
                  <a:srgbClr val="006600"/>
                </a:solidFill>
              </a:rPr>
              <a:t>OBJETIVOS</a:t>
            </a:r>
            <a:endParaRPr lang="es-EC" sz="28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02834286"/>
              </p:ext>
            </p:extLst>
          </p:nvPr>
        </p:nvGraphicFramePr>
        <p:xfrm>
          <a:off x="3275856" y="1230983"/>
          <a:ext cx="6096000" cy="4563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323528" y="2276872"/>
            <a:ext cx="3168352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Calibri" panose="020F0502020204030204" pitchFamily="34" charset="0"/>
              </a:rPr>
              <a:t>Analizar el comportamiento de las importaciones de productos de la </a:t>
            </a:r>
            <a:r>
              <a:rPr lang="es-ES" sz="1400" b="1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Calibri" panose="020F0502020204030204" pitchFamily="34" charset="0"/>
              </a:rPr>
              <a:t>subpartida</a:t>
            </a:r>
            <a:r>
              <a:rPr lang="es-ES" sz="1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Calibri" panose="020F0502020204030204" pitchFamily="34" charset="0"/>
              </a:rPr>
              <a:t> 8525.80.10.00 cámaras de seguridad, a nivel mundial y como incide al amparo del acuerdo comercial de la Comunidad Andina de </a:t>
            </a:r>
            <a:r>
              <a:rPr lang="es-ES" sz="1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Calibri" panose="020F0502020204030204" pitchFamily="34" charset="0"/>
              </a:rPr>
              <a:t>Naciones CAN, período                      2014 – </a:t>
            </a:r>
            <a:r>
              <a:rPr lang="es-ES" sz="1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Calibri" panose="020F0502020204030204" pitchFamily="34" charset="0"/>
              </a:rPr>
              <a:t>2018.</a:t>
            </a:r>
            <a:endParaRPr lang="es-EC" sz="1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Calibri" panose="020F05020202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49334" y="1675764"/>
            <a:ext cx="33167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ln/>
                <a:solidFill>
                  <a:schemeClr val="accent2"/>
                </a:solidFill>
                <a:latin typeface="Arial" charset="0"/>
              </a:rPr>
              <a:t>OBJETIVO GENERAL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084834" y="707763"/>
            <a:ext cx="33167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ln/>
                <a:solidFill>
                  <a:schemeClr val="accent2"/>
                </a:solidFill>
                <a:latin typeface="Arial" charset="0"/>
              </a:rPr>
              <a:t>OBJETIVOS ESPECÍFICOS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/>
          <p:nvPr/>
        </p:nvSpPr>
        <p:spPr>
          <a:xfrm>
            <a:off x="3059832" y="116632"/>
            <a:ext cx="3276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smtClean="0">
                <a:ln/>
                <a:solidFill>
                  <a:srgbClr val="006600"/>
                </a:solidFill>
              </a:rPr>
              <a:t>MARCO TEÓRICO</a:t>
            </a:r>
            <a:endParaRPr lang="es-EC" sz="280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50543137"/>
              </p:ext>
            </p:extLst>
          </p:nvPr>
        </p:nvGraphicFramePr>
        <p:xfrm>
          <a:off x="659251" y="809837"/>
          <a:ext cx="3888432" cy="2413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77841839"/>
              </p:ext>
            </p:extLst>
          </p:nvPr>
        </p:nvGraphicFramePr>
        <p:xfrm>
          <a:off x="2411760" y="3501007"/>
          <a:ext cx="504056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6840068"/>
              </p:ext>
            </p:extLst>
          </p:nvPr>
        </p:nvGraphicFramePr>
        <p:xfrm>
          <a:off x="4541948" y="809837"/>
          <a:ext cx="4206516" cy="2413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59398" name="Picture 6" descr="Resultado de imagen de ECONOMIAS DE ECALA&quot;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6" b="19544"/>
          <a:stretch/>
        </p:blipFill>
        <p:spPr bwMode="auto">
          <a:xfrm>
            <a:off x="539552" y="3525931"/>
            <a:ext cx="2256185" cy="1487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8" name="Picture 16" descr="Resultado de imagen de DISTRIBUCION DE RIQUEZAS&quot;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72" y="3861048"/>
            <a:ext cx="2400201" cy="1402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726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4005064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/>
          <p:cNvSpPr txBox="1"/>
          <p:nvPr/>
        </p:nvSpPr>
        <p:spPr>
          <a:xfrm>
            <a:off x="5004048" y="2564904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/>
              <a:t>FOCO SMART DE SEGURIDAD 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1109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91680" y="116632"/>
            <a:ext cx="5805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smtClean="0">
                <a:ln/>
                <a:solidFill>
                  <a:srgbClr val="006600"/>
                </a:solidFill>
              </a:rPr>
              <a:t>CLASIFICACIÓN ARANCELARIA </a:t>
            </a:r>
            <a:endParaRPr lang="es-EC" sz="2800"/>
          </a:p>
        </p:txBody>
      </p:sp>
      <p:sp>
        <p:nvSpPr>
          <p:cNvPr id="5" name="Rectángulo 4"/>
          <p:cNvSpPr/>
          <p:nvPr/>
        </p:nvSpPr>
        <p:spPr>
          <a:xfrm>
            <a:off x="251520" y="980728"/>
            <a:ext cx="33167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/>
                <a:solidFill>
                  <a:schemeClr val="accent2"/>
                </a:solidFill>
                <a:latin typeface="Arial" charset="0"/>
              </a:rPr>
              <a:t>ESTRUCTURA SUBPARTIDA</a:t>
            </a:r>
            <a:endParaRPr lang="es-EC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24420147"/>
              </p:ext>
            </p:extLst>
          </p:nvPr>
        </p:nvGraphicFramePr>
        <p:xfrm>
          <a:off x="348681" y="1196752"/>
          <a:ext cx="6210300" cy="302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6656142" y="1516602"/>
            <a:ext cx="243119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85.25.80.10.00</a:t>
            </a:r>
          </a:p>
          <a:p>
            <a:pPr algn="ctr"/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“ Cámaras de Televisión” </a:t>
            </a:r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325714" y="4747828"/>
            <a:ext cx="3168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latin typeface="+mj-lt"/>
                <a:ea typeface="Calibri" panose="020F0502020204030204" pitchFamily="34" charset="0"/>
              </a:rPr>
              <a:t>Reglas Generales para la interpretación de la Nomenclatura Arancelaria Común – </a:t>
            </a:r>
            <a:r>
              <a:rPr lang="es-ES" sz="1400" b="1" dirty="0" err="1">
                <a:latin typeface="+mj-lt"/>
                <a:ea typeface="Calibri" panose="020F0502020204030204" pitchFamily="34" charset="0"/>
              </a:rPr>
              <a:t>Nandina</a:t>
            </a:r>
            <a:r>
              <a:rPr lang="es-ES" sz="14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s-ES" sz="1400" b="1" dirty="0" smtClean="0">
                <a:latin typeface="+mj-lt"/>
                <a:ea typeface="Calibri" panose="020F0502020204030204" pitchFamily="34" charset="0"/>
              </a:rPr>
              <a:t>2002.</a:t>
            </a:r>
            <a:endParaRPr lang="es-EC" sz="1400" b="1" dirty="0">
              <a:latin typeface="+mj-l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502178" y="4240012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/>
              <a:t>Regla 1) </a:t>
            </a:r>
            <a:r>
              <a:rPr lang="es-ES" sz="1400" b="1" dirty="0" smtClean="0"/>
              <a:t>“</a:t>
            </a:r>
            <a:r>
              <a:rPr lang="es-ES" sz="1400" dirty="0" smtClean="0"/>
              <a:t>Los </a:t>
            </a:r>
            <a:r>
              <a:rPr lang="es-ES" sz="1400" dirty="0"/>
              <a:t>títulos de las Secciones, de los Capítulos o de los Subcapítulos solo tienen un valor indicativo, ya que la clasificación está </a:t>
            </a:r>
            <a:r>
              <a:rPr lang="es-ES" sz="1400" dirty="0" smtClean="0"/>
              <a:t>determinada </a:t>
            </a:r>
            <a:r>
              <a:rPr lang="es-ES" sz="1400" dirty="0"/>
              <a:t>por los textos de las partidas y de las Notas de Sección o de </a:t>
            </a:r>
            <a:r>
              <a:rPr lang="es-ES" sz="1400" dirty="0" smtClean="0"/>
              <a:t>Capítulo”. </a:t>
            </a:r>
          </a:p>
          <a:p>
            <a:pPr algn="just"/>
            <a:r>
              <a:rPr lang="es-EC" sz="1400" dirty="0" smtClean="0"/>
              <a:t>(Comunidad </a:t>
            </a:r>
            <a:r>
              <a:rPr lang="es-EC" sz="1400" dirty="0"/>
              <a:t>Andina de Naciones, 2002</a:t>
            </a:r>
            <a:r>
              <a:rPr lang="es-EC" sz="1400" dirty="0" smtClean="0"/>
              <a:t>)</a:t>
            </a:r>
            <a:endParaRPr lang="es-EC" sz="1400" dirty="0"/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3494066" y="5025921"/>
            <a:ext cx="8597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328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66079"/>
            <a:ext cx="3814467" cy="335391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93727" y="90872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/>
            <a:r>
              <a:rPr lang="es-ES" sz="1400" b="1" dirty="0"/>
              <a:t>Regla </a:t>
            </a:r>
            <a:r>
              <a:rPr lang="es-EC" sz="1400" b="1" dirty="0" smtClean="0"/>
              <a:t>3b) </a:t>
            </a:r>
            <a:r>
              <a:rPr lang="es-EC" sz="1400" dirty="0" smtClean="0"/>
              <a:t>Las manufacturas constituidas por la unión de artículos diferentes, se clasificarán de acuerdo al </a:t>
            </a:r>
            <a:r>
              <a:rPr lang="es-EC" sz="1400" dirty="0"/>
              <a:t>artículo que les confiera el carácter </a:t>
            </a:r>
            <a:r>
              <a:rPr lang="es-EC" sz="1400" b="1" dirty="0" smtClean="0"/>
              <a:t>esencial</a:t>
            </a:r>
            <a:r>
              <a:rPr lang="es-EC" sz="1400" dirty="0" smtClean="0"/>
              <a:t>. (</a:t>
            </a:r>
            <a:r>
              <a:rPr lang="es-EC" sz="1400" dirty="0"/>
              <a:t>Comunidad Andina de Naciones, 2002)</a:t>
            </a:r>
          </a:p>
          <a:p>
            <a:pPr indent="449580" algn="just"/>
            <a:endParaRPr lang="es-EC" sz="1400" dirty="0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93727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2579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539552" y="1484784"/>
          <a:ext cx="6864424" cy="934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61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6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61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61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4484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SUBPARTIDA </a:t>
                      </a:r>
                      <a:endParaRPr lang="es-EC" sz="1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ARANCEL AD VALOREM</a:t>
                      </a:r>
                      <a:endParaRPr lang="es-EC" sz="1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FODINFA</a:t>
                      </a:r>
                      <a:endParaRPr lang="es-EC" sz="1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IVA </a:t>
                      </a:r>
                      <a:endParaRPr lang="es-EC" sz="1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85.25.80.10.00</a:t>
                      </a:r>
                      <a:endParaRPr lang="es-ES" sz="1400" dirty="0" smtClean="0"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25%</a:t>
                      </a:r>
                      <a:endParaRPr lang="es-EC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0,5%</a:t>
                      </a:r>
                      <a:endParaRPr lang="es-EC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12%</a:t>
                      </a:r>
                      <a:endParaRPr lang="es-EC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323528" y="836712"/>
            <a:ext cx="44644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/>
                <a:solidFill>
                  <a:schemeClr val="accent2"/>
                </a:solidFill>
                <a:latin typeface="Arial" charset="0"/>
              </a:rPr>
              <a:t>TRIBUTOS AL COMERCIO EXTERIOR</a:t>
            </a:r>
            <a:endParaRPr lang="es-EC" b="1" dirty="0">
              <a:ln/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539552" y="2924944"/>
          <a:ext cx="5327949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99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400" b="1" kern="1200" dirty="0" smtClean="0"/>
                        <a:t>Prohibida Importación</a:t>
                      </a:r>
                      <a:endParaRPr lang="es-EC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400" kern="1200" dirty="0" smtClean="0"/>
                        <a:t>República de Corea</a:t>
                      </a:r>
                      <a:endParaRPr lang="es-EC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1400" b="1" kern="1200" dirty="0" smtClean="0"/>
                        <a:t>Requiere licencias previas</a:t>
                      </a:r>
                      <a:endParaRPr lang="es-EC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1400" kern="1200" dirty="0" smtClean="0"/>
                        <a:t>NO</a:t>
                      </a:r>
                      <a:endParaRPr lang="es-EC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5298" name="Picture 2" descr="Resultado de imagen para ECUAP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78" y="4005064"/>
            <a:ext cx="2558923" cy="1921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3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mapa versión 3 colores</Template>
  <TotalTime>8034</TotalTime>
  <Words>2041</Words>
  <Application>Microsoft Office PowerPoint</Application>
  <PresentationFormat>Presentación en pantalla (4:3)</PresentationFormat>
  <Paragraphs>697</Paragraphs>
  <Slides>36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46" baseType="lpstr">
      <vt:lpstr>Albertus</vt:lpstr>
      <vt:lpstr>Arial</vt:lpstr>
      <vt:lpstr>Berlin Sans FB Demi</vt:lpstr>
      <vt:lpstr>Calibri</vt:lpstr>
      <vt:lpstr>Tahoma</vt:lpstr>
      <vt:lpstr>Times New Roman</vt:lpstr>
      <vt:lpstr>Wingdings</vt:lpstr>
      <vt:lpstr>Diseño predeterminado</vt:lpstr>
      <vt:lpstr>CorelDRAW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espe</dc:creator>
  <cp:lastModifiedBy>Daniela Carrera</cp:lastModifiedBy>
  <cp:revision>361</cp:revision>
  <dcterms:created xsi:type="dcterms:W3CDTF">2008-12-02T19:52:52Z</dcterms:created>
  <dcterms:modified xsi:type="dcterms:W3CDTF">2020-02-05T02:27:26Z</dcterms:modified>
</cp:coreProperties>
</file>