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8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9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iagrams/data10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43"/>
  </p:notesMasterIdLst>
  <p:sldIdLst>
    <p:sldId id="259" r:id="rId2"/>
    <p:sldId id="260" r:id="rId3"/>
    <p:sldId id="281" r:id="rId4"/>
    <p:sldId id="265" r:id="rId5"/>
    <p:sldId id="256" r:id="rId6"/>
    <p:sldId id="303" r:id="rId7"/>
    <p:sldId id="266" r:id="rId8"/>
    <p:sldId id="268" r:id="rId9"/>
    <p:sldId id="269" r:id="rId10"/>
    <p:sldId id="270" r:id="rId11"/>
    <p:sldId id="309" r:id="rId12"/>
    <p:sldId id="308" r:id="rId13"/>
    <p:sldId id="305" r:id="rId14"/>
    <p:sldId id="264" r:id="rId15"/>
    <p:sldId id="275" r:id="rId16"/>
    <p:sldId id="277" r:id="rId17"/>
    <p:sldId id="278" r:id="rId18"/>
    <p:sldId id="279" r:id="rId19"/>
    <p:sldId id="280" r:id="rId20"/>
    <p:sldId id="282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2" r:id="rId29"/>
    <p:sldId id="291" r:id="rId30"/>
    <p:sldId id="293" r:id="rId31"/>
    <p:sldId id="294" r:id="rId32"/>
    <p:sldId id="295" r:id="rId33"/>
    <p:sldId id="296" r:id="rId34"/>
    <p:sldId id="297" r:id="rId35"/>
    <p:sldId id="298" r:id="rId36"/>
    <p:sldId id="300" r:id="rId37"/>
    <p:sldId id="310" r:id="rId38"/>
    <p:sldId id="306" r:id="rId39"/>
    <p:sldId id="301" r:id="rId40"/>
    <p:sldId id="311" r:id="rId41"/>
    <p:sldId id="302" r:id="rId4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704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ster\Desktop\ANEXOS\OFERTA%20TRANSPOR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ster\Desktop\SPSS%20NUEVO\FRECUENCIA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ster\Desktop\SPSS%20NUEVO\FRECUENCIA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ster\Desktop\SPSS%20NUEVO\FRECUENCIA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ster\Desktop\SPSS%20NUEVO\FRECUENCIA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ster\Desktop\SPSS%20NUEVO\FRECUENCI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ster\Desktop\SPSS%20NUEVO\FRECUENCIA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ster\Desktop\SPSS%20NUEVO\FRECUENCIA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ster\Desktop\SPSS%20NUEVO\FRECUENCIA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ster\Desktop\SPSS%20NUEVO\FRECUENCIA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ster\Desktop\SPSS%20NUEVO\FRECUENCIA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ster\Desktop\SPSS%20NUEVO\FRECUENCIA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Transporte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Interparroquial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Intraprovincial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8.5318264434841737E-2"/>
          <c:y val="0.12506004074591798"/>
          <c:w val="0.60519937686372571"/>
          <c:h val="0.87493995925408208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Flota vehicular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gradFill>
                <a:gsLst>
                  <a:gs pos="100000">
                    <a:schemeClr val="accent5">
                      <a:lumMod val="60000"/>
                      <a:lumMod val="60000"/>
                      <a:lumOff val="40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gradFill>
                <a:gsLst>
                  <a:gs pos="100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gradFill>
                <a:gsLst>
                  <a:gs pos="100000">
                    <a:schemeClr val="accent1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1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Hoja1!$A$2:$A$14</c:f>
              <c:strCache>
                <c:ptCount val="13"/>
                <c:pt idx="0">
                  <c:v>Turismo S.A. Valle de los Chillos</c:v>
                </c:pt>
                <c:pt idx="1">
                  <c:v>Vingala C.A.</c:v>
                </c:pt>
                <c:pt idx="2">
                  <c:v>Condorvall S.A.</c:v>
                </c:pt>
                <c:pt idx="3">
                  <c:v>Libertadores del Valle S.A.</c:v>
                </c:pt>
                <c:pt idx="4">
                  <c:v>Conocoto Azblan S.A.</c:v>
                </c:pt>
                <c:pt idx="5">
                  <c:v>Expreantisana S.A</c:v>
                </c:pt>
                <c:pt idx="6">
                  <c:v>General Píntag</c:v>
                </c:pt>
                <c:pt idx="7">
                  <c:v>Los Chillos</c:v>
                </c:pt>
                <c:pt idx="8">
                  <c:v>Marco Polo</c:v>
                </c:pt>
                <c:pt idx="9">
                  <c:v>San Pedro de Amaguaña</c:v>
                </c:pt>
                <c:pt idx="10">
                  <c:v>Termas Turis</c:v>
                </c:pt>
                <c:pt idx="11">
                  <c:v>Calsigexpress S.A.</c:v>
                </c:pt>
                <c:pt idx="12">
                  <c:v>Transcapelo S.A.</c:v>
                </c:pt>
              </c:strCache>
            </c:strRef>
          </c:cat>
          <c:val>
            <c:numRef>
              <c:f>Hoja1!$B$2:$B$14</c:f>
              <c:numCache>
                <c:formatCode>General</c:formatCode>
                <c:ptCount val="13"/>
                <c:pt idx="0">
                  <c:v>24</c:v>
                </c:pt>
                <c:pt idx="1">
                  <c:v>30</c:v>
                </c:pt>
                <c:pt idx="2">
                  <c:v>36</c:v>
                </c:pt>
                <c:pt idx="3">
                  <c:v>57</c:v>
                </c:pt>
                <c:pt idx="4">
                  <c:v>18</c:v>
                </c:pt>
                <c:pt idx="5">
                  <c:v>21</c:v>
                </c:pt>
                <c:pt idx="6">
                  <c:v>22</c:v>
                </c:pt>
                <c:pt idx="7">
                  <c:v>76</c:v>
                </c:pt>
                <c:pt idx="8">
                  <c:v>43</c:v>
                </c:pt>
                <c:pt idx="9">
                  <c:v>73</c:v>
                </c:pt>
                <c:pt idx="10">
                  <c:v>43</c:v>
                </c:pt>
                <c:pt idx="11">
                  <c:v>42</c:v>
                </c:pt>
                <c:pt idx="12">
                  <c:v>16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Seguridad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65000"/>
                    <a:shade val="92000"/>
                    <a:satMod val="130000"/>
                  </a:schemeClr>
                </a:gs>
                <a:gs pos="45000">
                  <a:schemeClr val="accent1">
                    <a:tint val="60000"/>
                    <a:shade val="99000"/>
                    <a:satMod val="120000"/>
                  </a:schemeClr>
                </a:gs>
                <a:gs pos="100000">
                  <a:schemeClr val="accent1">
                    <a:tint val="55000"/>
                    <a:satMod val="140000"/>
                  </a:schemeClr>
                </a:gs>
              </a:gsLst>
              <a:path path="circle">
                <a:fillToRect l="100000" t="100000" r="100000" b="100000"/>
              </a:path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Hoja8!$B$2:$B$5</c:f>
              <c:strCache>
                <c:ptCount val="4"/>
                <c:pt idx="0">
                  <c:v>Muy desfavorable</c:v>
                </c:pt>
                <c:pt idx="1">
                  <c:v>Desfavorable</c:v>
                </c:pt>
                <c:pt idx="2">
                  <c:v>Favorable</c:v>
                </c:pt>
                <c:pt idx="3">
                  <c:v>Muy favorable</c:v>
                </c:pt>
              </c:strCache>
            </c:strRef>
          </c:cat>
          <c:val>
            <c:numRef>
              <c:f>Hoja8!$C$2:$C$5</c:f>
            </c:numRef>
          </c:val>
        </c:ser>
        <c:ser>
          <c:idx val="1"/>
          <c:order val="1"/>
          <c:spPr>
            <a:gradFill rotWithShape="1">
              <a:gsLst>
                <a:gs pos="0">
                  <a:schemeClr val="accent3">
                    <a:tint val="65000"/>
                    <a:shade val="92000"/>
                    <a:satMod val="130000"/>
                  </a:schemeClr>
                </a:gs>
                <a:gs pos="45000">
                  <a:schemeClr val="accent3">
                    <a:tint val="60000"/>
                    <a:shade val="99000"/>
                    <a:satMod val="120000"/>
                  </a:schemeClr>
                </a:gs>
                <a:gs pos="100000">
                  <a:schemeClr val="accent3">
                    <a:tint val="55000"/>
                    <a:satMod val="140000"/>
                  </a:schemeClr>
                </a:gs>
              </a:gsLst>
              <a:path path="circle">
                <a:fillToRect l="100000" t="100000" r="100000" b="100000"/>
              </a:path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Hoja8!$B$2:$B$5</c:f>
              <c:strCache>
                <c:ptCount val="4"/>
                <c:pt idx="0">
                  <c:v>Muy desfavorable</c:v>
                </c:pt>
                <c:pt idx="1">
                  <c:v>Desfavorable</c:v>
                </c:pt>
                <c:pt idx="2">
                  <c:v>Favorable</c:v>
                </c:pt>
                <c:pt idx="3">
                  <c:v>Muy favorable</c:v>
                </c:pt>
              </c:strCache>
            </c:strRef>
          </c:cat>
          <c:val>
            <c:numRef>
              <c:f>Hoja8!$D$2:$D$5</c:f>
              <c:numCache>
                <c:formatCode>0%</c:formatCode>
                <c:ptCount val="4"/>
                <c:pt idx="0">
                  <c:v>0.25654450261780104</c:v>
                </c:pt>
                <c:pt idx="1">
                  <c:v>0.38481675392670156</c:v>
                </c:pt>
                <c:pt idx="2">
                  <c:v>0.32722513089005234</c:v>
                </c:pt>
                <c:pt idx="3">
                  <c:v>3.1413612565445025E-2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121229536"/>
        <c:axId val="-2121233888"/>
      </c:barChart>
      <c:catAx>
        <c:axId val="-2121229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21233888"/>
        <c:crosses val="autoZero"/>
        <c:auto val="1"/>
        <c:lblAlgn val="ctr"/>
        <c:lblOffset val="100"/>
        <c:noMultiLvlLbl val="0"/>
      </c:catAx>
      <c:valAx>
        <c:axId val="-2121233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21229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Empatía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65000"/>
                    <a:shade val="92000"/>
                    <a:satMod val="130000"/>
                  </a:schemeClr>
                </a:gs>
                <a:gs pos="45000">
                  <a:schemeClr val="accent1">
                    <a:tint val="60000"/>
                    <a:shade val="99000"/>
                    <a:satMod val="120000"/>
                  </a:schemeClr>
                </a:gs>
                <a:gs pos="100000">
                  <a:schemeClr val="accent1">
                    <a:tint val="55000"/>
                    <a:satMod val="140000"/>
                  </a:schemeClr>
                </a:gs>
              </a:gsLst>
              <a:path path="circle">
                <a:fillToRect l="100000" t="100000" r="100000" b="100000"/>
              </a:path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Hoja9!$B$2:$B$5</c:f>
              <c:strCache>
                <c:ptCount val="4"/>
                <c:pt idx="0">
                  <c:v>Muy desfavorable</c:v>
                </c:pt>
                <c:pt idx="1">
                  <c:v>Desfavorable</c:v>
                </c:pt>
                <c:pt idx="2">
                  <c:v>Favorable</c:v>
                </c:pt>
                <c:pt idx="3">
                  <c:v>Muy favorable</c:v>
                </c:pt>
              </c:strCache>
            </c:strRef>
          </c:cat>
          <c:val>
            <c:numRef>
              <c:f>Hoja9!$C$2:$C$5</c:f>
            </c:numRef>
          </c:val>
        </c:ser>
        <c:ser>
          <c:idx val="1"/>
          <c:order val="1"/>
          <c:spPr>
            <a:gradFill rotWithShape="1">
              <a:gsLst>
                <a:gs pos="0">
                  <a:schemeClr val="accent2">
                    <a:tint val="65000"/>
                    <a:shade val="92000"/>
                    <a:satMod val="130000"/>
                  </a:schemeClr>
                </a:gs>
                <a:gs pos="45000">
                  <a:schemeClr val="accent2">
                    <a:tint val="60000"/>
                    <a:shade val="99000"/>
                    <a:satMod val="120000"/>
                  </a:schemeClr>
                </a:gs>
                <a:gs pos="100000">
                  <a:schemeClr val="accent2">
                    <a:tint val="55000"/>
                    <a:satMod val="140000"/>
                  </a:schemeClr>
                </a:gs>
              </a:gsLst>
              <a:path path="circle">
                <a:fillToRect l="100000" t="100000" r="100000" b="100000"/>
              </a:path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Hoja9!$B$2:$B$5</c:f>
              <c:strCache>
                <c:ptCount val="4"/>
                <c:pt idx="0">
                  <c:v>Muy desfavorable</c:v>
                </c:pt>
                <c:pt idx="1">
                  <c:v>Desfavorable</c:v>
                </c:pt>
                <c:pt idx="2">
                  <c:v>Favorable</c:v>
                </c:pt>
                <c:pt idx="3">
                  <c:v>Muy favorable</c:v>
                </c:pt>
              </c:strCache>
            </c:strRef>
          </c:cat>
          <c:val>
            <c:numRef>
              <c:f>Hoja9!$D$2:$D$5</c:f>
              <c:numCache>
                <c:formatCode>0%</c:formatCode>
                <c:ptCount val="4"/>
                <c:pt idx="0">
                  <c:v>0.18848167539267016</c:v>
                </c:pt>
                <c:pt idx="1">
                  <c:v>0.39790575916230364</c:v>
                </c:pt>
                <c:pt idx="2">
                  <c:v>0.3900523560209424</c:v>
                </c:pt>
                <c:pt idx="3">
                  <c:v>2.356020942408377E-2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121223552"/>
        <c:axId val="-2121233344"/>
      </c:barChart>
      <c:catAx>
        <c:axId val="-2121223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21233344"/>
        <c:crosses val="autoZero"/>
        <c:auto val="1"/>
        <c:lblAlgn val="ctr"/>
        <c:lblOffset val="100"/>
        <c:noMultiLvlLbl val="0"/>
      </c:catAx>
      <c:valAx>
        <c:axId val="-2121233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21223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Nivel de satisfacción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65000"/>
                    <a:shade val="92000"/>
                    <a:satMod val="130000"/>
                  </a:schemeClr>
                </a:gs>
                <a:gs pos="45000">
                  <a:schemeClr val="accent1">
                    <a:tint val="60000"/>
                    <a:shade val="99000"/>
                    <a:satMod val="120000"/>
                  </a:schemeClr>
                </a:gs>
                <a:gs pos="100000">
                  <a:schemeClr val="accent1">
                    <a:tint val="55000"/>
                    <a:satMod val="140000"/>
                  </a:schemeClr>
                </a:gs>
              </a:gsLst>
              <a:path path="circle">
                <a:fillToRect l="100000" t="100000" r="100000" b="100000"/>
              </a:path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Hoja10!$B$2:$B$5</c:f>
              <c:strCache>
                <c:ptCount val="4"/>
                <c:pt idx="0">
                  <c:v>Muy desfavorable</c:v>
                </c:pt>
                <c:pt idx="1">
                  <c:v>Desfavorable</c:v>
                </c:pt>
                <c:pt idx="2">
                  <c:v>Favorable</c:v>
                </c:pt>
                <c:pt idx="3">
                  <c:v>Muy favorable</c:v>
                </c:pt>
              </c:strCache>
            </c:strRef>
          </c:cat>
          <c:val>
            <c:numRef>
              <c:f>Hoja10!$C$2:$C$5</c:f>
            </c:numRef>
          </c:val>
        </c:ser>
        <c:ser>
          <c:idx val="1"/>
          <c:order val="1"/>
          <c:spPr>
            <a:gradFill rotWithShape="1">
              <a:gsLst>
                <a:gs pos="0">
                  <a:schemeClr val="accent2">
                    <a:tint val="65000"/>
                    <a:shade val="92000"/>
                    <a:satMod val="130000"/>
                  </a:schemeClr>
                </a:gs>
                <a:gs pos="45000">
                  <a:schemeClr val="accent2">
                    <a:tint val="60000"/>
                    <a:shade val="99000"/>
                    <a:satMod val="120000"/>
                  </a:schemeClr>
                </a:gs>
                <a:gs pos="100000">
                  <a:schemeClr val="accent2">
                    <a:tint val="55000"/>
                    <a:satMod val="140000"/>
                  </a:schemeClr>
                </a:gs>
              </a:gsLst>
              <a:path path="circle">
                <a:fillToRect l="100000" t="100000" r="100000" b="100000"/>
              </a:path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Hoja10!$B$2:$B$5</c:f>
              <c:strCache>
                <c:ptCount val="4"/>
                <c:pt idx="0">
                  <c:v>Muy desfavorable</c:v>
                </c:pt>
                <c:pt idx="1">
                  <c:v>Desfavorable</c:v>
                </c:pt>
                <c:pt idx="2">
                  <c:v>Favorable</c:v>
                </c:pt>
                <c:pt idx="3">
                  <c:v>Muy favorable</c:v>
                </c:pt>
              </c:strCache>
            </c:strRef>
          </c:cat>
          <c:val>
            <c:numRef>
              <c:f>Hoja10!$D$2:$D$5</c:f>
              <c:numCache>
                <c:formatCode>0%</c:formatCode>
                <c:ptCount val="4"/>
                <c:pt idx="0">
                  <c:v>0.36125654450261779</c:v>
                </c:pt>
                <c:pt idx="1">
                  <c:v>0.41099476439790578</c:v>
                </c:pt>
                <c:pt idx="2">
                  <c:v>0.22251308900523561</c:v>
                </c:pt>
                <c:pt idx="3">
                  <c:v>5.235602094240838E-3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121231712"/>
        <c:axId val="-2121231168"/>
      </c:barChart>
      <c:catAx>
        <c:axId val="-2121231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21231168"/>
        <c:crosses val="autoZero"/>
        <c:auto val="1"/>
        <c:lblAlgn val="ctr"/>
        <c:lblOffset val="100"/>
        <c:noMultiLvlLbl val="0"/>
      </c:catAx>
      <c:valAx>
        <c:axId val="-2121231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2123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S"/>
              <a:t>Ocupación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Hoja1!$H$9:$H$13</c:f>
              <c:strCache>
                <c:ptCount val="5"/>
                <c:pt idx="0">
                  <c:v>Estudiante</c:v>
                </c:pt>
                <c:pt idx="1">
                  <c:v>Trabajador bajo dependencia (Empleado)</c:v>
                </c:pt>
                <c:pt idx="2">
                  <c:v>Empresario/Comerciante</c:v>
                </c:pt>
                <c:pt idx="3">
                  <c:v>Jubilado</c:v>
                </c:pt>
                <c:pt idx="4">
                  <c:v>Ama(o) de casa</c:v>
                </c:pt>
              </c:strCache>
            </c:strRef>
          </c:cat>
          <c:val>
            <c:numRef>
              <c:f>Hoja1!$I$9:$I$13</c:f>
              <c:numCache>
                <c:formatCode>0%</c:formatCode>
                <c:ptCount val="5"/>
                <c:pt idx="0">
                  <c:v>0.42100000000000004</c:v>
                </c:pt>
                <c:pt idx="1">
                  <c:v>0.31900000000000001</c:v>
                </c:pt>
                <c:pt idx="2">
                  <c:v>8.4000000000000005E-2</c:v>
                </c:pt>
                <c:pt idx="3">
                  <c:v>4.4999999999999998E-2</c:v>
                </c:pt>
                <c:pt idx="4">
                  <c:v>0.13100000000000001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S"/>
              <a:t>Edades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Hoja1!$H$18:$H$22</c:f>
              <c:strCache>
                <c:ptCount val="5"/>
                <c:pt idx="0">
                  <c:v>De 14 a 17 años</c:v>
                </c:pt>
                <c:pt idx="1">
                  <c:v>De 18 a 27 años</c:v>
                </c:pt>
                <c:pt idx="2">
                  <c:v>De 28 a 43 años</c:v>
                </c:pt>
                <c:pt idx="3">
                  <c:v>De 44 a 65 años</c:v>
                </c:pt>
                <c:pt idx="4">
                  <c:v>Más de 65 años</c:v>
                </c:pt>
              </c:strCache>
            </c:strRef>
          </c:cat>
          <c:val>
            <c:numRef>
              <c:f>Hoja1!$I$18:$I$22</c:f>
              <c:numCache>
                <c:formatCode>0%</c:formatCode>
                <c:ptCount val="5"/>
                <c:pt idx="0">
                  <c:v>0.25700000000000001</c:v>
                </c:pt>
                <c:pt idx="1">
                  <c:v>0.28499999999999998</c:v>
                </c:pt>
                <c:pt idx="2">
                  <c:v>0.25900000000000001</c:v>
                </c:pt>
                <c:pt idx="3">
                  <c:v>0.14099999999999999</c:v>
                </c:pt>
                <c:pt idx="4">
                  <c:v>5.7999999999999996E-2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S"/>
              <a:t>Nivel de educación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Hoja1!$H$23:$H$27</c:f>
              <c:strCache>
                <c:ptCount val="5"/>
                <c:pt idx="0">
                  <c:v>Sin escolaridad</c:v>
                </c:pt>
                <c:pt idx="1">
                  <c:v>Primaria</c:v>
                </c:pt>
                <c:pt idx="2">
                  <c:v>Secundaria</c:v>
                </c:pt>
                <c:pt idx="3">
                  <c:v>Tercer nivel</c:v>
                </c:pt>
                <c:pt idx="4">
                  <c:v>Cuarto nivel</c:v>
                </c:pt>
              </c:strCache>
            </c:strRef>
          </c:cat>
          <c:val>
            <c:numRef>
              <c:f>Hoja1!$I$23:$I$27</c:f>
              <c:numCache>
                <c:formatCode>0%</c:formatCode>
                <c:ptCount val="5"/>
                <c:pt idx="0">
                  <c:v>1.6E-2</c:v>
                </c:pt>
                <c:pt idx="1">
                  <c:v>0.34799999999999998</c:v>
                </c:pt>
                <c:pt idx="2">
                  <c:v>0.41399999999999998</c:v>
                </c:pt>
                <c:pt idx="3">
                  <c:v>0.20699999999999999</c:v>
                </c:pt>
                <c:pt idx="4">
                  <c:v>1.6E-2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Tiempo de</a:t>
            </a:r>
            <a:r>
              <a:rPr lang="es-ES" baseline="0"/>
              <a:t> movilización</a:t>
            </a:r>
            <a:endParaRPr lang="es-E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Hoja1!$H$32:$H$34</c:f>
              <c:strCache>
                <c:ptCount val="3"/>
                <c:pt idx="0">
                  <c:v>Menor a 30 minutos</c:v>
                </c:pt>
                <c:pt idx="1">
                  <c:v>De 30 a 60 minutos</c:v>
                </c:pt>
                <c:pt idx="2">
                  <c:v>Mayor a 60 minutos</c:v>
                </c:pt>
              </c:strCache>
            </c:strRef>
          </c:cat>
          <c:val>
            <c:numRef>
              <c:f>Hoja1!$I$32:$I$34</c:f>
              <c:numCache>
                <c:formatCode>0%</c:formatCode>
                <c:ptCount val="3"/>
                <c:pt idx="0">
                  <c:v>0.162303664921466</c:v>
                </c:pt>
                <c:pt idx="1">
                  <c:v>0.71204188481675401</c:v>
                </c:pt>
                <c:pt idx="2">
                  <c:v>0.12565445026178002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Frecuencia</a:t>
            </a:r>
            <a:r>
              <a:rPr lang="es-ES" baseline="0"/>
              <a:t> de uso</a:t>
            </a:r>
            <a:endParaRPr lang="es-E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Hoja1!$H$35:$H$37</c:f>
              <c:strCache>
                <c:ptCount val="3"/>
                <c:pt idx="0">
                  <c:v>De a 1 a 2 veces a la semana</c:v>
                </c:pt>
                <c:pt idx="1">
                  <c:v>De 3 a 5 veces a la semana</c:v>
                </c:pt>
                <c:pt idx="2">
                  <c:v>A diario</c:v>
                </c:pt>
              </c:strCache>
            </c:strRef>
          </c:cat>
          <c:val>
            <c:numRef>
              <c:f>Hoja1!$I$35:$I$37</c:f>
              <c:numCache>
                <c:formatCode>0%</c:formatCode>
                <c:ptCount val="3"/>
                <c:pt idx="0">
                  <c:v>0.15706806282722499</c:v>
                </c:pt>
                <c:pt idx="1">
                  <c:v>0.22774869109947599</c:v>
                </c:pt>
                <c:pt idx="2">
                  <c:v>0.615183246073298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Elementos tangibles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65000"/>
                    <a:shade val="92000"/>
                    <a:satMod val="130000"/>
                  </a:schemeClr>
                </a:gs>
                <a:gs pos="45000">
                  <a:schemeClr val="accent1">
                    <a:tint val="60000"/>
                    <a:shade val="99000"/>
                    <a:satMod val="120000"/>
                  </a:schemeClr>
                </a:gs>
                <a:gs pos="100000">
                  <a:schemeClr val="accent1">
                    <a:tint val="55000"/>
                    <a:satMod val="140000"/>
                  </a:schemeClr>
                </a:gs>
              </a:gsLst>
              <a:path path="circle">
                <a:fillToRect l="100000" t="100000" r="100000" b="100000"/>
              </a:path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Hoja5!$B$3:$B$6</c:f>
              <c:strCache>
                <c:ptCount val="4"/>
                <c:pt idx="0">
                  <c:v>Muy desfavorable</c:v>
                </c:pt>
                <c:pt idx="1">
                  <c:v>Desfavorable</c:v>
                </c:pt>
                <c:pt idx="2">
                  <c:v>Favorable</c:v>
                </c:pt>
                <c:pt idx="3">
                  <c:v>Muy favorable</c:v>
                </c:pt>
              </c:strCache>
            </c:strRef>
          </c:cat>
          <c:val>
            <c:numRef>
              <c:f>Hoja5!$C$3:$C$6</c:f>
            </c:numRef>
          </c:val>
        </c:ser>
        <c:ser>
          <c:idx val="1"/>
          <c:order val="1"/>
          <c:spPr>
            <a:gradFill rotWithShape="1">
              <a:gsLst>
                <a:gs pos="0">
                  <a:schemeClr val="accent2">
                    <a:tint val="65000"/>
                    <a:shade val="92000"/>
                    <a:satMod val="130000"/>
                  </a:schemeClr>
                </a:gs>
                <a:gs pos="45000">
                  <a:schemeClr val="accent2">
                    <a:tint val="60000"/>
                    <a:shade val="99000"/>
                    <a:satMod val="120000"/>
                  </a:schemeClr>
                </a:gs>
                <a:gs pos="100000">
                  <a:schemeClr val="accent2">
                    <a:tint val="55000"/>
                    <a:satMod val="140000"/>
                  </a:schemeClr>
                </a:gs>
              </a:gsLst>
              <a:path path="circle">
                <a:fillToRect l="100000" t="100000" r="100000" b="100000"/>
              </a:path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Hoja5!$B$3:$B$6</c:f>
              <c:strCache>
                <c:ptCount val="4"/>
                <c:pt idx="0">
                  <c:v>Muy desfavorable</c:v>
                </c:pt>
                <c:pt idx="1">
                  <c:v>Desfavorable</c:v>
                </c:pt>
                <c:pt idx="2">
                  <c:v>Favorable</c:v>
                </c:pt>
                <c:pt idx="3">
                  <c:v>Muy favorable</c:v>
                </c:pt>
              </c:strCache>
            </c:strRef>
          </c:cat>
          <c:val>
            <c:numRef>
              <c:f>Hoja5!$D$3:$D$6</c:f>
              <c:numCache>
                <c:formatCode>0%</c:formatCode>
                <c:ptCount val="4"/>
                <c:pt idx="0">
                  <c:v>0.14136125654450263</c:v>
                </c:pt>
                <c:pt idx="1">
                  <c:v>0.4293193717277487</c:v>
                </c:pt>
                <c:pt idx="2">
                  <c:v>0.39790575916230364</c:v>
                </c:pt>
                <c:pt idx="3">
                  <c:v>3.1413612565445025E-2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164010000"/>
        <c:axId val="-164012176"/>
      </c:barChart>
      <c:catAx>
        <c:axId val="-164010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164012176"/>
        <c:crosses val="autoZero"/>
        <c:auto val="1"/>
        <c:lblAlgn val="ctr"/>
        <c:lblOffset val="100"/>
        <c:noMultiLvlLbl val="0"/>
      </c:catAx>
      <c:valAx>
        <c:axId val="-164012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164010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Fiabilidad</a:t>
            </a:r>
          </a:p>
        </c:rich>
      </c:tx>
      <c:layout>
        <c:manualLayout>
          <c:xMode val="edge"/>
          <c:yMode val="edge"/>
          <c:x val="0.33468044619422571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tint val="65000"/>
                    <a:shade val="92000"/>
                    <a:satMod val="130000"/>
                  </a:schemeClr>
                </a:gs>
                <a:gs pos="45000">
                  <a:schemeClr val="accent2">
                    <a:tint val="60000"/>
                    <a:shade val="99000"/>
                    <a:satMod val="120000"/>
                  </a:schemeClr>
                </a:gs>
                <a:gs pos="100000">
                  <a:schemeClr val="accent2">
                    <a:tint val="55000"/>
                    <a:satMod val="140000"/>
                  </a:schemeClr>
                </a:gs>
              </a:gsLst>
              <a:path path="circle">
                <a:fillToRect l="100000" t="100000" r="100000" b="100000"/>
              </a:path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Hoja6!$B$2:$B$5</c:f>
              <c:strCache>
                <c:ptCount val="4"/>
                <c:pt idx="0">
                  <c:v>Muy desfavorable</c:v>
                </c:pt>
                <c:pt idx="1">
                  <c:v>Desfavorable</c:v>
                </c:pt>
                <c:pt idx="2">
                  <c:v>Favorable</c:v>
                </c:pt>
                <c:pt idx="3">
                  <c:v>Muy favorable</c:v>
                </c:pt>
              </c:strCache>
            </c:strRef>
          </c:cat>
          <c:val>
            <c:numRef>
              <c:f>Hoja6!$C$2:$C$5</c:f>
            </c:numRef>
          </c:val>
        </c:ser>
        <c:ser>
          <c:idx val="1"/>
          <c:order val="1"/>
          <c:spPr>
            <a:gradFill rotWithShape="1">
              <a:gsLst>
                <a:gs pos="0">
                  <a:schemeClr val="accent4">
                    <a:tint val="65000"/>
                    <a:shade val="92000"/>
                    <a:satMod val="130000"/>
                  </a:schemeClr>
                </a:gs>
                <a:gs pos="45000">
                  <a:schemeClr val="accent4">
                    <a:tint val="60000"/>
                    <a:shade val="99000"/>
                    <a:satMod val="120000"/>
                  </a:schemeClr>
                </a:gs>
                <a:gs pos="100000">
                  <a:schemeClr val="accent4">
                    <a:tint val="55000"/>
                    <a:satMod val="140000"/>
                  </a:schemeClr>
                </a:gs>
              </a:gsLst>
              <a:path path="circle">
                <a:fillToRect l="100000" t="100000" r="100000" b="100000"/>
              </a:path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Hoja6!$B$2:$B$5</c:f>
              <c:strCache>
                <c:ptCount val="4"/>
                <c:pt idx="0">
                  <c:v>Muy desfavorable</c:v>
                </c:pt>
                <c:pt idx="1">
                  <c:v>Desfavorable</c:v>
                </c:pt>
                <c:pt idx="2">
                  <c:v>Favorable</c:v>
                </c:pt>
                <c:pt idx="3">
                  <c:v>Muy favorable</c:v>
                </c:pt>
              </c:strCache>
            </c:strRef>
          </c:cat>
          <c:val>
            <c:numRef>
              <c:f>Hoja6!$D$2:$D$5</c:f>
              <c:numCache>
                <c:formatCode>0%</c:formatCode>
                <c:ptCount val="4"/>
                <c:pt idx="0">
                  <c:v>0.26963350785340312</c:v>
                </c:pt>
                <c:pt idx="1">
                  <c:v>0.43979057591623039</c:v>
                </c:pt>
                <c:pt idx="2">
                  <c:v>0.26701570680628273</c:v>
                </c:pt>
                <c:pt idx="3">
                  <c:v>2.356020942408377E-2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164011632"/>
        <c:axId val="-164008912"/>
      </c:barChart>
      <c:catAx>
        <c:axId val="-164011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164008912"/>
        <c:crosses val="autoZero"/>
        <c:auto val="1"/>
        <c:lblAlgn val="ctr"/>
        <c:lblOffset val="100"/>
        <c:noMultiLvlLbl val="0"/>
      </c:catAx>
      <c:valAx>
        <c:axId val="-164008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164011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Capacidad de Respuesta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65000"/>
                    <a:shade val="92000"/>
                    <a:satMod val="130000"/>
                  </a:schemeClr>
                </a:gs>
                <a:gs pos="45000">
                  <a:schemeClr val="accent1">
                    <a:tint val="60000"/>
                    <a:shade val="99000"/>
                    <a:satMod val="120000"/>
                  </a:schemeClr>
                </a:gs>
                <a:gs pos="100000">
                  <a:schemeClr val="accent1">
                    <a:tint val="55000"/>
                    <a:satMod val="140000"/>
                  </a:schemeClr>
                </a:gs>
              </a:gsLst>
              <a:path path="circle">
                <a:fillToRect l="100000" t="100000" r="100000" b="100000"/>
              </a:path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Hoja7!$B$2:$B$5</c:f>
              <c:strCache>
                <c:ptCount val="4"/>
                <c:pt idx="0">
                  <c:v>Muy desfavorable</c:v>
                </c:pt>
                <c:pt idx="1">
                  <c:v>Desfavorable</c:v>
                </c:pt>
                <c:pt idx="2">
                  <c:v>Favorable</c:v>
                </c:pt>
                <c:pt idx="3">
                  <c:v>Muy favorable</c:v>
                </c:pt>
              </c:strCache>
            </c:strRef>
          </c:cat>
          <c:val>
            <c:numRef>
              <c:f>Hoja7!$C$2:$C$5</c:f>
            </c:numRef>
          </c:val>
        </c:ser>
        <c:ser>
          <c:idx val="1"/>
          <c:order val="1"/>
          <c:spPr>
            <a:gradFill rotWithShape="1">
              <a:gsLst>
                <a:gs pos="0">
                  <a:schemeClr val="accent2">
                    <a:tint val="65000"/>
                    <a:shade val="92000"/>
                    <a:satMod val="130000"/>
                  </a:schemeClr>
                </a:gs>
                <a:gs pos="45000">
                  <a:schemeClr val="accent2">
                    <a:tint val="60000"/>
                    <a:shade val="99000"/>
                    <a:satMod val="120000"/>
                  </a:schemeClr>
                </a:gs>
                <a:gs pos="100000">
                  <a:schemeClr val="accent2">
                    <a:tint val="55000"/>
                    <a:satMod val="140000"/>
                  </a:schemeClr>
                </a:gs>
              </a:gsLst>
              <a:path path="circle">
                <a:fillToRect l="100000" t="100000" r="100000" b="100000"/>
              </a:path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Hoja7!$B$2:$B$5</c:f>
              <c:strCache>
                <c:ptCount val="4"/>
                <c:pt idx="0">
                  <c:v>Muy desfavorable</c:v>
                </c:pt>
                <c:pt idx="1">
                  <c:v>Desfavorable</c:v>
                </c:pt>
                <c:pt idx="2">
                  <c:v>Favorable</c:v>
                </c:pt>
                <c:pt idx="3">
                  <c:v>Muy favorable</c:v>
                </c:pt>
              </c:strCache>
            </c:strRef>
          </c:cat>
          <c:val>
            <c:numRef>
              <c:f>Hoja7!$D$2:$D$5</c:f>
              <c:numCache>
                <c:formatCode>0%</c:formatCode>
                <c:ptCount val="4"/>
                <c:pt idx="0">
                  <c:v>0.19895287958115182</c:v>
                </c:pt>
                <c:pt idx="1">
                  <c:v>0.31675392670157065</c:v>
                </c:pt>
                <c:pt idx="2">
                  <c:v>0.45287958115183247</c:v>
                </c:pt>
                <c:pt idx="3">
                  <c:v>3.1413612565445025E-2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164007280"/>
        <c:axId val="-164006736"/>
      </c:barChart>
      <c:catAx>
        <c:axId val="-164007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164006736"/>
        <c:crosses val="autoZero"/>
        <c:auto val="1"/>
        <c:lblAlgn val="ctr"/>
        <c:lblOffset val="100"/>
        <c:noMultiLvlLbl val="0"/>
      </c:catAx>
      <c:valAx>
        <c:axId val="-164006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164007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953B2-D1B1-4591-8F60-14869D6CC22B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7805296-9C5F-4EE5-8938-E0430CD93DC2}">
      <dgm:prSet phldrT="[Texto]" custT="1"/>
      <dgm:spPr/>
      <dgm:t>
        <a:bodyPr/>
        <a:lstStyle/>
        <a:p>
          <a:r>
            <a:rPr lang="en-US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  <a:endParaRPr lang="es-EC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68AB68-D7A9-42A2-9BA6-FB240D85E751}" type="parTrans" cxnId="{668D2CF0-83DD-4428-BA75-72D12C040013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6ECAD1-8564-4469-AAD2-0B9E39BC961F}" type="sibTrans" cxnId="{668D2CF0-83DD-4428-BA75-72D12C040013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4AA408-D1C6-4401-BA88-53BDAF0631D0}">
      <dgm:prSet phldrT="[Texto]" custT="1"/>
      <dgm:spPr/>
      <dgm:t>
        <a:bodyPr/>
        <a:lstStyle/>
        <a:p>
          <a:pPr algn="l"/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Planteamiento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del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problema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algn="l"/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Justificación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algn="l"/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Objetivos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991D7F-35D4-4AD7-B7E0-A128E76519E3}" type="parTrans" cxnId="{AEEFFA49-3364-4D43-A455-D4E2865B8A4A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994AF8-42E6-4DF6-8233-32C883DAD893}" type="sibTrans" cxnId="{AEEFFA49-3364-4D43-A455-D4E2865B8A4A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85805E-A960-423F-83FE-AE91611BAB36}">
      <dgm:prSet phldrT="[Texto]" custT="1"/>
      <dgm:spPr/>
      <dgm:t>
        <a:bodyPr/>
        <a:lstStyle/>
        <a:p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Marco </a:t>
          </a:r>
          <a:r>
            <a:rPr lang="en-US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teórico</a:t>
          </a:r>
          <a:endParaRPr lang="es-EC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067FB5-A8FD-4B7F-8621-9F20951608E2}" type="parTrans" cxnId="{55057C7E-6347-432A-8D47-46171756D4D1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9A1EA4-900C-405B-A735-21B8793328C2}" type="sibTrans" cxnId="{55057C7E-6347-432A-8D47-46171756D4D1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F01239-0764-46BF-A8A5-30E3BE2DAC26}">
      <dgm:prSet phldrT="[Texto]" custT="1"/>
      <dgm:spPr>
        <a:noFill/>
      </dgm:spPr>
      <dgm:t>
        <a:bodyPr/>
        <a:lstStyle/>
        <a:p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Base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teórica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Concepciones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definiciones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Modelos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la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calidad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Dimensiones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la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calidad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Definición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variables.</a:t>
          </a:r>
        </a:p>
        <a:p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Hipótesis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investigación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Marco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situacional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497346-7FCB-418D-A448-5BE0EDC48DC9}" type="parTrans" cxnId="{ADA1F7CC-1074-4451-9C0D-FE9854CE7A05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D0E273-05EC-45D0-8A3E-6669DC8131D3}" type="sibTrans" cxnId="{ADA1F7CC-1074-4451-9C0D-FE9854CE7A05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B5BFBB-5DFE-4D7E-8E40-0B1196B824F3}">
      <dgm:prSet phldrT="[Texto]" custT="1"/>
      <dgm:spPr/>
      <dgm:t>
        <a:bodyPr/>
        <a:lstStyle/>
        <a:p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Marco </a:t>
          </a:r>
          <a:r>
            <a:rPr lang="en-US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Metodológico</a:t>
          </a:r>
          <a:endParaRPr lang="es-EC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65BF62-4AF1-474C-9FFB-E75E6769DAB9}" type="parTrans" cxnId="{0D3AA15E-1BC5-426B-AC03-1F39A07B0A97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4BCED4-C691-4865-85A9-A53D8048781D}" type="sibTrans" cxnId="{0D3AA15E-1BC5-426B-AC03-1F39A07B0A97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58BF87-9FBD-4B02-8B3A-A82553446ED4}">
      <dgm:prSet phldrT="[Texto]" custT="1"/>
      <dgm:spPr/>
      <dgm:t>
        <a:bodyPr/>
        <a:lstStyle/>
        <a:p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Enfoque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diseño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alcance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la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investigación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Población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muestra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Tipo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muestreo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Diseño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del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instrumento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recopilación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la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información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8D20F7-8A07-4A25-B272-EE329004AFC0}" type="parTrans" cxnId="{46D284C3-9A2B-4769-890D-CCDD28BC6A7B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E93421-DA6F-4015-8357-6990C08E031A}" type="sibTrans" cxnId="{46D284C3-9A2B-4769-890D-CCDD28BC6A7B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557D3E-66F0-4A32-BB52-5D5F527C17CF}" type="pres">
      <dgm:prSet presAssocID="{8EB953B2-D1B1-4591-8F60-14869D6CC22B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B0C42EE5-E206-4333-9D8D-27E8BB71A1F4}" type="pres">
      <dgm:prSet presAssocID="{B7805296-9C5F-4EE5-8938-E0430CD93DC2}" presName="composite" presStyleCnt="0"/>
      <dgm:spPr/>
    </dgm:pt>
    <dgm:pt modelId="{97AE08BA-74CE-46C1-B5BF-194A6B00237D}" type="pres">
      <dgm:prSet presAssocID="{B7805296-9C5F-4EE5-8938-E0430CD93DC2}" presName="BackAccent" presStyleLbl="bgShp" presStyleIdx="0" presStyleCnt="3"/>
      <dgm:spPr/>
    </dgm:pt>
    <dgm:pt modelId="{F6F1615A-D385-4134-A830-DD426F56ABE1}" type="pres">
      <dgm:prSet presAssocID="{B7805296-9C5F-4EE5-8938-E0430CD93DC2}" presName="Accent" presStyleLbl="alignNode1" presStyleIdx="0" presStyleCnt="3"/>
      <dgm:spPr/>
    </dgm:pt>
    <dgm:pt modelId="{45DF4029-9E05-4BEB-AD07-805EA5D193A7}" type="pres">
      <dgm:prSet presAssocID="{B7805296-9C5F-4EE5-8938-E0430CD93DC2}" presName="Child" presStyleLbl="revTx" presStyleIdx="0" presStyleCnt="6" custScaleX="999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CCC894-C3E6-4DE1-A42F-032BF0BEBBAC}" type="pres">
      <dgm:prSet presAssocID="{B7805296-9C5F-4EE5-8938-E0430CD93DC2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44F1EF-F957-4DDB-BDAB-15C9E71FD77E}" type="pres">
      <dgm:prSet presAssocID="{FD6ECAD1-8564-4469-AAD2-0B9E39BC961F}" presName="sibTrans" presStyleCnt="0"/>
      <dgm:spPr/>
    </dgm:pt>
    <dgm:pt modelId="{148E915F-522C-40ED-B641-72F4D97D92AE}" type="pres">
      <dgm:prSet presAssocID="{8A85805E-A960-423F-83FE-AE91611BAB36}" presName="composite" presStyleCnt="0"/>
      <dgm:spPr/>
    </dgm:pt>
    <dgm:pt modelId="{7FC8B93E-5D26-41EE-83AD-F30B2C659D19}" type="pres">
      <dgm:prSet presAssocID="{8A85805E-A960-423F-83FE-AE91611BAB36}" presName="BackAccent" presStyleLbl="bgShp" presStyleIdx="1" presStyleCnt="3"/>
      <dgm:spPr/>
    </dgm:pt>
    <dgm:pt modelId="{F38EAB99-7076-424B-A5E1-945C1EC2E3B7}" type="pres">
      <dgm:prSet presAssocID="{8A85805E-A960-423F-83FE-AE91611BAB36}" presName="Accent" presStyleLbl="alignNode1" presStyleIdx="1" presStyleCnt="3"/>
      <dgm:spPr/>
    </dgm:pt>
    <dgm:pt modelId="{2805ACEA-EB3B-4428-BBD3-350B8B0A10D8}" type="pres">
      <dgm:prSet presAssocID="{8A85805E-A960-423F-83FE-AE91611BAB36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12BB1B-9EF3-4911-944C-5874E29679E2}" type="pres">
      <dgm:prSet presAssocID="{8A85805E-A960-423F-83FE-AE91611BAB36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EBB2CB-221E-49BE-A8B1-DA5827F806CF}" type="pres">
      <dgm:prSet presAssocID="{399A1EA4-900C-405B-A735-21B8793328C2}" presName="sibTrans" presStyleCnt="0"/>
      <dgm:spPr/>
    </dgm:pt>
    <dgm:pt modelId="{74510AF8-6398-4A95-A1DA-3F768E6AFD47}" type="pres">
      <dgm:prSet presAssocID="{19B5BFBB-5DFE-4D7E-8E40-0B1196B824F3}" presName="composite" presStyleCnt="0"/>
      <dgm:spPr/>
    </dgm:pt>
    <dgm:pt modelId="{8DC3BA4B-4D29-4ADF-82B6-6AD9FFF361E8}" type="pres">
      <dgm:prSet presAssocID="{19B5BFBB-5DFE-4D7E-8E40-0B1196B824F3}" presName="BackAccent" presStyleLbl="bgShp" presStyleIdx="2" presStyleCnt="3"/>
      <dgm:spPr/>
    </dgm:pt>
    <dgm:pt modelId="{1E83F744-8C6A-471E-A1BC-218ADEA3A6DA}" type="pres">
      <dgm:prSet presAssocID="{19B5BFBB-5DFE-4D7E-8E40-0B1196B824F3}" presName="Accent" presStyleLbl="alignNode1" presStyleIdx="2" presStyleCnt="3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0F53F735-FECD-4CF1-9D9B-FAE547DB3476}" type="pres">
      <dgm:prSet presAssocID="{19B5BFBB-5DFE-4D7E-8E40-0B1196B824F3}" presName="Child" presStyleLbl="revTx" presStyleIdx="4" presStyleCnt="6" custLinFactNeighborX="32" custLinFactNeighborY="-3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67734F-4BD6-4051-80E3-62806DA23165}" type="pres">
      <dgm:prSet presAssocID="{19B5BFBB-5DFE-4D7E-8E40-0B1196B824F3}" presName="Parent" presStyleLbl="revTx" presStyleIdx="5" presStyleCnt="6" custLinFactNeighborX="32" custLinFactNeighborY="-29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DA1F7CC-1074-4451-9C0D-FE9854CE7A05}" srcId="{8A85805E-A960-423F-83FE-AE91611BAB36}" destId="{AFF01239-0764-46BF-A8A5-30E3BE2DAC26}" srcOrd="0" destOrd="0" parTransId="{6F497346-7FCB-418D-A448-5BE0EDC48DC9}" sibTransId="{36D0E273-05EC-45D0-8A3E-6669DC8131D3}"/>
    <dgm:cxn modelId="{50D73748-4E4E-495C-8848-6F887B203561}" type="presOf" srcId="{19B5BFBB-5DFE-4D7E-8E40-0B1196B824F3}" destId="{EA67734F-4BD6-4051-80E3-62806DA23165}" srcOrd="0" destOrd="0" presId="urn:microsoft.com/office/officeart/2008/layout/IncreasingCircleProcess"/>
    <dgm:cxn modelId="{3067E1DE-23C6-4D65-94CF-22DBBD4F1B20}" type="presOf" srcId="{8A85805E-A960-423F-83FE-AE91611BAB36}" destId="{7612BB1B-9EF3-4911-944C-5874E29679E2}" srcOrd="0" destOrd="0" presId="urn:microsoft.com/office/officeart/2008/layout/IncreasingCircleProcess"/>
    <dgm:cxn modelId="{479E0694-B77C-4B29-B152-01889D68E447}" type="presOf" srcId="{5158BF87-9FBD-4B02-8B3A-A82553446ED4}" destId="{0F53F735-FECD-4CF1-9D9B-FAE547DB3476}" srcOrd="0" destOrd="0" presId="urn:microsoft.com/office/officeart/2008/layout/IncreasingCircleProcess"/>
    <dgm:cxn modelId="{0D3AA15E-1BC5-426B-AC03-1F39A07B0A97}" srcId="{8EB953B2-D1B1-4591-8F60-14869D6CC22B}" destId="{19B5BFBB-5DFE-4D7E-8E40-0B1196B824F3}" srcOrd="2" destOrd="0" parTransId="{1365BF62-4AF1-474C-9FFB-E75E6769DAB9}" sibTransId="{464BCED4-C691-4865-85A9-A53D8048781D}"/>
    <dgm:cxn modelId="{668D2CF0-83DD-4428-BA75-72D12C040013}" srcId="{8EB953B2-D1B1-4591-8F60-14869D6CC22B}" destId="{B7805296-9C5F-4EE5-8938-E0430CD93DC2}" srcOrd="0" destOrd="0" parTransId="{4468AB68-D7A9-42A2-9BA6-FB240D85E751}" sibTransId="{FD6ECAD1-8564-4469-AAD2-0B9E39BC961F}"/>
    <dgm:cxn modelId="{EBF73D64-CCAD-446E-BEFA-AA1583966EEA}" type="presOf" srcId="{8EB953B2-D1B1-4591-8F60-14869D6CC22B}" destId="{A3557D3E-66F0-4A32-BB52-5D5F527C17CF}" srcOrd="0" destOrd="0" presId="urn:microsoft.com/office/officeart/2008/layout/IncreasingCircleProcess"/>
    <dgm:cxn modelId="{5A263DCF-E0E5-4473-BEBB-820033EE6318}" type="presOf" srcId="{AFF01239-0764-46BF-A8A5-30E3BE2DAC26}" destId="{2805ACEA-EB3B-4428-BBD3-350B8B0A10D8}" srcOrd="0" destOrd="0" presId="urn:microsoft.com/office/officeart/2008/layout/IncreasingCircleProcess"/>
    <dgm:cxn modelId="{E98F04D8-128B-478C-85AA-D6CB8DE152A7}" type="presOf" srcId="{8E4AA408-D1C6-4401-BA88-53BDAF0631D0}" destId="{45DF4029-9E05-4BEB-AD07-805EA5D193A7}" srcOrd="0" destOrd="0" presId="urn:microsoft.com/office/officeart/2008/layout/IncreasingCircleProcess"/>
    <dgm:cxn modelId="{55057C7E-6347-432A-8D47-46171756D4D1}" srcId="{8EB953B2-D1B1-4591-8F60-14869D6CC22B}" destId="{8A85805E-A960-423F-83FE-AE91611BAB36}" srcOrd="1" destOrd="0" parTransId="{E8067FB5-A8FD-4B7F-8621-9F20951608E2}" sibTransId="{399A1EA4-900C-405B-A735-21B8793328C2}"/>
    <dgm:cxn modelId="{77C1DAB4-5071-46CF-8062-C298C4CE5727}" type="presOf" srcId="{B7805296-9C5F-4EE5-8938-E0430CD93DC2}" destId="{1ACCC894-C3E6-4DE1-A42F-032BF0BEBBAC}" srcOrd="0" destOrd="0" presId="urn:microsoft.com/office/officeart/2008/layout/IncreasingCircleProcess"/>
    <dgm:cxn modelId="{46D284C3-9A2B-4769-890D-CCDD28BC6A7B}" srcId="{19B5BFBB-5DFE-4D7E-8E40-0B1196B824F3}" destId="{5158BF87-9FBD-4B02-8B3A-A82553446ED4}" srcOrd="0" destOrd="0" parTransId="{928D20F7-8A07-4A25-B272-EE329004AFC0}" sibTransId="{D2E93421-DA6F-4015-8357-6990C08E031A}"/>
    <dgm:cxn modelId="{AEEFFA49-3364-4D43-A455-D4E2865B8A4A}" srcId="{B7805296-9C5F-4EE5-8938-E0430CD93DC2}" destId="{8E4AA408-D1C6-4401-BA88-53BDAF0631D0}" srcOrd="0" destOrd="0" parTransId="{ED991D7F-35D4-4AD7-B7E0-A128E76519E3}" sibTransId="{69994AF8-42E6-4DF6-8233-32C883DAD893}"/>
    <dgm:cxn modelId="{AFCA9860-F84B-45B9-86D6-B14E51141C19}" type="presParOf" srcId="{A3557D3E-66F0-4A32-BB52-5D5F527C17CF}" destId="{B0C42EE5-E206-4333-9D8D-27E8BB71A1F4}" srcOrd="0" destOrd="0" presId="urn:microsoft.com/office/officeart/2008/layout/IncreasingCircleProcess"/>
    <dgm:cxn modelId="{313FF317-D86B-4D59-9C17-955362375440}" type="presParOf" srcId="{B0C42EE5-E206-4333-9D8D-27E8BB71A1F4}" destId="{97AE08BA-74CE-46C1-B5BF-194A6B00237D}" srcOrd="0" destOrd="0" presId="urn:microsoft.com/office/officeart/2008/layout/IncreasingCircleProcess"/>
    <dgm:cxn modelId="{9159551F-8EBF-4720-91F6-41F63D8EF46F}" type="presParOf" srcId="{B0C42EE5-E206-4333-9D8D-27E8BB71A1F4}" destId="{F6F1615A-D385-4134-A830-DD426F56ABE1}" srcOrd="1" destOrd="0" presId="urn:microsoft.com/office/officeart/2008/layout/IncreasingCircleProcess"/>
    <dgm:cxn modelId="{C9D238C9-2795-49D3-98FD-64F6974DB18A}" type="presParOf" srcId="{B0C42EE5-E206-4333-9D8D-27E8BB71A1F4}" destId="{45DF4029-9E05-4BEB-AD07-805EA5D193A7}" srcOrd="2" destOrd="0" presId="urn:microsoft.com/office/officeart/2008/layout/IncreasingCircleProcess"/>
    <dgm:cxn modelId="{58F602BB-2F83-4203-91A2-06642F2A214D}" type="presParOf" srcId="{B0C42EE5-E206-4333-9D8D-27E8BB71A1F4}" destId="{1ACCC894-C3E6-4DE1-A42F-032BF0BEBBAC}" srcOrd="3" destOrd="0" presId="urn:microsoft.com/office/officeart/2008/layout/IncreasingCircleProcess"/>
    <dgm:cxn modelId="{77D84AD5-CD64-440F-B84B-7D48D0314476}" type="presParOf" srcId="{A3557D3E-66F0-4A32-BB52-5D5F527C17CF}" destId="{4F44F1EF-F957-4DDB-BDAB-15C9E71FD77E}" srcOrd="1" destOrd="0" presId="urn:microsoft.com/office/officeart/2008/layout/IncreasingCircleProcess"/>
    <dgm:cxn modelId="{DEEDE56D-8E5A-4D91-BB0B-0C103DE165EE}" type="presParOf" srcId="{A3557D3E-66F0-4A32-BB52-5D5F527C17CF}" destId="{148E915F-522C-40ED-B641-72F4D97D92AE}" srcOrd="2" destOrd="0" presId="urn:microsoft.com/office/officeart/2008/layout/IncreasingCircleProcess"/>
    <dgm:cxn modelId="{E806E7F2-A403-467C-82A5-938F0DC9D58E}" type="presParOf" srcId="{148E915F-522C-40ED-B641-72F4D97D92AE}" destId="{7FC8B93E-5D26-41EE-83AD-F30B2C659D19}" srcOrd="0" destOrd="0" presId="urn:microsoft.com/office/officeart/2008/layout/IncreasingCircleProcess"/>
    <dgm:cxn modelId="{B32D2D2E-7F82-412D-B050-6167E4CAF1AE}" type="presParOf" srcId="{148E915F-522C-40ED-B641-72F4D97D92AE}" destId="{F38EAB99-7076-424B-A5E1-945C1EC2E3B7}" srcOrd="1" destOrd="0" presId="urn:microsoft.com/office/officeart/2008/layout/IncreasingCircleProcess"/>
    <dgm:cxn modelId="{79F02DAA-541F-4699-B777-724315A698A8}" type="presParOf" srcId="{148E915F-522C-40ED-B641-72F4D97D92AE}" destId="{2805ACEA-EB3B-4428-BBD3-350B8B0A10D8}" srcOrd="2" destOrd="0" presId="urn:microsoft.com/office/officeart/2008/layout/IncreasingCircleProcess"/>
    <dgm:cxn modelId="{3A547EB8-1C10-4C16-87B5-5E843A4B4B7A}" type="presParOf" srcId="{148E915F-522C-40ED-B641-72F4D97D92AE}" destId="{7612BB1B-9EF3-4911-944C-5874E29679E2}" srcOrd="3" destOrd="0" presId="urn:microsoft.com/office/officeart/2008/layout/IncreasingCircleProcess"/>
    <dgm:cxn modelId="{FC5E713E-428F-4FC8-BB4B-EA875B3681FA}" type="presParOf" srcId="{A3557D3E-66F0-4A32-BB52-5D5F527C17CF}" destId="{3BEBB2CB-221E-49BE-A8B1-DA5827F806CF}" srcOrd="3" destOrd="0" presId="urn:microsoft.com/office/officeart/2008/layout/IncreasingCircleProcess"/>
    <dgm:cxn modelId="{33AE89BB-3A69-48DB-9F0F-451FE89E7860}" type="presParOf" srcId="{A3557D3E-66F0-4A32-BB52-5D5F527C17CF}" destId="{74510AF8-6398-4A95-A1DA-3F768E6AFD47}" srcOrd="4" destOrd="0" presId="urn:microsoft.com/office/officeart/2008/layout/IncreasingCircleProcess"/>
    <dgm:cxn modelId="{AC4125ED-907C-4846-84CE-595D2614C904}" type="presParOf" srcId="{74510AF8-6398-4A95-A1DA-3F768E6AFD47}" destId="{8DC3BA4B-4D29-4ADF-82B6-6AD9FFF361E8}" srcOrd="0" destOrd="0" presId="urn:microsoft.com/office/officeart/2008/layout/IncreasingCircleProcess"/>
    <dgm:cxn modelId="{2C595A61-934A-4626-9C66-AF34C395A3DC}" type="presParOf" srcId="{74510AF8-6398-4A95-A1DA-3F768E6AFD47}" destId="{1E83F744-8C6A-471E-A1BC-218ADEA3A6DA}" srcOrd="1" destOrd="0" presId="urn:microsoft.com/office/officeart/2008/layout/IncreasingCircleProcess"/>
    <dgm:cxn modelId="{00653471-27DD-48AE-BD23-EA851E356DF8}" type="presParOf" srcId="{74510AF8-6398-4A95-A1DA-3F768E6AFD47}" destId="{0F53F735-FECD-4CF1-9D9B-FAE547DB3476}" srcOrd="2" destOrd="0" presId="urn:microsoft.com/office/officeart/2008/layout/IncreasingCircleProcess"/>
    <dgm:cxn modelId="{00DA79F3-5605-461E-94D6-0C2B5F5E96BF}" type="presParOf" srcId="{74510AF8-6398-4A95-A1DA-3F768E6AFD47}" destId="{EA67734F-4BD6-4051-80E3-62806DA23165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DB2C618-2002-447C-B881-C4965062430A}" type="doc">
      <dgm:prSet loTypeId="urn:microsoft.com/office/officeart/2005/8/layout/radial6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04D4141B-D809-4F28-AC1C-BCA52895B6A5}">
      <dgm:prSet phldrT="[Texto]" custT="1"/>
      <dgm:spPr/>
      <dgm:t>
        <a:bodyPr/>
        <a:lstStyle/>
        <a:p>
          <a:r>
            <a:rPr lang="es-EC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Ciclo de mejora de la calidad del servicio de transporte público del DQM</a:t>
          </a:r>
          <a:endParaRPr lang="es-EC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0F39F8-22F6-4830-B94E-83D96FA41EFD}" type="parTrans" cxnId="{A274B487-1B3F-4092-AB81-60D2CF18AB7A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21D4E3-A135-48FE-B6F2-6D3D3DC77AFD}" type="sibTrans" cxnId="{A274B487-1B3F-4092-AB81-60D2CF18AB7A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754601-D4C6-49AC-AF1E-BBCC53230DA0}">
      <dgm:prSet phldrT="[Texto]"/>
      <dgm:spPr/>
      <dgm:t>
        <a:bodyPr/>
        <a:lstStyle/>
        <a:p>
          <a:r>
            <a: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1.Diagnóstico</a:t>
          </a:r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en base a las encuestas de satisfacción.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BB3262-1173-404A-86E7-9E443A23C22B}" type="parTrans" cxnId="{38EAB174-2264-4286-92E5-D59D8FCC99B2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4C1625-ACCF-401B-B5F8-89AAA366A5F2}" type="sibTrans" cxnId="{38EAB174-2264-4286-92E5-D59D8FCC99B2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2D4797-B161-4882-8CE0-52BA797DEA2D}">
      <dgm:prSet phldrT="[Texto]"/>
      <dgm:spPr/>
      <dgm:t>
        <a:bodyPr/>
        <a:lstStyle/>
        <a:p>
          <a:r>
            <a: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2. Planificar </a:t>
          </a:r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acciones de mejorar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1D55AF-6D7A-4D12-B0BC-05D65E20B862}" type="parTrans" cxnId="{4618E07D-0807-423B-97C8-6BD87D81C947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F4B7F3-A03B-4D7C-9D3F-5D9C587E3C6F}" type="sibTrans" cxnId="{4618E07D-0807-423B-97C8-6BD87D81C947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5DA410-9893-482D-8537-31B412A4E6B4}">
      <dgm:prSet phldrT="[Texto]"/>
      <dgm:spPr/>
      <dgm:t>
        <a:bodyPr/>
        <a:lstStyle/>
        <a:p>
          <a:r>
            <a: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Verificar: </a:t>
          </a:r>
          <a:r>
            <a:rPr lang="es-EC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ediante encuestas, informes y clientes fantasma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E2A493-CF3C-4800-9D4A-970828208A46}" type="parTrans" cxnId="{6235423B-A8DC-4A2B-87B5-8C8EABC71B37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54A8A5-7E97-4C1F-9500-83475B689FA0}" type="sibTrans" cxnId="{6235423B-A8DC-4A2B-87B5-8C8EABC71B37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598DD3-4B83-4D76-916D-728022435BB9}">
      <dgm:prSet phldrT="[Texto]"/>
      <dgm:spPr/>
      <dgm:t>
        <a:bodyPr/>
        <a:lstStyle/>
        <a:p>
          <a:r>
            <a: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Actuar: </a:t>
          </a:r>
          <a:r>
            <a:rPr lang="es-EC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analizar los resultados y proponer cambios o mejoras.</a:t>
          </a:r>
          <a:endParaRPr lang="es-EC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B447C8-314C-4C98-82CB-F5DD5B860EB0}" type="parTrans" cxnId="{702D6566-6898-47C8-A15A-98DD58991CC2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7CAD55-CBC5-4C3A-B990-B15A7881CF4E}" type="sibTrans" cxnId="{702D6566-6898-47C8-A15A-98DD58991CC2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5014DE-EED2-4616-A428-FBC5552F9DCE}">
      <dgm:prSet phldrT="[Texto]"/>
      <dgm:spPr/>
      <dgm:t>
        <a:bodyPr/>
        <a:lstStyle/>
        <a:p>
          <a:r>
            <a: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3. Implementar las acciones</a:t>
          </a:r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mediante la modificación de políticas, procesos y leyes.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7E1216-56FA-498E-8931-2CE194DC7CE9}" type="parTrans" cxnId="{3D2027AC-4FFC-4F3B-806F-7FF10E2FAC2F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596B76-06DA-453D-BC8C-3BCBC16F228A}" type="sibTrans" cxnId="{3D2027AC-4FFC-4F3B-806F-7FF10E2FAC2F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413921-F751-4448-8094-C3EC71623D18}" type="pres">
      <dgm:prSet presAssocID="{7DB2C618-2002-447C-B881-C4965062430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41DA205-24F9-4CE0-812F-9BF48AE7693D}" type="pres">
      <dgm:prSet presAssocID="{04D4141B-D809-4F28-AC1C-BCA52895B6A5}" presName="centerShape" presStyleLbl="node0" presStyleIdx="0" presStyleCnt="1" custScaleX="86727" custScaleY="82180" custLinFactNeighborX="-1365" custLinFactNeighborY="-28"/>
      <dgm:spPr/>
      <dgm:t>
        <a:bodyPr/>
        <a:lstStyle/>
        <a:p>
          <a:endParaRPr lang="es-EC"/>
        </a:p>
      </dgm:t>
    </dgm:pt>
    <dgm:pt modelId="{946184B9-D7AD-419F-B401-068EE01C889B}" type="pres">
      <dgm:prSet presAssocID="{29754601-D4C6-49AC-AF1E-BBCC53230DA0}" presName="node" presStyleLbl="node1" presStyleIdx="0" presStyleCnt="5" custRadScaleRad="75009" custRadScaleInc="-477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E8C5C2-C23D-41C9-B8D5-954C5F886184}" type="pres">
      <dgm:prSet presAssocID="{29754601-D4C6-49AC-AF1E-BBCC53230DA0}" presName="dummy" presStyleCnt="0"/>
      <dgm:spPr/>
      <dgm:t>
        <a:bodyPr/>
        <a:lstStyle/>
        <a:p>
          <a:endParaRPr lang="es-EC"/>
        </a:p>
      </dgm:t>
    </dgm:pt>
    <dgm:pt modelId="{2E469CDF-77DC-4082-9BC8-CB094BFE5A3C}" type="pres">
      <dgm:prSet presAssocID="{654C1625-ACCF-401B-B5F8-89AAA366A5F2}" presName="sibTrans" presStyleLbl="sibTrans2D1" presStyleIdx="0" presStyleCnt="5"/>
      <dgm:spPr/>
      <dgm:t>
        <a:bodyPr/>
        <a:lstStyle/>
        <a:p>
          <a:endParaRPr lang="es-EC"/>
        </a:p>
      </dgm:t>
    </dgm:pt>
    <dgm:pt modelId="{004C9732-D75A-42D5-B2DE-641495094761}" type="pres">
      <dgm:prSet presAssocID="{6B2D4797-B161-4882-8CE0-52BA797DEA2D}" presName="node" presStyleLbl="node1" presStyleIdx="1" presStyleCnt="5" custRadScaleRad="76632" custRadScaleInc="1565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9BB402-3767-4275-815D-C73859E45F42}" type="pres">
      <dgm:prSet presAssocID="{6B2D4797-B161-4882-8CE0-52BA797DEA2D}" presName="dummy" presStyleCnt="0"/>
      <dgm:spPr/>
      <dgm:t>
        <a:bodyPr/>
        <a:lstStyle/>
        <a:p>
          <a:endParaRPr lang="es-EC"/>
        </a:p>
      </dgm:t>
    </dgm:pt>
    <dgm:pt modelId="{09FE757C-67A6-42EB-85DF-5E8F2045A5A0}" type="pres">
      <dgm:prSet presAssocID="{4AF4B7F3-A03B-4D7C-9D3F-5D9C587E3C6F}" presName="sibTrans" presStyleLbl="sibTrans2D1" presStyleIdx="1" presStyleCnt="5"/>
      <dgm:spPr/>
      <dgm:t>
        <a:bodyPr/>
        <a:lstStyle/>
        <a:p>
          <a:endParaRPr lang="es-EC"/>
        </a:p>
      </dgm:t>
    </dgm:pt>
    <dgm:pt modelId="{5B5F8A68-A781-4FD9-9706-B54F6A8E7401}" type="pres">
      <dgm:prSet presAssocID="{125014DE-EED2-4616-A428-FBC5552F9DCE}" presName="node" presStyleLbl="node1" presStyleIdx="2" presStyleCnt="5" custRadScaleRad="80660" custRadScaleInc="-50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1498C4-83A2-40C7-9A1E-82A5AF134BFE}" type="pres">
      <dgm:prSet presAssocID="{125014DE-EED2-4616-A428-FBC5552F9DCE}" presName="dummy" presStyleCnt="0"/>
      <dgm:spPr/>
      <dgm:t>
        <a:bodyPr/>
        <a:lstStyle/>
        <a:p>
          <a:endParaRPr lang="es-EC"/>
        </a:p>
      </dgm:t>
    </dgm:pt>
    <dgm:pt modelId="{436EE3DE-B1AE-40EE-949A-0F6540E68B30}" type="pres">
      <dgm:prSet presAssocID="{D7596B76-06DA-453D-BC8C-3BCBC16F228A}" presName="sibTrans" presStyleLbl="sibTrans2D1" presStyleIdx="2" presStyleCnt="5"/>
      <dgm:spPr/>
      <dgm:t>
        <a:bodyPr/>
        <a:lstStyle/>
        <a:p>
          <a:endParaRPr lang="es-EC"/>
        </a:p>
      </dgm:t>
    </dgm:pt>
    <dgm:pt modelId="{8CB85CD1-1398-4470-84BF-89204843443C}" type="pres">
      <dgm:prSet presAssocID="{9E5DA410-9893-482D-8537-31B412A4E6B4}" presName="node" presStyleLbl="node1" presStyleIdx="3" presStyleCnt="5" custRadScaleRad="77738" custRadScaleInc="-72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56CAA3-2362-4EE1-957E-A1935F6E206D}" type="pres">
      <dgm:prSet presAssocID="{9E5DA410-9893-482D-8537-31B412A4E6B4}" presName="dummy" presStyleCnt="0"/>
      <dgm:spPr/>
      <dgm:t>
        <a:bodyPr/>
        <a:lstStyle/>
        <a:p>
          <a:endParaRPr lang="es-EC"/>
        </a:p>
      </dgm:t>
    </dgm:pt>
    <dgm:pt modelId="{DACF5624-365B-4027-BF60-18AD9A0145DE}" type="pres">
      <dgm:prSet presAssocID="{C554A8A5-7E97-4C1F-9500-83475B689FA0}" presName="sibTrans" presStyleLbl="sibTrans2D1" presStyleIdx="3" presStyleCnt="5"/>
      <dgm:spPr/>
      <dgm:t>
        <a:bodyPr/>
        <a:lstStyle/>
        <a:p>
          <a:endParaRPr lang="es-EC"/>
        </a:p>
      </dgm:t>
    </dgm:pt>
    <dgm:pt modelId="{9DD3BE41-D63B-4330-921F-294346CFF854}" type="pres">
      <dgm:prSet presAssocID="{4A598DD3-4B83-4D76-916D-728022435BB9}" presName="node" presStyleLbl="node1" presStyleIdx="4" presStyleCnt="5" custRadScaleRad="79303" custRadScaleInc="76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E47BD9-F173-482E-9998-B2EA826878ED}" type="pres">
      <dgm:prSet presAssocID="{4A598DD3-4B83-4D76-916D-728022435BB9}" presName="dummy" presStyleCnt="0"/>
      <dgm:spPr/>
      <dgm:t>
        <a:bodyPr/>
        <a:lstStyle/>
        <a:p>
          <a:endParaRPr lang="es-EC"/>
        </a:p>
      </dgm:t>
    </dgm:pt>
    <dgm:pt modelId="{27620D9F-9689-4671-9D41-4622B074B8FB}" type="pres">
      <dgm:prSet presAssocID="{737CAD55-CBC5-4C3A-B990-B15A7881CF4E}" presName="sibTrans" presStyleLbl="sibTrans2D1" presStyleIdx="4" presStyleCnt="5"/>
      <dgm:spPr/>
      <dgm:t>
        <a:bodyPr/>
        <a:lstStyle/>
        <a:p>
          <a:endParaRPr lang="es-EC"/>
        </a:p>
      </dgm:t>
    </dgm:pt>
  </dgm:ptLst>
  <dgm:cxnLst>
    <dgm:cxn modelId="{6235423B-A8DC-4A2B-87B5-8C8EABC71B37}" srcId="{04D4141B-D809-4F28-AC1C-BCA52895B6A5}" destId="{9E5DA410-9893-482D-8537-31B412A4E6B4}" srcOrd="3" destOrd="0" parTransId="{6BE2A493-CF3C-4800-9D4A-970828208A46}" sibTransId="{C554A8A5-7E97-4C1F-9500-83475B689FA0}"/>
    <dgm:cxn modelId="{702D6566-6898-47C8-A15A-98DD58991CC2}" srcId="{04D4141B-D809-4F28-AC1C-BCA52895B6A5}" destId="{4A598DD3-4B83-4D76-916D-728022435BB9}" srcOrd="4" destOrd="0" parTransId="{93B447C8-314C-4C98-82CB-F5DD5B860EB0}" sibTransId="{737CAD55-CBC5-4C3A-B990-B15A7881CF4E}"/>
    <dgm:cxn modelId="{B2ED0BA2-6D61-4CA3-91C6-AE07E4D80810}" type="presOf" srcId="{D7596B76-06DA-453D-BC8C-3BCBC16F228A}" destId="{436EE3DE-B1AE-40EE-949A-0F6540E68B30}" srcOrd="0" destOrd="0" presId="urn:microsoft.com/office/officeart/2005/8/layout/radial6"/>
    <dgm:cxn modelId="{C94E3EE6-8F27-4370-BB4B-7839AA6C94DC}" type="presOf" srcId="{29754601-D4C6-49AC-AF1E-BBCC53230DA0}" destId="{946184B9-D7AD-419F-B401-068EE01C889B}" srcOrd="0" destOrd="0" presId="urn:microsoft.com/office/officeart/2005/8/layout/radial6"/>
    <dgm:cxn modelId="{A274B487-1B3F-4092-AB81-60D2CF18AB7A}" srcId="{7DB2C618-2002-447C-B881-C4965062430A}" destId="{04D4141B-D809-4F28-AC1C-BCA52895B6A5}" srcOrd="0" destOrd="0" parTransId="{7B0F39F8-22F6-4830-B94E-83D96FA41EFD}" sibTransId="{BB21D4E3-A135-48FE-B6F2-6D3D3DC77AFD}"/>
    <dgm:cxn modelId="{664524CD-1593-4E44-9AF1-0087836939BF}" type="presOf" srcId="{C554A8A5-7E97-4C1F-9500-83475B689FA0}" destId="{DACF5624-365B-4027-BF60-18AD9A0145DE}" srcOrd="0" destOrd="0" presId="urn:microsoft.com/office/officeart/2005/8/layout/radial6"/>
    <dgm:cxn modelId="{EC733E74-A273-4462-A225-92316D3780F2}" type="presOf" srcId="{4AF4B7F3-A03B-4D7C-9D3F-5D9C587E3C6F}" destId="{09FE757C-67A6-42EB-85DF-5E8F2045A5A0}" srcOrd="0" destOrd="0" presId="urn:microsoft.com/office/officeart/2005/8/layout/radial6"/>
    <dgm:cxn modelId="{23B40CD6-F1ED-4632-A0DA-9175A522A5A1}" type="presOf" srcId="{737CAD55-CBC5-4C3A-B990-B15A7881CF4E}" destId="{27620D9F-9689-4671-9D41-4622B074B8FB}" srcOrd="0" destOrd="0" presId="urn:microsoft.com/office/officeart/2005/8/layout/radial6"/>
    <dgm:cxn modelId="{D3F80C11-16D3-4C5A-9645-CCE019FB5A45}" type="presOf" srcId="{4A598DD3-4B83-4D76-916D-728022435BB9}" destId="{9DD3BE41-D63B-4330-921F-294346CFF854}" srcOrd="0" destOrd="0" presId="urn:microsoft.com/office/officeart/2005/8/layout/radial6"/>
    <dgm:cxn modelId="{4618E07D-0807-423B-97C8-6BD87D81C947}" srcId="{04D4141B-D809-4F28-AC1C-BCA52895B6A5}" destId="{6B2D4797-B161-4882-8CE0-52BA797DEA2D}" srcOrd="1" destOrd="0" parTransId="{F21D55AF-6D7A-4D12-B0BC-05D65E20B862}" sibTransId="{4AF4B7F3-A03B-4D7C-9D3F-5D9C587E3C6F}"/>
    <dgm:cxn modelId="{52C6A081-1DB2-4859-88F6-0760464025FD}" type="presOf" srcId="{9E5DA410-9893-482D-8537-31B412A4E6B4}" destId="{8CB85CD1-1398-4470-84BF-89204843443C}" srcOrd="0" destOrd="0" presId="urn:microsoft.com/office/officeart/2005/8/layout/radial6"/>
    <dgm:cxn modelId="{B8910C83-E04B-4900-9DFD-9041F463014B}" type="presOf" srcId="{6B2D4797-B161-4882-8CE0-52BA797DEA2D}" destId="{004C9732-D75A-42D5-B2DE-641495094761}" srcOrd="0" destOrd="0" presId="urn:microsoft.com/office/officeart/2005/8/layout/radial6"/>
    <dgm:cxn modelId="{E2F54333-C990-4983-9FB8-75E8A4860B8B}" type="presOf" srcId="{125014DE-EED2-4616-A428-FBC5552F9DCE}" destId="{5B5F8A68-A781-4FD9-9706-B54F6A8E7401}" srcOrd="0" destOrd="0" presId="urn:microsoft.com/office/officeart/2005/8/layout/radial6"/>
    <dgm:cxn modelId="{3D2027AC-4FFC-4F3B-806F-7FF10E2FAC2F}" srcId="{04D4141B-D809-4F28-AC1C-BCA52895B6A5}" destId="{125014DE-EED2-4616-A428-FBC5552F9DCE}" srcOrd="2" destOrd="0" parTransId="{B87E1216-56FA-498E-8931-2CE194DC7CE9}" sibTransId="{D7596B76-06DA-453D-BC8C-3BCBC16F228A}"/>
    <dgm:cxn modelId="{38EAB174-2264-4286-92E5-D59D8FCC99B2}" srcId="{04D4141B-D809-4F28-AC1C-BCA52895B6A5}" destId="{29754601-D4C6-49AC-AF1E-BBCC53230DA0}" srcOrd="0" destOrd="0" parTransId="{69BB3262-1173-404A-86E7-9E443A23C22B}" sibTransId="{654C1625-ACCF-401B-B5F8-89AAA366A5F2}"/>
    <dgm:cxn modelId="{78743ADC-A385-4A65-BA0D-76BC436EA90B}" type="presOf" srcId="{7DB2C618-2002-447C-B881-C4965062430A}" destId="{C6413921-F751-4448-8094-C3EC71623D18}" srcOrd="0" destOrd="0" presId="urn:microsoft.com/office/officeart/2005/8/layout/radial6"/>
    <dgm:cxn modelId="{AFA5E5F9-057B-4816-B3CB-7C3E8ECE5CE8}" type="presOf" srcId="{654C1625-ACCF-401B-B5F8-89AAA366A5F2}" destId="{2E469CDF-77DC-4082-9BC8-CB094BFE5A3C}" srcOrd="0" destOrd="0" presId="urn:microsoft.com/office/officeart/2005/8/layout/radial6"/>
    <dgm:cxn modelId="{412E0932-F51F-4EDF-8519-73F911D75F45}" type="presOf" srcId="{04D4141B-D809-4F28-AC1C-BCA52895B6A5}" destId="{741DA205-24F9-4CE0-812F-9BF48AE7693D}" srcOrd="0" destOrd="0" presId="urn:microsoft.com/office/officeart/2005/8/layout/radial6"/>
    <dgm:cxn modelId="{D0183F8A-1144-478D-A97F-DB229E5B8B07}" type="presParOf" srcId="{C6413921-F751-4448-8094-C3EC71623D18}" destId="{741DA205-24F9-4CE0-812F-9BF48AE7693D}" srcOrd="0" destOrd="0" presId="urn:microsoft.com/office/officeart/2005/8/layout/radial6"/>
    <dgm:cxn modelId="{7D64BB24-45EA-4268-A0B9-7E3BA69EAEBA}" type="presParOf" srcId="{C6413921-F751-4448-8094-C3EC71623D18}" destId="{946184B9-D7AD-419F-B401-068EE01C889B}" srcOrd="1" destOrd="0" presId="urn:microsoft.com/office/officeart/2005/8/layout/radial6"/>
    <dgm:cxn modelId="{B97F992C-FC5A-4FD5-AE7A-82B33072DBCF}" type="presParOf" srcId="{C6413921-F751-4448-8094-C3EC71623D18}" destId="{61E8C5C2-C23D-41C9-B8D5-954C5F886184}" srcOrd="2" destOrd="0" presId="urn:microsoft.com/office/officeart/2005/8/layout/radial6"/>
    <dgm:cxn modelId="{97578D92-12C3-41DE-94C0-9497E4184D96}" type="presParOf" srcId="{C6413921-F751-4448-8094-C3EC71623D18}" destId="{2E469CDF-77DC-4082-9BC8-CB094BFE5A3C}" srcOrd="3" destOrd="0" presId="urn:microsoft.com/office/officeart/2005/8/layout/radial6"/>
    <dgm:cxn modelId="{4712F8B3-FB8F-413B-86EF-F8941F7B2F84}" type="presParOf" srcId="{C6413921-F751-4448-8094-C3EC71623D18}" destId="{004C9732-D75A-42D5-B2DE-641495094761}" srcOrd="4" destOrd="0" presId="urn:microsoft.com/office/officeart/2005/8/layout/radial6"/>
    <dgm:cxn modelId="{5C85CBCE-DA15-41F2-AC42-56E27EADE8B7}" type="presParOf" srcId="{C6413921-F751-4448-8094-C3EC71623D18}" destId="{3B9BB402-3767-4275-815D-C73859E45F42}" srcOrd="5" destOrd="0" presId="urn:microsoft.com/office/officeart/2005/8/layout/radial6"/>
    <dgm:cxn modelId="{86ACD370-9B66-4020-98A8-0B94C44FC85B}" type="presParOf" srcId="{C6413921-F751-4448-8094-C3EC71623D18}" destId="{09FE757C-67A6-42EB-85DF-5E8F2045A5A0}" srcOrd="6" destOrd="0" presId="urn:microsoft.com/office/officeart/2005/8/layout/radial6"/>
    <dgm:cxn modelId="{A680BF46-2B92-4067-92D3-719FA6E59C19}" type="presParOf" srcId="{C6413921-F751-4448-8094-C3EC71623D18}" destId="{5B5F8A68-A781-4FD9-9706-B54F6A8E7401}" srcOrd="7" destOrd="0" presId="urn:microsoft.com/office/officeart/2005/8/layout/radial6"/>
    <dgm:cxn modelId="{8FF6EE17-CBDB-42AE-B589-B356055A722E}" type="presParOf" srcId="{C6413921-F751-4448-8094-C3EC71623D18}" destId="{141498C4-83A2-40C7-9A1E-82A5AF134BFE}" srcOrd="8" destOrd="0" presId="urn:microsoft.com/office/officeart/2005/8/layout/radial6"/>
    <dgm:cxn modelId="{1FBA3BFC-295E-453C-A02C-41975143D9B3}" type="presParOf" srcId="{C6413921-F751-4448-8094-C3EC71623D18}" destId="{436EE3DE-B1AE-40EE-949A-0F6540E68B30}" srcOrd="9" destOrd="0" presId="urn:microsoft.com/office/officeart/2005/8/layout/radial6"/>
    <dgm:cxn modelId="{13BB47C5-A3A2-4A74-B61B-109401E9D189}" type="presParOf" srcId="{C6413921-F751-4448-8094-C3EC71623D18}" destId="{8CB85CD1-1398-4470-84BF-89204843443C}" srcOrd="10" destOrd="0" presId="urn:microsoft.com/office/officeart/2005/8/layout/radial6"/>
    <dgm:cxn modelId="{3DF03B98-0E56-4768-8EAD-3EAF9F34CEEE}" type="presParOf" srcId="{C6413921-F751-4448-8094-C3EC71623D18}" destId="{6956CAA3-2362-4EE1-957E-A1935F6E206D}" srcOrd="11" destOrd="0" presId="urn:microsoft.com/office/officeart/2005/8/layout/radial6"/>
    <dgm:cxn modelId="{838705BE-D73D-464C-B849-2DF47D7B3EA9}" type="presParOf" srcId="{C6413921-F751-4448-8094-C3EC71623D18}" destId="{DACF5624-365B-4027-BF60-18AD9A0145DE}" srcOrd="12" destOrd="0" presId="urn:microsoft.com/office/officeart/2005/8/layout/radial6"/>
    <dgm:cxn modelId="{86ECF938-6345-463E-9DDD-EDE46B999478}" type="presParOf" srcId="{C6413921-F751-4448-8094-C3EC71623D18}" destId="{9DD3BE41-D63B-4330-921F-294346CFF854}" srcOrd="13" destOrd="0" presId="urn:microsoft.com/office/officeart/2005/8/layout/radial6"/>
    <dgm:cxn modelId="{767F8EF1-3862-44DB-BE04-B768C020F621}" type="presParOf" srcId="{C6413921-F751-4448-8094-C3EC71623D18}" destId="{ABE47BD9-F173-482E-9998-B2EA826878ED}" srcOrd="14" destOrd="0" presId="urn:microsoft.com/office/officeart/2005/8/layout/radial6"/>
    <dgm:cxn modelId="{B761D3C1-C857-437E-A70F-D0B3F367562F}" type="presParOf" srcId="{C6413921-F751-4448-8094-C3EC71623D18}" destId="{27620D9F-9689-4671-9D41-4622B074B8F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37230A-814B-48E4-9014-533AD2B0E137}" type="doc">
      <dgm:prSet loTypeId="urn:microsoft.com/office/officeart/2005/8/layout/h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AEC6C2E1-129B-47F8-94B3-3BCA40459AAB}">
      <dgm:prSet phldrT="[Texto]"/>
      <dgm:spPr/>
      <dgm:t>
        <a:bodyPr/>
        <a:lstStyle/>
        <a:p>
          <a:r>
            <a: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Baja calidad del servicio </a:t>
          </a:r>
          <a:endParaRPr lang="es-EC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FE9340-CD24-4556-AE82-CE5EC8814168}" type="parTrans" cxnId="{69E75261-FD2C-4DED-9DFE-411B38E9DA3C}">
      <dgm:prSet/>
      <dgm:spPr/>
      <dgm:t>
        <a:bodyPr/>
        <a:lstStyle/>
        <a:p>
          <a:endParaRPr lang="es-EC"/>
        </a:p>
      </dgm:t>
    </dgm:pt>
    <dgm:pt modelId="{121AA644-DB2D-4642-BDC8-AFD170F001C9}" type="sibTrans" cxnId="{69E75261-FD2C-4DED-9DFE-411B38E9DA3C}">
      <dgm:prSet/>
      <dgm:spPr/>
      <dgm:t>
        <a:bodyPr/>
        <a:lstStyle/>
        <a:p>
          <a:endParaRPr lang="es-EC"/>
        </a:p>
      </dgm:t>
    </dgm:pt>
    <dgm:pt modelId="{AEE5DA6B-F531-416B-8540-8C0174F224CB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Exceso de pasajeros y velocidad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C92B4F-A19E-4896-B543-4EDB8EF271FA}" type="parTrans" cxnId="{1B8BE9C8-0E49-4BC4-B7B1-36A58D6F56D4}">
      <dgm:prSet/>
      <dgm:spPr/>
      <dgm:t>
        <a:bodyPr/>
        <a:lstStyle/>
        <a:p>
          <a:endParaRPr lang="es-EC"/>
        </a:p>
      </dgm:t>
    </dgm:pt>
    <dgm:pt modelId="{0A12DC31-26BC-41EA-96FD-C0FBBE667582}" type="sibTrans" cxnId="{1B8BE9C8-0E49-4BC4-B7B1-36A58D6F56D4}">
      <dgm:prSet/>
      <dgm:spPr/>
      <dgm:t>
        <a:bodyPr/>
        <a:lstStyle/>
        <a:p>
          <a:endParaRPr lang="es-EC"/>
        </a:p>
      </dgm:t>
    </dgm:pt>
    <dgm:pt modelId="{C07F0CAD-5CA0-4B18-B19B-CE23E7716BED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Buses en malas condiciones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8F76B2-8107-4E62-AACB-73285BE7DD99}" type="parTrans" cxnId="{3E167057-078C-48B1-A212-EDBD6B49AA4F}">
      <dgm:prSet/>
      <dgm:spPr/>
      <dgm:t>
        <a:bodyPr/>
        <a:lstStyle/>
        <a:p>
          <a:endParaRPr lang="es-EC"/>
        </a:p>
      </dgm:t>
    </dgm:pt>
    <dgm:pt modelId="{81BE9B63-95BE-40FB-9E28-1FBAC9D362AA}" type="sibTrans" cxnId="{3E167057-078C-48B1-A212-EDBD6B49AA4F}">
      <dgm:prSet/>
      <dgm:spPr/>
      <dgm:t>
        <a:bodyPr/>
        <a:lstStyle/>
        <a:p>
          <a:endParaRPr lang="es-EC"/>
        </a:p>
      </dgm:t>
    </dgm:pt>
    <dgm:pt modelId="{4BC26B25-1DB7-4764-B543-83D89B075BDA}">
      <dgm:prSet phldrT="[Texto]"/>
      <dgm:spPr/>
      <dgm:t>
        <a:bodyPr/>
        <a:lstStyle/>
        <a:p>
          <a:r>
            <a: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Deficiente sistema de transporte público del DMQ</a:t>
          </a:r>
          <a:endParaRPr lang="es-EC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F57831-94A6-4FA8-B3F6-34E113D807FD}" type="parTrans" cxnId="{7DADBAF7-5380-4110-A935-624FF4CF478A}">
      <dgm:prSet/>
      <dgm:spPr/>
      <dgm:t>
        <a:bodyPr/>
        <a:lstStyle/>
        <a:p>
          <a:endParaRPr lang="es-EC"/>
        </a:p>
      </dgm:t>
    </dgm:pt>
    <dgm:pt modelId="{A9751742-A932-4630-B019-517A9FB97FC0}" type="sibTrans" cxnId="{7DADBAF7-5380-4110-A935-624FF4CF478A}">
      <dgm:prSet/>
      <dgm:spPr/>
      <dgm:t>
        <a:bodyPr/>
        <a:lstStyle/>
        <a:p>
          <a:endParaRPr lang="es-EC"/>
        </a:p>
      </dgm:t>
    </dgm:pt>
    <dgm:pt modelId="{04ED9125-2C8C-4A98-8235-024E341964FE}">
      <dgm:prSet phldrT="[Texto]" phldr="1"/>
      <dgm:spPr/>
      <dgm:t>
        <a:bodyPr/>
        <a:lstStyle/>
        <a:p>
          <a:endParaRPr lang="es-EC"/>
        </a:p>
      </dgm:t>
    </dgm:pt>
    <dgm:pt modelId="{F03335CC-F573-4000-BD44-49C43D1E8968}" type="parTrans" cxnId="{656215FC-BAA9-43F0-A358-5ED4F45E5C6B}">
      <dgm:prSet/>
      <dgm:spPr/>
      <dgm:t>
        <a:bodyPr/>
        <a:lstStyle/>
        <a:p>
          <a:endParaRPr lang="es-EC"/>
        </a:p>
      </dgm:t>
    </dgm:pt>
    <dgm:pt modelId="{63714331-5808-4669-A19A-0C6A954D3AEA}" type="sibTrans" cxnId="{656215FC-BAA9-43F0-A358-5ED4F45E5C6B}">
      <dgm:prSet/>
      <dgm:spPr/>
      <dgm:t>
        <a:bodyPr/>
        <a:lstStyle/>
        <a:p>
          <a:endParaRPr lang="es-EC"/>
        </a:p>
      </dgm:t>
    </dgm:pt>
    <dgm:pt modelId="{A6F4A642-A969-432C-AC11-723199B866C6}">
      <dgm:prSet phldrT="[Texto]" phldr="1"/>
      <dgm:spPr/>
      <dgm:t>
        <a:bodyPr/>
        <a:lstStyle/>
        <a:p>
          <a:endParaRPr lang="es-EC"/>
        </a:p>
      </dgm:t>
    </dgm:pt>
    <dgm:pt modelId="{17A66A7B-06FC-4B6F-B483-1B6D9C5D3532}" type="parTrans" cxnId="{9520F8BE-2F15-4C64-9ADF-78E55D480C29}">
      <dgm:prSet/>
      <dgm:spPr/>
      <dgm:t>
        <a:bodyPr/>
        <a:lstStyle/>
        <a:p>
          <a:endParaRPr lang="es-EC"/>
        </a:p>
      </dgm:t>
    </dgm:pt>
    <dgm:pt modelId="{24B29AAE-1BF9-4B88-8800-A7FE21EDEBCE}" type="sibTrans" cxnId="{9520F8BE-2F15-4C64-9ADF-78E55D480C29}">
      <dgm:prSet/>
      <dgm:spPr/>
      <dgm:t>
        <a:bodyPr/>
        <a:lstStyle/>
        <a:p>
          <a:endParaRPr lang="es-EC"/>
        </a:p>
      </dgm:t>
    </dgm:pt>
    <dgm:pt modelId="{C456998A-1AF0-42F3-BAB9-D603E3DA0E02}">
      <dgm:prSet phldrT="[Texto]" custT="1"/>
      <dgm:spPr/>
      <dgm:t>
        <a:bodyPr/>
        <a:lstStyle/>
        <a:p>
          <a:r>
            <a:rPr lang="es-EC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Insatisfacción de la ciudadanía</a:t>
          </a:r>
          <a:endParaRPr lang="es-EC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607EA1-B3B7-478E-B2C7-E8033AE00A64}" type="parTrans" cxnId="{BFB9D614-F430-4D6A-8E13-B344C6A387E9}">
      <dgm:prSet/>
      <dgm:spPr/>
      <dgm:t>
        <a:bodyPr/>
        <a:lstStyle/>
        <a:p>
          <a:endParaRPr lang="es-EC"/>
        </a:p>
      </dgm:t>
    </dgm:pt>
    <dgm:pt modelId="{3E1D2639-02E6-4CDF-8942-E4603DAA2444}" type="sibTrans" cxnId="{BFB9D614-F430-4D6A-8E13-B344C6A387E9}">
      <dgm:prSet/>
      <dgm:spPr/>
      <dgm:t>
        <a:bodyPr/>
        <a:lstStyle/>
        <a:p>
          <a:endParaRPr lang="es-EC"/>
        </a:p>
      </dgm:t>
    </dgm:pt>
    <dgm:pt modelId="{24C6A6C2-F01B-4A0B-9CCF-56E0C65933E9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Desconfianza del servicio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F511D0-A659-4072-ACDC-09E7C73AEC35}" type="parTrans" cxnId="{695229D4-D00E-47A4-964F-D594C8C4ADAA}">
      <dgm:prSet/>
      <dgm:spPr/>
      <dgm:t>
        <a:bodyPr/>
        <a:lstStyle/>
        <a:p>
          <a:endParaRPr lang="es-EC"/>
        </a:p>
      </dgm:t>
    </dgm:pt>
    <dgm:pt modelId="{A4392294-3424-4767-9419-1E183B4A8435}" type="sibTrans" cxnId="{695229D4-D00E-47A4-964F-D594C8C4ADAA}">
      <dgm:prSet/>
      <dgm:spPr/>
      <dgm:t>
        <a:bodyPr/>
        <a:lstStyle/>
        <a:p>
          <a:endParaRPr lang="es-EC"/>
        </a:p>
      </dgm:t>
    </dgm:pt>
    <dgm:pt modelId="{342774BF-6D03-40C7-9482-354A1EB6C3E0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Incremento del tráfico vehicular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F2115A-4054-488B-B57C-DB99460EA363}" type="parTrans" cxnId="{8CE19886-107D-47EC-95ED-3780A1C51912}">
      <dgm:prSet/>
      <dgm:spPr/>
      <dgm:t>
        <a:bodyPr/>
        <a:lstStyle/>
        <a:p>
          <a:endParaRPr lang="es-EC"/>
        </a:p>
      </dgm:t>
    </dgm:pt>
    <dgm:pt modelId="{1E6D9C7A-0285-499B-B230-B7B29E51AC33}" type="sibTrans" cxnId="{8CE19886-107D-47EC-95ED-3780A1C51912}">
      <dgm:prSet/>
      <dgm:spPr/>
      <dgm:t>
        <a:bodyPr/>
        <a:lstStyle/>
        <a:p>
          <a:endParaRPr lang="es-EC"/>
        </a:p>
      </dgm:t>
    </dgm:pt>
    <dgm:pt modelId="{488F6340-7756-43E2-BA82-246A743CCB93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Falta de capacitación 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CCD879-3DBE-4F58-AE16-894E2BCA675A}" type="parTrans" cxnId="{176D76F8-AB69-4E67-883B-55E64E236D97}">
      <dgm:prSet/>
      <dgm:spPr/>
      <dgm:t>
        <a:bodyPr/>
        <a:lstStyle/>
        <a:p>
          <a:endParaRPr lang="es-EC"/>
        </a:p>
      </dgm:t>
    </dgm:pt>
    <dgm:pt modelId="{F42E8804-671B-4CC8-BD28-AC070B782862}" type="sibTrans" cxnId="{176D76F8-AB69-4E67-883B-55E64E236D97}">
      <dgm:prSet/>
      <dgm:spPr/>
      <dgm:t>
        <a:bodyPr/>
        <a:lstStyle/>
        <a:p>
          <a:endParaRPr lang="es-EC"/>
        </a:p>
      </dgm:t>
    </dgm:pt>
    <dgm:pt modelId="{1F998105-4BB2-448B-95AB-AD6A7F436D49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Pocas innovaciones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6F786E-E857-4F28-BA44-F538EEDEC417}" type="parTrans" cxnId="{FDA2E273-B2E5-4438-96A5-E47B407E9CA3}">
      <dgm:prSet/>
      <dgm:spPr/>
      <dgm:t>
        <a:bodyPr/>
        <a:lstStyle/>
        <a:p>
          <a:endParaRPr lang="es-EC"/>
        </a:p>
      </dgm:t>
    </dgm:pt>
    <dgm:pt modelId="{21D7F7FC-1DF4-4A8F-9108-66BDE501DD44}" type="sibTrans" cxnId="{FDA2E273-B2E5-4438-96A5-E47B407E9CA3}">
      <dgm:prSet/>
      <dgm:spPr/>
      <dgm:t>
        <a:bodyPr/>
        <a:lstStyle/>
        <a:p>
          <a:endParaRPr lang="es-EC"/>
        </a:p>
      </dgm:t>
    </dgm:pt>
    <dgm:pt modelId="{9A9B902E-BAC2-4221-A40E-80F87C834DD6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Deficiente control de la Municipalidad 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546D9E-5DAB-458C-BF5B-0D3F2619B8DA}" type="parTrans" cxnId="{67CA29DA-F736-4371-AF6A-EFFBB72615B4}">
      <dgm:prSet/>
      <dgm:spPr/>
      <dgm:t>
        <a:bodyPr/>
        <a:lstStyle/>
        <a:p>
          <a:endParaRPr lang="es-EC"/>
        </a:p>
      </dgm:t>
    </dgm:pt>
    <dgm:pt modelId="{11CCFA22-A9F1-457D-B884-61CC57183D62}" type="sibTrans" cxnId="{67CA29DA-F736-4371-AF6A-EFFBB72615B4}">
      <dgm:prSet/>
      <dgm:spPr/>
      <dgm:t>
        <a:bodyPr/>
        <a:lstStyle/>
        <a:p>
          <a:endParaRPr lang="es-EC"/>
        </a:p>
      </dgm:t>
    </dgm:pt>
    <dgm:pt modelId="{5E87A627-9025-4AF1-A45F-922E0E3819C1}" type="pres">
      <dgm:prSet presAssocID="{E137230A-814B-48E4-9014-533AD2B0E13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922E95B-4477-4FFB-AB3D-E45F87BD9DA6}" type="pres">
      <dgm:prSet presAssocID="{E137230A-814B-48E4-9014-533AD2B0E137}" presName="tSp" presStyleCnt="0"/>
      <dgm:spPr/>
      <dgm:t>
        <a:bodyPr/>
        <a:lstStyle/>
        <a:p>
          <a:endParaRPr lang="es-EC"/>
        </a:p>
      </dgm:t>
    </dgm:pt>
    <dgm:pt modelId="{83336DDC-9343-4DB9-9D29-18C72775E464}" type="pres">
      <dgm:prSet presAssocID="{E137230A-814B-48E4-9014-533AD2B0E137}" presName="bSp" presStyleCnt="0"/>
      <dgm:spPr/>
      <dgm:t>
        <a:bodyPr/>
        <a:lstStyle/>
        <a:p>
          <a:endParaRPr lang="es-EC"/>
        </a:p>
      </dgm:t>
    </dgm:pt>
    <dgm:pt modelId="{868D6A5B-74DA-4365-90BF-D910714BF50D}" type="pres">
      <dgm:prSet presAssocID="{E137230A-814B-48E4-9014-533AD2B0E137}" presName="process" presStyleCnt="0"/>
      <dgm:spPr/>
      <dgm:t>
        <a:bodyPr/>
        <a:lstStyle/>
        <a:p>
          <a:endParaRPr lang="es-EC"/>
        </a:p>
      </dgm:t>
    </dgm:pt>
    <dgm:pt modelId="{A598AA17-2D01-4563-8A28-82B59A4537ED}" type="pres">
      <dgm:prSet presAssocID="{AEC6C2E1-129B-47F8-94B3-3BCA40459AAB}" presName="composite1" presStyleCnt="0"/>
      <dgm:spPr/>
      <dgm:t>
        <a:bodyPr/>
        <a:lstStyle/>
        <a:p>
          <a:endParaRPr lang="es-EC"/>
        </a:p>
      </dgm:t>
    </dgm:pt>
    <dgm:pt modelId="{1B90682C-AD19-4EF6-BC94-8A9F06E86F53}" type="pres">
      <dgm:prSet presAssocID="{AEC6C2E1-129B-47F8-94B3-3BCA40459AAB}" presName="dummyNode1" presStyleLbl="node1" presStyleIdx="0" presStyleCnt="3"/>
      <dgm:spPr/>
      <dgm:t>
        <a:bodyPr/>
        <a:lstStyle/>
        <a:p>
          <a:endParaRPr lang="es-EC"/>
        </a:p>
      </dgm:t>
    </dgm:pt>
    <dgm:pt modelId="{FCF3E4DF-1A2A-4A59-BEF1-655CD9E208DD}" type="pres">
      <dgm:prSet presAssocID="{AEC6C2E1-129B-47F8-94B3-3BCA40459AAB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704470-5D12-43D3-999E-F9E8260E9B0E}" type="pres">
      <dgm:prSet presAssocID="{AEC6C2E1-129B-47F8-94B3-3BCA40459AAB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3B995B-138D-4E12-8537-549456EB9322}" type="pres">
      <dgm:prSet presAssocID="{AEC6C2E1-129B-47F8-94B3-3BCA40459AAB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200013-77A8-417C-B486-E326D49CE6AD}" type="pres">
      <dgm:prSet presAssocID="{AEC6C2E1-129B-47F8-94B3-3BCA40459AAB}" presName="connSite1" presStyleCnt="0"/>
      <dgm:spPr/>
      <dgm:t>
        <a:bodyPr/>
        <a:lstStyle/>
        <a:p>
          <a:endParaRPr lang="es-EC"/>
        </a:p>
      </dgm:t>
    </dgm:pt>
    <dgm:pt modelId="{C048CFF3-1BF2-47EA-9FDA-C4C5BCA5E844}" type="pres">
      <dgm:prSet presAssocID="{121AA644-DB2D-4642-BDC8-AFD170F001C9}" presName="Name9" presStyleLbl="sibTrans2D1" presStyleIdx="0" presStyleCnt="2"/>
      <dgm:spPr/>
      <dgm:t>
        <a:bodyPr/>
        <a:lstStyle/>
        <a:p>
          <a:endParaRPr lang="es-EC"/>
        </a:p>
      </dgm:t>
    </dgm:pt>
    <dgm:pt modelId="{53CE37F9-BA0C-4B51-B2E2-1995B18DA131}" type="pres">
      <dgm:prSet presAssocID="{4BC26B25-1DB7-4764-B543-83D89B075BDA}" presName="composite2" presStyleCnt="0"/>
      <dgm:spPr/>
      <dgm:t>
        <a:bodyPr/>
        <a:lstStyle/>
        <a:p>
          <a:endParaRPr lang="es-EC"/>
        </a:p>
      </dgm:t>
    </dgm:pt>
    <dgm:pt modelId="{662DFD9F-253A-4623-999F-7E76A2662761}" type="pres">
      <dgm:prSet presAssocID="{4BC26B25-1DB7-4764-B543-83D89B075BDA}" presName="dummyNode2" presStyleLbl="node1" presStyleIdx="0" presStyleCnt="3"/>
      <dgm:spPr/>
      <dgm:t>
        <a:bodyPr/>
        <a:lstStyle/>
        <a:p>
          <a:endParaRPr lang="es-EC"/>
        </a:p>
      </dgm:t>
    </dgm:pt>
    <dgm:pt modelId="{F60E5095-F44C-44F8-9628-5D0340C3D1B2}" type="pres">
      <dgm:prSet presAssocID="{4BC26B25-1DB7-4764-B543-83D89B075BDA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AAF81E-F789-4981-8E1B-F9ED7FBA7561}" type="pres">
      <dgm:prSet presAssocID="{4BC26B25-1DB7-4764-B543-83D89B075BDA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A74B57-A14D-4DBB-BBAB-48823B562ED1}" type="pres">
      <dgm:prSet presAssocID="{4BC26B25-1DB7-4764-B543-83D89B075BDA}" presName="parentNode2" presStyleLbl="node1" presStyleIdx="1" presStyleCnt="3" custScaleX="91974" custScaleY="104138" custLinFactY="2575" custLinFactNeighborX="-2803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B5F4C6-D887-4F23-91E4-D4BE7F96C2AF}" type="pres">
      <dgm:prSet presAssocID="{4BC26B25-1DB7-4764-B543-83D89B075BDA}" presName="connSite2" presStyleCnt="0"/>
      <dgm:spPr/>
      <dgm:t>
        <a:bodyPr/>
        <a:lstStyle/>
        <a:p>
          <a:endParaRPr lang="es-EC"/>
        </a:p>
      </dgm:t>
    </dgm:pt>
    <dgm:pt modelId="{B713A0E5-71ED-4D4D-952A-DFC65E97E6EE}" type="pres">
      <dgm:prSet presAssocID="{A9751742-A932-4630-B019-517A9FB97FC0}" presName="Name18" presStyleLbl="sibTrans2D1" presStyleIdx="1" presStyleCnt="2" custAng="1666632"/>
      <dgm:spPr/>
      <dgm:t>
        <a:bodyPr/>
        <a:lstStyle/>
        <a:p>
          <a:endParaRPr lang="es-EC"/>
        </a:p>
      </dgm:t>
    </dgm:pt>
    <dgm:pt modelId="{4FBFFC31-9143-4AD1-9F6F-4401F7DE884A}" type="pres">
      <dgm:prSet presAssocID="{C456998A-1AF0-42F3-BAB9-D603E3DA0E02}" presName="composite1" presStyleCnt="0"/>
      <dgm:spPr/>
      <dgm:t>
        <a:bodyPr/>
        <a:lstStyle/>
        <a:p>
          <a:endParaRPr lang="es-EC"/>
        </a:p>
      </dgm:t>
    </dgm:pt>
    <dgm:pt modelId="{9EA3ADAC-9B1C-45CF-B8A4-FBA9EA8588CB}" type="pres">
      <dgm:prSet presAssocID="{C456998A-1AF0-42F3-BAB9-D603E3DA0E02}" presName="dummyNode1" presStyleLbl="node1" presStyleIdx="1" presStyleCnt="3"/>
      <dgm:spPr/>
      <dgm:t>
        <a:bodyPr/>
        <a:lstStyle/>
        <a:p>
          <a:endParaRPr lang="es-EC"/>
        </a:p>
      </dgm:t>
    </dgm:pt>
    <dgm:pt modelId="{3B0FB998-A249-4CD1-8E52-E2A7E9A690B6}" type="pres">
      <dgm:prSet presAssocID="{C456998A-1AF0-42F3-BAB9-D603E3DA0E02}" presName="childNode1" presStyleLbl="bgAcc1" presStyleIdx="2" presStyleCnt="3" custScaleY="52391" custLinFactNeighborX="-4967" custLinFactNeighborY="180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8ADE1B-D94F-4353-B031-5E92A0B97CCA}" type="pres">
      <dgm:prSet presAssocID="{C456998A-1AF0-42F3-BAB9-D603E3DA0E02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CCA6F7-A7A3-47C5-8C44-72063F407EF2}" type="pres">
      <dgm:prSet presAssocID="{C456998A-1AF0-42F3-BAB9-D603E3DA0E02}" presName="parentNode1" presStyleLbl="node1" presStyleIdx="2" presStyleCnt="3" custLinFactNeighborY="-2924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D3133E-4B06-4135-BC9B-C1B696FF8A81}" type="pres">
      <dgm:prSet presAssocID="{C456998A-1AF0-42F3-BAB9-D603E3DA0E02}" presName="connSite1" presStyleCnt="0"/>
      <dgm:spPr/>
      <dgm:t>
        <a:bodyPr/>
        <a:lstStyle/>
        <a:p>
          <a:endParaRPr lang="es-EC"/>
        </a:p>
      </dgm:t>
    </dgm:pt>
  </dgm:ptLst>
  <dgm:cxnLst>
    <dgm:cxn modelId="{FDA2E273-B2E5-4438-96A5-E47B407E9CA3}" srcId="{AEC6C2E1-129B-47F8-94B3-3BCA40459AAB}" destId="{1F998105-4BB2-448B-95AB-AD6A7F436D49}" srcOrd="3" destOrd="0" parTransId="{5A6F786E-E857-4F28-BA44-F538EEDEC417}" sibTransId="{21D7F7FC-1DF4-4A8F-9108-66BDE501DD44}"/>
    <dgm:cxn modelId="{C3DBEEEC-9714-416A-BEEB-49E7295CD2C6}" type="presOf" srcId="{488F6340-7756-43E2-BA82-246A743CCB93}" destId="{23704470-5D12-43D3-999E-F9E8260E9B0E}" srcOrd="1" destOrd="2" presId="urn:microsoft.com/office/officeart/2005/8/layout/hProcess4"/>
    <dgm:cxn modelId="{325A37DB-439C-453A-B965-CAB5F1642448}" type="presOf" srcId="{1F998105-4BB2-448B-95AB-AD6A7F436D49}" destId="{23704470-5D12-43D3-999E-F9E8260E9B0E}" srcOrd="1" destOrd="3" presId="urn:microsoft.com/office/officeart/2005/8/layout/hProcess4"/>
    <dgm:cxn modelId="{695229D4-D00E-47A4-964F-D594C8C4ADAA}" srcId="{C456998A-1AF0-42F3-BAB9-D603E3DA0E02}" destId="{24C6A6C2-F01B-4A0B-9CCF-56E0C65933E9}" srcOrd="0" destOrd="0" parTransId="{33F511D0-A659-4072-ACDC-09E7C73AEC35}" sibTransId="{A4392294-3424-4767-9419-1E183B4A8435}"/>
    <dgm:cxn modelId="{C3790D81-B79B-4CF6-864E-B5FC8D617A0E}" type="presOf" srcId="{9A9B902E-BAC2-4221-A40E-80F87C834DD6}" destId="{23704470-5D12-43D3-999E-F9E8260E9B0E}" srcOrd="1" destOrd="4" presId="urn:microsoft.com/office/officeart/2005/8/layout/hProcess4"/>
    <dgm:cxn modelId="{A485D8C0-557F-4E84-BA53-5B1035492673}" type="presOf" srcId="{488F6340-7756-43E2-BA82-246A743CCB93}" destId="{FCF3E4DF-1A2A-4A59-BEF1-655CD9E208DD}" srcOrd="0" destOrd="2" presId="urn:microsoft.com/office/officeart/2005/8/layout/hProcess4"/>
    <dgm:cxn modelId="{E4871FF2-20E3-4997-892D-A856FF27272E}" type="presOf" srcId="{4BC26B25-1DB7-4764-B543-83D89B075BDA}" destId="{00A74B57-A14D-4DBB-BBAB-48823B562ED1}" srcOrd="0" destOrd="0" presId="urn:microsoft.com/office/officeart/2005/8/layout/hProcess4"/>
    <dgm:cxn modelId="{FD813234-169A-4605-8C12-2F36FE3CCFF4}" type="presOf" srcId="{121AA644-DB2D-4642-BDC8-AFD170F001C9}" destId="{C048CFF3-1BF2-47EA-9FDA-C4C5BCA5E844}" srcOrd="0" destOrd="0" presId="urn:microsoft.com/office/officeart/2005/8/layout/hProcess4"/>
    <dgm:cxn modelId="{A4CB4085-4F21-406A-8135-710FAB633000}" type="presOf" srcId="{24C6A6C2-F01B-4A0B-9CCF-56E0C65933E9}" destId="{388ADE1B-D94F-4353-B031-5E92A0B97CCA}" srcOrd="1" destOrd="0" presId="urn:microsoft.com/office/officeart/2005/8/layout/hProcess4"/>
    <dgm:cxn modelId="{90B9D10C-34A3-4D92-9793-8F918AA2AD43}" type="presOf" srcId="{342774BF-6D03-40C7-9482-354A1EB6C3E0}" destId="{388ADE1B-D94F-4353-B031-5E92A0B97CCA}" srcOrd="1" destOrd="1" presId="urn:microsoft.com/office/officeart/2005/8/layout/hProcess4"/>
    <dgm:cxn modelId="{3D146BC2-091C-4F9D-8239-B6B5614B9643}" type="presOf" srcId="{04ED9125-2C8C-4A98-8235-024E341964FE}" destId="{9DAAF81E-F789-4981-8E1B-F9ED7FBA7561}" srcOrd="1" destOrd="0" presId="urn:microsoft.com/office/officeart/2005/8/layout/hProcess4"/>
    <dgm:cxn modelId="{3FEA47CB-665E-4755-843A-57EF30A3A6E7}" type="presOf" srcId="{A6F4A642-A969-432C-AC11-723199B866C6}" destId="{9DAAF81E-F789-4981-8E1B-F9ED7FBA7561}" srcOrd="1" destOrd="1" presId="urn:microsoft.com/office/officeart/2005/8/layout/hProcess4"/>
    <dgm:cxn modelId="{C7F5F738-274B-4E85-950D-C79254C3B14A}" type="presOf" srcId="{AEE5DA6B-F531-416B-8540-8C0174F224CB}" destId="{23704470-5D12-43D3-999E-F9E8260E9B0E}" srcOrd="1" destOrd="0" presId="urn:microsoft.com/office/officeart/2005/8/layout/hProcess4"/>
    <dgm:cxn modelId="{176D76F8-AB69-4E67-883B-55E64E236D97}" srcId="{AEC6C2E1-129B-47F8-94B3-3BCA40459AAB}" destId="{488F6340-7756-43E2-BA82-246A743CCB93}" srcOrd="2" destOrd="0" parTransId="{84CCD879-3DBE-4F58-AE16-894E2BCA675A}" sibTransId="{F42E8804-671B-4CC8-BD28-AC070B782862}"/>
    <dgm:cxn modelId="{8B2E4785-F5B2-4513-9DB9-115F6CBADE4F}" type="presOf" srcId="{AEC6C2E1-129B-47F8-94B3-3BCA40459AAB}" destId="{F03B995B-138D-4E12-8537-549456EB9322}" srcOrd="0" destOrd="0" presId="urn:microsoft.com/office/officeart/2005/8/layout/hProcess4"/>
    <dgm:cxn modelId="{DC3DB7A7-449C-4C2D-A3A7-8619554EE2E1}" type="presOf" srcId="{AEE5DA6B-F531-416B-8540-8C0174F224CB}" destId="{FCF3E4DF-1A2A-4A59-BEF1-655CD9E208DD}" srcOrd="0" destOrd="0" presId="urn:microsoft.com/office/officeart/2005/8/layout/hProcess4"/>
    <dgm:cxn modelId="{D7F0D41A-FEF3-40D7-AE13-F9192BA969AD}" type="presOf" srcId="{C456998A-1AF0-42F3-BAB9-D603E3DA0E02}" destId="{87CCA6F7-A7A3-47C5-8C44-72063F407EF2}" srcOrd="0" destOrd="0" presId="urn:microsoft.com/office/officeart/2005/8/layout/hProcess4"/>
    <dgm:cxn modelId="{7DADBAF7-5380-4110-A935-624FF4CF478A}" srcId="{E137230A-814B-48E4-9014-533AD2B0E137}" destId="{4BC26B25-1DB7-4764-B543-83D89B075BDA}" srcOrd="1" destOrd="0" parTransId="{14F57831-94A6-4FA8-B3F6-34E113D807FD}" sibTransId="{A9751742-A932-4630-B019-517A9FB97FC0}"/>
    <dgm:cxn modelId="{2837382E-2DCA-4738-83A1-B74F2ECA9AE2}" type="presOf" srcId="{9A9B902E-BAC2-4221-A40E-80F87C834DD6}" destId="{FCF3E4DF-1A2A-4A59-BEF1-655CD9E208DD}" srcOrd="0" destOrd="4" presId="urn:microsoft.com/office/officeart/2005/8/layout/hProcess4"/>
    <dgm:cxn modelId="{69E75261-FD2C-4DED-9DFE-411B38E9DA3C}" srcId="{E137230A-814B-48E4-9014-533AD2B0E137}" destId="{AEC6C2E1-129B-47F8-94B3-3BCA40459AAB}" srcOrd="0" destOrd="0" parTransId="{ABFE9340-CD24-4556-AE82-CE5EC8814168}" sibTransId="{121AA644-DB2D-4642-BDC8-AFD170F001C9}"/>
    <dgm:cxn modelId="{9D856AF9-C398-4A33-B9ED-2E334477D589}" type="presOf" srcId="{342774BF-6D03-40C7-9482-354A1EB6C3E0}" destId="{3B0FB998-A249-4CD1-8E52-E2A7E9A690B6}" srcOrd="0" destOrd="1" presId="urn:microsoft.com/office/officeart/2005/8/layout/hProcess4"/>
    <dgm:cxn modelId="{67CA29DA-F736-4371-AF6A-EFFBB72615B4}" srcId="{AEC6C2E1-129B-47F8-94B3-3BCA40459AAB}" destId="{9A9B902E-BAC2-4221-A40E-80F87C834DD6}" srcOrd="4" destOrd="0" parTransId="{F1546D9E-5DAB-458C-BF5B-0D3F2619B8DA}" sibTransId="{11CCFA22-A9F1-457D-B884-61CC57183D62}"/>
    <dgm:cxn modelId="{C13DAED5-B93D-425C-A776-938B27F6E4CF}" type="presOf" srcId="{A6F4A642-A969-432C-AC11-723199B866C6}" destId="{F60E5095-F44C-44F8-9628-5D0340C3D1B2}" srcOrd="0" destOrd="1" presId="urn:microsoft.com/office/officeart/2005/8/layout/hProcess4"/>
    <dgm:cxn modelId="{3E167057-078C-48B1-A212-EDBD6B49AA4F}" srcId="{AEC6C2E1-129B-47F8-94B3-3BCA40459AAB}" destId="{C07F0CAD-5CA0-4B18-B19B-CE23E7716BED}" srcOrd="1" destOrd="0" parTransId="{5E8F76B2-8107-4E62-AACB-73285BE7DD99}" sibTransId="{81BE9B63-95BE-40FB-9E28-1FBAC9D362AA}"/>
    <dgm:cxn modelId="{4D5833DF-19EB-4CAB-BE2D-B43FC5FA0B9D}" type="presOf" srcId="{1F998105-4BB2-448B-95AB-AD6A7F436D49}" destId="{FCF3E4DF-1A2A-4A59-BEF1-655CD9E208DD}" srcOrd="0" destOrd="3" presId="urn:microsoft.com/office/officeart/2005/8/layout/hProcess4"/>
    <dgm:cxn modelId="{22749EEC-A1BC-459D-BD99-AE5ACFC3A2EB}" type="presOf" srcId="{C07F0CAD-5CA0-4B18-B19B-CE23E7716BED}" destId="{FCF3E4DF-1A2A-4A59-BEF1-655CD9E208DD}" srcOrd="0" destOrd="1" presId="urn:microsoft.com/office/officeart/2005/8/layout/hProcess4"/>
    <dgm:cxn modelId="{7CA63BBD-7068-4B1C-AFD8-0E9B3EF427F4}" type="presOf" srcId="{04ED9125-2C8C-4A98-8235-024E341964FE}" destId="{F60E5095-F44C-44F8-9628-5D0340C3D1B2}" srcOrd="0" destOrd="0" presId="urn:microsoft.com/office/officeart/2005/8/layout/hProcess4"/>
    <dgm:cxn modelId="{BFB9D614-F430-4D6A-8E13-B344C6A387E9}" srcId="{E137230A-814B-48E4-9014-533AD2B0E137}" destId="{C456998A-1AF0-42F3-BAB9-D603E3DA0E02}" srcOrd="2" destOrd="0" parTransId="{99607EA1-B3B7-478E-B2C7-E8033AE00A64}" sibTransId="{3E1D2639-02E6-4CDF-8942-E4603DAA2444}"/>
    <dgm:cxn modelId="{DBB84632-E5BE-4270-AB85-485AAA222D6E}" type="presOf" srcId="{A9751742-A932-4630-B019-517A9FB97FC0}" destId="{B713A0E5-71ED-4D4D-952A-DFC65E97E6EE}" srcOrd="0" destOrd="0" presId="urn:microsoft.com/office/officeart/2005/8/layout/hProcess4"/>
    <dgm:cxn modelId="{5BE51813-85BC-4584-AA4F-3E278491CDF3}" type="presOf" srcId="{E137230A-814B-48E4-9014-533AD2B0E137}" destId="{5E87A627-9025-4AF1-A45F-922E0E3819C1}" srcOrd="0" destOrd="0" presId="urn:microsoft.com/office/officeart/2005/8/layout/hProcess4"/>
    <dgm:cxn modelId="{8CE19886-107D-47EC-95ED-3780A1C51912}" srcId="{C456998A-1AF0-42F3-BAB9-D603E3DA0E02}" destId="{342774BF-6D03-40C7-9482-354A1EB6C3E0}" srcOrd="1" destOrd="0" parTransId="{6CF2115A-4054-488B-B57C-DB99460EA363}" sibTransId="{1E6D9C7A-0285-499B-B230-B7B29E51AC33}"/>
    <dgm:cxn modelId="{CF0DA132-0919-4F15-B939-EEEBD7D1D08A}" type="presOf" srcId="{24C6A6C2-F01B-4A0B-9CCF-56E0C65933E9}" destId="{3B0FB998-A249-4CD1-8E52-E2A7E9A690B6}" srcOrd="0" destOrd="0" presId="urn:microsoft.com/office/officeart/2005/8/layout/hProcess4"/>
    <dgm:cxn modelId="{1B8BE9C8-0E49-4BC4-B7B1-36A58D6F56D4}" srcId="{AEC6C2E1-129B-47F8-94B3-3BCA40459AAB}" destId="{AEE5DA6B-F531-416B-8540-8C0174F224CB}" srcOrd="0" destOrd="0" parTransId="{15C92B4F-A19E-4896-B543-4EDB8EF271FA}" sibTransId="{0A12DC31-26BC-41EA-96FD-C0FBBE667582}"/>
    <dgm:cxn modelId="{656215FC-BAA9-43F0-A358-5ED4F45E5C6B}" srcId="{4BC26B25-1DB7-4764-B543-83D89B075BDA}" destId="{04ED9125-2C8C-4A98-8235-024E341964FE}" srcOrd="0" destOrd="0" parTransId="{F03335CC-F573-4000-BD44-49C43D1E8968}" sibTransId="{63714331-5808-4669-A19A-0C6A954D3AEA}"/>
    <dgm:cxn modelId="{8A06FFB2-D84A-4F48-9870-28BFAF5F931D}" type="presOf" srcId="{C07F0CAD-5CA0-4B18-B19B-CE23E7716BED}" destId="{23704470-5D12-43D3-999E-F9E8260E9B0E}" srcOrd="1" destOrd="1" presId="urn:microsoft.com/office/officeart/2005/8/layout/hProcess4"/>
    <dgm:cxn modelId="{9520F8BE-2F15-4C64-9ADF-78E55D480C29}" srcId="{4BC26B25-1DB7-4764-B543-83D89B075BDA}" destId="{A6F4A642-A969-432C-AC11-723199B866C6}" srcOrd="1" destOrd="0" parTransId="{17A66A7B-06FC-4B6F-B483-1B6D9C5D3532}" sibTransId="{24B29AAE-1BF9-4B88-8800-A7FE21EDEBCE}"/>
    <dgm:cxn modelId="{47BE8881-CEAD-4FF9-A012-B48F1D612BC1}" type="presParOf" srcId="{5E87A627-9025-4AF1-A45F-922E0E3819C1}" destId="{C922E95B-4477-4FFB-AB3D-E45F87BD9DA6}" srcOrd="0" destOrd="0" presId="urn:microsoft.com/office/officeart/2005/8/layout/hProcess4"/>
    <dgm:cxn modelId="{3476DAC6-D37F-4F56-BF37-62827D5B7412}" type="presParOf" srcId="{5E87A627-9025-4AF1-A45F-922E0E3819C1}" destId="{83336DDC-9343-4DB9-9D29-18C72775E464}" srcOrd="1" destOrd="0" presId="urn:microsoft.com/office/officeart/2005/8/layout/hProcess4"/>
    <dgm:cxn modelId="{9B4E7DE7-6E45-428C-BE0A-CF5393928EB2}" type="presParOf" srcId="{5E87A627-9025-4AF1-A45F-922E0E3819C1}" destId="{868D6A5B-74DA-4365-90BF-D910714BF50D}" srcOrd="2" destOrd="0" presId="urn:microsoft.com/office/officeart/2005/8/layout/hProcess4"/>
    <dgm:cxn modelId="{150EFEFF-C201-4EA5-B954-A6D2BD72810D}" type="presParOf" srcId="{868D6A5B-74DA-4365-90BF-D910714BF50D}" destId="{A598AA17-2D01-4563-8A28-82B59A4537ED}" srcOrd="0" destOrd="0" presId="urn:microsoft.com/office/officeart/2005/8/layout/hProcess4"/>
    <dgm:cxn modelId="{9D3BEE29-5576-4712-9A56-CA3988D1B6AE}" type="presParOf" srcId="{A598AA17-2D01-4563-8A28-82B59A4537ED}" destId="{1B90682C-AD19-4EF6-BC94-8A9F06E86F53}" srcOrd="0" destOrd="0" presId="urn:microsoft.com/office/officeart/2005/8/layout/hProcess4"/>
    <dgm:cxn modelId="{B4093591-94CF-4F29-AEDE-96182C6156E0}" type="presParOf" srcId="{A598AA17-2D01-4563-8A28-82B59A4537ED}" destId="{FCF3E4DF-1A2A-4A59-BEF1-655CD9E208DD}" srcOrd="1" destOrd="0" presId="urn:microsoft.com/office/officeart/2005/8/layout/hProcess4"/>
    <dgm:cxn modelId="{32CF8CAA-43EA-4CD8-A4EC-A53940066F9F}" type="presParOf" srcId="{A598AA17-2D01-4563-8A28-82B59A4537ED}" destId="{23704470-5D12-43D3-999E-F9E8260E9B0E}" srcOrd="2" destOrd="0" presId="urn:microsoft.com/office/officeart/2005/8/layout/hProcess4"/>
    <dgm:cxn modelId="{372FA9C4-45FE-49FF-BC41-D0A59A1CE470}" type="presParOf" srcId="{A598AA17-2D01-4563-8A28-82B59A4537ED}" destId="{F03B995B-138D-4E12-8537-549456EB9322}" srcOrd="3" destOrd="0" presId="urn:microsoft.com/office/officeart/2005/8/layout/hProcess4"/>
    <dgm:cxn modelId="{CC456758-22C9-4952-B2B0-5C4C052FB3A8}" type="presParOf" srcId="{A598AA17-2D01-4563-8A28-82B59A4537ED}" destId="{11200013-77A8-417C-B486-E326D49CE6AD}" srcOrd="4" destOrd="0" presId="urn:microsoft.com/office/officeart/2005/8/layout/hProcess4"/>
    <dgm:cxn modelId="{F270582A-87BE-497D-B5AF-FD001182CE9D}" type="presParOf" srcId="{868D6A5B-74DA-4365-90BF-D910714BF50D}" destId="{C048CFF3-1BF2-47EA-9FDA-C4C5BCA5E844}" srcOrd="1" destOrd="0" presId="urn:microsoft.com/office/officeart/2005/8/layout/hProcess4"/>
    <dgm:cxn modelId="{B9B06DC1-00C6-4F0B-8B18-9F909F861492}" type="presParOf" srcId="{868D6A5B-74DA-4365-90BF-D910714BF50D}" destId="{53CE37F9-BA0C-4B51-B2E2-1995B18DA131}" srcOrd="2" destOrd="0" presId="urn:microsoft.com/office/officeart/2005/8/layout/hProcess4"/>
    <dgm:cxn modelId="{380C9719-2D8A-4ED9-B95E-B7B0DC0B0DDF}" type="presParOf" srcId="{53CE37F9-BA0C-4B51-B2E2-1995B18DA131}" destId="{662DFD9F-253A-4623-999F-7E76A2662761}" srcOrd="0" destOrd="0" presId="urn:microsoft.com/office/officeart/2005/8/layout/hProcess4"/>
    <dgm:cxn modelId="{BB5EB539-B1F8-4467-811A-EABB08D8CFCE}" type="presParOf" srcId="{53CE37F9-BA0C-4B51-B2E2-1995B18DA131}" destId="{F60E5095-F44C-44F8-9628-5D0340C3D1B2}" srcOrd="1" destOrd="0" presId="urn:microsoft.com/office/officeart/2005/8/layout/hProcess4"/>
    <dgm:cxn modelId="{4AFE2265-CB6D-404D-8E51-F9961C196BB2}" type="presParOf" srcId="{53CE37F9-BA0C-4B51-B2E2-1995B18DA131}" destId="{9DAAF81E-F789-4981-8E1B-F9ED7FBA7561}" srcOrd="2" destOrd="0" presId="urn:microsoft.com/office/officeart/2005/8/layout/hProcess4"/>
    <dgm:cxn modelId="{D1AD7735-AF2E-4C41-BE3A-B2A5702CFCB7}" type="presParOf" srcId="{53CE37F9-BA0C-4B51-B2E2-1995B18DA131}" destId="{00A74B57-A14D-4DBB-BBAB-48823B562ED1}" srcOrd="3" destOrd="0" presId="urn:microsoft.com/office/officeart/2005/8/layout/hProcess4"/>
    <dgm:cxn modelId="{EEA1214C-4939-42F7-B95E-48C5649A5C62}" type="presParOf" srcId="{53CE37F9-BA0C-4B51-B2E2-1995B18DA131}" destId="{6BB5F4C6-D887-4F23-91E4-D4BE7F96C2AF}" srcOrd="4" destOrd="0" presId="urn:microsoft.com/office/officeart/2005/8/layout/hProcess4"/>
    <dgm:cxn modelId="{0D6A8B7F-40B0-476A-A77C-F13880B8FCB6}" type="presParOf" srcId="{868D6A5B-74DA-4365-90BF-D910714BF50D}" destId="{B713A0E5-71ED-4D4D-952A-DFC65E97E6EE}" srcOrd="3" destOrd="0" presId="urn:microsoft.com/office/officeart/2005/8/layout/hProcess4"/>
    <dgm:cxn modelId="{E1E932D9-05EE-4717-9217-B5B4380F0D01}" type="presParOf" srcId="{868D6A5B-74DA-4365-90BF-D910714BF50D}" destId="{4FBFFC31-9143-4AD1-9F6F-4401F7DE884A}" srcOrd="4" destOrd="0" presId="urn:microsoft.com/office/officeart/2005/8/layout/hProcess4"/>
    <dgm:cxn modelId="{B27065EE-16E3-442E-8D08-E27B9FE56598}" type="presParOf" srcId="{4FBFFC31-9143-4AD1-9F6F-4401F7DE884A}" destId="{9EA3ADAC-9B1C-45CF-B8A4-FBA9EA8588CB}" srcOrd="0" destOrd="0" presId="urn:microsoft.com/office/officeart/2005/8/layout/hProcess4"/>
    <dgm:cxn modelId="{61E0CBF4-1C5F-47F8-8B23-86C75DEF8176}" type="presParOf" srcId="{4FBFFC31-9143-4AD1-9F6F-4401F7DE884A}" destId="{3B0FB998-A249-4CD1-8E52-E2A7E9A690B6}" srcOrd="1" destOrd="0" presId="urn:microsoft.com/office/officeart/2005/8/layout/hProcess4"/>
    <dgm:cxn modelId="{C547A6EB-3A83-4A21-ADFA-33595A72463F}" type="presParOf" srcId="{4FBFFC31-9143-4AD1-9F6F-4401F7DE884A}" destId="{388ADE1B-D94F-4353-B031-5E92A0B97CCA}" srcOrd="2" destOrd="0" presId="urn:microsoft.com/office/officeart/2005/8/layout/hProcess4"/>
    <dgm:cxn modelId="{5174E68C-53F0-4404-905F-A3100355D42E}" type="presParOf" srcId="{4FBFFC31-9143-4AD1-9F6F-4401F7DE884A}" destId="{87CCA6F7-A7A3-47C5-8C44-72063F407EF2}" srcOrd="3" destOrd="0" presId="urn:microsoft.com/office/officeart/2005/8/layout/hProcess4"/>
    <dgm:cxn modelId="{B5799035-493A-4401-9472-B164E7077473}" type="presParOf" srcId="{4FBFFC31-9143-4AD1-9F6F-4401F7DE884A}" destId="{33D3133E-4B06-4135-BC9B-C1B696FF8A8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831D53-646E-4FBF-B1FA-92A67FA167D3}" type="doc">
      <dgm:prSet loTypeId="urn:microsoft.com/office/officeart/2005/8/layout/gear1" loCatId="relationship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6EA92B58-5292-43AF-A6D5-34E87B57F770}">
      <dgm:prSet phldrT="[Texto]" custT="1"/>
      <dgm:spPr/>
      <dgm:t>
        <a:bodyPr/>
        <a:lstStyle/>
        <a:p>
          <a:pPr algn="l"/>
          <a:r>
            <a:rPr lang="es-EC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Proponer acciones de mejora para elevar el nivel de calidad de servicio del transporte público </a:t>
          </a:r>
          <a:r>
            <a:rPr lang="es-EC" sz="13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interparroquial</a:t>
          </a:r>
          <a:r>
            <a:rPr lang="es-EC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entre el Valle de Los Chillos y Quito.</a:t>
          </a:r>
          <a:endParaRPr lang="es-EC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A9D1C2-1352-478F-96C1-0B65BA4D222C}" type="parTrans" cxnId="{21593B89-E5BC-4DA5-9269-0E157EC3799C}">
      <dgm:prSet/>
      <dgm:spPr/>
      <dgm:t>
        <a:bodyPr/>
        <a:lstStyle/>
        <a:p>
          <a:endParaRPr lang="es-EC" sz="13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52B1E1-C91F-48DE-8832-328F097BB7F0}" type="sibTrans" cxnId="{21593B89-E5BC-4DA5-9269-0E157EC3799C}">
      <dgm:prSet/>
      <dgm:spPr/>
      <dgm:t>
        <a:bodyPr/>
        <a:lstStyle/>
        <a:p>
          <a:endParaRPr lang="es-EC" sz="13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925BFC-9B86-414D-A42B-2EDFCF76CDB0}">
      <dgm:prSet phldrT="[Texto]" custT="1"/>
      <dgm:spPr/>
      <dgm:t>
        <a:bodyPr/>
        <a:lstStyle/>
        <a:p>
          <a:pPr algn="l"/>
          <a:r>
            <a:rPr lang="es-EC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Determinar las dimensiones de la calidad del modelo SERVPERF que inciden en el nivel de satisfacción del servicio de transporte público convencional </a:t>
          </a:r>
          <a:r>
            <a:rPr lang="es-EC" sz="13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interparroquial</a:t>
          </a:r>
          <a:r>
            <a:rPr lang="es-EC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entre el Valle de Los Chillos y Quito, mediante modelos de respuesta ordenada.</a:t>
          </a:r>
          <a:endParaRPr lang="es-EC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5CC561-60DF-4836-940D-77FD4D2C7C97}" type="parTrans" cxnId="{0C5DBAFC-E3A5-4782-BBA1-17C40242D93C}">
      <dgm:prSet/>
      <dgm:spPr/>
      <dgm:t>
        <a:bodyPr/>
        <a:lstStyle/>
        <a:p>
          <a:endParaRPr lang="es-EC" sz="13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A4EC3E-AD39-45C5-B404-215C7CF30F65}" type="sibTrans" cxnId="{0C5DBAFC-E3A5-4782-BBA1-17C40242D93C}">
      <dgm:prSet/>
      <dgm:spPr/>
      <dgm:t>
        <a:bodyPr/>
        <a:lstStyle/>
        <a:p>
          <a:endParaRPr lang="es-EC" sz="13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8888D2-57CE-41D9-B465-C6A37E38B513}">
      <dgm:prSet phldrT="[Texto]" custT="1"/>
      <dgm:spPr/>
      <dgm:t>
        <a:bodyPr/>
        <a:lstStyle/>
        <a:p>
          <a:pPr algn="l"/>
          <a:r>
            <a:rPr lang="es-EC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Medir la calidad y el nivel de satisfacción del servicio de transporte público convencional </a:t>
          </a:r>
          <a:r>
            <a:rPr lang="es-EC" sz="13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interparroquial</a:t>
          </a:r>
          <a:r>
            <a:rPr lang="es-EC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entre el Valle de Los Chillos y Quito, mediante el modelo SERVPERF.</a:t>
          </a:r>
          <a:endParaRPr lang="es-EC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9202A6-6358-4806-90E3-FC12A9B4E599}" type="parTrans" cxnId="{E63ED287-716F-4564-BA66-DFC2B6EB1841}">
      <dgm:prSet/>
      <dgm:spPr/>
      <dgm:t>
        <a:bodyPr/>
        <a:lstStyle/>
        <a:p>
          <a:endParaRPr lang="es-EC" sz="13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3FC53E-2013-4185-9087-7F73370CD3C7}" type="sibTrans" cxnId="{E63ED287-716F-4564-BA66-DFC2B6EB1841}">
      <dgm:prSet/>
      <dgm:spPr/>
      <dgm:t>
        <a:bodyPr/>
        <a:lstStyle/>
        <a:p>
          <a:endParaRPr lang="es-EC" sz="13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B264B7-2E78-4A8C-B73C-136EA5452177}">
      <dgm:prSet phldrT="[Texto]" custT="1"/>
      <dgm:spPr/>
      <dgm:t>
        <a:bodyPr/>
        <a:lstStyle/>
        <a:p>
          <a:endParaRPr lang="es-EC"/>
        </a:p>
      </dgm:t>
    </dgm:pt>
    <dgm:pt modelId="{62B453B5-33BC-4BD9-AAF0-994E38FC7B54}" type="parTrans" cxnId="{EC05B89D-0BB9-4DF8-B75A-80C6D199FBAD}">
      <dgm:prSet/>
      <dgm:spPr/>
      <dgm:t>
        <a:bodyPr/>
        <a:lstStyle/>
        <a:p>
          <a:endParaRPr lang="es-EC" sz="13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126416-B766-45A5-A808-51A1B612DCC3}" type="sibTrans" cxnId="{EC05B89D-0BB9-4DF8-B75A-80C6D199FBAD}">
      <dgm:prSet/>
      <dgm:spPr/>
      <dgm:t>
        <a:bodyPr/>
        <a:lstStyle/>
        <a:p>
          <a:endParaRPr lang="es-EC" sz="13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741760-20D5-4BDA-AFAB-F36475B6E34F}" type="pres">
      <dgm:prSet presAssocID="{0B831D53-646E-4FBF-B1FA-92A67FA167D3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DE4C833-B4E7-4EAF-8B21-C2C5EF373D6F}" type="pres">
      <dgm:prSet presAssocID="{6EA92B58-5292-43AF-A6D5-34E87B57F770}" presName="gear1" presStyleLbl="node1" presStyleIdx="0" presStyleCnt="3" custLinFactNeighborX="21082" custLinFactNeighborY="-312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7A0383-FEE0-41BB-A7CD-02B4E550FDB4}" type="pres">
      <dgm:prSet presAssocID="{6EA92B58-5292-43AF-A6D5-34E87B57F770}" presName="gear1srcNode" presStyleLbl="node1" presStyleIdx="0" presStyleCnt="3"/>
      <dgm:spPr/>
      <dgm:t>
        <a:bodyPr/>
        <a:lstStyle/>
        <a:p>
          <a:endParaRPr lang="es-EC"/>
        </a:p>
      </dgm:t>
    </dgm:pt>
    <dgm:pt modelId="{62560A9D-9DE2-4FCC-B709-6162FF5860CF}" type="pres">
      <dgm:prSet presAssocID="{6EA92B58-5292-43AF-A6D5-34E87B57F770}" presName="gear1dstNode" presStyleLbl="node1" presStyleIdx="0" presStyleCnt="3"/>
      <dgm:spPr/>
      <dgm:t>
        <a:bodyPr/>
        <a:lstStyle/>
        <a:p>
          <a:endParaRPr lang="es-EC"/>
        </a:p>
      </dgm:t>
    </dgm:pt>
    <dgm:pt modelId="{E33C62DE-20BA-4297-B988-3CCED4C439DB}" type="pres">
      <dgm:prSet presAssocID="{8B925BFC-9B86-414D-A42B-2EDFCF76CDB0}" presName="gear2" presStyleLbl="node1" presStyleIdx="1" presStyleCnt="3" custScaleX="157613" custScaleY="136854" custLinFactNeighborX="-3826" custLinFactNeighborY="2038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0F5292-9151-4FDB-B35B-32801D58CC43}" type="pres">
      <dgm:prSet presAssocID="{8B925BFC-9B86-414D-A42B-2EDFCF76CDB0}" presName="gear2srcNode" presStyleLbl="node1" presStyleIdx="1" presStyleCnt="3"/>
      <dgm:spPr/>
      <dgm:t>
        <a:bodyPr/>
        <a:lstStyle/>
        <a:p>
          <a:endParaRPr lang="es-EC"/>
        </a:p>
      </dgm:t>
    </dgm:pt>
    <dgm:pt modelId="{E375C4D1-A832-4B49-816B-4707094486B8}" type="pres">
      <dgm:prSet presAssocID="{8B925BFC-9B86-414D-A42B-2EDFCF76CDB0}" presName="gear2dstNode" presStyleLbl="node1" presStyleIdx="1" presStyleCnt="3"/>
      <dgm:spPr/>
      <dgm:t>
        <a:bodyPr/>
        <a:lstStyle/>
        <a:p>
          <a:endParaRPr lang="es-EC"/>
        </a:p>
      </dgm:t>
    </dgm:pt>
    <dgm:pt modelId="{2AE26C0B-5953-4038-94EB-9F2F83554873}" type="pres">
      <dgm:prSet presAssocID="{2C8888D2-57CE-41D9-B465-C6A37E38B513}" presName="gear3" presStyleLbl="node1" presStyleIdx="2" presStyleCnt="3" custScaleX="126629" custScaleY="129174"/>
      <dgm:spPr/>
      <dgm:t>
        <a:bodyPr/>
        <a:lstStyle/>
        <a:p>
          <a:endParaRPr lang="es-EC"/>
        </a:p>
      </dgm:t>
    </dgm:pt>
    <dgm:pt modelId="{79141AD8-8FCA-4953-A5FB-687BDE83E015}" type="pres">
      <dgm:prSet presAssocID="{2C8888D2-57CE-41D9-B465-C6A37E38B51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7A2662-F84E-498F-9C7A-98FC369F5E73}" type="pres">
      <dgm:prSet presAssocID="{2C8888D2-57CE-41D9-B465-C6A37E38B513}" presName="gear3srcNode" presStyleLbl="node1" presStyleIdx="2" presStyleCnt="3"/>
      <dgm:spPr/>
      <dgm:t>
        <a:bodyPr/>
        <a:lstStyle/>
        <a:p>
          <a:endParaRPr lang="es-EC"/>
        </a:p>
      </dgm:t>
    </dgm:pt>
    <dgm:pt modelId="{8CA028B0-3C94-4FC5-8249-338B0A9266F9}" type="pres">
      <dgm:prSet presAssocID="{2C8888D2-57CE-41D9-B465-C6A37E38B513}" presName="gear3dstNode" presStyleLbl="node1" presStyleIdx="2" presStyleCnt="3"/>
      <dgm:spPr/>
      <dgm:t>
        <a:bodyPr/>
        <a:lstStyle/>
        <a:p>
          <a:endParaRPr lang="es-EC"/>
        </a:p>
      </dgm:t>
    </dgm:pt>
    <dgm:pt modelId="{B2BEF650-7DC5-42DA-88C3-8318792E43C5}" type="pres">
      <dgm:prSet presAssocID="{5152B1E1-C91F-48DE-8832-328F097BB7F0}" presName="connector1" presStyleLbl="sibTrans2D1" presStyleIdx="0" presStyleCnt="3" custLinFactNeighborX="11885" custLinFactNeighborY="-308"/>
      <dgm:spPr/>
      <dgm:t>
        <a:bodyPr/>
        <a:lstStyle/>
        <a:p>
          <a:endParaRPr lang="es-EC"/>
        </a:p>
      </dgm:t>
    </dgm:pt>
    <dgm:pt modelId="{E4CA0E4B-A456-4112-BB5D-FACA289060B5}" type="pres">
      <dgm:prSet presAssocID="{26A4EC3E-AD39-45C5-B404-215C7CF30F65}" presName="connector2" presStyleLbl="sibTrans2D1" presStyleIdx="1" presStyleCnt="3" custAng="817476" custLinFactNeighborX="-2620" custLinFactNeighborY="-3565"/>
      <dgm:spPr/>
      <dgm:t>
        <a:bodyPr/>
        <a:lstStyle/>
        <a:p>
          <a:endParaRPr lang="es-EC"/>
        </a:p>
      </dgm:t>
    </dgm:pt>
    <dgm:pt modelId="{332B84AD-ABFD-4FE6-8F85-C2224CEF32A1}" type="pres">
      <dgm:prSet presAssocID="{C03FC53E-2013-4185-9087-7F73370CD3C7}" presName="connector3" presStyleLbl="sibTrans2D1" presStyleIdx="2" presStyleCnt="3" custAng="691093"/>
      <dgm:spPr/>
      <dgm:t>
        <a:bodyPr/>
        <a:lstStyle/>
        <a:p>
          <a:endParaRPr lang="es-EC"/>
        </a:p>
      </dgm:t>
    </dgm:pt>
  </dgm:ptLst>
  <dgm:cxnLst>
    <dgm:cxn modelId="{EE7DC92F-5207-4192-9F88-7DF9C5B47137}" type="presOf" srcId="{26A4EC3E-AD39-45C5-B404-215C7CF30F65}" destId="{E4CA0E4B-A456-4112-BB5D-FACA289060B5}" srcOrd="0" destOrd="0" presId="urn:microsoft.com/office/officeart/2005/8/layout/gear1"/>
    <dgm:cxn modelId="{78028E51-80B9-4FE3-AE41-6A3335FB960A}" type="presOf" srcId="{2C8888D2-57CE-41D9-B465-C6A37E38B513}" destId="{3C7A2662-F84E-498F-9C7A-98FC369F5E73}" srcOrd="2" destOrd="0" presId="urn:microsoft.com/office/officeart/2005/8/layout/gear1"/>
    <dgm:cxn modelId="{81AFFD49-D1CF-410D-8DD1-EBE36962AF10}" type="presOf" srcId="{2C8888D2-57CE-41D9-B465-C6A37E38B513}" destId="{2AE26C0B-5953-4038-94EB-9F2F83554873}" srcOrd="0" destOrd="0" presId="urn:microsoft.com/office/officeart/2005/8/layout/gear1"/>
    <dgm:cxn modelId="{4842836F-B341-4A46-B546-E458FE09573A}" type="presOf" srcId="{2C8888D2-57CE-41D9-B465-C6A37E38B513}" destId="{79141AD8-8FCA-4953-A5FB-687BDE83E015}" srcOrd="1" destOrd="0" presId="urn:microsoft.com/office/officeart/2005/8/layout/gear1"/>
    <dgm:cxn modelId="{2E29F1B5-A9F4-4462-B812-C9AB16550C01}" type="presOf" srcId="{8B925BFC-9B86-414D-A42B-2EDFCF76CDB0}" destId="{E375C4D1-A832-4B49-816B-4707094486B8}" srcOrd="2" destOrd="0" presId="urn:microsoft.com/office/officeart/2005/8/layout/gear1"/>
    <dgm:cxn modelId="{19A9DD95-9F1D-404F-B8D6-2B5FD60887BE}" type="presOf" srcId="{2C8888D2-57CE-41D9-B465-C6A37E38B513}" destId="{8CA028B0-3C94-4FC5-8249-338B0A9266F9}" srcOrd="3" destOrd="0" presId="urn:microsoft.com/office/officeart/2005/8/layout/gear1"/>
    <dgm:cxn modelId="{44445211-D5E1-47DC-81B8-4189AECF9293}" type="presOf" srcId="{5152B1E1-C91F-48DE-8832-328F097BB7F0}" destId="{B2BEF650-7DC5-42DA-88C3-8318792E43C5}" srcOrd="0" destOrd="0" presId="urn:microsoft.com/office/officeart/2005/8/layout/gear1"/>
    <dgm:cxn modelId="{E63ED287-716F-4564-BA66-DFC2B6EB1841}" srcId="{0B831D53-646E-4FBF-B1FA-92A67FA167D3}" destId="{2C8888D2-57CE-41D9-B465-C6A37E38B513}" srcOrd="2" destOrd="0" parTransId="{739202A6-6358-4806-90E3-FC12A9B4E599}" sibTransId="{C03FC53E-2013-4185-9087-7F73370CD3C7}"/>
    <dgm:cxn modelId="{A562B593-029C-434D-A759-DAD782A35E6C}" type="presOf" srcId="{8B925BFC-9B86-414D-A42B-2EDFCF76CDB0}" destId="{B60F5292-9151-4FDB-B35B-32801D58CC43}" srcOrd="1" destOrd="0" presId="urn:microsoft.com/office/officeart/2005/8/layout/gear1"/>
    <dgm:cxn modelId="{21593B89-E5BC-4DA5-9269-0E157EC3799C}" srcId="{0B831D53-646E-4FBF-B1FA-92A67FA167D3}" destId="{6EA92B58-5292-43AF-A6D5-34E87B57F770}" srcOrd="0" destOrd="0" parTransId="{F5A9D1C2-1352-478F-96C1-0B65BA4D222C}" sibTransId="{5152B1E1-C91F-48DE-8832-328F097BB7F0}"/>
    <dgm:cxn modelId="{0C5DBAFC-E3A5-4782-BBA1-17C40242D93C}" srcId="{0B831D53-646E-4FBF-B1FA-92A67FA167D3}" destId="{8B925BFC-9B86-414D-A42B-2EDFCF76CDB0}" srcOrd="1" destOrd="0" parTransId="{335CC561-60DF-4836-940D-77FD4D2C7C97}" sibTransId="{26A4EC3E-AD39-45C5-B404-215C7CF30F65}"/>
    <dgm:cxn modelId="{EC05B89D-0BB9-4DF8-B75A-80C6D199FBAD}" srcId="{0B831D53-646E-4FBF-B1FA-92A67FA167D3}" destId="{35B264B7-2E78-4A8C-B73C-136EA5452177}" srcOrd="3" destOrd="0" parTransId="{62B453B5-33BC-4BD9-AAF0-994E38FC7B54}" sibTransId="{6A126416-B766-45A5-A808-51A1B612DCC3}"/>
    <dgm:cxn modelId="{0AD5FEC5-A00B-41C2-A50D-0F2B8DBADA14}" type="presOf" srcId="{0B831D53-646E-4FBF-B1FA-92A67FA167D3}" destId="{07741760-20D5-4BDA-AFAB-F36475B6E34F}" srcOrd="0" destOrd="0" presId="urn:microsoft.com/office/officeart/2005/8/layout/gear1"/>
    <dgm:cxn modelId="{A9C1A37A-2345-4629-AF39-3121717D86FF}" type="presOf" srcId="{6EA92B58-5292-43AF-A6D5-34E87B57F770}" destId="{62560A9D-9DE2-4FCC-B709-6162FF5860CF}" srcOrd="2" destOrd="0" presId="urn:microsoft.com/office/officeart/2005/8/layout/gear1"/>
    <dgm:cxn modelId="{C1A93B4D-41D7-49AD-95A8-5191276946CE}" type="presOf" srcId="{8B925BFC-9B86-414D-A42B-2EDFCF76CDB0}" destId="{E33C62DE-20BA-4297-B988-3CCED4C439DB}" srcOrd="0" destOrd="0" presId="urn:microsoft.com/office/officeart/2005/8/layout/gear1"/>
    <dgm:cxn modelId="{CEBD103A-2DE5-4D1F-8A37-4896BBF5EF82}" type="presOf" srcId="{6EA92B58-5292-43AF-A6D5-34E87B57F770}" destId="{DD7A0383-FEE0-41BB-A7CD-02B4E550FDB4}" srcOrd="1" destOrd="0" presId="urn:microsoft.com/office/officeart/2005/8/layout/gear1"/>
    <dgm:cxn modelId="{02CF480E-643C-4DD5-B035-2A6FE8C69D1D}" type="presOf" srcId="{C03FC53E-2013-4185-9087-7F73370CD3C7}" destId="{332B84AD-ABFD-4FE6-8F85-C2224CEF32A1}" srcOrd="0" destOrd="0" presId="urn:microsoft.com/office/officeart/2005/8/layout/gear1"/>
    <dgm:cxn modelId="{2C15B71F-9198-4A65-AF9E-8A49A721F270}" type="presOf" srcId="{6EA92B58-5292-43AF-A6D5-34E87B57F770}" destId="{BDE4C833-B4E7-4EAF-8B21-C2C5EF373D6F}" srcOrd="0" destOrd="0" presId="urn:microsoft.com/office/officeart/2005/8/layout/gear1"/>
    <dgm:cxn modelId="{D1399D22-C825-41B2-9E0B-B15E2A88B374}" type="presParOf" srcId="{07741760-20D5-4BDA-AFAB-F36475B6E34F}" destId="{BDE4C833-B4E7-4EAF-8B21-C2C5EF373D6F}" srcOrd="0" destOrd="0" presId="urn:microsoft.com/office/officeart/2005/8/layout/gear1"/>
    <dgm:cxn modelId="{A54317F2-EE4B-410A-9764-90D5ADD1A7A4}" type="presParOf" srcId="{07741760-20D5-4BDA-AFAB-F36475B6E34F}" destId="{DD7A0383-FEE0-41BB-A7CD-02B4E550FDB4}" srcOrd="1" destOrd="0" presId="urn:microsoft.com/office/officeart/2005/8/layout/gear1"/>
    <dgm:cxn modelId="{2FF516D1-D014-4711-8AF5-96B926A4571C}" type="presParOf" srcId="{07741760-20D5-4BDA-AFAB-F36475B6E34F}" destId="{62560A9D-9DE2-4FCC-B709-6162FF5860CF}" srcOrd="2" destOrd="0" presId="urn:microsoft.com/office/officeart/2005/8/layout/gear1"/>
    <dgm:cxn modelId="{AB117B9D-C687-4429-A21F-D8BB042949E1}" type="presParOf" srcId="{07741760-20D5-4BDA-AFAB-F36475B6E34F}" destId="{E33C62DE-20BA-4297-B988-3CCED4C439DB}" srcOrd="3" destOrd="0" presId="urn:microsoft.com/office/officeart/2005/8/layout/gear1"/>
    <dgm:cxn modelId="{948ABF39-F16E-416F-91A2-42A8B8060512}" type="presParOf" srcId="{07741760-20D5-4BDA-AFAB-F36475B6E34F}" destId="{B60F5292-9151-4FDB-B35B-32801D58CC43}" srcOrd="4" destOrd="0" presId="urn:microsoft.com/office/officeart/2005/8/layout/gear1"/>
    <dgm:cxn modelId="{DA50FAC2-A127-45FF-945F-64A4CE5B9576}" type="presParOf" srcId="{07741760-20D5-4BDA-AFAB-F36475B6E34F}" destId="{E375C4D1-A832-4B49-816B-4707094486B8}" srcOrd="5" destOrd="0" presId="urn:microsoft.com/office/officeart/2005/8/layout/gear1"/>
    <dgm:cxn modelId="{6E3AC399-7A96-4518-8975-4F29A0B30C9F}" type="presParOf" srcId="{07741760-20D5-4BDA-AFAB-F36475B6E34F}" destId="{2AE26C0B-5953-4038-94EB-9F2F83554873}" srcOrd="6" destOrd="0" presId="urn:microsoft.com/office/officeart/2005/8/layout/gear1"/>
    <dgm:cxn modelId="{9B8C4D1B-F702-4671-9FBB-CC57D9E5E66E}" type="presParOf" srcId="{07741760-20D5-4BDA-AFAB-F36475B6E34F}" destId="{79141AD8-8FCA-4953-A5FB-687BDE83E015}" srcOrd="7" destOrd="0" presId="urn:microsoft.com/office/officeart/2005/8/layout/gear1"/>
    <dgm:cxn modelId="{A9A3C892-E819-40E4-9FB4-E7DFB561153B}" type="presParOf" srcId="{07741760-20D5-4BDA-AFAB-F36475B6E34F}" destId="{3C7A2662-F84E-498F-9C7A-98FC369F5E73}" srcOrd="8" destOrd="0" presId="urn:microsoft.com/office/officeart/2005/8/layout/gear1"/>
    <dgm:cxn modelId="{C6B4C527-4700-4ABA-ACA0-575C20E93FEC}" type="presParOf" srcId="{07741760-20D5-4BDA-AFAB-F36475B6E34F}" destId="{8CA028B0-3C94-4FC5-8249-338B0A9266F9}" srcOrd="9" destOrd="0" presId="urn:microsoft.com/office/officeart/2005/8/layout/gear1"/>
    <dgm:cxn modelId="{0BE96805-3D1C-4555-A8DD-EC8D442D3F42}" type="presParOf" srcId="{07741760-20D5-4BDA-AFAB-F36475B6E34F}" destId="{B2BEF650-7DC5-42DA-88C3-8318792E43C5}" srcOrd="10" destOrd="0" presId="urn:microsoft.com/office/officeart/2005/8/layout/gear1"/>
    <dgm:cxn modelId="{E46AC83F-B92D-40CB-B902-51C785A6AD25}" type="presParOf" srcId="{07741760-20D5-4BDA-AFAB-F36475B6E34F}" destId="{E4CA0E4B-A456-4112-BB5D-FACA289060B5}" srcOrd="11" destOrd="0" presId="urn:microsoft.com/office/officeart/2005/8/layout/gear1"/>
    <dgm:cxn modelId="{0E19E62F-C311-499F-B3ED-1458A713F1F7}" type="presParOf" srcId="{07741760-20D5-4BDA-AFAB-F36475B6E34F}" destId="{332B84AD-ABFD-4FE6-8F85-C2224CEF32A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BCD8D8-D68D-4A5B-8534-F33E1EE753AA}" type="doc">
      <dgm:prSet loTypeId="urn:microsoft.com/office/officeart/2005/8/layout/cycle7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400951A-7CF5-48F0-B69D-DA52362C0152}">
      <dgm:prSet phldrT="[Texto]" custT="1"/>
      <dgm:spPr/>
      <dgm:t>
        <a:bodyPr/>
        <a:lstStyle/>
        <a:p>
          <a:r>
            <a:rPr lang="es-EC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Servicio</a:t>
          </a:r>
        </a:p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Son actividades que se realizan de acuerdo a las necesidades de los clientes.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75C364-DE16-4B28-BE35-25456F09D606}" type="parTrans" cxnId="{318BE900-67B3-4264-BB9C-072F943D8CF4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3C0C4-97DA-4A66-8E5A-606A684B53A6}" type="sibTrans" cxnId="{318BE900-67B3-4264-BB9C-072F943D8CF4}">
      <dgm:prSet custT="1"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6AE42E-1BC7-46A1-A429-218E2AE14666}">
      <dgm:prSet phldrT="[Texto]" custT="1"/>
      <dgm:spPr/>
      <dgm:t>
        <a:bodyPr/>
        <a:lstStyle/>
        <a:p>
          <a:r>
            <a:rPr lang="es-EC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Calidad del servicio</a:t>
          </a:r>
        </a:p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 el resultado del servicio percibido que tiene como objetivo satisfacer las necesidades de los clientes.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C4F169-B6E5-4FCE-818F-6EF1F9B54B2F}" type="parTrans" cxnId="{4150FD8D-88C2-490D-BCC4-3AB04AD84F8C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13F2FA-C6FE-46DB-B937-2B7F6D0E5A9C}" type="sibTrans" cxnId="{4150FD8D-88C2-490D-BCC4-3AB04AD84F8C}">
      <dgm:prSet custT="1"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7EC894-ED76-4FA0-BB28-B883C9533716}">
      <dgm:prSet phldrT="[Texto]" custT="1"/>
      <dgm:spPr/>
      <dgm:t>
        <a:bodyPr/>
        <a:lstStyle/>
        <a:p>
          <a:r>
            <a:rPr lang="es-EC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Satisfacción del cliente</a:t>
          </a:r>
        </a:p>
        <a:p>
          <a:r>
            <a:rPr lang="es-EC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Es la diferencia entre las percepciones y expectativas de los clientes.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FF627E-7866-47EB-AF2A-1D3C790568F1}" type="parTrans" cxnId="{B2758F5A-3342-4F7B-9E5E-49A3BADEF8BC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C16C37-540E-4802-9152-F223E1633531}" type="sibTrans" cxnId="{B2758F5A-3342-4F7B-9E5E-49A3BADEF8BC}">
      <dgm:prSet custT="1"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F151F2-32EC-44EE-9694-0F812794C102}" type="pres">
      <dgm:prSet presAssocID="{42BCD8D8-D68D-4A5B-8534-F33E1EE753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C5B8F97-D4C0-44E6-A236-7DF22206D335}" type="pres">
      <dgm:prSet presAssocID="{9400951A-7CF5-48F0-B69D-DA52362C0152}" presName="node" presStyleLbl="node1" presStyleIdx="0" presStyleCnt="3" custRadScaleRad="65087" custRadScaleInc="-67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F118FB-8AFE-474D-A8EC-E949001D3263}" type="pres">
      <dgm:prSet presAssocID="{C983C0C4-97DA-4A66-8E5A-606A684B53A6}" presName="sibTrans" presStyleLbl="sibTrans2D1" presStyleIdx="0" presStyleCnt="3" custScaleX="92587" custLinFactNeighborX="48338"/>
      <dgm:spPr/>
      <dgm:t>
        <a:bodyPr/>
        <a:lstStyle/>
        <a:p>
          <a:endParaRPr lang="es-EC"/>
        </a:p>
      </dgm:t>
    </dgm:pt>
    <dgm:pt modelId="{F7C3F132-4004-47B7-BEE0-B4E260821B54}" type="pres">
      <dgm:prSet presAssocID="{C983C0C4-97DA-4A66-8E5A-606A684B53A6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58AFCE09-44C3-4C9C-B396-615AB1241D5E}" type="pres">
      <dgm:prSet presAssocID="{C36AE42E-1BC7-46A1-A429-218E2AE14666}" presName="node" presStyleLbl="node1" presStyleIdx="1" presStyleCnt="3" custScaleY="107804" custRadScaleRad="87885" custRadScaleInc="-278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EDDFFC-CEBE-4DA1-8F58-2534016D3813}" type="pres">
      <dgm:prSet presAssocID="{4513F2FA-C6FE-46DB-B937-2B7F6D0E5A9C}" presName="sibTrans" presStyleLbl="sibTrans2D1" presStyleIdx="1" presStyleCnt="3" custAng="21549824" custScaleX="156196" custLinFactNeighborX="923" custLinFactNeighborY="31032"/>
      <dgm:spPr/>
      <dgm:t>
        <a:bodyPr/>
        <a:lstStyle/>
        <a:p>
          <a:endParaRPr lang="es-EC"/>
        </a:p>
      </dgm:t>
    </dgm:pt>
    <dgm:pt modelId="{EA9FA63C-7BD5-4AB5-A3BB-89F6EBCD0914}" type="pres">
      <dgm:prSet presAssocID="{4513F2FA-C6FE-46DB-B937-2B7F6D0E5A9C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2668CE0E-9E35-4CC1-AA24-2C4A1FB95219}" type="pres">
      <dgm:prSet presAssocID="{0D7EC894-ED76-4FA0-BB28-B883C9533716}" presName="node" presStyleLbl="node1" presStyleIdx="2" presStyleCnt="3" custRadScaleRad="103081" custRadScaleInc="340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9CB2CE-8DCE-4CEF-9CC3-5D685EC0E20E}" type="pres">
      <dgm:prSet presAssocID="{62C16C37-540E-4802-9152-F223E1633531}" presName="sibTrans" presStyleLbl="sibTrans2D1" presStyleIdx="2" presStyleCnt="3" custScaleX="88071" custLinFactNeighborX="-24902" custLinFactNeighborY="-5706"/>
      <dgm:spPr/>
      <dgm:t>
        <a:bodyPr/>
        <a:lstStyle/>
        <a:p>
          <a:endParaRPr lang="es-EC"/>
        </a:p>
      </dgm:t>
    </dgm:pt>
    <dgm:pt modelId="{B9FED72E-29D1-4B0F-ABED-C110B465324C}" type="pres">
      <dgm:prSet presAssocID="{62C16C37-540E-4802-9152-F223E1633531}" presName="connectorText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4150FD8D-88C2-490D-BCC4-3AB04AD84F8C}" srcId="{42BCD8D8-D68D-4A5B-8534-F33E1EE753AA}" destId="{C36AE42E-1BC7-46A1-A429-218E2AE14666}" srcOrd="1" destOrd="0" parTransId="{BCC4F169-B6E5-4FCE-818F-6EF1F9B54B2F}" sibTransId="{4513F2FA-C6FE-46DB-B937-2B7F6D0E5A9C}"/>
    <dgm:cxn modelId="{B2758F5A-3342-4F7B-9E5E-49A3BADEF8BC}" srcId="{42BCD8D8-D68D-4A5B-8534-F33E1EE753AA}" destId="{0D7EC894-ED76-4FA0-BB28-B883C9533716}" srcOrd="2" destOrd="0" parTransId="{B7FF627E-7866-47EB-AF2A-1D3C790568F1}" sibTransId="{62C16C37-540E-4802-9152-F223E1633531}"/>
    <dgm:cxn modelId="{0CFC81E2-87EC-4A41-B738-A38E694019CB}" type="presOf" srcId="{4513F2FA-C6FE-46DB-B937-2B7F6D0E5A9C}" destId="{F4EDDFFC-CEBE-4DA1-8F58-2534016D3813}" srcOrd="0" destOrd="0" presId="urn:microsoft.com/office/officeart/2005/8/layout/cycle7"/>
    <dgm:cxn modelId="{9826DDA4-F398-427C-A532-F9EB5D4AE097}" type="presOf" srcId="{C983C0C4-97DA-4A66-8E5A-606A684B53A6}" destId="{F7C3F132-4004-47B7-BEE0-B4E260821B54}" srcOrd="1" destOrd="0" presId="urn:microsoft.com/office/officeart/2005/8/layout/cycle7"/>
    <dgm:cxn modelId="{BEEB4E1E-D5FA-48A7-8786-6B9AE56A8915}" type="presOf" srcId="{9400951A-7CF5-48F0-B69D-DA52362C0152}" destId="{FC5B8F97-D4C0-44E6-A236-7DF22206D335}" srcOrd="0" destOrd="0" presId="urn:microsoft.com/office/officeart/2005/8/layout/cycle7"/>
    <dgm:cxn modelId="{ABBF51C0-4257-4663-B762-CF7DC769CDC1}" type="presOf" srcId="{0D7EC894-ED76-4FA0-BB28-B883C9533716}" destId="{2668CE0E-9E35-4CC1-AA24-2C4A1FB95219}" srcOrd="0" destOrd="0" presId="urn:microsoft.com/office/officeart/2005/8/layout/cycle7"/>
    <dgm:cxn modelId="{C1F582F8-7109-4638-AB79-D362887DC5CC}" type="presOf" srcId="{62C16C37-540E-4802-9152-F223E1633531}" destId="{529CB2CE-8DCE-4CEF-9CC3-5D685EC0E20E}" srcOrd="0" destOrd="0" presId="urn:microsoft.com/office/officeart/2005/8/layout/cycle7"/>
    <dgm:cxn modelId="{318BE900-67B3-4264-BB9C-072F943D8CF4}" srcId="{42BCD8D8-D68D-4A5B-8534-F33E1EE753AA}" destId="{9400951A-7CF5-48F0-B69D-DA52362C0152}" srcOrd="0" destOrd="0" parTransId="{D075C364-DE16-4B28-BE35-25456F09D606}" sibTransId="{C983C0C4-97DA-4A66-8E5A-606A684B53A6}"/>
    <dgm:cxn modelId="{22A4C85E-A500-42E0-B16C-48ABD0467892}" type="presOf" srcId="{4513F2FA-C6FE-46DB-B937-2B7F6D0E5A9C}" destId="{EA9FA63C-7BD5-4AB5-A3BB-89F6EBCD0914}" srcOrd="1" destOrd="0" presId="urn:microsoft.com/office/officeart/2005/8/layout/cycle7"/>
    <dgm:cxn modelId="{7E7ED3D8-6731-4C4B-BE48-2FA54A542147}" type="presOf" srcId="{62C16C37-540E-4802-9152-F223E1633531}" destId="{B9FED72E-29D1-4B0F-ABED-C110B465324C}" srcOrd="1" destOrd="0" presId="urn:microsoft.com/office/officeart/2005/8/layout/cycle7"/>
    <dgm:cxn modelId="{7EEE4C4E-3FA7-4238-9FAC-9F9AF54775FB}" type="presOf" srcId="{C983C0C4-97DA-4A66-8E5A-606A684B53A6}" destId="{17F118FB-8AFE-474D-A8EC-E949001D3263}" srcOrd="0" destOrd="0" presId="urn:microsoft.com/office/officeart/2005/8/layout/cycle7"/>
    <dgm:cxn modelId="{F3014595-C9B2-488F-97C3-EDDB475E1FF5}" type="presOf" srcId="{C36AE42E-1BC7-46A1-A429-218E2AE14666}" destId="{58AFCE09-44C3-4C9C-B396-615AB1241D5E}" srcOrd="0" destOrd="0" presId="urn:microsoft.com/office/officeart/2005/8/layout/cycle7"/>
    <dgm:cxn modelId="{D3133BE7-BEDE-4D2D-86F2-54D82EAD3273}" type="presOf" srcId="{42BCD8D8-D68D-4A5B-8534-F33E1EE753AA}" destId="{C3F151F2-32EC-44EE-9694-0F812794C102}" srcOrd="0" destOrd="0" presId="urn:microsoft.com/office/officeart/2005/8/layout/cycle7"/>
    <dgm:cxn modelId="{921E781F-8181-4F69-A65C-DD8141EBCB9F}" type="presParOf" srcId="{C3F151F2-32EC-44EE-9694-0F812794C102}" destId="{FC5B8F97-D4C0-44E6-A236-7DF22206D335}" srcOrd="0" destOrd="0" presId="urn:microsoft.com/office/officeart/2005/8/layout/cycle7"/>
    <dgm:cxn modelId="{5BDD2A20-2CF2-4F8D-AFE7-1A491262F435}" type="presParOf" srcId="{C3F151F2-32EC-44EE-9694-0F812794C102}" destId="{17F118FB-8AFE-474D-A8EC-E949001D3263}" srcOrd="1" destOrd="0" presId="urn:microsoft.com/office/officeart/2005/8/layout/cycle7"/>
    <dgm:cxn modelId="{686A6AEF-0E73-416A-80F4-5CA06894A2CF}" type="presParOf" srcId="{17F118FB-8AFE-474D-A8EC-E949001D3263}" destId="{F7C3F132-4004-47B7-BEE0-B4E260821B54}" srcOrd="0" destOrd="0" presId="urn:microsoft.com/office/officeart/2005/8/layout/cycle7"/>
    <dgm:cxn modelId="{BF2C6BDF-F67B-4B55-A5C0-65F03293A937}" type="presParOf" srcId="{C3F151F2-32EC-44EE-9694-0F812794C102}" destId="{58AFCE09-44C3-4C9C-B396-615AB1241D5E}" srcOrd="2" destOrd="0" presId="urn:microsoft.com/office/officeart/2005/8/layout/cycle7"/>
    <dgm:cxn modelId="{E1D0C12E-1B46-44DD-B3E6-E5D5C99913CC}" type="presParOf" srcId="{C3F151F2-32EC-44EE-9694-0F812794C102}" destId="{F4EDDFFC-CEBE-4DA1-8F58-2534016D3813}" srcOrd="3" destOrd="0" presId="urn:microsoft.com/office/officeart/2005/8/layout/cycle7"/>
    <dgm:cxn modelId="{89C5A2B5-9430-4BF9-88DD-14EFF3649A1B}" type="presParOf" srcId="{F4EDDFFC-CEBE-4DA1-8F58-2534016D3813}" destId="{EA9FA63C-7BD5-4AB5-A3BB-89F6EBCD0914}" srcOrd="0" destOrd="0" presId="urn:microsoft.com/office/officeart/2005/8/layout/cycle7"/>
    <dgm:cxn modelId="{1E526CF8-9D4B-4841-80A0-35BBD33A0A3F}" type="presParOf" srcId="{C3F151F2-32EC-44EE-9694-0F812794C102}" destId="{2668CE0E-9E35-4CC1-AA24-2C4A1FB95219}" srcOrd="4" destOrd="0" presId="urn:microsoft.com/office/officeart/2005/8/layout/cycle7"/>
    <dgm:cxn modelId="{40E34DE7-F36D-489C-A0DF-0F54EDAFDFCD}" type="presParOf" srcId="{C3F151F2-32EC-44EE-9694-0F812794C102}" destId="{529CB2CE-8DCE-4CEF-9CC3-5D685EC0E20E}" srcOrd="5" destOrd="0" presId="urn:microsoft.com/office/officeart/2005/8/layout/cycle7"/>
    <dgm:cxn modelId="{F2A344FF-6D0B-48AA-AC47-EEDC55B1E135}" type="presParOf" srcId="{529CB2CE-8DCE-4CEF-9CC3-5D685EC0E20E}" destId="{B9FED72E-29D1-4B0F-ABED-C110B465324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1576D6-9EB9-4153-B7D5-3553BFF8170B}" type="doc">
      <dgm:prSet loTypeId="urn:microsoft.com/office/officeart/2005/8/layout/hierarchy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FE74F47A-A0E5-4475-AF1D-37FEDC1D2FD9}">
      <dgm:prSet phldrT="[Texto]" custT="1"/>
      <dgm:spPr/>
      <dgm:t>
        <a:bodyPr/>
        <a:lstStyle/>
        <a:p>
          <a:r>
            <a:rPr lang="es-EC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Medición de la calidad del servicio</a:t>
          </a:r>
          <a:endParaRPr lang="es-EC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9B54D6-0CC8-4321-8AEB-A4454A7776B3}" type="parTrans" cxnId="{599CB31F-4F9F-4E5A-B628-A1A10CBA8E72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188D85-B680-458B-96C9-074A5300141A}" type="sibTrans" cxnId="{599CB31F-4F9F-4E5A-B628-A1A10CBA8E72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E93612-BFCB-47EF-AF67-25CDC9B12118}">
      <dgm:prSet phldrT="[Texto]"/>
      <dgm:spPr/>
      <dgm:t>
        <a:bodyPr/>
        <a:lstStyle/>
        <a:p>
          <a:r>
            <a: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Percepciones- Expectativas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D6AFE1-9E4A-4277-B827-28A2B99FAED6}" type="parTrans" cxnId="{464C016B-7E62-48F3-A46D-DBCCBA3E885B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52C5C4-0CBA-4205-9D9B-D31260000962}" type="sibTrans" cxnId="{464C016B-7E62-48F3-A46D-DBCCBA3E885B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3F04B321-2A8C-417E-A324-09943968015B}">
          <dgm:prSet phldrT="[Texto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E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b="1" i="1">
                            <a:latin typeface="Cambria Math" panose="02040503050406030204" pitchFamily="18" charset="0"/>
                          </a:rPr>
                          <m:t>𝑪𝑺</m:t>
                        </m:r>
                      </m:e>
                      <m:sub>
                        <m:r>
                          <a:rPr lang="es-EC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s-EC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C" i="1" smtClean="0">
                        <a:latin typeface="Cambria Math" panose="02040503050406030204" pitchFamily="18" charset="0"/>
                      </a:rPr>
                      <m:t>𝛴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s-EC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m:oMathPara>
              </a14:m>
              <a:endPara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s-EC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Modelo SERVQUAL</a:t>
              </a:r>
              <a:endParaRPr lang="es-EC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3F04B321-2A8C-417E-A324-09943968015B}">
          <dgm:prSet phldrT="[Texto]"/>
          <dgm:spPr/>
          <dgm:t>
            <a:bodyPr/>
            <a:lstStyle/>
            <a:p>
              <a:pPr/>
              <a:r>
                <a:rPr lang="es-ES" b="1" i="0" smtClean="0">
                  <a:latin typeface="Cambria Math" panose="02040503050406030204" pitchFamily="18" charset="0"/>
                </a:rPr>
                <a:t>〖</a:t>
              </a:r>
              <a:r>
                <a:rPr lang="es-EC" b="1" i="0">
                  <a:latin typeface="Cambria Math" panose="02040503050406030204" pitchFamily="18" charset="0"/>
                </a:rPr>
                <a:t>𝑪𝑺</a:t>
              </a:r>
              <a:r>
                <a:rPr lang="es-ES" b="1" i="0" smtClean="0">
                  <a:latin typeface="Cambria Math" panose="02040503050406030204" pitchFamily="18" charset="0"/>
                </a:rPr>
                <a:t>〗_</a:t>
              </a:r>
              <a:r>
                <a:rPr lang="es-EC" b="1" i="0">
                  <a:latin typeface="Cambria Math" panose="02040503050406030204" pitchFamily="18" charset="0"/>
                </a:rPr>
                <a:t>𝒊</a:t>
              </a:r>
              <a:r>
                <a:rPr lang="es-EC" i="0" smtClean="0">
                  <a:latin typeface="Cambria Math" panose="02040503050406030204" pitchFamily="18" charset="0"/>
                </a:rPr>
                <a:t>=𝛴</a:t>
              </a:r>
              <a:r>
                <a:rPr lang="es-ES" i="0">
                  <a:latin typeface="Cambria Math" panose="02040503050406030204" pitchFamily="18" charset="0"/>
                </a:rPr>
                <a:t>(</a:t>
              </a:r>
              <a:r>
                <a:rPr lang="es-EC" i="0">
                  <a:latin typeface="Cambria Math" panose="02040503050406030204" pitchFamily="18" charset="0"/>
                </a:rPr>
                <a:t>𝑃</a:t>
              </a:r>
              <a:r>
                <a:rPr lang="es-ES" i="0">
                  <a:latin typeface="Cambria Math" panose="02040503050406030204" pitchFamily="18" charset="0"/>
                </a:rPr>
                <a:t>_</a:t>
              </a:r>
              <a:r>
                <a:rPr lang="es-EC" i="0">
                  <a:latin typeface="Cambria Math" panose="02040503050406030204" pitchFamily="18" charset="0"/>
                </a:rPr>
                <a:t>𝑖−𝐸</a:t>
              </a:r>
              <a:r>
                <a:rPr lang="es-ES" i="0">
                  <a:latin typeface="Cambria Math" panose="02040503050406030204" pitchFamily="18" charset="0"/>
                </a:rPr>
                <a:t>_</a:t>
              </a:r>
              <a:r>
                <a:rPr lang="es-EC" i="0">
                  <a:latin typeface="Cambria Math" panose="02040503050406030204" pitchFamily="18" charset="0"/>
                </a:rPr>
                <a:t>𝑖 )</a:t>
              </a:r>
              <a:endPara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s-EC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Modelo SERVQUAL</a:t>
              </a:r>
              <a:endParaRPr lang="es-EC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078C05CC-7790-4D39-9C63-CDEC2C9C95E4}" type="parTrans" cxnId="{388D4804-9C75-426F-9CB7-280D1B28F1AB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FAB617-84FE-4D38-94B3-2D21E0AF6F67}" type="sibTrans" cxnId="{388D4804-9C75-426F-9CB7-280D1B28F1AB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C4A8B6D0-AB42-4347-A40C-D95E8B8E1C5C}">
          <dgm:prSet phldrT="[Texto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E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b="1" i="1">
                            <a:latin typeface="Cambria Math" panose="02040503050406030204" pitchFamily="18" charset="0"/>
                          </a:rPr>
                          <m:t>𝑪𝑺</m:t>
                        </m:r>
                      </m:e>
                      <m:sub>
                        <m:r>
                          <a:rPr lang="es-EC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𝛴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m:oMathPara>
              </a14:m>
              <a:endPara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s-EC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Modelo SERVPERF y el Modelo Desempeño Evaluado y Calidad Normalizada</a:t>
              </a:r>
              <a:endParaRPr lang="es-EC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C4A8B6D0-AB42-4347-A40C-D95E8B8E1C5C}">
          <dgm:prSet phldrT="[Texto]"/>
          <dgm:spPr/>
          <dgm:t>
            <a:bodyPr/>
            <a:lstStyle/>
            <a:p>
              <a:pPr/>
              <a:r>
                <a:rPr lang="es-ES" b="1" i="0" smtClean="0">
                  <a:latin typeface="Cambria Math" panose="02040503050406030204" pitchFamily="18" charset="0"/>
                </a:rPr>
                <a:t>〖</a:t>
              </a:r>
              <a:r>
                <a:rPr lang="es-EC" b="1" i="0">
                  <a:latin typeface="Cambria Math" panose="02040503050406030204" pitchFamily="18" charset="0"/>
                </a:rPr>
                <a:t>𝑪𝑺</a:t>
              </a:r>
              <a:r>
                <a:rPr lang="es-ES" b="1" i="0" smtClean="0">
                  <a:latin typeface="Cambria Math" panose="02040503050406030204" pitchFamily="18" charset="0"/>
                </a:rPr>
                <a:t>〗_</a:t>
              </a:r>
              <a:r>
                <a:rPr lang="es-EC" b="1" i="0">
                  <a:latin typeface="Cambria Math" panose="02040503050406030204" pitchFamily="18" charset="0"/>
                </a:rPr>
                <a:t>𝒊</a:t>
              </a:r>
              <a:r>
                <a:rPr lang="es-EC" i="0">
                  <a:latin typeface="Cambria Math" panose="02040503050406030204" pitchFamily="18" charset="0"/>
                </a:rPr>
                <a:t>=𝛴𝑃</a:t>
              </a:r>
              <a:r>
                <a:rPr lang="es-ES" i="0">
                  <a:latin typeface="Cambria Math" panose="02040503050406030204" pitchFamily="18" charset="0"/>
                </a:rPr>
                <a:t>_</a:t>
              </a:r>
              <a:r>
                <a:rPr lang="es-EC" i="0">
                  <a:latin typeface="Cambria Math" panose="02040503050406030204" pitchFamily="18" charset="0"/>
                </a:rPr>
                <a:t>𝑖</a:t>
              </a:r>
              <a:endPara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s-EC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Modelo SERVPERF y </a:t>
              </a:r>
              <a:r>
                <a:rPr lang="es-EC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el Modelo </a:t>
              </a:r>
              <a:r>
                <a:rPr lang="es-EC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Desempeño Evaluado y Calidad Normalizada</a:t>
              </a:r>
              <a:endParaRPr lang="es-EC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DC7E5A9F-F1A3-415C-BBCF-13FFB3EB0864}" type="parTrans" cxnId="{A96538A8-1DDF-4A38-9C54-D2739ADD7D5A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622D31-B8EF-4F2C-9D4B-0813B66B46B0}" type="sibTrans" cxnId="{A96538A8-1DDF-4A38-9C54-D2739ADD7D5A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C86AAB-1C58-49AA-ADFA-9BC2F072FEF8}">
      <dgm:prSet phldrT="[Texto]"/>
      <dgm:spPr/>
      <dgm:t>
        <a:bodyPr/>
        <a:lstStyle/>
        <a:p>
          <a:r>
            <a: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Objetiva- Subjetivo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F4EA08-EF69-4852-9DB1-E87C6A1C6165}" type="parTrans" cxnId="{ABCF71CA-B5B9-4C0B-922D-68779E595EDD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E933C5-CC87-4439-8222-83405E116BB1}" type="sibTrans" cxnId="{ABCF71CA-B5B9-4C0B-922D-68779E595EDD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858D34-06BD-4057-8304-6385ECDD16B9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Punto de vista de los empleados como de los clientes.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256784-E83B-49D9-A69A-6CD3DC5EFFB1}" type="parTrans" cxnId="{C21D984F-CF86-46B4-B859-1D39C24B1309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771340-8246-43FB-9EA3-991DAB95EB0F}" type="sibTrans" cxnId="{C21D984F-CF86-46B4-B859-1D39C24B1309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948C32-521B-4990-9A29-6F0A67E25B2C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cuestionario de </a:t>
          </a:r>
          <a:r>
            <a:rPr lang="es-EC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satisfacción</a:t>
          </a:r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es una técnica para obtener información directa de los clientes.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81781C-A2AA-4D35-BFAF-2851A549B353}" type="parTrans" cxnId="{3B929C25-236E-4BAF-96D8-B763C8E4F0C1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4C613F-4F8C-442D-8601-8F613911DBE0}" type="sibTrans" cxnId="{3B929C25-236E-4BAF-96D8-B763C8E4F0C1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2FD20E-CFA5-40B6-B0DF-8D9D11D5611C}" type="pres">
      <dgm:prSet presAssocID="{0D1576D6-9EB9-4153-B7D5-3553BFF817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01098FE2-9AC7-415C-B5B1-24E4D1CAC27B}" type="pres">
      <dgm:prSet presAssocID="{FE74F47A-A0E5-4475-AF1D-37FEDC1D2FD9}" presName="hierRoot1" presStyleCnt="0"/>
      <dgm:spPr/>
      <dgm:t>
        <a:bodyPr/>
        <a:lstStyle/>
        <a:p>
          <a:endParaRPr lang="es-EC"/>
        </a:p>
      </dgm:t>
    </dgm:pt>
    <dgm:pt modelId="{4A37CD9F-3C77-4D77-8988-E550AB9860B2}" type="pres">
      <dgm:prSet presAssocID="{FE74F47A-A0E5-4475-AF1D-37FEDC1D2FD9}" presName="composite" presStyleCnt="0"/>
      <dgm:spPr/>
      <dgm:t>
        <a:bodyPr/>
        <a:lstStyle/>
        <a:p>
          <a:endParaRPr lang="es-EC"/>
        </a:p>
      </dgm:t>
    </dgm:pt>
    <dgm:pt modelId="{F794394F-5139-43CD-9A63-397B4AA0C8E0}" type="pres">
      <dgm:prSet presAssocID="{FE74F47A-A0E5-4475-AF1D-37FEDC1D2FD9}" presName="background" presStyleLbl="node0" presStyleIdx="0" presStyleCnt="2"/>
      <dgm:spPr/>
      <dgm:t>
        <a:bodyPr/>
        <a:lstStyle/>
        <a:p>
          <a:endParaRPr lang="es-EC"/>
        </a:p>
      </dgm:t>
    </dgm:pt>
    <dgm:pt modelId="{A7689202-6145-434E-90D1-79C2777FD71F}" type="pres">
      <dgm:prSet presAssocID="{FE74F47A-A0E5-4475-AF1D-37FEDC1D2FD9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785572D-BE01-426F-A996-C8B50F20F8AF}" type="pres">
      <dgm:prSet presAssocID="{FE74F47A-A0E5-4475-AF1D-37FEDC1D2FD9}" presName="hierChild2" presStyleCnt="0"/>
      <dgm:spPr/>
      <dgm:t>
        <a:bodyPr/>
        <a:lstStyle/>
        <a:p>
          <a:endParaRPr lang="es-EC"/>
        </a:p>
      </dgm:t>
    </dgm:pt>
    <dgm:pt modelId="{163237CA-08E4-4926-AF69-6C448E5CBD51}" type="pres">
      <dgm:prSet presAssocID="{55D6AFE1-9E4A-4277-B827-28A2B99FAED6}" presName="Name10" presStyleLbl="parChTrans1D2" presStyleIdx="0" presStyleCnt="2"/>
      <dgm:spPr/>
      <dgm:t>
        <a:bodyPr/>
        <a:lstStyle/>
        <a:p>
          <a:endParaRPr lang="es-EC"/>
        </a:p>
      </dgm:t>
    </dgm:pt>
    <dgm:pt modelId="{898A625F-1FEB-42AA-BC01-0F8F74A43BB8}" type="pres">
      <dgm:prSet presAssocID="{83E93612-BFCB-47EF-AF67-25CDC9B12118}" presName="hierRoot2" presStyleCnt="0"/>
      <dgm:spPr/>
      <dgm:t>
        <a:bodyPr/>
        <a:lstStyle/>
        <a:p>
          <a:endParaRPr lang="es-EC"/>
        </a:p>
      </dgm:t>
    </dgm:pt>
    <dgm:pt modelId="{ACADE557-FBF7-4C43-9FEE-EB8DC8726493}" type="pres">
      <dgm:prSet presAssocID="{83E93612-BFCB-47EF-AF67-25CDC9B12118}" presName="composite2" presStyleCnt="0"/>
      <dgm:spPr/>
      <dgm:t>
        <a:bodyPr/>
        <a:lstStyle/>
        <a:p>
          <a:endParaRPr lang="es-EC"/>
        </a:p>
      </dgm:t>
    </dgm:pt>
    <dgm:pt modelId="{0D3CBA52-168C-4069-8645-288A60C2EE46}" type="pres">
      <dgm:prSet presAssocID="{83E93612-BFCB-47EF-AF67-25CDC9B12118}" presName="background2" presStyleLbl="node2" presStyleIdx="0" presStyleCnt="2"/>
      <dgm:spPr/>
      <dgm:t>
        <a:bodyPr/>
        <a:lstStyle/>
        <a:p>
          <a:endParaRPr lang="es-EC"/>
        </a:p>
      </dgm:t>
    </dgm:pt>
    <dgm:pt modelId="{265DA90A-819C-4100-B9C0-57054B766470}" type="pres">
      <dgm:prSet presAssocID="{83E93612-BFCB-47EF-AF67-25CDC9B12118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8A73528-753F-4F18-BBB5-1327D9C681C5}" type="pres">
      <dgm:prSet presAssocID="{83E93612-BFCB-47EF-AF67-25CDC9B12118}" presName="hierChild3" presStyleCnt="0"/>
      <dgm:spPr/>
      <dgm:t>
        <a:bodyPr/>
        <a:lstStyle/>
        <a:p>
          <a:endParaRPr lang="es-EC"/>
        </a:p>
      </dgm:t>
    </dgm:pt>
    <dgm:pt modelId="{2D9B8BC2-C490-411D-8E24-C33A8AE3C243}" type="pres">
      <dgm:prSet presAssocID="{078C05CC-7790-4D39-9C63-CDEC2C9C95E4}" presName="Name17" presStyleLbl="parChTrans1D3" presStyleIdx="0" presStyleCnt="3"/>
      <dgm:spPr/>
      <dgm:t>
        <a:bodyPr/>
        <a:lstStyle/>
        <a:p>
          <a:endParaRPr lang="es-EC"/>
        </a:p>
      </dgm:t>
    </dgm:pt>
    <dgm:pt modelId="{2A604775-2062-43A1-936C-17E5488C36D2}" type="pres">
      <dgm:prSet presAssocID="{3F04B321-2A8C-417E-A324-09943968015B}" presName="hierRoot3" presStyleCnt="0"/>
      <dgm:spPr/>
      <dgm:t>
        <a:bodyPr/>
        <a:lstStyle/>
        <a:p>
          <a:endParaRPr lang="es-EC"/>
        </a:p>
      </dgm:t>
    </dgm:pt>
    <dgm:pt modelId="{397B364D-4C17-4346-8A56-C106FD9F9545}" type="pres">
      <dgm:prSet presAssocID="{3F04B321-2A8C-417E-A324-09943968015B}" presName="composite3" presStyleCnt="0"/>
      <dgm:spPr/>
      <dgm:t>
        <a:bodyPr/>
        <a:lstStyle/>
        <a:p>
          <a:endParaRPr lang="es-EC"/>
        </a:p>
      </dgm:t>
    </dgm:pt>
    <dgm:pt modelId="{E1128530-3EDC-48AC-B774-69858E4424BF}" type="pres">
      <dgm:prSet presAssocID="{3F04B321-2A8C-417E-A324-09943968015B}" presName="background3" presStyleLbl="node3" presStyleIdx="0" presStyleCnt="3"/>
      <dgm:spPr/>
      <dgm:t>
        <a:bodyPr/>
        <a:lstStyle/>
        <a:p>
          <a:endParaRPr lang="es-EC"/>
        </a:p>
      </dgm:t>
    </dgm:pt>
    <dgm:pt modelId="{0DF644F1-E1D6-4F31-9836-C1AEC0336BC1}" type="pres">
      <dgm:prSet presAssocID="{3F04B321-2A8C-417E-A324-09943968015B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E1C3277-D1C7-4C8C-A3ED-569EBFA3F3AC}" type="pres">
      <dgm:prSet presAssocID="{3F04B321-2A8C-417E-A324-09943968015B}" presName="hierChild4" presStyleCnt="0"/>
      <dgm:spPr/>
      <dgm:t>
        <a:bodyPr/>
        <a:lstStyle/>
        <a:p>
          <a:endParaRPr lang="es-EC"/>
        </a:p>
      </dgm:t>
    </dgm:pt>
    <dgm:pt modelId="{FF8101A1-8BC3-4CE3-9268-20C4D0956C7D}" type="pres">
      <dgm:prSet presAssocID="{DC7E5A9F-F1A3-415C-BBCF-13FFB3EB0864}" presName="Name17" presStyleLbl="parChTrans1D3" presStyleIdx="1" presStyleCnt="3"/>
      <dgm:spPr/>
      <dgm:t>
        <a:bodyPr/>
        <a:lstStyle/>
        <a:p>
          <a:endParaRPr lang="es-EC"/>
        </a:p>
      </dgm:t>
    </dgm:pt>
    <dgm:pt modelId="{C88C6401-E779-4FC9-8142-01B11EF60B3A}" type="pres">
      <dgm:prSet presAssocID="{C4A8B6D0-AB42-4347-A40C-D95E8B8E1C5C}" presName="hierRoot3" presStyleCnt="0"/>
      <dgm:spPr/>
      <dgm:t>
        <a:bodyPr/>
        <a:lstStyle/>
        <a:p>
          <a:endParaRPr lang="es-EC"/>
        </a:p>
      </dgm:t>
    </dgm:pt>
    <dgm:pt modelId="{D0600CF7-D69A-4EF6-B87C-F259FD7A23A0}" type="pres">
      <dgm:prSet presAssocID="{C4A8B6D0-AB42-4347-A40C-D95E8B8E1C5C}" presName="composite3" presStyleCnt="0"/>
      <dgm:spPr/>
      <dgm:t>
        <a:bodyPr/>
        <a:lstStyle/>
        <a:p>
          <a:endParaRPr lang="es-EC"/>
        </a:p>
      </dgm:t>
    </dgm:pt>
    <dgm:pt modelId="{B7D1CFE0-1483-4C81-96A7-BBEFF43CF752}" type="pres">
      <dgm:prSet presAssocID="{C4A8B6D0-AB42-4347-A40C-D95E8B8E1C5C}" presName="background3" presStyleLbl="node3" presStyleIdx="1" presStyleCnt="3"/>
      <dgm:spPr/>
      <dgm:t>
        <a:bodyPr/>
        <a:lstStyle/>
        <a:p>
          <a:endParaRPr lang="es-EC"/>
        </a:p>
      </dgm:t>
    </dgm:pt>
    <dgm:pt modelId="{17572017-D702-402E-8C34-7F23028154A4}" type="pres">
      <dgm:prSet presAssocID="{C4A8B6D0-AB42-4347-A40C-D95E8B8E1C5C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AE8E344-BA65-4BE4-B8EF-35EA15C159D5}" type="pres">
      <dgm:prSet presAssocID="{C4A8B6D0-AB42-4347-A40C-D95E8B8E1C5C}" presName="hierChild4" presStyleCnt="0"/>
      <dgm:spPr/>
      <dgm:t>
        <a:bodyPr/>
        <a:lstStyle/>
        <a:p>
          <a:endParaRPr lang="es-EC"/>
        </a:p>
      </dgm:t>
    </dgm:pt>
    <dgm:pt modelId="{461CE00A-C89F-4090-9AA6-5020DD021B70}" type="pres">
      <dgm:prSet presAssocID="{BFF4EA08-EF69-4852-9DB1-E87C6A1C6165}" presName="Name10" presStyleLbl="parChTrans1D2" presStyleIdx="1" presStyleCnt="2"/>
      <dgm:spPr/>
      <dgm:t>
        <a:bodyPr/>
        <a:lstStyle/>
        <a:p>
          <a:endParaRPr lang="es-EC"/>
        </a:p>
      </dgm:t>
    </dgm:pt>
    <dgm:pt modelId="{8D5656CB-E5D5-4F49-9C34-440103306F51}" type="pres">
      <dgm:prSet presAssocID="{C2C86AAB-1C58-49AA-ADFA-9BC2F072FEF8}" presName="hierRoot2" presStyleCnt="0"/>
      <dgm:spPr/>
      <dgm:t>
        <a:bodyPr/>
        <a:lstStyle/>
        <a:p>
          <a:endParaRPr lang="es-EC"/>
        </a:p>
      </dgm:t>
    </dgm:pt>
    <dgm:pt modelId="{CC8E827A-5A23-4544-8D27-43383ADDE232}" type="pres">
      <dgm:prSet presAssocID="{C2C86AAB-1C58-49AA-ADFA-9BC2F072FEF8}" presName="composite2" presStyleCnt="0"/>
      <dgm:spPr/>
      <dgm:t>
        <a:bodyPr/>
        <a:lstStyle/>
        <a:p>
          <a:endParaRPr lang="es-EC"/>
        </a:p>
      </dgm:t>
    </dgm:pt>
    <dgm:pt modelId="{4DBD2427-3BC3-45FB-8A85-D1CCFA7698E5}" type="pres">
      <dgm:prSet presAssocID="{C2C86AAB-1C58-49AA-ADFA-9BC2F072FEF8}" presName="background2" presStyleLbl="node2" presStyleIdx="1" presStyleCnt="2"/>
      <dgm:spPr/>
      <dgm:t>
        <a:bodyPr/>
        <a:lstStyle/>
        <a:p>
          <a:endParaRPr lang="es-EC"/>
        </a:p>
      </dgm:t>
    </dgm:pt>
    <dgm:pt modelId="{309EEEF8-2FE5-4D2E-ACFF-06DA68EB37D8}" type="pres">
      <dgm:prSet presAssocID="{C2C86AAB-1C58-49AA-ADFA-9BC2F072FEF8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14F4E4C-9F1A-4E7D-950E-02D084FBD5A3}" type="pres">
      <dgm:prSet presAssocID="{C2C86AAB-1C58-49AA-ADFA-9BC2F072FEF8}" presName="hierChild3" presStyleCnt="0"/>
      <dgm:spPr/>
      <dgm:t>
        <a:bodyPr/>
        <a:lstStyle/>
        <a:p>
          <a:endParaRPr lang="es-EC"/>
        </a:p>
      </dgm:t>
    </dgm:pt>
    <dgm:pt modelId="{DEC372C4-87F5-48DC-A43A-4BDE803F9FAB}" type="pres">
      <dgm:prSet presAssocID="{BD256784-E83B-49D9-A69A-6CD3DC5EFFB1}" presName="Name17" presStyleLbl="parChTrans1D3" presStyleIdx="2" presStyleCnt="3"/>
      <dgm:spPr/>
      <dgm:t>
        <a:bodyPr/>
        <a:lstStyle/>
        <a:p>
          <a:endParaRPr lang="es-EC"/>
        </a:p>
      </dgm:t>
    </dgm:pt>
    <dgm:pt modelId="{CED95D46-1D10-4423-A1EA-1C577436C5A6}" type="pres">
      <dgm:prSet presAssocID="{11858D34-06BD-4057-8304-6385ECDD16B9}" presName="hierRoot3" presStyleCnt="0"/>
      <dgm:spPr/>
      <dgm:t>
        <a:bodyPr/>
        <a:lstStyle/>
        <a:p>
          <a:endParaRPr lang="es-EC"/>
        </a:p>
      </dgm:t>
    </dgm:pt>
    <dgm:pt modelId="{4E08DE4D-F198-4401-BED9-C9BB26958777}" type="pres">
      <dgm:prSet presAssocID="{11858D34-06BD-4057-8304-6385ECDD16B9}" presName="composite3" presStyleCnt="0"/>
      <dgm:spPr/>
      <dgm:t>
        <a:bodyPr/>
        <a:lstStyle/>
        <a:p>
          <a:endParaRPr lang="es-EC"/>
        </a:p>
      </dgm:t>
    </dgm:pt>
    <dgm:pt modelId="{8BA68C08-89FF-4C2D-8845-5CBDCD2F0672}" type="pres">
      <dgm:prSet presAssocID="{11858D34-06BD-4057-8304-6385ECDD16B9}" presName="background3" presStyleLbl="node3" presStyleIdx="2" presStyleCnt="3"/>
      <dgm:spPr/>
      <dgm:t>
        <a:bodyPr/>
        <a:lstStyle/>
        <a:p>
          <a:endParaRPr lang="es-EC"/>
        </a:p>
      </dgm:t>
    </dgm:pt>
    <dgm:pt modelId="{516F9D40-B4EE-4879-B868-9A5BC2AFF141}" type="pres">
      <dgm:prSet presAssocID="{11858D34-06BD-4057-8304-6385ECDD16B9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118849A-3F9A-446E-A560-A191D25BC3B0}" type="pres">
      <dgm:prSet presAssocID="{11858D34-06BD-4057-8304-6385ECDD16B9}" presName="hierChild4" presStyleCnt="0"/>
      <dgm:spPr/>
      <dgm:t>
        <a:bodyPr/>
        <a:lstStyle/>
        <a:p>
          <a:endParaRPr lang="es-EC"/>
        </a:p>
      </dgm:t>
    </dgm:pt>
    <dgm:pt modelId="{EB6D2726-17A1-46A3-A89F-DFFCE534DF11}" type="pres">
      <dgm:prSet presAssocID="{D9948C32-521B-4990-9A29-6F0A67E25B2C}" presName="hierRoot1" presStyleCnt="0"/>
      <dgm:spPr/>
      <dgm:t>
        <a:bodyPr/>
        <a:lstStyle/>
        <a:p>
          <a:endParaRPr lang="es-EC"/>
        </a:p>
      </dgm:t>
    </dgm:pt>
    <dgm:pt modelId="{38DA7041-D9E7-4565-8455-9E63D6865488}" type="pres">
      <dgm:prSet presAssocID="{D9948C32-521B-4990-9A29-6F0A67E25B2C}" presName="composite" presStyleCnt="0"/>
      <dgm:spPr/>
      <dgm:t>
        <a:bodyPr/>
        <a:lstStyle/>
        <a:p>
          <a:endParaRPr lang="es-EC"/>
        </a:p>
      </dgm:t>
    </dgm:pt>
    <dgm:pt modelId="{E0B4854A-F9F3-4F4C-973A-D6E979CE5B07}" type="pres">
      <dgm:prSet presAssocID="{D9948C32-521B-4990-9A29-6F0A67E25B2C}" presName="background" presStyleLbl="node0" presStyleIdx="1" presStyleCnt="2"/>
      <dgm:spPr/>
      <dgm:t>
        <a:bodyPr/>
        <a:lstStyle/>
        <a:p>
          <a:endParaRPr lang="es-EC"/>
        </a:p>
      </dgm:t>
    </dgm:pt>
    <dgm:pt modelId="{BE654B00-576D-4E89-B4EC-E94AB048DB57}" type="pres">
      <dgm:prSet presAssocID="{D9948C32-521B-4990-9A29-6F0A67E25B2C}" presName="text" presStyleLbl="fgAcc0" presStyleIdx="1" presStyleCnt="2" custLinFactNeighborX="23657" custLinFactNeighborY="2178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60163E6-AD7C-4518-8F11-C8039CF94800}" type="pres">
      <dgm:prSet presAssocID="{D9948C32-521B-4990-9A29-6F0A67E25B2C}" presName="hierChild2" presStyleCnt="0"/>
      <dgm:spPr/>
      <dgm:t>
        <a:bodyPr/>
        <a:lstStyle/>
        <a:p>
          <a:endParaRPr lang="es-EC"/>
        </a:p>
      </dgm:t>
    </dgm:pt>
  </dgm:ptLst>
  <dgm:cxnLst>
    <dgm:cxn modelId="{599CB31F-4F9F-4E5A-B628-A1A10CBA8E72}" srcId="{0D1576D6-9EB9-4153-B7D5-3553BFF8170B}" destId="{FE74F47A-A0E5-4475-AF1D-37FEDC1D2FD9}" srcOrd="0" destOrd="0" parTransId="{D39B54D6-0CC8-4321-8AEB-A4454A7776B3}" sibTransId="{AF188D85-B680-458B-96C9-074A5300141A}"/>
    <dgm:cxn modelId="{E1DD8990-0F24-4A2B-A9D8-5D7030F6B247}" type="presOf" srcId="{55D6AFE1-9E4A-4277-B827-28A2B99FAED6}" destId="{163237CA-08E4-4926-AF69-6C448E5CBD51}" srcOrd="0" destOrd="0" presId="urn:microsoft.com/office/officeart/2005/8/layout/hierarchy1"/>
    <dgm:cxn modelId="{07B69954-CB3A-4038-8074-3CBDE3A96816}" type="presOf" srcId="{0D1576D6-9EB9-4153-B7D5-3553BFF8170B}" destId="{C02FD20E-CFA5-40B6-B0DF-8D9D11D5611C}" srcOrd="0" destOrd="0" presId="urn:microsoft.com/office/officeart/2005/8/layout/hierarchy1"/>
    <dgm:cxn modelId="{1A8CE906-AFD4-43CD-A3AF-4B0B880B341A}" type="presOf" srcId="{C2C86AAB-1C58-49AA-ADFA-9BC2F072FEF8}" destId="{309EEEF8-2FE5-4D2E-ACFF-06DA68EB37D8}" srcOrd="0" destOrd="0" presId="urn:microsoft.com/office/officeart/2005/8/layout/hierarchy1"/>
    <dgm:cxn modelId="{3B929C25-236E-4BAF-96D8-B763C8E4F0C1}" srcId="{0D1576D6-9EB9-4153-B7D5-3553BFF8170B}" destId="{D9948C32-521B-4990-9A29-6F0A67E25B2C}" srcOrd="1" destOrd="0" parTransId="{9D81781C-A2AA-4D35-BFAF-2851A549B353}" sibTransId="{3E4C613F-4F8C-442D-8601-8F613911DBE0}"/>
    <dgm:cxn modelId="{388D4804-9C75-426F-9CB7-280D1B28F1AB}" srcId="{83E93612-BFCB-47EF-AF67-25CDC9B12118}" destId="{3F04B321-2A8C-417E-A324-09943968015B}" srcOrd="0" destOrd="0" parTransId="{078C05CC-7790-4D39-9C63-CDEC2C9C95E4}" sibTransId="{CDFAB617-84FE-4D38-94B3-2D21E0AF6F67}"/>
    <dgm:cxn modelId="{74C3320C-0D8D-44C5-BB54-7FD2E689FFC0}" type="presOf" srcId="{078C05CC-7790-4D39-9C63-CDEC2C9C95E4}" destId="{2D9B8BC2-C490-411D-8E24-C33A8AE3C243}" srcOrd="0" destOrd="0" presId="urn:microsoft.com/office/officeart/2005/8/layout/hierarchy1"/>
    <dgm:cxn modelId="{464C016B-7E62-48F3-A46D-DBCCBA3E885B}" srcId="{FE74F47A-A0E5-4475-AF1D-37FEDC1D2FD9}" destId="{83E93612-BFCB-47EF-AF67-25CDC9B12118}" srcOrd="0" destOrd="0" parTransId="{55D6AFE1-9E4A-4277-B827-28A2B99FAED6}" sibTransId="{6552C5C4-0CBA-4205-9D9B-D31260000962}"/>
    <dgm:cxn modelId="{D1F52504-4562-4F99-A436-95BC1AD6D876}" type="presOf" srcId="{C4A8B6D0-AB42-4347-A40C-D95E8B8E1C5C}" destId="{17572017-D702-402E-8C34-7F23028154A4}" srcOrd="0" destOrd="0" presId="urn:microsoft.com/office/officeart/2005/8/layout/hierarchy1"/>
    <dgm:cxn modelId="{8E40D9F3-06CF-4568-A51A-89E857AE9DDD}" type="presOf" srcId="{FE74F47A-A0E5-4475-AF1D-37FEDC1D2FD9}" destId="{A7689202-6145-434E-90D1-79C2777FD71F}" srcOrd="0" destOrd="0" presId="urn:microsoft.com/office/officeart/2005/8/layout/hierarchy1"/>
    <dgm:cxn modelId="{AECE1CC6-E29F-43AB-8781-13A45C068506}" type="presOf" srcId="{BFF4EA08-EF69-4852-9DB1-E87C6A1C6165}" destId="{461CE00A-C89F-4090-9AA6-5020DD021B70}" srcOrd="0" destOrd="0" presId="urn:microsoft.com/office/officeart/2005/8/layout/hierarchy1"/>
    <dgm:cxn modelId="{9416B85E-F5B6-4B20-96DF-49E440A4F2F5}" type="presOf" srcId="{D9948C32-521B-4990-9A29-6F0A67E25B2C}" destId="{BE654B00-576D-4E89-B4EC-E94AB048DB57}" srcOrd="0" destOrd="0" presId="urn:microsoft.com/office/officeart/2005/8/layout/hierarchy1"/>
    <dgm:cxn modelId="{A96538A8-1DDF-4A38-9C54-D2739ADD7D5A}" srcId="{83E93612-BFCB-47EF-AF67-25CDC9B12118}" destId="{C4A8B6D0-AB42-4347-A40C-D95E8B8E1C5C}" srcOrd="1" destOrd="0" parTransId="{DC7E5A9F-F1A3-415C-BBCF-13FFB3EB0864}" sibTransId="{D7622D31-B8EF-4F2C-9D4B-0813B66B46B0}"/>
    <dgm:cxn modelId="{6DE24013-E818-49EB-8D61-AAC8261F08E5}" type="presOf" srcId="{BD256784-E83B-49D9-A69A-6CD3DC5EFFB1}" destId="{DEC372C4-87F5-48DC-A43A-4BDE803F9FAB}" srcOrd="0" destOrd="0" presId="urn:microsoft.com/office/officeart/2005/8/layout/hierarchy1"/>
    <dgm:cxn modelId="{99CEE4CD-6039-433D-9C70-9971C81A78F5}" type="presOf" srcId="{11858D34-06BD-4057-8304-6385ECDD16B9}" destId="{516F9D40-B4EE-4879-B868-9A5BC2AFF141}" srcOrd="0" destOrd="0" presId="urn:microsoft.com/office/officeart/2005/8/layout/hierarchy1"/>
    <dgm:cxn modelId="{ABCF71CA-B5B9-4C0B-922D-68779E595EDD}" srcId="{FE74F47A-A0E5-4475-AF1D-37FEDC1D2FD9}" destId="{C2C86AAB-1C58-49AA-ADFA-9BC2F072FEF8}" srcOrd="1" destOrd="0" parTransId="{BFF4EA08-EF69-4852-9DB1-E87C6A1C6165}" sibTransId="{37E933C5-CC87-4439-8222-83405E116BB1}"/>
    <dgm:cxn modelId="{112CC578-3208-4B73-86E0-583E38F10A10}" type="presOf" srcId="{3F04B321-2A8C-417E-A324-09943968015B}" destId="{0DF644F1-E1D6-4F31-9836-C1AEC0336BC1}" srcOrd="0" destOrd="0" presId="urn:microsoft.com/office/officeart/2005/8/layout/hierarchy1"/>
    <dgm:cxn modelId="{C21D984F-CF86-46B4-B859-1D39C24B1309}" srcId="{C2C86AAB-1C58-49AA-ADFA-9BC2F072FEF8}" destId="{11858D34-06BD-4057-8304-6385ECDD16B9}" srcOrd="0" destOrd="0" parTransId="{BD256784-E83B-49D9-A69A-6CD3DC5EFFB1}" sibTransId="{0E771340-8246-43FB-9EA3-991DAB95EB0F}"/>
    <dgm:cxn modelId="{E963D180-DF7D-417C-997B-ADB61F9663C7}" type="presOf" srcId="{83E93612-BFCB-47EF-AF67-25CDC9B12118}" destId="{265DA90A-819C-4100-B9C0-57054B766470}" srcOrd="0" destOrd="0" presId="urn:microsoft.com/office/officeart/2005/8/layout/hierarchy1"/>
    <dgm:cxn modelId="{AFF44116-E71C-44AB-8B61-638DD080A6EE}" type="presOf" srcId="{DC7E5A9F-F1A3-415C-BBCF-13FFB3EB0864}" destId="{FF8101A1-8BC3-4CE3-9268-20C4D0956C7D}" srcOrd="0" destOrd="0" presId="urn:microsoft.com/office/officeart/2005/8/layout/hierarchy1"/>
    <dgm:cxn modelId="{7A256E16-93A0-43BC-BFE2-7A9EFF095554}" type="presParOf" srcId="{C02FD20E-CFA5-40B6-B0DF-8D9D11D5611C}" destId="{01098FE2-9AC7-415C-B5B1-24E4D1CAC27B}" srcOrd="0" destOrd="0" presId="urn:microsoft.com/office/officeart/2005/8/layout/hierarchy1"/>
    <dgm:cxn modelId="{10567F4E-5DFD-4025-BF4D-FC62076F70AA}" type="presParOf" srcId="{01098FE2-9AC7-415C-B5B1-24E4D1CAC27B}" destId="{4A37CD9F-3C77-4D77-8988-E550AB9860B2}" srcOrd="0" destOrd="0" presId="urn:microsoft.com/office/officeart/2005/8/layout/hierarchy1"/>
    <dgm:cxn modelId="{7F974B58-3E45-4565-85B3-5B9D02C4BFA2}" type="presParOf" srcId="{4A37CD9F-3C77-4D77-8988-E550AB9860B2}" destId="{F794394F-5139-43CD-9A63-397B4AA0C8E0}" srcOrd="0" destOrd="0" presId="urn:microsoft.com/office/officeart/2005/8/layout/hierarchy1"/>
    <dgm:cxn modelId="{E4283A5E-D558-4B55-A14E-2E8ECC48F88D}" type="presParOf" srcId="{4A37CD9F-3C77-4D77-8988-E550AB9860B2}" destId="{A7689202-6145-434E-90D1-79C2777FD71F}" srcOrd="1" destOrd="0" presId="urn:microsoft.com/office/officeart/2005/8/layout/hierarchy1"/>
    <dgm:cxn modelId="{0EB13104-D165-4FD3-B90D-296B77A036A3}" type="presParOf" srcId="{01098FE2-9AC7-415C-B5B1-24E4D1CAC27B}" destId="{6785572D-BE01-426F-A996-C8B50F20F8AF}" srcOrd="1" destOrd="0" presId="urn:microsoft.com/office/officeart/2005/8/layout/hierarchy1"/>
    <dgm:cxn modelId="{1B8040B0-EC6F-4892-9A7A-55DB216C3A41}" type="presParOf" srcId="{6785572D-BE01-426F-A996-C8B50F20F8AF}" destId="{163237CA-08E4-4926-AF69-6C448E5CBD51}" srcOrd="0" destOrd="0" presId="urn:microsoft.com/office/officeart/2005/8/layout/hierarchy1"/>
    <dgm:cxn modelId="{745A6332-1547-46CC-A709-5E64003C1113}" type="presParOf" srcId="{6785572D-BE01-426F-A996-C8B50F20F8AF}" destId="{898A625F-1FEB-42AA-BC01-0F8F74A43BB8}" srcOrd="1" destOrd="0" presId="urn:microsoft.com/office/officeart/2005/8/layout/hierarchy1"/>
    <dgm:cxn modelId="{48A121B2-4E9E-42C8-A58A-404232518E78}" type="presParOf" srcId="{898A625F-1FEB-42AA-BC01-0F8F74A43BB8}" destId="{ACADE557-FBF7-4C43-9FEE-EB8DC8726493}" srcOrd="0" destOrd="0" presId="urn:microsoft.com/office/officeart/2005/8/layout/hierarchy1"/>
    <dgm:cxn modelId="{4F70D1D7-F185-43D0-BF23-CBE7D7193D48}" type="presParOf" srcId="{ACADE557-FBF7-4C43-9FEE-EB8DC8726493}" destId="{0D3CBA52-168C-4069-8645-288A60C2EE46}" srcOrd="0" destOrd="0" presId="urn:microsoft.com/office/officeart/2005/8/layout/hierarchy1"/>
    <dgm:cxn modelId="{210ED158-8B90-4056-AF46-F576CD0BB315}" type="presParOf" srcId="{ACADE557-FBF7-4C43-9FEE-EB8DC8726493}" destId="{265DA90A-819C-4100-B9C0-57054B766470}" srcOrd="1" destOrd="0" presId="urn:microsoft.com/office/officeart/2005/8/layout/hierarchy1"/>
    <dgm:cxn modelId="{FF544CF8-68B6-4E41-8C60-68BD0706450B}" type="presParOf" srcId="{898A625F-1FEB-42AA-BC01-0F8F74A43BB8}" destId="{B8A73528-753F-4F18-BBB5-1327D9C681C5}" srcOrd="1" destOrd="0" presId="urn:microsoft.com/office/officeart/2005/8/layout/hierarchy1"/>
    <dgm:cxn modelId="{48FCF547-79D0-421F-BACD-EA3C430D5AC8}" type="presParOf" srcId="{B8A73528-753F-4F18-BBB5-1327D9C681C5}" destId="{2D9B8BC2-C490-411D-8E24-C33A8AE3C243}" srcOrd="0" destOrd="0" presId="urn:microsoft.com/office/officeart/2005/8/layout/hierarchy1"/>
    <dgm:cxn modelId="{107240C9-263D-4955-9778-7361D07A6923}" type="presParOf" srcId="{B8A73528-753F-4F18-BBB5-1327D9C681C5}" destId="{2A604775-2062-43A1-936C-17E5488C36D2}" srcOrd="1" destOrd="0" presId="urn:microsoft.com/office/officeart/2005/8/layout/hierarchy1"/>
    <dgm:cxn modelId="{7B21944A-9731-440F-BA1A-C7D739F3B022}" type="presParOf" srcId="{2A604775-2062-43A1-936C-17E5488C36D2}" destId="{397B364D-4C17-4346-8A56-C106FD9F9545}" srcOrd="0" destOrd="0" presId="urn:microsoft.com/office/officeart/2005/8/layout/hierarchy1"/>
    <dgm:cxn modelId="{91DA2A67-92B6-4148-94C5-6EC0E95A41D6}" type="presParOf" srcId="{397B364D-4C17-4346-8A56-C106FD9F9545}" destId="{E1128530-3EDC-48AC-B774-69858E4424BF}" srcOrd="0" destOrd="0" presId="urn:microsoft.com/office/officeart/2005/8/layout/hierarchy1"/>
    <dgm:cxn modelId="{608C2554-8CD5-4C90-87FB-BDFC63DC4E46}" type="presParOf" srcId="{397B364D-4C17-4346-8A56-C106FD9F9545}" destId="{0DF644F1-E1D6-4F31-9836-C1AEC0336BC1}" srcOrd="1" destOrd="0" presId="urn:microsoft.com/office/officeart/2005/8/layout/hierarchy1"/>
    <dgm:cxn modelId="{C9B56E34-EA35-4518-B4FB-2320DE472CA5}" type="presParOf" srcId="{2A604775-2062-43A1-936C-17E5488C36D2}" destId="{9E1C3277-D1C7-4C8C-A3ED-569EBFA3F3AC}" srcOrd="1" destOrd="0" presId="urn:microsoft.com/office/officeart/2005/8/layout/hierarchy1"/>
    <dgm:cxn modelId="{FD187280-7D13-4AE3-9920-73DDC4E46512}" type="presParOf" srcId="{B8A73528-753F-4F18-BBB5-1327D9C681C5}" destId="{FF8101A1-8BC3-4CE3-9268-20C4D0956C7D}" srcOrd="2" destOrd="0" presId="urn:microsoft.com/office/officeart/2005/8/layout/hierarchy1"/>
    <dgm:cxn modelId="{DB265CC8-F995-4EB9-9F25-D273B2A885D9}" type="presParOf" srcId="{B8A73528-753F-4F18-BBB5-1327D9C681C5}" destId="{C88C6401-E779-4FC9-8142-01B11EF60B3A}" srcOrd="3" destOrd="0" presId="urn:microsoft.com/office/officeart/2005/8/layout/hierarchy1"/>
    <dgm:cxn modelId="{090EE922-A578-4033-BC0B-0F9CD4592000}" type="presParOf" srcId="{C88C6401-E779-4FC9-8142-01B11EF60B3A}" destId="{D0600CF7-D69A-4EF6-B87C-F259FD7A23A0}" srcOrd="0" destOrd="0" presId="urn:microsoft.com/office/officeart/2005/8/layout/hierarchy1"/>
    <dgm:cxn modelId="{E3380A1E-D6B7-4918-A8AB-B19AB11B077B}" type="presParOf" srcId="{D0600CF7-D69A-4EF6-B87C-F259FD7A23A0}" destId="{B7D1CFE0-1483-4C81-96A7-BBEFF43CF752}" srcOrd="0" destOrd="0" presId="urn:microsoft.com/office/officeart/2005/8/layout/hierarchy1"/>
    <dgm:cxn modelId="{15D022E1-7B5A-402A-82CE-66AE90D1E8EE}" type="presParOf" srcId="{D0600CF7-D69A-4EF6-B87C-F259FD7A23A0}" destId="{17572017-D702-402E-8C34-7F23028154A4}" srcOrd="1" destOrd="0" presId="urn:microsoft.com/office/officeart/2005/8/layout/hierarchy1"/>
    <dgm:cxn modelId="{977C42AA-4A93-4099-8812-C0662B84BF6F}" type="presParOf" srcId="{C88C6401-E779-4FC9-8142-01B11EF60B3A}" destId="{FAE8E344-BA65-4BE4-B8EF-35EA15C159D5}" srcOrd="1" destOrd="0" presId="urn:microsoft.com/office/officeart/2005/8/layout/hierarchy1"/>
    <dgm:cxn modelId="{9AD2B515-EB8B-4F7B-BB23-918DF52705D4}" type="presParOf" srcId="{6785572D-BE01-426F-A996-C8B50F20F8AF}" destId="{461CE00A-C89F-4090-9AA6-5020DD021B70}" srcOrd="2" destOrd="0" presId="urn:microsoft.com/office/officeart/2005/8/layout/hierarchy1"/>
    <dgm:cxn modelId="{3B64F02D-50BB-4D2D-8371-E07C2D0D7D82}" type="presParOf" srcId="{6785572D-BE01-426F-A996-C8B50F20F8AF}" destId="{8D5656CB-E5D5-4F49-9C34-440103306F51}" srcOrd="3" destOrd="0" presId="urn:microsoft.com/office/officeart/2005/8/layout/hierarchy1"/>
    <dgm:cxn modelId="{F16A5CFB-4C21-428A-A554-45E3AC63A9D4}" type="presParOf" srcId="{8D5656CB-E5D5-4F49-9C34-440103306F51}" destId="{CC8E827A-5A23-4544-8D27-43383ADDE232}" srcOrd="0" destOrd="0" presId="urn:microsoft.com/office/officeart/2005/8/layout/hierarchy1"/>
    <dgm:cxn modelId="{1ABE7FCF-FF27-43B7-AA4B-8070389090A5}" type="presParOf" srcId="{CC8E827A-5A23-4544-8D27-43383ADDE232}" destId="{4DBD2427-3BC3-45FB-8A85-D1CCFA7698E5}" srcOrd="0" destOrd="0" presId="urn:microsoft.com/office/officeart/2005/8/layout/hierarchy1"/>
    <dgm:cxn modelId="{362BD959-5113-47D7-8340-59A2487BE3A9}" type="presParOf" srcId="{CC8E827A-5A23-4544-8D27-43383ADDE232}" destId="{309EEEF8-2FE5-4D2E-ACFF-06DA68EB37D8}" srcOrd="1" destOrd="0" presId="urn:microsoft.com/office/officeart/2005/8/layout/hierarchy1"/>
    <dgm:cxn modelId="{0DDBC22A-BE97-477F-860B-5BC0296F766E}" type="presParOf" srcId="{8D5656CB-E5D5-4F49-9C34-440103306F51}" destId="{714F4E4C-9F1A-4E7D-950E-02D084FBD5A3}" srcOrd="1" destOrd="0" presId="urn:microsoft.com/office/officeart/2005/8/layout/hierarchy1"/>
    <dgm:cxn modelId="{EE0365FB-48F1-4BE3-9DE9-29FDFEDCA21B}" type="presParOf" srcId="{714F4E4C-9F1A-4E7D-950E-02D084FBD5A3}" destId="{DEC372C4-87F5-48DC-A43A-4BDE803F9FAB}" srcOrd="0" destOrd="0" presId="urn:microsoft.com/office/officeart/2005/8/layout/hierarchy1"/>
    <dgm:cxn modelId="{DB1BDC07-080D-4F4E-8439-C418DE32754A}" type="presParOf" srcId="{714F4E4C-9F1A-4E7D-950E-02D084FBD5A3}" destId="{CED95D46-1D10-4423-A1EA-1C577436C5A6}" srcOrd="1" destOrd="0" presId="urn:microsoft.com/office/officeart/2005/8/layout/hierarchy1"/>
    <dgm:cxn modelId="{7B465A13-9CF6-48F9-B5E0-3D67ECD9B6A0}" type="presParOf" srcId="{CED95D46-1D10-4423-A1EA-1C577436C5A6}" destId="{4E08DE4D-F198-4401-BED9-C9BB26958777}" srcOrd="0" destOrd="0" presId="urn:microsoft.com/office/officeart/2005/8/layout/hierarchy1"/>
    <dgm:cxn modelId="{132D4A80-B2EC-4133-BA87-CA2196E6C60C}" type="presParOf" srcId="{4E08DE4D-F198-4401-BED9-C9BB26958777}" destId="{8BA68C08-89FF-4C2D-8845-5CBDCD2F0672}" srcOrd="0" destOrd="0" presId="urn:microsoft.com/office/officeart/2005/8/layout/hierarchy1"/>
    <dgm:cxn modelId="{B0E3BDCC-E60D-4A09-90BD-62E69234BCB8}" type="presParOf" srcId="{4E08DE4D-F198-4401-BED9-C9BB26958777}" destId="{516F9D40-B4EE-4879-B868-9A5BC2AFF141}" srcOrd="1" destOrd="0" presId="urn:microsoft.com/office/officeart/2005/8/layout/hierarchy1"/>
    <dgm:cxn modelId="{E07F2B6A-3AF0-441A-8E44-3A515A83E406}" type="presParOf" srcId="{CED95D46-1D10-4423-A1EA-1C577436C5A6}" destId="{D118849A-3F9A-446E-A560-A191D25BC3B0}" srcOrd="1" destOrd="0" presId="urn:microsoft.com/office/officeart/2005/8/layout/hierarchy1"/>
    <dgm:cxn modelId="{E8148DE4-8740-4D5A-982D-DBC2E51F8BDA}" type="presParOf" srcId="{C02FD20E-CFA5-40B6-B0DF-8D9D11D5611C}" destId="{EB6D2726-17A1-46A3-A89F-DFFCE534DF11}" srcOrd="1" destOrd="0" presId="urn:microsoft.com/office/officeart/2005/8/layout/hierarchy1"/>
    <dgm:cxn modelId="{FFD4C276-80C8-4782-8E74-375E5C2C5203}" type="presParOf" srcId="{EB6D2726-17A1-46A3-A89F-DFFCE534DF11}" destId="{38DA7041-D9E7-4565-8455-9E63D6865488}" srcOrd="0" destOrd="0" presId="urn:microsoft.com/office/officeart/2005/8/layout/hierarchy1"/>
    <dgm:cxn modelId="{BAB8DABC-335F-44A6-B6BB-5796A1732B93}" type="presParOf" srcId="{38DA7041-D9E7-4565-8455-9E63D6865488}" destId="{E0B4854A-F9F3-4F4C-973A-D6E979CE5B07}" srcOrd="0" destOrd="0" presId="urn:microsoft.com/office/officeart/2005/8/layout/hierarchy1"/>
    <dgm:cxn modelId="{62E3413C-551C-41B7-AA38-F593D1CB005A}" type="presParOf" srcId="{38DA7041-D9E7-4565-8455-9E63D6865488}" destId="{BE654B00-576D-4E89-B4EC-E94AB048DB57}" srcOrd="1" destOrd="0" presId="urn:microsoft.com/office/officeart/2005/8/layout/hierarchy1"/>
    <dgm:cxn modelId="{12951CBA-2C87-4475-A5F2-604341AA4A27}" type="presParOf" srcId="{EB6D2726-17A1-46A3-A89F-DFFCE534DF11}" destId="{B60163E6-AD7C-4518-8F11-C8039CF9480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1576D6-9EB9-4153-B7D5-3553BFF8170B}" type="doc">
      <dgm:prSet loTypeId="urn:microsoft.com/office/officeart/2005/8/layout/hierarchy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FE74F47A-A0E5-4475-AF1D-37FEDC1D2FD9}">
      <dgm:prSet phldrT="[Texto]" custT="1"/>
      <dgm:spPr/>
      <dgm:t>
        <a:bodyPr/>
        <a:lstStyle/>
        <a:p>
          <a:r>
            <a:rPr lang="es-EC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Medición de la calidad del servicio</a:t>
          </a:r>
          <a:endParaRPr lang="es-EC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9B54D6-0CC8-4321-8AEB-A4454A7776B3}" type="parTrans" cxnId="{599CB31F-4F9F-4E5A-B628-A1A10CBA8E72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188D85-B680-458B-96C9-074A5300141A}" type="sibTrans" cxnId="{599CB31F-4F9F-4E5A-B628-A1A10CBA8E72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E93612-BFCB-47EF-AF67-25CDC9B12118}">
      <dgm:prSet phldrT="[Texto]"/>
      <dgm:spPr/>
      <dgm:t>
        <a:bodyPr/>
        <a:lstStyle/>
        <a:p>
          <a:r>
            <a: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Percepciones- Expectativas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D6AFE1-9E4A-4277-B827-28A2B99FAED6}" type="parTrans" cxnId="{464C016B-7E62-48F3-A46D-DBCCBA3E885B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52C5C4-0CBA-4205-9D9B-D31260000962}" type="sibTrans" cxnId="{464C016B-7E62-48F3-A46D-DBCCBA3E885B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04B321-2A8C-417E-A324-09943968015B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C">
              <a:noFill/>
            </a:rPr>
            <a:t> </a:t>
          </a:r>
        </a:p>
      </dgm:t>
    </dgm:pt>
    <dgm:pt modelId="{078C05CC-7790-4D39-9C63-CDEC2C9C95E4}" type="parTrans" cxnId="{388D4804-9C75-426F-9CB7-280D1B28F1AB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FAB617-84FE-4D38-94B3-2D21E0AF6F67}" type="sibTrans" cxnId="{388D4804-9C75-426F-9CB7-280D1B28F1AB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A8B6D0-AB42-4347-A40C-D95E8B8E1C5C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s-EC">
              <a:noFill/>
            </a:rPr>
            <a:t> </a:t>
          </a:r>
        </a:p>
      </dgm:t>
    </dgm:pt>
    <dgm:pt modelId="{DC7E5A9F-F1A3-415C-BBCF-13FFB3EB0864}" type="parTrans" cxnId="{A96538A8-1DDF-4A38-9C54-D2739ADD7D5A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622D31-B8EF-4F2C-9D4B-0813B66B46B0}" type="sibTrans" cxnId="{A96538A8-1DDF-4A38-9C54-D2739ADD7D5A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C86AAB-1C58-49AA-ADFA-9BC2F072FEF8}">
      <dgm:prSet phldrT="[Texto]"/>
      <dgm:spPr/>
      <dgm:t>
        <a:bodyPr/>
        <a:lstStyle/>
        <a:p>
          <a:r>
            <a: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Objetiva- Subjetivo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F4EA08-EF69-4852-9DB1-E87C6A1C6165}" type="parTrans" cxnId="{ABCF71CA-B5B9-4C0B-922D-68779E595EDD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E933C5-CC87-4439-8222-83405E116BB1}" type="sibTrans" cxnId="{ABCF71CA-B5B9-4C0B-922D-68779E595EDD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858D34-06BD-4057-8304-6385ECDD16B9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Punto de vista de los empleados como de los clientes.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256784-E83B-49D9-A69A-6CD3DC5EFFB1}" type="parTrans" cxnId="{C21D984F-CF86-46B4-B859-1D39C24B1309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771340-8246-43FB-9EA3-991DAB95EB0F}" type="sibTrans" cxnId="{C21D984F-CF86-46B4-B859-1D39C24B1309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948C32-521B-4990-9A29-6F0A67E25B2C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cuestionario de </a:t>
          </a:r>
          <a:r>
            <a:rPr lang="es-EC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satisfacción</a:t>
          </a:r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es una técnica para obtener información directa de los clientes.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81781C-A2AA-4D35-BFAF-2851A549B353}" type="parTrans" cxnId="{3B929C25-236E-4BAF-96D8-B763C8E4F0C1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4C613F-4F8C-442D-8601-8F613911DBE0}" type="sibTrans" cxnId="{3B929C25-236E-4BAF-96D8-B763C8E4F0C1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2FD20E-CFA5-40B6-B0DF-8D9D11D5611C}" type="pres">
      <dgm:prSet presAssocID="{0D1576D6-9EB9-4153-B7D5-3553BFF817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01098FE2-9AC7-415C-B5B1-24E4D1CAC27B}" type="pres">
      <dgm:prSet presAssocID="{FE74F47A-A0E5-4475-AF1D-37FEDC1D2FD9}" presName="hierRoot1" presStyleCnt="0"/>
      <dgm:spPr/>
      <dgm:t>
        <a:bodyPr/>
        <a:lstStyle/>
        <a:p>
          <a:endParaRPr lang="es-EC"/>
        </a:p>
      </dgm:t>
    </dgm:pt>
    <dgm:pt modelId="{4A37CD9F-3C77-4D77-8988-E550AB9860B2}" type="pres">
      <dgm:prSet presAssocID="{FE74F47A-A0E5-4475-AF1D-37FEDC1D2FD9}" presName="composite" presStyleCnt="0"/>
      <dgm:spPr/>
      <dgm:t>
        <a:bodyPr/>
        <a:lstStyle/>
        <a:p>
          <a:endParaRPr lang="es-EC"/>
        </a:p>
      </dgm:t>
    </dgm:pt>
    <dgm:pt modelId="{F794394F-5139-43CD-9A63-397B4AA0C8E0}" type="pres">
      <dgm:prSet presAssocID="{FE74F47A-A0E5-4475-AF1D-37FEDC1D2FD9}" presName="background" presStyleLbl="node0" presStyleIdx="0" presStyleCnt="2"/>
      <dgm:spPr/>
      <dgm:t>
        <a:bodyPr/>
        <a:lstStyle/>
        <a:p>
          <a:endParaRPr lang="es-EC"/>
        </a:p>
      </dgm:t>
    </dgm:pt>
    <dgm:pt modelId="{A7689202-6145-434E-90D1-79C2777FD71F}" type="pres">
      <dgm:prSet presAssocID="{FE74F47A-A0E5-4475-AF1D-37FEDC1D2FD9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785572D-BE01-426F-A996-C8B50F20F8AF}" type="pres">
      <dgm:prSet presAssocID="{FE74F47A-A0E5-4475-AF1D-37FEDC1D2FD9}" presName="hierChild2" presStyleCnt="0"/>
      <dgm:spPr/>
      <dgm:t>
        <a:bodyPr/>
        <a:lstStyle/>
        <a:p>
          <a:endParaRPr lang="es-EC"/>
        </a:p>
      </dgm:t>
    </dgm:pt>
    <dgm:pt modelId="{163237CA-08E4-4926-AF69-6C448E5CBD51}" type="pres">
      <dgm:prSet presAssocID="{55D6AFE1-9E4A-4277-B827-28A2B99FAED6}" presName="Name10" presStyleLbl="parChTrans1D2" presStyleIdx="0" presStyleCnt="2"/>
      <dgm:spPr/>
      <dgm:t>
        <a:bodyPr/>
        <a:lstStyle/>
        <a:p>
          <a:endParaRPr lang="es-EC"/>
        </a:p>
      </dgm:t>
    </dgm:pt>
    <dgm:pt modelId="{898A625F-1FEB-42AA-BC01-0F8F74A43BB8}" type="pres">
      <dgm:prSet presAssocID="{83E93612-BFCB-47EF-AF67-25CDC9B12118}" presName="hierRoot2" presStyleCnt="0"/>
      <dgm:spPr/>
      <dgm:t>
        <a:bodyPr/>
        <a:lstStyle/>
        <a:p>
          <a:endParaRPr lang="es-EC"/>
        </a:p>
      </dgm:t>
    </dgm:pt>
    <dgm:pt modelId="{ACADE557-FBF7-4C43-9FEE-EB8DC8726493}" type="pres">
      <dgm:prSet presAssocID="{83E93612-BFCB-47EF-AF67-25CDC9B12118}" presName="composite2" presStyleCnt="0"/>
      <dgm:spPr/>
      <dgm:t>
        <a:bodyPr/>
        <a:lstStyle/>
        <a:p>
          <a:endParaRPr lang="es-EC"/>
        </a:p>
      </dgm:t>
    </dgm:pt>
    <dgm:pt modelId="{0D3CBA52-168C-4069-8645-288A60C2EE46}" type="pres">
      <dgm:prSet presAssocID="{83E93612-BFCB-47EF-AF67-25CDC9B12118}" presName="background2" presStyleLbl="node2" presStyleIdx="0" presStyleCnt="2"/>
      <dgm:spPr/>
      <dgm:t>
        <a:bodyPr/>
        <a:lstStyle/>
        <a:p>
          <a:endParaRPr lang="es-EC"/>
        </a:p>
      </dgm:t>
    </dgm:pt>
    <dgm:pt modelId="{265DA90A-819C-4100-B9C0-57054B766470}" type="pres">
      <dgm:prSet presAssocID="{83E93612-BFCB-47EF-AF67-25CDC9B12118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8A73528-753F-4F18-BBB5-1327D9C681C5}" type="pres">
      <dgm:prSet presAssocID="{83E93612-BFCB-47EF-AF67-25CDC9B12118}" presName="hierChild3" presStyleCnt="0"/>
      <dgm:spPr/>
      <dgm:t>
        <a:bodyPr/>
        <a:lstStyle/>
        <a:p>
          <a:endParaRPr lang="es-EC"/>
        </a:p>
      </dgm:t>
    </dgm:pt>
    <dgm:pt modelId="{2D9B8BC2-C490-411D-8E24-C33A8AE3C243}" type="pres">
      <dgm:prSet presAssocID="{078C05CC-7790-4D39-9C63-CDEC2C9C95E4}" presName="Name17" presStyleLbl="parChTrans1D3" presStyleIdx="0" presStyleCnt="3"/>
      <dgm:spPr/>
      <dgm:t>
        <a:bodyPr/>
        <a:lstStyle/>
        <a:p>
          <a:endParaRPr lang="es-EC"/>
        </a:p>
      </dgm:t>
    </dgm:pt>
    <dgm:pt modelId="{2A604775-2062-43A1-936C-17E5488C36D2}" type="pres">
      <dgm:prSet presAssocID="{3F04B321-2A8C-417E-A324-09943968015B}" presName="hierRoot3" presStyleCnt="0"/>
      <dgm:spPr/>
      <dgm:t>
        <a:bodyPr/>
        <a:lstStyle/>
        <a:p>
          <a:endParaRPr lang="es-EC"/>
        </a:p>
      </dgm:t>
    </dgm:pt>
    <dgm:pt modelId="{397B364D-4C17-4346-8A56-C106FD9F9545}" type="pres">
      <dgm:prSet presAssocID="{3F04B321-2A8C-417E-A324-09943968015B}" presName="composite3" presStyleCnt="0"/>
      <dgm:spPr/>
      <dgm:t>
        <a:bodyPr/>
        <a:lstStyle/>
        <a:p>
          <a:endParaRPr lang="es-EC"/>
        </a:p>
      </dgm:t>
    </dgm:pt>
    <dgm:pt modelId="{E1128530-3EDC-48AC-B774-69858E4424BF}" type="pres">
      <dgm:prSet presAssocID="{3F04B321-2A8C-417E-A324-09943968015B}" presName="background3" presStyleLbl="node3" presStyleIdx="0" presStyleCnt="3"/>
      <dgm:spPr/>
      <dgm:t>
        <a:bodyPr/>
        <a:lstStyle/>
        <a:p>
          <a:endParaRPr lang="es-EC"/>
        </a:p>
      </dgm:t>
    </dgm:pt>
    <dgm:pt modelId="{0DF644F1-E1D6-4F31-9836-C1AEC0336BC1}" type="pres">
      <dgm:prSet presAssocID="{3F04B321-2A8C-417E-A324-09943968015B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E1C3277-D1C7-4C8C-A3ED-569EBFA3F3AC}" type="pres">
      <dgm:prSet presAssocID="{3F04B321-2A8C-417E-A324-09943968015B}" presName="hierChild4" presStyleCnt="0"/>
      <dgm:spPr/>
      <dgm:t>
        <a:bodyPr/>
        <a:lstStyle/>
        <a:p>
          <a:endParaRPr lang="es-EC"/>
        </a:p>
      </dgm:t>
    </dgm:pt>
    <dgm:pt modelId="{FF8101A1-8BC3-4CE3-9268-20C4D0956C7D}" type="pres">
      <dgm:prSet presAssocID="{DC7E5A9F-F1A3-415C-BBCF-13FFB3EB0864}" presName="Name17" presStyleLbl="parChTrans1D3" presStyleIdx="1" presStyleCnt="3"/>
      <dgm:spPr/>
      <dgm:t>
        <a:bodyPr/>
        <a:lstStyle/>
        <a:p>
          <a:endParaRPr lang="es-EC"/>
        </a:p>
      </dgm:t>
    </dgm:pt>
    <dgm:pt modelId="{C88C6401-E779-4FC9-8142-01B11EF60B3A}" type="pres">
      <dgm:prSet presAssocID="{C4A8B6D0-AB42-4347-A40C-D95E8B8E1C5C}" presName="hierRoot3" presStyleCnt="0"/>
      <dgm:spPr/>
      <dgm:t>
        <a:bodyPr/>
        <a:lstStyle/>
        <a:p>
          <a:endParaRPr lang="es-EC"/>
        </a:p>
      </dgm:t>
    </dgm:pt>
    <dgm:pt modelId="{D0600CF7-D69A-4EF6-B87C-F259FD7A23A0}" type="pres">
      <dgm:prSet presAssocID="{C4A8B6D0-AB42-4347-A40C-D95E8B8E1C5C}" presName="composite3" presStyleCnt="0"/>
      <dgm:spPr/>
      <dgm:t>
        <a:bodyPr/>
        <a:lstStyle/>
        <a:p>
          <a:endParaRPr lang="es-EC"/>
        </a:p>
      </dgm:t>
    </dgm:pt>
    <dgm:pt modelId="{B7D1CFE0-1483-4C81-96A7-BBEFF43CF752}" type="pres">
      <dgm:prSet presAssocID="{C4A8B6D0-AB42-4347-A40C-D95E8B8E1C5C}" presName="background3" presStyleLbl="node3" presStyleIdx="1" presStyleCnt="3"/>
      <dgm:spPr/>
      <dgm:t>
        <a:bodyPr/>
        <a:lstStyle/>
        <a:p>
          <a:endParaRPr lang="es-EC"/>
        </a:p>
      </dgm:t>
    </dgm:pt>
    <dgm:pt modelId="{17572017-D702-402E-8C34-7F23028154A4}" type="pres">
      <dgm:prSet presAssocID="{C4A8B6D0-AB42-4347-A40C-D95E8B8E1C5C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AE8E344-BA65-4BE4-B8EF-35EA15C159D5}" type="pres">
      <dgm:prSet presAssocID="{C4A8B6D0-AB42-4347-A40C-D95E8B8E1C5C}" presName="hierChild4" presStyleCnt="0"/>
      <dgm:spPr/>
      <dgm:t>
        <a:bodyPr/>
        <a:lstStyle/>
        <a:p>
          <a:endParaRPr lang="es-EC"/>
        </a:p>
      </dgm:t>
    </dgm:pt>
    <dgm:pt modelId="{461CE00A-C89F-4090-9AA6-5020DD021B70}" type="pres">
      <dgm:prSet presAssocID="{BFF4EA08-EF69-4852-9DB1-E87C6A1C6165}" presName="Name10" presStyleLbl="parChTrans1D2" presStyleIdx="1" presStyleCnt="2"/>
      <dgm:spPr/>
      <dgm:t>
        <a:bodyPr/>
        <a:lstStyle/>
        <a:p>
          <a:endParaRPr lang="es-EC"/>
        </a:p>
      </dgm:t>
    </dgm:pt>
    <dgm:pt modelId="{8D5656CB-E5D5-4F49-9C34-440103306F51}" type="pres">
      <dgm:prSet presAssocID="{C2C86AAB-1C58-49AA-ADFA-9BC2F072FEF8}" presName="hierRoot2" presStyleCnt="0"/>
      <dgm:spPr/>
      <dgm:t>
        <a:bodyPr/>
        <a:lstStyle/>
        <a:p>
          <a:endParaRPr lang="es-EC"/>
        </a:p>
      </dgm:t>
    </dgm:pt>
    <dgm:pt modelId="{CC8E827A-5A23-4544-8D27-43383ADDE232}" type="pres">
      <dgm:prSet presAssocID="{C2C86AAB-1C58-49AA-ADFA-9BC2F072FEF8}" presName="composite2" presStyleCnt="0"/>
      <dgm:spPr/>
      <dgm:t>
        <a:bodyPr/>
        <a:lstStyle/>
        <a:p>
          <a:endParaRPr lang="es-EC"/>
        </a:p>
      </dgm:t>
    </dgm:pt>
    <dgm:pt modelId="{4DBD2427-3BC3-45FB-8A85-D1CCFA7698E5}" type="pres">
      <dgm:prSet presAssocID="{C2C86AAB-1C58-49AA-ADFA-9BC2F072FEF8}" presName="background2" presStyleLbl="node2" presStyleIdx="1" presStyleCnt="2"/>
      <dgm:spPr/>
      <dgm:t>
        <a:bodyPr/>
        <a:lstStyle/>
        <a:p>
          <a:endParaRPr lang="es-EC"/>
        </a:p>
      </dgm:t>
    </dgm:pt>
    <dgm:pt modelId="{309EEEF8-2FE5-4D2E-ACFF-06DA68EB37D8}" type="pres">
      <dgm:prSet presAssocID="{C2C86AAB-1C58-49AA-ADFA-9BC2F072FEF8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14F4E4C-9F1A-4E7D-950E-02D084FBD5A3}" type="pres">
      <dgm:prSet presAssocID="{C2C86AAB-1C58-49AA-ADFA-9BC2F072FEF8}" presName="hierChild3" presStyleCnt="0"/>
      <dgm:spPr/>
      <dgm:t>
        <a:bodyPr/>
        <a:lstStyle/>
        <a:p>
          <a:endParaRPr lang="es-EC"/>
        </a:p>
      </dgm:t>
    </dgm:pt>
    <dgm:pt modelId="{DEC372C4-87F5-48DC-A43A-4BDE803F9FAB}" type="pres">
      <dgm:prSet presAssocID="{BD256784-E83B-49D9-A69A-6CD3DC5EFFB1}" presName="Name17" presStyleLbl="parChTrans1D3" presStyleIdx="2" presStyleCnt="3"/>
      <dgm:spPr/>
      <dgm:t>
        <a:bodyPr/>
        <a:lstStyle/>
        <a:p>
          <a:endParaRPr lang="es-EC"/>
        </a:p>
      </dgm:t>
    </dgm:pt>
    <dgm:pt modelId="{CED95D46-1D10-4423-A1EA-1C577436C5A6}" type="pres">
      <dgm:prSet presAssocID="{11858D34-06BD-4057-8304-6385ECDD16B9}" presName="hierRoot3" presStyleCnt="0"/>
      <dgm:spPr/>
      <dgm:t>
        <a:bodyPr/>
        <a:lstStyle/>
        <a:p>
          <a:endParaRPr lang="es-EC"/>
        </a:p>
      </dgm:t>
    </dgm:pt>
    <dgm:pt modelId="{4E08DE4D-F198-4401-BED9-C9BB26958777}" type="pres">
      <dgm:prSet presAssocID="{11858D34-06BD-4057-8304-6385ECDD16B9}" presName="composite3" presStyleCnt="0"/>
      <dgm:spPr/>
      <dgm:t>
        <a:bodyPr/>
        <a:lstStyle/>
        <a:p>
          <a:endParaRPr lang="es-EC"/>
        </a:p>
      </dgm:t>
    </dgm:pt>
    <dgm:pt modelId="{8BA68C08-89FF-4C2D-8845-5CBDCD2F0672}" type="pres">
      <dgm:prSet presAssocID="{11858D34-06BD-4057-8304-6385ECDD16B9}" presName="background3" presStyleLbl="node3" presStyleIdx="2" presStyleCnt="3"/>
      <dgm:spPr/>
      <dgm:t>
        <a:bodyPr/>
        <a:lstStyle/>
        <a:p>
          <a:endParaRPr lang="es-EC"/>
        </a:p>
      </dgm:t>
    </dgm:pt>
    <dgm:pt modelId="{516F9D40-B4EE-4879-B868-9A5BC2AFF141}" type="pres">
      <dgm:prSet presAssocID="{11858D34-06BD-4057-8304-6385ECDD16B9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118849A-3F9A-446E-A560-A191D25BC3B0}" type="pres">
      <dgm:prSet presAssocID="{11858D34-06BD-4057-8304-6385ECDD16B9}" presName="hierChild4" presStyleCnt="0"/>
      <dgm:spPr/>
      <dgm:t>
        <a:bodyPr/>
        <a:lstStyle/>
        <a:p>
          <a:endParaRPr lang="es-EC"/>
        </a:p>
      </dgm:t>
    </dgm:pt>
    <dgm:pt modelId="{EB6D2726-17A1-46A3-A89F-DFFCE534DF11}" type="pres">
      <dgm:prSet presAssocID="{D9948C32-521B-4990-9A29-6F0A67E25B2C}" presName="hierRoot1" presStyleCnt="0"/>
      <dgm:spPr/>
      <dgm:t>
        <a:bodyPr/>
        <a:lstStyle/>
        <a:p>
          <a:endParaRPr lang="es-EC"/>
        </a:p>
      </dgm:t>
    </dgm:pt>
    <dgm:pt modelId="{38DA7041-D9E7-4565-8455-9E63D6865488}" type="pres">
      <dgm:prSet presAssocID="{D9948C32-521B-4990-9A29-6F0A67E25B2C}" presName="composite" presStyleCnt="0"/>
      <dgm:spPr/>
      <dgm:t>
        <a:bodyPr/>
        <a:lstStyle/>
        <a:p>
          <a:endParaRPr lang="es-EC"/>
        </a:p>
      </dgm:t>
    </dgm:pt>
    <dgm:pt modelId="{E0B4854A-F9F3-4F4C-973A-D6E979CE5B07}" type="pres">
      <dgm:prSet presAssocID="{D9948C32-521B-4990-9A29-6F0A67E25B2C}" presName="background" presStyleLbl="node0" presStyleIdx="1" presStyleCnt="2"/>
      <dgm:spPr/>
      <dgm:t>
        <a:bodyPr/>
        <a:lstStyle/>
        <a:p>
          <a:endParaRPr lang="es-EC"/>
        </a:p>
      </dgm:t>
    </dgm:pt>
    <dgm:pt modelId="{BE654B00-576D-4E89-B4EC-E94AB048DB57}" type="pres">
      <dgm:prSet presAssocID="{D9948C32-521B-4990-9A29-6F0A67E25B2C}" presName="text" presStyleLbl="fgAcc0" presStyleIdx="1" presStyleCnt="2" custLinFactNeighborX="23657" custLinFactNeighborY="2178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60163E6-AD7C-4518-8F11-C8039CF94800}" type="pres">
      <dgm:prSet presAssocID="{D9948C32-521B-4990-9A29-6F0A67E25B2C}" presName="hierChild2" presStyleCnt="0"/>
      <dgm:spPr/>
      <dgm:t>
        <a:bodyPr/>
        <a:lstStyle/>
        <a:p>
          <a:endParaRPr lang="es-EC"/>
        </a:p>
      </dgm:t>
    </dgm:pt>
  </dgm:ptLst>
  <dgm:cxnLst>
    <dgm:cxn modelId="{599CB31F-4F9F-4E5A-B628-A1A10CBA8E72}" srcId="{0D1576D6-9EB9-4153-B7D5-3553BFF8170B}" destId="{FE74F47A-A0E5-4475-AF1D-37FEDC1D2FD9}" srcOrd="0" destOrd="0" parTransId="{D39B54D6-0CC8-4321-8AEB-A4454A7776B3}" sibTransId="{AF188D85-B680-458B-96C9-074A5300141A}"/>
    <dgm:cxn modelId="{E1DD8990-0F24-4A2B-A9D8-5D7030F6B247}" type="presOf" srcId="{55D6AFE1-9E4A-4277-B827-28A2B99FAED6}" destId="{163237CA-08E4-4926-AF69-6C448E5CBD51}" srcOrd="0" destOrd="0" presId="urn:microsoft.com/office/officeart/2005/8/layout/hierarchy1"/>
    <dgm:cxn modelId="{07B69954-CB3A-4038-8074-3CBDE3A96816}" type="presOf" srcId="{0D1576D6-9EB9-4153-B7D5-3553BFF8170B}" destId="{C02FD20E-CFA5-40B6-B0DF-8D9D11D5611C}" srcOrd="0" destOrd="0" presId="urn:microsoft.com/office/officeart/2005/8/layout/hierarchy1"/>
    <dgm:cxn modelId="{1A8CE906-AFD4-43CD-A3AF-4B0B880B341A}" type="presOf" srcId="{C2C86AAB-1C58-49AA-ADFA-9BC2F072FEF8}" destId="{309EEEF8-2FE5-4D2E-ACFF-06DA68EB37D8}" srcOrd="0" destOrd="0" presId="urn:microsoft.com/office/officeart/2005/8/layout/hierarchy1"/>
    <dgm:cxn modelId="{3B929C25-236E-4BAF-96D8-B763C8E4F0C1}" srcId="{0D1576D6-9EB9-4153-B7D5-3553BFF8170B}" destId="{D9948C32-521B-4990-9A29-6F0A67E25B2C}" srcOrd="1" destOrd="0" parTransId="{9D81781C-A2AA-4D35-BFAF-2851A549B353}" sibTransId="{3E4C613F-4F8C-442D-8601-8F613911DBE0}"/>
    <dgm:cxn modelId="{388D4804-9C75-426F-9CB7-280D1B28F1AB}" srcId="{83E93612-BFCB-47EF-AF67-25CDC9B12118}" destId="{3F04B321-2A8C-417E-A324-09943968015B}" srcOrd="0" destOrd="0" parTransId="{078C05CC-7790-4D39-9C63-CDEC2C9C95E4}" sibTransId="{CDFAB617-84FE-4D38-94B3-2D21E0AF6F67}"/>
    <dgm:cxn modelId="{74C3320C-0D8D-44C5-BB54-7FD2E689FFC0}" type="presOf" srcId="{078C05CC-7790-4D39-9C63-CDEC2C9C95E4}" destId="{2D9B8BC2-C490-411D-8E24-C33A8AE3C243}" srcOrd="0" destOrd="0" presId="urn:microsoft.com/office/officeart/2005/8/layout/hierarchy1"/>
    <dgm:cxn modelId="{464C016B-7E62-48F3-A46D-DBCCBA3E885B}" srcId="{FE74F47A-A0E5-4475-AF1D-37FEDC1D2FD9}" destId="{83E93612-BFCB-47EF-AF67-25CDC9B12118}" srcOrd="0" destOrd="0" parTransId="{55D6AFE1-9E4A-4277-B827-28A2B99FAED6}" sibTransId="{6552C5C4-0CBA-4205-9D9B-D31260000962}"/>
    <dgm:cxn modelId="{D1F52504-4562-4F99-A436-95BC1AD6D876}" type="presOf" srcId="{C4A8B6D0-AB42-4347-A40C-D95E8B8E1C5C}" destId="{17572017-D702-402E-8C34-7F23028154A4}" srcOrd="0" destOrd="0" presId="urn:microsoft.com/office/officeart/2005/8/layout/hierarchy1"/>
    <dgm:cxn modelId="{8E40D9F3-06CF-4568-A51A-89E857AE9DDD}" type="presOf" srcId="{FE74F47A-A0E5-4475-AF1D-37FEDC1D2FD9}" destId="{A7689202-6145-434E-90D1-79C2777FD71F}" srcOrd="0" destOrd="0" presId="urn:microsoft.com/office/officeart/2005/8/layout/hierarchy1"/>
    <dgm:cxn modelId="{AECE1CC6-E29F-43AB-8781-13A45C068506}" type="presOf" srcId="{BFF4EA08-EF69-4852-9DB1-E87C6A1C6165}" destId="{461CE00A-C89F-4090-9AA6-5020DD021B70}" srcOrd="0" destOrd="0" presId="urn:microsoft.com/office/officeart/2005/8/layout/hierarchy1"/>
    <dgm:cxn modelId="{9416B85E-F5B6-4B20-96DF-49E440A4F2F5}" type="presOf" srcId="{D9948C32-521B-4990-9A29-6F0A67E25B2C}" destId="{BE654B00-576D-4E89-B4EC-E94AB048DB57}" srcOrd="0" destOrd="0" presId="urn:microsoft.com/office/officeart/2005/8/layout/hierarchy1"/>
    <dgm:cxn modelId="{A96538A8-1DDF-4A38-9C54-D2739ADD7D5A}" srcId="{83E93612-BFCB-47EF-AF67-25CDC9B12118}" destId="{C4A8B6D0-AB42-4347-A40C-D95E8B8E1C5C}" srcOrd="1" destOrd="0" parTransId="{DC7E5A9F-F1A3-415C-BBCF-13FFB3EB0864}" sibTransId="{D7622D31-B8EF-4F2C-9D4B-0813B66B46B0}"/>
    <dgm:cxn modelId="{6DE24013-E818-49EB-8D61-AAC8261F08E5}" type="presOf" srcId="{BD256784-E83B-49D9-A69A-6CD3DC5EFFB1}" destId="{DEC372C4-87F5-48DC-A43A-4BDE803F9FAB}" srcOrd="0" destOrd="0" presId="urn:microsoft.com/office/officeart/2005/8/layout/hierarchy1"/>
    <dgm:cxn modelId="{99CEE4CD-6039-433D-9C70-9971C81A78F5}" type="presOf" srcId="{11858D34-06BD-4057-8304-6385ECDD16B9}" destId="{516F9D40-B4EE-4879-B868-9A5BC2AFF141}" srcOrd="0" destOrd="0" presId="urn:microsoft.com/office/officeart/2005/8/layout/hierarchy1"/>
    <dgm:cxn modelId="{ABCF71CA-B5B9-4C0B-922D-68779E595EDD}" srcId="{FE74F47A-A0E5-4475-AF1D-37FEDC1D2FD9}" destId="{C2C86AAB-1C58-49AA-ADFA-9BC2F072FEF8}" srcOrd="1" destOrd="0" parTransId="{BFF4EA08-EF69-4852-9DB1-E87C6A1C6165}" sibTransId="{37E933C5-CC87-4439-8222-83405E116BB1}"/>
    <dgm:cxn modelId="{112CC578-3208-4B73-86E0-583E38F10A10}" type="presOf" srcId="{3F04B321-2A8C-417E-A324-09943968015B}" destId="{0DF644F1-E1D6-4F31-9836-C1AEC0336BC1}" srcOrd="0" destOrd="0" presId="urn:microsoft.com/office/officeart/2005/8/layout/hierarchy1"/>
    <dgm:cxn modelId="{C21D984F-CF86-46B4-B859-1D39C24B1309}" srcId="{C2C86AAB-1C58-49AA-ADFA-9BC2F072FEF8}" destId="{11858D34-06BD-4057-8304-6385ECDD16B9}" srcOrd="0" destOrd="0" parTransId="{BD256784-E83B-49D9-A69A-6CD3DC5EFFB1}" sibTransId="{0E771340-8246-43FB-9EA3-991DAB95EB0F}"/>
    <dgm:cxn modelId="{E963D180-DF7D-417C-997B-ADB61F9663C7}" type="presOf" srcId="{83E93612-BFCB-47EF-AF67-25CDC9B12118}" destId="{265DA90A-819C-4100-B9C0-57054B766470}" srcOrd="0" destOrd="0" presId="urn:microsoft.com/office/officeart/2005/8/layout/hierarchy1"/>
    <dgm:cxn modelId="{AFF44116-E71C-44AB-8B61-638DD080A6EE}" type="presOf" srcId="{DC7E5A9F-F1A3-415C-BBCF-13FFB3EB0864}" destId="{FF8101A1-8BC3-4CE3-9268-20C4D0956C7D}" srcOrd="0" destOrd="0" presId="urn:microsoft.com/office/officeart/2005/8/layout/hierarchy1"/>
    <dgm:cxn modelId="{7A256E16-93A0-43BC-BFE2-7A9EFF095554}" type="presParOf" srcId="{C02FD20E-CFA5-40B6-B0DF-8D9D11D5611C}" destId="{01098FE2-9AC7-415C-B5B1-24E4D1CAC27B}" srcOrd="0" destOrd="0" presId="urn:microsoft.com/office/officeart/2005/8/layout/hierarchy1"/>
    <dgm:cxn modelId="{10567F4E-5DFD-4025-BF4D-FC62076F70AA}" type="presParOf" srcId="{01098FE2-9AC7-415C-B5B1-24E4D1CAC27B}" destId="{4A37CD9F-3C77-4D77-8988-E550AB9860B2}" srcOrd="0" destOrd="0" presId="urn:microsoft.com/office/officeart/2005/8/layout/hierarchy1"/>
    <dgm:cxn modelId="{7F974B58-3E45-4565-85B3-5B9D02C4BFA2}" type="presParOf" srcId="{4A37CD9F-3C77-4D77-8988-E550AB9860B2}" destId="{F794394F-5139-43CD-9A63-397B4AA0C8E0}" srcOrd="0" destOrd="0" presId="urn:microsoft.com/office/officeart/2005/8/layout/hierarchy1"/>
    <dgm:cxn modelId="{E4283A5E-D558-4B55-A14E-2E8ECC48F88D}" type="presParOf" srcId="{4A37CD9F-3C77-4D77-8988-E550AB9860B2}" destId="{A7689202-6145-434E-90D1-79C2777FD71F}" srcOrd="1" destOrd="0" presId="urn:microsoft.com/office/officeart/2005/8/layout/hierarchy1"/>
    <dgm:cxn modelId="{0EB13104-D165-4FD3-B90D-296B77A036A3}" type="presParOf" srcId="{01098FE2-9AC7-415C-B5B1-24E4D1CAC27B}" destId="{6785572D-BE01-426F-A996-C8B50F20F8AF}" srcOrd="1" destOrd="0" presId="urn:microsoft.com/office/officeart/2005/8/layout/hierarchy1"/>
    <dgm:cxn modelId="{1B8040B0-EC6F-4892-9A7A-55DB216C3A41}" type="presParOf" srcId="{6785572D-BE01-426F-A996-C8B50F20F8AF}" destId="{163237CA-08E4-4926-AF69-6C448E5CBD51}" srcOrd="0" destOrd="0" presId="urn:microsoft.com/office/officeart/2005/8/layout/hierarchy1"/>
    <dgm:cxn modelId="{745A6332-1547-46CC-A709-5E64003C1113}" type="presParOf" srcId="{6785572D-BE01-426F-A996-C8B50F20F8AF}" destId="{898A625F-1FEB-42AA-BC01-0F8F74A43BB8}" srcOrd="1" destOrd="0" presId="urn:microsoft.com/office/officeart/2005/8/layout/hierarchy1"/>
    <dgm:cxn modelId="{48A121B2-4E9E-42C8-A58A-404232518E78}" type="presParOf" srcId="{898A625F-1FEB-42AA-BC01-0F8F74A43BB8}" destId="{ACADE557-FBF7-4C43-9FEE-EB8DC8726493}" srcOrd="0" destOrd="0" presId="urn:microsoft.com/office/officeart/2005/8/layout/hierarchy1"/>
    <dgm:cxn modelId="{4F70D1D7-F185-43D0-BF23-CBE7D7193D48}" type="presParOf" srcId="{ACADE557-FBF7-4C43-9FEE-EB8DC8726493}" destId="{0D3CBA52-168C-4069-8645-288A60C2EE46}" srcOrd="0" destOrd="0" presId="urn:microsoft.com/office/officeart/2005/8/layout/hierarchy1"/>
    <dgm:cxn modelId="{210ED158-8B90-4056-AF46-F576CD0BB315}" type="presParOf" srcId="{ACADE557-FBF7-4C43-9FEE-EB8DC8726493}" destId="{265DA90A-819C-4100-B9C0-57054B766470}" srcOrd="1" destOrd="0" presId="urn:microsoft.com/office/officeart/2005/8/layout/hierarchy1"/>
    <dgm:cxn modelId="{FF544CF8-68B6-4E41-8C60-68BD0706450B}" type="presParOf" srcId="{898A625F-1FEB-42AA-BC01-0F8F74A43BB8}" destId="{B8A73528-753F-4F18-BBB5-1327D9C681C5}" srcOrd="1" destOrd="0" presId="urn:microsoft.com/office/officeart/2005/8/layout/hierarchy1"/>
    <dgm:cxn modelId="{48FCF547-79D0-421F-BACD-EA3C430D5AC8}" type="presParOf" srcId="{B8A73528-753F-4F18-BBB5-1327D9C681C5}" destId="{2D9B8BC2-C490-411D-8E24-C33A8AE3C243}" srcOrd="0" destOrd="0" presId="urn:microsoft.com/office/officeart/2005/8/layout/hierarchy1"/>
    <dgm:cxn modelId="{107240C9-263D-4955-9778-7361D07A6923}" type="presParOf" srcId="{B8A73528-753F-4F18-BBB5-1327D9C681C5}" destId="{2A604775-2062-43A1-936C-17E5488C36D2}" srcOrd="1" destOrd="0" presId="urn:microsoft.com/office/officeart/2005/8/layout/hierarchy1"/>
    <dgm:cxn modelId="{7B21944A-9731-440F-BA1A-C7D739F3B022}" type="presParOf" srcId="{2A604775-2062-43A1-936C-17E5488C36D2}" destId="{397B364D-4C17-4346-8A56-C106FD9F9545}" srcOrd="0" destOrd="0" presId="urn:microsoft.com/office/officeart/2005/8/layout/hierarchy1"/>
    <dgm:cxn modelId="{91DA2A67-92B6-4148-94C5-6EC0E95A41D6}" type="presParOf" srcId="{397B364D-4C17-4346-8A56-C106FD9F9545}" destId="{E1128530-3EDC-48AC-B774-69858E4424BF}" srcOrd="0" destOrd="0" presId="urn:microsoft.com/office/officeart/2005/8/layout/hierarchy1"/>
    <dgm:cxn modelId="{608C2554-8CD5-4C90-87FB-BDFC63DC4E46}" type="presParOf" srcId="{397B364D-4C17-4346-8A56-C106FD9F9545}" destId="{0DF644F1-E1D6-4F31-9836-C1AEC0336BC1}" srcOrd="1" destOrd="0" presId="urn:microsoft.com/office/officeart/2005/8/layout/hierarchy1"/>
    <dgm:cxn modelId="{C9B56E34-EA35-4518-B4FB-2320DE472CA5}" type="presParOf" srcId="{2A604775-2062-43A1-936C-17E5488C36D2}" destId="{9E1C3277-D1C7-4C8C-A3ED-569EBFA3F3AC}" srcOrd="1" destOrd="0" presId="urn:microsoft.com/office/officeart/2005/8/layout/hierarchy1"/>
    <dgm:cxn modelId="{FD187280-7D13-4AE3-9920-73DDC4E46512}" type="presParOf" srcId="{B8A73528-753F-4F18-BBB5-1327D9C681C5}" destId="{FF8101A1-8BC3-4CE3-9268-20C4D0956C7D}" srcOrd="2" destOrd="0" presId="urn:microsoft.com/office/officeart/2005/8/layout/hierarchy1"/>
    <dgm:cxn modelId="{DB265CC8-F995-4EB9-9F25-D273B2A885D9}" type="presParOf" srcId="{B8A73528-753F-4F18-BBB5-1327D9C681C5}" destId="{C88C6401-E779-4FC9-8142-01B11EF60B3A}" srcOrd="3" destOrd="0" presId="urn:microsoft.com/office/officeart/2005/8/layout/hierarchy1"/>
    <dgm:cxn modelId="{090EE922-A578-4033-BC0B-0F9CD4592000}" type="presParOf" srcId="{C88C6401-E779-4FC9-8142-01B11EF60B3A}" destId="{D0600CF7-D69A-4EF6-B87C-F259FD7A23A0}" srcOrd="0" destOrd="0" presId="urn:microsoft.com/office/officeart/2005/8/layout/hierarchy1"/>
    <dgm:cxn modelId="{E3380A1E-D6B7-4918-A8AB-B19AB11B077B}" type="presParOf" srcId="{D0600CF7-D69A-4EF6-B87C-F259FD7A23A0}" destId="{B7D1CFE0-1483-4C81-96A7-BBEFF43CF752}" srcOrd="0" destOrd="0" presId="urn:microsoft.com/office/officeart/2005/8/layout/hierarchy1"/>
    <dgm:cxn modelId="{15D022E1-7B5A-402A-82CE-66AE90D1E8EE}" type="presParOf" srcId="{D0600CF7-D69A-4EF6-B87C-F259FD7A23A0}" destId="{17572017-D702-402E-8C34-7F23028154A4}" srcOrd="1" destOrd="0" presId="urn:microsoft.com/office/officeart/2005/8/layout/hierarchy1"/>
    <dgm:cxn modelId="{977C42AA-4A93-4099-8812-C0662B84BF6F}" type="presParOf" srcId="{C88C6401-E779-4FC9-8142-01B11EF60B3A}" destId="{FAE8E344-BA65-4BE4-B8EF-35EA15C159D5}" srcOrd="1" destOrd="0" presId="urn:microsoft.com/office/officeart/2005/8/layout/hierarchy1"/>
    <dgm:cxn modelId="{9AD2B515-EB8B-4F7B-BB23-918DF52705D4}" type="presParOf" srcId="{6785572D-BE01-426F-A996-C8B50F20F8AF}" destId="{461CE00A-C89F-4090-9AA6-5020DD021B70}" srcOrd="2" destOrd="0" presId="urn:microsoft.com/office/officeart/2005/8/layout/hierarchy1"/>
    <dgm:cxn modelId="{3B64F02D-50BB-4D2D-8371-E07C2D0D7D82}" type="presParOf" srcId="{6785572D-BE01-426F-A996-C8B50F20F8AF}" destId="{8D5656CB-E5D5-4F49-9C34-440103306F51}" srcOrd="3" destOrd="0" presId="urn:microsoft.com/office/officeart/2005/8/layout/hierarchy1"/>
    <dgm:cxn modelId="{F16A5CFB-4C21-428A-A554-45E3AC63A9D4}" type="presParOf" srcId="{8D5656CB-E5D5-4F49-9C34-440103306F51}" destId="{CC8E827A-5A23-4544-8D27-43383ADDE232}" srcOrd="0" destOrd="0" presId="urn:microsoft.com/office/officeart/2005/8/layout/hierarchy1"/>
    <dgm:cxn modelId="{1ABE7FCF-FF27-43B7-AA4B-8070389090A5}" type="presParOf" srcId="{CC8E827A-5A23-4544-8D27-43383ADDE232}" destId="{4DBD2427-3BC3-45FB-8A85-D1CCFA7698E5}" srcOrd="0" destOrd="0" presId="urn:microsoft.com/office/officeart/2005/8/layout/hierarchy1"/>
    <dgm:cxn modelId="{362BD959-5113-47D7-8340-59A2487BE3A9}" type="presParOf" srcId="{CC8E827A-5A23-4544-8D27-43383ADDE232}" destId="{309EEEF8-2FE5-4D2E-ACFF-06DA68EB37D8}" srcOrd="1" destOrd="0" presId="urn:microsoft.com/office/officeart/2005/8/layout/hierarchy1"/>
    <dgm:cxn modelId="{0DDBC22A-BE97-477F-860B-5BC0296F766E}" type="presParOf" srcId="{8D5656CB-E5D5-4F49-9C34-440103306F51}" destId="{714F4E4C-9F1A-4E7D-950E-02D084FBD5A3}" srcOrd="1" destOrd="0" presId="urn:microsoft.com/office/officeart/2005/8/layout/hierarchy1"/>
    <dgm:cxn modelId="{EE0365FB-48F1-4BE3-9DE9-29FDFEDCA21B}" type="presParOf" srcId="{714F4E4C-9F1A-4E7D-950E-02D084FBD5A3}" destId="{DEC372C4-87F5-48DC-A43A-4BDE803F9FAB}" srcOrd="0" destOrd="0" presId="urn:microsoft.com/office/officeart/2005/8/layout/hierarchy1"/>
    <dgm:cxn modelId="{DB1BDC07-080D-4F4E-8439-C418DE32754A}" type="presParOf" srcId="{714F4E4C-9F1A-4E7D-950E-02D084FBD5A3}" destId="{CED95D46-1D10-4423-A1EA-1C577436C5A6}" srcOrd="1" destOrd="0" presId="urn:microsoft.com/office/officeart/2005/8/layout/hierarchy1"/>
    <dgm:cxn modelId="{7B465A13-9CF6-48F9-B5E0-3D67ECD9B6A0}" type="presParOf" srcId="{CED95D46-1D10-4423-A1EA-1C577436C5A6}" destId="{4E08DE4D-F198-4401-BED9-C9BB26958777}" srcOrd="0" destOrd="0" presId="urn:microsoft.com/office/officeart/2005/8/layout/hierarchy1"/>
    <dgm:cxn modelId="{132D4A80-B2EC-4133-BA87-CA2196E6C60C}" type="presParOf" srcId="{4E08DE4D-F198-4401-BED9-C9BB26958777}" destId="{8BA68C08-89FF-4C2D-8845-5CBDCD2F0672}" srcOrd="0" destOrd="0" presId="urn:microsoft.com/office/officeart/2005/8/layout/hierarchy1"/>
    <dgm:cxn modelId="{B0E3BDCC-E60D-4A09-90BD-62E69234BCB8}" type="presParOf" srcId="{4E08DE4D-F198-4401-BED9-C9BB26958777}" destId="{516F9D40-B4EE-4879-B868-9A5BC2AFF141}" srcOrd="1" destOrd="0" presId="urn:microsoft.com/office/officeart/2005/8/layout/hierarchy1"/>
    <dgm:cxn modelId="{E07F2B6A-3AF0-441A-8E44-3A515A83E406}" type="presParOf" srcId="{CED95D46-1D10-4423-A1EA-1C577436C5A6}" destId="{D118849A-3F9A-446E-A560-A191D25BC3B0}" srcOrd="1" destOrd="0" presId="urn:microsoft.com/office/officeart/2005/8/layout/hierarchy1"/>
    <dgm:cxn modelId="{E8148DE4-8740-4D5A-982D-DBC2E51F8BDA}" type="presParOf" srcId="{C02FD20E-CFA5-40B6-B0DF-8D9D11D5611C}" destId="{EB6D2726-17A1-46A3-A89F-DFFCE534DF11}" srcOrd="1" destOrd="0" presId="urn:microsoft.com/office/officeart/2005/8/layout/hierarchy1"/>
    <dgm:cxn modelId="{FFD4C276-80C8-4782-8E74-375E5C2C5203}" type="presParOf" srcId="{EB6D2726-17A1-46A3-A89F-DFFCE534DF11}" destId="{38DA7041-D9E7-4565-8455-9E63D6865488}" srcOrd="0" destOrd="0" presId="urn:microsoft.com/office/officeart/2005/8/layout/hierarchy1"/>
    <dgm:cxn modelId="{BAB8DABC-335F-44A6-B6BB-5796A1732B93}" type="presParOf" srcId="{38DA7041-D9E7-4565-8455-9E63D6865488}" destId="{E0B4854A-F9F3-4F4C-973A-D6E979CE5B07}" srcOrd="0" destOrd="0" presId="urn:microsoft.com/office/officeart/2005/8/layout/hierarchy1"/>
    <dgm:cxn modelId="{62E3413C-551C-41B7-AA38-F593D1CB005A}" type="presParOf" srcId="{38DA7041-D9E7-4565-8455-9E63D6865488}" destId="{BE654B00-576D-4E89-B4EC-E94AB048DB57}" srcOrd="1" destOrd="0" presId="urn:microsoft.com/office/officeart/2005/8/layout/hierarchy1"/>
    <dgm:cxn modelId="{12951CBA-2C87-4475-A5F2-604341AA4A27}" type="presParOf" srcId="{EB6D2726-17A1-46A3-A89F-DFFCE534DF11}" destId="{B60163E6-AD7C-4518-8F11-C8039CF9480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1B3E09-05DE-4189-8B17-40403A842978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A741A56C-D938-45D5-AEFC-0F22C622DECD}">
      <dgm:prSet phldrT="[Texto]" phldr="1" custT="1"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6DA40D-69EF-4127-AD46-B935B11F2DB0}" type="parTrans" cxnId="{78659ACF-7AB3-4E52-BF18-ECFD674F0EF3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E79E4A-93BC-4381-B383-15453596669B}" type="sibTrans" cxnId="{78659ACF-7AB3-4E52-BF18-ECFD674F0EF3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835ECD-3336-408F-BDCA-9F2E96A947E6}">
      <dgm:prSet phldrT="[Texto]" custT="1"/>
      <dgm:spPr/>
      <dgm:t>
        <a:bodyPr/>
        <a:lstStyle/>
        <a:p>
          <a:r>
            <a:rPr lang="es-EC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SERVQUAL (</a:t>
          </a:r>
          <a:r>
            <a:rPr lang="es-EC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Service</a:t>
          </a:r>
          <a:r>
            <a:rPr lang="es-EC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Quality</a:t>
          </a:r>
          <a:r>
            <a:rPr lang="es-EC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s-EC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D566D6-4AD4-4BC2-B172-B50984E5149B}" type="parTrans" cxnId="{484F804C-8375-4A3A-B2C8-0AFF225888A5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049287-066B-49FE-A58F-8A43FB39CA0D}" type="sibTrans" cxnId="{484F804C-8375-4A3A-B2C8-0AFF225888A5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A93312-5F2D-4111-A4F6-6ED6501E936A}">
      <dgm:prSet phldrT="[Texto]" custT="1"/>
      <dgm:spPr/>
      <dgm:t>
        <a:bodyPr/>
        <a:lstStyle/>
        <a:p>
          <a:pPr algn="just"/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Mide la calidad del servicio a través de la teoría de brechas entre percepciones y expectativas del cliente.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5862F7-54EE-465C-8467-90C80A1CBA63}" type="parTrans" cxnId="{875F279B-207A-48A4-880C-9CE9E12A81B5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FDD8DB-C08A-49A7-8673-22DA15FE8DDB}" type="sibTrans" cxnId="{875F279B-207A-48A4-880C-9CE9E12A81B5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76085C-2909-4A32-901C-F696AE5E6912}">
      <dgm:prSet phldrT="[Texto]" phldr="1" custT="1"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BBFF47-6C4C-4EF4-9E0A-4DE413B00C6B}" type="parTrans" cxnId="{6F5D82C2-F159-49A8-9909-E89C1151602C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DE679A-2C6B-427A-BBDA-FFB62D63B3ED}" type="sibTrans" cxnId="{6F5D82C2-F159-49A8-9909-E89C1151602C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E2EE1D-E6AF-45EC-BF24-9AA7E09DB783}">
      <dgm:prSet phldrT="[Texto]" custT="1"/>
      <dgm:spPr/>
      <dgm:t>
        <a:bodyPr/>
        <a:lstStyle/>
        <a:p>
          <a:r>
            <a:rPr lang="es-EC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SERVPERF (</a:t>
          </a:r>
          <a:r>
            <a:rPr lang="es-EC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Service</a:t>
          </a:r>
          <a:r>
            <a:rPr lang="es-EC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Performance</a:t>
          </a:r>
          <a:r>
            <a:rPr lang="es-EC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s-EC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98D848-9752-49DD-9D88-5EA3D6721A0D}" type="parTrans" cxnId="{C59D43F2-D38C-4B0B-8146-3595A1FD13B6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195465-A39A-4928-9C5E-CF89669CDFDF}" type="sibTrans" cxnId="{C59D43F2-D38C-4B0B-8146-3595A1FD13B6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04DE00-62C5-4BF0-8C39-BDEA461FE020}">
      <dgm:prSet phldrT="[Texto]" custT="1"/>
      <dgm:spPr/>
      <dgm:t>
        <a:bodyPr/>
        <a:lstStyle/>
        <a:p>
          <a:pPr algn="just"/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Precisa la calidad del servicio por medio de las percepciones de los clientes y la satisfacción a través de una pregunta de complacencia general del servicio.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AA052F-11B5-40D7-AE85-B0F9356D985F}" type="parTrans" cxnId="{66CC0051-5317-4F90-98E7-BD5A87CC6626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0D9050-613E-4026-BED2-30C83BBA369D}" type="sibTrans" cxnId="{66CC0051-5317-4F90-98E7-BD5A87CC6626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DF59D1-1CE7-456A-A783-80D8A52D92A8}">
      <dgm:prSet phldrT="[Texto]" phldr="1" custT="1"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BC5E01-4E35-4CC7-844D-A34227C7E739}" type="parTrans" cxnId="{D09C1F93-0E9F-4B60-AAA1-84597DA1C6CF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232E91-95D7-4F50-AA3F-CE6731F0496E}" type="sibTrans" cxnId="{D09C1F93-0E9F-4B60-AAA1-84597DA1C6CF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EACEC5-375C-47E2-A9B1-20BFCFEABD42}">
      <dgm:prSet phldrT="[Texto]" custT="1"/>
      <dgm:spPr/>
      <dgm:t>
        <a:bodyPr/>
        <a:lstStyle/>
        <a:p>
          <a:r>
            <a:rPr lang="es-EC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Desempeño evaluado (DE) y Calidad Normalizada (CN)</a:t>
          </a:r>
          <a:endParaRPr lang="es-EC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2E2BC4-154F-4429-83B4-FA12CEBA5610}" type="parTrans" cxnId="{4D7ED5CB-9AC0-4838-9B64-9024932E6951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895225-6E01-441E-9E7B-1B44C98B734B}" type="sibTrans" cxnId="{4D7ED5CB-9AC0-4838-9B64-9024932E6951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B1839C-A64A-4BDB-9C99-BA54FD17A0D3}">
      <dgm:prSet phldrT="[Texto]" custT="1"/>
      <dgm:spPr/>
      <dgm:t>
        <a:bodyPr/>
        <a:lstStyle/>
        <a:p>
          <a:pPr algn="just"/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DE mide la calidad del servicio comparando el servicio prestado con un servicio ideal o referente</a:t>
          </a:r>
        </a:p>
        <a:p>
          <a:pPr algn="just"/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CN relaciona la calidad percibida de un servicio con la calidad percibida de un servicio excelente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6A2138-1363-44EA-8603-64FA91F418EC}" type="parTrans" cxnId="{876EC169-358B-418B-8C2F-363EC0AE9214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A9702E-0F9A-4C2E-801A-34B1CFB6B7C0}" type="sibTrans" cxnId="{876EC169-358B-418B-8C2F-363EC0AE9214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8ECCE9-B300-4632-BFB9-D4EC81D8AB59}" type="pres">
      <dgm:prSet presAssocID="{981B3E09-05DE-4189-8B17-40403A84297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602FFAC-A9D9-4B43-BE81-F8FA4A19CE9A}" type="pres">
      <dgm:prSet presAssocID="{A741A56C-D938-45D5-AEFC-0F22C622DECD}" presName="compNode" presStyleCnt="0"/>
      <dgm:spPr/>
      <dgm:t>
        <a:bodyPr/>
        <a:lstStyle/>
        <a:p>
          <a:endParaRPr lang="es-EC"/>
        </a:p>
      </dgm:t>
    </dgm:pt>
    <dgm:pt modelId="{C797D372-B157-4C95-BD0F-6E6E60E51723}" type="pres">
      <dgm:prSet presAssocID="{A741A56C-D938-45D5-AEFC-0F22C622DECD}" presName="aNode" presStyleLbl="bgShp" presStyleIdx="0" presStyleCnt="3"/>
      <dgm:spPr/>
      <dgm:t>
        <a:bodyPr/>
        <a:lstStyle/>
        <a:p>
          <a:endParaRPr lang="es-EC"/>
        </a:p>
      </dgm:t>
    </dgm:pt>
    <dgm:pt modelId="{D06028C3-F760-4B3D-AE73-FE795F327481}" type="pres">
      <dgm:prSet presAssocID="{A741A56C-D938-45D5-AEFC-0F22C622DECD}" presName="textNode" presStyleLbl="bgShp" presStyleIdx="0" presStyleCnt="3"/>
      <dgm:spPr/>
      <dgm:t>
        <a:bodyPr/>
        <a:lstStyle/>
        <a:p>
          <a:endParaRPr lang="es-EC"/>
        </a:p>
      </dgm:t>
    </dgm:pt>
    <dgm:pt modelId="{DADB13F0-8747-4F90-A1BE-2290A5B9B62A}" type="pres">
      <dgm:prSet presAssocID="{A741A56C-D938-45D5-AEFC-0F22C622DECD}" presName="compChildNode" presStyleCnt="0"/>
      <dgm:spPr/>
      <dgm:t>
        <a:bodyPr/>
        <a:lstStyle/>
        <a:p>
          <a:endParaRPr lang="es-EC"/>
        </a:p>
      </dgm:t>
    </dgm:pt>
    <dgm:pt modelId="{6D24F22E-C541-4B6A-8A6D-0CAA0CF68B8F}" type="pres">
      <dgm:prSet presAssocID="{A741A56C-D938-45D5-AEFC-0F22C622DECD}" presName="theInnerList" presStyleCnt="0"/>
      <dgm:spPr/>
      <dgm:t>
        <a:bodyPr/>
        <a:lstStyle/>
        <a:p>
          <a:endParaRPr lang="es-EC"/>
        </a:p>
      </dgm:t>
    </dgm:pt>
    <dgm:pt modelId="{6B9EC7B0-90F4-4028-988B-E53788C787C8}" type="pres">
      <dgm:prSet presAssocID="{E5835ECD-3336-408F-BDCA-9F2E96A947E6}" presName="childNode" presStyleLbl="node1" presStyleIdx="0" presStyleCnt="6" custScaleY="30022" custLinFactY="-32977" custLinFactNeighborX="-2672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DEB80A-75DA-47BD-AEF1-494D77B0B1E6}" type="pres">
      <dgm:prSet presAssocID="{E5835ECD-3336-408F-BDCA-9F2E96A947E6}" presName="aSpace2" presStyleCnt="0"/>
      <dgm:spPr/>
      <dgm:t>
        <a:bodyPr/>
        <a:lstStyle/>
        <a:p>
          <a:endParaRPr lang="es-EC"/>
        </a:p>
      </dgm:t>
    </dgm:pt>
    <dgm:pt modelId="{2213B722-CEBD-469F-8A45-8D85626CA114}" type="pres">
      <dgm:prSet presAssocID="{68A93312-5F2D-4111-A4F6-6ED6501E936A}" presName="childNode" presStyleLbl="node1" presStyleIdx="1" presStyleCnt="6" custLinFactY="-15204" custLinFactNeighborX="1069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5A201D-1D71-4244-B3EA-9F147F19D9F8}" type="pres">
      <dgm:prSet presAssocID="{A741A56C-D938-45D5-AEFC-0F22C622DECD}" presName="aSpace" presStyleCnt="0"/>
      <dgm:spPr/>
      <dgm:t>
        <a:bodyPr/>
        <a:lstStyle/>
        <a:p>
          <a:endParaRPr lang="es-EC"/>
        </a:p>
      </dgm:t>
    </dgm:pt>
    <dgm:pt modelId="{149F6585-1E81-4972-9A90-3221562B267A}" type="pres">
      <dgm:prSet presAssocID="{3076085C-2909-4A32-901C-F696AE5E6912}" presName="compNode" presStyleCnt="0"/>
      <dgm:spPr/>
      <dgm:t>
        <a:bodyPr/>
        <a:lstStyle/>
        <a:p>
          <a:endParaRPr lang="es-EC"/>
        </a:p>
      </dgm:t>
    </dgm:pt>
    <dgm:pt modelId="{93DAAEA7-BB23-4650-A9A4-DBF8D5951F85}" type="pres">
      <dgm:prSet presAssocID="{3076085C-2909-4A32-901C-F696AE5E6912}" presName="aNode" presStyleLbl="bgShp" presStyleIdx="1" presStyleCnt="3"/>
      <dgm:spPr/>
      <dgm:t>
        <a:bodyPr/>
        <a:lstStyle/>
        <a:p>
          <a:endParaRPr lang="es-EC"/>
        </a:p>
      </dgm:t>
    </dgm:pt>
    <dgm:pt modelId="{230A95C9-55EA-4431-89E6-B6CA3C677AE5}" type="pres">
      <dgm:prSet presAssocID="{3076085C-2909-4A32-901C-F696AE5E6912}" presName="textNode" presStyleLbl="bgShp" presStyleIdx="1" presStyleCnt="3"/>
      <dgm:spPr/>
      <dgm:t>
        <a:bodyPr/>
        <a:lstStyle/>
        <a:p>
          <a:endParaRPr lang="es-EC"/>
        </a:p>
      </dgm:t>
    </dgm:pt>
    <dgm:pt modelId="{26CF480B-C61B-4055-98BD-600ABAB513D9}" type="pres">
      <dgm:prSet presAssocID="{3076085C-2909-4A32-901C-F696AE5E6912}" presName="compChildNode" presStyleCnt="0"/>
      <dgm:spPr/>
      <dgm:t>
        <a:bodyPr/>
        <a:lstStyle/>
        <a:p>
          <a:endParaRPr lang="es-EC"/>
        </a:p>
      </dgm:t>
    </dgm:pt>
    <dgm:pt modelId="{24EB7483-A7A0-4267-A8A2-6DF6562FA673}" type="pres">
      <dgm:prSet presAssocID="{3076085C-2909-4A32-901C-F696AE5E6912}" presName="theInnerList" presStyleCnt="0"/>
      <dgm:spPr/>
      <dgm:t>
        <a:bodyPr/>
        <a:lstStyle/>
        <a:p>
          <a:endParaRPr lang="es-EC"/>
        </a:p>
      </dgm:t>
    </dgm:pt>
    <dgm:pt modelId="{51707908-4CA5-400E-9BEA-032D5B49FF3D}" type="pres">
      <dgm:prSet presAssocID="{2DE2EE1D-E6AF-45EC-BF24-9AA7E09DB783}" presName="childNode" presStyleLbl="node1" presStyleIdx="2" presStyleCnt="6" custScaleY="38097" custLinFactY="-43988" custLinFactNeighborX="-534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54B61B-F062-483F-8455-F54D66BFBDBD}" type="pres">
      <dgm:prSet presAssocID="{2DE2EE1D-E6AF-45EC-BF24-9AA7E09DB783}" presName="aSpace2" presStyleCnt="0"/>
      <dgm:spPr/>
      <dgm:t>
        <a:bodyPr/>
        <a:lstStyle/>
        <a:p>
          <a:endParaRPr lang="es-EC"/>
        </a:p>
      </dgm:t>
    </dgm:pt>
    <dgm:pt modelId="{4F33E773-EFD1-4A2D-BF96-C2F71A7DD73C}" type="pres">
      <dgm:prSet presAssocID="{A004DE00-62C5-4BF0-8C39-BDEA461FE020}" presName="childNode" presStyleLbl="node1" presStyleIdx="3" presStyleCnt="6" custScaleY="163922" custLinFactY="-22277" custLinFactNeighborX="1603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F7254F-B860-4CA3-ACAB-A612A9C6F65C}" type="pres">
      <dgm:prSet presAssocID="{3076085C-2909-4A32-901C-F696AE5E6912}" presName="aSpace" presStyleCnt="0"/>
      <dgm:spPr/>
      <dgm:t>
        <a:bodyPr/>
        <a:lstStyle/>
        <a:p>
          <a:endParaRPr lang="es-EC"/>
        </a:p>
      </dgm:t>
    </dgm:pt>
    <dgm:pt modelId="{4C718C6A-76A5-40D3-9CDE-438276B2DDC2}" type="pres">
      <dgm:prSet presAssocID="{B6DF59D1-1CE7-456A-A783-80D8A52D92A8}" presName="compNode" presStyleCnt="0"/>
      <dgm:spPr/>
      <dgm:t>
        <a:bodyPr/>
        <a:lstStyle/>
        <a:p>
          <a:endParaRPr lang="es-EC"/>
        </a:p>
      </dgm:t>
    </dgm:pt>
    <dgm:pt modelId="{027FFDBA-56E4-4055-9C1F-6B85725C3AB5}" type="pres">
      <dgm:prSet presAssocID="{B6DF59D1-1CE7-456A-A783-80D8A52D92A8}" presName="aNode" presStyleLbl="bgShp" presStyleIdx="2" presStyleCnt="3"/>
      <dgm:spPr/>
      <dgm:t>
        <a:bodyPr/>
        <a:lstStyle/>
        <a:p>
          <a:endParaRPr lang="es-EC"/>
        </a:p>
      </dgm:t>
    </dgm:pt>
    <dgm:pt modelId="{B8E4F42E-0ED7-4B5F-9F70-AEDB188C5770}" type="pres">
      <dgm:prSet presAssocID="{B6DF59D1-1CE7-456A-A783-80D8A52D92A8}" presName="textNode" presStyleLbl="bgShp" presStyleIdx="2" presStyleCnt="3"/>
      <dgm:spPr/>
      <dgm:t>
        <a:bodyPr/>
        <a:lstStyle/>
        <a:p>
          <a:endParaRPr lang="es-EC"/>
        </a:p>
      </dgm:t>
    </dgm:pt>
    <dgm:pt modelId="{C86C544A-65D8-4B75-AC48-60018635EC5C}" type="pres">
      <dgm:prSet presAssocID="{B6DF59D1-1CE7-456A-A783-80D8A52D92A8}" presName="compChildNode" presStyleCnt="0"/>
      <dgm:spPr/>
      <dgm:t>
        <a:bodyPr/>
        <a:lstStyle/>
        <a:p>
          <a:endParaRPr lang="es-EC"/>
        </a:p>
      </dgm:t>
    </dgm:pt>
    <dgm:pt modelId="{793BBDB0-47CE-4847-B159-F9E0832EDA88}" type="pres">
      <dgm:prSet presAssocID="{B6DF59D1-1CE7-456A-A783-80D8A52D92A8}" presName="theInnerList" presStyleCnt="0"/>
      <dgm:spPr/>
      <dgm:t>
        <a:bodyPr/>
        <a:lstStyle/>
        <a:p>
          <a:endParaRPr lang="es-EC"/>
        </a:p>
      </dgm:t>
    </dgm:pt>
    <dgm:pt modelId="{E5AFE64F-3F00-41AA-B4A9-28C475151D86}" type="pres">
      <dgm:prSet presAssocID="{35EACEC5-375C-47E2-A9B1-20BFCFEABD42}" presName="childNode" presStyleLbl="node1" presStyleIdx="4" presStyleCnt="6" custScaleY="42514" custLinFactY="-35745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9754BF-572B-476E-9497-14E6D8E39C7B}" type="pres">
      <dgm:prSet presAssocID="{35EACEC5-375C-47E2-A9B1-20BFCFEABD42}" presName="aSpace2" presStyleCnt="0"/>
      <dgm:spPr/>
      <dgm:t>
        <a:bodyPr/>
        <a:lstStyle/>
        <a:p>
          <a:endParaRPr lang="es-EC"/>
        </a:p>
      </dgm:t>
    </dgm:pt>
    <dgm:pt modelId="{1C3BA77E-DE74-4D6B-A157-B5A2963726A8}" type="pres">
      <dgm:prSet presAssocID="{66B1839C-A64A-4BDB-9C99-BA54FD17A0D3}" presName="childNode" presStyleLbl="node1" presStyleIdx="5" presStyleCnt="6" custScaleY="126925" custLinFactY="-27505" custLinFactNeighborX="-534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20302A0-905E-41A3-9C4E-47F26DEA54A3}" type="presOf" srcId="{35EACEC5-375C-47E2-A9B1-20BFCFEABD42}" destId="{E5AFE64F-3F00-41AA-B4A9-28C475151D86}" srcOrd="0" destOrd="0" presId="urn:microsoft.com/office/officeart/2005/8/layout/lProcess2"/>
    <dgm:cxn modelId="{6F5D82C2-F159-49A8-9909-E89C1151602C}" srcId="{981B3E09-05DE-4189-8B17-40403A842978}" destId="{3076085C-2909-4A32-901C-F696AE5E6912}" srcOrd="1" destOrd="0" parTransId="{8EBBFF47-6C4C-4EF4-9E0A-4DE413B00C6B}" sibTransId="{4EDE679A-2C6B-427A-BBDA-FFB62D63B3ED}"/>
    <dgm:cxn modelId="{D2FEBA90-CB91-43B2-86D6-CBFB24818396}" type="presOf" srcId="{B6DF59D1-1CE7-456A-A783-80D8A52D92A8}" destId="{B8E4F42E-0ED7-4B5F-9F70-AEDB188C5770}" srcOrd="1" destOrd="0" presId="urn:microsoft.com/office/officeart/2005/8/layout/lProcess2"/>
    <dgm:cxn modelId="{66CC0051-5317-4F90-98E7-BD5A87CC6626}" srcId="{3076085C-2909-4A32-901C-F696AE5E6912}" destId="{A004DE00-62C5-4BF0-8C39-BDEA461FE020}" srcOrd="1" destOrd="0" parTransId="{73AA052F-11B5-40D7-AE85-B0F9356D985F}" sibTransId="{B30D9050-613E-4026-BED2-30C83BBA369D}"/>
    <dgm:cxn modelId="{4BBC5329-53A7-4331-A69B-50872AFB6C59}" type="presOf" srcId="{3076085C-2909-4A32-901C-F696AE5E6912}" destId="{230A95C9-55EA-4431-89E6-B6CA3C677AE5}" srcOrd="1" destOrd="0" presId="urn:microsoft.com/office/officeart/2005/8/layout/lProcess2"/>
    <dgm:cxn modelId="{3CFE09F5-7DCF-407A-8094-9E6A56C57083}" type="presOf" srcId="{66B1839C-A64A-4BDB-9C99-BA54FD17A0D3}" destId="{1C3BA77E-DE74-4D6B-A157-B5A2963726A8}" srcOrd="0" destOrd="0" presId="urn:microsoft.com/office/officeart/2005/8/layout/lProcess2"/>
    <dgm:cxn modelId="{D09C1F93-0E9F-4B60-AAA1-84597DA1C6CF}" srcId="{981B3E09-05DE-4189-8B17-40403A842978}" destId="{B6DF59D1-1CE7-456A-A783-80D8A52D92A8}" srcOrd="2" destOrd="0" parTransId="{B8BC5E01-4E35-4CC7-844D-A34227C7E739}" sibTransId="{3F232E91-95D7-4F50-AA3F-CE6731F0496E}"/>
    <dgm:cxn modelId="{1AFD2684-C3EF-4834-BC14-16948DD4AAE7}" type="presOf" srcId="{E5835ECD-3336-408F-BDCA-9F2E96A947E6}" destId="{6B9EC7B0-90F4-4028-988B-E53788C787C8}" srcOrd="0" destOrd="0" presId="urn:microsoft.com/office/officeart/2005/8/layout/lProcess2"/>
    <dgm:cxn modelId="{08173B7C-3E93-4043-9D0E-F703B4B85BE2}" type="presOf" srcId="{68A93312-5F2D-4111-A4F6-6ED6501E936A}" destId="{2213B722-CEBD-469F-8A45-8D85626CA114}" srcOrd="0" destOrd="0" presId="urn:microsoft.com/office/officeart/2005/8/layout/lProcess2"/>
    <dgm:cxn modelId="{876EC169-358B-418B-8C2F-363EC0AE9214}" srcId="{B6DF59D1-1CE7-456A-A783-80D8A52D92A8}" destId="{66B1839C-A64A-4BDB-9C99-BA54FD17A0D3}" srcOrd="1" destOrd="0" parTransId="{F86A2138-1363-44EA-8603-64FA91F418EC}" sibTransId="{E3A9702E-0F9A-4C2E-801A-34B1CFB6B7C0}"/>
    <dgm:cxn modelId="{875F279B-207A-48A4-880C-9CE9E12A81B5}" srcId="{A741A56C-D938-45D5-AEFC-0F22C622DECD}" destId="{68A93312-5F2D-4111-A4F6-6ED6501E936A}" srcOrd="1" destOrd="0" parTransId="{7E5862F7-54EE-465C-8467-90C80A1CBA63}" sibTransId="{A0FDD8DB-C08A-49A7-8673-22DA15FE8DDB}"/>
    <dgm:cxn modelId="{C59D43F2-D38C-4B0B-8146-3595A1FD13B6}" srcId="{3076085C-2909-4A32-901C-F696AE5E6912}" destId="{2DE2EE1D-E6AF-45EC-BF24-9AA7E09DB783}" srcOrd="0" destOrd="0" parTransId="{B998D848-9752-49DD-9D88-5EA3D6721A0D}" sibTransId="{48195465-A39A-4928-9C5E-CF89669CDFDF}"/>
    <dgm:cxn modelId="{C325B8EB-8F69-4F64-B514-17427622B9CC}" type="presOf" srcId="{B6DF59D1-1CE7-456A-A783-80D8A52D92A8}" destId="{027FFDBA-56E4-4055-9C1F-6B85725C3AB5}" srcOrd="0" destOrd="0" presId="urn:microsoft.com/office/officeart/2005/8/layout/lProcess2"/>
    <dgm:cxn modelId="{55264305-796A-4CF8-B706-A77CAA3F02A6}" type="presOf" srcId="{981B3E09-05DE-4189-8B17-40403A842978}" destId="{EE8ECCE9-B300-4632-BFB9-D4EC81D8AB59}" srcOrd="0" destOrd="0" presId="urn:microsoft.com/office/officeart/2005/8/layout/lProcess2"/>
    <dgm:cxn modelId="{E483CA4D-1DB8-4768-9DD0-7483395B44B1}" type="presOf" srcId="{A004DE00-62C5-4BF0-8C39-BDEA461FE020}" destId="{4F33E773-EFD1-4A2D-BF96-C2F71A7DD73C}" srcOrd="0" destOrd="0" presId="urn:microsoft.com/office/officeart/2005/8/layout/lProcess2"/>
    <dgm:cxn modelId="{6AD72B40-1625-4EA8-B0DC-BCC162B141CE}" type="presOf" srcId="{A741A56C-D938-45D5-AEFC-0F22C622DECD}" destId="{D06028C3-F760-4B3D-AE73-FE795F327481}" srcOrd="1" destOrd="0" presId="urn:microsoft.com/office/officeart/2005/8/layout/lProcess2"/>
    <dgm:cxn modelId="{EC51331A-9E90-4227-AC7F-1CBBE9F5D65F}" type="presOf" srcId="{3076085C-2909-4A32-901C-F696AE5E6912}" destId="{93DAAEA7-BB23-4650-A9A4-DBF8D5951F85}" srcOrd="0" destOrd="0" presId="urn:microsoft.com/office/officeart/2005/8/layout/lProcess2"/>
    <dgm:cxn modelId="{4D7ED5CB-9AC0-4838-9B64-9024932E6951}" srcId="{B6DF59D1-1CE7-456A-A783-80D8A52D92A8}" destId="{35EACEC5-375C-47E2-A9B1-20BFCFEABD42}" srcOrd="0" destOrd="0" parTransId="{A32E2BC4-154F-4429-83B4-FA12CEBA5610}" sibTransId="{0C895225-6E01-441E-9E7B-1B44C98B734B}"/>
    <dgm:cxn modelId="{78659ACF-7AB3-4E52-BF18-ECFD674F0EF3}" srcId="{981B3E09-05DE-4189-8B17-40403A842978}" destId="{A741A56C-D938-45D5-AEFC-0F22C622DECD}" srcOrd="0" destOrd="0" parTransId="{D06DA40D-69EF-4127-AD46-B935B11F2DB0}" sibTransId="{B3E79E4A-93BC-4381-B383-15453596669B}"/>
    <dgm:cxn modelId="{50B986C6-013B-4B88-B8CC-8E9925FE48A3}" type="presOf" srcId="{A741A56C-D938-45D5-AEFC-0F22C622DECD}" destId="{C797D372-B157-4C95-BD0F-6E6E60E51723}" srcOrd="0" destOrd="0" presId="urn:microsoft.com/office/officeart/2005/8/layout/lProcess2"/>
    <dgm:cxn modelId="{484F804C-8375-4A3A-B2C8-0AFF225888A5}" srcId="{A741A56C-D938-45D5-AEFC-0F22C622DECD}" destId="{E5835ECD-3336-408F-BDCA-9F2E96A947E6}" srcOrd="0" destOrd="0" parTransId="{32D566D6-4AD4-4BC2-B172-B50984E5149B}" sibTransId="{DF049287-066B-49FE-A58F-8A43FB39CA0D}"/>
    <dgm:cxn modelId="{1C7CBE80-7083-4A1A-9670-23147FED63D0}" type="presOf" srcId="{2DE2EE1D-E6AF-45EC-BF24-9AA7E09DB783}" destId="{51707908-4CA5-400E-9BEA-032D5B49FF3D}" srcOrd="0" destOrd="0" presId="urn:microsoft.com/office/officeart/2005/8/layout/lProcess2"/>
    <dgm:cxn modelId="{32611DB6-5ABC-4178-922F-1B214FE37A88}" type="presParOf" srcId="{EE8ECCE9-B300-4632-BFB9-D4EC81D8AB59}" destId="{7602FFAC-A9D9-4B43-BE81-F8FA4A19CE9A}" srcOrd="0" destOrd="0" presId="urn:microsoft.com/office/officeart/2005/8/layout/lProcess2"/>
    <dgm:cxn modelId="{26393D3F-3A3C-4CA0-AF7A-4B2EF7619BE3}" type="presParOf" srcId="{7602FFAC-A9D9-4B43-BE81-F8FA4A19CE9A}" destId="{C797D372-B157-4C95-BD0F-6E6E60E51723}" srcOrd="0" destOrd="0" presId="urn:microsoft.com/office/officeart/2005/8/layout/lProcess2"/>
    <dgm:cxn modelId="{AB9B9CC5-0862-460A-9C16-613D718FEA29}" type="presParOf" srcId="{7602FFAC-A9D9-4B43-BE81-F8FA4A19CE9A}" destId="{D06028C3-F760-4B3D-AE73-FE795F327481}" srcOrd="1" destOrd="0" presId="urn:microsoft.com/office/officeart/2005/8/layout/lProcess2"/>
    <dgm:cxn modelId="{F87663B3-01F0-4E71-9DAF-7EDF28D76545}" type="presParOf" srcId="{7602FFAC-A9D9-4B43-BE81-F8FA4A19CE9A}" destId="{DADB13F0-8747-4F90-A1BE-2290A5B9B62A}" srcOrd="2" destOrd="0" presId="urn:microsoft.com/office/officeart/2005/8/layout/lProcess2"/>
    <dgm:cxn modelId="{3A7874FF-0379-451A-8D5F-EAD04CD4A185}" type="presParOf" srcId="{DADB13F0-8747-4F90-A1BE-2290A5B9B62A}" destId="{6D24F22E-C541-4B6A-8A6D-0CAA0CF68B8F}" srcOrd="0" destOrd="0" presId="urn:microsoft.com/office/officeart/2005/8/layout/lProcess2"/>
    <dgm:cxn modelId="{EAAEDBF5-48F4-449C-B3FB-10CE8344080B}" type="presParOf" srcId="{6D24F22E-C541-4B6A-8A6D-0CAA0CF68B8F}" destId="{6B9EC7B0-90F4-4028-988B-E53788C787C8}" srcOrd="0" destOrd="0" presId="urn:microsoft.com/office/officeart/2005/8/layout/lProcess2"/>
    <dgm:cxn modelId="{B940089D-23E9-4EEF-84F8-83CEDB2E1B80}" type="presParOf" srcId="{6D24F22E-C541-4B6A-8A6D-0CAA0CF68B8F}" destId="{49DEB80A-75DA-47BD-AEF1-494D77B0B1E6}" srcOrd="1" destOrd="0" presId="urn:microsoft.com/office/officeart/2005/8/layout/lProcess2"/>
    <dgm:cxn modelId="{B7DECCD2-5488-40D6-B1FE-2B4C932A4751}" type="presParOf" srcId="{6D24F22E-C541-4B6A-8A6D-0CAA0CF68B8F}" destId="{2213B722-CEBD-469F-8A45-8D85626CA114}" srcOrd="2" destOrd="0" presId="urn:microsoft.com/office/officeart/2005/8/layout/lProcess2"/>
    <dgm:cxn modelId="{C7657646-2AF7-47D5-8CEC-145BA9AF6D6E}" type="presParOf" srcId="{EE8ECCE9-B300-4632-BFB9-D4EC81D8AB59}" destId="{F25A201D-1D71-4244-B3EA-9F147F19D9F8}" srcOrd="1" destOrd="0" presId="urn:microsoft.com/office/officeart/2005/8/layout/lProcess2"/>
    <dgm:cxn modelId="{6EAFB4C2-6211-4A55-A6A0-A5D7BA47803E}" type="presParOf" srcId="{EE8ECCE9-B300-4632-BFB9-D4EC81D8AB59}" destId="{149F6585-1E81-4972-9A90-3221562B267A}" srcOrd="2" destOrd="0" presId="urn:microsoft.com/office/officeart/2005/8/layout/lProcess2"/>
    <dgm:cxn modelId="{68BD9DF7-E176-44CF-87FD-0607ECC94E3A}" type="presParOf" srcId="{149F6585-1E81-4972-9A90-3221562B267A}" destId="{93DAAEA7-BB23-4650-A9A4-DBF8D5951F85}" srcOrd="0" destOrd="0" presId="urn:microsoft.com/office/officeart/2005/8/layout/lProcess2"/>
    <dgm:cxn modelId="{1EC03A51-6D66-4744-A90C-165B0DA63BD0}" type="presParOf" srcId="{149F6585-1E81-4972-9A90-3221562B267A}" destId="{230A95C9-55EA-4431-89E6-B6CA3C677AE5}" srcOrd="1" destOrd="0" presId="urn:microsoft.com/office/officeart/2005/8/layout/lProcess2"/>
    <dgm:cxn modelId="{5DE1318A-07DE-484F-B603-B3895FD67009}" type="presParOf" srcId="{149F6585-1E81-4972-9A90-3221562B267A}" destId="{26CF480B-C61B-4055-98BD-600ABAB513D9}" srcOrd="2" destOrd="0" presId="urn:microsoft.com/office/officeart/2005/8/layout/lProcess2"/>
    <dgm:cxn modelId="{3599C300-193D-4989-9FFE-741541EE956D}" type="presParOf" srcId="{26CF480B-C61B-4055-98BD-600ABAB513D9}" destId="{24EB7483-A7A0-4267-A8A2-6DF6562FA673}" srcOrd="0" destOrd="0" presId="urn:microsoft.com/office/officeart/2005/8/layout/lProcess2"/>
    <dgm:cxn modelId="{69737126-2399-4A15-B826-78AFF731A15C}" type="presParOf" srcId="{24EB7483-A7A0-4267-A8A2-6DF6562FA673}" destId="{51707908-4CA5-400E-9BEA-032D5B49FF3D}" srcOrd="0" destOrd="0" presId="urn:microsoft.com/office/officeart/2005/8/layout/lProcess2"/>
    <dgm:cxn modelId="{074037CD-A285-472A-90EA-4A5E7B28F569}" type="presParOf" srcId="{24EB7483-A7A0-4267-A8A2-6DF6562FA673}" destId="{6B54B61B-F062-483F-8455-F54D66BFBDBD}" srcOrd="1" destOrd="0" presId="urn:microsoft.com/office/officeart/2005/8/layout/lProcess2"/>
    <dgm:cxn modelId="{ECE1CC82-0157-4540-8E99-2BC5F5717542}" type="presParOf" srcId="{24EB7483-A7A0-4267-A8A2-6DF6562FA673}" destId="{4F33E773-EFD1-4A2D-BF96-C2F71A7DD73C}" srcOrd="2" destOrd="0" presId="urn:microsoft.com/office/officeart/2005/8/layout/lProcess2"/>
    <dgm:cxn modelId="{77ED2CB6-EE24-492F-82B8-0EBAFB8555D7}" type="presParOf" srcId="{EE8ECCE9-B300-4632-BFB9-D4EC81D8AB59}" destId="{AEF7254F-B860-4CA3-ACAB-A612A9C6F65C}" srcOrd="3" destOrd="0" presId="urn:microsoft.com/office/officeart/2005/8/layout/lProcess2"/>
    <dgm:cxn modelId="{9833C3D2-7A40-4F5C-8A5E-02896637F2B6}" type="presParOf" srcId="{EE8ECCE9-B300-4632-BFB9-D4EC81D8AB59}" destId="{4C718C6A-76A5-40D3-9CDE-438276B2DDC2}" srcOrd="4" destOrd="0" presId="urn:microsoft.com/office/officeart/2005/8/layout/lProcess2"/>
    <dgm:cxn modelId="{268B5B7B-3708-4EA1-A32D-7C3129234331}" type="presParOf" srcId="{4C718C6A-76A5-40D3-9CDE-438276B2DDC2}" destId="{027FFDBA-56E4-4055-9C1F-6B85725C3AB5}" srcOrd="0" destOrd="0" presId="urn:microsoft.com/office/officeart/2005/8/layout/lProcess2"/>
    <dgm:cxn modelId="{F78BC9F4-CC4C-4125-8514-782EDB0F4D5E}" type="presParOf" srcId="{4C718C6A-76A5-40D3-9CDE-438276B2DDC2}" destId="{B8E4F42E-0ED7-4B5F-9F70-AEDB188C5770}" srcOrd="1" destOrd="0" presId="urn:microsoft.com/office/officeart/2005/8/layout/lProcess2"/>
    <dgm:cxn modelId="{778602B2-89B7-45EF-925B-8DE1C6E7DBD1}" type="presParOf" srcId="{4C718C6A-76A5-40D3-9CDE-438276B2DDC2}" destId="{C86C544A-65D8-4B75-AC48-60018635EC5C}" srcOrd="2" destOrd="0" presId="urn:microsoft.com/office/officeart/2005/8/layout/lProcess2"/>
    <dgm:cxn modelId="{7CF1C646-C056-4B85-AE36-ABD3BF320220}" type="presParOf" srcId="{C86C544A-65D8-4B75-AC48-60018635EC5C}" destId="{793BBDB0-47CE-4847-B159-F9E0832EDA88}" srcOrd="0" destOrd="0" presId="urn:microsoft.com/office/officeart/2005/8/layout/lProcess2"/>
    <dgm:cxn modelId="{4DC111FB-2989-4FF3-9C70-E72015596F9D}" type="presParOf" srcId="{793BBDB0-47CE-4847-B159-F9E0832EDA88}" destId="{E5AFE64F-3F00-41AA-B4A9-28C475151D86}" srcOrd="0" destOrd="0" presId="urn:microsoft.com/office/officeart/2005/8/layout/lProcess2"/>
    <dgm:cxn modelId="{4C9F0F62-DA70-4C4C-B58C-605371F7C7C4}" type="presParOf" srcId="{793BBDB0-47CE-4847-B159-F9E0832EDA88}" destId="{939754BF-572B-476E-9497-14E6D8E39C7B}" srcOrd="1" destOrd="0" presId="urn:microsoft.com/office/officeart/2005/8/layout/lProcess2"/>
    <dgm:cxn modelId="{B92F4C88-6D04-4CB5-BEC1-ABBFD7F083EC}" type="presParOf" srcId="{793BBDB0-47CE-4847-B159-F9E0832EDA88}" destId="{1C3BA77E-DE74-4D6B-A157-B5A2963726A8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9619FBE-7CB0-4ED9-A83B-0A5729F6EB44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208A8E2-FF72-48AA-BDC2-9CA2701CCAAC}" type="pres">
      <dgm:prSet presAssocID="{99619FBE-7CB0-4ED9-A83B-0A5729F6EB4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</dgm:ptLst>
  <dgm:cxnLst>
    <dgm:cxn modelId="{EFD18E84-2B60-48AF-BD61-A0768D861E77}" type="presOf" srcId="{99619FBE-7CB0-4ED9-A83B-0A5729F6EB44}" destId="{D208A8E2-FF72-48AA-BDC2-9CA2701CCAAC}" srcOrd="0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9FC7809-011F-4373-9F5B-103DF9FA8D1A}" type="doc">
      <dgm:prSet loTypeId="urn:microsoft.com/office/officeart/2009/layout/CircleArrow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48E942B-7849-41E3-829D-C061C46C58F3}">
      <dgm:prSet phldrT="[Texto]" custT="1"/>
      <dgm:spPr/>
      <dgm:t>
        <a:bodyPr/>
        <a:lstStyle/>
        <a:p>
          <a:r>
            <a:rPr lang="es-EC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Mixto:</a:t>
          </a:r>
        </a:p>
        <a:p>
          <a:r>
            <a:rPr lang="es-EC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Estratificación.</a:t>
          </a: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439DB7-3C93-429D-A3D3-0CEC7A4015CE}" type="parTrans" cxnId="{41316529-5F66-417D-B322-F19ACB4BB13E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7B2C1C-D1C1-40D3-BC56-8B3FDF19E2C8}" type="sibTrans" cxnId="{41316529-5F66-417D-B322-F19ACB4BB13E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F123C2-D3DD-41E7-929E-7773BCF3F618}">
      <dgm:prSet phldrT="[Texto]" custT="1"/>
      <dgm:spPr/>
      <dgm:t>
        <a:bodyPr/>
        <a:lstStyle/>
        <a:p>
          <a:r>
            <a:rPr lang="es-EC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 </a:t>
          </a:r>
          <a:r>
            <a:rPr lang="es-EC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Pintag</a:t>
          </a:r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s-EC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Expresso</a:t>
          </a:r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C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EC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 </a:t>
          </a:r>
          <a:r>
            <a:rPr lang="es-EC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Conocoto</a:t>
          </a:r>
          <a:r>
            <a:rPr lang="es-EC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Libertadores del Valle </a:t>
          </a:r>
          <a:endParaRPr lang="es-EC" sz="1400" b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EC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 la Merced</a:t>
          </a:r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Termas </a:t>
          </a:r>
          <a:r>
            <a:rPr lang="es-EC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Turis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A46C6D-489D-498E-A9D4-64AA50634FCD}" type="parTrans" cxnId="{3B059B14-5331-49A4-8FCC-3690043933C9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BEAB9E-FABB-43A8-B1E0-2E5A19BD7386}" type="sibTrans" cxnId="{3B059B14-5331-49A4-8FCC-3690043933C9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F0FFA9-D2A3-4DB9-B190-E8B63CAFB6C7}">
      <dgm:prSet phldrT="[Texto]" custT="1"/>
      <dgm:spPr/>
      <dgm:t>
        <a:bodyPr/>
        <a:lstStyle/>
        <a:p>
          <a:r>
            <a:rPr lang="es-EC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Muestreo aleatorio sistemático en fila de espera.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730693-125B-4AB1-BCB1-BE56ED160F06}" type="parTrans" cxnId="{8304B8A3-60D0-4670-AE6B-E0D0A0BB50E0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52129F-F408-4936-8C70-A08E21F18733}" type="sibTrans" cxnId="{8304B8A3-60D0-4670-AE6B-E0D0A0BB50E0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CB1B08-62A4-416A-A9FC-141576953A18}" type="pres">
      <dgm:prSet presAssocID="{09FC7809-011F-4373-9F5B-103DF9FA8D1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40604F17-DF3A-413D-8053-C4BA9ABC7375}" type="pres">
      <dgm:prSet presAssocID="{148E942B-7849-41E3-829D-C061C46C58F3}" presName="Accent1" presStyleCnt="0"/>
      <dgm:spPr/>
    </dgm:pt>
    <dgm:pt modelId="{16A0336D-EB15-4117-B732-4C1457A6B8C8}" type="pres">
      <dgm:prSet presAssocID="{148E942B-7849-41E3-829D-C061C46C58F3}" presName="Accent" presStyleLbl="node1" presStyleIdx="0" presStyleCnt="3" custLinFactNeighborX="-494" custLinFactNeighborY="5435"/>
      <dgm:spPr/>
    </dgm:pt>
    <dgm:pt modelId="{3E5B1595-87E2-4BED-963D-AA44EC09A1B1}" type="pres">
      <dgm:prSet presAssocID="{148E942B-7849-41E3-829D-C061C46C58F3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110648-CEBE-425A-B187-09D237F209A3}" type="pres">
      <dgm:prSet presAssocID="{0EF123C2-D3DD-41E7-929E-7773BCF3F618}" presName="Accent2" presStyleCnt="0"/>
      <dgm:spPr/>
    </dgm:pt>
    <dgm:pt modelId="{1EB3FC41-EE97-4C75-9A83-A4169762ABD1}" type="pres">
      <dgm:prSet presAssocID="{0EF123C2-D3DD-41E7-929E-7773BCF3F618}" presName="Accent" presStyleLbl="node1" presStyleIdx="1" presStyleCnt="3"/>
      <dgm:spPr/>
    </dgm:pt>
    <dgm:pt modelId="{30289C48-AF2F-4CA4-91FA-F9B7EAD7EC55}" type="pres">
      <dgm:prSet presAssocID="{0EF123C2-D3DD-41E7-929E-7773BCF3F618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FD8D4C-64F1-4AF1-A8B1-B21B0389520E}" type="pres">
      <dgm:prSet presAssocID="{74F0FFA9-D2A3-4DB9-B190-E8B63CAFB6C7}" presName="Accent3" presStyleCnt="0"/>
      <dgm:spPr/>
    </dgm:pt>
    <dgm:pt modelId="{57F8BA48-938D-49F3-A75C-5C8D45A9BB46}" type="pres">
      <dgm:prSet presAssocID="{74F0FFA9-D2A3-4DB9-B190-E8B63CAFB6C7}" presName="Accent" presStyleLbl="node1" presStyleIdx="2" presStyleCnt="3" custLinFactNeighborY="9200"/>
      <dgm:spPr/>
    </dgm:pt>
    <dgm:pt modelId="{81E15817-98DE-4825-8492-6824468FC8B1}" type="pres">
      <dgm:prSet presAssocID="{74F0FFA9-D2A3-4DB9-B190-E8B63CAFB6C7}" presName="Parent3" presStyleLbl="revTx" presStyleIdx="2" presStyleCnt="3" custLinFactNeighborX="-2668" custLinFactNeighborY="3380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1316529-5F66-417D-B322-F19ACB4BB13E}" srcId="{09FC7809-011F-4373-9F5B-103DF9FA8D1A}" destId="{148E942B-7849-41E3-829D-C061C46C58F3}" srcOrd="0" destOrd="0" parTransId="{82439DB7-3C93-429D-A3D3-0CEC7A4015CE}" sibTransId="{9A7B2C1C-D1C1-40D3-BC56-8B3FDF19E2C8}"/>
    <dgm:cxn modelId="{E10DE4AF-68EF-48B4-A044-2013DA57C416}" type="presOf" srcId="{74F0FFA9-D2A3-4DB9-B190-E8B63CAFB6C7}" destId="{81E15817-98DE-4825-8492-6824468FC8B1}" srcOrd="0" destOrd="0" presId="urn:microsoft.com/office/officeart/2009/layout/CircleArrowProcess"/>
    <dgm:cxn modelId="{8304B8A3-60D0-4670-AE6B-E0D0A0BB50E0}" srcId="{09FC7809-011F-4373-9F5B-103DF9FA8D1A}" destId="{74F0FFA9-D2A3-4DB9-B190-E8B63CAFB6C7}" srcOrd="2" destOrd="0" parTransId="{6A730693-125B-4AB1-BCB1-BE56ED160F06}" sibTransId="{B752129F-F408-4936-8C70-A08E21F18733}"/>
    <dgm:cxn modelId="{5B449623-A51B-4E2D-A215-CEA8798DDB56}" type="presOf" srcId="{09FC7809-011F-4373-9F5B-103DF9FA8D1A}" destId="{E6CB1B08-62A4-416A-A9FC-141576953A18}" srcOrd="0" destOrd="0" presId="urn:microsoft.com/office/officeart/2009/layout/CircleArrowProcess"/>
    <dgm:cxn modelId="{ECBFADD4-6D8F-46C7-9D5B-52A623791AE5}" type="presOf" srcId="{148E942B-7849-41E3-829D-C061C46C58F3}" destId="{3E5B1595-87E2-4BED-963D-AA44EC09A1B1}" srcOrd="0" destOrd="0" presId="urn:microsoft.com/office/officeart/2009/layout/CircleArrowProcess"/>
    <dgm:cxn modelId="{3B059B14-5331-49A4-8FCC-3690043933C9}" srcId="{09FC7809-011F-4373-9F5B-103DF9FA8D1A}" destId="{0EF123C2-D3DD-41E7-929E-7773BCF3F618}" srcOrd="1" destOrd="0" parTransId="{76A46C6D-489D-498E-A9D4-64AA50634FCD}" sibTransId="{13BEAB9E-FABB-43A8-B1E0-2E5A19BD7386}"/>
    <dgm:cxn modelId="{A0C724F0-DC97-478F-B6D3-FADE28FA14CA}" type="presOf" srcId="{0EF123C2-D3DD-41E7-929E-7773BCF3F618}" destId="{30289C48-AF2F-4CA4-91FA-F9B7EAD7EC55}" srcOrd="0" destOrd="0" presId="urn:microsoft.com/office/officeart/2009/layout/CircleArrowProcess"/>
    <dgm:cxn modelId="{C72EB35F-5DAA-4417-9C94-383B13F72D52}" type="presParOf" srcId="{E6CB1B08-62A4-416A-A9FC-141576953A18}" destId="{40604F17-DF3A-413D-8053-C4BA9ABC7375}" srcOrd="0" destOrd="0" presId="urn:microsoft.com/office/officeart/2009/layout/CircleArrowProcess"/>
    <dgm:cxn modelId="{601BD7BB-9400-426C-BE8F-E5F8FE86E632}" type="presParOf" srcId="{40604F17-DF3A-413D-8053-C4BA9ABC7375}" destId="{16A0336D-EB15-4117-B732-4C1457A6B8C8}" srcOrd="0" destOrd="0" presId="urn:microsoft.com/office/officeart/2009/layout/CircleArrowProcess"/>
    <dgm:cxn modelId="{F58D1974-9271-4013-ABA1-1A821918DA72}" type="presParOf" srcId="{E6CB1B08-62A4-416A-A9FC-141576953A18}" destId="{3E5B1595-87E2-4BED-963D-AA44EC09A1B1}" srcOrd="1" destOrd="0" presId="urn:microsoft.com/office/officeart/2009/layout/CircleArrowProcess"/>
    <dgm:cxn modelId="{94C9C008-78C7-4476-AD9F-E909B06B9548}" type="presParOf" srcId="{E6CB1B08-62A4-416A-A9FC-141576953A18}" destId="{8B110648-CEBE-425A-B187-09D237F209A3}" srcOrd="2" destOrd="0" presId="urn:microsoft.com/office/officeart/2009/layout/CircleArrowProcess"/>
    <dgm:cxn modelId="{2C55AC18-2BBB-43A4-BC95-58D5114D7DF8}" type="presParOf" srcId="{8B110648-CEBE-425A-B187-09D237F209A3}" destId="{1EB3FC41-EE97-4C75-9A83-A4169762ABD1}" srcOrd="0" destOrd="0" presId="urn:microsoft.com/office/officeart/2009/layout/CircleArrowProcess"/>
    <dgm:cxn modelId="{0E0BD4C5-336B-49B0-B5F3-F1EB180B19E0}" type="presParOf" srcId="{E6CB1B08-62A4-416A-A9FC-141576953A18}" destId="{30289C48-AF2F-4CA4-91FA-F9B7EAD7EC55}" srcOrd="3" destOrd="0" presId="urn:microsoft.com/office/officeart/2009/layout/CircleArrowProcess"/>
    <dgm:cxn modelId="{B10546D4-00DB-4357-AEBB-E4E31C23A3DA}" type="presParOf" srcId="{E6CB1B08-62A4-416A-A9FC-141576953A18}" destId="{D1FD8D4C-64F1-4AF1-A8B1-B21B0389520E}" srcOrd="4" destOrd="0" presId="urn:microsoft.com/office/officeart/2009/layout/CircleArrowProcess"/>
    <dgm:cxn modelId="{76A14F37-E43C-4F62-A2D7-9BAAB678F468}" type="presParOf" srcId="{D1FD8D4C-64F1-4AF1-A8B1-B21B0389520E}" destId="{57F8BA48-938D-49F3-A75C-5C8D45A9BB46}" srcOrd="0" destOrd="0" presId="urn:microsoft.com/office/officeart/2009/layout/CircleArrowProcess"/>
    <dgm:cxn modelId="{327278E7-5875-47B9-8568-093BE77AF717}" type="presParOf" srcId="{E6CB1B08-62A4-416A-A9FC-141576953A18}" destId="{81E15817-98DE-4825-8492-6824468FC8B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E08BA-74CE-46C1-B5BF-194A6B00237D}">
      <dsp:nvSpPr>
        <dsp:cNvPr id="0" name=""/>
        <dsp:cNvSpPr/>
      </dsp:nvSpPr>
      <dsp:spPr>
        <a:xfrm>
          <a:off x="627" y="0"/>
          <a:ext cx="656997" cy="65699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F1615A-D385-4134-A830-DD426F56ABE1}">
      <dsp:nvSpPr>
        <dsp:cNvPr id="0" name=""/>
        <dsp:cNvSpPr/>
      </dsp:nvSpPr>
      <dsp:spPr>
        <a:xfrm>
          <a:off x="66326" y="65699"/>
          <a:ext cx="525597" cy="525597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DF4029-9E05-4BEB-AD07-805EA5D193A7}">
      <dsp:nvSpPr>
        <dsp:cNvPr id="0" name=""/>
        <dsp:cNvSpPr/>
      </dsp:nvSpPr>
      <dsp:spPr>
        <a:xfrm>
          <a:off x="795052" y="656997"/>
          <a:ext cx="1942508" cy="2764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Planteamiento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del </a:t>
          </a:r>
          <a:r>
            <a:rPr lang="en-US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problema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Justificación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Objetivos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5052" y="656997"/>
        <a:ext cx="1942508" cy="2764863"/>
      </dsp:txXfrm>
    </dsp:sp>
    <dsp:sp modelId="{1ACCC894-C3E6-4DE1-A42F-032BF0BEBBAC}">
      <dsp:nvSpPr>
        <dsp:cNvPr id="0" name=""/>
        <dsp:cNvSpPr/>
      </dsp:nvSpPr>
      <dsp:spPr>
        <a:xfrm>
          <a:off x="794498" y="0"/>
          <a:ext cx="1943616" cy="656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  <a:endParaRPr lang="es-EC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4498" y="0"/>
        <a:ext cx="1943616" cy="656997"/>
      </dsp:txXfrm>
    </dsp:sp>
    <dsp:sp modelId="{7FC8B93E-5D26-41EE-83AD-F30B2C659D19}">
      <dsp:nvSpPr>
        <dsp:cNvPr id="0" name=""/>
        <dsp:cNvSpPr/>
      </dsp:nvSpPr>
      <dsp:spPr>
        <a:xfrm>
          <a:off x="2874989" y="0"/>
          <a:ext cx="656997" cy="65699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EAB99-7076-424B-A5E1-945C1EC2E3B7}">
      <dsp:nvSpPr>
        <dsp:cNvPr id="0" name=""/>
        <dsp:cNvSpPr/>
      </dsp:nvSpPr>
      <dsp:spPr>
        <a:xfrm>
          <a:off x="2940689" y="65699"/>
          <a:ext cx="525597" cy="525597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5ACEA-EB3B-4428-BBD3-350B8B0A10D8}">
      <dsp:nvSpPr>
        <dsp:cNvPr id="0" name=""/>
        <dsp:cNvSpPr/>
      </dsp:nvSpPr>
      <dsp:spPr>
        <a:xfrm>
          <a:off x="3668861" y="656997"/>
          <a:ext cx="1943616" cy="2764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Base </a:t>
          </a:r>
          <a:r>
            <a:rPr lang="en-US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teórica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Concepciones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</a:t>
          </a:r>
          <a:r>
            <a:rPr lang="en-US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definiciones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Modelos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la </a:t>
          </a:r>
          <a:r>
            <a:rPr lang="en-US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calidad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Dimensiones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la </a:t>
          </a:r>
          <a:r>
            <a:rPr lang="en-US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calidad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Definición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variables.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Hipótesis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investigación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Marco </a:t>
          </a:r>
          <a:r>
            <a:rPr lang="en-US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situacional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8861" y="656997"/>
        <a:ext cx="1943616" cy="2764863"/>
      </dsp:txXfrm>
    </dsp:sp>
    <dsp:sp modelId="{7612BB1B-9EF3-4911-944C-5874E29679E2}">
      <dsp:nvSpPr>
        <dsp:cNvPr id="0" name=""/>
        <dsp:cNvSpPr/>
      </dsp:nvSpPr>
      <dsp:spPr>
        <a:xfrm>
          <a:off x="3668861" y="0"/>
          <a:ext cx="1943616" cy="656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Marco </a:t>
          </a:r>
          <a:r>
            <a:rPr lang="en-US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teórico</a:t>
          </a:r>
          <a:endParaRPr lang="es-EC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8861" y="0"/>
        <a:ext cx="1943616" cy="656997"/>
      </dsp:txXfrm>
    </dsp:sp>
    <dsp:sp modelId="{8DC3BA4B-4D29-4ADF-82B6-6AD9FFF361E8}">
      <dsp:nvSpPr>
        <dsp:cNvPr id="0" name=""/>
        <dsp:cNvSpPr/>
      </dsp:nvSpPr>
      <dsp:spPr>
        <a:xfrm>
          <a:off x="5749352" y="0"/>
          <a:ext cx="656997" cy="65699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83F744-8C6A-471E-A1BC-218ADEA3A6DA}">
      <dsp:nvSpPr>
        <dsp:cNvPr id="0" name=""/>
        <dsp:cNvSpPr/>
      </dsp:nvSpPr>
      <dsp:spPr>
        <a:xfrm>
          <a:off x="5815052" y="65699"/>
          <a:ext cx="525597" cy="525597"/>
        </a:xfrm>
        <a:prstGeom prst="chord">
          <a:avLst>
            <a:gd name="adj1" fmla="val 16200000"/>
            <a:gd name="adj2" fmla="val 16200000"/>
          </a:avLst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53F735-FECD-4CF1-9D9B-FAE547DB3476}">
      <dsp:nvSpPr>
        <dsp:cNvPr id="0" name=""/>
        <dsp:cNvSpPr/>
      </dsp:nvSpPr>
      <dsp:spPr>
        <a:xfrm>
          <a:off x="6543846" y="646518"/>
          <a:ext cx="1943616" cy="2764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Enfoque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diseño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alcance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la </a:t>
          </a:r>
          <a:r>
            <a:rPr lang="en-US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investigación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Población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</a:t>
          </a:r>
          <a:r>
            <a:rPr lang="en-US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muestra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Tipo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muestreo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Diseño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del </a:t>
          </a:r>
          <a:r>
            <a:rPr lang="en-US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instrumento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recopilación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la </a:t>
          </a:r>
          <a:r>
            <a:rPr lang="en-US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información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43846" y="646518"/>
        <a:ext cx="1943616" cy="2764863"/>
      </dsp:txXfrm>
    </dsp:sp>
    <dsp:sp modelId="{EA67734F-4BD6-4051-80E3-62806DA23165}">
      <dsp:nvSpPr>
        <dsp:cNvPr id="0" name=""/>
        <dsp:cNvSpPr/>
      </dsp:nvSpPr>
      <dsp:spPr>
        <a:xfrm>
          <a:off x="6543846" y="0"/>
          <a:ext cx="1943616" cy="656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Marco </a:t>
          </a:r>
          <a:r>
            <a:rPr lang="en-US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Metodológico</a:t>
          </a:r>
          <a:endParaRPr lang="es-EC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43846" y="0"/>
        <a:ext cx="1943616" cy="656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3E4DF-1A2A-4A59-BEF1-655CD9E208DD}">
      <dsp:nvSpPr>
        <dsp:cNvPr id="0" name=""/>
        <dsp:cNvSpPr/>
      </dsp:nvSpPr>
      <dsp:spPr>
        <a:xfrm>
          <a:off x="4558" y="1268193"/>
          <a:ext cx="2592953" cy="2138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Exceso de pasajeros y velocidad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Buses en malas condiciones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Falta de capacitación 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Pocas innovaciones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Deficiente control de la Municipalidad 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74" y="1317409"/>
        <a:ext cx="2494521" cy="1581931"/>
      </dsp:txXfrm>
    </dsp:sp>
    <dsp:sp modelId="{C048CFF3-1BF2-47EA-9FDA-C4C5BCA5E844}">
      <dsp:nvSpPr>
        <dsp:cNvPr id="0" name=""/>
        <dsp:cNvSpPr/>
      </dsp:nvSpPr>
      <dsp:spPr>
        <a:xfrm>
          <a:off x="1459586" y="1764952"/>
          <a:ext cx="2885168" cy="2885168"/>
        </a:xfrm>
        <a:prstGeom prst="leftCircularArrow">
          <a:avLst>
            <a:gd name="adj1" fmla="val 3242"/>
            <a:gd name="adj2" fmla="val 399857"/>
            <a:gd name="adj3" fmla="val 2189342"/>
            <a:gd name="adj4" fmla="val 9038464"/>
            <a:gd name="adj5" fmla="val 378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3B995B-138D-4E12-8537-549456EB9322}">
      <dsp:nvSpPr>
        <dsp:cNvPr id="0" name=""/>
        <dsp:cNvSpPr/>
      </dsp:nvSpPr>
      <dsp:spPr>
        <a:xfrm>
          <a:off x="580770" y="2948556"/>
          <a:ext cx="2304847" cy="9165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Baja calidad del servicio </a:t>
          </a:r>
          <a:endParaRPr lang="es-EC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7615" y="2975401"/>
        <a:ext cx="2251157" cy="862871"/>
      </dsp:txXfrm>
    </dsp:sp>
    <dsp:sp modelId="{F60E5095-F44C-44F8-9628-5D0340C3D1B2}">
      <dsp:nvSpPr>
        <dsp:cNvPr id="0" name=""/>
        <dsp:cNvSpPr/>
      </dsp:nvSpPr>
      <dsp:spPr>
        <a:xfrm>
          <a:off x="3331092" y="1277675"/>
          <a:ext cx="2592953" cy="2138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822717"/>
              <a:satOff val="3566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500" kern="1200"/>
        </a:p>
      </dsp:txBody>
      <dsp:txXfrm>
        <a:off x="3380308" y="1785172"/>
        <a:ext cx="2494521" cy="1581931"/>
      </dsp:txXfrm>
    </dsp:sp>
    <dsp:sp modelId="{B713A0E5-71ED-4D4D-952A-DFC65E97E6EE}">
      <dsp:nvSpPr>
        <dsp:cNvPr id="0" name=""/>
        <dsp:cNvSpPr/>
      </dsp:nvSpPr>
      <dsp:spPr>
        <a:xfrm rot="1666632">
          <a:off x="4257766" y="213182"/>
          <a:ext cx="3952115" cy="3952115"/>
        </a:xfrm>
        <a:prstGeom prst="circularArrow">
          <a:avLst>
            <a:gd name="adj1" fmla="val 2367"/>
            <a:gd name="adj2" fmla="val 285994"/>
            <a:gd name="adj3" fmla="val 18593750"/>
            <a:gd name="adj4" fmla="val 11630766"/>
            <a:gd name="adj5" fmla="val 2762"/>
          </a:avLst>
        </a:prstGeom>
        <a:solidFill>
          <a:schemeClr val="accent4">
            <a:hueOff val="1645434"/>
            <a:satOff val="7132"/>
            <a:lumOff val="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74B57-A14D-4DBB-BBAB-48823B562ED1}">
      <dsp:nvSpPr>
        <dsp:cNvPr id="0" name=""/>
        <dsp:cNvSpPr/>
      </dsp:nvSpPr>
      <dsp:spPr>
        <a:xfrm>
          <a:off x="3353657" y="1740593"/>
          <a:ext cx="2119860" cy="954489"/>
        </a:xfrm>
        <a:prstGeom prst="roundRect">
          <a:avLst>
            <a:gd name="adj" fmla="val 10000"/>
          </a:avLst>
        </a:prstGeom>
        <a:solidFill>
          <a:schemeClr val="accent4">
            <a:hueOff val="822717"/>
            <a:satOff val="3566"/>
            <a:lumOff val="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Deficiente sistema de transporte público del DMQ</a:t>
          </a:r>
          <a:endParaRPr lang="es-EC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1613" y="1768549"/>
        <a:ext cx="2063948" cy="898577"/>
      </dsp:txXfrm>
    </dsp:sp>
    <dsp:sp modelId="{3B0FB998-A249-4CD1-8E52-E2A7E9A690B6}">
      <dsp:nvSpPr>
        <dsp:cNvPr id="0" name=""/>
        <dsp:cNvSpPr/>
      </dsp:nvSpPr>
      <dsp:spPr>
        <a:xfrm>
          <a:off x="6528835" y="1815932"/>
          <a:ext cx="2592953" cy="11204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1645434"/>
              <a:satOff val="7132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Desconfianza del servicio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Incremento del tráfico vehicular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54620" y="1841717"/>
        <a:ext cx="2541383" cy="828789"/>
      </dsp:txXfrm>
    </dsp:sp>
    <dsp:sp modelId="{87CCA6F7-A7A3-47C5-8C44-72063F407EF2}">
      <dsp:nvSpPr>
        <dsp:cNvPr id="0" name=""/>
        <dsp:cNvSpPr/>
      </dsp:nvSpPr>
      <dsp:spPr>
        <a:xfrm>
          <a:off x="7233839" y="2680508"/>
          <a:ext cx="2304847" cy="916561"/>
        </a:xfrm>
        <a:prstGeom prst="roundRect">
          <a:avLst>
            <a:gd name="adj" fmla="val 10000"/>
          </a:avLst>
        </a:prstGeom>
        <a:solidFill>
          <a:schemeClr val="accent4">
            <a:hueOff val="1645434"/>
            <a:satOff val="7132"/>
            <a:lumOff val="4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Insatisfacción de la ciudadanía</a:t>
          </a:r>
          <a:endParaRPr lang="es-EC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60684" y="2707353"/>
        <a:ext cx="2251157" cy="8628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4C833-B4E7-4EAF-8B21-C2C5EF373D6F}">
      <dsp:nvSpPr>
        <dsp:cNvPr id="0" name=""/>
        <dsp:cNvSpPr/>
      </dsp:nvSpPr>
      <dsp:spPr>
        <a:xfrm>
          <a:off x="5475910" y="2808512"/>
          <a:ext cx="3301708" cy="330170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Proponer acciones de mejora para elevar el nivel de calidad de servicio del transporte público </a:t>
          </a:r>
          <a:r>
            <a:rPr lang="es-EC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interparroquial</a:t>
          </a:r>
          <a:r>
            <a:rPr lang="es-EC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entre el Valle de Los Chillos y Quito.</a:t>
          </a:r>
          <a:endParaRPr lang="es-EC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39700" y="3581921"/>
        <a:ext cx="1974128" cy="1697146"/>
      </dsp:txXfrm>
    </dsp:sp>
    <dsp:sp modelId="{E33C62DE-20BA-4297-B988-3CCED4C439DB}">
      <dsp:nvSpPr>
        <dsp:cNvPr id="0" name=""/>
        <dsp:cNvSpPr/>
      </dsp:nvSpPr>
      <dsp:spPr>
        <a:xfrm>
          <a:off x="2075265" y="2178075"/>
          <a:ext cx="3784670" cy="328619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Determinar las dimensiones de la calidad del modelo SERVPERF que inciden en el nivel de satisfacción del servicio de transporte público convencional </a:t>
          </a:r>
          <a:r>
            <a:rPr lang="es-EC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interparroquial</a:t>
          </a:r>
          <a:r>
            <a:rPr lang="es-EC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entre el Valle de Los Chillos y Quito, mediante modelos de respuesta ordenada.</a:t>
          </a:r>
          <a:endParaRPr lang="es-EC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5034" y="3010385"/>
        <a:ext cx="1985132" cy="1621576"/>
      </dsp:txXfrm>
    </dsp:sp>
    <dsp:sp modelId="{2AE26C0B-5953-4038-94EB-9F2F83554873}">
      <dsp:nvSpPr>
        <dsp:cNvPr id="0" name=""/>
        <dsp:cNvSpPr/>
      </dsp:nvSpPr>
      <dsp:spPr>
        <a:xfrm rot="20700000">
          <a:off x="3901495" y="120392"/>
          <a:ext cx="2957318" cy="3061028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Medir la calidad y el nivel de satisfacción del servicio de transporte público convencional </a:t>
          </a:r>
          <a:r>
            <a:rPr lang="es-EC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interparroquial</a:t>
          </a:r>
          <a:r>
            <a:rPr lang="es-EC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entre el Valle de Los Chillos y Quito, mediante el modelo SERVPERF.</a:t>
          </a:r>
          <a:endParaRPr lang="es-EC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20700000">
        <a:off x="4543971" y="797917"/>
        <a:ext cx="1672368" cy="1705979"/>
      </dsp:txXfrm>
    </dsp:sp>
    <dsp:sp modelId="{B2BEF650-7DC5-42DA-88C3-8318792E43C5}">
      <dsp:nvSpPr>
        <dsp:cNvPr id="0" name=""/>
        <dsp:cNvSpPr/>
      </dsp:nvSpPr>
      <dsp:spPr>
        <a:xfrm>
          <a:off x="5048586" y="2388667"/>
          <a:ext cx="4226186" cy="4226186"/>
        </a:xfrm>
        <a:prstGeom prst="circularArrow">
          <a:avLst>
            <a:gd name="adj1" fmla="val 4687"/>
            <a:gd name="adj2" fmla="val 299029"/>
            <a:gd name="adj3" fmla="val 2547293"/>
            <a:gd name="adj4" fmla="val 15795780"/>
            <a:gd name="adj5" fmla="val 5469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CA0E4B-A456-4112-BB5D-FACA289060B5}">
      <dsp:nvSpPr>
        <dsp:cNvPr id="0" name=""/>
        <dsp:cNvSpPr/>
      </dsp:nvSpPr>
      <dsp:spPr>
        <a:xfrm rot="817476">
          <a:off x="2353145" y="1482622"/>
          <a:ext cx="3070588" cy="307058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2B84AD-ABFD-4FE6-8F85-C2224CEF32A1}">
      <dsp:nvSpPr>
        <dsp:cNvPr id="0" name=""/>
        <dsp:cNvSpPr/>
      </dsp:nvSpPr>
      <dsp:spPr>
        <a:xfrm rot="691093">
          <a:off x="3659581" y="-48555"/>
          <a:ext cx="3310712" cy="331071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B8F97-D4C0-44E6-A236-7DF22206D335}">
      <dsp:nvSpPr>
        <dsp:cNvPr id="0" name=""/>
        <dsp:cNvSpPr/>
      </dsp:nvSpPr>
      <dsp:spPr>
        <a:xfrm>
          <a:off x="4802998" y="889405"/>
          <a:ext cx="2733534" cy="13667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Servicio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Son actividades que se realizan de acuerdo a las necesidades de los clientes.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3029" y="929436"/>
        <a:ext cx="2653472" cy="1286705"/>
      </dsp:txXfrm>
    </dsp:sp>
    <dsp:sp modelId="{17F118FB-8AFE-474D-A8EC-E949001D3263}">
      <dsp:nvSpPr>
        <dsp:cNvPr id="0" name=""/>
        <dsp:cNvSpPr/>
      </dsp:nvSpPr>
      <dsp:spPr>
        <a:xfrm rot="2602211">
          <a:off x="7335532" y="2416872"/>
          <a:ext cx="862642" cy="47836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79042" y="2512546"/>
        <a:ext cx="575622" cy="287020"/>
      </dsp:txXfrm>
    </dsp:sp>
    <dsp:sp modelId="{58AFCE09-44C3-4C9C-B396-615AB1241D5E}">
      <dsp:nvSpPr>
        <dsp:cNvPr id="0" name=""/>
        <dsp:cNvSpPr/>
      </dsp:nvSpPr>
      <dsp:spPr>
        <a:xfrm>
          <a:off x="7152889" y="3055940"/>
          <a:ext cx="2733534" cy="14734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Calidad del servicio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 el resultado del servicio percibido que tiene como objetivo satisfacer las necesidades de los clientes.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96044" y="3099095"/>
        <a:ext cx="2647224" cy="1387119"/>
      </dsp:txXfrm>
    </dsp:sp>
    <dsp:sp modelId="{F4EDDFFC-CEBE-4DA1-8F58-2534016D3813}">
      <dsp:nvSpPr>
        <dsp:cNvPr id="0" name=""/>
        <dsp:cNvSpPr/>
      </dsp:nvSpPr>
      <dsp:spPr>
        <a:xfrm rot="10806565">
          <a:off x="5361028" y="3661648"/>
          <a:ext cx="1455294" cy="47836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504538" y="3757322"/>
        <a:ext cx="1168274" cy="287020"/>
      </dsp:txXfrm>
    </dsp:sp>
    <dsp:sp modelId="{2668CE0E-9E35-4CC1-AA24-2C4A1FB95219}">
      <dsp:nvSpPr>
        <dsp:cNvPr id="0" name=""/>
        <dsp:cNvSpPr/>
      </dsp:nvSpPr>
      <dsp:spPr>
        <a:xfrm>
          <a:off x="2273727" y="3028731"/>
          <a:ext cx="2733534" cy="13667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Satisfacción del cliente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Es la diferencia entre las percepciones y expectativas de los clientes.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3758" y="3068762"/>
        <a:ext cx="2653472" cy="1286705"/>
      </dsp:txXfrm>
    </dsp:sp>
    <dsp:sp modelId="{529CB2CE-8DCE-4CEF-9CC3-5D685EC0E20E}">
      <dsp:nvSpPr>
        <dsp:cNvPr id="0" name=""/>
        <dsp:cNvSpPr/>
      </dsp:nvSpPr>
      <dsp:spPr>
        <a:xfrm rot="19186473">
          <a:off x="4262832" y="2375972"/>
          <a:ext cx="820566" cy="47836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06342" y="2471646"/>
        <a:ext cx="533546" cy="2870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372C4-87F5-48DC-A43A-4BDE803F9FAB}">
      <dsp:nvSpPr>
        <dsp:cNvPr id="0" name=""/>
        <dsp:cNvSpPr/>
      </dsp:nvSpPr>
      <dsp:spPr>
        <a:xfrm>
          <a:off x="6622524" y="3396180"/>
          <a:ext cx="91440" cy="6321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2195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1CE00A-C89F-4090-9AA6-5020DD021B70}">
      <dsp:nvSpPr>
        <dsp:cNvPr id="0" name=""/>
        <dsp:cNvSpPr/>
      </dsp:nvSpPr>
      <dsp:spPr>
        <a:xfrm>
          <a:off x="4675651" y="1383661"/>
          <a:ext cx="1992593" cy="632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822"/>
              </a:lnTo>
              <a:lnTo>
                <a:pt x="1992593" y="430822"/>
              </a:lnTo>
              <a:lnTo>
                <a:pt x="1992593" y="632195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8101A1-8BC3-4CE3-9268-20C4D0956C7D}">
      <dsp:nvSpPr>
        <dsp:cNvPr id="0" name=""/>
        <dsp:cNvSpPr/>
      </dsp:nvSpPr>
      <dsp:spPr>
        <a:xfrm>
          <a:off x="2683057" y="3396180"/>
          <a:ext cx="1328395" cy="632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822"/>
              </a:lnTo>
              <a:lnTo>
                <a:pt x="1328395" y="430822"/>
              </a:lnTo>
              <a:lnTo>
                <a:pt x="1328395" y="632195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9B8BC2-C490-411D-8E24-C33A8AE3C243}">
      <dsp:nvSpPr>
        <dsp:cNvPr id="0" name=""/>
        <dsp:cNvSpPr/>
      </dsp:nvSpPr>
      <dsp:spPr>
        <a:xfrm>
          <a:off x="1354662" y="3396180"/>
          <a:ext cx="1328395" cy="632195"/>
        </a:xfrm>
        <a:custGeom>
          <a:avLst/>
          <a:gdLst/>
          <a:ahLst/>
          <a:cxnLst/>
          <a:rect l="0" t="0" r="0" b="0"/>
          <a:pathLst>
            <a:path>
              <a:moveTo>
                <a:pt x="1328395" y="0"/>
              </a:moveTo>
              <a:lnTo>
                <a:pt x="1328395" y="430822"/>
              </a:lnTo>
              <a:lnTo>
                <a:pt x="0" y="430822"/>
              </a:lnTo>
              <a:lnTo>
                <a:pt x="0" y="632195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3237CA-08E4-4926-AF69-6C448E5CBD51}">
      <dsp:nvSpPr>
        <dsp:cNvPr id="0" name=""/>
        <dsp:cNvSpPr/>
      </dsp:nvSpPr>
      <dsp:spPr>
        <a:xfrm>
          <a:off x="2683057" y="1383661"/>
          <a:ext cx="1992593" cy="632195"/>
        </a:xfrm>
        <a:custGeom>
          <a:avLst/>
          <a:gdLst/>
          <a:ahLst/>
          <a:cxnLst/>
          <a:rect l="0" t="0" r="0" b="0"/>
          <a:pathLst>
            <a:path>
              <a:moveTo>
                <a:pt x="1992593" y="0"/>
              </a:moveTo>
              <a:lnTo>
                <a:pt x="1992593" y="430822"/>
              </a:lnTo>
              <a:lnTo>
                <a:pt x="0" y="430822"/>
              </a:lnTo>
              <a:lnTo>
                <a:pt x="0" y="632195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94394F-5139-43CD-9A63-397B4AA0C8E0}">
      <dsp:nvSpPr>
        <dsp:cNvPr id="0" name=""/>
        <dsp:cNvSpPr/>
      </dsp:nvSpPr>
      <dsp:spPr>
        <a:xfrm>
          <a:off x="3588782" y="3338"/>
          <a:ext cx="2173737" cy="1380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689202-6145-434E-90D1-79C2777FD71F}">
      <dsp:nvSpPr>
        <dsp:cNvPr id="0" name=""/>
        <dsp:cNvSpPr/>
      </dsp:nvSpPr>
      <dsp:spPr>
        <a:xfrm>
          <a:off x="3830308" y="232788"/>
          <a:ext cx="2173737" cy="1380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Medición de la calidad del servicio</a:t>
          </a:r>
          <a:endParaRPr lang="es-EC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70736" y="273216"/>
        <a:ext cx="2092881" cy="1299467"/>
      </dsp:txXfrm>
    </dsp:sp>
    <dsp:sp modelId="{0D3CBA52-168C-4069-8645-288A60C2EE46}">
      <dsp:nvSpPr>
        <dsp:cNvPr id="0" name=""/>
        <dsp:cNvSpPr/>
      </dsp:nvSpPr>
      <dsp:spPr>
        <a:xfrm>
          <a:off x="1596188" y="2015857"/>
          <a:ext cx="2173737" cy="1380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5DA90A-819C-4100-B9C0-57054B766470}">
      <dsp:nvSpPr>
        <dsp:cNvPr id="0" name=""/>
        <dsp:cNvSpPr/>
      </dsp:nvSpPr>
      <dsp:spPr>
        <a:xfrm>
          <a:off x="1837715" y="2245307"/>
          <a:ext cx="2173737" cy="1380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Percepciones- Expectativas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8143" y="2285735"/>
        <a:ext cx="2092881" cy="1299467"/>
      </dsp:txXfrm>
    </dsp:sp>
    <dsp:sp modelId="{E1128530-3EDC-48AC-B774-69858E4424BF}">
      <dsp:nvSpPr>
        <dsp:cNvPr id="0" name=""/>
        <dsp:cNvSpPr/>
      </dsp:nvSpPr>
      <dsp:spPr>
        <a:xfrm>
          <a:off x="267793" y="4028376"/>
          <a:ext cx="2173737" cy="1380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DF644F1-E1D6-4F31-9836-C1AEC0336BC1}">
      <dsp:nvSpPr>
        <dsp:cNvPr id="0" name=""/>
        <dsp:cNvSpPr/>
      </dsp:nvSpPr>
      <dsp:spPr>
        <a:xfrm>
          <a:off x="509319" y="4257826"/>
          <a:ext cx="2173737" cy="1380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ES" sz="1600" b="1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C" sz="1600" b="1" i="1" kern="1200">
                        <a:latin typeface="Cambria Math" panose="02040503050406030204" pitchFamily="18" charset="0"/>
                      </a:rPr>
                      <m:t>𝑪𝑺</m:t>
                    </m:r>
                  </m:e>
                  <m:sub>
                    <m:r>
                      <a:rPr lang="es-EC" sz="1600" b="1" i="1" kern="1200">
                        <a:latin typeface="Cambria Math" panose="02040503050406030204" pitchFamily="18" charset="0"/>
                      </a:rPr>
                      <m:t>𝒊</m:t>
                    </m:r>
                  </m:sub>
                </m:sSub>
                <m:r>
                  <a:rPr lang="es-EC" sz="1600" i="1" kern="1200" smtClean="0">
                    <a:latin typeface="Cambria Math" panose="02040503050406030204" pitchFamily="18" charset="0"/>
                  </a:rPr>
                  <m:t>=</m:t>
                </m:r>
                <m:r>
                  <a:rPr lang="es-EC" sz="1600" i="1" kern="1200" smtClean="0">
                    <a:latin typeface="Cambria Math" panose="02040503050406030204" pitchFamily="18" charset="0"/>
                  </a:rPr>
                  <m:t>𝛴</m:t>
                </m:r>
                <m:d>
                  <m:dPr>
                    <m:ctrlPr>
                      <a:rPr lang="es-ES" sz="1600" i="1" kern="1200">
                        <a:latin typeface="Cambria Math" panose="02040503050406030204" pitchFamily="18" charset="0"/>
                      </a:rPr>
                    </m:ctrlPr>
                  </m:dPr>
                  <m:e>
                    <m:sSub>
                      <m:sSubPr>
                        <m:ctrlPr>
                          <a:rPr lang="es-ES" sz="1600" i="1" kern="12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1600" i="1" kern="120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EC" sz="1600" i="1" kern="12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C" sz="1600" i="1" kern="120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sz="1600" i="1" kern="12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1600" i="1" kern="120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s-EC" sz="1600" i="1" kern="12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e>
                </m:d>
              </m:oMath>
            </m:oMathPara>
          </a14:m>
          <a:endParaRPr lang="es-EC" sz="1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Modelo SERVQUAL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9747" y="4298254"/>
        <a:ext cx="2092881" cy="1299467"/>
      </dsp:txXfrm>
    </dsp:sp>
    <dsp:sp modelId="{B7D1CFE0-1483-4C81-96A7-BBEFF43CF752}">
      <dsp:nvSpPr>
        <dsp:cNvPr id="0" name=""/>
        <dsp:cNvSpPr/>
      </dsp:nvSpPr>
      <dsp:spPr>
        <a:xfrm>
          <a:off x="2924584" y="4028376"/>
          <a:ext cx="2173737" cy="1380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7572017-D702-402E-8C34-7F23028154A4}">
      <dsp:nvSpPr>
        <dsp:cNvPr id="0" name=""/>
        <dsp:cNvSpPr/>
      </dsp:nvSpPr>
      <dsp:spPr>
        <a:xfrm>
          <a:off x="3166110" y="4257826"/>
          <a:ext cx="2173737" cy="1380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ES" sz="1600" b="1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C" sz="1600" b="1" i="1" kern="1200">
                        <a:latin typeface="Cambria Math" panose="02040503050406030204" pitchFamily="18" charset="0"/>
                      </a:rPr>
                      <m:t>𝑪𝑺</m:t>
                    </m:r>
                  </m:e>
                  <m:sub>
                    <m:r>
                      <a:rPr lang="es-EC" sz="1600" b="1" i="1" kern="1200">
                        <a:latin typeface="Cambria Math" panose="02040503050406030204" pitchFamily="18" charset="0"/>
                      </a:rPr>
                      <m:t>𝒊</m:t>
                    </m:r>
                  </m:sub>
                </m:sSub>
                <m:r>
                  <a:rPr lang="es-EC" sz="1600" i="1" kern="1200">
                    <a:latin typeface="Cambria Math" panose="02040503050406030204" pitchFamily="18" charset="0"/>
                  </a:rPr>
                  <m:t>=</m:t>
                </m:r>
                <m:r>
                  <a:rPr lang="es-EC" sz="1600" i="1" kern="1200">
                    <a:latin typeface="Cambria Math" panose="02040503050406030204" pitchFamily="18" charset="0"/>
                  </a:rPr>
                  <m:t>𝛴</m:t>
                </m:r>
                <m:sSub>
                  <m:sSubPr>
                    <m:ctrlPr>
                      <a:rPr lang="es-ES" sz="1600" i="1" kern="120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C" sz="1600" i="1" kern="1200">
                        <a:latin typeface="Cambria Math" panose="02040503050406030204" pitchFamily="18" charset="0"/>
                      </a:rPr>
                      <m:t>𝑃</m:t>
                    </m:r>
                  </m:e>
                  <m:sub>
                    <m:r>
                      <a:rPr lang="es-EC" sz="1600" i="1" kern="1200">
                        <a:latin typeface="Cambria Math" panose="02040503050406030204" pitchFamily="18" charset="0"/>
                      </a:rPr>
                      <m:t>𝑖</m:t>
                    </m:r>
                  </m:sub>
                </m:sSub>
              </m:oMath>
            </m:oMathPara>
          </a14:m>
          <a:endParaRPr lang="es-EC" sz="1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Modelo SERVPERF y el Modelo Desempeño Evaluado y Calidad Normalizada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06538" y="4298254"/>
        <a:ext cx="2092881" cy="1299467"/>
      </dsp:txXfrm>
    </dsp:sp>
    <dsp:sp modelId="{4DBD2427-3BC3-45FB-8A85-D1CCFA7698E5}">
      <dsp:nvSpPr>
        <dsp:cNvPr id="0" name=""/>
        <dsp:cNvSpPr/>
      </dsp:nvSpPr>
      <dsp:spPr>
        <a:xfrm>
          <a:off x="5581375" y="2015857"/>
          <a:ext cx="2173737" cy="1380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09EEEF8-2FE5-4D2E-ACFF-06DA68EB37D8}">
      <dsp:nvSpPr>
        <dsp:cNvPr id="0" name=""/>
        <dsp:cNvSpPr/>
      </dsp:nvSpPr>
      <dsp:spPr>
        <a:xfrm>
          <a:off x="5822901" y="2245307"/>
          <a:ext cx="2173737" cy="1380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Objetiva- Subjetivo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63329" y="2285735"/>
        <a:ext cx="2092881" cy="1299467"/>
      </dsp:txXfrm>
    </dsp:sp>
    <dsp:sp modelId="{8BA68C08-89FF-4C2D-8845-5CBDCD2F0672}">
      <dsp:nvSpPr>
        <dsp:cNvPr id="0" name=""/>
        <dsp:cNvSpPr/>
      </dsp:nvSpPr>
      <dsp:spPr>
        <a:xfrm>
          <a:off x="5581375" y="4028376"/>
          <a:ext cx="2173737" cy="1380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6F9D40-B4EE-4879-B868-9A5BC2AFF141}">
      <dsp:nvSpPr>
        <dsp:cNvPr id="0" name=""/>
        <dsp:cNvSpPr/>
      </dsp:nvSpPr>
      <dsp:spPr>
        <a:xfrm>
          <a:off x="5822901" y="4257826"/>
          <a:ext cx="2173737" cy="1380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Punto de vista de los empleados como de los clientes.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63329" y="4298254"/>
        <a:ext cx="2092881" cy="1299467"/>
      </dsp:txXfrm>
    </dsp:sp>
    <dsp:sp modelId="{E0B4854A-F9F3-4F4C-973A-D6E979CE5B07}">
      <dsp:nvSpPr>
        <dsp:cNvPr id="0" name=""/>
        <dsp:cNvSpPr/>
      </dsp:nvSpPr>
      <dsp:spPr>
        <a:xfrm>
          <a:off x="6513366" y="304096"/>
          <a:ext cx="2173737" cy="1380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E654B00-576D-4E89-B4EC-E94AB048DB57}">
      <dsp:nvSpPr>
        <dsp:cNvPr id="0" name=""/>
        <dsp:cNvSpPr/>
      </dsp:nvSpPr>
      <dsp:spPr>
        <a:xfrm>
          <a:off x="6754893" y="533546"/>
          <a:ext cx="2173737" cy="1380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cuestionario de </a:t>
          </a:r>
          <a:r>
            <a:rPr lang="es-EC" sz="16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satisfacción</a:t>
          </a: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es una técnica para obtener información directa de los clientes.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95321" y="573974"/>
        <a:ext cx="2092881" cy="12994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7D372-B157-4C95-BD0F-6E6E60E51723}">
      <dsp:nvSpPr>
        <dsp:cNvPr id="0" name=""/>
        <dsp:cNvSpPr/>
      </dsp:nvSpPr>
      <dsp:spPr>
        <a:xfrm>
          <a:off x="1227" y="0"/>
          <a:ext cx="3192363" cy="476306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7" y="0"/>
        <a:ext cx="3192363" cy="1428920"/>
      </dsp:txXfrm>
    </dsp:sp>
    <dsp:sp modelId="{6B9EC7B0-90F4-4028-988B-E53788C787C8}">
      <dsp:nvSpPr>
        <dsp:cNvPr id="0" name=""/>
        <dsp:cNvSpPr/>
      </dsp:nvSpPr>
      <dsp:spPr>
        <a:xfrm>
          <a:off x="252224" y="400055"/>
          <a:ext cx="2553890" cy="6390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SERVQUAL (</a:t>
          </a:r>
          <a:r>
            <a:rPr lang="es-EC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Service</a:t>
          </a:r>
          <a:r>
            <a:rPr lang="es-EC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Quality</a:t>
          </a:r>
          <a:r>
            <a:rPr lang="es-EC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s-EC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0940" y="418771"/>
        <a:ext cx="2516458" cy="601585"/>
      </dsp:txXfrm>
    </dsp:sp>
    <dsp:sp modelId="{2213B722-CEBD-469F-8A45-8D85626CA114}">
      <dsp:nvSpPr>
        <dsp:cNvPr id="0" name=""/>
        <dsp:cNvSpPr/>
      </dsp:nvSpPr>
      <dsp:spPr>
        <a:xfrm>
          <a:off x="347765" y="1744831"/>
          <a:ext cx="2553890" cy="21284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Mide la calidad del servicio a través de la teoría de brechas entre percepciones y expectativas del cliente.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0107" y="1807173"/>
        <a:ext cx="2429206" cy="2003812"/>
      </dsp:txXfrm>
    </dsp:sp>
    <dsp:sp modelId="{93DAAEA7-BB23-4650-A9A4-DBF8D5951F85}">
      <dsp:nvSpPr>
        <dsp:cNvPr id="0" name=""/>
        <dsp:cNvSpPr/>
      </dsp:nvSpPr>
      <dsp:spPr>
        <a:xfrm>
          <a:off x="3433018" y="0"/>
          <a:ext cx="3192363" cy="476306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33018" y="0"/>
        <a:ext cx="3192363" cy="1428920"/>
      </dsp:txXfrm>
    </dsp:sp>
    <dsp:sp modelId="{51707908-4CA5-400E-9BEA-032D5B49FF3D}">
      <dsp:nvSpPr>
        <dsp:cNvPr id="0" name=""/>
        <dsp:cNvSpPr/>
      </dsp:nvSpPr>
      <dsp:spPr>
        <a:xfrm>
          <a:off x="3738616" y="583476"/>
          <a:ext cx="2553890" cy="5425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SERVPERF (</a:t>
          </a:r>
          <a:r>
            <a:rPr lang="es-EC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Service</a:t>
          </a:r>
          <a:r>
            <a:rPr lang="es-EC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Performance</a:t>
          </a:r>
          <a:r>
            <a:rPr lang="es-EC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s-EC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54506" y="599366"/>
        <a:ext cx="2522110" cy="510735"/>
      </dsp:txXfrm>
    </dsp:sp>
    <dsp:sp modelId="{4F33E773-EFD1-4A2D-BF96-C2F71A7DD73C}">
      <dsp:nvSpPr>
        <dsp:cNvPr id="0" name=""/>
        <dsp:cNvSpPr/>
      </dsp:nvSpPr>
      <dsp:spPr>
        <a:xfrm>
          <a:off x="3793193" y="1654246"/>
          <a:ext cx="2553890" cy="23343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Precisa la calidad del servicio por medio de las percepciones de los clientes y la satisfacción a través de una pregunta de complacencia general del servicio.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61563" y="1722616"/>
        <a:ext cx="2417150" cy="2197568"/>
      </dsp:txXfrm>
    </dsp:sp>
    <dsp:sp modelId="{027FFDBA-56E4-4055-9C1F-6B85725C3AB5}">
      <dsp:nvSpPr>
        <dsp:cNvPr id="0" name=""/>
        <dsp:cNvSpPr/>
      </dsp:nvSpPr>
      <dsp:spPr>
        <a:xfrm>
          <a:off x="6864808" y="0"/>
          <a:ext cx="3192363" cy="476306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64808" y="0"/>
        <a:ext cx="3192363" cy="1428920"/>
      </dsp:txXfrm>
    </dsp:sp>
    <dsp:sp modelId="{E5AFE64F-3F00-41AA-B4A9-28C475151D86}">
      <dsp:nvSpPr>
        <dsp:cNvPr id="0" name=""/>
        <dsp:cNvSpPr/>
      </dsp:nvSpPr>
      <dsp:spPr>
        <a:xfrm>
          <a:off x="7184045" y="572625"/>
          <a:ext cx="2553890" cy="7121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Desempeño evaluado (DE) y Calidad Normalizada (CN)</a:t>
          </a:r>
          <a:endParaRPr lang="es-EC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04902" y="593482"/>
        <a:ext cx="2512176" cy="670387"/>
      </dsp:txXfrm>
    </dsp:sp>
    <dsp:sp modelId="{1C3BA77E-DE74-4D6B-A157-B5A2963726A8}">
      <dsp:nvSpPr>
        <dsp:cNvPr id="0" name=""/>
        <dsp:cNvSpPr/>
      </dsp:nvSpPr>
      <dsp:spPr>
        <a:xfrm>
          <a:off x="7170407" y="1680434"/>
          <a:ext cx="2553890" cy="21259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DE mide la calidad del servicio comparando el servicio prestado con un servicio ideal o referente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CN relaciona la calidad percibida de un servicio con la calidad percibida de un servicio excelente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32675" y="1742702"/>
        <a:ext cx="2429354" cy="20014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0336D-EB15-4117-B732-4C1457A6B8C8}">
      <dsp:nvSpPr>
        <dsp:cNvPr id="0" name=""/>
        <dsp:cNvSpPr/>
      </dsp:nvSpPr>
      <dsp:spPr>
        <a:xfrm>
          <a:off x="4047552" y="145767"/>
          <a:ext cx="2681607" cy="268201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5B1595-87E2-4BED-963D-AA44EC09A1B1}">
      <dsp:nvSpPr>
        <dsp:cNvPr id="0" name=""/>
        <dsp:cNvSpPr/>
      </dsp:nvSpPr>
      <dsp:spPr>
        <a:xfrm>
          <a:off x="4653523" y="968288"/>
          <a:ext cx="1490117" cy="74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Mixto: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s-EC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Estratificación.</a:t>
          </a:r>
          <a:endParaRPr lang="es-EC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53523" y="968288"/>
        <a:ext cx="1490117" cy="744880"/>
      </dsp:txXfrm>
    </dsp:sp>
    <dsp:sp modelId="{1EB3FC41-EE97-4C75-9A83-A4169762ABD1}">
      <dsp:nvSpPr>
        <dsp:cNvPr id="0" name=""/>
        <dsp:cNvSpPr/>
      </dsp:nvSpPr>
      <dsp:spPr>
        <a:xfrm>
          <a:off x="3315993" y="1541016"/>
          <a:ext cx="2681607" cy="268201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289C48-AF2F-4CA4-91FA-F9B7EAD7EC55}">
      <dsp:nvSpPr>
        <dsp:cNvPr id="0" name=""/>
        <dsp:cNvSpPr/>
      </dsp:nvSpPr>
      <dsp:spPr>
        <a:xfrm>
          <a:off x="3911737" y="2518219"/>
          <a:ext cx="1490117" cy="74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 </a:t>
          </a:r>
          <a:r>
            <a:rPr lang="es-EC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Pintag</a:t>
          </a: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s-EC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Expresso</a:t>
          </a: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C" sz="1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 </a:t>
          </a:r>
          <a:r>
            <a:rPr lang="es-EC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Conocoto</a:t>
          </a:r>
          <a:r>
            <a:rPr lang="es-EC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es-EC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Libertadores del Valle </a:t>
          </a:r>
          <a:endParaRPr lang="es-EC" sz="1400" b="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 la Merced</a:t>
          </a: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Termas </a:t>
          </a:r>
          <a:r>
            <a:rPr lang="es-EC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Turis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11737" y="2518219"/>
        <a:ext cx="1490117" cy="744880"/>
      </dsp:txXfrm>
    </dsp:sp>
    <dsp:sp modelId="{57F8BA48-938D-49F3-A75C-5C8D45A9BB46}">
      <dsp:nvSpPr>
        <dsp:cNvPr id="0" name=""/>
        <dsp:cNvSpPr/>
      </dsp:nvSpPr>
      <dsp:spPr>
        <a:xfrm>
          <a:off x="4251659" y="3478487"/>
          <a:ext cx="2303915" cy="230483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E15817-98DE-4825-8492-6824468FC8B1}">
      <dsp:nvSpPr>
        <dsp:cNvPr id="0" name=""/>
        <dsp:cNvSpPr/>
      </dsp:nvSpPr>
      <dsp:spPr>
        <a:xfrm>
          <a:off x="4617292" y="4322170"/>
          <a:ext cx="1490117" cy="74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Muestreo aleatorio sistemático en fila de espera.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17292" y="4322170"/>
        <a:ext cx="1490117" cy="7448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20D9F-9689-4671-9D41-4622B074B8FB}">
      <dsp:nvSpPr>
        <dsp:cNvPr id="0" name=""/>
        <dsp:cNvSpPr/>
      </dsp:nvSpPr>
      <dsp:spPr>
        <a:xfrm>
          <a:off x="2180462" y="1426855"/>
          <a:ext cx="5326957" cy="5326957"/>
        </a:xfrm>
        <a:prstGeom prst="blockArc">
          <a:avLst>
            <a:gd name="adj1" fmla="val 12642821"/>
            <a:gd name="adj2" fmla="val 15756256"/>
            <a:gd name="adj3" fmla="val 463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F5624-365B-4027-BF60-18AD9A0145DE}">
      <dsp:nvSpPr>
        <dsp:cNvPr id="0" name=""/>
        <dsp:cNvSpPr/>
      </dsp:nvSpPr>
      <dsp:spPr>
        <a:xfrm>
          <a:off x="2505331" y="552898"/>
          <a:ext cx="5326957" cy="5326957"/>
        </a:xfrm>
        <a:prstGeom prst="blockArc">
          <a:avLst>
            <a:gd name="adj1" fmla="val 7953498"/>
            <a:gd name="adj2" fmla="val 11404125"/>
            <a:gd name="adj3" fmla="val 463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EE3DE-B1AE-40EE-949A-0F6540E68B30}">
      <dsp:nvSpPr>
        <dsp:cNvPr id="0" name=""/>
        <dsp:cNvSpPr/>
      </dsp:nvSpPr>
      <dsp:spPr>
        <a:xfrm>
          <a:off x="1949649" y="162913"/>
          <a:ext cx="5326957" cy="5326957"/>
        </a:xfrm>
        <a:prstGeom prst="blockArc">
          <a:avLst>
            <a:gd name="adj1" fmla="val 3746079"/>
            <a:gd name="adj2" fmla="val 7053904"/>
            <a:gd name="adj3" fmla="val 463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E757C-67A6-42EB-85DF-5E8F2045A5A0}">
      <dsp:nvSpPr>
        <dsp:cNvPr id="0" name=""/>
        <dsp:cNvSpPr/>
      </dsp:nvSpPr>
      <dsp:spPr>
        <a:xfrm>
          <a:off x="1245282" y="700911"/>
          <a:ext cx="5326957" cy="5326957"/>
        </a:xfrm>
        <a:prstGeom prst="blockArc">
          <a:avLst>
            <a:gd name="adj1" fmla="val 21078040"/>
            <a:gd name="adj2" fmla="val 2569193"/>
            <a:gd name="adj3" fmla="val 463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69CDF-77DC-4082-9BC8-CB094BFE5A3C}">
      <dsp:nvSpPr>
        <dsp:cNvPr id="0" name=""/>
        <dsp:cNvSpPr/>
      </dsp:nvSpPr>
      <dsp:spPr>
        <a:xfrm>
          <a:off x="1465529" y="1420593"/>
          <a:ext cx="5326957" cy="5326957"/>
        </a:xfrm>
        <a:prstGeom prst="blockArc">
          <a:avLst>
            <a:gd name="adj1" fmla="val 16703965"/>
            <a:gd name="adj2" fmla="val 20080054"/>
            <a:gd name="adj3" fmla="val 463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DA205-24F9-4CE0-812F-9BF48AE7693D}">
      <dsp:nvSpPr>
        <dsp:cNvPr id="0" name=""/>
        <dsp:cNvSpPr/>
      </dsp:nvSpPr>
      <dsp:spPr>
        <a:xfrm>
          <a:off x="3413908" y="2452539"/>
          <a:ext cx="2126283" cy="20148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Ciclo de mejora de la calidad del servicio de transporte público del DQM</a:t>
          </a:r>
          <a:endParaRPr lang="es-EC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25295" y="2747600"/>
        <a:ext cx="1503509" cy="1424682"/>
      </dsp:txXfrm>
    </dsp:sp>
    <dsp:sp modelId="{946184B9-D7AD-419F-B401-068EE01C889B}">
      <dsp:nvSpPr>
        <dsp:cNvPr id="0" name=""/>
        <dsp:cNvSpPr/>
      </dsp:nvSpPr>
      <dsp:spPr>
        <a:xfrm>
          <a:off x="3650951" y="652188"/>
          <a:ext cx="1716188" cy="17161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1.Diagnóstico</a:t>
          </a:r>
          <a:r>
            <a:rPr lang="es-EC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en base a las encuestas de satisfacción.</a:t>
          </a:r>
          <a:endParaRPr lang="es-EC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02281" y="903518"/>
        <a:ext cx="1213528" cy="1213528"/>
      </dsp:txXfrm>
    </dsp:sp>
    <dsp:sp modelId="{004C9732-D75A-42D5-B2DE-641495094761}">
      <dsp:nvSpPr>
        <dsp:cNvPr id="0" name=""/>
        <dsp:cNvSpPr/>
      </dsp:nvSpPr>
      <dsp:spPr>
        <a:xfrm>
          <a:off x="5622432" y="2112791"/>
          <a:ext cx="1716188" cy="17161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2. Planificar </a:t>
          </a:r>
          <a:r>
            <a:rPr lang="es-EC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acciones de mejorar</a:t>
          </a:r>
          <a:endParaRPr lang="es-EC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3762" y="2364121"/>
        <a:ext cx="1213528" cy="1213528"/>
      </dsp:txXfrm>
    </dsp:sp>
    <dsp:sp modelId="{5B5F8A68-A781-4FD9-9706-B54F6A8E7401}">
      <dsp:nvSpPr>
        <dsp:cNvPr id="0" name=""/>
        <dsp:cNvSpPr/>
      </dsp:nvSpPr>
      <dsp:spPr>
        <a:xfrm>
          <a:off x="4958995" y="4274658"/>
          <a:ext cx="1716188" cy="17161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3. Implementar las acciones</a:t>
          </a:r>
          <a:r>
            <a:rPr lang="es-EC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mediante la modificación de políticas, procesos y leyes.</a:t>
          </a:r>
          <a:endParaRPr lang="es-EC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10325" y="4525988"/>
        <a:ext cx="1213528" cy="1213528"/>
      </dsp:txXfrm>
    </dsp:sp>
    <dsp:sp modelId="{8CB85CD1-1398-4470-84BF-89204843443C}">
      <dsp:nvSpPr>
        <dsp:cNvPr id="0" name=""/>
        <dsp:cNvSpPr/>
      </dsp:nvSpPr>
      <dsp:spPr>
        <a:xfrm>
          <a:off x="2551084" y="4274664"/>
          <a:ext cx="1716188" cy="17161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Verificar: </a:t>
          </a:r>
          <a:r>
            <a:rPr lang="es-EC" sz="13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es-EC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ediante encuestas, informes y clientes fantasma</a:t>
          </a:r>
          <a:endParaRPr lang="es-EC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2414" y="4525994"/>
        <a:ext cx="1213528" cy="1213528"/>
      </dsp:txXfrm>
    </dsp:sp>
    <dsp:sp modelId="{9DD3BE41-D63B-4330-921F-294346CFF854}">
      <dsp:nvSpPr>
        <dsp:cNvPr id="0" name=""/>
        <dsp:cNvSpPr/>
      </dsp:nvSpPr>
      <dsp:spPr>
        <a:xfrm>
          <a:off x="1749089" y="1903428"/>
          <a:ext cx="1716188" cy="17161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Actuar: </a:t>
          </a:r>
          <a:r>
            <a:rPr lang="es-EC" sz="13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analizar los resultados y proponer cambios o mejoras.</a:t>
          </a:r>
          <a:endParaRPr lang="es-EC" sz="13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00419" y="2154758"/>
        <a:ext cx="1213528" cy="1213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E60D3-E694-4E9F-8F91-BCBC04F4EBD6}" type="datetimeFigureOut">
              <a:rPr lang="es-EC" smtClean="0"/>
              <a:t>30/01/2020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9864C-8C58-4421-831E-60F8B09234D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8762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49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ES" sz="2000" b="0" strike="noStrike" spc="-1" dirty="0">
              <a:latin typeface="Arial"/>
            </a:endParaRPr>
          </a:p>
        </p:txBody>
      </p:sp>
      <p:sp>
        <p:nvSpPr>
          <p:cNvPr id="50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/>
            <a:fld id="{525E3AB2-B2A6-4F63-A42A-B4DE877ED639}" type="slidenum">
              <a:rPr lang="es-ES" sz="1200" spc="-1">
                <a:solidFill>
                  <a:srgbClr val="000000"/>
                </a:solidFill>
              </a:rPr>
              <a:pPr algn="r"/>
              <a:t>1</a:t>
            </a:fld>
            <a:endParaRPr lang="es-ES" sz="1200" spc="-1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9721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673A-0A01-464B-93B5-DF294EBD45F7}" type="datetimeFigureOut">
              <a:rPr lang="es-EC" smtClean="0"/>
              <a:t>30/01/2020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D898-3C5C-4FFD-8B2A-3287059FBEB4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85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673A-0A01-464B-93B5-DF294EBD45F7}" type="datetimeFigureOut">
              <a:rPr lang="es-EC" smtClean="0"/>
              <a:t>30/01/2020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D898-3C5C-4FFD-8B2A-3287059FBE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1358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673A-0A01-464B-93B5-DF294EBD45F7}" type="datetimeFigureOut">
              <a:rPr lang="es-EC" smtClean="0"/>
              <a:t>30/01/2020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D898-3C5C-4FFD-8B2A-3287059FBE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4817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247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673A-0A01-464B-93B5-DF294EBD45F7}" type="datetimeFigureOut">
              <a:rPr lang="es-EC" smtClean="0"/>
              <a:t>30/01/2020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D898-3C5C-4FFD-8B2A-3287059FBE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5537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673A-0A01-464B-93B5-DF294EBD45F7}" type="datetimeFigureOut">
              <a:rPr lang="es-EC" smtClean="0"/>
              <a:t>30/01/2020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D898-3C5C-4FFD-8B2A-3287059FBEB4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052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673A-0A01-464B-93B5-DF294EBD45F7}" type="datetimeFigureOut">
              <a:rPr lang="es-EC" smtClean="0"/>
              <a:t>30/01/2020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D898-3C5C-4FFD-8B2A-3287059FBE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1802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673A-0A01-464B-93B5-DF294EBD45F7}" type="datetimeFigureOut">
              <a:rPr lang="es-EC" smtClean="0"/>
              <a:t>30/01/2020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D898-3C5C-4FFD-8B2A-3287059FBE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7614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673A-0A01-464B-93B5-DF294EBD45F7}" type="datetimeFigureOut">
              <a:rPr lang="es-EC" smtClean="0"/>
              <a:t>30/01/2020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D898-3C5C-4FFD-8B2A-3287059FBE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7073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673A-0A01-464B-93B5-DF294EBD45F7}" type="datetimeFigureOut">
              <a:rPr lang="es-EC" smtClean="0"/>
              <a:t>30/01/2020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D898-3C5C-4FFD-8B2A-3287059FBE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73525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55C673A-0A01-464B-93B5-DF294EBD45F7}" type="datetimeFigureOut">
              <a:rPr lang="es-EC" smtClean="0"/>
              <a:t>30/01/2020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20D898-3C5C-4FFD-8B2A-3287059FBE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86356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673A-0A01-464B-93B5-DF294EBD45F7}" type="datetimeFigureOut">
              <a:rPr lang="es-EC" smtClean="0"/>
              <a:t>30/01/2020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D898-3C5C-4FFD-8B2A-3287059FBE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7932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55C673A-0A01-464B-93B5-DF294EBD45F7}" type="datetimeFigureOut">
              <a:rPr lang="es-EC" smtClean="0"/>
              <a:t>30/01/2020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420D898-3C5C-4FFD-8B2A-3287059FBEB4}" type="slidenum">
              <a:rPr lang="es-EC" smtClean="0"/>
              <a:t>‹Nº›</a:t>
            </a:fld>
            <a:endParaRPr lang="es-EC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03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9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image" Target="../media/image20.png"/><Relationship Id="rId7" Type="http://schemas.openxmlformats.org/officeDocument/2006/relationships/diagramData" Target="../diagrams/data1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microsoft.com/office/2007/relationships/diagramDrawing" Target="../diagrams/drawing9.xml"/><Relationship Id="rId5" Type="http://schemas.openxmlformats.org/officeDocument/2006/relationships/image" Target="../media/image22.jpeg"/><Relationship Id="rId10" Type="http://schemas.openxmlformats.org/officeDocument/2006/relationships/diagramColors" Target="../diagrams/colors9.xml"/><Relationship Id="rId4" Type="http://schemas.openxmlformats.org/officeDocument/2006/relationships/image" Target="../media/image21.png"/><Relationship Id="rId9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2267384" y="1916756"/>
            <a:ext cx="7920360" cy="791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endParaRPr lang="es-ES" sz="2000" spc="-1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r>
              <a:rPr lang="es-ES" sz="2000" spc="-1" dirty="0" smtClean="0">
                <a:solidFill>
                  <a:srgbClr val="000000"/>
                </a:solidFill>
                <a:latin typeface="Times New Roman"/>
              </a:rPr>
              <a:t>PROYECTO </a:t>
            </a:r>
            <a:r>
              <a:rPr lang="es-ES" sz="2000" spc="-1" dirty="0">
                <a:solidFill>
                  <a:srgbClr val="000000"/>
                </a:solidFill>
                <a:latin typeface="Times New Roman"/>
              </a:rPr>
              <a:t>DE TITULACIÓN PREVIO A LA OBTENCIÓN DEL TÍTULO DE INGENIERA COMERCIAL</a:t>
            </a:r>
            <a:endParaRPr lang="es-ES" sz="2000" spc="-1" dirty="0">
              <a:solidFill>
                <a:prstClr val="black"/>
              </a:solidFill>
            </a:endParaRPr>
          </a:p>
          <a:p>
            <a:pPr algn="ctr"/>
            <a:endParaRPr lang="es-ES" sz="2000" spc="-1" dirty="0">
              <a:solidFill>
                <a:prstClr val="black"/>
              </a:solidFill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2366220" y="2852513"/>
            <a:ext cx="765432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s-ES" sz="2000" b="1" spc="-1" dirty="0">
                <a:solidFill>
                  <a:srgbClr val="000000"/>
                </a:solidFill>
                <a:latin typeface="Times New Roman"/>
              </a:rPr>
              <a:t>TEMA: </a:t>
            </a:r>
            <a:r>
              <a:rPr lang="es-ES" sz="2000" spc="-1" dirty="0" smtClean="0">
                <a:solidFill>
                  <a:srgbClr val="000000"/>
                </a:solidFill>
                <a:latin typeface="Times New Roman"/>
              </a:rPr>
              <a:t>ESTUDIO SOBRE LA PERCEPCIÓN DE CALIDAD POR PARTE DE LOS USUARIOS DEL SERVICIO DE TRANSPORTE PÚBLICO CONVENCIONAL INTERPARROQUIAL ENTRE EL VALLE DE LOS CHILLOS Y QUITO</a:t>
            </a:r>
          </a:p>
          <a:p>
            <a:pPr algn="ctr"/>
            <a:endParaRPr lang="es-ES" sz="2000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2434589" y="4450787"/>
            <a:ext cx="7585951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s-ES" sz="2000" b="1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AUTORA:</a:t>
            </a:r>
            <a:endParaRPr lang="es-ES" sz="2000" spc="-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2000" spc="-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ANDREA DAYANNA, VALLEJO CASTRO</a:t>
            </a:r>
            <a:endParaRPr lang="es-ES" sz="2000" spc="-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CustomShape 4"/>
          <p:cNvSpPr/>
          <p:nvPr/>
        </p:nvSpPr>
        <p:spPr>
          <a:xfrm>
            <a:off x="2745480" y="5455907"/>
            <a:ext cx="720108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s-ES" sz="2000" b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DIRECTOR: </a:t>
            </a:r>
            <a:endParaRPr lang="es-ES" sz="2000" spc="-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WASHINGTON ROBERTO, ERAZO OÑA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CustomShape 5"/>
          <p:cNvSpPr/>
          <p:nvPr/>
        </p:nvSpPr>
        <p:spPr>
          <a:xfrm>
            <a:off x="2371265" y="767413"/>
            <a:ext cx="7920360" cy="791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endParaRPr lang="es-ES" sz="2000" b="1" spc="-1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es-ES" sz="2000" b="1" spc="-1" dirty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es-ES" sz="2000" b="1" spc="-1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r>
              <a:rPr lang="es-ES" sz="2000" b="1" spc="-1" dirty="0" smtClean="0">
                <a:solidFill>
                  <a:srgbClr val="000000"/>
                </a:solidFill>
                <a:latin typeface="Times New Roman"/>
              </a:rPr>
              <a:t>DEPARTAMENTO </a:t>
            </a:r>
            <a:r>
              <a:rPr lang="es-ES" sz="2000" b="1" spc="-1" dirty="0">
                <a:solidFill>
                  <a:srgbClr val="000000"/>
                </a:solidFill>
                <a:latin typeface="Times New Roman"/>
              </a:rPr>
              <a:t>DE CIENCIAS ECONÓMICAS, ADMINISTRATIVAS Y DE COMERCIO</a:t>
            </a:r>
            <a:endParaRPr lang="es-ES" sz="2000" spc="-1" dirty="0">
              <a:solidFill>
                <a:prstClr val="black"/>
              </a:solidFill>
            </a:endParaRPr>
          </a:p>
          <a:p>
            <a:pPr algn="ctr"/>
            <a:endParaRPr lang="es-ES" sz="2000" spc="-1" dirty="0">
              <a:solidFill>
                <a:prstClr val="black"/>
              </a:solidFill>
            </a:endParaRPr>
          </a:p>
        </p:txBody>
      </p:sp>
      <p:pic>
        <p:nvPicPr>
          <p:cNvPr id="8" name="Picture 4" descr="Resultado de imagen para logo espe">
            <a:extLst>
              <a:ext uri="{FF2B5EF4-FFF2-40B4-BE49-F238E27FC236}">
                <a16:creationId xmlns="" xmlns:a16="http://schemas.microsoft.com/office/drawing/2014/main" id="{6DD78F13-4037-4729-8A29-2E5BFE6ED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01" y="131872"/>
            <a:ext cx="4065431" cy="83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5183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4450" y="327546"/>
            <a:ext cx="10058400" cy="741073"/>
          </a:xfrm>
        </p:spPr>
        <p:txBody>
          <a:bodyPr>
            <a:norm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odelos de medición de la calidad de servicios </a:t>
            </a:r>
            <a:endParaRPr lang="es-EC" sz="24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414913"/>
              </p:ext>
            </p:extLst>
          </p:nvPr>
        </p:nvGraphicFramePr>
        <p:xfrm>
          <a:off x="1096963" y="1378425"/>
          <a:ext cx="10058400" cy="4763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193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Rectángulo redondeado 3"/>
          <p:cNvSpPr/>
          <p:nvPr/>
        </p:nvSpPr>
        <p:spPr>
          <a:xfrm>
            <a:off x="489397" y="2768958"/>
            <a:ext cx="2163651" cy="10303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Dimensiones de la calidad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258355" y="721217"/>
            <a:ext cx="2099256" cy="8113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Elementos tangibles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258355" y="1766289"/>
            <a:ext cx="2099256" cy="8113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Fiabilidad</a:t>
            </a:r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3258355" y="2846218"/>
            <a:ext cx="2099256" cy="8113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Capacidad de respuesta</a:t>
            </a:r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3258355" y="3926148"/>
            <a:ext cx="2099256" cy="8113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Seguridad</a:t>
            </a:r>
            <a:endParaRPr lang="es-EC" dirty="0"/>
          </a:p>
        </p:txBody>
      </p:sp>
      <p:sp>
        <p:nvSpPr>
          <p:cNvPr id="9" name="Rectángulo 8"/>
          <p:cNvSpPr/>
          <p:nvPr/>
        </p:nvSpPr>
        <p:spPr>
          <a:xfrm>
            <a:off x="3258355" y="4988418"/>
            <a:ext cx="2099256" cy="8113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Empatía</a:t>
            </a:r>
            <a:endParaRPr lang="es-EC" dirty="0"/>
          </a:p>
        </p:txBody>
      </p:sp>
      <p:sp>
        <p:nvSpPr>
          <p:cNvPr id="10" name="Rectángulo 9"/>
          <p:cNvSpPr/>
          <p:nvPr/>
        </p:nvSpPr>
        <p:spPr>
          <a:xfrm>
            <a:off x="6897924" y="67665"/>
            <a:ext cx="3907451" cy="11204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Instalaciones físicas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atractivas.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Equipos modernos y/o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tecnologías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Apariencia de los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empleados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Elementos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tangibles atractivos</a:t>
            </a:r>
            <a:endPara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897924" y="1268179"/>
            <a:ext cx="3907451" cy="11204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Cumplimiento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promesas</a:t>
            </a:r>
            <a:endPara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Interés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solucionar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Servicio correcto a la primera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Cumplimiento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plazo</a:t>
            </a:r>
            <a:endPara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897924" y="2487505"/>
            <a:ext cx="3907451" cy="11204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Empleados comunicativos                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Empleados rápidos  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Disponibilidad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ayudar        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Tiempo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respuesta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897924" y="3706831"/>
            <a:ext cx="3890494" cy="12279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Empleados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transmiten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confianza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Seguridad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su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proveedor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Empleados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actitud cortes y amable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Empleados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conocimientos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suficientes</a:t>
            </a:r>
          </a:p>
          <a:p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872167" y="5060778"/>
            <a:ext cx="3916251" cy="14780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Atención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individualizada a los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clientes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Horarios convenientes      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Preocupación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los intereses de los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Comprensión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las necesidades de los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Atención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personalizada a los clientes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angular 17"/>
          <p:cNvCxnSpPr>
            <a:endCxn id="5" idx="1"/>
          </p:cNvCxnSpPr>
          <p:nvPr/>
        </p:nvCxnSpPr>
        <p:spPr>
          <a:xfrm rot="5400000" flipH="1" flipV="1">
            <a:off x="1877096" y="1902855"/>
            <a:ext cx="2157211" cy="6053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angular 21"/>
          <p:cNvCxnSpPr>
            <a:endCxn id="6" idx="1"/>
          </p:cNvCxnSpPr>
          <p:nvPr/>
        </p:nvCxnSpPr>
        <p:spPr>
          <a:xfrm rot="5400000" flipH="1" flipV="1">
            <a:off x="2415737" y="2409285"/>
            <a:ext cx="1079928" cy="6053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>
            <a:endCxn id="7" idx="1"/>
          </p:cNvCxnSpPr>
          <p:nvPr/>
        </p:nvCxnSpPr>
        <p:spPr>
          <a:xfrm flipV="1">
            <a:off x="2653048" y="3251903"/>
            <a:ext cx="605307" cy="8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angular 25"/>
          <p:cNvCxnSpPr>
            <a:endCxn id="8" idx="1"/>
          </p:cNvCxnSpPr>
          <p:nvPr/>
        </p:nvCxnSpPr>
        <p:spPr>
          <a:xfrm rot="16200000" flipH="1">
            <a:off x="2430854" y="3504332"/>
            <a:ext cx="1049692" cy="60530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angular 29"/>
          <p:cNvCxnSpPr>
            <a:stCxn id="4" idx="3"/>
            <a:endCxn id="9" idx="1"/>
          </p:cNvCxnSpPr>
          <p:nvPr/>
        </p:nvCxnSpPr>
        <p:spPr>
          <a:xfrm>
            <a:off x="2653048" y="3284113"/>
            <a:ext cx="605307" cy="2109990"/>
          </a:xfrm>
          <a:prstGeom prst="bentConnector3">
            <a:avLst>
              <a:gd name="adj1" fmla="val 106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>
            <a:off x="5374353" y="1011981"/>
            <a:ext cx="1546753" cy="9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>
            <a:off x="5374353" y="2043184"/>
            <a:ext cx="15435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>
            <a:stCxn id="7" idx="3"/>
          </p:cNvCxnSpPr>
          <p:nvPr/>
        </p:nvCxnSpPr>
        <p:spPr>
          <a:xfrm flipV="1">
            <a:off x="5357611" y="3251902"/>
            <a:ext cx="15403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recto de flecha 39"/>
          <p:cNvCxnSpPr/>
          <p:nvPr/>
        </p:nvCxnSpPr>
        <p:spPr>
          <a:xfrm flipV="1">
            <a:off x="5374353" y="4301594"/>
            <a:ext cx="1523571" cy="17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ector recto de flecha 41"/>
          <p:cNvCxnSpPr>
            <a:stCxn id="9" idx="3"/>
          </p:cNvCxnSpPr>
          <p:nvPr/>
        </p:nvCxnSpPr>
        <p:spPr>
          <a:xfrm flipV="1">
            <a:off x="5357611" y="5394102"/>
            <a:ext cx="151455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00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084" y="3999158"/>
            <a:ext cx="2569871" cy="23573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9284" y="327547"/>
            <a:ext cx="10058400" cy="962648"/>
          </a:xfrm>
        </p:spPr>
        <p:txBody>
          <a:bodyPr>
            <a:normAutofit/>
          </a:bodyPr>
          <a:lstStyle/>
          <a:p>
            <a:pPr lvl="1" algn="l" rtl="0">
              <a:lnSpc>
                <a:spcPct val="85000"/>
              </a:lnSpc>
              <a:spcBef>
                <a:spcPct val="0"/>
              </a:spcBef>
            </a:pP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Determinación de variables </a:t>
            </a:r>
            <a:r>
              <a:rPr lang="es-ES" sz="2400" b="1" dirty="0"/>
              <a:t/>
            </a:r>
            <a:br>
              <a:rPr lang="es-ES" sz="2400" b="1" dirty="0"/>
            </a:br>
            <a:endParaRPr lang="es-EC" sz="24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628322"/>
              </p:ext>
            </p:extLst>
          </p:nvPr>
        </p:nvGraphicFramePr>
        <p:xfrm>
          <a:off x="824248" y="1799369"/>
          <a:ext cx="10792495" cy="219456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601179"/>
                <a:gridCol w="2789072"/>
                <a:gridCol w="5402244"/>
              </a:tblGrid>
              <a:tr h="20176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 </a:t>
                      </a:r>
                      <a:r>
                        <a:rPr lang="es-E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independiente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</a:t>
                      </a:r>
                      <a:r>
                        <a:rPr lang="es-ES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dependiente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Categorías de las variables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141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Calidad del servicio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Nivel</a:t>
                      </a:r>
                      <a:r>
                        <a:rPr lang="es-ES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satisfacción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 independiente: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Elementos tangibles</a:t>
                      </a:r>
                    </a:p>
                    <a:p>
                      <a:pPr marL="480695" marR="0" indent="-47053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Fiabilidad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Capacidad </a:t>
                      </a: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respuesta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Seguridad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Empatía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 dependiente: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Satisfacción del usuario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919" y="4339643"/>
            <a:ext cx="2724150" cy="1676400"/>
          </a:xfrm>
          <a:prstGeom prst="rect">
            <a:avLst/>
          </a:prstGeom>
        </p:spPr>
      </p:pic>
      <p:sp>
        <p:nvSpPr>
          <p:cNvPr id="8" name="Flecha derecha 7"/>
          <p:cNvSpPr/>
          <p:nvPr/>
        </p:nvSpPr>
        <p:spPr>
          <a:xfrm>
            <a:off x="5112912" y="4900948"/>
            <a:ext cx="1013567" cy="5537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02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176033"/>
            <a:ext cx="10058400" cy="4023360"/>
          </a:xfrm>
        </p:spPr>
        <p:txBody>
          <a:bodyPr/>
          <a:lstStyle/>
          <a:p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sintetiza 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relación 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las dimensiones de la calidad 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 modelo SERVPERF y el nivel de satisfacción mediante 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siguiente figura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1 Título"/>
          <p:cNvSpPr txBox="1">
            <a:spLocks noGrp="1"/>
          </p:cNvSpPr>
          <p:nvPr>
            <p:ph type="title"/>
          </p:nvPr>
        </p:nvSpPr>
        <p:spPr bwMode="auto">
          <a:xfrm>
            <a:off x="1097280" y="286603"/>
            <a:ext cx="10058400" cy="69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alt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EC" alt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ipótesis de investigación</a:t>
            </a:r>
            <a:endParaRPr lang="es-EC" altLang="es-E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21904" y="1778441"/>
            <a:ext cx="5548608" cy="45579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946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212" y="15248"/>
            <a:ext cx="10058400" cy="836608"/>
          </a:xfrm>
        </p:spPr>
        <p:txBody>
          <a:bodyPr>
            <a:normAutofit/>
          </a:bodyPr>
          <a:lstStyle/>
          <a:p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</a:t>
            </a:r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Situacional</a:t>
            </a: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9369" y="1814202"/>
            <a:ext cx="10058400" cy="4023360"/>
          </a:xfrm>
        </p:spPr>
        <p:txBody>
          <a:bodyPr/>
          <a:lstStyle/>
          <a:p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3529152" y="916021"/>
            <a:ext cx="2837793" cy="7894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Ley Orgánica de Transporte Terrestre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Tránsito y Seguridad Vial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153110" y="2159876"/>
            <a:ext cx="3941379" cy="694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Agencia Nacional de tránsito (ANT)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7727805" y="642173"/>
            <a:ext cx="3375397" cy="198451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Servicios </a:t>
            </a:r>
            <a:r>
              <a:rPr lang="es-EC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intracantonales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subdividen en servicio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rural, servicio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urbano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servicio combinado o </a:t>
            </a:r>
            <a:r>
              <a:rPr lang="es-EC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interparroquial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Servicios </a:t>
            </a:r>
            <a:r>
              <a:rPr lang="es-EC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intraprovinciales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 entre cantones de la provincia.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910628" y="3275538"/>
            <a:ext cx="2621017" cy="6407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Agencia Metropolitana de Tránsito (AMT)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6731556" y="3198004"/>
            <a:ext cx="3227598" cy="13553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Empresa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Pública Metropolitana de Transporte de Pasajeros de Quito (EPMTPQ)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696106" y="4516495"/>
            <a:ext cx="2467696" cy="14705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Planificar, regular y controlar el tránsito y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 público</a:t>
            </a:r>
          </a:p>
          <a:p>
            <a:pPr algn="just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dentro de su territorio cantonal.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421232" y="711529"/>
            <a:ext cx="150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Reglamento Art.60: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245592" y="3434351"/>
            <a:ext cx="2175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Constitución República Numeral. 6, Art.264: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4948048" y="1727818"/>
            <a:ext cx="2" cy="446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V="1">
            <a:off x="6366945" y="1331859"/>
            <a:ext cx="1326634" cy="11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ctor angular 20"/>
          <p:cNvCxnSpPr>
            <a:endCxn id="9" idx="0"/>
          </p:cNvCxnSpPr>
          <p:nvPr/>
        </p:nvCxnSpPr>
        <p:spPr>
          <a:xfrm rot="10800000" flipV="1">
            <a:off x="2221138" y="2854858"/>
            <a:ext cx="2887059" cy="42067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angular 22"/>
          <p:cNvCxnSpPr>
            <a:stCxn id="7" idx="2"/>
            <a:endCxn id="10" idx="0"/>
          </p:cNvCxnSpPr>
          <p:nvPr/>
        </p:nvCxnSpPr>
        <p:spPr>
          <a:xfrm rot="16200000" flipH="1">
            <a:off x="6563005" y="1415654"/>
            <a:ext cx="343144" cy="3221555"/>
          </a:xfrm>
          <a:prstGeom prst="bentConnector3">
            <a:avLst>
              <a:gd name="adj1" fmla="val -53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ector angular 27"/>
          <p:cNvCxnSpPr>
            <a:endCxn id="11" idx="1"/>
          </p:cNvCxnSpPr>
          <p:nvPr/>
        </p:nvCxnSpPr>
        <p:spPr>
          <a:xfrm>
            <a:off x="2221136" y="3923828"/>
            <a:ext cx="1474970" cy="1327925"/>
          </a:xfrm>
          <a:prstGeom prst="bentConnector3">
            <a:avLst>
              <a:gd name="adj1" fmla="val -23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angular 29"/>
          <p:cNvCxnSpPr>
            <a:stCxn id="10" idx="2"/>
            <a:endCxn id="11" idx="3"/>
          </p:cNvCxnSpPr>
          <p:nvPr/>
        </p:nvCxnSpPr>
        <p:spPr>
          <a:xfrm rot="5400000">
            <a:off x="6905363" y="3811761"/>
            <a:ext cx="698432" cy="218155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04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158" y="0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Oferta</a:t>
            </a:r>
            <a:r>
              <a:rPr lang="es-EC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demanda del  servicio de transporte en el Valle de Los Chillos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1694591"/>
              </p:ext>
            </p:extLst>
          </p:nvPr>
        </p:nvGraphicFramePr>
        <p:xfrm>
          <a:off x="148308" y="1072040"/>
          <a:ext cx="7777432" cy="511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ángulo redondeado 11"/>
          <p:cNvSpPr/>
          <p:nvPr/>
        </p:nvSpPr>
        <p:spPr>
          <a:xfrm>
            <a:off x="8333077" y="3518901"/>
            <a:ext cx="3618963" cy="21378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la autopista General Rumiñahui desplazan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aproximadamente 186.000 pasajeros en promedio a diario en transporte público </a:t>
            </a:r>
            <a:r>
              <a:rPr lang="es-EC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intraprovincial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s-EC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interparroquial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8263718" y="1343959"/>
            <a:ext cx="3757683" cy="189056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 </a:t>
            </a:r>
            <a:r>
              <a:rPr lang="es-EC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interparroquial</a:t>
            </a: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Libertadores del Valle: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 unidades.</a:t>
            </a:r>
          </a:p>
          <a:p>
            <a:pPr algn="just"/>
            <a:r>
              <a:rPr lang="es-EC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Expreantisana</a:t>
            </a:r>
            <a:r>
              <a:rPr lang="es-EC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S.A: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unidades.</a:t>
            </a:r>
          </a:p>
          <a:p>
            <a:pPr algn="just"/>
            <a:r>
              <a:rPr lang="es-EC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Termas </a:t>
            </a:r>
            <a:r>
              <a:rPr lang="es-EC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Turis</a:t>
            </a:r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 unidades.</a:t>
            </a:r>
          </a:p>
          <a:p>
            <a:pPr algn="just"/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35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4491" y="1421082"/>
            <a:ext cx="5419430" cy="2135425"/>
          </a:xfrm>
        </p:spPr>
        <p:txBody>
          <a:bodyPr/>
          <a:lstStyle/>
          <a:p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ternateGothic2 BT" panose="020B0608020202050204" pitchFamily="34" charset="0"/>
                <a:cs typeface="Times New Roman" panose="02020603050405020304" pitchFamily="18" charset="0"/>
              </a:rPr>
              <a:t>Marco Metodológico</a:t>
            </a: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ternateGothic2 BT" panose="020B060802020205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572" y="0"/>
            <a:ext cx="80064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26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52554"/>
            <a:ext cx="10058400" cy="1142952"/>
          </a:xfrm>
        </p:spPr>
        <p:txBody>
          <a:bodyPr>
            <a:normAutofit/>
          </a:bodyPr>
          <a:lstStyle/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 a la metodología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50189"/>
              </p:ext>
            </p:extLst>
          </p:nvPr>
        </p:nvGraphicFramePr>
        <p:xfrm>
          <a:off x="620446" y="1240956"/>
          <a:ext cx="4853076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ángulo 9"/>
          <p:cNvSpPr/>
          <p:nvPr/>
        </p:nvSpPr>
        <p:spPr>
          <a:xfrm>
            <a:off x="1199023" y="1525503"/>
            <a:ext cx="3706540" cy="10689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Enfoque de la investigación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echa derecha 10"/>
          <p:cNvSpPr/>
          <p:nvPr/>
        </p:nvSpPr>
        <p:spPr>
          <a:xfrm>
            <a:off x="5164428" y="1737360"/>
            <a:ext cx="1725769" cy="6452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Rectángulo 11"/>
          <p:cNvSpPr/>
          <p:nvPr/>
        </p:nvSpPr>
        <p:spPr>
          <a:xfrm>
            <a:off x="7433686" y="1525503"/>
            <a:ext cx="3721994" cy="8242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Cuantitativa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300766" y="3142445"/>
            <a:ext cx="3503054" cy="8757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Diseño de la investigación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echa derecha 14"/>
          <p:cNvSpPr/>
          <p:nvPr/>
        </p:nvSpPr>
        <p:spPr>
          <a:xfrm>
            <a:off x="5033493" y="3188117"/>
            <a:ext cx="1725769" cy="6452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/>
          <p:cNvSpPr/>
          <p:nvPr/>
        </p:nvSpPr>
        <p:spPr>
          <a:xfrm>
            <a:off x="7433686" y="3116044"/>
            <a:ext cx="3721994" cy="8242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experimental- Transversal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300766" y="4662152"/>
            <a:ext cx="3503054" cy="8757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Alcance de la investigación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echa derecha 17"/>
          <p:cNvSpPr/>
          <p:nvPr/>
        </p:nvSpPr>
        <p:spPr>
          <a:xfrm>
            <a:off x="5164427" y="4662152"/>
            <a:ext cx="1725769" cy="6452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Rectángulo 18"/>
          <p:cNvSpPr/>
          <p:nvPr/>
        </p:nvSpPr>
        <p:spPr>
          <a:xfrm>
            <a:off x="7433686" y="4572644"/>
            <a:ext cx="3721994" cy="8242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Descriptiva- </a:t>
            </a:r>
            <a:r>
              <a:rPr lang="es-EC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Correlacional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18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376" y="0"/>
            <a:ext cx="10058400" cy="900233"/>
          </a:xfrm>
        </p:spPr>
        <p:txBody>
          <a:bodyPr>
            <a:normAutofit/>
          </a:bodyPr>
          <a:lstStyle/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Población y muestra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7376" y="900233"/>
            <a:ext cx="10058400" cy="4023360"/>
          </a:xfrm>
        </p:spPr>
        <p:txBody>
          <a:bodyPr/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Distribución de la población de usuarios del servicio</a:t>
            </a:r>
          </a:p>
          <a:p>
            <a:endParaRPr lang="es-EC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668647"/>
              </p:ext>
            </p:extLst>
          </p:nvPr>
        </p:nvGraphicFramePr>
        <p:xfrm>
          <a:off x="710060" y="1378038"/>
          <a:ext cx="5600588" cy="4808371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348362"/>
                <a:gridCol w="937991"/>
                <a:gridCol w="1438253"/>
                <a:gridCol w="937991"/>
                <a:gridCol w="937991"/>
              </a:tblGrid>
              <a:tr h="92372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Operador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Flota vehicular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Modalidad del servicio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de oferta de transporte público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Número de usuarios por operadora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/>
                </a:tc>
              </a:tr>
              <a:tr h="50300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Turismo S.A. 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Intraprovincial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12,163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/>
                </a:tc>
              </a:tr>
              <a:tr h="24186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Vingala C.A.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Intraprovincial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15,204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/>
                </a:tc>
              </a:tr>
              <a:tr h="24186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Condorvall S.A.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Intraprovincial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18,245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/>
                </a:tc>
              </a:tr>
              <a:tr h="47202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Libertadores del Valle S.A.</a:t>
                      </a:r>
                      <a:endParaRPr lang="es-ES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es-ES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Interparroquial</a:t>
                      </a:r>
                      <a:endParaRPr lang="es-ES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  <a:endParaRPr lang="es-ES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28,888</a:t>
                      </a:r>
                      <a:endParaRPr lang="es-ES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7202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Conocoto</a:t>
                      </a:r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Azblan</a:t>
                      </a:r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S.A.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Intraprovincial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9,123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/>
                </a:tc>
              </a:tr>
              <a:tr h="49130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Expreantisana</a:t>
                      </a:r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S.A.</a:t>
                      </a:r>
                      <a:endParaRPr lang="es-ES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s-ES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Interparroquial</a:t>
                      </a:r>
                      <a:endParaRPr lang="es-ES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es-ES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10,643</a:t>
                      </a:r>
                      <a:endParaRPr lang="es-ES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186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General Píntag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Intraprovincial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11,150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/>
                </a:tc>
              </a:tr>
              <a:tr h="24186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Marco Polo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Intraprovincial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21,793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/>
                </a:tc>
              </a:tr>
              <a:tr h="49130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 Pedro de Amaguaña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Intraprovincial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36,997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/>
                </a:tc>
              </a:tr>
              <a:tr h="24186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Termas </a:t>
                      </a:r>
                      <a:r>
                        <a:rPr lang="es-EC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Turis</a:t>
                      </a:r>
                      <a:endParaRPr lang="es-ES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s-ES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Interparroquial</a:t>
                      </a:r>
                      <a:endParaRPr lang="es-ES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s-ES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21,793</a:t>
                      </a:r>
                      <a:endParaRPr lang="es-ES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565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186,000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" marR="9295" marT="9295" marB="0"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/>
              <p:cNvSpPr txBox="1"/>
              <p:nvPr/>
            </p:nvSpPr>
            <p:spPr>
              <a:xfrm>
                <a:off x="6783761" y="3992045"/>
                <a:ext cx="4327303" cy="2110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Tamaño de la muestra</a:t>
                </a:r>
              </a:p>
              <a:p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Asignación proporcional al tamaño del estrato, según  Galindo (2010):</a:t>
                </a:r>
              </a:p>
              <a:p>
                <a:endParaRPr lang="es-EC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EC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s-EC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s-ES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s-EC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s-EC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s-EC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s-EC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  <m:e>
                            <m:sSub>
                              <m:sSubPr>
                                <m:ctrlPr>
                                  <a:rPr lang="es-E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C" b="1" i="1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es-EC" b="1" i="1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s-E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C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s-EC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s-E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C" b="1" i="1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s-EC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s-EC" b="1" i="1">
                            <a:latin typeface="Cambria Math" panose="02040503050406030204" pitchFamily="18" charset="0"/>
                          </a:rPr>
                          <m:t>𝑵</m:t>
                        </m:r>
                        <m:f>
                          <m:fPr>
                            <m:ctrlPr>
                              <a:rPr lang="es-E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s-E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C" b="1" i="1">
                                    <a:latin typeface="Cambria Math" panose="02040503050406030204" pitchFamily="18" charset="0"/>
                                  </a:rPr>
                                  <m:t>𝜺</m:t>
                                </m:r>
                              </m:e>
                              <m:sup>
                                <m:r>
                                  <a:rPr lang="es-EC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s-E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C" b="1" i="1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p>
                                <m:r>
                                  <a:rPr lang="es-EC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s-EC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s-E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C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s-EC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s-ES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s-EC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s-EC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s-EC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s-EC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  <m:e>
                            <m:sSub>
                              <m:sSubPr>
                                <m:ctrlPr>
                                  <a:rPr lang="es-E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C" b="1" i="1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es-EC" b="1" i="1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s-E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C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s-EC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s-E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C" b="1" i="1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s-EC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s-EC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381,76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s-EC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382 usuarios </a:t>
                </a:r>
                <a:endParaRPr lang="es-E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s-EC" dirty="0" smtClean="0"/>
              </a:p>
            </p:txBody>
          </p:sp>
        </mc:Choice>
        <mc:Fallback xmlns="">
          <p:sp>
            <p:nvSpPr>
              <p:cNvPr id="19" name="Cuadro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761" y="3992045"/>
                <a:ext cx="4327303" cy="2110706"/>
              </a:xfrm>
              <a:prstGeom prst="rect">
                <a:avLst/>
              </a:prstGeom>
              <a:blipFill rotWithShape="0">
                <a:blip r:embed="rId2"/>
                <a:stretch>
                  <a:fillRect l="-1268" t="-1734" r="-197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628604"/>
              </p:ext>
            </p:extLst>
          </p:nvPr>
        </p:nvGraphicFramePr>
        <p:xfrm>
          <a:off x="6619741" y="1102089"/>
          <a:ext cx="5151549" cy="2491115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663612"/>
                <a:gridCol w="2487937"/>
              </a:tblGrid>
              <a:tr h="642723">
                <a:tc>
                  <a:txBody>
                    <a:bodyPr/>
                    <a:lstStyle/>
                    <a:p>
                      <a:pPr marL="0" marR="0" indent="18034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Operadoras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Población de pasajeros por operadora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4450" marT="0" marB="0" anchor="ctr"/>
                </a:tc>
              </a:tr>
              <a:tr h="462098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Libertadores del Valle S.A 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4450" marT="0" marB="0" anchor="ctr"/>
                </a:tc>
                <a:tc>
                  <a:txBody>
                    <a:bodyPr/>
                    <a:lstStyle/>
                    <a:p>
                      <a:pPr marL="0" marR="0" indent="18034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28.888 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4450" marT="0" marB="0" anchor="b"/>
                </a:tc>
              </a:tr>
              <a:tr h="462098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Expreantisana</a:t>
                      </a: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S.A 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4450" marT="0" marB="0" anchor="ctr"/>
                </a:tc>
                <a:tc>
                  <a:txBody>
                    <a:bodyPr/>
                    <a:lstStyle/>
                    <a:p>
                      <a:pPr marL="0" marR="0" indent="18034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10.643 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4450" marT="0" marB="0" anchor="b"/>
                </a:tc>
              </a:tr>
              <a:tr h="462098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Termas </a:t>
                      </a:r>
                      <a:r>
                        <a:rPr lang="es-EC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Turis</a:t>
                      </a: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4450" marT="0" marB="0" anchor="ctr"/>
                </a:tc>
                <a:tc>
                  <a:txBody>
                    <a:bodyPr/>
                    <a:lstStyle/>
                    <a:p>
                      <a:pPr marL="0" marR="0" indent="18034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21.793 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4450" marT="0" marB="0" anchor="b"/>
                </a:tc>
              </a:tr>
              <a:tr h="462098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 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4450" marT="0" marB="0" anchor="b"/>
                </a:tc>
                <a:tc>
                  <a:txBody>
                    <a:bodyPr/>
                    <a:lstStyle/>
                    <a:p>
                      <a:pPr marL="0" marR="0" indent="18034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61.324 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24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950" y="-13251"/>
            <a:ext cx="10058400" cy="1007165"/>
          </a:xfrm>
        </p:spPr>
        <p:txBody>
          <a:bodyPr>
            <a:normAutofit/>
          </a:bodyPr>
          <a:lstStyle/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Tipo muestreo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239067"/>
              </p:ext>
            </p:extLst>
          </p:nvPr>
        </p:nvGraphicFramePr>
        <p:xfrm>
          <a:off x="-3346435" y="752690"/>
          <a:ext cx="10058400" cy="5571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3180523" y="1631746"/>
                <a:ext cx="4585252" cy="4241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28600"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s-EC" sz="16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Tamaño de las </a:t>
                </a:r>
                <a:r>
                  <a:rPr lang="es-EC" sz="1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submuestras</a:t>
                </a:r>
                <a:r>
                  <a:rPr lang="es-EC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 cada </a:t>
                </a:r>
                <a:r>
                  <a:rPr lang="es-EC" sz="16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estrato, según         Galindo (2010):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s-EC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C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C" sz="1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s-EC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s-EC" sz="16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s-EC" sz="160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s-EC" sz="160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s-ES" sz="16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80340" algn="ctr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s-EC" sz="1600" b="1" dirty="0" smtClean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E1</a:t>
                </a:r>
                <a14:m>
                  <m:oMath xmlns:m="http://schemas.openxmlformats.org/officeDocument/2006/math">
                    <m:r>
                      <a:rPr lang="es-EC" sz="1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s-ES" sz="16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C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28.888</m:t>
                        </m:r>
                      </m:num>
                      <m:den>
                        <m:r>
                          <a:rPr lang="es-EC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61.324</m:t>
                        </m:r>
                      </m:den>
                    </m:f>
                    <m:r>
                      <a:rPr lang="es-EC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∗382=180</m:t>
                    </m:r>
                  </m:oMath>
                </a14:m>
                <a:endParaRPr lang="es-ES" sz="1600" dirty="0"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indent="180340" algn="ctr"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𝑬</m:t>
                      </m:r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𝟐</m:t>
                      </m:r>
                      <m:r>
                        <a:rPr lang="es-EC" sz="1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s-E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s-EC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10.643</m:t>
                          </m:r>
                        </m:num>
                        <m:den>
                          <m:r>
                            <a:rPr lang="es-EC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61.324</m:t>
                          </m:r>
                        </m:den>
                      </m:f>
                      <m:r>
                        <a:rPr lang="es-EC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∗382=66</m:t>
                      </m:r>
                    </m:oMath>
                  </m:oMathPara>
                </a14:m>
                <a:endParaRPr lang="es-ES" sz="1600" dirty="0"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indent="180340" algn="ctr"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𝑬</m:t>
                      </m:r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𝟑</m:t>
                      </m:r>
                      <m:r>
                        <a:rPr lang="es-EC" sz="1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s-E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s-EC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21.793</m:t>
                          </m:r>
                        </m:num>
                        <m:den>
                          <m:r>
                            <a:rPr lang="es-EC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61.324</m:t>
                          </m:r>
                        </m:den>
                      </m:f>
                      <m:r>
                        <a:rPr lang="es-EC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∗382=136</m:t>
                      </m:r>
                    </m:oMath>
                  </m:oMathPara>
                </a14:m>
                <a:endParaRPr lang="es-ES" sz="1600" dirty="0"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523" y="1631746"/>
                <a:ext cx="4585252" cy="4241674"/>
              </a:xfrm>
              <a:prstGeom prst="rect">
                <a:avLst/>
              </a:prstGeom>
              <a:blipFill rotWithShape="0">
                <a:blip r:embed="rId7"/>
                <a:stretch>
                  <a:fillRect l="-798" r="-66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7885041" y="1631746"/>
                <a:ext cx="4041913" cy="4986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80340"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s-EC" sz="16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Según </a:t>
                </a:r>
                <a:r>
                  <a:rPr lang="es-EC" sz="1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Malhotra</a:t>
                </a:r>
                <a:r>
                  <a:rPr lang="es-EC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(2008) </a:t>
                </a:r>
                <a:r>
                  <a:rPr lang="es-EC" sz="16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el intervalo de muestreo  se encuentra con la formula: </a:t>
                </a:r>
                <a14:m>
                  <m:oMath xmlns:m="http://schemas.openxmlformats.org/officeDocument/2006/math">
                    <m:r>
                      <a:rPr lang="es-E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s-E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s-E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sSub>
                          <m:sSubPr>
                            <m:ctrlPr>
                              <a:rPr lang="es-E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E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s-E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s-ES" sz="16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80340" algn="ctr"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382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  <m:r>
                        <a:rPr lang="es-ES" sz="1600" i="1">
                          <a:latin typeface="Cambria Math" panose="02040503050406030204" pitchFamily="18" charset="0"/>
                        </a:rPr>
                        <m:t>=2,12≈2</m:t>
                      </m:r>
                    </m:oMath>
                  </m:oMathPara>
                </a14:m>
                <a:endParaRPr lang="en-US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180340" algn="just"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382</m:t>
                          </m:r>
                        </m:num>
                        <m:den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66</m:t>
                          </m:r>
                        </m:den>
                      </m:f>
                      <m:r>
                        <a:rPr lang="es-ES" sz="1600" i="1">
                          <a:latin typeface="Cambria Math" panose="02040503050406030204" pitchFamily="18" charset="0"/>
                        </a:rPr>
                        <m:t>=5,79≈6</m:t>
                      </m:r>
                    </m:oMath>
                  </m:oMathPara>
                </a14:m>
                <a:endParaRPr lang="es-ES" sz="16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80340" algn="just"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382</m:t>
                          </m:r>
                        </m:num>
                        <m:den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136</m:t>
                          </m:r>
                        </m:den>
                      </m:f>
                      <m:r>
                        <a:rPr lang="es-ES" sz="1600" i="1">
                          <a:latin typeface="Cambria Math" panose="02040503050406030204" pitchFamily="18" charset="0"/>
                        </a:rPr>
                        <m:t>=2,80≈3 </m:t>
                      </m:r>
                    </m:oMath>
                  </m:oMathPara>
                </a14:m>
                <a:endParaRPr lang="es-ES" sz="16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indent="180340" algn="just">
                  <a:lnSpc>
                    <a:spcPct val="200000"/>
                  </a:lnSpc>
                  <a:spcAft>
                    <a:spcPts val="800"/>
                  </a:spcAft>
                </a:pPr>
                <a:endParaRPr lang="es-E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041" y="1631746"/>
                <a:ext cx="4041913" cy="4986622"/>
              </a:xfrm>
              <a:prstGeom prst="rect">
                <a:avLst/>
              </a:prstGeom>
              <a:blipFill rotWithShape="0">
                <a:blip r:embed="rId8"/>
                <a:stretch>
                  <a:fillRect l="-753" r="-75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recto 7"/>
          <p:cNvCxnSpPr/>
          <p:nvPr/>
        </p:nvCxnSpPr>
        <p:spPr>
          <a:xfrm>
            <a:off x="7885043" y="1762541"/>
            <a:ext cx="0" cy="4320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echa derecha 8"/>
          <p:cNvSpPr/>
          <p:nvPr/>
        </p:nvSpPr>
        <p:spPr>
          <a:xfrm>
            <a:off x="7646503" y="3313044"/>
            <a:ext cx="477077" cy="450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Flecha derecha 9"/>
          <p:cNvSpPr/>
          <p:nvPr/>
        </p:nvSpPr>
        <p:spPr>
          <a:xfrm>
            <a:off x="7646503" y="4293707"/>
            <a:ext cx="477077" cy="450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Flecha derecha 11"/>
          <p:cNvSpPr/>
          <p:nvPr/>
        </p:nvSpPr>
        <p:spPr>
          <a:xfrm>
            <a:off x="7646502" y="5340625"/>
            <a:ext cx="477077" cy="450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4737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3140" y="158186"/>
            <a:ext cx="8229240" cy="1144800"/>
          </a:xfrm>
        </p:spPr>
        <p:txBody>
          <a:bodyPr>
            <a:norm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44060223"/>
              </p:ext>
            </p:extLst>
          </p:nvPr>
        </p:nvGraphicFramePr>
        <p:xfrm>
          <a:off x="796474" y="1545466"/>
          <a:ext cx="8487468" cy="5597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corde 7"/>
          <p:cNvSpPr/>
          <p:nvPr/>
        </p:nvSpPr>
        <p:spPr>
          <a:xfrm>
            <a:off x="9032380" y="1603264"/>
            <a:ext cx="503123" cy="503123"/>
          </a:xfrm>
          <a:prstGeom prst="chord">
            <a:avLst>
              <a:gd name="adj1" fmla="val 16200000"/>
              <a:gd name="adj2" fmla="val 16200000"/>
            </a:avLst>
          </a:prstGeom>
          <a:blipFill rotWithShape="0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CuadroTexto 9"/>
          <p:cNvSpPr txBox="1"/>
          <p:nvPr/>
        </p:nvSpPr>
        <p:spPr>
          <a:xfrm>
            <a:off x="9604664" y="1783221"/>
            <a:ext cx="149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datos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9604664" y="2459205"/>
            <a:ext cx="2076474" cy="26466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35560" rIns="35560" bIns="35560" numCol="1" spcCol="1270" anchor="t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</a:t>
            </a:r>
            <a:r>
              <a:rPr lang="en-US" sz="16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univariado</a:t>
            </a:r>
            <a:r>
              <a:rPr lang="en-US" sz="16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agrupado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</a:t>
            </a:r>
            <a:r>
              <a:rPr lang="en-US" sz="16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multivariado</a:t>
            </a:r>
            <a:r>
              <a:rPr lang="en-US" sz="16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corde 13"/>
          <p:cNvSpPr/>
          <p:nvPr/>
        </p:nvSpPr>
        <p:spPr>
          <a:xfrm>
            <a:off x="3691888" y="5477019"/>
            <a:ext cx="503123" cy="503123"/>
          </a:xfrm>
          <a:prstGeom prst="chord">
            <a:avLst>
              <a:gd name="adj1" fmla="val 16200000"/>
              <a:gd name="adj2" fmla="val 16200000"/>
            </a:avLst>
          </a:prstGeom>
          <a:blipFill rotWithShape="0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CuadroTexto 14"/>
          <p:cNvSpPr txBox="1"/>
          <p:nvPr/>
        </p:nvSpPr>
        <p:spPr>
          <a:xfrm>
            <a:off x="4428218" y="5572005"/>
            <a:ext cx="149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Propuesta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mejora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corde 15"/>
          <p:cNvSpPr/>
          <p:nvPr/>
        </p:nvSpPr>
        <p:spPr>
          <a:xfrm>
            <a:off x="6762179" y="5392048"/>
            <a:ext cx="503123" cy="503123"/>
          </a:xfrm>
          <a:prstGeom prst="chord">
            <a:avLst>
              <a:gd name="adj1" fmla="val 16200000"/>
              <a:gd name="adj2" fmla="val 16200000"/>
            </a:avLst>
          </a:prstGeom>
          <a:blipFill rotWithShape="0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CuadroTexto 16"/>
          <p:cNvSpPr txBox="1"/>
          <p:nvPr/>
        </p:nvSpPr>
        <p:spPr>
          <a:xfrm>
            <a:off x="7451378" y="5405416"/>
            <a:ext cx="2084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16296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7111" y="209320"/>
            <a:ext cx="10058400" cy="580589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Diseño 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instrumento de recopilación de la información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graphicFrame>
        <p:nvGraphicFramePr>
          <p:cNvPr id="5" name="3 Tabla">
            <a:extLst>
              <a:ext uri="{FF2B5EF4-FFF2-40B4-BE49-F238E27FC236}">
                <a16:creationId xmlns="" xmlns:a16="http://schemas.microsoft.com/office/drawing/2014/main" id="{4C7E2AB9-8B6A-45DF-878D-1183F136E3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966599"/>
              </p:ext>
            </p:extLst>
          </p:nvPr>
        </p:nvGraphicFramePr>
        <p:xfrm>
          <a:off x="981191" y="805218"/>
          <a:ext cx="8490355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19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213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870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4563"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Sección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Concepto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ítems</a:t>
                      </a:r>
                      <a:endParaRPr lang="es-EC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5366"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Datos </a:t>
                      </a:r>
                      <a:r>
                        <a:rPr lang="es-EC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generales:</a:t>
                      </a:r>
                      <a:r>
                        <a:rPr lang="es-EC" sz="1600" b="1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6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sociodemográficos de los usuarios.</a:t>
                      </a:r>
                      <a:endParaRPr lang="es-EC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Lugar de residencia-</a:t>
                      </a:r>
                      <a:r>
                        <a:rPr lang="es-EC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Genero- Ocupación-</a:t>
                      </a:r>
                      <a:endParaRPr lang="es-ES" sz="16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s-EC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Estado civil-</a:t>
                      </a:r>
                      <a:r>
                        <a:rPr lang="es-EC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Edad- Nivel de educación-</a:t>
                      </a:r>
                      <a:r>
                        <a:rPr lang="es-EC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Motivo de movilización-</a:t>
                      </a:r>
                      <a:r>
                        <a:rPr lang="es-EC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Tiempo de viaje-</a:t>
                      </a:r>
                      <a:r>
                        <a:rPr lang="es-EC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Frecuencia de uso</a:t>
                      </a:r>
                      <a:r>
                        <a:rPr lang="es-EC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Tipo de cooperativa de transporte</a:t>
                      </a:r>
                      <a:endParaRPr lang="es-EC" sz="16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7518"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Dimensiones</a:t>
                      </a:r>
                      <a:r>
                        <a:rPr lang="es-EC" sz="16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del Modelo SERVPERF</a:t>
                      </a:r>
                      <a:endParaRPr lang="es-EC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Elementos</a:t>
                      </a: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tangibles: 4 ítems.</a:t>
                      </a:r>
                    </a:p>
                    <a:p>
                      <a:pPr algn="l"/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Fiabilidad: 4 ítems.</a:t>
                      </a:r>
                    </a:p>
                    <a:p>
                      <a:pPr algn="l"/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Capacidad de respuesta: 4 ítems.</a:t>
                      </a:r>
                    </a:p>
                    <a:p>
                      <a:pPr algn="l"/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Seguridad: 5 ítems.</a:t>
                      </a:r>
                    </a:p>
                    <a:p>
                      <a:pPr algn="l"/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Empatía: 5 ítems.</a:t>
                      </a:r>
                    </a:p>
                    <a:p>
                      <a:pPr algn="l"/>
                      <a:endParaRPr lang="es-EC" sz="160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7518"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Nivel de satisfacción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ítem: satisfacción del servicio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Cerrar llave 5"/>
          <p:cNvSpPr/>
          <p:nvPr/>
        </p:nvSpPr>
        <p:spPr>
          <a:xfrm>
            <a:off x="9517949" y="3625783"/>
            <a:ext cx="300251" cy="258183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CuadroTexto 6"/>
          <p:cNvSpPr txBox="1"/>
          <p:nvPr/>
        </p:nvSpPr>
        <p:spPr>
          <a:xfrm>
            <a:off x="10004578" y="4439250"/>
            <a:ext cx="1337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Escala de </a:t>
            </a:r>
            <a:r>
              <a:rPr lang="es-EC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Likert</a:t>
            </a:r>
          </a:p>
          <a:p>
            <a:r>
              <a:rPr lang="es-EC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1 a 5.</a:t>
            </a:r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9818200" y="1723447"/>
            <a:ext cx="2113167" cy="20246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Validación del contenido de la encuesta por expertos.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fiabilidad Alfa de </a:t>
            </a:r>
            <a:r>
              <a:rPr lang="es-EC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Cronbach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39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126" name="Picture 6" descr="Resultado de imagen para estadist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5" y="1"/>
            <a:ext cx="12205676" cy="686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-13675" y="5213432"/>
            <a:ext cx="5582653" cy="17084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AlternateGothic2 BT" panose="020B0608020202050204" pitchFamily="34" charset="0"/>
              </a:rPr>
              <a:t>ANÁLISIS DE DATOS</a:t>
            </a:r>
            <a:endParaRPr lang="es-EC" sz="4800" dirty="0">
              <a:latin typeface="AlternateGothic2 BT" panose="020B06080202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71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399" y="0"/>
            <a:ext cx="10058400" cy="964628"/>
          </a:xfrm>
        </p:spPr>
        <p:txBody>
          <a:bodyPr>
            <a:noAutofit/>
          </a:bodyPr>
          <a:lstStyle/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</a:t>
            </a:r>
            <a:r>
              <a:rPr lang="es-EC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univariado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8941646"/>
              </p:ext>
            </p:extLst>
          </p:nvPr>
        </p:nvGraphicFramePr>
        <p:xfrm>
          <a:off x="693314" y="9646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0265961"/>
              </p:ext>
            </p:extLst>
          </p:nvPr>
        </p:nvGraphicFramePr>
        <p:xfrm>
          <a:off x="7287296" y="9646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3353030"/>
              </p:ext>
            </p:extLst>
          </p:nvPr>
        </p:nvGraphicFramePr>
        <p:xfrm>
          <a:off x="3925910" y="3786772"/>
          <a:ext cx="421353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3262233"/>
              </p:ext>
            </p:extLst>
          </p:nvPr>
        </p:nvGraphicFramePr>
        <p:xfrm>
          <a:off x="191038" y="3783169"/>
          <a:ext cx="360823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1697863"/>
              </p:ext>
            </p:extLst>
          </p:nvPr>
        </p:nvGraphicFramePr>
        <p:xfrm>
          <a:off x="8293994" y="3783169"/>
          <a:ext cx="37949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0332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agrupado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805076"/>
              </p:ext>
            </p:extLst>
          </p:nvPr>
        </p:nvGraphicFramePr>
        <p:xfrm>
          <a:off x="762000" y="209126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1378039"/>
              </p:ext>
            </p:extLst>
          </p:nvPr>
        </p:nvGraphicFramePr>
        <p:xfrm>
          <a:off x="6293555" y="184573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/>
          <p:cNvSpPr/>
          <p:nvPr/>
        </p:nvSpPr>
        <p:spPr>
          <a:xfrm>
            <a:off x="5215944" y="3329379"/>
            <a:ext cx="759854" cy="4636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57%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775753" y="3400403"/>
            <a:ext cx="759854" cy="4636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71%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11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7427847"/>
              </p:ext>
            </p:extLst>
          </p:nvPr>
        </p:nvGraphicFramePr>
        <p:xfrm>
          <a:off x="1450623" y="223802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473950"/>
              </p:ext>
            </p:extLst>
          </p:nvPr>
        </p:nvGraphicFramePr>
        <p:xfrm>
          <a:off x="6583680" y="214771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1215814" y="0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agrupado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865087" y="3741504"/>
            <a:ext cx="759854" cy="4636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52%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850969" y="3127586"/>
            <a:ext cx="708338" cy="43788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48%</a:t>
            </a:r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10514360" y="3509684"/>
            <a:ext cx="759854" cy="4636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64%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89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809959"/>
              </p:ext>
            </p:extLst>
          </p:nvPr>
        </p:nvGraphicFramePr>
        <p:xfrm>
          <a:off x="1402534" y="200011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466365"/>
              </p:ext>
            </p:extLst>
          </p:nvPr>
        </p:nvGraphicFramePr>
        <p:xfrm>
          <a:off x="6372578" y="20009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1215814" y="0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agrupado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865087" y="3393774"/>
            <a:ext cx="759854" cy="4636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59%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894287" y="3393774"/>
            <a:ext cx="759854" cy="4636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77%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5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-293511"/>
            <a:ext cx="10058400" cy="1450757"/>
          </a:xfrm>
        </p:spPr>
        <p:txBody>
          <a:bodyPr>
            <a:noAutofit/>
          </a:bodyPr>
          <a:lstStyle/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Multivariado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00297"/>
              </p:ext>
            </p:extLst>
          </p:nvPr>
        </p:nvGraphicFramePr>
        <p:xfrm>
          <a:off x="1383065" y="2511018"/>
          <a:ext cx="6784270" cy="341376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311972"/>
                <a:gridCol w="969536"/>
                <a:gridCol w="744969"/>
                <a:gridCol w="672046"/>
                <a:gridCol w="2085747"/>
              </a:tblGrid>
              <a:tr h="67960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Nivel de satisfacción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Coeficiente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18034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P&gt;|z|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[95% Intervalo de confianza]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Dim1_Elementos_Tangibles 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0. 1336425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indent="18034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2.48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0.013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0.0278715    0.2394135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Dim2_Fiabilidad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0. 1148112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indent="18034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2.18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0.029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0.0115314    0.218091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Dim3_Capacidad de Respuesta   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0. 0883795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indent="18034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1.69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0.091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- 0.0140136   0.1907725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Dim4_Seguridad   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0. 2640898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indent="18034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6.16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0.180112       0.3480677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Dim5_Empatía  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0. 271507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indent="18034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5.51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0.1748565     0.3681575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015999" y="1668446"/>
            <a:ext cx="5848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Modelo Logístico Ordenado</a:t>
            </a:r>
          </a:p>
          <a:p>
            <a:r>
              <a:rPr lang="es-EC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&gt; chi2 =                                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0.0000</a:t>
            </a:r>
            <a:endPara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Razón de 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máxima verosimilitud 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- 294.08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237018" y="2755075"/>
            <a:ext cx="760021" cy="32419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5237018" y="4239491"/>
            <a:ext cx="760021" cy="7600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>
            <a:off x="8423564" y="2499443"/>
            <a:ext cx="36496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H0: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percepción de las dimensiones de la calidad SERVPERF no inciden en el nivel de satisfacción.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H1: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percepción de las dimensiones de la calidad SERVPERF inciden en el nivel de s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atisfacción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10 CuadroTexto">
            <a:extLst>
              <a:ext uri="{FF2B5EF4-FFF2-40B4-BE49-F238E27FC236}">
                <a16:creationId xmlns:a16="http://schemas.microsoft.com/office/drawing/2014/main" xmlns="" id="{0BBFDDBA-B563-48E4-A8FA-C07277798B68}"/>
              </a:ext>
            </a:extLst>
          </p:cNvPr>
          <p:cNvSpPr txBox="1"/>
          <p:nvPr/>
        </p:nvSpPr>
        <p:spPr>
          <a:xfrm>
            <a:off x="8715110" y="5361765"/>
            <a:ext cx="3005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Rechazo H0, si p- valor </a:t>
            </a:r>
            <a:r>
              <a:rPr lang="es-EC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0,05. </a:t>
            </a:r>
          </a:p>
        </p:txBody>
      </p:sp>
    </p:spTree>
    <p:extLst>
      <p:ext uri="{BB962C8B-B14F-4D97-AF65-F5344CB8AC3E}">
        <p14:creationId xmlns:p14="http://schemas.microsoft.com/office/powerpoint/2010/main" val="162176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Comprobación de relación entre variables.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974555"/>
              </p:ext>
            </p:extLst>
          </p:nvPr>
        </p:nvGraphicFramePr>
        <p:xfrm>
          <a:off x="1322911" y="2351314"/>
          <a:ext cx="6104876" cy="298704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97293"/>
                <a:gridCol w="938179"/>
                <a:gridCol w="590999"/>
                <a:gridCol w="789050"/>
                <a:gridCol w="1689355"/>
              </a:tblGrid>
              <a:tr h="81952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Nivel de satisfacción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Odds Ratio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P&gt;|z|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[95% Intervalo de confianza]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75220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Dim1_Elementos_Tangibles  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1.157954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2.75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0.006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1.043042    1.285526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507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Dim2_Fiabilidad 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1.163063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3.14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1.058446    1.278021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507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Dim4_Seguridad   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1.320311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6.61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1.215836    1.433764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507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Dim5_Empatía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1.331267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5.91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1.210832    1.463681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8906494" y="2648197"/>
            <a:ext cx="2161309" cy="20900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Mediante los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Odds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Ratio mayores a 1, se comprueba la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relación entre las variables.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459733" y="2317193"/>
            <a:ext cx="760021" cy="30404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1145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3757" y="1323833"/>
            <a:ext cx="10058400" cy="1450757"/>
          </a:xfrm>
        </p:spPr>
        <p:txBody>
          <a:bodyPr>
            <a:noAutofit/>
          </a:bodyPr>
          <a:lstStyle/>
          <a:p>
            <a:pPr lvl="0" algn="ctr"/>
            <a:r>
              <a:rPr lang="es-ES" b="1" dirty="0" smtClean="0">
                <a:latin typeface="AlternateGothic2 BT" panose="020B0608020202050204" pitchFamily="34" charset="0"/>
              </a:rPr>
              <a:t>PROPUESTA  </a:t>
            </a:r>
            <a:r>
              <a:rPr lang="es-ES" b="1" dirty="0" smtClean="0">
                <a:latin typeface="AlternateGothic2 BT" panose="020B0608020202050204" pitchFamily="34" charset="0"/>
              </a:rPr>
              <a:t>“CREZCAMOS JUNTOS CON UN BUEN SERVICIO </a:t>
            </a:r>
            <a:r>
              <a:rPr lang="es-ES" b="1" dirty="0" smtClean="0">
                <a:latin typeface="AlternateGothic2 BT" panose="020B0608020202050204" pitchFamily="34" charset="0"/>
              </a:rPr>
              <a:t>DE TRANSPORTE PÚBLICO”</a:t>
            </a:r>
            <a:endParaRPr lang="es-ES" b="1" dirty="0">
              <a:latin typeface="AlternateGothic2 BT" panose="020B060802020205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614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057" y="3189514"/>
            <a:ext cx="2209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23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n 5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013" y="3825007"/>
            <a:ext cx="1513453" cy="479210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2865" y="5518912"/>
            <a:ext cx="1714500" cy="133672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76" y="1942576"/>
            <a:ext cx="2170738" cy="1625958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-7454" y="-12142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INVOLUCRADOS </a:t>
            </a:r>
            <a:endParaRPr lang="es-EC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84679" y="48387"/>
            <a:ext cx="2623842" cy="44365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ACADEMIA</a:t>
            </a:r>
            <a:endParaRPr lang="es-EC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sultado de imagen para esp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75" y="537115"/>
            <a:ext cx="1338374" cy="133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ángulo 30"/>
          <p:cNvSpPr/>
          <p:nvPr/>
        </p:nvSpPr>
        <p:spPr>
          <a:xfrm>
            <a:off x="696534" y="3336989"/>
            <a:ext cx="2196671" cy="4841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AUTORIDADES</a:t>
            </a:r>
            <a:endParaRPr lang="es-EC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ángulo redondeado 34"/>
          <p:cNvSpPr/>
          <p:nvPr/>
        </p:nvSpPr>
        <p:spPr>
          <a:xfrm>
            <a:off x="650582" y="4310319"/>
            <a:ext cx="2057757" cy="46356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Ley </a:t>
            </a:r>
            <a:r>
              <a:rPr lang="es-EC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Orgánica de TTTSV</a:t>
            </a:r>
            <a:endParaRPr lang="es-EC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9391553" y="3449149"/>
            <a:ext cx="2691795" cy="71620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PROVEEDORES (COOPERATIVAS DE TRANSPORTE)</a:t>
            </a:r>
            <a:endParaRPr lang="es-EC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9380452" y="48388"/>
            <a:ext cx="2452914" cy="5504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CLIENTES</a:t>
            </a:r>
            <a:endParaRPr lang="es-EC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ángulo redondeado 51"/>
          <p:cNvSpPr/>
          <p:nvPr/>
        </p:nvSpPr>
        <p:spPr>
          <a:xfrm>
            <a:off x="9326187" y="4495208"/>
            <a:ext cx="2438289" cy="98711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Brindan el servicio de transporte público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los ciudadanos en las rutas autorizadas por la AMT. </a:t>
            </a:r>
            <a:endPara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060" y="4859993"/>
            <a:ext cx="1129788" cy="549936"/>
          </a:xfrm>
          <a:prstGeom prst="rect">
            <a:avLst/>
          </a:prstGeom>
        </p:spPr>
      </p:pic>
      <p:sp>
        <p:nvSpPr>
          <p:cNvPr id="1027" name="Rectángulo redondeado 1026"/>
          <p:cNvSpPr/>
          <p:nvPr/>
        </p:nvSpPr>
        <p:spPr>
          <a:xfrm>
            <a:off x="291869" y="1953540"/>
            <a:ext cx="2809463" cy="12383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vincula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la sociedad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mediante pasantías,  desarrollo de tesis, artículos científicos,  proyectos de vinculación y capacitaciones.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9244218" y="1006575"/>
            <a:ext cx="2860025" cy="8149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movilizan a través del servicio de transporte público ejerciendo su derecho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movilizarse.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4" descr="Resultado de imagen para SOCIED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aphicFrame>
        <p:nvGraphicFramePr>
          <p:cNvPr id="28" name="Diagrama 27"/>
          <p:cNvGraphicFramePr/>
          <p:nvPr>
            <p:extLst/>
          </p:nvPr>
        </p:nvGraphicFramePr>
        <p:xfrm>
          <a:off x="1726809" y="0"/>
          <a:ext cx="9096153" cy="647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Rectángulo 7"/>
          <p:cNvSpPr/>
          <p:nvPr/>
        </p:nvSpPr>
        <p:spPr>
          <a:xfrm>
            <a:off x="3283255" y="582218"/>
            <a:ext cx="5822463" cy="5902215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3" name="Conector recto de flecha 22"/>
          <p:cNvCxnSpPr/>
          <p:nvPr/>
        </p:nvCxnSpPr>
        <p:spPr>
          <a:xfrm>
            <a:off x="2887640" y="3624604"/>
            <a:ext cx="395616" cy="6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H="1">
            <a:off x="9091165" y="3870826"/>
            <a:ext cx="300388" cy="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ector angular 38"/>
          <p:cNvCxnSpPr/>
          <p:nvPr/>
        </p:nvCxnSpPr>
        <p:spPr>
          <a:xfrm>
            <a:off x="2402735" y="496627"/>
            <a:ext cx="832453" cy="60323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7249865" y="3461025"/>
            <a:ext cx="1088470" cy="2923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Academia</a:t>
            </a:r>
            <a:r>
              <a:rPr lang="es-EC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7492259" y="3872967"/>
            <a:ext cx="1226387" cy="292388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Autoridades.</a:t>
            </a:r>
            <a:endParaRPr lang="es-EC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5622358" y="2013067"/>
            <a:ext cx="865509" cy="2923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Usuarios.</a:t>
            </a:r>
            <a:endParaRPr lang="es-EC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5907427" y="5777706"/>
            <a:ext cx="1330533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Cooperativas de transporte.</a:t>
            </a:r>
            <a:endParaRPr lang="es-EC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7473770" y="5925597"/>
            <a:ext cx="1226387" cy="292388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Autoridades.</a:t>
            </a:r>
            <a:endParaRPr lang="es-EC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8105452" y="5263735"/>
            <a:ext cx="1088470" cy="2923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Academia</a:t>
            </a:r>
            <a:r>
              <a:rPr lang="es-EC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3393099" y="5701264"/>
            <a:ext cx="1330533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Cooperativas de transporte.</a:t>
            </a:r>
            <a:endParaRPr lang="es-EC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4766099" y="5655097"/>
            <a:ext cx="1088470" cy="2923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Academia</a:t>
            </a:r>
            <a:r>
              <a:rPr lang="es-EC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5" name="CuadroTexto 44"/>
          <p:cNvSpPr txBox="1"/>
          <p:nvPr/>
        </p:nvSpPr>
        <p:spPr>
          <a:xfrm>
            <a:off x="3253563" y="4842573"/>
            <a:ext cx="1226387" cy="292388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Autoridades.</a:t>
            </a:r>
            <a:endParaRPr lang="es-EC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3393098" y="3378383"/>
            <a:ext cx="1330533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Cooperativas de transporte.</a:t>
            </a:r>
            <a:endParaRPr lang="es-EC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3866756" y="3877244"/>
            <a:ext cx="1226387" cy="292388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Autoridades.</a:t>
            </a:r>
            <a:endParaRPr lang="es-EC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Conector angular 10"/>
          <p:cNvCxnSpPr/>
          <p:nvPr/>
        </p:nvCxnSpPr>
        <p:spPr>
          <a:xfrm rot="10800000" flipV="1">
            <a:off x="9091165" y="582219"/>
            <a:ext cx="1419120" cy="37497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ángulo redondeado 14"/>
          <p:cNvSpPr/>
          <p:nvPr/>
        </p:nvSpPr>
        <p:spPr>
          <a:xfrm>
            <a:off x="370574" y="5401453"/>
            <a:ext cx="2515576" cy="12146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Planifica, regula y controla las actividades del servicio de transporte público de acuerdo a la Ley de Transporte y Seguridad Vial.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6088546" y="5336131"/>
            <a:ext cx="865509" cy="2923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Usuarios.</a:t>
            </a:r>
            <a:endParaRPr lang="es-EC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69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096000" y="0"/>
            <a:ext cx="6096000" cy="99441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latin typeface="AlternateGothic2 BT" panose="020B0608020202050204" pitchFamily="34" charset="0"/>
                <a:cs typeface="Aharoni" panose="02010803020104030203" pitchFamily="2" charset="-79"/>
              </a:rPr>
              <a:t>INTRODUCCIÓN</a:t>
            </a:r>
            <a:endParaRPr lang="es-EC" dirty="0">
              <a:latin typeface="AlternateGothic2 BT" panose="020B060802020205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8364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3677" y="2667215"/>
            <a:ext cx="1514902" cy="2187736"/>
          </a:xfrm>
        </p:spPr>
        <p:txBody>
          <a:bodyPr/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Elementos tangibles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1351128" y="0"/>
            <a:ext cx="10112991" cy="573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Acciones de Mejora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027100"/>
              </p:ext>
            </p:extLst>
          </p:nvPr>
        </p:nvGraphicFramePr>
        <p:xfrm>
          <a:off x="2198731" y="766388"/>
          <a:ext cx="8346048" cy="540325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228001"/>
                <a:gridCol w="6118047"/>
              </a:tblGrid>
              <a:tr h="35118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Elementos evaluados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7" marR="3887" marT="38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Acciones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7" marR="3887" marT="3887" marB="0" anchor="ctr"/>
                </a:tc>
              </a:tr>
              <a:tr h="7333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Instalaciones físicas atractivas</a:t>
                      </a:r>
                    </a:p>
                    <a:p>
                      <a:pPr algn="ctr" fontAlgn="ctr"/>
                      <a:r>
                        <a:rPr lang="es-E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7" marR="3887" marT="388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Implementar procesos para el control periódico en cuanto a: aseo y estado mecánico de las unidades de </a:t>
                      </a:r>
                      <a:r>
                        <a:rPr lang="es-E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transporte </a:t>
                      </a:r>
                      <a:r>
                        <a:rPr lang="es-E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verificación del botiquín de primeros auxilios.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7" marR="3887" marT="3887" marB="0" anchor="ctr"/>
                </a:tc>
              </a:tr>
              <a:tr h="570325">
                <a:tc vMerge="1">
                  <a:txBody>
                    <a:bodyPr/>
                    <a:lstStyle/>
                    <a:p>
                      <a:pPr algn="l" fontAlgn="ctr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7" marR="3887" marT="388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Realizar campañas para promover el aseo y cuidado de las unidades de transporte 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7" marR="3887" marT="3887" marB="0" anchor="ctr"/>
                </a:tc>
              </a:tr>
              <a:tr h="400667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Equipos modernos y/o tecnologías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7" marR="3887" marT="388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Implementar equipos tecnológicos en las unidades de transporte como: 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7" marR="3887" marT="3887" marB="0" anchor="ctr"/>
                </a:tc>
              </a:tr>
              <a:tr h="20248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</a:t>
                      </a:r>
                      <a:r>
                        <a:rPr lang="es-E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Fi                                                                                                                                            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7" marR="3887" marT="3887" marB="0" anchor="ctr"/>
                </a:tc>
              </a:tr>
              <a:tr h="20248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Televisores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7" marR="3887" marT="3887" marB="0" anchor="ctr"/>
                </a:tc>
              </a:tr>
              <a:tr h="20248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Aire acondicionado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7" marR="3887" marT="3887" marB="0" anchor="ctr"/>
                </a:tc>
              </a:tr>
              <a:tr h="20248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Calefacción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7" marR="3887" marT="3887" marB="0" anchor="ctr"/>
                </a:tc>
              </a:tr>
              <a:tr h="20248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Altavoces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7" marR="3887" marT="3887" marB="0" anchor="ctr"/>
                </a:tc>
              </a:tr>
              <a:tr h="21878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Tarjetas inteligentes de pago.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7" marR="3887" marT="3887" marB="0" anchor="ctr"/>
                </a:tc>
              </a:tr>
              <a:tr h="64581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Adecuar las unidades de transporte con rampas y gradas de poca longitud o para adquirir nuevas unidades de transporte especializadas.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7" marR="3887" marT="3887" marB="0" anchor="ctr"/>
                </a:tc>
              </a:tr>
              <a:tr h="79771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Apariencia de los empleados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7" marR="3887" marT="388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Realizar campañas para promover el adecuado uso y limpieza del uniforme de trabajo.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7" marR="3887" marT="3887" marB="0" anchor="ctr"/>
                </a:tc>
              </a:tr>
              <a:tr h="59919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Elementos </a:t>
                      </a:r>
                      <a:r>
                        <a:rPr lang="es-E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tangibles atractivos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7" marR="3887" marT="388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Implementar una aplicación móvil.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7" marR="3887" marT="388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3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677" y="2552131"/>
            <a:ext cx="10058400" cy="1450757"/>
          </a:xfrm>
        </p:spPr>
        <p:txBody>
          <a:bodyPr>
            <a:normAutofit/>
          </a:bodyPr>
          <a:lstStyle/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Fiabilidad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488718"/>
              </p:ext>
            </p:extLst>
          </p:nvPr>
        </p:nvGraphicFramePr>
        <p:xfrm>
          <a:off x="2614462" y="1236372"/>
          <a:ext cx="7753031" cy="4704033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525895"/>
                <a:gridCol w="5227136"/>
              </a:tblGrid>
              <a:tr h="50373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Elementos evaluados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35" marR="7035" marT="7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Acciones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35" marR="7035" marT="7035" marB="0" anchor="ctr"/>
                </a:tc>
              </a:tr>
              <a:tr h="9821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Cumplimiento </a:t>
                      </a:r>
                      <a:r>
                        <a:rPr lang="es-E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promesas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35" marR="7035" marT="70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Supervisar el cumplimiento de normas como: capacidad máxima de pasajeros determinada por la ley, a través de las cámaras de seguridad instaladas por la ANT.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35" marR="7035" marT="7035" marB="0" anchor="ctr"/>
                </a:tc>
              </a:tr>
              <a:tr h="74212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Ubicar a supervisores en los principales puntos de </a:t>
                      </a:r>
                      <a:r>
                        <a:rPr lang="es-E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congestión.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35" marR="7035" marT="7035" marB="0" anchor="ctr"/>
                </a:tc>
              </a:tr>
              <a:tr h="77497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Servicio correcto a la primera vez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35" marR="7035" marT="70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Implementar un protocolo de atención al cliente en el que se detalle todos los pasos que deben seguir el personal.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35" marR="7035" marT="7035" marB="0" anchor="ctr"/>
                </a:tc>
              </a:tr>
              <a:tr h="70041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Capacitar semestralmente e al personal (conductor y ayudante) en  atención al cliente.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35" marR="7035" marT="7035" marB="0" anchor="ctr"/>
                </a:tc>
              </a:tr>
              <a:tr h="100059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Realizar congresos anuales para fomentar la innovación en el servicio de transporte público y concientizar a la población de su importancia.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35" marR="7035" marT="7035" marB="0" anchor="ctr"/>
                </a:tc>
              </a:tr>
            </a:tbl>
          </a:graphicData>
        </a:graphic>
      </p:graphicFrame>
      <p:sp>
        <p:nvSpPr>
          <p:cNvPr id="5" name="Flecha derecha 4"/>
          <p:cNvSpPr/>
          <p:nvPr/>
        </p:nvSpPr>
        <p:spPr>
          <a:xfrm>
            <a:off x="1413408" y="283335"/>
            <a:ext cx="10112991" cy="573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Acciones de Mejora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56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016" y="2240403"/>
            <a:ext cx="10058400" cy="1450757"/>
          </a:xfrm>
        </p:spPr>
        <p:txBody>
          <a:bodyPr>
            <a:normAutofit/>
          </a:bodyPr>
          <a:lstStyle/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Seguridad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331793"/>
              </p:ext>
            </p:extLst>
          </p:nvPr>
        </p:nvGraphicFramePr>
        <p:xfrm>
          <a:off x="2021982" y="1165634"/>
          <a:ext cx="8628846" cy="442269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232598"/>
                <a:gridCol w="5396248"/>
              </a:tblGrid>
              <a:tr h="56289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Elementos evaluados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6" marR="8146" marT="8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Acciones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6" marR="8146" marT="8146" marB="0" anchor="ctr"/>
                </a:tc>
              </a:tr>
              <a:tr h="58165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Seguridad con su proveedor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6" marR="8146" marT="81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Capacitar a los conductores semestralmente, en técnicas específicas de conducción y leyes de tránsito.                                                                                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6" marR="8146" marT="8146" marB="0" anchor="ctr"/>
                </a:tc>
              </a:tr>
              <a:tr h="58165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Capacitar a los ayudantes semestralmente para manejar situaciones de riesgo.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6" marR="8146" marT="8146" marB="0" anchor="ctr"/>
                </a:tc>
              </a:tr>
              <a:tr h="81464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Reformar la ley de transporte y seguridad vial para prohibir que se suban vendedores u otras personas que no sean usuarios del servicio para prevenir asaltos u otros incidentes.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6" marR="8146" marT="8146" marB="0" anchor="ctr"/>
                </a:tc>
              </a:tr>
              <a:tr h="46434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Empleados con actitud cortés y amable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6" marR="8146" marT="81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Incentivar al personal a mantener una actitud positiva con el cliente mediante: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6" marR="8146" marT="8146" marB="0" anchor="ctr"/>
                </a:tc>
              </a:tr>
              <a:tr h="4724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Días libres por el menor número de reclamos al mes. 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6" marR="8146" marT="8146" marB="0" anchor="ctr"/>
                </a:tc>
              </a:tr>
              <a:tr h="4562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 de integración semestrales.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6" marR="8146" marT="8146" marB="0" anchor="ctr"/>
                </a:tc>
              </a:tr>
              <a:tr h="48878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Contratación de un coach o capacitadores que den charlas motivacionales al personal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6" marR="8146" marT="8146" marB="0" anchor="ctr"/>
                </a:tc>
              </a:tr>
            </a:tbl>
          </a:graphicData>
        </a:graphic>
      </p:graphicFrame>
      <p:sp>
        <p:nvSpPr>
          <p:cNvPr id="4" name="Flecha derecha 3"/>
          <p:cNvSpPr/>
          <p:nvPr/>
        </p:nvSpPr>
        <p:spPr>
          <a:xfrm>
            <a:off x="1490682" y="231820"/>
            <a:ext cx="10112991" cy="573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Acciones de Mejora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98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0457" y="2406657"/>
            <a:ext cx="10058400" cy="1450757"/>
          </a:xfrm>
        </p:spPr>
        <p:txBody>
          <a:bodyPr>
            <a:normAutofit/>
          </a:bodyPr>
          <a:lstStyle/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Empatía</a:t>
            </a:r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751754"/>
              </p:ext>
            </p:extLst>
          </p:nvPr>
        </p:nvGraphicFramePr>
        <p:xfrm>
          <a:off x="2101886" y="1223492"/>
          <a:ext cx="8523183" cy="3938323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530214"/>
                <a:gridCol w="4992969"/>
              </a:tblGrid>
              <a:tr h="50227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Elementos evaluados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5" marR="7505" marT="7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Acciones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5" marR="7505" marT="7505" marB="0" anchor="ctr"/>
                </a:tc>
              </a:tr>
              <a:tr h="63046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Preocupación por los intereses de los clientes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5" marR="7505" marT="75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Realizar la campaña "Culturízate" mensualmente dirigido tanto a prestadores del servicio como a usuarios.                                                                                                                        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5" marR="7505" marT="7505" marB="0" anchor="ctr"/>
                </a:tc>
              </a:tr>
              <a:tr h="56269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Comprensión por las necesidades de los clientes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5" marR="7505" marT="75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Establecer un buzón de quejas, sugerencias e inquietudes por medio de la aplicación móvil.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5" marR="7505" marT="7505" marB="0" anchor="ctr"/>
                </a:tc>
              </a:tr>
              <a:tr h="56269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Atención personalizada a los clientes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5" marR="7505" marT="75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Capacitar al personal semestralmente en accesibilidad integral.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5" marR="7505" marT="7505" marB="0" anchor="ctr"/>
                </a:tc>
              </a:tr>
              <a:tr h="9788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Reformar la Ley de Transporte y Seguridad Vial para fomentar la accesibilidad del </a:t>
                      </a:r>
                      <a:r>
                        <a:rPr lang="es-E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servicio.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5" marR="7505" marT="7505" marB="0" anchor="ctr"/>
                </a:tc>
              </a:tr>
              <a:tr h="7013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Realizar la campaña "Servicio accesible para todos" mensualmente dirigido tanto a prestadores del servicio como a usuarios.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5" marR="7505" marT="7505" marB="0" anchor="ctr"/>
                </a:tc>
              </a:tr>
            </a:tbl>
          </a:graphicData>
        </a:graphic>
      </p:graphicFrame>
      <p:sp>
        <p:nvSpPr>
          <p:cNvPr id="4" name="Flecha derecha 3"/>
          <p:cNvSpPr/>
          <p:nvPr/>
        </p:nvSpPr>
        <p:spPr>
          <a:xfrm>
            <a:off x="1426287" y="360608"/>
            <a:ext cx="10112991" cy="573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Acciones de Mejora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26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3550" y="2115403"/>
            <a:ext cx="10058400" cy="1450757"/>
          </a:xfrm>
        </p:spPr>
        <p:txBody>
          <a:bodyPr/>
          <a:lstStyle/>
          <a:p>
            <a:r>
              <a:rPr lang="en-US" dirty="0" err="1" smtClean="0">
                <a:latin typeface="AlternateGothic2 BT" panose="020B0608020202050204" pitchFamily="34" charset="0"/>
              </a:rPr>
              <a:t>Conclusiones</a:t>
            </a:r>
            <a:endParaRPr lang="es-EC" dirty="0">
              <a:latin typeface="AlternateGothic2 BT" panose="020B0608020202050204" pitchFamily="34" charset="0"/>
            </a:endParaRPr>
          </a:p>
        </p:txBody>
      </p:sp>
      <p:pic>
        <p:nvPicPr>
          <p:cNvPr id="8196" name="Picture 4" descr="Resultado de imagen para rompecabez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92" y="1105699"/>
            <a:ext cx="4920922" cy="492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3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927279" y="1854558"/>
            <a:ext cx="10251583" cy="484245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s-EC" dirty="0"/>
              <a:t> </a:t>
            </a:r>
            <a:r>
              <a:rPr lang="es-EC" dirty="0" smtClean="0"/>
              <a:t>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calidad es esencial para lograr la satisfacción de los clientes, por ende, su medición a través de encuestas de satisfacción permite determinar los puntos claves en los cuales las organizaciones deben mejorar, con el objetivo de exceder las expectativas de sus clientes y contribuir con el mejoramiento continuo de los procesos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modelo SERVPERF planteado por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Cronin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Taylor en 1992, es una técnica que mide la calidad del servicio de manera práctica a través de la percepción de las cinco dimensiones: elementos tangibles, fiabilidad, capacidad de respuesta, seguridad y empatía, y además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permite precisar el nivel de satisfacción de los usuarios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1684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94249" y="705571"/>
            <a:ext cx="10058400" cy="565015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s-EC" dirty="0" smtClean="0"/>
              <a:t>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tiene una concepción negativa de la calidad del servicio brindado por las cooperativas de transporte público </a:t>
            </a:r>
            <a:r>
              <a:rPr lang="es-EC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interparroquial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el Valle de Los Chillos y Quito, desatándose los siguientes deficiencias en las dimensiones evaluadas: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Elementos tangibles: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malas condiciones físicas, la falta equipos modernos y/o tecnología, el inadecuado aspecto de los operadores y la falta de elementos atractivos de información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Fiabilidad: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irrespeto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las normas como capacidad máxima de pasajeros y establecimiento del costo del pasaje, deficiente atención al usuario, adicionando la falta de interés de los conductores y ayudantes para apoyar en la solución de problemas.</a:t>
            </a:r>
          </a:p>
          <a:p>
            <a:pPr algn="just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Capacidad de respuesta: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los conductores y ayudantes no entregan la información oportuna abriendo una gran brecha de comunicación entre los ciudadanos y los responsables del servicio.</a:t>
            </a:r>
          </a:p>
          <a:p>
            <a:pPr algn="just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Seguridad: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conductores y ayudantes no están capacitados para proporcionar la seguridad a los usuarios del servicio. 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Empatía: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los prestadores del servicio no están preparados para percibir, compartir o inferir los pensamientos, sentimientos o emociones de los pasajeros.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8246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s-EC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corroboran cuatro de las cinco hipótesis de la investigación, es decir que las dimensiones: elementos tangibles, fiabilidad, seguridad y empatía, son determinantes en el nivel de satisfacción del servicio.  Por lo que queda a responsabilidad principalmente las autoridades y los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dirigentes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las cooperativas de transporte público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interparroquial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Valle de Los Chillos el mejorar la calidad en estas dimensiones, a través de un ciclo de mejoramiento continuo.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6760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2299" y="879825"/>
            <a:ext cx="5980414" cy="3264119"/>
          </a:xfrm>
        </p:spPr>
        <p:txBody>
          <a:bodyPr/>
          <a:lstStyle/>
          <a:p>
            <a:r>
              <a:rPr lang="en-US" dirty="0" smtClean="0">
                <a:latin typeface="AlternateGothic2 BT" panose="020B0608020202050204" pitchFamily="34" charset="0"/>
              </a:rPr>
              <a:t>RECOMENDACIONES</a:t>
            </a:r>
            <a:endParaRPr lang="es-EC" dirty="0">
              <a:latin typeface="AlternateGothic2 BT" panose="020B0608020202050204" pitchFamily="34" charset="0"/>
            </a:endParaRPr>
          </a:p>
        </p:txBody>
      </p:sp>
      <p:pic>
        <p:nvPicPr>
          <p:cNvPr id="9218" name="Picture 2" descr="Resultado de imagen para concl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57" y="879825"/>
            <a:ext cx="314325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00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0160" y="2163652"/>
            <a:ext cx="10058400" cy="481302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Evaluar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calidad del servicio de transporte de forma periódica para establecer acciones preventivas y correctivas que aporten al mejoramiento del servicio y a elevar el nivel de satisfacción del usuario.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Implementar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propuesta de mejora “Juntos por un mejor servicio de transporte público” en las cooperativas de transporte público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interparroquial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Valle de Los Chillos, con apoyo de todos los involucrados: usuarios, academia, cooperativas y autoridades, enfocándose en las dimensiones de la calidad que más inciden en la satisfacción de los usuarios.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63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1097280" y="837127"/>
            <a:ext cx="10058400" cy="4447075"/>
          </a:xfrm>
        </p:spPr>
        <p:txBody>
          <a:bodyPr>
            <a:norm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del problema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504710536"/>
              </p:ext>
            </p:extLst>
          </p:nvPr>
        </p:nvGraphicFramePr>
        <p:xfrm>
          <a:off x="1468192" y="1468191"/>
          <a:ext cx="9543245" cy="4675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812147" y="5434885"/>
            <a:ext cx="837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Causa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313054" y="2071352"/>
            <a:ext cx="837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Efecto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35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Fomentar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cultura de servicio sobre la base de los elementos de la calidad evaluados en esta investigación como: cumplimiento promesas, servicio correcto a la primera vez, agilidad y comunicación, tiempo de respuesta, seguridad, actitud cortes y amable, preocupación y comprensión por las necesidades de los usuarios, y atención personalizada.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Realizar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estudio de factibilidad para implementar nuevas unidades de transporte especializadas para personas con capacidades diferentes, mujeres embarazadas y adultos mayores para lograr que el servicio de transporte público sea inclusivo para todos los ciudadanos y cumplir con el Plan Nacional de Desarrollo 2017- 2021 Toda una Vida, respecto al Eje 1: Derechos para todos durante toda la vida y el Objetivo1: Garantizar una vida digna con iguales oportunidades para todas las personas.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0816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7172" name="Picture 4" descr="Resultado de imagen para grac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318" y="2089667"/>
            <a:ext cx="4536167" cy="283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52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8239" y="1867980"/>
            <a:ext cx="3951238" cy="1813300"/>
          </a:xfrm>
        </p:spPr>
        <p:txBody>
          <a:bodyPr>
            <a:normAutofit/>
          </a:bodyPr>
          <a:lstStyle/>
          <a:p>
            <a:pPr algn="just"/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Determinar la calidad percibida del servicio de transporte público convencional </a:t>
            </a:r>
            <a:r>
              <a:rPr lang="es-EC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interparroquial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entre el Valle de Los Chillos y Quito, y su relación con el nivel satisfacción del servicio, durante el segundo semestre del 2019.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207279" y="317040"/>
            <a:ext cx="455315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alt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EC" alt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bjetivos de investigación</a:t>
            </a:r>
            <a:endParaRPr lang="es-EC" altLang="es-E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8239" y="2126391"/>
            <a:ext cx="471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general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70488006"/>
              </p:ext>
            </p:extLst>
          </p:nvPr>
        </p:nvGraphicFramePr>
        <p:xfrm>
          <a:off x="2571328" y="341620"/>
          <a:ext cx="10160000" cy="6003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Conector recto 8"/>
          <p:cNvCxnSpPr/>
          <p:nvPr/>
        </p:nvCxnSpPr>
        <p:spPr>
          <a:xfrm flipH="1">
            <a:off x="4459477" y="1352282"/>
            <a:ext cx="1" cy="446896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2224" y="2273307"/>
            <a:ext cx="4008120" cy="1450757"/>
          </a:xfrm>
        </p:spPr>
        <p:txBody>
          <a:bodyPr/>
          <a:lstStyle/>
          <a:p>
            <a:r>
              <a:rPr lang="en-US" dirty="0" smtClean="0">
                <a:latin typeface="AlternateGothic2 BT" panose="020B0608020202050204" pitchFamily="34" charset="0"/>
                <a:cs typeface="Times New Roman" panose="02020603050405020304" pitchFamily="18" charset="0"/>
              </a:rPr>
              <a:t>Marco </a:t>
            </a:r>
            <a:r>
              <a:rPr lang="en-US" dirty="0" err="1" smtClean="0">
                <a:latin typeface="AlternateGothic2 BT" panose="020B0608020202050204" pitchFamily="34" charset="0"/>
                <a:cs typeface="Times New Roman" panose="02020603050405020304" pitchFamily="18" charset="0"/>
              </a:rPr>
              <a:t>teórico</a:t>
            </a:r>
            <a:endParaRPr lang="es-EC" dirty="0">
              <a:latin typeface="AlternateGothic2 BT" panose="020B060802020205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028" y="0"/>
            <a:ext cx="80129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20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Subtítulo"/>
          <p:cNvSpPr txBox="1">
            <a:spLocks/>
          </p:cNvSpPr>
          <p:nvPr/>
        </p:nvSpPr>
        <p:spPr>
          <a:xfrm>
            <a:off x="497373" y="248858"/>
            <a:ext cx="5112568" cy="5687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2400" b="1" dirty="0" smtClean="0">
                <a:latin typeface="Times New Roman" pitchFamily="18" charset="0"/>
                <a:cs typeface="Times New Roman" pitchFamily="18" charset="0"/>
              </a:rPr>
              <a:t>Evolución y teorías de la calidad</a:t>
            </a:r>
            <a:endParaRPr lang="es-EC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lecha derecha 1"/>
          <p:cNvSpPr/>
          <p:nvPr/>
        </p:nvSpPr>
        <p:spPr>
          <a:xfrm>
            <a:off x="143785" y="3029840"/>
            <a:ext cx="11861442" cy="102245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Elipse 10"/>
          <p:cNvSpPr/>
          <p:nvPr/>
        </p:nvSpPr>
        <p:spPr>
          <a:xfrm>
            <a:off x="582740" y="1555009"/>
            <a:ext cx="1709699" cy="159444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de la calidad  1920</a:t>
            </a: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2807594" y="4052297"/>
            <a:ext cx="2134480" cy="192656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Aseguramiento de la calidad 1950</a:t>
            </a: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5856345" y="1300211"/>
            <a:ext cx="1627127" cy="1679579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Calidad total 1970</a:t>
            </a: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7631381" y="4062909"/>
            <a:ext cx="2093643" cy="186347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Mejoramiento continuo de la calidad 1990</a:t>
            </a: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9873319" y="1439068"/>
            <a:ext cx="1537408" cy="149067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 ISO 9001: 2015</a:t>
            </a: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143785" y="3238681"/>
            <a:ext cx="2663809" cy="5746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Enfoque producto</a:t>
            </a:r>
            <a:endParaRPr lang="es-EC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2784796" y="3243156"/>
            <a:ext cx="2723308" cy="57460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Enfoque en el proceso</a:t>
            </a:r>
            <a:endParaRPr lang="es-EC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5508104" y="3253768"/>
            <a:ext cx="6005609" cy="57460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Enfoque a la empresa y cliente</a:t>
            </a:r>
            <a:endParaRPr lang="es-EC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3282405" y="2140000"/>
            <a:ext cx="1184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Fundación ISO 1946</a:t>
            </a: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97557"/>
            <a:ext cx="2247900" cy="20288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8710" y="4152396"/>
            <a:ext cx="2142013" cy="1840558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043246" y="5887689"/>
            <a:ext cx="137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DEMING</a:t>
            </a:r>
            <a:endParaRPr lang="es-EC" b="1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24" y="4276225"/>
            <a:ext cx="2466975" cy="1847850"/>
          </a:xfrm>
          <a:prstGeom prst="rect">
            <a:avLst/>
          </a:prstGeom>
        </p:spPr>
      </p:pic>
      <p:pic>
        <p:nvPicPr>
          <p:cNvPr id="3080" name="Picture 8" descr="Imagen relacionad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31712" y="910510"/>
            <a:ext cx="1500436" cy="198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uadroTexto 24"/>
          <p:cNvSpPr txBox="1"/>
          <p:nvPr/>
        </p:nvSpPr>
        <p:spPr>
          <a:xfrm>
            <a:off x="8205413" y="596666"/>
            <a:ext cx="137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CROSBY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48151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4899" y="-130625"/>
            <a:ext cx="10058400" cy="870461"/>
          </a:xfrm>
        </p:spPr>
        <p:txBody>
          <a:bodyPr>
            <a:normAutofit/>
          </a:bodyPr>
          <a:lstStyle/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Concepciones y definiciones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269290"/>
              </p:ext>
            </p:extLst>
          </p:nvPr>
        </p:nvGraphicFramePr>
        <p:xfrm>
          <a:off x="1252582" y="-130625"/>
          <a:ext cx="12580401" cy="5280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419180" y="4264875"/>
            <a:ext cx="2884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Según </a:t>
            </a:r>
            <a:r>
              <a:rPr lang="es-EC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Kotler</a:t>
            </a:r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EC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Keller</a:t>
            </a:r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(2012):</a:t>
            </a:r>
            <a:r>
              <a:rPr lang="es-EC" b="1" dirty="0"/>
              <a:t> </a:t>
            </a:r>
            <a:endParaRPr lang="es-EC" b="1" dirty="0" smtClean="0"/>
          </a:p>
          <a:p>
            <a:r>
              <a:rPr lang="es-EC" dirty="0" smtClean="0"/>
              <a:t> </a:t>
            </a:r>
            <a:endParaRPr lang="es-EC" dirty="0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302142"/>
              </p:ext>
            </p:extLst>
          </p:nvPr>
        </p:nvGraphicFramePr>
        <p:xfrm>
          <a:off x="910025" y="4595424"/>
          <a:ext cx="5585778" cy="170688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682929"/>
                <a:gridCol w="2902849"/>
              </a:tblGrid>
              <a:tr h="32197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Percepciones- Expectativas</a:t>
                      </a:r>
                      <a:endParaRPr lang="es-E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Nivel de satisfacción</a:t>
                      </a:r>
                      <a:endParaRPr lang="es-E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7428">
                <a:tc>
                  <a:txBody>
                    <a:bodyPr/>
                    <a:lstStyle/>
                    <a:p>
                      <a:pPr marL="0" marR="0" indent="252095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&gt; E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Ideal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5302">
                <a:tc>
                  <a:txBody>
                    <a:bodyPr/>
                    <a:lstStyle/>
                    <a:p>
                      <a:pPr marL="0" marR="0" indent="252095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= </a:t>
                      </a: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Satisfactoria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265">
                <a:tc>
                  <a:txBody>
                    <a:bodyPr/>
                    <a:lstStyle/>
                    <a:p>
                      <a:pPr marL="0" marR="0" indent="252095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&lt; E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Insatisfactoria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60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Diagrama 2"/>
              <p:cNvGraphicFramePr/>
              <p:nvPr>
                <p:extLst>
                  <p:ext uri="{D42A27DB-BD31-4B8C-83A1-F6EECF244321}">
                    <p14:modId xmlns:p14="http://schemas.microsoft.com/office/powerpoint/2010/main" val="2403268262"/>
                  </p:ext>
                </p:extLst>
              </p:nvPr>
            </p:nvGraphicFramePr>
            <p:xfrm>
              <a:off x="1564897" y="227606"/>
              <a:ext cx="8928631" cy="56414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3" name="Diagrama 2"/>
              <p:cNvGraphicFramePr/>
              <p:nvPr>
                <p:extLst>
                  <p:ext uri="{D42A27DB-BD31-4B8C-83A1-F6EECF244321}">
                    <p14:modId xmlns:p14="http://schemas.microsoft.com/office/powerpoint/2010/main" val="2403268262"/>
                  </p:ext>
                </p:extLst>
              </p:nvPr>
            </p:nvGraphicFramePr>
            <p:xfrm>
              <a:off x="1564897" y="227606"/>
              <a:ext cx="8928631" cy="56414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4167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4885</TotalTime>
  <Words>2772</Words>
  <Application>Microsoft Office PowerPoint</Application>
  <PresentationFormat>Panorámica</PresentationFormat>
  <Paragraphs>481</Paragraphs>
  <Slides>41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51" baseType="lpstr">
      <vt:lpstr>Aharoni</vt:lpstr>
      <vt:lpstr>AlternateGothic2 BT</vt:lpstr>
      <vt:lpstr>Arial</vt:lpstr>
      <vt:lpstr>Calibri</vt:lpstr>
      <vt:lpstr>Calibri Light</vt:lpstr>
      <vt:lpstr>Cambria Math</vt:lpstr>
      <vt:lpstr>Tahoma</vt:lpstr>
      <vt:lpstr>Times New Roman</vt:lpstr>
      <vt:lpstr>Wingdings</vt:lpstr>
      <vt:lpstr>Retrospección</vt:lpstr>
      <vt:lpstr>Presentación de PowerPoint</vt:lpstr>
      <vt:lpstr>Contenido</vt:lpstr>
      <vt:lpstr>INTRODUCCIÓN</vt:lpstr>
      <vt:lpstr>Presentación de PowerPoint</vt:lpstr>
      <vt:lpstr>Determinar la calidad percibida del servicio de transporte público convencional interparroquial entre el Valle de Los Chillos y Quito, y su relación con el nivel satisfacción del servicio, durante el segundo semestre del 2019.</vt:lpstr>
      <vt:lpstr>Marco teórico</vt:lpstr>
      <vt:lpstr>Presentación de PowerPoint</vt:lpstr>
      <vt:lpstr>Concepciones y definiciones</vt:lpstr>
      <vt:lpstr>Presentación de PowerPoint</vt:lpstr>
      <vt:lpstr>Modelos de medición de la calidad de servicios </vt:lpstr>
      <vt:lpstr>Presentación de PowerPoint</vt:lpstr>
      <vt:lpstr>Determinación de variables  </vt:lpstr>
      <vt:lpstr>Hipótesis de investigación</vt:lpstr>
      <vt:lpstr>Marco Situacional</vt:lpstr>
      <vt:lpstr>Oferta y demanda del  servicio de transporte en el Valle de Los Chillos </vt:lpstr>
      <vt:lpstr>Marco Metodológico</vt:lpstr>
      <vt:lpstr>Introducción a la metodología</vt:lpstr>
      <vt:lpstr>Población y muestra</vt:lpstr>
      <vt:lpstr>Tipo muestreo</vt:lpstr>
      <vt:lpstr>Diseño del instrumento de recopilación de la información</vt:lpstr>
      <vt:lpstr>Presentación de PowerPoint</vt:lpstr>
      <vt:lpstr>Análisis univariado</vt:lpstr>
      <vt:lpstr>Análisis agrupado</vt:lpstr>
      <vt:lpstr>Presentación de PowerPoint</vt:lpstr>
      <vt:lpstr>Presentación de PowerPoint</vt:lpstr>
      <vt:lpstr>Análisis Multivariado</vt:lpstr>
      <vt:lpstr>Comprobación de relación entre variables.</vt:lpstr>
      <vt:lpstr>PROPUESTA  “CREZCAMOS JUNTOS CON UN BUEN SERVICIO DE TRANSPORTE PÚBLICO”</vt:lpstr>
      <vt:lpstr>Presentación de PowerPoint</vt:lpstr>
      <vt:lpstr>Presentación de PowerPoint</vt:lpstr>
      <vt:lpstr>Fiabilidad</vt:lpstr>
      <vt:lpstr>Seguridad</vt:lpstr>
      <vt:lpstr>Empatía </vt:lpstr>
      <vt:lpstr>Conclusiones</vt:lpstr>
      <vt:lpstr>Presentación de PowerPoint</vt:lpstr>
      <vt:lpstr>Presentación de PowerPoint</vt:lpstr>
      <vt:lpstr>Presentación de PowerPoint</vt:lpstr>
      <vt:lpstr>RECOMENDACIONES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sister</dc:creator>
  <cp:lastModifiedBy>sister</cp:lastModifiedBy>
  <cp:revision>287</cp:revision>
  <dcterms:created xsi:type="dcterms:W3CDTF">2019-06-11T04:16:18Z</dcterms:created>
  <dcterms:modified xsi:type="dcterms:W3CDTF">2020-01-30T17:39:05Z</dcterms:modified>
</cp:coreProperties>
</file>