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1" r:id="rId2"/>
    <p:sldId id="260" r:id="rId3"/>
    <p:sldId id="287" r:id="rId4"/>
    <p:sldId id="288" r:id="rId5"/>
    <p:sldId id="262" r:id="rId6"/>
    <p:sldId id="275" r:id="rId7"/>
    <p:sldId id="265" r:id="rId8"/>
    <p:sldId id="279" r:id="rId9"/>
    <p:sldId id="280" r:id="rId10"/>
    <p:sldId id="267" r:id="rId11"/>
    <p:sldId id="266" r:id="rId12"/>
    <p:sldId id="281" r:id="rId13"/>
    <p:sldId id="282" r:id="rId14"/>
    <p:sldId id="283" r:id="rId15"/>
    <p:sldId id="276" r:id="rId16"/>
    <p:sldId id="268" r:id="rId17"/>
    <p:sldId id="269" r:id="rId18"/>
    <p:sldId id="270" r:id="rId19"/>
    <p:sldId id="286" r:id="rId20"/>
    <p:sldId id="284" r:id="rId2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" initials="W" lastIdx="0" clrIdx="0">
    <p:extLst>
      <p:ext uri="{19B8F6BF-5375-455C-9EA6-DF929625EA0E}">
        <p15:presenceInfo xmlns:p15="http://schemas.microsoft.com/office/powerpoint/2012/main" userId="WI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7E8"/>
    <a:srgbClr val="8E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Hoja2!$F$23</c:f>
              <c:strCache>
                <c:ptCount val="1"/>
                <c:pt idx="0">
                  <c:v>Masculino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4418601855822331E-2"/>
                  <c:y val="3.8243211265386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4877755464050238E-2"/>
                  <c:y val="0.114729633796158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258198742291078"/>
                  <c:y val="-5.4177882625963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6326771134176755E-2"/>
                  <c:y val="-4.7804014081732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7245078350632493E-2"/>
                  <c:y val="2.5495474176924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4347047010379578E-2"/>
                  <c:y val="7.0112553986540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6714369896961864E-2"/>
                  <c:y val="-4.7804014081732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Hoja2!$G$22:$M$22</c:f>
              <c:strCache>
                <c:ptCount val="7"/>
                <c:pt idx="0">
                  <c:v>Influencia idealizada atribuida</c:v>
                </c:pt>
                <c:pt idx="1">
                  <c:v>Influencia idealizada conducta</c:v>
                </c:pt>
                <c:pt idx="2">
                  <c:v>Motivación inspiracional</c:v>
                </c:pt>
                <c:pt idx="3">
                  <c:v>Estimulacion intelectual</c:v>
                </c:pt>
                <c:pt idx="4">
                  <c:v>Consideracion individualizada</c:v>
                </c:pt>
                <c:pt idx="5">
                  <c:v>Recompensa contingente</c:v>
                </c:pt>
                <c:pt idx="6">
                  <c:v>Dirección Por excepcion</c:v>
                </c:pt>
              </c:strCache>
            </c:strRef>
          </c:cat>
          <c:val>
            <c:numRef>
              <c:f>Hoja2!$G$23:$M$23</c:f>
              <c:numCache>
                <c:formatCode>###0.00</c:formatCode>
                <c:ptCount val="7"/>
                <c:pt idx="0">
                  <c:v>14.54</c:v>
                </c:pt>
                <c:pt idx="1">
                  <c:v>15</c:v>
                </c:pt>
                <c:pt idx="2">
                  <c:v>14.84</c:v>
                </c:pt>
                <c:pt idx="3">
                  <c:v>14.05</c:v>
                </c:pt>
                <c:pt idx="4">
                  <c:v>15.94</c:v>
                </c:pt>
                <c:pt idx="5">
                  <c:v>16.47</c:v>
                </c:pt>
                <c:pt idx="6">
                  <c:v>16.12</c:v>
                </c:pt>
              </c:numCache>
            </c:numRef>
          </c:val>
        </c:ser>
        <c:ser>
          <c:idx val="1"/>
          <c:order val="1"/>
          <c:tx>
            <c:strRef>
              <c:f>Hoja2!$F$24</c:f>
              <c:strCache>
                <c:ptCount val="1"/>
                <c:pt idx="0">
                  <c:v>Femenino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6.2969586185695897E-2"/>
                  <c:y val="2.8682408449039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17352350518991E-2"/>
                  <c:y val="-5.7364816898079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622539175316142E-2"/>
                  <c:y val="-6.3738685442310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8694094020759072E-2"/>
                  <c:y val="-0.1338512394288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7245131517544318E-2"/>
                  <c:y val="-9.5908326721387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979724123797212E-2"/>
                  <c:y val="-9.5608028163465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9153247628986987E-2"/>
                  <c:y val="0.114729633796158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Hoja2!$G$22:$M$22</c:f>
              <c:strCache>
                <c:ptCount val="7"/>
                <c:pt idx="0">
                  <c:v>Influencia idealizada atribuida</c:v>
                </c:pt>
                <c:pt idx="1">
                  <c:v>Influencia idealizada conducta</c:v>
                </c:pt>
                <c:pt idx="2">
                  <c:v>Motivación inspiracional</c:v>
                </c:pt>
                <c:pt idx="3">
                  <c:v>Estimulacion intelectual</c:v>
                </c:pt>
                <c:pt idx="4">
                  <c:v>Consideracion individualizada</c:v>
                </c:pt>
                <c:pt idx="5">
                  <c:v>Recompensa contingente</c:v>
                </c:pt>
                <c:pt idx="6">
                  <c:v>Dirección Por excepcion</c:v>
                </c:pt>
              </c:strCache>
            </c:strRef>
          </c:cat>
          <c:val>
            <c:numRef>
              <c:f>Hoja2!$G$24:$M$24</c:f>
              <c:numCache>
                <c:formatCode>###0.00</c:formatCode>
                <c:ptCount val="7"/>
                <c:pt idx="0">
                  <c:v>14.77</c:v>
                </c:pt>
                <c:pt idx="1">
                  <c:v>15.42</c:v>
                </c:pt>
                <c:pt idx="2">
                  <c:v>15.18</c:v>
                </c:pt>
                <c:pt idx="3">
                  <c:v>14.36</c:v>
                </c:pt>
                <c:pt idx="4">
                  <c:v>16.12</c:v>
                </c:pt>
                <c:pt idx="5">
                  <c:v>13.58</c:v>
                </c:pt>
                <c:pt idx="6">
                  <c:v>12.53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97358336"/>
        <c:axId val="197358728"/>
      </c:radarChart>
      <c:catAx>
        <c:axId val="197358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97358728"/>
        <c:crosses val="autoZero"/>
        <c:auto val="1"/>
        <c:lblAlgn val="ctr"/>
        <c:lblOffset val="100"/>
        <c:noMultiLvlLbl val="0"/>
      </c:catAx>
      <c:valAx>
        <c:axId val="197358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crossAx val="19735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EA8D5C-C310-4167-AE6D-F20CBFAC35B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5B1F59A0-C193-428A-9284-D4930D7DF9B5}">
      <dgm:prSet/>
      <dgm:spPr/>
      <dgm:t>
        <a:bodyPr/>
        <a:lstStyle/>
        <a:p>
          <a:pPr rtl="0"/>
          <a:r>
            <a:rPr lang="es-EC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Las mujeres líderes gerentes de las  PYMES del Sector Manufacturero del DMQ, se orientan hacia  el estilo de liderazgo transformacional</a:t>
          </a:r>
          <a:r>
            <a:rPr lang="es-EC" dirty="0" smtClean="0"/>
            <a:t>.</a:t>
          </a:r>
          <a:endParaRPr lang="es-EC" dirty="0"/>
        </a:p>
      </dgm:t>
    </dgm:pt>
    <dgm:pt modelId="{66E32D7E-6D5C-4631-96A1-2B3B926D65D6}" type="parTrans" cxnId="{57BC1069-F686-4867-8F78-F8146569EF2C}">
      <dgm:prSet/>
      <dgm:spPr/>
      <dgm:t>
        <a:bodyPr/>
        <a:lstStyle/>
        <a:p>
          <a:endParaRPr lang="es-EC"/>
        </a:p>
      </dgm:t>
    </dgm:pt>
    <dgm:pt modelId="{09148842-57CC-48AB-85E9-96EEB9DD7A5B}" type="sibTrans" cxnId="{57BC1069-F686-4867-8F78-F8146569EF2C}">
      <dgm:prSet/>
      <dgm:spPr/>
      <dgm:t>
        <a:bodyPr/>
        <a:lstStyle/>
        <a:p>
          <a:endParaRPr lang="es-EC"/>
        </a:p>
      </dgm:t>
    </dgm:pt>
    <dgm:pt modelId="{8BD5CEB4-A4D4-49E2-AB53-7DE160E336EF}">
      <dgm:prSet/>
      <dgm:spPr/>
      <dgm:t>
        <a:bodyPr/>
        <a:lstStyle/>
        <a:p>
          <a:pPr rtl="0"/>
          <a:r>
            <a:rPr lang="es-EC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Los hombres líderes gerentes de las  PYMES del Sector Manufacturero del DMQ, se orientan hacia el  estilo de liderazgo  transaccional.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239270-768C-4717-8372-0AD7D85F6490}" type="parTrans" cxnId="{09612592-2B22-49DA-BF19-765EB3B60D28}">
      <dgm:prSet/>
      <dgm:spPr/>
      <dgm:t>
        <a:bodyPr/>
        <a:lstStyle/>
        <a:p>
          <a:endParaRPr lang="es-EC"/>
        </a:p>
      </dgm:t>
    </dgm:pt>
    <dgm:pt modelId="{2826990E-FD24-4659-A0B5-D221E306515A}" type="sibTrans" cxnId="{09612592-2B22-49DA-BF19-765EB3B60D28}">
      <dgm:prSet/>
      <dgm:spPr/>
      <dgm:t>
        <a:bodyPr/>
        <a:lstStyle/>
        <a:p>
          <a:endParaRPr lang="es-EC"/>
        </a:p>
      </dgm:t>
    </dgm:pt>
    <dgm:pt modelId="{ED807F6E-8E35-4CF2-8886-AD1F9E1B3E22}" type="pres">
      <dgm:prSet presAssocID="{3EEA8D5C-C310-4167-AE6D-F20CBFAC35B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C3B6007-7539-4EEE-B45E-A2ED484DB7D4}" type="pres">
      <dgm:prSet presAssocID="{5B1F59A0-C193-428A-9284-D4930D7DF9B5}" presName="composite" presStyleCnt="0"/>
      <dgm:spPr/>
    </dgm:pt>
    <dgm:pt modelId="{213340A5-2DFE-47FF-A45E-02460137D389}" type="pres">
      <dgm:prSet presAssocID="{5B1F59A0-C193-428A-9284-D4930D7DF9B5}" presName="rect1" presStyleLbl="tr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3B4B21A-51F7-4F8E-BF50-498FACF1D791}" type="pres">
      <dgm:prSet presAssocID="{5B1F59A0-C193-428A-9284-D4930D7DF9B5}" presName="rect2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9000" r="-59000"/>
          </a:stretch>
        </a:blipFill>
      </dgm:spPr>
    </dgm:pt>
    <dgm:pt modelId="{47741F18-420F-4724-9BD6-A1FA655914A4}" type="pres">
      <dgm:prSet presAssocID="{09148842-57CC-48AB-85E9-96EEB9DD7A5B}" presName="sibTrans" presStyleCnt="0"/>
      <dgm:spPr/>
    </dgm:pt>
    <dgm:pt modelId="{2E75ABC7-0F67-4B71-B188-B1BF0EE4C4FF}" type="pres">
      <dgm:prSet presAssocID="{8BD5CEB4-A4D4-49E2-AB53-7DE160E336EF}" presName="composite" presStyleCnt="0"/>
      <dgm:spPr/>
    </dgm:pt>
    <dgm:pt modelId="{6219F7EB-B55F-4DD2-A326-83A7E1DE8F20}" type="pres">
      <dgm:prSet presAssocID="{8BD5CEB4-A4D4-49E2-AB53-7DE160E336EF}" presName="rect1" presStyleLbl="tr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A5C1C7-6805-43B4-8B2D-82BAD619C490}" type="pres">
      <dgm:prSet presAssocID="{8BD5CEB4-A4D4-49E2-AB53-7DE160E336EF}" presName="rect2" presStyleLbl="fgImgPlace1" presStyleIdx="1" presStyleCnt="2" custScaleX="9161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</dgm:ptLst>
  <dgm:cxnLst>
    <dgm:cxn modelId="{E3B11311-F2EF-4C1C-9E56-A02CE8B73196}" type="presOf" srcId="{5B1F59A0-C193-428A-9284-D4930D7DF9B5}" destId="{213340A5-2DFE-47FF-A45E-02460137D389}" srcOrd="0" destOrd="0" presId="urn:microsoft.com/office/officeart/2008/layout/PictureStrips"/>
    <dgm:cxn modelId="{09612592-2B22-49DA-BF19-765EB3B60D28}" srcId="{3EEA8D5C-C310-4167-AE6D-F20CBFAC35B6}" destId="{8BD5CEB4-A4D4-49E2-AB53-7DE160E336EF}" srcOrd="1" destOrd="0" parTransId="{3D239270-768C-4717-8372-0AD7D85F6490}" sibTransId="{2826990E-FD24-4659-A0B5-D221E306515A}"/>
    <dgm:cxn modelId="{FD120855-14C9-4A61-98CF-0016244E4F61}" type="presOf" srcId="{3EEA8D5C-C310-4167-AE6D-F20CBFAC35B6}" destId="{ED807F6E-8E35-4CF2-8886-AD1F9E1B3E22}" srcOrd="0" destOrd="0" presId="urn:microsoft.com/office/officeart/2008/layout/PictureStrips"/>
    <dgm:cxn modelId="{11750608-4FCB-4DA7-8C27-B93F985060E3}" type="presOf" srcId="{8BD5CEB4-A4D4-49E2-AB53-7DE160E336EF}" destId="{6219F7EB-B55F-4DD2-A326-83A7E1DE8F20}" srcOrd="0" destOrd="0" presId="urn:microsoft.com/office/officeart/2008/layout/PictureStrips"/>
    <dgm:cxn modelId="{57BC1069-F686-4867-8F78-F8146569EF2C}" srcId="{3EEA8D5C-C310-4167-AE6D-F20CBFAC35B6}" destId="{5B1F59A0-C193-428A-9284-D4930D7DF9B5}" srcOrd="0" destOrd="0" parTransId="{66E32D7E-6D5C-4631-96A1-2B3B926D65D6}" sibTransId="{09148842-57CC-48AB-85E9-96EEB9DD7A5B}"/>
    <dgm:cxn modelId="{6F066E75-8616-4859-BFE0-3E36A16B4BC0}" type="presParOf" srcId="{ED807F6E-8E35-4CF2-8886-AD1F9E1B3E22}" destId="{4C3B6007-7539-4EEE-B45E-A2ED484DB7D4}" srcOrd="0" destOrd="0" presId="urn:microsoft.com/office/officeart/2008/layout/PictureStrips"/>
    <dgm:cxn modelId="{93ECBD84-A880-4DDD-903E-2EADE4472AD6}" type="presParOf" srcId="{4C3B6007-7539-4EEE-B45E-A2ED484DB7D4}" destId="{213340A5-2DFE-47FF-A45E-02460137D389}" srcOrd="0" destOrd="0" presId="urn:microsoft.com/office/officeart/2008/layout/PictureStrips"/>
    <dgm:cxn modelId="{B397901D-E4C3-47B8-9688-069796D3E3AD}" type="presParOf" srcId="{4C3B6007-7539-4EEE-B45E-A2ED484DB7D4}" destId="{33B4B21A-51F7-4F8E-BF50-498FACF1D791}" srcOrd="1" destOrd="0" presId="urn:microsoft.com/office/officeart/2008/layout/PictureStrips"/>
    <dgm:cxn modelId="{C25D9163-B2B5-4C35-BC5E-341C50332703}" type="presParOf" srcId="{ED807F6E-8E35-4CF2-8886-AD1F9E1B3E22}" destId="{47741F18-420F-4724-9BD6-A1FA655914A4}" srcOrd="1" destOrd="0" presId="urn:microsoft.com/office/officeart/2008/layout/PictureStrips"/>
    <dgm:cxn modelId="{F4D66C40-3198-45CD-A7C2-9BB4570AA087}" type="presParOf" srcId="{ED807F6E-8E35-4CF2-8886-AD1F9E1B3E22}" destId="{2E75ABC7-0F67-4B71-B188-B1BF0EE4C4FF}" srcOrd="2" destOrd="0" presId="urn:microsoft.com/office/officeart/2008/layout/PictureStrips"/>
    <dgm:cxn modelId="{B73CE607-9337-4688-9E1B-3B8DC6F9E6F8}" type="presParOf" srcId="{2E75ABC7-0F67-4B71-B188-B1BF0EE4C4FF}" destId="{6219F7EB-B55F-4DD2-A326-83A7E1DE8F20}" srcOrd="0" destOrd="0" presId="urn:microsoft.com/office/officeart/2008/layout/PictureStrips"/>
    <dgm:cxn modelId="{C50E2DBE-BC9E-4F4F-9F68-BEE18524A801}" type="presParOf" srcId="{2E75ABC7-0F67-4B71-B188-B1BF0EE4C4FF}" destId="{42A5C1C7-6805-43B4-8B2D-82BAD619C490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38984A-F7F5-4392-8288-1579DB514C7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4FFC600-B0ED-429A-A9A6-8312FBFA8AFC}">
      <dgm:prSet phldrT="[Texto]" custT="1"/>
      <dgm:spPr/>
      <dgm:t>
        <a:bodyPr/>
        <a:lstStyle/>
        <a:p>
          <a:r>
            <a:rPr lang="es-EC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Teoría de los rasgos </a:t>
          </a:r>
        </a:p>
        <a:p>
          <a:r>
            <a:rPr lang="es-EC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Años 20</a:t>
          </a:r>
        </a:p>
        <a:p>
          <a:r>
            <a:rPr lang="es-EC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Allport y </a:t>
          </a:r>
          <a:r>
            <a:rPr lang="es-EC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Cattell</a:t>
          </a:r>
          <a:endParaRPr lang="es-EC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s-EC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s-EC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Manchola</a:t>
          </a:r>
          <a:r>
            <a:rPr lang="es-EC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(2009).</a:t>
          </a:r>
        </a:p>
        <a:p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1402F2-0F27-4C80-9CD3-DB3F7FB0B889}" type="parTrans" cxnId="{DBC4C2AE-5A63-4A97-9D5B-CC27B0785C9D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5523CC-BB3A-4296-8ADC-C263A1227B4D}" type="sibTrans" cxnId="{DBC4C2AE-5A63-4A97-9D5B-CC27B0785C9D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6B212A-4FF3-4444-B667-2EA80A4C39EC}">
      <dgm:prSet phldrT="[Texto]" custT="1"/>
      <dgm:spPr/>
      <dgm:t>
        <a:bodyPr/>
        <a:lstStyle/>
        <a:p>
          <a:r>
            <a:rPr lang="es-EC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Teoría de comportamiento</a:t>
          </a:r>
        </a:p>
        <a:p>
          <a:r>
            <a:rPr lang="es-EC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Aparece en los años 40</a:t>
          </a:r>
        </a:p>
        <a:p>
          <a:r>
            <a:rPr lang="es-EC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McGregor</a:t>
          </a:r>
          <a:endParaRPr lang="es-EC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s-EC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Levin</a:t>
          </a:r>
          <a:r>
            <a:rPr lang="es-EC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es-EC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Robbins</a:t>
          </a:r>
          <a:r>
            <a:rPr lang="es-EC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(2010). </a:t>
          </a:r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836A5D-EC62-4628-A4AD-55D1E623513A}" type="parTrans" cxnId="{EC63B451-5A87-488B-855F-86DAD4CA0C84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BF7797-A08A-4ED8-885F-A088AD92A0F6}" type="sibTrans" cxnId="{EC63B451-5A87-488B-855F-86DAD4CA0C84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31D6B7-F92F-433D-8848-4F7AD1BFBB3B}">
      <dgm:prSet phldrT="[Texto]" custT="1"/>
      <dgm:spPr/>
      <dgm:t>
        <a:bodyPr/>
        <a:lstStyle/>
        <a:p>
          <a:r>
            <a:rPr lang="es-EC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Teoría contingente</a:t>
          </a:r>
        </a:p>
        <a:p>
          <a:r>
            <a:rPr lang="es-EC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Surge años 50</a:t>
          </a:r>
        </a:p>
        <a:p>
          <a:r>
            <a:rPr lang="es-EC" sz="14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Fiedler-</a:t>
          </a:r>
          <a:r>
            <a:rPr lang="es-EC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Hershey</a:t>
          </a:r>
          <a:r>
            <a:rPr lang="es-EC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s-EC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Blanchar</a:t>
          </a:r>
          <a:endParaRPr lang="es-EC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s-EC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Gaviria  (2015). </a:t>
          </a:r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0AED22-893D-4AF6-98D3-3064F0296442}" type="parTrans" cxnId="{E4B8C649-215C-4CAC-A8B6-4F53EA7B6699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EF5A7C-C080-4C6A-8421-6CCC58B170ED}" type="sibTrans" cxnId="{E4B8C649-215C-4CAC-A8B6-4F53EA7B6699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395C88-F1BA-464D-B3B6-121F6EF55F88}">
      <dgm:prSet phldrT="[Texto]" custT="1"/>
      <dgm:spPr/>
      <dgm:t>
        <a:bodyPr/>
        <a:lstStyle/>
        <a:p>
          <a:r>
            <a:rPr lang="es-EC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Teoría transformacional y transaccional</a:t>
          </a:r>
        </a:p>
        <a:p>
          <a:r>
            <a:rPr lang="es-EC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Surge en el año de 1985 </a:t>
          </a:r>
        </a:p>
        <a:p>
          <a:r>
            <a:rPr lang="es-EC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Bernard  Bass  y Bruce </a:t>
          </a:r>
          <a:r>
            <a:rPr lang="es-EC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Avolio</a:t>
          </a:r>
          <a:endParaRPr lang="es-EC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s-EC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Silva, (2017).</a:t>
          </a:r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2A114F-5F84-46D9-882B-83D807455F39}" type="parTrans" cxnId="{2621E39C-ADE3-4D3E-B959-3B30A78717EE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1CE51B-E144-4CE8-AA39-F303FCB5A51E}" type="sibTrans" cxnId="{2621E39C-ADE3-4D3E-B959-3B30A78717EE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0E4BE3-7637-46FC-8A26-B09E59E88223}">
      <dgm:prSet phldrT="[Texto]" custT="1"/>
      <dgm:spPr/>
      <dgm:t>
        <a:bodyPr/>
        <a:lstStyle/>
        <a:p>
          <a:r>
            <a:rPr lang="es-EC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Perspectivas de genero y liderazgo </a:t>
          </a:r>
        </a:p>
        <a:p>
          <a:r>
            <a:rPr lang="es-EC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Techo de cristal</a:t>
          </a:r>
        </a:p>
        <a:p>
          <a:r>
            <a:rPr lang="es-EC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Surge en los 70</a:t>
          </a:r>
        </a:p>
        <a:p>
          <a:r>
            <a:rPr lang="es-EC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Novoa, (2017). </a:t>
          </a:r>
        </a:p>
        <a:p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86CEAF-0549-4065-B4A3-DC1466C5D8DF}" type="parTrans" cxnId="{49855CD2-07EC-4F1F-A337-642F8BF5AEDD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3EA35D-18F6-4F2F-B8F1-2B2581F77DED}" type="sibTrans" cxnId="{49855CD2-07EC-4F1F-A337-642F8BF5AEDD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974149-99EC-421E-8CE1-1F363F6E6518}">
      <dgm:prSet phldrT="[Texto]" custT="1"/>
      <dgm:spPr/>
      <dgm:t>
        <a:bodyPr/>
        <a:lstStyle/>
        <a:p>
          <a:endParaRPr lang="es-EC"/>
        </a:p>
      </dgm:t>
    </dgm:pt>
    <dgm:pt modelId="{0C791E73-E4DA-4781-86D2-D5D0097D34D9}" type="parTrans" cxnId="{852C7538-B956-41C9-B697-241531E65EC0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0594FF-3C06-43FF-A0E2-F56115D4DB6F}" type="sibTrans" cxnId="{852C7538-B956-41C9-B697-241531E65EC0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EF00A6-D8CD-48F5-AF78-323C86A60DBC}" type="pres">
      <dgm:prSet presAssocID="{C038984A-F7F5-4392-8288-1579DB514C7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D28BF80-BED9-4918-9F1A-3861719E8036}" type="pres">
      <dgm:prSet presAssocID="{C038984A-F7F5-4392-8288-1579DB514C7E}" presName="arrow" presStyleLbl="bgShp" presStyleIdx="0" presStyleCnt="1"/>
      <dgm:spPr/>
    </dgm:pt>
    <dgm:pt modelId="{45C071D0-8901-4688-A59E-31C960429A71}" type="pres">
      <dgm:prSet presAssocID="{C038984A-F7F5-4392-8288-1579DB514C7E}" presName="arrowDiagram5" presStyleCnt="0"/>
      <dgm:spPr/>
    </dgm:pt>
    <dgm:pt modelId="{435A6AAE-6075-4444-AF36-9BA2D63B620E}" type="pres">
      <dgm:prSet presAssocID="{C4FFC600-B0ED-429A-A9A6-8312FBFA8AFC}" presName="bullet5a" presStyleLbl="node1" presStyleIdx="0" presStyleCnt="5"/>
      <dgm:spPr/>
    </dgm:pt>
    <dgm:pt modelId="{261FABC8-B25F-4BBC-9B7D-3BEE7E35783D}" type="pres">
      <dgm:prSet presAssocID="{C4FFC600-B0ED-429A-A9A6-8312FBFA8AFC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054E400-7596-4DB5-B722-F0BEBC1A33EE}" type="pres">
      <dgm:prSet presAssocID="{246B212A-4FF3-4444-B667-2EA80A4C39EC}" presName="bullet5b" presStyleLbl="node1" presStyleIdx="1" presStyleCnt="5"/>
      <dgm:spPr/>
    </dgm:pt>
    <dgm:pt modelId="{F90FA2BD-61FD-4E92-BB26-0F279576B203}" type="pres">
      <dgm:prSet presAssocID="{246B212A-4FF3-4444-B667-2EA80A4C39EC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D730997-EA27-418A-87D4-8029B29C55DD}" type="pres">
      <dgm:prSet presAssocID="{5131D6B7-F92F-433D-8848-4F7AD1BFBB3B}" presName="bullet5c" presStyleLbl="node1" presStyleIdx="2" presStyleCnt="5"/>
      <dgm:spPr/>
    </dgm:pt>
    <dgm:pt modelId="{74B63CAC-F80C-4F0E-8B11-F62775164CB6}" type="pres">
      <dgm:prSet presAssocID="{5131D6B7-F92F-433D-8848-4F7AD1BFBB3B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14550C9-136E-4F4C-9C79-46C5D22CED95}" type="pres">
      <dgm:prSet presAssocID="{95395C88-F1BA-464D-B3B6-121F6EF55F88}" presName="bullet5d" presStyleLbl="node1" presStyleIdx="3" presStyleCnt="5"/>
      <dgm:spPr/>
    </dgm:pt>
    <dgm:pt modelId="{6AC909FC-CBFA-470E-B0E6-D8DE7B68F6A0}" type="pres">
      <dgm:prSet presAssocID="{95395C88-F1BA-464D-B3B6-121F6EF55F88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2B6D20-3A54-49D9-99C7-A1DE8EFCC548}" type="pres">
      <dgm:prSet presAssocID="{E20E4BE3-7637-46FC-8A26-B09E59E88223}" presName="bullet5e" presStyleLbl="node1" presStyleIdx="4" presStyleCnt="5"/>
      <dgm:spPr/>
    </dgm:pt>
    <dgm:pt modelId="{A9B7E3E7-95A0-4CE4-8970-A810D6273C40}" type="pres">
      <dgm:prSet presAssocID="{E20E4BE3-7637-46FC-8A26-B09E59E88223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621E39C-ADE3-4D3E-B959-3B30A78717EE}" srcId="{C038984A-F7F5-4392-8288-1579DB514C7E}" destId="{95395C88-F1BA-464D-B3B6-121F6EF55F88}" srcOrd="3" destOrd="0" parTransId="{F92A114F-5F84-46D9-882B-83D807455F39}" sibTransId="{791CE51B-E144-4CE8-AA39-F303FCB5A51E}"/>
    <dgm:cxn modelId="{E4B8C649-215C-4CAC-A8B6-4F53EA7B6699}" srcId="{C038984A-F7F5-4392-8288-1579DB514C7E}" destId="{5131D6B7-F92F-433D-8848-4F7AD1BFBB3B}" srcOrd="2" destOrd="0" parTransId="{380AED22-893D-4AF6-98D3-3064F0296442}" sibTransId="{4DEF5A7C-C080-4C6A-8421-6CCC58B170ED}"/>
    <dgm:cxn modelId="{852C7538-B956-41C9-B697-241531E65EC0}" srcId="{C038984A-F7F5-4392-8288-1579DB514C7E}" destId="{11974149-99EC-421E-8CE1-1F363F6E6518}" srcOrd="5" destOrd="0" parTransId="{0C791E73-E4DA-4781-86D2-D5D0097D34D9}" sibTransId="{4F0594FF-3C06-43FF-A0E2-F56115D4DB6F}"/>
    <dgm:cxn modelId="{303006D8-51CA-4095-B56E-D8C72833DCC7}" type="presOf" srcId="{E20E4BE3-7637-46FC-8A26-B09E59E88223}" destId="{A9B7E3E7-95A0-4CE4-8970-A810D6273C40}" srcOrd="0" destOrd="0" presId="urn:microsoft.com/office/officeart/2005/8/layout/arrow2"/>
    <dgm:cxn modelId="{49855CD2-07EC-4F1F-A337-642F8BF5AEDD}" srcId="{C038984A-F7F5-4392-8288-1579DB514C7E}" destId="{E20E4BE3-7637-46FC-8A26-B09E59E88223}" srcOrd="4" destOrd="0" parTransId="{1A86CEAF-0549-4065-B4A3-DC1466C5D8DF}" sibTransId="{C53EA35D-18F6-4F2F-B8F1-2B2581F77DED}"/>
    <dgm:cxn modelId="{DBC4C2AE-5A63-4A97-9D5B-CC27B0785C9D}" srcId="{C038984A-F7F5-4392-8288-1579DB514C7E}" destId="{C4FFC600-B0ED-429A-A9A6-8312FBFA8AFC}" srcOrd="0" destOrd="0" parTransId="{5F1402F2-0F27-4C80-9CD3-DB3F7FB0B889}" sibTransId="{135523CC-BB3A-4296-8ADC-C263A1227B4D}"/>
    <dgm:cxn modelId="{50443A26-977F-41FE-BEBB-AEAFCA6027D1}" type="presOf" srcId="{C038984A-F7F5-4392-8288-1579DB514C7E}" destId="{14EF00A6-D8CD-48F5-AF78-323C86A60DBC}" srcOrd="0" destOrd="0" presId="urn:microsoft.com/office/officeart/2005/8/layout/arrow2"/>
    <dgm:cxn modelId="{D6C5211E-4720-42B9-87F6-A9720CB25107}" type="presOf" srcId="{5131D6B7-F92F-433D-8848-4F7AD1BFBB3B}" destId="{74B63CAC-F80C-4F0E-8B11-F62775164CB6}" srcOrd="0" destOrd="0" presId="urn:microsoft.com/office/officeart/2005/8/layout/arrow2"/>
    <dgm:cxn modelId="{EC63B451-5A87-488B-855F-86DAD4CA0C84}" srcId="{C038984A-F7F5-4392-8288-1579DB514C7E}" destId="{246B212A-4FF3-4444-B667-2EA80A4C39EC}" srcOrd="1" destOrd="0" parTransId="{D1836A5D-EC62-4628-A4AD-55D1E623513A}" sibTransId="{F1BF7797-A08A-4ED8-885F-A088AD92A0F6}"/>
    <dgm:cxn modelId="{26F1C014-5DFD-4196-AB18-CF83C15FE58E}" type="presOf" srcId="{C4FFC600-B0ED-429A-A9A6-8312FBFA8AFC}" destId="{261FABC8-B25F-4BBC-9B7D-3BEE7E35783D}" srcOrd="0" destOrd="0" presId="urn:microsoft.com/office/officeart/2005/8/layout/arrow2"/>
    <dgm:cxn modelId="{C3D42A93-0B4F-46A1-B1A0-9F566AD9D496}" type="presOf" srcId="{95395C88-F1BA-464D-B3B6-121F6EF55F88}" destId="{6AC909FC-CBFA-470E-B0E6-D8DE7B68F6A0}" srcOrd="0" destOrd="0" presId="urn:microsoft.com/office/officeart/2005/8/layout/arrow2"/>
    <dgm:cxn modelId="{9626F06A-7EAF-4174-B548-5295A810B701}" type="presOf" srcId="{246B212A-4FF3-4444-B667-2EA80A4C39EC}" destId="{F90FA2BD-61FD-4E92-BB26-0F279576B203}" srcOrd="0" destOrd="0" presId="urn:microsoft.com/office/officeart/2005/8/layout/arrow2"/>
    <dgm:cxn modelId="{1BE858EB-FFF2-4A48-82B3-37720121525C}" type="presParOf" srcId="{14EF00A6-D8CD-48F5-AF78-323C86A60DBC}" destId="{7D28BF80-BED9-4918-9F1A-3861719E8036}" srcOrd="0" destOrd="0" presId="urn:microsoft.com/office/officeart/2005/8/layout/arrow2"/>
    <dgm:cxn modelId="{84CE6537-2E5B-4DCD-AE2C-7D6B8181564D}" type="presParOf" srcId="{14EF00A6-D8CD-48F5-AF78-323C86A60DBC}" destId="{45C071D0-8901-4688-A59E-31C960429A71}" srcOrd="1" destOrd="0" presId="urn:microsoft.com/office/officeart/2005/8/layout/arrow2"/>
    <dgm:cxn modelId="{7EDC3E2E-3ACB-4209-9FC2-70D6D29D36E5}" type="presParOf" srcId="{45C071D0-8901-4688-A59E-31C960429A71}" destId="{435A6AAE-6075-4444-AF36-9BA2D63B620E}" srcOrd="0" destOrd="0" presId="urn:microsoft.com/office/officeart/2005/8/layout/arrow2"/>
    <dgm:cxn modelId="{187B629A-6034-4F95-9A53-C8E94030AEE8}" type="presParOf" srcId="{45C071D0-8901-4688-A59E-31C960429A71}" destId="{261FABC8-B25F-4BBC-9B7D-3BEE7E35783D}" srcOrd="1" destOrd="0" presId="urn:microsoft.com/office/officeart/2005/8/layout/arrow2"/>
    <dgm:cxn modelId="{C905165C-48F5-4808-A236-4A0A5F966B0F}" type="presParOf" srcId="{45C071D0-8901-4688-A59E-31C960429A71}" destId="{C054E400-7596-4DB5-B722-F0BEBC1A33EE}" srcOrd="2" destOrd="0" presId="urn:microsoft.com/office/officeart/2005/8/layout/arrow2"/>
    <dgm:cxn modelId="{EB617819-73E7-493E-A65B-59857B7DD7AA}" type="presParOf" srcId="{45C071D0-8901-4688-A59E-31C960429A71}" destId="{F90FA2BD-61FD-4E92-BB26-0F279576B203}" srcOrd="3" destOrd="0" presId="urn:microsoft.com/office/officeart/2005/8/layout/arrow2"/>
    <dgm:cxn modelId="{F4959F13-7EAE-4D32-A844-E7CA0DE15AC9}" type="presParOf" srcId="{45C071D0-8901-4688-A59E-31C960429A71}" destId="{1D730997-EA27-418A-87D4-8029B29C55DD}" srcOrd="4" destOrd="0" presId="urn:microsoft.com/office/officeart/2005/8/layout/arrow2"/>
    <dgm:cxn modelId="{C9883AA3-348A-4088-A101-7A4B08478F98}" type="presParOf" srcId="{45C071D0-8901-4688-A59E-31C960429A71}" destId="{74B63CAC-F80C-4F0E-8B11-F62775164CB6}" srcOrd="5" destOrd="0" presId="urn:microsoft.com/office/officeart/2005/8/layout/arrow2"/>
    <dgm:cxn modelId="{BEAD0D3D-E3A5-4835-9596-B192BD4E2FC3}" type="presParOf" srcId="{45C071D0-8901-4688-A59E-31C960429A71}" destId="{014550C9-136E-4F4C-9C79-46C5D22CED95}" srcOrd="6" destOrd="0" presId="urn:microsoft.com/office/officeart/2005/8/layout/arrow2"/>
    <dgm:cxn modelId="{04EB844A-1489-4D6F-ABBC-F85A2B623484}" type="presParOf" srcId="{45C071D0-8901-4688-A59E-31C960429A71}" destId="{6AC909FC-CBFA-470E-B0E6-D8DE7B68F6A0}" srcOrd="7" destOrd="0" presId="urn:microsoft.com/office/officeart/2005/8/layout/arrow2"/>
    <dgm:cxn modelId="{CB5B3F62-CB79-4E29-820D-29046FD5743D}" type="presParOf" srcId="{45C071D0-8901-4688-A59E-31C960429A71}" destId="{422B6D20-3A54-49D9-99C7-A1DE8EFCC548}" srcOrd="8" destOrd="0" presId="urn:microsoft.com/office/officeart/2005/8/layout/arrow2"/>
    <dgm:cxn modelId="{8C456013-7705-4970-BF58-396889D4ED68}" type="presParOf" srcId="{45C071D0-8901-4688-A59E-31C960429A71}" destId="{A9B7E3E7-95A0-4CE4-8970-A810D6273C4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6F0FF8-1C7A-402D-959B-C23102FFC440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46554282-63F6-4412-9331-5BF3C3C30237}">
      <dgm:prSet phldrT="[Texto]" custT="1"/>
      <dgm:spPr/>
      <dgm:t>
        <a:bodyPr/>
        <a:lstStyle/>
        <a:p>
          <a:r>
            <a:rPr lang="es-E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ENCUESTA</a:t>
          </a:r>
          <a:endParaRPr lang="es-E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71216B-7A67-4976-8185-931542DB8A32}" type="parTrans" cxnId="{FB932F8A-2293-435A-8F32-8163195AE42F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4C8AB9-0F52-4583-A0E9-F7A1D4D02450}" type="sibTrans" cxnId="{FB932F8A-2293-435A-8F32-8163195AE42F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1CA649-8BDC-4958-A231-2804D5D3C9F6}">
      <dgm:prSet phldrT="[Texto]" custT="1"/>
      <dgm:spPr/>
      <dgm:t>
        <a:bodyPr/>
        <a:lstStyle/>
        <a:p>
          <a:r>
            <a:rPr lang="es-E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Estructura</a:t>
          </a:r>
          <a:endParaRPr lang="es-E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0CCA47-F585-428D-97ED-0A2A2B416028}" type="parTrans" cxnId="{E3A67CAB-DF06-4904-BC93-4BF72F69CABE}">
      <dgm:prSet custT="1"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B75277-FC85-4853-BCF0-9F53C3D3A918}" type="sibTrans" cxnId="{E3A67CAB-DF06-4904-BC93-4BF72F69CABE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695D4C-07C6-4436-BE92-9C341244AAE2}">
      <dgm:prSet phldrT="[Texto]" custT="1"/>
      <dgm:spPr/>
      <dgm:t>
        <a:bodyPr/>
        <a:lstStyle/>
        <a:p>
          <a:r>
            <a:rPr lang="es-E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Dimensiones</a:t>
          </a:r>
        </a:p>
      </dgm:t>
    </dgm:pt>
    <dgm:pt modelId="{1DF22D42-CAC9-4AD5-A095-0D758A604251}" type="parTrans" cxnId="{4C51A31E-8C59-4ACC-9C82-8DD9959A927B}">
      <dgm:prSet custT="1"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58BEA0-7200-4FAE-ABE3-DAF73CDBDE3B}" type="sibTrans" cxnId="{4C51A31E-8C59-4ACC-9C82-8DD9959A927B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4C4DF9-EA59-47B5-83DB-B57F04049331}">
      <dgm:prSet phldrT="[Texto]" custT="1"/>
      <dgm:spPr/>
      <dgm:t>
        <a:bodyPr/>
        <a:lstStyle/>
        <a:p>
          <a:r>
            <a:rPr lang="es-E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Datos personales</a:t>
          </a:r>
        </a:p>
      </dgm:t>
    </dgm:pt>
    <dgm:pt modelId="{7FC628E6-E6AD-4BAF-907B-F2105E1BD076}" type="parTrans" cxnId="{EA856D85-AA6A-4094-918B-9448D46765D5}">
      <dgm:prSet custT="1"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E1129-1575-48B3-AE66-7AA1DAE47198}" type="sibTrans" cxnId="{EA856D85-AA6A-4094-918B-9448D46765D5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1233B8-775D-49B9-A9DA-75FD1285A531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DIMENCIONES TRAFORMACIONALES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FCD604-4792-4236-B461-8F80F95F14DB}" type="parTrans" cxnId="{772B5280-91B6-4811-8A64-2363AA3DAD88}">
      <dgm:prSet custT="1"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38A158-D738-4048-B34B-0536607A8FD2}" type="sibTrans" cxnId="{772B5280-91B6-4811-8A64-2363AA3DAD88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D16678-1D65-49FF-A1C1-ED380C4E8119}">
      <dgm:prSet phldrT="[Texto]" custT="1"/>
      <dgm:spPr/>
      <dgm:t>
        <a:bodyPr/>
        <a:lstStyle/>
        <a:p>
          <a:r>
            <a: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Estimulación intelectual 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78C909-8E9B-4192-AB5A-7B2650742EA2}" type="parTrans" cxnId="{D8998209-7D47-4BB3-B6C4-E6CFD86E7850}">
      <dgm:prSet custT="1"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6F080A-70C5-4BE9-8931-3F9363AE16AA}" type="sibTrans" cxnId="{D8998209-7D47-4BB3-B6C4-E6CFD86E7850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F14B2B-90AF-4206-BECF-9BC9A1C8B5C4}">
      <dgm:prSet phldrT="[Texto]" custT="1"/>
      <dgm:spPr/>
      <dgm:t>
        <a:bodyPr/>
        <a:lstStyle/>
        <a:p>
          <a:r>
            <a: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Consideración individualizada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234D56-487E-4A49-939F-AAB370676394}" type="parTrans" cxnId="{EA8C0E25-AEF2-4D9E-9736-2262C7ED718A}">
      <dgm:prSet custT="1"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B3FBC2-65BD-476A-AF65-D27676F54BBF}" type="sibTrans" cxnId="{EA8C0E25-AEF2-4D9E-9736-2262C7ED718A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9AC07E-0934-467A-AB07-ECD5FA7B1FAE}">
      <dgm:prSet phldrT="[Texto]" custT="1"/>
      <dgm:spPr/>
      <dgm:t>
        <a:bodyPr/>
        <a:lstStyle/>
        <a:p>
          <a:r>
            <a:rPr lang="es-ES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Técnicas de </a:t>
          </a:r>
        </a:p>
        <a:p>
          <a:r>
            <a:rPr lang="es-ES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validación</a:t>
          </a:r>
          <a:endParaRPr lang="es-E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E34EFE-497C-43A3-B4B6-51157F0DC3D5}" type="sibTrans" cxnId="{7AE8C555-65C4-41D1-8246-93FE342F5652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287269-BA81-4F02-88BF-B9175CADC732}" type="parTrans" cxnId="{7AE8C555-65C4-41D1-8246-93FE342F5652}">
      <dgm:prSet custT="1"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D0A2CE-3BF4-42B9-BC0B-0BF5389A9BEA}">
      <dgm:prSet phldrT="[Texto]" custT="1"/>
      <dgm:spPr/>
      <dgm:t>
        <a:bodyPr/>
        <a:lstStyle/>
        <a:p>
          <a:pPr algn="ctr"/>
          <a:r>
            <a:rPr lang="es-E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Alpha de Cronbach </a:t>
          </a:r>
          <a:r>
            <a:rPr lang="es-ES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 </a:t>
          </a:r>
          <a:r>
            <a: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0,841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3C1965-C601-4904-915C-B77FDD8F1668}" type="parTrans" cxnId="{C13E5C52-31B8-4A7E-BE72-EDE207CC1D38}">
      <dgm:prSet custT="1"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439EDE-5141-4D1B-877F-91CE5F262A32}" type="sibTrans" cxnId="{C13E5C52-31B8-4A7E-BE72-EDE207CC1D38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B2C6F5-E724-439C-880E-546C26139206}">
      <dgm:prSet custT="1"/>
      <dgm:spPr>
        <a:solidFill>
          <a:srgbClr val="00B050"/>
        </a:solidFill>
      </dgm:spPr>
      <dgm:t>
        <a:bodyPr/>
        <a:lstStyle/>
        <a:p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DIMENCIONES TRANSACCIONAL</a:t>
          </a:r>
          <a:endParaRPr lang="es-EC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DAEE57-3FF4-4D7B-8E1C-C8A655BBD44C}" type="parTrans" cxnId="{219ACA3C-CDF7-46DD-8E7C-BD2410D764B6}">
      <dgm:prSet custT="1"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D07FDA-A9F8-45EF-8AE6-CB1ABA4F60DF}" type="sibTrans" cxnId="{219ACA3C-CDF7-46DD-8E7C-BD2410D764B6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B2BB3D-79A2-44B5-ADAF-552630FAA436}">
      <dgm:prSet custT="1"/>
      <dgm:spPr/>
      <dgm:t>
        <a:bodyPr/>
        <a:lstStyle/>
        <a:p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s-EC" sz="16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Dirección por excepción </a:t>
          </a:r>
          <a:endParaRPr lang="es-EC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B485CE-5A1B-49C1-9772-45C04C7626C6}" type="parTrans" cxnId="{89E411A2-E443-43FA-8A48-CC1C03D4E62F}">
      <dgm:prSet custT="1"/>
      <dgm:spPr/>
      <dgm:t>
        <a:bodyPr/>
        <a:lstStyle/>
        <a:p>
          <a:endParaRPr lang="es-EC" sz="1600"/>
        </a:p>
      </dgm:t>
    </dgm:pt>
    <dgm:pt modelId="{A4F722AE-1643-4DCF-AB5F-37370440656E}" type="sibTrans" cxnId="{89E411A2-E443-43FA-8A48-CC1C03D4E62F}">
      <dgm:prSet/>
      <dgm:spPr/>
      <dgm:t>
        <a:bodyPr/>
        <a:lstStyle/>
        <a:p>
          <a:endParaRPr lang="es-EC" sz="1600"/>
        </a:p>
      </dgm:t>
    </dgm:pt>
    <dgm:pt modelId="{C0B78654-CB11-44DE-9D38-012A256791CF}">
      <dgm:prSet custT="1"/>
      <dgm:spPr/>
      <dgm:t>
        <a:bodyPr/>
        <a:lstStyle/>
        <a:p>
          <a:r>
            <a:rPr lang="es-EC" sz="16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Recompensa contingente</a:t>
          </a:r>
          <a:endParaRPr lang="es-EC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7700DE-95B8-4D97-BACE-2517B9F1E0ED}" type="parTrans" cxnId="{DCFEB8AE-8F19-4415-81CF-DE43B56A6901}">
      <dgm:prSet custT="1"/>
      <dgm:spPr/>
      <dgm:t>
        <a:bodyPr/>
        <a:lstStyle/>
        <a:p>
          <a:endParaRPr lang="es-EC" sz="1600"/>
        </a:p>
      </dgm:t>
    </dgm:pt>
    <dgm:pt modelId="{A66BCD25-1230-47F6-9D02-1ABAE27089A8}" type="sibTrans" cxnId="{DCFEB8AE-8F19-4415-81CF-DE43B56A6901}">
      <dgm:prSet/>
      <dgm:spPr/>
      <dgm:t>
        <a:bodyPr/>
        <a:lstStyle/>
        <a:p>
          <a:endParaRPr lang="es-EC" sz="1600"/>
        </a:p>
      </dgm:t>
    </dgm:pt>
    <dgm:pt modelId="{4BC7BCFF-311C-4BB2-9E10-5549398E4A6F}">
      <dgm:prSet phldrT="[Texto]" custT="1"/>
      <dgm:spPr/>
      <dgm:t>
        <a:bodyPr/>
        <a:lstStyle/>
        <a:p>
          <a:r>
            <a: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Influencia idealizada A/C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E1AD0A-D805-4A1C-AC9B-ED5EDC5CA3BD}" type="parTrans" cxnId="{A023E244-5748-48C2-8814-137793EBD1F2}">
      <dgm:prSet custT="1"/>
      <dgm:spPr/>
      <dgm:t>
        <a:bodyPr/>
        <a:lstStyle/>
        <a:p>
          <a:endParaRPr lang="es-EC" sz="1600"/>
        </a:p>
      </dgm:t>
    </dgm:pt>
    <dgm:pt modelId="{18332080-B347-4343-9299-7D942380AA20}" type="sibTrans" cxnId="{A023E244-5748-48C2-8814-137793EBD1F2}">
      <dgm:prSet/>
      <dgm:spPr/>
      <dgm:t>
        <a:bodyPr/>
        <a:lstStyle/>
        <a:p>
          <a:endParaRPr lang="es-EC" sz="1600"/>
        </a:p>
      </dgm:t>
    </dgm:pt>
    <dgm:pt modelId="{BF3CD25C-C147-4A4B-BF6D-578F4D7A32B5}">
      <dgm:prSet custT="1"/>
      <dgm:spPr/>
      <dgm:t>
        <a:bodyPr/>
        <a:lstStyle/>
        <a:p>
          <a:r>
            <a: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Motivación inspiraciones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7D9998-A37B-44AB-8359-13A78CA99067}" type="parTrans" cxnId="{F23A76FD-E48C-4F8B-B403-D44844F7BBBE}">
      <dgm:prSet custT="1"/>
      <dgm:spPr/>
      <dgm:t>
        <a:bodyPr/>
        <a:lstStyle/>
        <a:p>
          <a:endParaRPr lang="es-EC" sz="1600"/>
        </a:p>
      </dgm:t>
    </dgm:pt>
    <dgm:pt modelId="{27FCF94B-C59C-40B7-9642-15018CAB8FD0}" type="sibTrans" cxnId="{F23A76FD-E48C-4F8B-B403-D44844F7BBBE}">
      <dgm:prSet/>
      <dgm:spPr/>
      <dgm:t>
        <a:bodyPr/>
        <a:lstStyle/>
        <a:p>
          <a:endParaRPr lang="es-EC" sz="1600"/>
        </a:p>
      </dgm:t>
    </dgm:pt>
    <dgm:pt modelId="{A3A785E8-0822-490E-B347-FD5EB1CC4CEA}" type="pres">
      <dgm:prSet presAssocID="{CE6F0FF8-1C7A-402D-959B-C23102FFC44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326C909-CCEB-4BD9-852A-CF13D019F742}" type="pres">
      <dgm:prSet presAssocID="{46554282-63F6-4412-9331-5BF3C3C30237}" presName="root1" presStyleCnt="0"/>
      <dgm:spPr/>
      <dgm:t>
        <a:bodyPr/>
        <a:lstStyle/>
        <a:p>
          <a:endParaRPr lang="es-EC"/>
        </a:p>
      </dgm:t>
    </dgm:pt>
    <dgm:pt modelId="{BDFC6A5E-8D9C-4273-A7AF-C2A928F2E5F4}" type="pres">
      <dgm:prSet presAssocID="{46554282-63F6-4412-9331-5BF3C3C3023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E038FFB-A7B5-48CE-9D60-B5233E07AF58}" type="pres">
      <dgm:prSet presAssocID="{46554282-63F6-4412-9331-5BF3C3C30237}" presName="level2hierChild" presStyleCnt="0"/>
      <dgm:spPr/>
      <dgm:t>
        <a:bodyPr/>
        <a:lstStyle/>
        <a:p>
          <a:endParaRPr lang="es-EC"/>
        </a:p>
      </dgm:t>
    </dgm:pt>
    <dgm:pt modelId="{D896A729-1701-4F4B-9D15-4DB368EFC5B7}" type="pres">
      <dgm:prSet presAssocID="{DA0CCA47-F585-428D-97ED-0A2A2B416028}" presName="conn2-1" presStyleLbl="parChTrans1D2" presStyleIdx="0" presStyleCnt="2"/>
      <dgm:spPr/>
      <dgm:t>
        <a:bodyPr/>
        <a:lstStyle/>
        <a:p>
          <a:endParaRPr lang="es-EC"/>
        </a:p>
      </dgm:t>
    </dgm:pt>
    <dgm:pt modelId="{482C9313-3A11-4950-889D-D48B9BFA1D55}" type="pres">
      <dgm:prSet presAssocID="{DA0CCA47-F585-428D-97ED-0A2A2B416028}" presName="connTx" presStyleLbl="parChTrans1D2" presStyleIdx="0" presStyleCnt="2"/>
      <dgm:spPr/>
      <dgm:t>
        <a:bodyPr/>
        <a:lstStyle/>
        <a:p>
          <a:endParaRPr lang="es-EC"/>
        </a:p>
      </dgm:t>
    </dgm:pt>
    <dgm:pt modelId="{8D307218-F431-4274-9069-8139F8F398EB}" type="pres">
      <dgm:prSet presAssocID="{121CA649-8BDC-4958-A231-2804D5D3C9F6}" presName="root2" presStyleCnt="0"/>
      <dgm:spPr/>
      <dgm:t>
        <a:bodyPr/>
        <a:lstStyle/>
        <a:p>
          <a:endParaRPr lang="es-EC"/>
        </a:p>
      </dgm:t>
    </dgm:pt>
    <dgm:pt modelId="{491D66AB-9F20-4E30-82B3-3F6E4D5B5D30}" type="pres">
      <dgm:prSet presAssocID="{121CA649-8BDC-4958-A231-2804D5D3C9F6}" presName="LevelTwoTextNode" presStyleLbl="node2" presStyleIdx="0" presStyleCnt="2" custLinFactNeighborY="-4678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EB17F25-0100-40B1-9E51-14037E651493}" type="pres">
      <dgm:prSet presAssocID="{121CA649-8BDC-4958-A231-2804D5D3C9F6}" presName="level3hierChild" presStyleCnt="0"/>
      <dgm:spPr/>
      <dgm:t>
        <a:bodyPr/>
        <a:lstStyle/>
        <a:p>
          <a:endParaRPr lang="es-EC"/>
        </a:p>
      </dgm:t>
    </dgm:pt>
    <dgm:pt modelId="{01819410-8BC9-4FFC-865E-1C211CFEDADE}" type="pres">
      <dgm:prSet presAssocID="{7FC628E6-E6AD-4BAF-907B-F2105E1BD076}" presName="conn2-1" presStyleLbl="parChTrans1D3" presStyleIdx="0" presStyleCnt="3"/>
      <dgm:spPr/>
      <dgm:t>
        <a:bodyPr/>
        <a:lstStyle/>
        <a:p>
          <a:endParaRPr lang="es-EC"/>
        </a:p>
      </dgm:t>
    </dgm:pt>
    <dgm:pt modelId="{D68CA0FC-E4BA-4064-BE49-D5868F4682C1}" type="pres">
      <dgm:prSet presAssocID="{7FC628E6-E6AD-4BAF-907B-F2105E1BD076}" presName="connTx" presStyleLbl="parChTrans1D3" presStyleIdx="0" presStyleCnt="3"/>
      <dgm:spPr/>
      <dgm:t>
        <a:bodyPr/>
        <a:lstStyle/>
        <a:p>
          <a:endParaRPr lang="es-EC"/>
        </a:p>
      </dgm:t>
    </dgm:pt>
    <dgm:pt modelId="{A907AE11-BEDF-4D51-A241-9704E7B69472}" type="pres">
      <dgm:prSet presAssocID="{084C4DF9-EA59-47B5-83DB-B57F04049331}" presName="root2" presStyleCnt="0"/>
      <dgm:spPr/>
      <dgm:t>
        <a:bodyPr/>
        <a:lstStyle/>
        <a:p>
          <a:endParaRPr lang="es-EC"/>
        </a:p>
      </dgm:t>
    </dgm:pt>
    <dgm:pt modelId="{437BB4C1-A273-4240-8A01-72DB3F97B4E3}" type="pres">
      <dgm:prSet presAssocID="{084C4DF9-EA59-47B5-83DB-B57F04049331}" presName="LevelTwoTextNode" presStyleLbl="node3" presStyleIdx="0" presStyleCnt="3" custLinFactNeighborX="-4946" custLinFactNeighborY="-87449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F0D517D-97EE-4FA6-A92A-72036814DBD8}" type="pres">
      <dgm:prSet presAssocID="{084C4DF9-EA59-47B5-83DB-B57F04049331}" presName="level3hierChild" presStyleCnt="0"/>
      <dgm:spPr/>
      <dgm:t>
        <a:bodyPr/>
        <a:lstStyle/>
        <a:p>
          <a:endParaRPr lang="es-EC"/>
        </a:p>
      </dgm:t>
    </dgm:pt>
    <dgm:pt modelId="{34A3CEC3-688D-4BF9-B7D5-8E01E17263A9}" type="pres">
      <dgm:prSet presAssocID="{1DF22D42-CAC9-4AD5-A095-0D758A604251}" presName="conn2-1" presStyleLbl="parChTrans1D3" presStyleIdx="1" presStyleCnt="3"/>
      <dgm:spPr/>
      <dgm:t>
        <a:bodyPr/>
        <a:lstStyle/>
        <a:p>
          <a:endParaRPr lang="es-EC"/>
        </a:p>
      </dgm:t>
    </dgm:pt>
    <dgm:pt modelId="{8E2129E8-7087-4DE2-8406-17E6A9D576E7}" type="pres">
      <dgm:prSet presAssocID="{1DF22D42-CAC9-4AD5-A095-0D758A604251}" presName="connTx" presStyleLbl="parChTrans1D3" presStyleIdx="1" presStyleCnt="3"/>
      <dgm:spPr/>
      <dgm:t>
        <a:bodyPr/>
        <a:lstStyle/>
        <a:p>
          <a:endParaRPr lang="es-EC"/>
        </a:p>
      </dgm:t>
    </dgm:pt>
    <dgm:pt modelId="{3ECFD225-E847-46F1-BF41-2B2D826E85C3}" type="pres">
      <dgm:prSet presAssocID="{4A695D4C-07C6-4436-BE92-9C341244AAE2}" presName="root2" presStyleCnt="0"/>
      <dgm:spPr/>
      <dgm:t>
        <a:bodyPr/>
        <a:lstStyle/>
        <a:p>
          <a:endParaRPr lang="es-EC"/>
        </a:p>
      </dgm:t>
    </dgm:pt>
    <dgm:pt modelId="{A94CC5B1-F95C-4030-B176-73065D75CE02}" type="pres">
      <dgm:prSet presAssocID="{4A695D4C-07C6-4436-BE92-9C341244AAE2}" presName="LevelTwoTextNode" presStyleLbl="node3" presStyleIdx="1" presStyleCnt="3" custScaleX="119181" custLinFactNeighborX="-494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F2B1C94C-BA31-4648-9C30-6903EF0006DB}" type="pres">
      <dgm:prSet presAssocID="{4A695D4C-07C6-4436-BE92-9C341244AAE2}" presName="level3hierChild" presStyleCnt="0"/>
      <dgm:spPr/>
      <dgm:t>
        <a:bodyPr/>
        <a:lstStyle/>
        <a:p>
          <a:endParaRPr lang="es-EC"/>
        </a:p>
      </dgm:t>
    </dgm:pt>
    <dgm:pt modelId="{880A8AA7-131B-4665-BA0E-ABE40BD33220}" type="pres">
      <dgm:prSet presAssocID="{1CFCD604-4792-4236-B461-8F80F95F14DB}" presName="conn2-1" presStyleLbl="parChTrans1D4" presStyleIdx="0" presStyleCnt="8"/>
      <dgm:spPr/>
      <dgm:t>
        <a:bodyPr/>
        <a:lstStyle/>
        <a:p>
          <a:endParaRPr lang="es-EC"/>
        </a:p>
      </dgm:t>
    </dgm:pt>
    <dgm:pt modelId="{CFF2CC90-FA5A-4E10-A044-95CA653B397B}" type="pres">
      <dgm:prSet presAssocID="{1CFCD604-4792-4236-B461-8F80F95F14DB}" presName="connTx" presStyleLbl="parChTrans1D4" presStyleIdx="0" presStyleCnt="8"/>
      <dgm:spPr/>
      <dgm:t>
        <a:bodyPr/>
        <a:lstStyle/>
        <a:p>
          <a:endParaRPr lang="es-EC"/>
        </a:p>
      </dgm:t>
    </dgm:pt>
    <dgm:pt modelId="{9403E230-0C2E-4267-9579-1450C733733E}" type="pres">
      <dgm:prSet presAssocID="{331233B8-775D-49B9-A9DA-75FD1285A531}" presName="root2" presStyleCnt="0"/>
      <dgm:spPr/>
      <dgm:t>
        <a:bodyPr/>
        <a:lstStyle/>
        <a:p>
          <a:endParaRPr lang="es-EC"/>
        </a:p>
      </dgm:t>
    </dgm:pt>
    <dgm:pt modelId="{C5EE2762-C3F9-4F6D-9D1D-58B6DD50C635}" type="pres">
      <dgm:prSet presAssocID="{331233B8-775D-49B9-A9DA-75FD1285A531}" presName="LevelTwoTextNode" presStyleLbl="node4" presStyleIdx="0" presStyleCnt="8" custScaleX="180326" custLinFactNeighborX="-10943" custLinFactNeighborY="1043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DF2FA30-263A-48DA-9AA2-107455A1F246}" type="pres">
      <dgm:prSet presAssocID="{331233B8-775D-49B9-A9DA-75FD1285A531}" presName="level3hierChild" presStyleCnt="0"/>
      <dgm:spPr/>
      <dgm:t>
        <a:bodyPr/>
        <a:lstStyle/>
        <a:p>
          <a:endParaRPr lang="es-EC"/>
        </a:p>
      </dgm:t>
    </dgm:pt>
    <dgm:pt modelId="{5BABA11E-565A-4E5B-86BE-28706D9A45EA}" type="pres">
      <dgm:prSet presAssocID="{96E1AD0A-D805-4A1C-AC9B-ED5EDC5CA3BD}" presName="conn2-1" presStyleLbl="parChTrans1D4" presStyleIdx="1" presStyleCnt="8"/>
      <dgm:spPr/>
      <dgm:t>
        <a:bodyPr/>
        <a:lstStyle/>
        <a:p>
          <a:endParaRPr lang="es-EC"/>
        </a:p>
      </dgm:t>
    </dgm:pt>
    <dgm:pt modelId="{4DB670B1-D072-47E5-9071-69F5067C3EEF}" type="pres">
      <dgm:prSet presAssocID="{96E1AD0A-D805-4A1C-AC9B-ED5EDC5CA3BD}" presName="connTx" presStyleLbl="parChTrans1D4" presStyleIdx="1" presStyleCnt="8"/>
      <dgm:spPr/>
      <dgm:t>
        <a:bodyPr/>
        <a:lstStyle/>
        <a:p>
          <a:endParaRPr lang="es-EC"/>
        </a:p>
      </dgm:t>
    </dgm:pt>
    <dgm:pt modelId="{0635567E-C688-488E-A549-691411D2C778}" type="pres">
      <dgm:prSet presAssocID="{4BC7BCFF-311C-4BB2-9E10-5549398E4A6F}" presName="root2" presStyleCnt="0"/>
      <dgm:spPr/>
      <dgm:t>
        <a:bodyPr/>
        <a:lstStyle/>
        <a:p>
          <a:endParaRPr lang="es-EC"/>
        </a:p>
      </dgm:t>
    </dgm:pt>
    <dgm:pt modelId="{91CCC058-842D-4475-A577-EBB0CC957EC5}" type="pres">
      <dgm:prSet presAssocID="{4BC7BCFF-311C-4BB2-9E10-5549398E4A6F}" presName="LevelTwoTextNode" presStyleLbl="node4" presStyleIdx="1" presStyleCnt="8" custLinFactNeighborX="32094" custLinFactNeighborY="2234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61CC060-D380-4492-BAEC-B590E08D11CC}" type="pres">
      <dgm:prSet presAssocID="{4BC7BCFF-311C-4BB2-9E10-5549398E4A6F}" presName="level3hierChild" presStyleCnt="0"/>
      <dgm:spPr/>
      <dgm:t>
        <a:bodyPr/>
        <a:lstStyle/>
        <a:p>
          <a:endParaRPr lang="es-EC"/>
        </a:p>
      </dgm:t>
    </dgm:pt>
    <dgm:pt modelId="{C096EF53-9AC7-4F67-96CD-5BA189421529}" type="pres">
      <dgm:prSet presAssocID="{DA7D9998-A37B-44AB-8359-13A78CA99067}" presName="conn2-1" presStyleLbl="parChTrans1D4" presStyleIdx="2" presStyleCnt="8"/>
      <dgm:spPr/>
      <dgm:t>
        <a:bodyPr/>
        <a:lstStyle/>
        <a:p>
          <a:endParaRPr lang="es-EC"/>
        </a:p>
      </dgm:t>
    </dgm:pt>
    <dgm:pt modelId="{70A2D817-1078-4655-98E5-497B8665D4CB}" type="pres">
      <dgm:prSet presAssocID="{DA7D9998-A37B-44AB-8359-13A78CA99067}" presName="connTx" presStyleLbl="parChTrans1D4" presStyleIdx="2" presStyleCnt="8"/>
      <dgm:spPr/>
      <dgm:t>
        <a:bodyPr/>
        <a:lstStyle/>
        <a:p>
          <a:endParaRPr lang="es-EC"/>
        </a:p>
      </dgm:t>
    </dgm:pt>
    <dgm:pt modelId="{EACB36A0-B763-4505-A818-B986A201A040}" type="pres">
      <dgm:prSet presAssocID="{BF3CD25C-C147-4A4B-BF6D-578F4D7A32B5}" presName="root2" presStyleCnt="0"/>
      <dgm:spPr/>
      <dgm:t>
        <a:bodyPr/>
        <a:lstStyle/>
        <a:p>
          <a:endParaRPr lang="es-EC"/>
        </a:p>
      </dgm:t>
    </dgm:pt>
    <dgm:pt modelId="{F21903C1-4933-43AC-83B7-47B9061C41F6}" type="pres">
      <dgm:prSet presAssocID="{BF3CD25C-C147-4A4B-BF6D-578F4D7A32B5}" presName="LevelTwoTextNode" presStyleLbl="node4" presStyleIdx="2" presStyleCnt="8" custLinFactNeighborX="30384" custLinFactNeighborY="695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E7CB9A3-8B86-4D45-8E9B-B1217A6E8C14}" type="pres">
      <dgm:prSet presAssocID="{BF3CD25C-C147-4A4B-BF6D-578F4D7A32B5}" presName="level3hierChild" presStyleCnt="0"/>
      <dgm:spPr/>
      <dgm:t>
        <a:bodyPr/>
        <a:lstStyle/>
        <a:p>
          <a:endParaRPr lang="es-EC"/>
        </a:p>
      </dgm:t>
    </dgm:pt>
    <dgm:pt modelId="{F7A87A38-33C5-439D-AD5D-3D73B92816F0}" type="pres">
      <dgm:prSet presAssocID="{AD78C909-8E9B-4192-AB5A-7B2650742EA2}" presName="conn2-1" presStyleLbl="parChTrans1D4" presStyleIdx="3" presStyleCnt="8"/>
      <dgm:spPr/>
      <dgm:t>
        <a:bodyPr/>
        <a:lstStyle/>
        <a:p>
          <a:endParaRPr lang="es-EC"/>
        </a:p>
      </dgm:t>
    </dgm:pt>
    <dgm:pt modelId="{1E25459C-719C-4C25-B7C9-6BB24B296CE6}" type="pres">
      <dgm:prSet presAssocID="{AD78C909-8E9B-4192-AB5A-7B2650742EA2}" presName="connTx" presStyleLbl="parChTrans1D4" presStyleIdx="3" presStyleCnt="8"/>
      <dgm:spPr/>
      <dgm:t>
        <a:bodyPr/>
        <a:lstStyle/>
        <a:p>
          <a:endParaRPr lang="es-EC"/>
        </a:p>
      </dgm:t>
    </dgm:pt>
    <dgm:pt modelId="{6F95A446-ECA9-4137-B1E2-A5E3C00C3348}" type="pres">
      <dgm:prSet presAssocID="{0DD16678-1D65-49FF-A1C1-ED380C4E8119}" presName="root2" presStyleCnt="0"/>
      <dgm:spPr/>
      <dgm:t>
        <a:bodyPr/>
        <a:lstStyle/>
        <a:p>
          <a:endParaRPr lang="es-EC"/>
        </a:p>
      </dgm:t>
    </dgm:pt>
    <dgm:pt modelId="{5F1A57BC-232C-4582-98CE-72613F4B2D2C}" type="pres">
      <dgm:prSet presAssocID="{0DD16678-1D65-49FF-A1C1-ED380C4E8119}" presName="LevelTwoTextNode" presStyleLbl="node4" presStyleIdx="3" presStyleCnt="8" custLinFactNeighborX="30383" custLinFactNeighborY="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24AA133-9B65-4373-8426-9739EA567E48}" type="pres">
      <dgm:prSet presAssocID="{0DD16678-1D65-49FF-A1C1-ED380C4E8119}" presName="level3hierChild" presStyleCnt="0"/>
      <dgm:spPr/>
      <dgm:t>
        <a:bodyPr/>
        <a:lstStyle/>
        <a:p>
          <a:endParaRPr lang="es-EC"/>
        </a:p>
      </dgm:t>
    </dgm:pt>
    <dgm:pt modelId="{4ABE3B8B-DCF0-43EB-80CE-0C7BACB631BF}" type="pres">
      <dgm:prSet presAssocID="{47234D56-487E-4A49-939F-AAB370676394}" presName="conn2-1" presStyleLbl="parChTrans1D4" presStyleIdx="4" presStyleCnt="8"/>
      <dgm:spPr/>
      <dgm:t>
        <a:bodyPr/>
        <a:lstStyle/>
        <a:p>
          <a:endParaRPr lang="es-EC"/>
        </a:p>
      </dgm:t>
    </dgm:pt>
    <dgm:pt modelId="{C9A154FB-D236-420A-9C8F-E71311A33739}" type="pres">
      <dgm:prSet presAssocID="{47234D56-487E-4A49-939F-AAB370676394}" presName="connTx" presStyleLbl="parChTrans1D4" presStyleIdx="4" presStyleCnt="8"/>
      <dgm:spPr/>
      <dgm:t>
        <a:bodyPr/>
        <a:lstStyle/>
        <a:p>
          <a:endParaRPr lang="es-EC"/>
        </a:p>
      </dgm:t>
    </dgm:pt>
    <dgm:pt modelId="{6E91258D-4F81-4974-93CE-3BCE72940061}" type="pres">
      <dgm:prSet presAssocID="{85F14B2B-90AF-4206-BECF-9BC9A1C8B5C4}" presName="root2" presStyleCnt="0"/>
      <dgm:spPr/>
      <dgm:t>
        <a:bodyPr/>
        <a:lstStyle/>
        <a:p>
          <a:endParaRPr lang="es-EC"/>
        </a:p>
      </dgm:t>
    </dgm:pt>
    <dgm:pt modelId="{BB673B44-7A56-4E33-80A9-5EC3CCB5F9C3}" type="pres">
      <dgm:prSet presAssocID="{85F14B2B-90AF-4206-BECF-9BC9A1C8B5C4}" presName="LevelTwoTextNode" presStyleLbl="node4" presStyleIdx="4" presStyleCnt="8" custLinFactNeighborX="29974" custLinFactNeighborY="-1390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6A7ADEDF-ACDF-46CC-863D-DAE05287304F}" type="pres">
      <dgm:prSet presAssocID="{85F14B2B-90AF-4206-BECF-9BC9A1C8B5C4}" presName="level3hierChild" presStyleCnt="0"/>
      <dgm:spPr/>
      <dgm:t>
        <a:bodyPr/>
        <a:lstStyle/>
        <a:p>
          <a:endParaRPr lang="es-EC"/>
        </a:p>
      </dgm:t>
    </dgm:pt>
    <dgm:pt modelId="{8B6EF4F7-025E-4194-B75D-CD6F243C8BD6}" type="pres">
      <dgm:prSet presAssocID="{B3DAEE57-3FF4-4D7B-8E1C-C8A655BBD44C}" presName="conn2-1" presStyleLbl="parChTrans1D4" presStyleIdx="5" presStyleCnt="8"/>
      <dgm:spPr/>
      <dgm:t>
        <a:bodyPr/>
        <a:lstStyle/>
        <a:p>
          <a:endParaRPr lang="es-EC"/>
        </a:p>
      </dgm:t>
    </dgm:pt>
    <dgm:pt modelId="{72E9173D-224C-4801-858D-FB07E7FBE2A2}" type="pres">
      <dgm:prSet presAssocID="{B3DAEE57-3FF4-4D7B-8E1C-C8A655BBD44C}" presName="connTx" presStyleLbl="parChTrans1D4" presStyleIdx="5" presStyleCnt="8"/>
      <dgm:spPr/>
      <dgm:t>
        <a:bodyPr/>
        <a:lstStyle/>
        <a:p>
          <a:endParaRPr lang="es-EC"/>
        </a:p>
      </dgm:t>
    </dgm:pt>
    <dgm:pt modelId="{7DC3F832-571A-4B4A-9428-EB139E6F1DC2}" type="pres">
      <dgm:prSet presAssocID="{43B2C6F5-E724-439C-880E-546C26139206}" presName="root2" presStyleCnt="0"/>
      <dgm:spPr/>
      <dgm:t>
        <a:bodyPr/>
        <a:lstStyle/>
        <a:p>
          <a:endParaRPr lang="es-EC"/>
        </a:p>
      </dgm:t>
    </dgm:pt>
    <dgm:pt modelId="{4A5FA3B4-C282-4375-A3C6-7C087E95CDCB}" type="pres">
      <dgm:prSet presAssocID="{43B2C6F5-E724-439C-880E-546C26139206}" presName="LevelTwoTextNode" presStyleLbl="node4" presStyleIdx="5" presStyleCnt="8" custScaleX="169010" custLinFactNeighborX="363" custLinFactNeighborY="-1390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5E349DA-E895-44A6-B809-E83E05EC2493}" type="pres">
      <dgm:prSet presAssocID="{43B2C6F5-E724-439C-880E-546C26139206}" presName="level3hierChild" presStyleCnt="0"/>
      <dgm:spPr/>
      <dgm:t>
        <a:bodyPr/>
        <a:lstStyle/>
        <a:p>
          <a:endParaRPr lang="es-EC"/>
        </a:p>
      </dgm:t>
    </dgm:pt>
    <dgm:pt modelId="{79CD07BB-8902-4378-88A8-CECFE8685984}" type="pres">
      <dgm:prSet presAssocID="{EB7700DE-95B8-4D97-BACE-2517B9F1E0ED}" presName="conn2-1" presStyleLbl="parChTrans1D4" presStyleIdx="6" presStyleCnt="8"/>
      <dgm:spPr/>
      <dgm:t>
        <a:bodyPr/>
        <a:lstStyle/>
        <a:p>
          <a:endParaRPr lang="es-EC"/>
        </a:p>
      </dgm:t>
    </dgm:pt>
    <dgm:pt modelId="{0FE5641E-BB1A-4F4B-9D6E-29C8D25EDA6B}" type="pres">
      <dgm:prSet presAssocID="{EB7700DE-95B8-4D97-BACE-2517B9F1E0ED}" presName="connTx" presStyleLbl="parChTrans1D4" presStyleIdx="6" presStyleCnt="8"/>
      <dgm:spPr/>
      <dgm:t>
        <a:bodyPr/>
        <a:lstStyle/>
        <a:p>
          <a:endParaRPr lang="es-EC"/>
        </a:p>
      </dgm:t>
    </dgm:pt>
    <dgm:pt modelId="{505446D2-6CD4-4F6E-9412-728C1CA5543D}" type="pres">
      <dgm:prSet presAssocID="{C0B78654-CB11-44DE-9D38-012A256791CF}" presName="root2" presStyleCnt="0"/>
      <dgm:spPr/>
      <dgm:t>
        <a:bodyPr/>
        <a:lstStyle/>
        <a:p>
          <a:endParaRPr lang="es-EC"/>
        </a:p>
      </dgm:t>
    </dgm:pt>
    <dgm:pt modelId="{A23C7768-C265-4EF0-B8C7-0D7147EA2972}" type="pres">
      <dgm:prSet presAssocID="{C0B78654-CB11-44DE-9D38-012A256791CF}" presName="LevelTwoTextNode" presStyleLbl="node4" presStyleIdx="6" presStyleCnt="8" custLinFactNeighborX="28264" custLinFactNeighborY="-1158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CEB7FE7-F715-4515-B7AE-2CB55CF5703F}" type="pres">
      <dgm:prSet presAssocID="{C0B78654-CB11-44DE-9D38-012A256791CF}" presName="level3hierChild" presStyleCnt="0"/>
      <dgm:spPr/>
      <dgm:t>
        <a:bodyPr/>
        <a:lstStyle/>
        <a:p>
          <a:endParaRPr lang="es-EC"/>
        </a:p>
      </dgm:t>
    </dgm:pt>
    <dgm:pt modelId="{AF22A223-55B6-4079-9F05-1327E10CE4A8}" type="pres">
      <dgm:prSet presAssocID="{7BB485CE-5A1B-49C1-9772-45C04C7626C6}" presName="conn2-1" presStyleLbl="parChTrans1D4" presStyleIdx="7" presStyleCnt="8"/>
      <dgm:spPr/>
      <dgm:t>
        <a:bodyPr/>
        <a:lstStyle/>
        <a:p>
          <a:endParaRPr lang="es-EC"/>
        </a:p>
      </dgm:t>
    </dgm:pt>
    <dgm:pt modelId="{52D9B05C-1973-4ED9-934A-FE67AE146738}" type="pres">
      <dgm:prSet presAssocID="{7BB485CE-5A1B-49C1-9772-45C04C7626C6}" presName="connTx" presStyleLbl="parChTrans1D4" presStyleIdx="7" presStyleCnt="8"/>
      <dgm:spPr/>
      <dgm:t>
        <a:bodyPr/>
        <a:lstStyle/>
        <a:p>
          <a:endParaRPr lang="es-EC"/>
        </a:p>
      </dgm:t>
    </dgm:pt>
    <dgm:pt modelId="{5F86F75A-B61A-4A93-B630-6C22E9D8763F}" type="pres">
      <dgm:prSet presAssocID="{F4B2BB3D-79A2-44B5-ADAF-552630FAA436}" presName="root2" presStyleCnt="0"/>
      <dgm:spPr/>
      <dgm:t>
        <a:bodyPr/>
        <a:lstStyle/>
        <a:p>
          <a:endParaRPr lang="es-EC"/>
        </a:p>
      </dgm:t>
    </dgm:pt>
    <dgm:pt modelId="{FDF589F6-89D8-4E19-9FC7-11872877A2BD}" type="pres">
      <dgm:prSet presAssocID="{F4B2BB3D-79A2-44B5-ADAF-552630FAA436}" presName="LevelTwoTextNode" presStyleLbl="node4" presStyleIdx="7" presStyleCnt="8" custLinFactNeighborX="28263" custLinFactNeighborY="-1390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23DC3B2-1A4C-4F68-9349-48E3B0564EFB}" type="pres">
      <dgm:prSet presAssocID="{F4B2BB3D-79A2-44B5-ADAF-552630FAA436}" presName="level3hierChild" presStyleCnt="0"/>
      <dgm:spPr/>
      <dgm:t>
        <a:bodyPr/>
        <a:lstStyle/>
        <a:p>
          <a:endParaRPr lang="es-EC"/>
        </a:p>
      </dgm:t>
    </dgm:pt>
    <dgm:pt modelId="{A14078A2-2D56-4760-BB64-0C1B4F9030A5}" type="pres">
      <dgm:prSet presAssocID="{5E287269-BA81-4F02-88BF-B9175CADC732}" presName="conn2-1" presStyleLbl="parChTrans1D2" presStyleIdx="1" presStyleCnt="2"/>
      <dgm:spPr/>
      <dgm:t>
        <a:bodyPr/>
        <a:lstStyle/>
        <a:p>
          <a:endParaRPr lang="es-EC"/>
        </a:p>
      </dgm:t>
    </dgm:pt>
    <dgm:pt modelId="{0395C786-A16B-4F80-A03A-F1DA072724BB}" type="pres">
      <dgm:prSet presAssocID="{5E287269-BA81-4F02-88BF-B9175CADC732}" presName="connTx" presStyleLbl="parChTrans1D2" presStyleIdx="1" presStyleCnt="2"/>
      <dgm:spPr/>
      <dgm:t>
        <a:bodyPr/>
        <a:lstStyle/>
        <a:p>
          <a:endParaRPr lang="es-EC"/>
        </a:p>
      </dgm:t>
    </dgm:pt>
    <dgm:pt modelId="{0A0F6FF8-563C-41B4-A97C-9226AB454247}" type="pres">
      <dgm:prSet presAssocID="{A89AC07E-0934-467A-AB07-ECD5FA7B1FAE}" presName="root2" presStyleCnt="0"/>
      <dgm:spPr/>
      <dgm:t>
        <a:bodyPr/>
        <a:lstStyle/>
        <a:p>
          <a:endParaRPr lang="es-EC"/>
        </a:p>
      </dgm:t>
    </dgm:pt>
    <dgm:pt modelId="{FC4629E8-6A65-496A-99C4-3D51D67CBC83}" type="pres">
      <dgm:prSet presAssocID="{A89AC07E-0934-467A-AB07-ECD5FA7B1FAE}" presName="LevelTwoTextNode" presStyleLbl="node2" presStyleIdx="1" presStyleCnt="2" custScaleX="96419" custScaleY="137575" custLinFactY="19752" custLinFactNeighborX="-1256" custLinFactNeighborY="1000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4DA0E65-4F06-4EE8-A66F-F424620428B7}" type="pres">
      <dgm:prSet presAssocID="{A89AC07E-0934-467A-AB07-ECD5FA7B1FAE}" presName="level3hierChild" presStyleCnt="0"/>
      <dgm:spPr/>
      <dgm:t>
        <a:bodyPr/>
        <a:lstStyle/>
        <a:p>
          <a:endParaRPr lang="es-EC"/>
        </a:p>
      </dgm:t>
    </dgm:pt>
    <dgm:pt modelId="{3AC1FC14-3C93-47E7-886A-DCA4F8B7EBA2}" type="pres">
      <dgm:prSet presAssocID="{AF3C1965-C601-4904-915C-B77FDD8F1668}" presName="conn2-1" presStyleLbl="parChTrans1D3" presStyleIdx="2" presStyleCnt="3"/>
      <dgm:spPr/>
      <dgm:t>
        <a:bodyPr/>
        <a:lstStyle/>
        <a:p>
          <a:endParaRPr lang="es-EC"/>
        </a:p>
      </dgm:t>
    </dgm:pt>
    <dgm:pt modelId="{C570F441-2AD3-4902-8502-973DCE3E41BC}" type="pres">
      <dgm:prSet presAssocID="{AF3C1965-C601-4904-915C-B77FDD8F1668}" presName="connTx" presStyleLbl="parChTrans1D3" presStyleIdx="2" presStyleCnt="3"/>
      <dgm:spPr/>
      <dgm:t>
        <a:bodyPr/>
        <a:lstStyle/>
        <a:p>
          <a:endParaRPr lang="es-EC"/>
        </a:p>
      </dgm:t>
    </dgm:pt>
    <dgm:pt modelId="{0763382F-FBCF-47C9-8E80-D968EF32C062}" type="pres">
      <dgm:prSet presAssocID="{71D0A2CE-3BF4-42B9-BC0B-0BF5389A9BEA}" presName="root2" presStyleCnt="0"/>
      <dgm:spPr/>
      <dgm:t>
        <a:bodyPr/>
        <a:lstStyle/>
        <a:p>
          <a:endParaRPr lang="es-EC"/>
        </a:p>
      </dgm:t>
    </dgm:pt>
    <dgm:pt modelId="{FCFB8179-44B0-454F-A37D-50CFB2146DEE}" type="pres">
      <dgm:prSet presAssocID="{71D0A2CE-3BF4-42B9-BC0B-0BF5389A9BEA}" presName="LevelTwoTextNode" presStyleLbl="node3" presStyleIdx="2" presStyleCnt="3" custLinFactY="18803" custLinFactNeighborX="3328" custLinFactNeighborY="1000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92C73A6-4540-433A-990C-4FC36160FFFA}" type="pres">
      <dgm:prSet presAssocID="{71D0A2CE-3BF4-42B9-BC0B-0BF5389A9BEA}" presName="level3hierChild" presStyleCnt="0"/>
      <dgm:spPr/>
      <dgm:t>
        <a:bodyPr/>
        <a:lstStyle/>
        <a:p>
          <a:endParaRPr lang="es-EC"/>
        </a:p>
      </dgm:t>
    </dgm:pt>
  </dgm:ptLst>
  <dgm:cxnLst>
    <dgm:cxn modelId="{D8998209-7D47-4BB3-B6C4-E6CFD86E7850}" srcId="{4A695D4C-07C6-4436-BE92-9C341244AAE2}" destId="{0DD16678-1D65-49FF-A1C1-ED380C4E8119}" srcOrd="3" destOrd="0" parTransId="{AD78C909-8E9B-4192-AB5A-7B2650742EA2}" sibTransId="{7F6F080A-70C5-4BE9-8931-3F9363AE16AA}"/>
    <dgm:cxn modelId="{9117F228-2E17-4694-A992-987CF1779EF9}" type="presOf" srcId="{EB7700DE-95B8-4D97-BACE-2517B9F1E0ED}" destId="{79CD07BB-8902-4378-88A8-CECFE8685984}" srcOrd="0" destOrd="0" presId="urn:microsoft.com/office/officeart/2008/layout/HorizontalMultiLevelHierarchy"/>
    <dgm:cxn modelId="{A4E5990A-01DB-460C-95C2-01B676618AE2}" type="presOf" srcId="{121CA649-8BDC-4958-A231-2804D5D3C9F6}" destId="{491D66AB-9F20-4E30-82B3-3F6E4D5B5D30}" srcOrd="0" destOrd="0" presId="urn:microsoft.com/office/officeart/2008/layout/HorizontalMultiLevelHierarchy"/>
    <dgm:cxn modelId="{9E31AD9A-FF1F-4CB3-9956-F2A7E71139CD}" type="presOf" srcId="{DA7D9998-A37B-44AB-8359-13A78CA99067}" destId="{70A2D817-1078-4655-98E5-497B8665D4CB}" srcOrd="1" destOrd="0" presId="urn:microsoft.com/office/officeart/2008/layout/HorizontalMultiLevelHierarchy"/>
    <dgm:cxn modelId="{5420F6FD-3C86-4686-AF4B-FCAB745475C1}" type="presOf" srcId="{7FC628E6-E6AD-4BAF-907B-F2105E1BD076}" destId="{D68CA0FC-E4BA-4064-BE49-D5868F4682C1}" srcOrd="1" destOrd="0" presId="urn:microsoft.com/office/officeart/2008/layout/HorizontalMultiLevelHierarchy"/>
    <dgm:cxn modelId="{E3A67CAB-DF06-4904-BC93-4BF72F69CABE}" srcId="{46554282-63F6-4412-9331-5BF3C3C30237}" destId="{121CA649-8BDC-4958-A231-2804D5D3C9F6}" srcOrd="0" destOrd="0" parTransId="{DA0CCA47-F585-428D-97ED-0A2A2B416028}" sibTransId="{D4B75277-FC85-4853-BCF0-9F53C3D3A918}"/>
    <dgm:cxn modelId="{772B5280-91B6-4811-8A64-2363AA3DAD88}" srcId="{4A695D4C-07C6-4436-BE92-9C341244AAE2}" destId="{331233B8-775D-49B9-A9DA-75FD1285A531}" srcOrd="0" destOrd="0" parTransId="{1CFCD604-4792-4236-B461-8F80F95F14DB}" sibTransId="{D038A158-D738-4048-B34B-0536607A8FD2}"/>
    <dgm:cxn modelId="{41E700B9-AFB5-4F5B-AFA4-5C95FBBD56C2}" type="presOf" srcId="{5E287269-BA81-4F02-88BF-B9175CADC732}" destId="{A14078A2-2D56-4760-BB64-0C1B4F9030A5}" srcOrd="0" destOrd="0" presId="urn:microsoft.com/office/officeart/2008/layout/HorizontalMultiLevelHierarchy"/>
    <dgm:cxn modelId="{F23A76FD-E48C-4F8B-B403-D44844F7BBBE}" srcId="{4A695D4C-07C6-4436-BE92-9C341244AAE2}" destId="{BF3CD25C-C147-4A4B-BF6D-578F4D7A32B5}" srcOrd="2" destOrd="0" parTransId="{DA7D9998-A37B-44AB-8359-13A78CA99067}" sibTransId="{27FCF94B-C59C-40B7-9642-15018CAB8FD0}"/>
    <dgm:cxn modelId="{B448DC2C-F14B-4FC7-BB54-30E5EA6B7EED}" type="presOf" srcId="{71D0A2CE-3BF4-42B9-BC0B-0BF5389A9BEA}" destId="{FCFB8179-44B0-454F-A37D-50CFB2146DEE}" srcOrd="0" destOrd="0" presId="urn:microsoft.com/office/officeart/2008/layout/HorizontalMultiLevelHierarchy"/>
    <dgm:cxn modelId="{7AE8C555-65C4-41D1-8246-93FE342F5652}" srcId="{46554282-63F6-4412-9331-5BF3C3C30237}" destId="{A89AC07E-0934-467A-AB07-ECD5FA7B1FAE}" srcOrd="1" destOrd="0" parTransId="{5E287269-BA81-4F02-88BF-B9175CADC732}" sibTransId="{3AE34EFE-497C-43A3-B4B6-51157F0DC3D5}"/>
    <dgm:cxn modelId="{549F00C9-CFD3-4E70-8857-09866CE46E66}" type="presOf" srcId="{96E1AD0A-D805-4A1C-AC9B-ED5EDC5CA3BD}" destId="{5BABA11E-565A-4E5B-86BE-28706D9A45EA}" srcOrd="0" destOrd="0" presId="urn:microsoft.com/office/officeart/2008/layout/HorizontalMultiLevelHierarchy"/>
    <dgm:cxn modelId="{53B12B32-B924-4696-8421-A37EC6FAE978}" type="presOf" srcId="{7BB485CE-5A1B-49C1-9772-45C04C7626C6}" destId="{AF22A223-55B6-4079-9F05-1327E10CE4A8}" srcOrd="0" destOrd="0" presId="urn:microsoft.com/office/officeart/2008/layout/HorizontalMultiLevelHierarchy"/>
    <dgm:cxn modelId="{EA856D85-AA6A-4094-918B-9448D46765D5}" srcId="{121CA649-8BDC-4958-A231-2804D5D3C9F6}" destId="{084C4DF9-EA59-47B5-83DB-B57F04049331}" srcOrd="0" destOrd="0" parTransId="{7FC628E6-E6AD-4BAF-907B-F2105E1BD076}" sibTransId="{8F5E1129-1575-48B3-AE66-7AA1DAE47198}"/>
    <dgm:cxn modelId="{8FF5C1C7-16A0-4D6C-AFBD-8B4D26F21E11}" type="presOf" srcId="{AF3C1965-C601-4904-915C-B77FDD8F1668}" destId="{3AC1FC14-3C93-47E7-886A-DCA4F8B7EBA2}" srcOrd="0" destOrd="0" presId="urn:microsoft.com/office/officeart/2008/layout/HorizontalMultiLevelHierarchy"/>
    <dgm:cxn modelId="{D2CD7DCA-82A3-4352-9236-D12E59F61A7D}" type="presOf" srcId="{0DD16678-1D65-49FF-A1C1-ED380C4E8119}" destId="{5F1A57BC-232C-4582-98CE-72613F4B2D2C}" srcOrd="0" destOrd="0" presId="urn:microsoft.com/office/officeart/2008/layout/HorizontalMultiLevelHierarchy"/>
    <dgm:cxn modelId="{89E411A2-E443-43FA-8A48-CC1C03D4E62F}" srcId="{4A695D4C-07C6-4436-BE92-9C341244AAE2}" destId="{F4B2BB3D-79A2-44B5-ADAF-552630FAA436}" srcOrd="7" destOrd="0" parTransId="{7BB485CE-5A1B-49C1-9772-45C04C7626C6}" sibTransId="{A4F722AE-1643-4DCF-AB5F-37370440656E}"/>
    <dgm:cxn modelId="{A2A5572E-8ABD-4D40-84CF-10B73BDD6892}" type="presOf" srcId="{F4B2BB3D-79A2-44B5-ADAF-552630FAA436}" destId="{FDF589F6-89D8-4E19-9FC7-11872877A2BD}" srcOrd="0" destOrd="0" presId="urn:microsoft.com/office/officeart/2008/layout/HorizontalMultiLevelHierarchy"/>
    <dgm:cxn modelId="{219ACA3C-CDF7-46DD-8E7C-BD2410D764B6}" srcId="{4A695D4C-07C6-4436-BE92-9C341244AAE2}" destId="{43B2C6F5-E724-439C-880E-546C26139206}" srcOrd="5" destOrd="0" parTransId="{B3DAEE57-3FF4-4D7B-8E1C-C8A655BBD44C}" sibTransId="{8BD07FDA-A9F8-45EF-8AE6-CB1ABA4F60DF}"/>
    <dgm:cxn modelId="{35BA6A0E-9D83-4179-818B-CC8D6E24B68E}" type="presOf" srcId="{7BB485CE-5A1B-49C1-9772-45C04C7626C6}" destId="{52D9B05C-1973-4ED9-934A-FE67AE146738}" srcOrd="1" destOrd="0" presId="urn:microsoft.com/office/officeart/2008/layout/HorizontalMultiLevelHierarchy"/>
    <dgm:cxn modelId="{E8DBE18F-0816-47D7-AFF5-ED2C9215941F}" type="presOf" srcId="{DA7D9998-A37B-44AB-8359-13A78CA99067}" destId="{C096EF53-9AC7-4F67-96CD-5BA189421529}" srcOrd="0" destOrd="0" presId="urn:microsoft.com/office/officeart/2008/layout/HorizontalMultiLevelHierarchy"/>
    <dgm:cxn modelId="{A023E244-5748-48C2-8814-137793EBD1F2}" srcId="{4A695D4C-07C6-4436-BE92-9C341244AAE2}" destId="{4BC7BCFF-311C-4BB2-9E10-5549398E4A6F}" srcOrd="1" destOrd="0" parTransId="{96E1AD0A-D805-4A1C-AC9B-ED5EDC5CA3BD}" sibTransId="{18332080-B347-4343-9299-7D942380AA20}"/>
    <dgm:cxn modelId="{9235B302-082F-43DF-B787-32586B317C73}" type="presOf" srcId="{1CFCD604-4792-4236-B461-8F80F95F14DB}" destId="{CFF2CC90-FA5A-4E10-A044-95CA653B397B}" srcOrd="1" destOrd="0" presId="urn:microsoft.com/office/officeart/2008/layout/HorizontalMultiLevelHierarchy"/>
    <dgm:cxn modelId="{24305747-1466-4140-B355-7D064F8BBA13}" type="presOf" srcId="{C0B78654-CB11-44DE-9D38-012A256791CF}" destId="{A23C7768-C265-4EF0-B8C7-0D7147EA2972}" srcOrd="0" destOrd="0" presId="urn:microsoft.com/office/officeart/2008/layout/HorizontalMultiLevelHierarchy"/>
    <dgm:cxn modelId="{1F5B6C39-BE65-4691-A680-6556D0FF5A8C}" type="presOf" srcId="{4BC7BCFF-311C-4BB2-9E10-5549398E4A6F}" destId="{91CCC058-842D-4475-A577-EBB0CC957EC5}" srcOrd="0" destOrd="0" presId="urn:microsoft.com/office/officeart/2008/layout/HorizontalMultiLevelHierarchy"/>
    <dgm:cxn modelId="{72D901C2-4259-4871-BDA9-F8AD4A09F743}" type="presOf" srcId="{B3DAEE57-3FF4-4D7B-8E1C-C8A655BBD44C}" destId="{72E9173D-224C-4801-858D-FB07E7FBE2A2}" srcOrd="1" destOrd="0" presId="urn:microsoft.com/office/officeart/2008/layout/HorizontalMultiLevelHierarchy"/>
    <dgm:cxn modelId="{AFE66AED-6041-4B5B-B582-B6BCB5ADBEB5}" type="presOf" srcId="{A89AC07E-0934-467A-AB07-ECD5FA7B1FAE}" destId="{FC4629E8-6A65-496A-99C4-3D51D67CBC83}" srcOrd="0" destOrd="0" presId="urn:microsoft.com/office/officeart/2008/layout/HorizontalMultiLevelHierarchy"/>
    <dgm:cxn modelId="{755E1998-7DD3-4667-BF5E-803B006E1B72}" type="presOf" srcId="{4A695D4C-07C6-4436-BE92-9C341244AAE2}" destId="{A94CC5B1-F95C-4030-B176-73065D75CE02}" srcOrd="0" destOrd="0" presId="urn:microsoft.com/office/officeart/2008/layout/HorizontalMultiLevelHierarchy"/>
    <dgm:cxn modelId="{69C36E74-9440-4AFE-B945-43E160F2BB7C}" type="presOf" srcId="{43B2C6F5-E724-439C-880E-546C26139206}" destId="{4A5FA3B4-C282-4375-A3C6-7C087E95CDCB}" srcOrd="0" destOrd="0" presId="urn:microsoft.com/office/officeart/2008/layout/HorizontalMultiLevelHierarchy"/>
    <dgm:cxn modelId="{04F8F61E-AC11-4C83-A63E-B6AEC8611469}" type="presOf" srcId="{1CFCD604-4792-4236-B461-8F80F95F14DB}" destId="{880A8AA7-131B-4665-BA0E-ABE40BD33220}" srcOrd="0" destOrd="0" presId="urn:microsoft.com/office/officeart/2008/layout/HorizontalMultiLevelHierarchy"/>
    <dgm:cxn modelId="{9798C7C3-B722-4667-B119-BA5FEF6F2E7B}" type="presOf" srcId="{1DF22D42-CAC9-4AD5-A095-0D758A604251}" destId="{8E2129E8-7087-4DE2-8406-17E6A9D576E7}" srcOrd="1" destOrd="0" presId="urn:microsoft.com/office/officeart/2008/layout/HorizontalMultiLevelHierarchy"/>
    <dgm:cxn modelId="{CBC3CDF2-C00B-4712-BF1A-A22BEBE02C9A}" type="presOf" srcId="{AD78C909-8E9B-4192-AB5A-7B2650742EA2}" destId="{1E25459C-719C-4C25-B7C9-6BB24B296CE6}" srcOrd="1" destOrd="0" presId="urn:microsoft.com/office/officeart/2008/layout/HorizontalMultiLevelHierarchy"/>
    <dgm:cxn modelId="{19C559B8-2E42-449F-9660-59EE51607071}" type="presOf" srcId="{AD78C909-8E9B-4192-AB5A-7B2650742EA2}" destId="{F7A87A38-33C5-439D-AD5D-3D73B92816F0}" srcOrd="0" destOrd="0" presId="urn:microsoft.com/office/officeart/2008/layout/HorizontalMultiLevelHierarchy"/>
    <dgm:cxn modelId="{294DFC29-7E3C-4735-A0A8-4EF9981DD3FE}" type="presOf" srcId="{DA0CCA47-F585-428D-97ED-0A2A2B416028}" destId="{482C9313-3A11-4950-889D-D48B9BFA1D55}" srcOrd="1" destOrd="0" presId="urn:microsoft.com/office/officeart/2008/layout/HorizontalMultiLevelHierarchy"/>
    <dgm:cxn modelId="{D20B71E4-5F6C-4171-882F-62F1E6D95A85}" type="presOf" srcId="{331233B8-775D-49B9-A9DA-75FD1285A531}" destId="{C5EE2762-C3F9-4F6D-9D1D-58B6DD50C635}" srcOrd="0" destOrd="0" presId="urn:microsoft.com/office/officeart/2008/layout/HorizontalMultiLevelHierarchy"/>
    <dgm:cxn modelId="{A249FA31-667D-4897-B2FF-48ECDDFDD674}" type="presOf" srcId="{B3DAEE57-3FF4-4D7B-8E1C-C8A655BBD44C}" destId="{8B6EF4F7-025E-4194-B75D-CD6F243C8BD6}" srcOrd="0" destOrd="0" presId="urn:microsoft.com/office/officeart/2008/layout/HorizontalMultiLevelHierarchy"/>
    <dgm:cxn modelId="{42774367-0025-42CE-8513-8CC8390E3AA6}" type="presOf" srcId="{084C4DF9-EA59-47B5-83DB-B57F04049331}" destId="{437BB4C1-A273-4240-8A01-72DB3F97B4E3}" srcOrd="0" destOrd="0" presId="urn:microsoft.com/office/officeart/2008/layout/HorizontalMultiLevelHierarchy"/>
    <dgm:cxn modelId="{0C4876FB-8E46-43E4-8CEB-0435A225B054}" type="presOf" srcId="{7FC628E6-E6AD-4BAF-907B-F2105E1BD076}" destId="{01819410-8BC9-4FFC-865E-1C211CFEDADE}" srcOrd="0" destOrd="0" presId="urn:microsoft.com/office/officeart/2008/layout/HorizontalMultiLevelHierarchy"/>
    <dgm:cxn modelId="{FB932F8A-2293-435A-8F32-8163195AE42F}" srcId="{CE6F0FF8-1C7A-402D-959B-C23102FFC440}" destId="{46554282-63F6-4412-9331-5BF3C3C30237}" srcOrd="0" destOrd="0" parTransId="{3371216B-7A67-4976-8185-931542DB8A32}" sibTransId="{864C8AB9-0F52-4583-A0E9-F7A1D4D02450}"/>
    <dgm:cxn modelId="{4C51A31E-8C59-4ACC-9C82-8DD9959A927B}" srcId="{121CA649-8BDC-4958-A231-2804D5D3C9F6}" destId="{4A695D4C-07C6-4436-BE92-9C341244AAE2}" srcOrd="1" destOrd="0" parTransId="{1DF22D42-CAC9-4AD5-A095-0D758A604251}" sibTransId="{B458BEA0-7200-4FAE-ABE3-DAF73CDBDE3B}"/>
    <dgm:cxn modelId="{6C173269-6BBB-4D70-8D31-14EF9E812163}" type="presOf" srcId="{DA0CCA47-F585-428D-97ED-0A2A2B416028}" destId="{D896A729-1701-4F4B-9D15-4DB368EFC5B7}" srcOrd="0" destOrd="0" presId="urn:microsoft.com/office/officeart/2008/layout/HorizontalMultiLevelHierarchy"/>
    <dgm:cxn modelId="{1A8ABE5C-00E8-4C50-B633-4FC4F52238E0}" type="presOf" srcId="{EB7700DE-95B8-4D97-BACE-2517B9F1E0ED}" destId="{0FE5641E-BB1A-4F4B-9D6E-29C8D25EDA6B}" srcOrd="1" destOrd="0" presId="urn:microsoft.com/office/officeart/2008/layout/HorizontalMultiLevelHierarchy"/>
    <dgm:cxn modelId="{0F08E6F4-5B91-41B8-9F79-966AD85365BE}" type="presOf" srcId="{CE6F0FF8-1C7A-402D-959B-C23102FFC440}" destId="{A3A785E8-0822-490E-B347-FD5EB1CC4CEA}" srcOrd="0" destOrd="0" presId="urn:microsoft.com/office/officeart/2008/layout/HorizontalMultiLevelHierarchy"/>
    <dgm:cxn modelId="{789E8746-85EA-4C69-B424-BAF06D8551C6}" type="presOf" srcId="{85F14B2B-90AF-4206-BECF-9BC9A1C8B5C4}" destId="{BB673B44-7A56-4E33-80A9-5EC3CCB5F9C3}" srcOrd="0" destOrd="0" presId="urn:microsoft.com/office/officeart/2008/layout/HorizontalMultiLevelHierarchy"/>
    <dgm:cxn modelId="{CDBB3BAE-34F3-4D68-A2E7-436BEB975A37}" type="presOf" srcId="{47234D56-487E-4A49-939F-AAB370676394}" destId="{4ABE3B8B-DCF0-43EB-80CE-0C7BACB631BF}" srcOrd="0" destOrd="0" presId="urn:microsoft.com/office/officeart/2008/layout/HorizontalMultiLevelHierarchy"/>
    <dgm:cxn modelId="{DCFEB8AE-8F19-4415-81CF-DE43B56A6901}" srcId="{4A695D4C-07C6-4436-BE92-9C341244AAE2}" destId="{C0B78654-CB11-44DE-9D38-012A256791CF}" srcOrd="6" destOrd="0" parTransId="{EB7700DE-95B8-4D97-BACE-2517B9F1E0ED}" sibTransId="{A66BCD25-1230-47F6-9D02-1ABAE27089A8}"/>
    <dgm:cxn modelId="{E429FE60-C262-4DDA-9D51-78C16F7D3E2D}" type="presOf" srcId="{47234D56-487E-4A49-939F-AAB370676394}" destId="{C9A154FB-D236-420A-9C8F-E71311A33739}" srcOrd="1" destOrd="0" presId="urn:microsoft.com/office/officeart/2008/layout/HorizontalMultiLevelHierarchy"/>
    <dgm:cxn modelId="{EA8C0E25-AEF2-4D9E-9736-2262C7ED718A}" srcId="{4A695D4C-07C6-4436-BE92-9C341244AAE2}" destId="{85F14B2B-90AF-4206-BECF-9BC9A1C8B5C4}" srcOrd="4" destOrd="0" parTransId="{47234D56-487E-4A49-939F-AAB370676394}" sibTransId="{C6B3FBC2-65BD-476A-AF65-D27676F54BBF}"/>
    <dgm:cxn modelId="{37D9139A-64AF-4890-943A-0F8694821303}" type="presOf" srcId="{1DF22D42-CAC9-4AD5-A095-0D758A604251}" destId="{34A3CEC3-688D-4BF9-B7D5-8E01E17263A9}" srcOrd="0" destOrd="0" presId="urn:microsoft.com/office/officeart/2008/layout/HorizontalMultiLevelHierarchy"/>
    <dgm:cxn modelId="{2A57784F-579B-4026-A9E0-016933667CA8}" type="presOf" srcId="{BF3CD25C-C147-4A4B-BF6D-578F4D7A32B5}" destId="{F21903C1-4933-43AC-83B7-47B9061C41F6}" srcOrd="0" destOrd="0" presId="urn:microsoft.com/office/officeart/2008/layout/HorizontalMultiLevelHierarchy"/>
    <dgm:cxn modelId="{4FD189C5-9DEB-4332-9127-DC1BBDDAD439}" type="presOf" srcId="{96E1AD0A-D805-4A1C-AC9B-ED5EDC5CA3BD}" destId="{4DB670B1-D072-47E5-9071-69F5067C3EEF}" srcOrd="1" destOrd="0" presId="urn:microsoft.com/office/officeart/2008/layout/HorizontalMultiLevelHierarchy"/>
    <dgm:cxn modelId="{9E3952C2-D2B8-4761-80F1-6DB2A19A3A95}" type="presOf" srcId="{46554282-63F6-4412-9331-5BF3C3C30237}" destId="{BDFC6A5E-8D9C-4273-A7AF-C2A928F2E5F4}" srcOrd="0" destOrd="0" presId="urn:microsoft.com/office/officeart/2008/layout/HorizontalMultiLevelHierarchy"/>
    <dgm:cxn modelId="{C13E5C52-31B8-4A7E-BE72-EDE207CC1D38}" srcId="{A89AC07E-0934-467A-AB07-ECD5FA7B1FAE}" destId="{71D0A2CE-3BF4-42B9-BC0B-0BF5389A9BEA}" srcOrd="0" destOrd="0" parTransId="{AF3C1965-C601-4904-915C-B77FDD8F1668}" sibTransId="{4F439EDE-5141-4D1B-877F-91CE5F262A32}"/>
    <dgm:cxn modelId="{FC7E4D57-EF86-4421-A20C-3CF1EAC58E71}" type="presOf" srcId="{5E287269-BA81-4F02-88BF-B9175CADC732}" destId="{0395C786-A16B-4F80-A03A-F1DA072724BB}" srcOrd="1" destOrd="0" presId="urn:microsoft.com/office/officeart/2008/layout/HorizontalMultiLevelHierarchy"/>
    <dgm:cxn modelId="{58570574-E549-4909-9C09-DC1100E81F2C}" type="presOf" srcId="{AF3C1965-C601-4904-915C-B77FDD8F1668}" destId="{C570F441-2AD3-4902-8502-973DCE3E41BC}" srcOrd="1" destOrd="0" presId="urn:microsoft.com/office/officeart/2008/layout/HorizontalMultiLevelHierarchy"/>
    <dgm:cxn modelId="{6CC695F2-7A6E-411C-87D0-6A915198A097}" type="presParOf" srcId="{A3A785E8-0822-490E-B347-FD5EB1CC4CEA}" destId="{4326C909-CCEB-4BD9-852A-CF13D019F742}" srcOrd="0" destOrd="0" presId="urn:microsoft.com/office/officeart/2008/layout/HorizontalMultiLevelHierarchy"/>
    <dgm:cxn modelId="{78AA0A43-3971-4E6A-8DD8-98DE28FA11D6}" type="presParOf" srcId="{4326C909-CCEB-4BD9-852A-CF13D019F742}" destId="{BDFC6A5E-8D9C-4273-A7AF-C2A928F2E5F4}" srcOrd="0" destOrd="0" presId="urn:microsoft.com/office/officeart/2008/layout/HorizontalMultiLevelHierarchy"/>
    <dgm:cxn modelId="{70A892F1-99ED-4F9C-8B81-BB9BEBDA3D5B}" type="presParOf" srcId="{4326C909-CCEB-4BD9-852A-CF13D019F742}" destId="{0E038FFB-A7B5-48CE-9D60-B5233E07AF58}" srcOrd="1" destOrd="0" presId="urn:microsoft.com/office/officeart/2008/layout/HorizontalMultiLevelHierarchy"/>
    <dgm:cxn modelId="{46F39302-827D-4F1F-9281-7405CC21A8E4}" type="presParOf" srcId="{0E038FFB-A7B5-48CE-9D60-B5233E07AF58}" destId="{D896A729-1701-4F4B-9D15-4DB368EFC5B7}" srcOrd="0" destOrd="0" presId="urn:microsoft.com/office/officeart/2008/layout/HorizontalMultiLevelHierarchy"/>
    <dgm:cxn modelId="{156E47E0-7408-427E-973B-4BB9623AE478}" type="presParOf" srcId="{D896A729-1701-4F4B-9D15-4DB368EFC5B7}" destId="{482C9313-3A11-4950-889D-D48B9BFA1D55}" srcOrd="0" destOrd="0" presId="urn:microsoft.com/office/officeart/2008/layout/HorizontalMultiLevelHierarchy"/>
    <dgm:cxn modelId="{171EEFDF-D89F-4B86-93FB-1393268456F7}" type="presParOf" srcId="{0E038FFB-A7B5-48CE-9D60-B5233E07AF58}" destId="{8D307218-F431-4274-9069-8139F8F398EB}" srcOrd="1" destOrd="0" presId="urn:microsoft.com/office/officeart/2008/layout/HorizontalMultiLevelHierarchy"/>
    <dgm:cxn modelId="{4D5669D4-1560-4979-9A8A-718DE3E3F02F}" type="presParOf" srcId="{8D307218-F431-4274-9069-8139F8F398EB}" destId="{491D66AB-9F20-4E30-82B3-3F6E4D5B5D30}" srcOrd="0" destOrd="0" presId="urn:microsoft.com/office/officeart/2008/layout/HorizontalMultiLevelHierarchy"/>
    <dgm:cxn modelId="{26A6A979-A459-45ED-AA8A-828567DDC6A8}" type="presParOf" srcId="{8D307218-F431-4274-9069-8139F8F398EB}" destId="{CEB17F25-0100-40B1-9E51-14037E651493}" srcOrd="1" destOrd="0" presId="urn:microsoft.com/office/officeart/2008/layout/HorizontalMultiLevelHierarchy"/>
    <dgm:cxn modelId="{3364961D-9F94-42A7-B189-CBF84D0BC87E}" type="presParOf" srcId="{CEB17F25-0100-40B1-9E51-14037E651493}" destId="{01819410-8BC9-4FFC-865E-1C211CFEDADE}" srcOrd="0" destOrd="0" presId="urn:microsoft.com/office/officeart/2008/layout/HorizontalMultiLevelHierarchy"/>
    <dgm:cxn modelId="{0167EA55-4A33-40D7-94F1-8106928DDD3C}" type="presParOf" srcId="{01819410-8BC9-4FFC-865E-1C211CFEDADE}" destId="{D68CA0FC-E4BA-4064-BE49-D5868F4682C1}" srcOrd="0" destOrd="0" presId="urn:microsoft.com/office/officeart/2008/layout/HorizontalMultiLevelHierarchy"/>
    <dgm:cxn modelId="{F4545740-D90D-4FD6-9922-820B7C5FF08B}" type="presParOf" srcId="{CEB17F25-0100-40B1-9E51-14037E651493}" destId="{A907AE11-BEDF-4D51-A241-9704E7B69472}" srcOrd="1" destOrd="0" presId="urn:microsoft.com/office/officeart/2008/layout/HorizontalMultiLevelHierarchy"/>
    <dgm:cxn modelId="{38CB794F-8CDF-4D25-B6C9-A13300E6DA9F}" type="presParOf" srcId="{A907AE11-BEDF-4D51-A241-9704E7B69472}" destId="{437BB4C1-A273-4240-8A01-72DB3F97B4E3}" srcOrd="0" destOrd="0" presId="urn:microsoft.com/office/officeart/2008/layout/HorizontalMultiLevelHierarchy"/>
    <dgm:cxn modelId="{E7143418-E982-4C1C-ACB5-CCEF0B1C75E3}" type="presParOf" srcId="{A907AE11-BEDF-4D51-A241-9704E7B69472}" destId="{0F0D517D-97EE-4FA6-A92A-72036814DBD8}" srcOrd="1" destOrd="0" presId="urn:microsoft.com/office/officeart/2008/layout/HorizontalMultiLevelHierarchy"/>
    <dgm:cxn modelId="{65A93060-D539-4A1A-992B-20117273137D}" type="presParOf" srcId="{CEB17F25-0100-40B1-9E51-14037E651493}" destId="{34A3CEC3-688D-4BF9-B7D5-8E01E17263A9}" srcOrd="2" destOrd="0" presId="urn:microsoft.com/office/officeart/2008/layout/HorizontalMultiLevelHierarchy"/>
    <dgm:cxn modelId="{C53B2C20-9615-4038-A3AA-13C26A6E875D}" type="presParOf" srcId="{34A3CEC3-688D-4BF9-B7D5-8E01E17263A9}" destId="{8E2129E8-7087-4DE2-8406-17E6A9D576E7}" srcOrd="0" destOrd="0" presId="urn:microsoft.com/office/officeart/2008/layout/HorizontalMultiLevelHierarchy"/>
    <dgm:cxn modelId="{3AC111E3-E601-4AF4-B22E-E2E29DDE036F}" type="presParOf" srcId="{CEB17F25-0100-40B1-9E51-14037E651493}" destId="{3ECFD225-E847-46F1-BF41-2B2D826E85C3}" srcOrd="3" destOrd="0" presId="urn:microsoft.com/office/officeart/2008/layout/HorizontalMultiLevelHierarchy"/>
    <dgm:cxn modelId="{498B7221-4491-427E-B2FF-A40728D95887}" type="presParOf" srcId="{3ECFD225-E847-46F1-BF41-2B2D826E85C3}" destId="{A94CC5B1-F95C-4030-B176-73065D75CE02}" srcOrd="0" destOrd="0" presId="urn:microsoft.com/office/officeart/2008/layout/HorizontalMultiLevelHierarchy"/>
    <dgm:cxn modelId="{E31E4F1D-35A8-47EF-8918-D3A1FAFE5BB4}" type="presParOf" srcId="{3ECFD225-E847-46F1-BF41-2B2D826E85C3}" destId="{F2B1C94C-BA31-4648-9C30-6903EF0006DB}" srcOrd="1" destOrd="0" presId="urn:microsoft.com/office/officeart/2008/layout/HorizontalMultiLevelHierarchy"/>
    <dgm:cxn modelId="{2D38EDE3-D5D1-4323-8BFD-887044654D8B}" type="presParOf" srcId="{F2B1C94C-BA31-4648-9C30-6903EF0006DB}" destId="{880A8AA7-131B-4665-BA0E-ABE40BD33220}" srcOrd="0" destOrd="0" presId="urn:microsoft.com/office/officeart/2008/layout/HorizontalMultiLevelHierarchy"/>
    <dgm:cxn modelId="{45988A6A-8F4E-44BF-B081-070CC1465C3D}" type="presParOf" srcId="{880A8AA7-131B-4665-BA0E-ABE40BD33220}" destId="{CFF2CC90-FA5A-4E10-A044-95CA653B397B}" srcOrd="0" destOrd="0" presId="urn:microsoft.com/office/officeart/2008/layout/HorizontalMultiLevelHierarchy"/>
    <dgm:cxn modelId="{798622F7-8636-405F-90A1-80DB1E6CF733}" type="presParOf" srcId="{F2B1C94C-BA31-4648-9C30-6903EF0006DB}" destId="{9403E230-0C2E-4267-9579-1450C733733E}" srcOrd="1" destOrd="0" presId="urn:microsoft.com/office/officeart/2008/layout/HorizontalMultiLevelHierarchy"/>
    <dgm:cxn modelId="{9C27BA54-4D3D-45CD-AD71-49851F9FC7DD}" type="presParOf" srcId="{9403E230-0C2E-4267-9579-1450C733733E}" destId="{C5EE2762-C3F9-4F6D-9D1D-58B6DD50C635}" srcOrd="0" destOrd="0" presId="urn:microsoft.com/office/officeart/2008/layout/HorizontalMultiLevelHierarchy"/>
    <dgm:cxn modelId="{887CADDF-CD83-4741-9782-4E706B9A5F60}" type="presParOf" srcId="{9403E230-0C2E-4267-9579-1450C733733E}" destId="{BDF2FA30-263A-48DA-9AA2-107455A1F246}" srcOrd="1" destOrd="0" presId="urn:microsoft.com/office/officeart/2008/layout/HorizontalMultiLevelHierarchy"/>
    <dgm:cxn modelId="{1BC20DFA-AA64-4E14-BC8E-F382C2CA59C7}" type="presParOf" srcId="{F2B1C94C-BA31-4648-9C30-6903EF0006DB}" destId="{5BABA11E-565A-4E5B-86BE-28706D9A45EA}" srcOrd="2" destOrd="0" presId="urn:microsoft.com/office/officeart/2008/layout/HorizontalMultiLevelHierarchy"/>
    <dgm:cxn modelId="{2D151B77-A666-48A6-93FF-FF4BA7D4969B}" type="presParOf" srcId="{5BABA11E-565A-4E5B-86BE-28706D9A45EA}" destId="{4DB670B1-D072-47E5-9071-69F5067C3EEF}" srcOrd="0" destOrd="0" presId="urn:microsoft.com/office/officeart/2008/layout/HorizontalMultiLevelHierarchy"/>
    <dgm:cxn modelId="{D211006D-A01D-484B-8C81-B847AEFDAF38}" type="presParOf" srcId="{F2B1C94C-BA31-4648-9C30-6903EF0006DB}" destId="{0635567E-C688-488E-A549-691411D2C778}" srcOrd="3" destOrd="0" presId="urn:microsoft.com/office/officeart/2008/layout/HorizontalMultiLevelHierarchy"/>
    <dgm:cxn modelId="{A9FA289E-E014-4EEC-83C7-6D75DCCD9388}" type="presParOf" srcId="{0635567E-C688-488E-A549-691411D2C778}" destId="{91CCC058-842D-4475-A577-EBB0CC957EC5}" srcOrd="0" destOrd="0" presId="urn:microsoft.com/office/officeart/2008/layout/HorizontalMultiLevelHierarchy"/>
    <dgm:cxn modelId="{48B8E702-5C43-4DFE-9F53-B18EA3F9BBD1}" type="presParOf" srcId="{0635567E-C688-488E-A549-691411D2C778}" destId="{B61CC060-D380-4492-BAEC-B590E08D11CC}" srcOrd="1" destOrd="0" presId="urn:microsoft.com/office/officeart/2008/layout/HorizontalMultiLevelHierarchy"/>
    <dgm:cxn modelId="{23551DCA-CA36-498E-8D93-D989C3A7452A}" type="presParOf" srcId="{F2B1C94C-BA31-4648-9C30-6903EF0006DB}" destId="{C096EF53-9AC7-4F67-96CD-5BA189421529}" srcOrd="4" destOrd="0" presId="urn:microsoft.com/office/officeart/2008/layout/HorizontalMultiLevelHierarchy"/>
    <dgm:cxn modelId="{E5BE7A98-D9C5-4823-94A0-7BB44ACEBB61}" type="presParOf" srcId="{C096EF53-9AC7-4F67-96CD-5BA189421529}" destId="{70A2D817-1078-4655-98E5-497B8665D4CB}" srcOrd="0" destOrd="0" presId="urn:microsoft.com/office/officeart/2008/layout/HorizontalMultiLevelHierarchy"/>
    <dgm:cxn modelId="{0F214CFB-1631-46CB-B414-E8D9E7ABF264}" type="presParOf" srcId="{F2B1C94C-BA31-4648-9C30-6903EF0006DB}" destId="{EACB36A0-B763-4505-A818-B986A201A040}" srcOrd="5" destOrd="0" presId="urn:microsoft.com/office/officeart/2008/layout/HorizontalMultiLevelHierarchy"/>
    <dgm:cxn modelId="{1C6388C0-E5CA-4876-8F19-5E47715DA2FB}" type="presParOf" srcId="{EACB36A0-B763-4505-A818-B986A201A040}" destId="{F21903C1-4933-43AC-83B7-47B9061C41F6}" srcOrd="0" destOrd="0" presId="urn:microsoft.com/office/officeart/2008/layout/HorizontalMultiLevelHierarchy"/>
    <dgm:cxn modelId="{C50638CB-9981-4BA4-9AE9-1DE896C91CCB}" type="presParOf" srcId="{EACB36A0-B763-4505-A818-B986A201A040}" destId="{AE7CB9A3-8B86-4D45-8E9B-B1217A6E8C14}" srcOrd="1" destOrd="0" presId="urn:microsoft.com/office/officeart/2008/layout/HorizontalMultiLevelHierarchy"/>
    <dgm:cxn modelId="{BE2D0276-7CD0-4768-B464-AB8586D6ADB8}" type="presParOf" srcId="{F2B1C94C-BA31-4648-9C30-6903EF0006DB}" destId="{F7A87A38-33C5-439D-AD5D-3D73B92816F0}" srcOrd="6" destOrd="0" presId="urn:microsoft.com/office/officeart/2008/layout/HorizontalMultiLevelHierarchy"/>
    <dgm:cxn modelId="{C7408110-A7FE-4626-983D-6F755661E0A8}" type="presParOf" srcId="{F7A87A38-33C5-439D-AD5D-3D73B92816F0}" destId="{1E25459C-719C-4C25-B7C9-6BB24B296CE6}" srcOrd="0" destOrd="0" presId="urn:microsoft.com/office/officeart/2008/layout/HorizontalMultiLevelHierarchy"/>
    <dgm:cxn modelId="{76399DF2-0769-4770-A149-7AA3508B7B4C}" type="presParOf" srcId="{F2B1C94C-BA31-4648-9C30-6903EF0006DB}" destId="{6F95A446-ECA9-4137-B1E2-A5E3C00C3348}" srcOrd="7" destOrd="0" presId="urn:microsoft.com/office/officeart/2008/layout/HorizontalMultiLevelHierarchy"/>
    <dgm:cxn modelId="{C56A1AE0-0836-4477-B03D-6120F5402101}" type="presParOf" srcId="{6F95A446-ECA9-4137-B1E2-A5E3C00C3348}" destId="{5F1A57BC-232C-4582-98CE-72613F4B2D2C}" srcOrd="0" destOrd="0" presId="urn:microsoft.com/office/officeart/2008/layout/HorizontalMultiLevelHierarchy"/>
    <dgm:cxn modelId="{EA0EB3AD-F7E6-4F10-8355-58704E07899B}" type="presParOf" srcId="{6F95A446-ECA9-4137-B1E2-A5E3C00C3348}" destId="{024AA133-9B65-4373-8426-9739EA567E48}" srcOrd="1" destOrd="0" presId="urn:microsoft.com/office/officeart/2008/layout/HorizontalMultiLevelHierarchy"/>
    <dgm:cxn modelId="{648E0C6B-735E-488A-85D6-99305EDEAC35}" type="presParOf" srcId="{F2B1C94C-BA31-4648-9C30-6903EF0006DB}" destId="{4ABE3B8B-DCF0-43EB-80CE-0C7BACB631BF}" srcOrd="8" destOrd="0" presId="urn:microsoft.com/office/officeart/2008/layout/HorizontalMultiLevelHierarchy"/>
    <dgm:cxn modelId="{2D32A1E3-F703-4AC9-816C-0EC24C8E5C47}" type="presParOf" srcId="{4ABE3B8B-DCF0-43EB-80CE-0C7BACB631BF}" destId="{C9A154FB-D236-420A-9C8F-E71311A33739}" srcOrd="0" destOrd="0" presId="urn:microsoft.com/office/officeart/2008/layout/HorizontalMultiLevelHierarchy"/>
    <dgm:cxn modelId="{9B5C9FAE-CAD7-4BEB-AF60-05D480DCDE0D}" type="presParOf" srcId="{F2B1C94C-BA31-4648-9C30-6903EF0006DB}" destId="{6E91258D-4F81-4974-93CE-3BCE72940061}" srcOrd="9" destOrd="0" presId="urn:microsoft.com/office/officeart/2008/layout/HorizontalMultiLevelHierarchy"/>
    <dgm:cxn modelId="{E6620981-8282-46E0-8D5F-03295AA299D7}" type="presParOf" srcId="{6E91258D-4F81-4974-93CE-3BCE72940061}" destId="{BB673B44-7A56-4E33-80A9-5EC3CCB5F9C3}" srcOrd="0" destOrd="0" presId="urn:microsoft.com/office/officeart/2008/layout/HorizontalMultiLevelHierarchy"/>
    <dgm:cxn modelId="{2FE126D3-B373-4BA2-A012-C6312818230A}" type="presParOf" srcId="{6E91258D-4F81-4974-93CE-3BCE72940061}" destId="{6A7ADEDF-ACDF-46CC-863D-DAE05287304F}" srcOrd="1" destOrd="0" presId="urn:microsoft.com/office/officeart/2008/layout/HorizontalMultiLevelHierarchy"/>
    <dgm:cxn modelId="{37C22E14-13B8-4221-89A6-90375222694B}" type="presParOf" srcId="{F2B1C94C-BA31-4648-9C30-6903EF0006DB}" destId="{8B6EF4F7-025E-4194-B75D-CD6F243C8BD6}" srcOrd="10" destOrd="0" presId="urn:microsoft.com/office/officeart/2008/layout/HorizontalMultiLevelHierarchy"/>
    <dgm:cxn modelId="{F3C8F96B-B598-4CF9-B06B-634EA66B5C5D}" type="presParOf" srcId="{8B6EF4F7-025E-4194-B75D-CD6F243C8BD6}" destId="{72E9173D-224C-4801-858D-FB07E7FBE2A2}" srcOrd="0" destOrd="0" presId="urn:microsoft.com/office/officeart/2008/layout/HorizontalMultiLevelHierarchy"/>
    <dgm:cxn modelId="{BBB36327-4F74-4729-9B0A-5D72D8EF23C9}" type="presParOf" srcId="{F2B1C94C-BA31-4648-9C30-6903EF0006DB}" destId="{7DC3F832-571A-4B4A-9428-EB139E6F1DC2}" srcOrd="11" destOrd="0" presId="urn:microsoft.com/office/officeart/2008/layout/HorizontalMultiLevelHierarchy"/>
    <dgm:cxn modelId="{9026ED59-410A-420D-9E2D-D322D7B86553}" type="presParOf" srcId="{7DC3F832-571A-4B4A-9428-EB139E6F1DC2}" destId="{4A5FA3B4-C282-4375-A3C6-7C087E95CDCB}" srcOrd="0" destOrd="0" presId="urn:microsoft.com/office/officeart/2008/layout/HorizontalMultiLevelHierarchy"/>
    <dgm:cxn modelId="{D2D7A0F9-03C6-48D5-913E-A94BC5408350}" type="presParOf" srcId="{7DC3F832-571A-4B4A-9428-EB139E6F1DC2}" destId="{05E349DA-E895-44A6-B809-E83E05EC2493}" srcOrd="1" destOrd="0" presId="urn:microsoft.com/office/officeart/2008/layout/HorizontalMultiLevelHierarchy"/>
    <dgm:cxn modelId="{2556744C-F3BD-42A0-AF74-77D2A904CB68}" type="presParOf" srcId="{F2B1C94C-BA31-4648-9C30-6903EF0006DB}" destId="{79CD07BB-8902-4378-88A8-CECFE8685984}" srcOrd="12" destOrd="0" presId="urn:microsoft.com/office/officeart/2008/layout/HorizontalMultiLevelHierarchy"/>
    <dgm:cxn modelId="{C9DAE734-FB0C-4249-AD54-524073F1A1CD}" type="presParOf" srcId="{79CD07BB-8902-4378-88A8-CECFE8685984}" destId="{0FE5641E-BB1A-4F4B-9D6E-29C8D25EDA6B}" srcOrd="0" destOrd="0" presId="urn:microsoft.com/office/officeart/2008/layout/HorizontalMultiLevelHierarchy"/>
    <dgm:cxn modelId="{6CF7C34C-1D60-4866-8181-0641472ECC2C}" type="presParOf" srcId="{F2B1C94C-BA31-4648-9C30-6903EF0006DB}" destId="{505446D2-6CD4-4F6E-9412-728C1CA5543D}" srcOrd="13" destOrd="0" presId="urn:microsoft.com/office/officeart/2008/layout/HorizontalMultiLevelHierarchy"/>
    <dgm:cxn modelId="{9A8C6B19-9181-4AFE-B4D5-C66313FAE454}" type="presParOf" srcId="{505446D2-6CD4-4F6E-9412-728C1CA5543D}" destId="{A23C7768-C265-4EF0-B8C7-0D7147EA2972}" srcOrd="0" destOrd="0" presId="urn:microsoft.com/office/officeart/2008/layout/HorizontalMultiLevelHierarchy"/>
    <dgm:cxn modelId="{686AA073-12ED-45D8-AAD9-E8EC2151752A}" type="presParOf" srcId="{505446D2-6CD4-4F6E-9412-728C1CA5543D}" destId="{4CEB7FE7-F715-4515-B7AE-2CB55CF5703F}" srcOrd="1" destOrd="0" presId="urn:microsoft.com/office/officeart/2008/layout/HorizontalMultiLevelHierarchy"/>
    <dgm:cxn modelId="{80896F0B-404C-458F-8BA6-90BBAB9FE276}" type="presParOf" srcId="{F2B1C94C-BA31-4648-9C30-6903EF0006DB}" destId="{AF22A223-55B6-4079-9F05-1327E10CE4A8}" srcOrd="14" destOrd="0" presId="urn:microsoft.com/office/officeart/2008/layout/HorizontalMultiLevelHierarchy"/>
    <dgm:cxn modelId="{952667E6-568C-43FD-8799-FA86421AE6BC}" type="presParOf" srcId="{AF22A223-55B6-4079-9F05-1327E10CE4A8}" destId="{52D9B05C-1973-4ED9-934A-FE67AE146738}" srcOrd="0" destOrd="0" presId="urn:microsoft.com/office/officeart/2008/layout/HorizontalMultiLevelHierarchy"/>
    <dgm:cxn modelId="{3016ACF5-791F-463C-8B38-E6E7D508CD3F}" type="presParOf" srcId="{F2B1C94C-BA31-4648-9C30-6903EF0006DB}" destId="{5F86F75A-B61A-4A93-B630-6C22E9D8763F}" srcOrd="15" destOrd="0" presId="urn:microsoft.com/office/officeart/2008/layout/HorizontalMultiLevelHierarchy"/>
    <dgm:cxn modelId="{26B955B6-6FB1-4604-AFDB-BA6D14A3BBBE}" type="presParOf" srcId="{5F86F75A-B61A-4A93-B630-6C22E9D8763F}" destId="{FDF589F6-89D8-4E19-9FC7-11872877A2BD}" srcOrd="0" destOrd="0" presId="urn:microsoft.com/office/officeart/2008/layout/HorizontalMultiLevelHierarchy"/>
    <dgm:cxn modelId="{90DB37D0-58B4-46EC-B5C0-085980E6F810}" type="presParOf" srcId="{5F86F75A-B61A-4A93-B630-6C22E9D8763F}" destId="{D23DC3B2-1A4C-4F68-9349-48E3B0564EFB}" srcOrd="1" destOrd="0" presId="urn:microsoft.com/office/officeart/2008/layout/HorizontalMultiLevelHierarchy"/>
    <dgm:cxn modelId="{ACB27E9C-C6C7-44C2-B626-F27FC0D044D9}" type="presParOf" srcId="{0E038FFB-A7B5-48CE-9D60-B5233E07AF58}" destId="{A14078A2-2D56-4760-BB64-0C1B4F9030A5}" srcOrd="2" destOrd="0" presId="urn:microsoft.com/office/officeart/2008/layout/HorizontalMultiLevelHierarchy"/>
    <dgm:cxn modelId="{09844E4E-57C3-4232-8A33-20FC1C2416F4}" type="presParOf" srcId="{A14078A2-2D56-4760-BB64-0C1B4F9030A5}" destId="{0395C786-A16B-4F80-A03A-F1DA072724BB}" srcOrd="0" destOrd="0" presId="urn:microsoft.com/office/officeart/2008/layout/HorizontalMultiLevelHierarchy"/>
    <dgm:cxn modelId="{17DF12DD-269E-4F3C-BD9F-784C8544B17A}" type="presParOf" srcId="{0E038FFB-A7B5-48CE-9D60-B5233E07AF58}" destId="{0A0F6FF8-563C-41B4-A97C-9226AB454247}" srcOrd="3" destOrd="0" presId="urn:microsoft.com/office/officeart/2008/layout/HorizontalMultiLevelHierarchy"/>
    <dgm:cxn modelId="{1AC2362D-4179-4F2D-B4FA-682DD93CBA90}" type="presParOf" srcId="{0A0F6FF8-563C-41B4-A97C-9226AB454247}" destId="{FC4629E8-6A65-496A-99C4-3D51D67CBC83}" srcOrd="0" destOrd="0" presId="urn:microsoft.com/office/officeart/2008/layout/HorizontalMultiLevelHierarchy"/>
    <dgm:cxn modelId="{E7876A4F-06BA-4C70-A690-34D542408B8E}" type="presParOf" srcId="{0A0F6FF8-563C-41B4-A97C-9226AB454247}" destId="{B4DA0E65-4F06-4EE8-A66F-F424620428B7}" srcOrd="1" destOrd="0" presId="urn:microsoft.com/office/officeart/2008/layout/HorizontalMultiLevelHierarchy"/>
    <dgm:cxn modelId="{A543990D-3D96-4D40-918B-51DC1706A0C2}" type="presParOf" srcId="{B4DA0E65-4F06-4EE8-A66F-F424620428B7}" destId="{3AC1FC14-3C93-47E7-886A-DCA4F8B7EBA2}" srcOrd="0" destOrd="0" presId="urn:microsoft.com/office/officeart/2008/layout/HorizontalMultiLevelHierarchy"/>
    <dgm:cxn modelId="{59319193-E2EE-4841-B434-AA3B17A94689}" type="presParOf" srcId="{3AC1FC14-3C93-47E7-886A-DCA4F8B7EBA2}" destId="{C570F441-2AD3-4902-8502-973DCE3E41BC}" srcOrd="0" destOrd="0" presId="urn:microsoft.com/office/officeart/2008/layout/HorizontalMultiLevelHierarchy"/>
    <dgm:cxn modelId="{AA6F839D-77BF-45A3-A638-370E608672F7}" type="presParOf" srcId="{B4DA0E65-4F06-4EE8-A66F-F424620428B7}" destId="{0763382F-FBCF-47C9-8E80-D968EF32C062}" srcOrd="1" destOrd="0" presId="urn:microsoft.com/office/officeart/2008/layout/HorizontalMultiLevelHierarchy"/>
    <dgm:cxn modelId="{B7D9C0A7-289F-4871-9C44-140B159A1DCE}" type="presParOf" srcId="{0763382F-FBCF-47C9-8E80-D968EF32C062}" destId="{FCFB8179-44B0-454F-A37D-50CFB2146DEE}" srcOrd="0" destOrd="0" presId="urn:microsoft.com/office/officeart/2008/layout/HorizontalMultiLevelHierarchy"/>
    <dgm:cxn modelId="{A1036D55-733D-4FCB-BB9C-FE6A8A1E6429}" type="presParOf" srcId="{0763382F-FBCF-47C9-8E80-D968EF32C062}" destId="{092C73A6-4540-433A-990C-4FC36160FFF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FAE2C9-DA36-4388-8B80-34B3BAAB4673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D7FECABF-96B4-44C1-BB61-BED4AB121D3C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 recomienda a las PYMES del sector conocer la importancia de los estilos de liderazgo como un factor clave en los resultados de la empresa.</a:t>
          </a:r>
          <a:endParaRPr lang="es-EC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0B2A1F-4887-486B-94D9-B95C5EB728CF}" type="parTrans" cxnId="{FC46EC2B-153A-4FF7-A58A-7B3F075B8006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BD8F24B-2D73-4593-AB4E-F6B5A3BC1F16}" type="sibTrans" cxnId="{FC46EC2B-153A-4FF7-A58A-7B3F075B8006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E83FBB6-F798-495B-8B84-2F6B279A4D01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Incluir dentro de la descripción del puesto las características que presenta cada estilo de liderazgo según el género del líder.</a:t>
          </a:r>
          <a:endParaRPr lang="es-EC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C445A2-493C-4F1E-912F-221AC7540152}" type="parTrans" cxnId="{291FD841-5BE3-4EE9-9277-C10B351153A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CF4C975-85DD-44EC-AE20-8D76EF9FE06B}" type="sibTrans" cxnId="{291FD841-5BE3-4EE9-9277-C10B351153A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9BFB065-ED27-49FD-9140-C71BD97A7150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Conocer el tipo de liderazgo que existe en las PYMES del sector mediante la utilización del cuestionario del presente trabajo.</a:t>
          </a:r>
          <a:endParaRPr lang="es-EC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C27AD4-97CB-48C8-BDDC-A4C03A3320AC}" type="parTrans" cxnId="{293F8BE9-AE31-4B18-B2F4-40012A0AB7E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B6545AF-FE43-45C2-A970-A1FC5E0CC0AD}" type="sibTrans" cxnId="{293F8BE9-AE31-4B18-B2F4-40012A0AB7E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5732E15-8468-4243-97AF-F395A3E20FE4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Comunicar los beneficios que contrae cada estilo de liderazgo y utilizar herramientas que permitan romper los estereotipos de que las mujeres líderes no pueden ocupar cargos estratégicos.</a:t>
          </a:r>
          <a:endParaRPr lang="es-EC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00974B-8025-4D27-AC08-D071BA16A577}" type="parTrans" cxnId="{7C6CF5F1-F501-471B-87B0-1A942703DDF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CE1C9D7-8091-405E-9804-06F7527AB0D1}" type="sibTrans" cxnId="{7C6CF5F1-F501-471B-87B0-1A942703DDF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55C087F-53CB-474B-B2CB-FD5E0B904B54}" type="pres">
      <dgm:prSet presAssocID="{67FAE2C9-DA36-4388-8B80-34B3BAAB467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E158C39-EDA8-4756-99A7-99759660A846}" type="pres">
      <dgm:prSet presAssocID="{67FAE2C9-DA36-4388-8B80-34B3BAAB4673}" presName="dummyMaxCanvas" presStyleCnt="0">
        <dgm:presLayoutVars/>
      </dgm:prSet>
      <dgm:spPr/>
    </dgm:pt>
    <dgm:pt modelId="{B64F09B8-C290-49ED-94B8-8BC814852717}" type="pres">
      <dgm:prSet presAssocID="{67FAE2C9-DA36-4388-8B80-34B3BAAB4673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042E681-D185-48D8-9060-564F82514343}" type="pres">
      <dgm:prSet presAssocID="{67FAE2C9-DA36-4388-8B80-34B3BAAB467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FCD7617-7442-4E1A-B2EC-C4F22929FE3B}" type="pres">
      <dgm:prSet presAssocID="{67FAE2C9-DA36-4388-8B80-34B3BAAB467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1AE97DC-E57E-4B1D-BD2A-870F24122D88}" type="pres">
      <dgm:prSet presAssocID="{67FAE2C9-DA36-4388-8B80-34B3BAAB467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8119308-3F7F-4CB0-838E-52B8FE21EF05}" type="pres">
      <dgm:prSet presAssocID="{67FAE2C9-DA36-4388-8B80-34B3BAAB467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57E20FF-3D8A-4BF2-A6CE-A260E85862BB}" type="pres">
      <dgm:prSet presAssocID="{67FAE2C9-DA36-4388-8B80-34B3BAAB467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B40DF31-9CED-42D0-8A16-A0A0E1ED7A44}" type="pres">
      <dgm:prSet presAssocID="{67FAE2C9-DA36-4388-8B80-34B3BAAB467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1971D0F-AECE-4D6B-BBE5-7453B04EFED8}" type="pres">
      <dgm:prSet presAssocID="{67FAE2C9-DA36-4388-8B80-34B3BAAB467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3A3AD35-CFD1-492F-92F0-E1DAE5AAE48F}" type="pres">
      <dgm:prSet presAssocID="{67FAE2C9-DA36-4388-8B80-34B3BAAB467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B016D8B-C66F-419A-9AFC-C5A374C91175}" type="pres">
      <dgm:prSet presAssocID="{67FAE2C9-DA36-4388-8B80-34B3BAAB467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64AFA5F-5CA0-4C79-B5C6-7544029A8A35}" type="pres">
      <dgm:prSet presAssocID="{67FAE2C9-DA36-4388-8B80-34B3BAAB467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2879016-A79E-4699-B933-8426FAB0407F}" type="presOf" srcId="{3BD8F24B-2D73-4593-AB4E-F6B5A3BC1F16}" destId="{68119308-3F7F-4CB0-838E-52B8FE21EF05}" srcOrd="0" destOrd="0" presId="urn:microsoft.com/office/officeart/2005/8/layout/vProcess5"/>
    <dgm:cxn modelId="{56300652-01DD-4517-9174-5C464CBCFFD0}" type="presOf" srcId="{19BFB065-ED27-49FD-9140-C71BD97A7150}" destId="{5FCD7617-7442-4E1A-B2EC-C4F22929FE3B}" srcOrd="0" destOrd="0" presId="urn:microsoft.com/office/officeart/2005/8/layout/vProcess5"/>
    <dgm:cxn modelId="{90A8BAAA-A539-46D5-A271-A89F9184E1C1}" type="presOf" srcId="{19BFB065-ED27-49FD-9140-C71BD97A7150}" destId="{CB016D8B-C66F-419A-9AFC-C5A374C91175}" srcOrd="1" destOrd="0" presId="urn:microsoft.com/office/officeart/2005/8/layout/vProcess5"/>
    <dgm:cxn modelId="{293F8BE9-AE31-4B18-B2F4-40012A0AB7EA}" srcId="{67FAE2C9-DA36-4388-8B80-34B3BAAB4673}" destId="{19BFB065-ED27-49FD-9140-C71BD97A7150}" srcOrd="2" destOrd="0" parTransId="{03C27AD4-97CB-48C8-BDDC-A4C03A3320AC}" sibTransId="{6B6545AF-FE43-45C2-A970-A1FC5E0CC0AD}"/>
    <dgm:cxn modelId="{7C6CF5F1-F501-471B-87B0-1A942703DDF8}" srcId="{67FAE2C9-DA36-4388-8B80-34B3BAAB4673}" destId="{95732E15-8468-4243-97AF-F395A3E20FE4}" srcOrd="3" destOrd="0" parTransId="{9B00974B-8025-4D27-AC08-D071BA16A577}" sibTransId="{8CE1C9D7-8091-405E-9804-06F7527AB0D1}"/>
    <dgm:cxn modelId="{720D6905-945B-4734-B0C9-E799F259554E}" type="presOf" srcId="{6E83FBB6-F798-495B-8B84-2F6B279A4D01}" destId="{43A3AD35-CFD1-492F-92F0-E1DAE5AAE48F}" srcOrd="1" destOrd="0" presId="urn:microsoft.com/office/officeart/2005/8/layout/vProcess5"/>
    <dgm:cxn modelId="{9E6366BB-D205-44F0-AF02-4A680A6759F3}" type="presOf" srcId="{95732E15-8468-4243-97AF-F395A3E20FE4}" destId="{A1AE97DC-E57E-4B1D-BD2A-870F24122D88}" srcOrd="0" destOrd="0" presId="urn:microsoft.com/office/officeart/2005/8/layout/vProcess5"/>
    <dgm:cxn modelId="{6F75DA3A-F4DF-442A-BA55-0DD0215B414C}" type="presOf" srcId="{D7FECABF-96B4-44C1-BB61-BED4AB121D3C}" destId="{E1971D0F-AECE-4D6B-BBE5-7453B04EFED8}" srcOrd="1" destOrd="0" presId="urn:microsoft.com/office/officeart/2005/8/layout/vProcess5"/>
    <dgm:cxn modelId="{59F838C5-CDAF-4591-BDD0-160F7495E77C}" type="presOf" srcId="{6E83FBB6-F798-495B-8B84-2F6B279A4D01}" destId="{2042E681-D185-48D8-9060-564F82514343}" srcOrd="0" destOrd="0" presId="urn:microsoft.com/office/officeart/2005/8/layout/vProcess5"/>
    <dgm:cxn modelId="{EA6097B7-F99D-43E0-AB1F-69815A5E267D}" type="presOf" srcId="{7CF4C975-85DD-44EC-AE20-8D76EF9FE06B}" destId="{057E20FF-3D8A-4BF2-A6CE-A260E85862BB}" srcOrd="0" destOrd="0" presId="urn:microsoft.com/office/officeart/2005/8/layout/vProcess5"/>
    <dgm:cxn modelId="{FC46EC2B-153A-4FF7-A58A-7B3F075B8006}" srcId="{67FAE2C9-DA36-4388-8B80-34B3BAAB4673}" destId="{D7FECABF-96B4-44C1-BB61-BED4AB121D3C}" srcOrd="0" destOrd="0" parTransId="{C50B2A1F-4887-486B-94D9-B95C5EB728CF}" sibTransId="{3BD8F24B-2D73-4593-AB4E-F6B5A3BC1F16}"/>
    <dgm:cxn modelId="{E27B0E53-6AB9-46A4-A579-A3DA51AB2E2C}" type="presOf" srcId="{6B6545AF-FE43-45C2-A970-A1FC5E0CC0AD}" destId="{DB40DF31-9CED-42D0-8A16-A0A0E1ED7A44}" srcOrd="0" destOrd="0" presId="urn:microsoft.com/office/officeart/2005/8/layout/vProcess5"/>
    <dgm:cxn modelId="{B9519F7F-778B-4A1B-B1A0-04442FC8615D}" type="presOf" srcId="{95732E15-8468-4243-97AF-F395A3E20FE4}" destId="{164AFA5F-5CA0-4C79-B5C6-7544029A8A35}" srcOrd="1" destOrd="0" presId="urn:microsoft.com/office/officeart/2005/8/layout/vProcess5"/>
    <dgm:cxn modelId="{291FD841-5BE3-4EE9-9277-C10B351153A0}" srcId="{67FAE2C9-DA36-4388-8B80-34B3BAAB4673}" destId="{6E83FBB6-F798-495B-8B84-2F6B279A4D01}" srcOrd="1" destOrd="0" parTransId="{B6C445A2-493C-4F1E-912F-221AC7540152}" sibTransId="{7CF4C975-85DD-44EC-AE20-8D76EF9FE06B}"/>
    <dgm:cxn modelId="{EA009105-7598-486A-9750-68A349CC2DA0}" type="presOf" srcId="{D7FECABF-96B4-44C1-BB61-BED4AB121D3C}" destId="{B64F09B8-C290-49ED-94B8-8BC814852717}" srcOrd="0" destOrd="0" presId="urn:microsoft.com/office/officeart/2005/8/layout/vProcess5"/>
    <dgm:cxn modelId="{4B2826AB-BFAC-4785-9BF5-39BEA07BEFD1}" type="presOf" srcId="{67FAE2C9-DA36-4388-8B80-34B3BAAB4673}" destId="{855C087F-53CB-474B-B2CB-FD5E0B904B54}" srcOrd="0" destOrd="0" presId="urn:microsoft.com/office/officeart/2005/8/layout/vProcess5"/>
    <dgm:cxn modelId="{B8C94875-AD6A-4857-8C9D-60346CD20F82}" type="presParOf" srcId="{855C087F-53CB-474B-B2CB-FD5E0B904B54}" destId="{8E158C39-EDA8-4756-99A7-99759660A846}" srcOrd="0" destOrd="0" presId="urn:microsoft.com/office/officeart/2005/8/layout/vProcess5"/>
    <dgm:cxn modelId="{D516DA86-2BBD-451B-83B9-98E4F49AB782}" type="presParOf" srcId="{855C087F-53CB-474B-B2CB-FD5E0B904B54}" destId="{B64F09B8-C290-49ED-94B8-8BC814852717}" srcOrd="1" destOrd="0" presId="urn:microsoft.com/office/officeart/2005/8/layout/vProcess5"/>
    <dgm:cxn modelId="{C83AE47D-CC23-40A5-AEE0-1A4B7A275A07}" type="presParOf" srcId="{855C087F-53CB-474B-B2CB-FD5E0B904B54}" destId="{2042E681-D185-48D8-9060-564F82514343}" srcOrd="2" destOrd="0" presId="urn:microsoft.com/office/officeart/2005/8/layout/vProcess5"/>
    <dgm:cxn modelId="{E98EE6BB-14CA-44DE-9503-81FCF2ED8A18}" type="presParOf" srcId="{855C087F-53CB-474B-B2CB-FD5E0B904B54}" destId="{5FCD7617-7442-4E1A-B2EC-C4F22929FE3B}" srcOrd="3" destOrd="0" presId="urn:microsoft.com/office/officeart/2005/8/layout/vProcess5"/>
    <dgm:cxn modelId="{68FCEC5F-56A0-47AD-82C6-FE8051F56FD2}" type="presParOf" srcId="{855C087F-53CB-474B-B2CB-FD5E0B904B54}" destId="{A1AE97DC-E57E-4B1D-BD2A-870F24122D88}" srcOrd="4" destOrd="0" presId="urn:microsoft.com/office/officeart/2005/8/layout/vProcess5"/>
    <dgm:cxn modelId="{A31C5977-7AD0-44C9-8E5F-14735BBCC45D}" type="presParOf" srcId="{855C087F-53CB-474B-B2CB-FD5E0B904B54}" destId="{68119308-3F7F-4CB0-838E-52B8FE21EF05}" srcOrd="5" destOrd="0" presId="urn:microsoft.com/office/officeart/2005/8/layout/vProcess5"/>
    <dgm:cxn modelId="{21D18BDF-6E92-4870-ADC5-84807CBC2504}" type="presParOf" srcId="{855C087F-53CB-474B-B2CB-FD5E0B904B54}" destId="{057E20FF-3D8A-4BF2-A6CE-A260E85862BB}" srcOrd="6" destOrd="0" presId="urn:microsoft.com/office/officeart/2005/8/layout/vProcess5"/>
    <dgm:cxn modelId="{75C4BE43-2A55-49E0-A795-A91D817305A3}" type="presParOf" srcId="{855C087F-53CB-474B-B2CB-FD5E0B904B54}" destId="{DB40DF31-9CED-42D0-8A16-A0A0E1ED7A44}" srcOrd="7" destOrd="0" presId="urn:microsoft.com/office/officeart/2005/8/layout/vProcess5"/>
    <dgm:cxn modelId="{7695AB13-901D-478A-9D9B-5BD201D76B85}" type="presParOf" srcId="{855C087F-53CB-474B-B2CB-FD5E0B904B54}" destId="{E1971D0F-AECE-4D6B-BBE5-7453B04EFED8}" srcOrd="8" destOrd="0" presId="urn:microsoft.com/office/officeart/2005/8/layout/vProcess5"/>
    <dgm:cxn modelId="{04ADE5DB-F653-43DA-8F99-2E369AEBFAF7}" type="presParOf" srcId="{855C087F-53CB-474B-B2CB-FD5E0B904B54}" destId="{43A3AD35-CFD1-492F-92F0-E1DAE5AAE48F}" srcOrd="9" destOrd="0" presId="urn:microsoft.com/office/officeart/2005/8/layout/vProcess5"/>
    <dgm:cxn modelId="{0B70BD08-CA02-4C30-AF93-1B8E440FB59F}" type="presParOf" srcId="{855C087F-53CB-474B-B2CB-FD5E0B904B54}" destId="{CB016D8B-C66F-419A-9AFC-C5A374C91175}" srcOrd="10" destOrd="0" presId="urn:microsoft.com/office/officeart/2005/8/layout/vProcess5"/>
    <dgm:cxn modelId="{D349375E-0101-4875-B09F-1563915304A9}" type="presParOf" srcId="{855C087F-53CB-474B-B2CB-FD5E0B904B54}" destId="{164AFA5F-5CA0-4C79-B5C6-7544029A8A3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340A5-2DFE-47FF-A45E-02460137D389}">
      <dsp:nvSpPr>
        <dsp:cNvPr id="0" name=""/>
        <dsp:cNvSpPr/>
      </dsp:nvSpPr>
      <dsp:spPr>
        <a:xfrm>
          <a:off x="291415" y="384218"/>
          <a:ext cx="5775269" cy="180477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2432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Las mujeres líderes gerentes de las  PYMES del Sector Manufacturero del DMQ, se orientan hacia  el estilo de liderazgo transformacional</a:t>
          </a:r>
          <a:r>
            <a:rPr lang="es-EC" sz="2400" kern="1200" dirty="0" smtClean="0"/>
            <a:t>.</a:t>
          </a:r>
          <a:endParaRPr lang="es-EC" sz="2400" kern="1200" dirty="0"/>
        </a:p>
      </dsp:txBody>
      <dsp:txXfrm>
        <a:off x="291415" y="384218"/>
        <a:ext cx="5775269" cy="1804771"/>
      </dsp:txXfrm>
    </dsp:sp>
    <dsp:sp modelId="{33B4B21A-51F7-4F8E-BF50-498FACF1D791}">
      <dsp:nvSpPr>
        <dsp:cNvPr id="0" name=""/>
        <dsp:cNvSpPr/>
      </dsp:nvSpPr>
      <dsp:spPr>
        <a:xfrm>
          <a:off x="50779" y="123529"/>
          <a:ext cx="1263340" cy="18950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9000" r="-5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9F7EB-B55F-4DD2-A326-83A7E1DE8F20}">
      <dsp:nvSpPr>
        <dsp:cNvPr id="0" name=""/>
        <dsp:cNvSpPr/>
      </dsp:nvSpPr>
      <dsp:spPr>
        <a:xfrm>
          <a:off x="264930" y="2656225"/>
          <a:ext cx="5775269" cy="180477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2432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Los hombres líderes gerentes de las  PYMES del Sector Manufacturero del DMQ, se orientan hacia el  estilo de liderazgo  transaccional.</a:t>
          </a:r>
          <a:endParaRPr lang="es-EC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4930" y="2656225"/>
        <a:ext cx="5775269" cy="1804771"/>
      </dsp:txXfrm>
    </dsp:sp>
    <dsp:sp modelId="{42A5C1C7-6805-43B4-8B2D-82BAD619C490}">
      <dsp:nvSpPr>
        <dsp:cNvPr id="0" name=""/>
        <dsp:cNvSpPr/>
      </dsp:nvSpPr>
      <dsp:spPr>
        <a:xfrm>
          <a:off x="77265" y="2395536"/>
          <a:ext cx="1157396" cy="1895010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8BF80-BED9-4918-9F1A-3861719E8036}">
      <dsp:nvSpPr>
        <dsp:cNvPr id="0" name=""/>
        <dsp:cNvSpPr/>
      </dsp:nvSpPr>
      <dsp:spPr>
        <a:xfrm>
          <a:off x="1074193" y="0"/>
          <a:ext cx="8669867" cy="541866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A6AAE-6075-4444-AF36-9BA2D63B620E}">
      <dsp:nvSpPr>
        <dsp:cNvPr id="0" name=""/>
        <dsp:cNvSpPr/>
      </dsp:nvSpPr>
      <dsp:spPr>
        <a:xfrm>
          <a:off x="1928175" y="4029320"/>
          <a:ext cx="199406" cy="199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FABC8-B25F-4BBC-9B7D-3BEE7E35783D}">
      <dsp:nvSpPr>
        <dsp:cNvPr id="0" name=""/>
        <dsp:cNvSpPr/>
      </dsp:nvSpPr>
      <dsp:spPr>
        <a:xfrm>
          <a:off x="2027878" y="4129024"/>
          <a:ext cx="1135752" cy="1289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66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Teoría de los rasgos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Años 20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Allport y </a:t>
          </a:r>
          <a:r>
            <a:rPr lang="es-EC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Cattell</a:t>
          </a:r>
          <a:endParaRPr lang="es-EC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s-EC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Manchola</a:t>
          </a:r>
          <a:r>
            <a:rPr lang="es-EC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(2009).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7878" y="4129024"/>
        <a:ext cx="1135752" cy="1289642"/>
      </dsp:txXfrm>
    </dsp:sp>
    <dsp:sp modelId="{C054E400-7596-4DB5-B722-F0BEBC1A33EE}">
      <dsp:nvSpPr>
        <dsp:cNvPr id="0" name=""/>
        <dsp:cNvSpPr/>
      </dsp:nvSpPr>
      <dsp:spPr>
        <a:xfrm>
          <a:off x="3007573" y="2992187"/>
          <a:ext cx="312115" cy="3121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0FA2BD-61FD-4E92-BB26-0F279576B203}">
      <dsp:nvSpPr>
        <dsp:cNvPr id="0" name=""/>
        <dsp:cNvSpPr/>
      </dsp:nvSpPr>
      <dsp:spPr>
        <a:xfrm>
          <a:off x="3163631" y="3148245"/>
          <a:ext cx="1439197" cy="2270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8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Teoría de comportamiento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Aparece en los años 40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McGregor</a:t>
          </a:r>
          <a:endParaRPr lang="es-EC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Levin</a:t>
          </a:r>
          <a:r>
            <a:rPr lang="es-EC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Robbins</a:t>
          </a:r>
          <a:r>
            <a:rPr lang="es-EC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(2010). </a:t>
          </a: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3631" y="3148245"/>
        <a:ext cx="1439197" cy="2270421"/>
      </dsp:txXfrm>
    </dsp:sp>
    <dsp:sp modelId="{1D730997-EA27-418A-87D4-8029B29C55DD}">
      <dsp:nvSpPr>
        <dsp:cNvPr id="0" name=""/>
        <dsp:cNvSpPr/>
      </dsp:nvSpPr>
      <dsp:spPr>
        <a:xfrm>
          <a:off x="4394752" y="2165299"/>
          <a:ext cx="416153" cy="4161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63CAC-F80C-4F0E-8B11-F62775164CB6}">
      <dsp:nvSpPr>
        <dsp:cNvPr id="0" name=""/>
        <dsp:cNvSpPr/>
      </dsp:nvSpPr>
      <dsp:spPr>
        <a:xfrm>
          <a:off x="4602829" y="2373376"/>
          <a:ext cx="1673284" cy="304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511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Teoría contingente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Surge años 50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Fiedler-</a:t>
          </a:r>
          <a:r>
            <a:rPr lang="es-EC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Hershey</a:t>
          </a:r>
          <a:r>
            <a:rPr lang="es-EC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s-EC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Blanchar</a:t>
          </a:r>
          <a:endParaRPr lang="es-EC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Gaviria  (2015). </a:t>
          </a: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2829" y="2373376"/>
        <a:ext cx="1673284" cy="3045290"/>
      </dsp:txXfrm>
    </dsp:sp>
    <dsp:sp modelId="{014550C9-136E-4F4C-9C79-46C5D22CED95}">
      <dsp:nvSpPr>
        <dsp:cNvPr id="0" name=""/>
        <dsp:cNvSpPr/>
      </dsp:nvSpPr>
      <dsp:spPr>
        <a:xfrm>
          <a:off x="6007347" y="1519394"/>
          <a:ext cx="537531" cy="5375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909FC-CBFA-470E-B0E6-D8DE7B68F6A0}">
      <dsp:nvSpPr>
        <dsp:cNvPr id="0" name=""/>
        <dsp:cNvSpPr/>
      </dsp:nvSpPr>
      <dsp:spPr>
        <a:xfrm>
          <a:off x="6276113" y="1788160"/>
          <a:ext cx="1733973" cy="3630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82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Teoría transformacional y transaccional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Surge en el año de 1985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Bernard  Bass  y Bruce </a:t>
          </a:r>
          <a:r>
            <a:rPr lang="es-EC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Avolio</a:t>
          </a:r>
          <a:endParaRPr lang="es-EC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Silva, (2017).</a:t>
          </a: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76113" y="1788160"/>
        <a:ext cx="1733973" cy="3630506"/>
      </dsp:txXfrm>
    </dsp:sp>
    <dsp:sp modelId="{422B6D20-3A54-49D9-99C7-A1DE8EFCC548}">
      <dsp:nvSpPr>
        <dsp:cNvPr id="0" name=""/>
        <dsp:cNvSpPr/>
      </dsp:nvSpPr>
      <dsp:spPr>
        <a:xfrm>
          <a:off x="7667627" y="1088068"/>
          <a:ext cx="684919" cy="6849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7E3E7-95A0-4CE4-8970-A810D6273C40}">
      <dsp:nvSpPr>
        <dsp:cNvPr id="0" name=""/>
        <dsp:cNvSpPr/>
      </dsp:nvSpPr>
      <dsp:spPr>
        <a:xfrm>
          <a:off x="8010087" y="1430528"/>
          <a:ext cx="1733973" cy="3988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925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Perspectivas de genero y liderazgo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Techo de cristal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Surge en los 70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Novoa, (2017).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10087" y="1430528"/>
        <a:ext cx="1733973" cy="3988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1FC14-3C93-47E7-886A-DCA4F8B7EBA2}">
      <dsp:nvSpPr>
        <dsp:cNvPr id="0" name=""/>
        <dsp:cNvSpPr/>
      </dsp:nvSpPr>
      <dsp:spPr>
        <a:xfrm>
          <a:off x="3372501" y="4133703"/>
          <a:ext cx="4601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1135"/>
              </a:moveTo>
              <a:lnTo>
                <a:pt x="230054" y="51135"/>
              </a:lnTo>
              <a:lnTo>
                <a:pt x="230054" y="45720"/>
              </a:lnTo>
              <a:lnTo>
                <a:pt x="460108" y="4572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1052" y="4167920"/>
        <a:ext cx="23007" cy="23007"/>
      </dsp:txXfrm>
    </dsp:sp>
    <dsp:sp modelId="{A14078A2-2D56-4760-BB64-0C1B4F9030A5}">
      <dsp:nvSpPr>
        <dsp:cNvPr id="0" name=""/>
        <dsp:cNvSpPr/>
      </dsp:nvSpPr>
      <dsp:spPr>
        <a:xfrm>
          <a:off x="1217135" y="3020190"/>
          <a:ext cx="350808" cy="1164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5404" y="0"/>
              </a:lnTo>
              <a:lnTo>
                <a:pt x="175404" y="1164648"/>
              </a:lnTo>
              <a:lnTo>
                <a:pt x="350808" y="116464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62131" y="3572106"/>
        <a:ext cx="60816" cy="60816"/>
      </dsp:txXfrm>
    </dsp:sp>
    <dsp:sp modelId="{AF22A223-55B6-4079-9F05-1327E10CE4A8}">
      <dsp:nvSpPr>
        <dsp:cNvPr id="0" name=""/>
        <dsp:cNvSpPr/>
      </dsp:nvSpPr>
      <dsp:spPr>
        <a:xfrm>
          <a:off x="5975343" y="2788276"/>
          <a:ext cx="995848" cy="2417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7924" y="0"/>
              </a:lnTo>
              <a:lnTo>
                <a:pt x="497924" y="2417040"/>
              </a:lnTo>
              <a:lnTo>
                <a:pt x="995848" y="241704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/>
        </a:p>
      </dsp:txBody>
      <dsp:txXfrm>
        <a:off x="6407913" y="3931442"/>
        <a:ext cx="130707" cy="130707"/>
      </dsp:txXfrm>
    </dsp:sp>
    <dsp:sp modelId="{79CD07BB-8902-4378-88A8-CECFE8685984}">
      <dsp:nvSpPr>
        <dsp:cNvPr id="0" name=""/>
        <dsp:cNvSpPr/>
      </dsp:nvSpPr>
      <dsp:spPr>
        <a:xfrm>
          <a:off x="5975343" y="2788276"/>
          <a:ext cx="995866" cy="1717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7933" y="0"/>
              </a:lnTo>
              <a:lnTo>
                <a:pt x="497933" y="1717013"/>
              </a:lnTo>
              <a:lnTo>
                <a:pt x="995866" y="171701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/>
        </a:p>
      </dsp:txBody>
      <dsp:txXfrm>
        <a:off x="6423653" y="3597159"/>
        <a:ext cx="99245" cy="99245"/>
      </dsp:txXfrm>
    </dsp:sp>
    <dsp:sp modelId="{8B6EF4F7-025E-4194-B75D-CD6F243C8BD6}">
      <dsp:nvSpPr>
        <dsp:cNvPr id="0" name=""/>
        <dsp:cNvSpPr/>
      </dsp:nvSpPr>
      <dsp:spPr>
        <a:xfrm>
          <a:off x="5975343" y="2788276"/>
          <a:ext cx="473677" cy="990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6838" y="0"/>
              </a:lnTo>
              <a:lnTo>
                <a:pt x="236838" y="990532"/>
              </a:lnTo>
              <a:lnTo>
                <a:pt x="473677" y="99053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84732" y="3256093"/>
        <a:ext cx="54898" cy="54898"/>
      </dsp:txXfrm>
    </dsp:sp>
    <dsp:sp modelId="{4ABE3B8B-DCF0-43EB-80CE-0C7BACB631BF}">
      <dsp:nvSpPr>
        <dsp:cNvPr id="0" name=""/>
        <dsp:cNvSpPr/>
      </dsp:nvSpPr>
      <dsp:spPr>
        <a:xfrm>
          <a:off x="5975343" y="2788276"/>
          <a:ext cx="1027870" cy="277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3935" y="0"/>
              </a:lnTo>
              <a:lnTo>
                <a:pt x="513935" y="277273"/>
              </a:lnTo>
              <a:lnTo>
                <a:pt x="1027870" y="27727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62663" y="2900297"/>
        <a:ext cx="53230" cy="53230"/>
      </dsp:txXfrm>
    </dsp:sp>
    <dsp:sp modelId="{F7A87A38-33C5-439D-AD5D-3D73B92816F0}">
      <dsp:nvSpPr>
        <dsp:cNvPr id="0" name=""/>
        <dsp:cNvSpPr/>
      </dsp:nvSpPr>
      <dsp:spPr>
        <a:xfrm>
          <a:off x="5975343" y="2431649"/>
          <a:ext cx="1035525" cy="356626"/>
        </a:xfrm>
        <a:custGeom>
          <a:avLst/>
          <a:gdLst/>
          <a:ahLst/>
          <a:cxnLst/>
          <a:rect l="0" t="0" r="0" b="0"/>
          <a:pathLst>
            <a:path>
              <a:moveTo>
                <a:pt x="0" y="356626"/>
              </a:moveTo>
              <a:lnTo>
                <a:pt x="517762" y="356626"/>
              </a:lnTo>
              <a:lnTo>
                <a:pt x="517762" y="0"/>
              </a:lnTo>
              <a:lnTo>
                <a:pt x="1035525" y="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65725" y="2582582"/>
        <a:ext cx="54760" cy="54760"/>
      </dsp:txXfrm>
    </dsp:sp>
    <dsp:sp modelId="{C096EF53-9AC7-4F67-96CD-5BA189421529}">
      <dsp:nvSpPr>
        <dsp:cNvPr id="0" name=""/>
        <dsp:cNvSpPr/>
      </dsp:nvSpPr>
      <dsp:spPr>
        <a:xfrm>
          <a:off x="5975343" y="1758069"/>
          <a:ext cx="1035544" cy="1030206"/>
        </a:xfrm>
        <a:custGeom>
          <a:avLst/>
          <a:gdLst/>
          <a:ahLst/>
          <a:cxnLst/>
          <a:rect l="0" t="0" r="0" b="0"/>
          <a:pathLst>
            <a:path>
              <a:moveTo>
                <a:pt x="0" y="1030206"/>
              </a:moveTo>
              <a:lnTo>
                <a:pt x="517772" y="1030206"/>
              </a:lnTo>
              <a:lnTo>
                <a:pt x="517772" y="0"/>
              </a:lnTo>
              <a:lnTo>
                <a:pt x="1035544" y="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/>
        </a:p>
      </dsp:txBody>
      <dsp:txXfrm>
        <a:off x="6456597" y="2236654"/>
        <a:ext cx="73035" cy="73035"/>
      </dsp:txXfrm>
    </dsp:sp>
    <dsp:sp modelId="{5BABA11E-565A-4E5B-86BE-28706D9A45EA}">
      <dsp:nvSpPr>
        <dsp:cNvPr id="0" name=""/>
        <dsp:cNvSpPr/>
      </dsp:nvSpPr>
      <dsp:spPr>
        <a:xfrm>
          <a:off x="5975343" y="1132659"/>
          <a:ext cx="1067548" cy="1655616"/>
        </a:xfrm>
        <a:custGeom>
          <a:avLst/>
          <a:gdLst/>
          <a:ahLst/>
          <a:cxnLst/>
          <a:rect l="0" t="0" r="0" b="0"/>
          <a:pathLst>
            <a:path>
              <a:moveTo>
                <a:pt x="0" y="1655616"/>
              </a:moveTo>
              <a:lnTo>
                <a:pt x="533774" y="1655616"/>
              </a:lnTo>
              <a:lnTo>
                <a:pt x="533774" y="0"/>
              </a:lnTo>
              <a:lnTo>
                <a:pt x="1067548" y="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/>
        </a:p>
      </dsp:txBody>
      <dsp:txXfrm>
        <a:off x="6459868" y="1911218"/>
        <a:ext cx="98497" cy="98497"/>
      </dsp:txXfrm>
    </dsp:sp>
    <dsp:sp modelId="{880A8AA7-131B-4665-BA0E-ABE40BD33220}">
      <dsp:nvSpPr>
        <dsp:cNvPr id="0" name=""/>
        <dsp:cNvSpPr/>
      </dsp:nvSpPr>
      <dsp:spPr>
        <a:xfrm>
          <a:off x="5975343" y="351429"/>
          <a:ext cx="262077" cy="2436846"/>
        </a:xfrm>
        <a:custGeom>
          <a:avLst/>
          <a:gdLst/>
          <a:ahLst/>
          <a:cxnLst/>
          <a:rect l="0" t="0" r="0" b="0"/>
          <a:pathLst>
            <a:path>
              <a:moveTo>
                <a:pt x="0" y="2436846"/>
              </a:moveTo>
              <a:lnTo>
                <a:pt x="131038" y="2436846"/>
              </a:lnTo>
              <a:lnTo>
                <a:pt x="131038" y="0"/>
              </a:lnTo>
              <a:lnTo>
                <a:pt x="262077" y="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5109" y="1508580"/>
        <a:ext cx="122544" cy="122544"/>
      </dsp:txXfrm>
    </dsp:sp>
    <dsp:sp modelId="{34A3CEC3-688D-4BF9-B7D5-8E01E17263A9}">
      <dsp:nvSpPr>
        <dsp:cNvPr id="0" name=""/>
        <dsp:cNvSpPr/>
      </dsp:nvSpPr>
      <dsp:spPr>
        <a:xfrm>
          <a:off x="3463029" y="2164709"/>
          <a:ext cx="281747" cy="623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0873" y="0"/>
              </a:lnTo>
              <a:lnTo>
                <a:pt x="140873" y="623566"/>
              </a:lnTo>
              <a:lnTo>
                <a:pt x="281747" y="62356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6796" y="2459386"/>
        <a:ext cx="34213" cy="34213"/>
      </dsp:txXfrm>
    </dsp:sp>
    <dsp:sp modelId="{01819410-8BC9-4FFC-865E-1C211CFEDADE}">
      <dsp:nvSpPr>
        <dsp:cNvPr id="0" name=""/>
        <dsp:cNvSpPr/>
      </dsp:nvSpPr>
      <dsp:spPr>
        <a:xfrm>
          <a:off x="3463029" y="1576035"/>
          <a:ext cx="281747" cy="588674"/>
        </a:xfrm>
        <a:custGeom>
          <a:avLst/>
          <a:gdLst/>
          <a:ahLst/>
          <a:cxnLst/>
          <a:rect l="0" t="0" r="0" b="0"/>
          <a:pathLst>
            <a:path>
              <a:moveTo>
                <a:pt x="0" y="588674"/>
              </a:moveTo>
              <a:lnTo>
                <a:pt x="140873" y="588674"/>
              </a:lnTo>
              <a:lnTo>
                <a:pt x="140873" y="0"/>
              </a:lnTo>
              <a:lnTo>
                <a:pt x="281747" y="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7587" y="1854056"/>
        <a:ext cx="32631" cy="32631"/>
      </dsp:txXfrm>
    </dsp:sp>
    <dsp:sp modelId="{D896A729-1701-4F4B-9D15-4DB368EFC5B7}">
      <dsp:nvSpPr>
        <dsp:cNvPr id="0" name=""/>
        <dsp:cNvSpPr/>
      </dsp:nvSpPr>
      <dsp:spPr>
        <a:xfrm>
          <a:off x="1217135" y="2164709"/>
          <a:ext cx="374315" cy="855481"/>
        </a:xfrm>
        <a:custGeom>
          <a:avLst/>
          <a:gdLst/>
          <a:ahLst/>
          <a:cxnLst/>
          <a:rect l="0" t="0" r="0" b="0"/>
          <a:pathLst>
            <a:path>
              <a:moveTo>
                <a:pt x="0" y="855481"/>
              </a:moveTo>
              <a:lnTo>
                <a:pt x="187157" y="855481"/>
              </a:lnTo>
              <a:lnTo>
                <a:pt x="187157" y="0"/>
              </a:lnTo>
              <a:lnTo>
                <a:pt x="374315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80949" y="2569105"/>
        <a:ext cx="46689" cy="46689"/>
      </dsp:txXfrm>
    </dsp:sp>
    <dsp:sp modelId="{BDFC6A5E-8D9C-4273-A7AF-C2A928F2E5F4}">
      <dsp:nvSpPr>
        <dsp:cNvPr id="0" name=""/>
        <dsp:cNvSpPr/>
      </dsp:nvSpPr>
      <dsp:spPr>
        <a:xfrm rot="16200000">
          <a:off x="-569752" y="2734888"/>
          <a:ext cx="3003174" cy="5706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ENCUESTA</a:t>
          </a:r>
          <a:endParaRPr lang="es-E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569752" y="2734888"/>
        <a:ext cx="3003174" cy="570603"/>
      </dsp:txXfrm>
    </dsp:sp>
    <dsp:sp modelId="{491D66AB-9F20-4E30-82B3-3F6E4D5B5D30}">
      <dsp:nvSpPr>
        <dsp:cNvPr id="0" name=""/>
        <dsp:cNvSpPr/>
      </dsp:nvSpPr>
      <dsp:spPr>
        <a:xfrm>
          <a:off x="1591451" y="1879407"/>
          <a:ext cx="1871578" cy="5706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Estructura</a:t>
          </a:r>
          <a:endParaRPr lang="es-E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91451" y="1879407"/>
        <a:ext cx="1871578" cy="570603"/>
      </dsp:txXfrm>
    </dsp:sp>
    <dsp:sp modelId="{437BB4C1-A273-4240-8A01-72DB3F97B4E3}">
      <dsp:nvSpPr>
        <dsp:cNvPr id="0" name=""/>
        <dsp:cNvSpPr/>
      </dsp:nvSpPr>
      <dsp:spPr>
        <a:xfrm>
          <a:off x="3744777" y="1290733"/>
          <a:ext cx="1871578" cy="5706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Datos personales</a:t>
          </a:r>
        </a:p>
      </dsp:txBody>
      <dsp:txXfrm>
        <a:off x="3744777" y="1290733"/>
        <a:ext cx="1871578" cy="570603"/>
      </dsp:txXfrm>
    </dsp:sp>
    <dsp:sp modelId="{A94CC5B1-F95C-4030-B176-73065D75CE02}">
      <dsp:nvSpPr>
        <dsp:cNvPr id="0" name=""/>
        <dsp:cNvSpPr/>
      </dsp:nvSpPr>
      <dsp:spPr>
        <a:xfrm>
          <a:off x="3744777" y="2502974"/>
          <a:ext cx="2230565" cy="5706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Dimensiones</a:t>
          </a:r>
        </a:p>
      </dsp:txBody>
      <dsp:txXfrm>
        <a:off x="3744777" y="2502974"/>
        <a:ext cx="2230565" cy="570603"/>
      </dsp:txXfrm>
    </dsp:sp>
    <dsp:sp modelId="{C5EE2762-C3F9-4F6D-9D1D-58B6DD50C635}">
      <dsp:nvSpPr>
        <dsp:cNvPr id="0" name=""/>
        <dsp:cNvSpPr/>
      </dsp:nvSpPr>
      <dsp:spPr>
        <a:xfrm>
          <a:off x="6237420" y="66128"/>
          <a:ext cx="3374942" cy="570603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DIMENCIONES TRAFORMACIONALES</a:t>
          </a:r>
          <a:endParaRPr lang="es-E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37420" y="66128"/>
        <a:ext cx="3374942" cy="570603"/>
      </dsp:txXfrm>
    </dsp:sp>
    <dsp:sp modelId="{91CCC058-842D-4475-A577-EBB0CC957EC5}">
      <dsp:nvSpPr>
        <dsp:cNvPr id="0" name=""/>
        <dsp:cNvSpPr/>
      </dsp:nvSpPr>
      <dsp:spPr>
        <a:xfrm>
          <a:off x="7042891" y="847358"/>
          <a:ext cx="1871578" cy="5706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Influencia idealizada A/C</a:t>
          </a:r>
          <a:endParaRPr lang="es-E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42891" y="847358"/>
        <a:ext cx="1871578" cy="570603"/>
      </dsp:txXfrm>
    </dsp:sp>
    <dsp:sp modelId="{F21903C1-4933-43AC-83B7-47B9061C41F6}">
      <dsp:nvSpPr>
        <dsp:cNvPr id="0" name=""/>
        <dsp:cNvSpPr/>
      </dsp:nvSpPr>
      <dsp:spPr>
        <a:xfrm>
          <a:off x="7010887" y="1472767"/>
          <a:ext cx="1871578" cy="5706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Motivación inspiraciones</a:t>
          </a:r>
          <a:endParaRPr lang="es-E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10887" y="1472767"/>
        <a:ext cx="1871578" cy="570603"/>
      </dsp:txXfrm>
    </dsp:sp>
    <dsp:sp modelId="{5F1A57BC-232C-4582-98CE-72613F4B2D2C}">
      <dsp:nvSpPr>
        <dsp:cNvPr id="0" name=""/>
        <dsp:cNvSpPr/>
      </dsp:nvSpPr>
      <dsp:spPr>
        <a:xfrm>
          <a:off x="7010868" y="2146347"/>
          <a:ext cx="1871578" cy="5706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Estimulación intelectual </a:t>
          </a:r>
          <a:endParaRPr lang="es-E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10868" y="2146347"/>
        <a:ext cx="1871578" cy="570603"/>
      </dsp:txXfrm>
    </dsp:sp>
    <dsp:sp modelId="{BB673B44-7A56-4E33-80A9-5EC3CCB5F9C3}">
      <dsp:nvSpPr>
        <dsp:cNvPr id="0" name=""/>
        <dsp:cNvSpPr/>
      </dsp:nvSpPr>
      <dsp:spPr>
        <a:xfrm>
          <a:off x="7003213" y="2780247"/>
          <a:ext cx="1871578" cy="5706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Consideración individualizada</a:t>
          </a:r>
          <a:endParaRPr lang="es-E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03213" y="2780247"/>
        <a:ext cx="1871578" cy="570603"/>
      </dsp:txXfrm>
    </dsp:sp>
    <dsp:sp modelId="{4A5FA3B4-C282-4375-A3C6-7C087E95CDCB}">
      <dsp:nvSpPr>
        <dsp:cNvPr id="0" name=""/>
        <dsp:cNvSpPr/>
      </dsp:nvSpPr>
      <dsp:spPr>
        <a:xfrm>
          <a:off x="6449020" y="3493507"/>
          <a:ext cx="3163154" cy="570603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DIMENCIONES TRANSACCIONAL</a:t>
          </a:r>
          <a:endParaRPr lang="es-EC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49020" y="3493507"/>
        <a:ext cx="3163154" cy="570603"/>
      </dsp:txXfrm>
    </dsp:sp>
    <dsp:sp modelId="{A23C7768-C265-4EF0-B8C7-0D7147EA2972}">
      <dsp:nvSpPr>
        <dsp:cNvPr id="0" name=""/>
        <dsp:cNvSpPr/>
      </dsp:nvSpPr>
      <dsp:spPr>
        <a:xfrm>
          <a:off x="6971209" y="4219987"/>
          <a:ext cx="1871578" cy="5706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Recompensa contingente</a:t>
          </a:r>
          <a:endParaRPr lang="es-EC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71209" y="4219987"/>
        <a:ext cx="1871578" cy="570603"/>
      </dsp:txXfrm>
    </dsp:sp>
    <dsp:sp modelId="{FDF589F6-89D8-4E19-9FC7-11872877A2BD}">
      <dsp:nvSpPr>
        <dsp:cNvPr id="0" name=""/>
        <dsp:cNvSpPr/>
      </dsp:nvSpPr>
      <dsp:spPr>
        <a:xfrm>
          <a:off x="6971191" y="4920015"/>
          <a:ext cx="1871578" cy="5706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s-EC" sz="16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Dirección por excepción </a:t>
          </a:r>
          <a:endParaRPr lang="es-EC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71191" y="4920015"/>
        <a:ext cx="1871578" cy="570603"/>
      </dsp:txXfrm>
    </dsp:sp>
    <dsp:sp modelId="{FC4629E8-6A65-496A-99C4-3D51D67CBC83}">
      <dsp:nvSpPr>
        <dsp:cNvPr id="0" name=""/>
        <dsp:cNvSpPr/>
      </dsp:nvSpPr>
      <dsp:spPr>
        <a:xfrm>
          <a:off x="1567944" y="3792334"/>
          <a:ext cx="1804557" cy="7850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Técnicas de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validación</a:t>
          </a:r>
          <a:endParaRPr lang="es-E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67944" y="3792334"/>
        <a:ext cx="1804557" cy="785007"/>
      </dsp:txXfrm>
    </dsp:sp>
    <dsp:sp modelId="{FCFB8179-44B0-454F-A37D-50CFB2146DEE}">
      <dsp:nvSpPr>
        <dsp:cNvPr id="0" name=""/>
        <dsp:cNvSpPr/>
      </dsp:nvSpPr>
      <dsp:spPr>
        <a:xfrm>
          <a:off x="3832610" y="3894121"/>
          <a:ext cx="1871578" cy="5706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Alpha de Cronbach </a:t>
          </a:r>
          <a:r>
            <a:rPr lang="es-ES" sz="1600" kern="1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 </a:t>
          </a:r>
          <a:r>
            <a:rPr lang="es-E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0,841</a:t>
          </a:r>
          <a:endParaRPr lang="es-E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32610" y="3894121"/>
        <a:ext cx="1871578" cy="570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F09B8-C290-49ED-94B8-8BC814852717}">
      <dsp:nvSpPr>
        <dsp:cNvPr id="0" name=""/>
        <dsp:cNvSpPr/>
      </dsp:nvSpPr>
      <dsp:spPr>
        <a:xfrm>
          <a:off x="0" y="0"/>
          <a:ext cx="7449141" cy="1122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 recomienda a las PYMES del sector conocer la importancia de los estilos de liderazgo como un factor clave en los resultados de la empresa.</a:t>
          </a:r>
          <a:endParaRPr lang="es-EC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62" y="32862"/>
        <a:ext cx="6143599" cy="1056283"/>
      </dsp:txXfrm>
    </dsp:sp>
    <dsp:sp modelId="{2042E681-D185-48D8-9060-564F82514343}">
      <dsp:nvSpPr>
        <dsp:cNvPr id="0" name=""/>
        <dsp:cNvSpPr/>
      </dsp:nvSpPr>
      <dsp:spPr>
        <a:xfrm>
          <a:off x="623865" y="1326008"/>
          <a:ext cx="7449141" cy="1122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Incluir dentro de la descripción del puesto las características que presenta cada estilo de liderazgo según el género del líder.</a:t>
          </a:r>
          <a:endParaRPr lang="es-EC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727" y="1358870"/>
        <a:ext cx="6030247" cy="1056283"/>
      </dsp:txXfrm>
    </dsp:sp>
    <dsp:sp modelId="{5FCD7617-7442-4E1A-B2EC-C4F22929FE3B}">
      <dsp:nvSpPr>
        <dsp:cNvPr id="0" name=""/>
        <dsp:cNvSpPr/>
      </dsp:nvSpPr>
      <dsp:spPr>
        <a:xfrm>
          <a:off x="1238419" y="2652017"/>
          <a:ext cx="7449141" cy="1122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Conocer el tipo de liderazgo que existe en las PYMES del sector mediante la utilización del cuestionario del presente trabajo.</a:t>
          </a:r>
          <a:endParaRPr lang="es-EC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71281" y="2684879"/>
        <a:ext cx="6039558" cy="1056283"/>
      </dsp:txXfrm>
    </dsp:sp>
    <dsp:sp modelId="{A1AE97DC-E57E-4B1D-BD2A-870F24122D88}">
      <dsp:nvSpPr>
        <dsp:cNvPr id="0" name=""/>
        <dsp:cNvSpPr/>
      </dsp:nvSpPr>
      <dsp:spPr>
        <a:xfrm>
          <a:off x="1862285" y="3978025"/>
          <a:ext cx="7449141" cy="1122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Comunicar los beneficios que contrae cada estilo de liderazgo y utilizar herramientas que permitan romper los estereotipos de que las mujeres líderes no pueden ocupar cargos estratégicos.</a:t>
          </a:r>
          <a:endParaRPr lang="es-EC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95147" y="4010887"/>
        <a:ext cx="6030247" cy="1056283"/>
      </dsp:txXfrm>
    </dsp:sp>
    <dsp:sp modelId="{68119308-3F7F-4CB0-838E-52B8FE21EF05}">
      <dsp:nvSpPr>
        <dsp:cNvPr id="0" name=""/>
        <dsp:cNvSpPr/>
      </dsp:nvSpPr>
      <dsp:spPr>
        <a:xfrm>
          <a:off x="6719836" y="859355"/>
          <a:ext cx="729304" cy="72930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400" kern="1200">
            <a:solidFill>
              <a:schemeClr val="tx1"/>
            </a:solidFill>
          </a:endParaRPr>
        </a:p>
      </dsp:txBody>
      <dsp:txXfrm>
        <a:off x="6883929" y="859355"/>
        <a:ext cx="401118" cy="548801"/>
      </dsp:txXfrm>
    </dsp:sp>
    <dsp:sp modelId="{057E20FF-3D8A-4BF2-A6CE-A260E85862BB}">
      <dsp:nvSpPr>
        <dsp:cNvPr id="0" name=""/>
        <dsp:cNvSpPr/>
      </dsp:nvSpPr>
      <dsp:spPr>
        <a:xfrm>
          <a:off x="7343702" y="2185364"/>
          <a:ext cx="729304" cy="72930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400" kern="1200">
            <a:solidFill>
              <a:schemeClr val="tx1"/>
            </a:solidFill>
          </a:endParaRPr>
        </a:p>
      </dsp:txBody>
      <dsp:txXfrm>
        <a:off x="7507795" y="2185364"/>
        <a:ext cx="401118" cy="548801"/>
      </dsp:txXfrm>
    </dsp:sp>
    <dsp:sp modelId="{DB40DF31-9CED-42D0-8A16-A0A0E1ED7A44}">
      <dsp:nvSpPr>
        <dsp:cNvPr id="0" name=""/>
        <dsp:cNvSpPr/>
      </dsp:nvSpPr>
      <dsp:spPr>
        <a:xfrm>
          <a:off x="7958256" y="3511372"/>
          <a:ext cx="729304" cy="72930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400" kern="1200">
            <a:solidFill>
              <a:schemeClr val="tx1"/>
            </a:solidFill>
          </a:endParaRPr>
        </a:p>
      </dsp:txBody>
      <dsp:txXfrm>
        <a:off x="8122349" y="3511372"/>
        <a:ext cx="401118" cy="548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7B898-BA5B-4B5D-9768-D36762A8A71B}" type="datetimeFigureOut">
              <a:rPr lang="es-EC" smtClean="0"/>
              <a:t>10/02/2020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3977D-D98C-4BFE-BC6D-7B1FE56CCD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5585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CÓDIGO: SGC.DI.269       VERSIÓN: 1.0        DICIEMBRE 13 2011</a:t>
            </a:r>
          </a:p>
        </p:txBody>
      </p:sp>
    </p:spTree>
    <p:extLst>
      <p:ext uri="{BB962C8B-B14F-4D97-AF65-F5344CB8AC3E}">
        <p14:creationId xmlns:p14="http://schemas.microsoft.com/office/powerpoint/2010/main" val="2346912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Buen nivel de inteligencia    líder orientado</a:t>
            </a:r>
            <a:r>
              <a:rPr lang="es-EC" baseline="0" dirty="0" smtClean="0"/>
              <a:t> T/P   Relación líder miembro/ P/Puesto/  estructura de Tarea      </a:t>
            </a:r>
            <a:endParaRPr lang="es-EC" dirty="0" smtClean="0"/>
          </a:p>
          <a:p>
            <a:r>
              <a:rPr lang="es-EC" dirty="0" smtClean="0"/>
              <a:t>Extroversión</a:t>
            </a:r>
            <a:r>
              <a:rPr lang="es-EC" baseline="0" dirty="0" smtClean="0"/>
              <a:t> alta</a:t>
            </a:r>
          </a:p>
          <a:p>
            <a:r>
              <a:rPr lang="es-EC" baseline="0" dirty="0" smtClean="0"/>
              <a:t>Seguridad en si mismo</a:t>
            </a:r>
          </a:p>
          <a:p>
            <a:r>
              <a:rPr lang="es-EC" baseline="0" dirty="0" smtClean="0"/>
              <a:t>Buena empatía </a:t>
            </a:r>
          </a:p>
          <a:p>
            <a:r>
              <a:rPr lang="es-EC" baseline="0" dirty="0" smtClean="0"/>
              <a:t>Habilidad emocional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977D-D98C-4BFE-BC6D-7B1FE56CCD7A}" type="slidenum">
              <a:rPr lang="es-EC" smtClean="0"/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66556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Descriptivo                                                                        </a:t>
            </a:r>
            <a:r>
              <a:rPr lang="es-EC" dirty="0" err="1" smtClean="0"/>
              <a:t>correlacional</a:t>
            </a:r>
            <a:r>
              <a:rPr lang="es-EC" dirty="0" smtClean="0"/>
              <a:t>,</a:t>
            </a:r>
            <a:r>
              <a:rPr lang="es-EC" baseline="0" dirty="0" smtClean="0"/>
              <a:t> permite determinar la asociación lógica que tienen las variables </a:t>
            </a:r>
            <a:endParaRPr lang="es-EC" dirty="0" smtClean="0"/>
          </a:p>
          <a:p>
            <a:r>
              <a:rPr lang="es-EC" dirty="0" smtClean="0"/>
              <a:t>Porque describe el comportamiento de como se manejan 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977D-D98C-4BFE-BC6D-7B1FE56CCD7A}" type="slidenum">
              <a:rPr lang="es-EC" smtClean="0"/>
              <a:t>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2458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977D-D98C-4BFE-BC6D-7B1FE56CCD7A}" type="slidenum">
              <a:rPr lang="es-EC" smtClean="0"/>
              <a:t>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2928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977D-D98C-4BFE-BC6D-7B1FE56CCD7A}" type="slidenum">
              <a:rPr lang="es-EC" smtClean="0"/>
              <a:t>18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2164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25400" y="749300"/>
          <a:ext cx="1221740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CorelDRAW" r:id="rId3" imgW="9168480" imgH="5375520" progId="">
                  <p:embed/>
                </p:oleObj>
              </mc:Choice>
              <mc:Fallback>
                <p:oleObj name="CorelDRAW" r:id="rId3" imgW="9168480" imgH="53755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25400" y="749300"/>
                        <a:ext cx="1221740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4095751" y="22860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>
              <a:solidFill>
                <a:srgbClr val="000000"/>
              </a:solidFill>
            </a:endParaRPr>
          </a:p>
        </p:txBody>
      </p:sp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64226"/>
            <a:ext cx="12192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7 Marcador de fecha"/>
          <p:cNvSpPr>
            <a:spLocks noGrp="1"/>
          </p:cNvSpPr>
          <p:nvPr>
            <p:ph type="dt" sz="half" idx="2"/>
          </p:nvPr>
        </p:nvSpPr>
        <p:spPr>
          <a:xfrm>
            <a:off x="513589" y="5661248"/>
            <a:ext cx="2702091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>
                <a:solidFill>
                  <a:srgbClr val="000000"/>
                </a:solidFill>
              </a:rPr>
              <a:t>FECHA ÚLTIMA REVISIÓN: </a:t>
            </a:r>
            <a:r>
              <a:rPr lang="es-EC" dirty="0">
                <a:solidFill>
                  <a:srgbClr val="000000"/>
                </a:solidFill>
              </a:rPr>
              <a:t>09/10/13</a:t>
            </a:r>
          </a:p>
        </p:txBody>
      </p:sp>
      <p:sp>
        <p:nvSpPr>
          <p:cNvPr id="11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50880" y="5662451"/>
            <a:ext cx="19304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>
                <a:solidFill>
                  <a:srgbClr val="000000"/>
                </a:solidFill>
              </a:rPr>
              <a:t>CÓDIGO: </a:t>
            </a:r>
            <a:r>
              <a:rPr lang="es-EC">
                <a:solidFill>
                  <a:srgbClr val="000000"/>
                </a:solidFill>
              </a:rPr>
              <a:t>SGC.DI.260</a:t>
            </a:r>
            <a:endParaRPr lang="es-EC" dirty="0">
              <a:solidFill>
                <a:srgbClr val="000000"/>
              </a:solidFill>
            </a:endParaRPr>
          </a:p>
        </p:txBody>
      </p:sp>
      <p:sp>
        <p:nvSpPr>
          <p:cNvPr id="12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416480" y="5662451"/>
            <a:ext cx="116592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>
                <a:solidFill>
                  <a:srgbClr val="000000"/>
                </a:solidFill>
              </a:rPr>
              <a:t>VERSIÓN: </a:t>
            </a:r>
            <a:r>
              <a:rPr lang="es-EC" dirty="0">
                <a:solidFill>
                  <a:srgbClr val="000000"/>
                </a:solidFill>
              </a:rPr>
              <a:t>1.1</a:t>
            </a:r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69" y="222164"/>
            <a:ext cx="2976000" cy="57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2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39503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759446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>
                <a:solidFill>
                  <a:srgbClr val="000000"/>
                </a:solidFill>
              </a:rPr>
              <a:t>FECHA ÚLTIMA REVISIÓN: 13/12/11</a:t>
            </a:r>
            <a:endParaRPr lang="es-EC" dirty="0">
              <a:solidFill>
                <a:srgbClr val="000000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>
                <a:solidFill>
                  <a:srgbClr val="000000"/>
                </a:solidFill>
              </a:rPr>
              <a:t>VERSIÓN: </a:t>
            </a:r>
            <a:r>
              <a:rPr lang="es-EC">
                <a:solidFill>
                  <a:srgbClr val="000000"/>
                </a:solidFill>
              </a:rPr>
              <a:t>1.0</a:t>
            </a:r>
            <a:endParaRPr lang="es-EC" dirty="0">
              <a:solidFill>
                <a:srgbClr val="0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>
                <a:solidFill>
                  <a:srgbClr val="000000"/>
                </a:solidFill>
              </a:rPr>
              <a:t>CÓDIGO: </a:t>
            </a:r>
            <a:r>
              <a:rPr lang="es-EC">
                <a:solidFill>
                  <a:srgbClr val="000000"/>
                </a:solidFill>
              </a:rPr>
              <a:t>SGC.DI.260</a:t>
            </a:r>
            <a:endParaRPr lang="es-EC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03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041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8979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60059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7524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2432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646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9554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6372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1"/>
            <a:ext cx="12192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 rot="10800000">
            <a:off x="1" y="6308726"/>
            <a:ext cx="10513484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800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 rot="10800000" flipH="1">
            <a:off x="33868" y="6235700"/>
            <a:ext cx="887941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rgbClr val="000000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 rot="10800000" flipH="1">
            <a:off x="33868" y="6283325"/>
            <a:ext cx="8879417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rgbClr val="000000"/>
              </a:solidFill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2"/>
          </p:nvPr>
        </p:nvSpPr>
        <p:spPr>
          <a:xfrm>
            <a:off x="513589" y="6656871"/>
            <a:ext cx="2702091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>
                <a:solidFill>
                  <a:srgbClr val="000000"/>
                </a:solidFill>
              </a:rPr>
              <a:t>FECHA ÚLTIMA REVISIÓN: </a:t>
            </a:r>
            <a:r>
              <a:rPr lang="es-EC" dirty="0">
                <a:solidFill>
                  <a:srgbClr val="000000"/>
                </a:solidFill>
              </a:rPr>
              <a:t>09/10/13</a:t>
            </a: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50880" y="6658074"/>
            <a:ext cx="19304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>
                <a:solidFill>
                  <a:srgbClr val="000000"/>
                </a:solidFill>
              </a:rPr>
              <a:t>CÓDIGO: </a:t>
            </a:r>
            <a:r>
              <a:rPr lang="es-EC">
                <a:solidFill>
                  <a:srgbClr val="000000"/>
                </a:solidFill>
              </a:rPr>
              <a:t>SGC.DI.260</a:t>
            </a:r>
            <a:endParaRPr lang="es-EC" dirty="0">
              <a:solidFill>
                <a:srgbClr val="000000"/>
              </a:solidFill>
            </a:endParaRP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416480" y="6658074"/>
            <a:ext cx="116592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>
                <a:solidFill>
                  <a:srgbClr val="000000"/>
                </a:solidFill>
              </a:rPr>
              <a:t>VERSIÓN: </a:t>
            </a:r>
            <a:r>
              <a:rPr lang="es-EC" dirty="0">
                <a:solidFill>
                  <a:srgbClr val="000000"/>
                </a:solidFill>
              </a:rPr>
              <a:t>1.1</a:t>
            </a:r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619" y="5981170"/>
            <a:ext cx="2976000" cy="57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862884" y="611664"/>
            <a:ext cx="1062507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200000"/>
              </a:lnSpc>
              <a:spcAft>
                <a:spcPts val="0"/>
              </a:spcAft>
            </a:pPr>
            <a:r>
              <a:rPr lang="es-EC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CIENCIAS ECONÓMICAS, ADMINISTRATIVAS Y DE COMERCIO</a:t>
            </a:r>
            <a:endParaRPr lang="es-EC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200000"/>
              </a:lnSpc>
              <a:spcAft>
                <a:spcPts val="0"/>
              </a:spcAft>
            </a:pPr>
            <a:r>
              <a:rPr lang="es-EC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CARRERA DE INGENIERÍA COMERCIAL</a:t>
            </a:r>
          </a:p>
          <a:p>
            <a:pPr indent="180340" algn="ctr">
              <a:lnSpc>
                <a:spcPct val="200000"/>
              </a:lnSpc>
            </a:pPr>
            <a:r>
              <a:rPr lang="es-EC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AUTOR: </a:t>
            </a:r>
            <a:r>
              <a:rPr lang="es-EC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ROCHA REISANCHO WILLIAM PATRICIO</a:t>
            </a:r>
            <a:endParaRPr lang="es-EC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200000"/>
              </a:lnSpc>
              <a:spcAft>
                <a:spcPts val="0"/>
              </a:spcAft>
            </a:pPr>
            <a:endParaRPr lang="es-EC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200000"/>
              </a:lnSpc>
              <a:spcAft>
                <a:spcPts val="0"/>
              </a:spcAft>
            </a:pPr>
            <a:r>
              <a:rPr lang="es-EC" b="1" cap="all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Tema: análisis de los estilos de liderazgo de hombres y mujeres en las </a:t>
            </a:r>
            <a:r>
              <a:rPr lang="es-EC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PYMES PERTENECIENTES AL SECTOR MANUFACTURERO DEL DMQ EN EL 2019.</a:t>
            </a:r>
            <a:endParaRPr lang="es-EC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200000"/>
              </a:lnSpc>
              <a:spcAft>
                <a:spcPts val="0"/>
              </a:spcAft>
            </a:pPr>
            <a:r>
              <a:rPr lang="es-EC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DIRECTOR: </a:t>
            </a:r>
          </a:p>
          <a:p>
            <a:pPr indent="180340" algn="ctr">
              <a:lnSpc>
                <a:spcPct val="200000"/>
              </a:lnSpc>
              <a:spcAft>
                <a:spcPts val="0"/>
              </a:spcAft>
            </a:pPr>
            <a:r>
              <a:rPr lang="es-EC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 OBANDO CHANGUÁN MARCELO PATRICIO </a:t>
            </a:r>
            <a:endParaRPr lang="es-EC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200000"/>
              </a:lnSpc>
              <a:spcAft>
                <a:spcPts val="0"/>
              </a:spcAft>
            </a:pPr>
            <a:r>
              <a:rPr lang="es-EC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SANGOLQUÍ</a:t>
            </a:r>
            <a:r>
              <a:rPr lang="es-EC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es-EC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7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49262" y="371101"/>
            <a:ext cx="5048518" cy="626883"/>
          </a:xfrm>
        </p:spPr>
        <p:txBody>
          <a:bodyPr/>
          <a:lstStyle/>
          <a:p>
            <a:pPr algn="ctr"/>
            <a:r>
              <a:rPr lang="es-EC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6. Población y muestra </a:t>
            </a:r>
            <a:endParaRPr lang="es-EC" dirty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ángulo: esquinas redondeadas 7">
            <a:extLst>
              <a:ext uri="{FF2B5EF4-FFF2-40B4-BE49-F238E27FC236}">
                <a16:creationId xmlns="" xmlns:a16="http://schemas.microsoft.com/office/drawing/2014/main" id="{9B1C8148-99A3-4ECA-B5F8-2C27362BDA06}"/>
              </a:ext>
            </a:extLst>
          </p:cNvPr>
          <p:cNvSpPr/>
          <p:nvPr/>
        </p:nvSpPr>
        <p:spPr>
          <a:xfrm>
            <a:off x="0" y="1174252"/>
            <a:ext cx="8189914" cy="50914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smtClean="0">
                <a:solidFill>
                  <a:schemeClr val="tx1"/>
                </a:solidFill>
              </a:rPr>
              <a:t>PYMES manufactureras agrupadas en la CAPEIPI del DMQ</a:t>
            </a:r>
            <a:r>
              <a:rPr lang="es-EC" sz="1400" dirty="0">
                <a:solidFill>
                  <a:schemeClr val="tx1"/>
                </a:solidFill>
              </a:rPr>
              <a:t>.</a:t>
            </a:r>
          </a:p>
          <a:p>
            <a:endParaRPr lang="es-EC" sz="1400" dirty="0">
              <a:solidFill>
                <a:schemeClr val="tx1"/>
              </a:solidFill>
            </a:endParaRPr>
          </a:p>
        </p:txBody>
      </p:sp>
      <p:pic>
        <p:nvPicPr>
          <p:cNvPr id="5" name="Imagen 4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84" y="2291558"/>
            <a:ext cx="2705478" cy="2109565"/>
          </a:xfrm>
          <a:prstGeom prst="rect">
            <a:avLst/>
          </a:prstGeo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036851"/>
              </p:ext>
            </p:extLst>
          </p:nvPr>
        </p:nvGraphicFramePr>
        <p:xfrm>
          <a:off x="3351301" y="2144337"/>
          <a:ext cx="7183617" cy="3733529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4439425"/>
                <a:gridCol w="1372096"/>
                <a:gridCol w="1372096"/>
              </a:tblGrid>
              <a:tr h="594153">
                <a:tc>
                  <a:txBody>
                    <a:bodyPr/>
                    <a:lstStyle/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Sector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Número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Porcentaje 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92422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Alimentos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78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20,3%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92422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Construcción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5,7%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92422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Gráfico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31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8,1%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92422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Maderero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14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3,6%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92422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Metalmecánico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86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22,4%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92422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Químico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22,1%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92422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Textil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17,7%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92422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TOTAL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384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100,0%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7" name="Rectángulo: esquinas redondeadas 10">
            <a:extLst>
              <a:ext uri="{FF2B5EF4-FFF2-40B4-BE49-F238E27FC236}">
                <a16:creationId xmlns="" xmlns:a16="http://schemas.microsoft.com/office/drawing/2014/main" id="{44E6C1C4-0D29-4791-BCF4-6030E8D389B2}"/>
              </a:ext>
            </a:extLst>
          </p:cNvPr>
          <p:cNvSpPr/>
          <p:nvPr/>
        </p:nvSpPr>
        <p:spPr>
          <a:xfrm>
            <a:off x="7024483" y="1105378"/>
            <a:ext cx="1346783" cy="50914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2"/>
                </a:solidFill>
              </a:rPr>
              <a:t>CENSO</a:t>
            </a:r>
            <a:endParaRPr lang="es-EC" sz="1100" dirty="0"/>
          </a:p>
        </p:txBody>
      </p:sp>
      <p:sp>
        <p:nvSpPr>
          <p:cNvPr id="8" name="Flecha abajo 7"/>
          <p:cNvSpPr/>
          <p:nvPr/>
        </p:nvSpPr>
        <p:spPr>
          <a:xfrm>
            <a:off x="7250805" y="1683393"/>
            <a:ext cx="746975" cy="4673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Rectángulo redondeado 8"/>
          <p:cNvSpPr/>
          <p:nvPr/>
        </p:nvSpPr>
        <p:spPr>
          <a:xfrm>
            <a:off x="4829578" y="5859887"/>
            <a:ext cx="1996225" cy="425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(CAPEIPI 2019)</a:t>
            </a:r>
            <a:endParaRPr lang="es-EC" dirty="0"/>
          </a:p>
        </p:txBody>
      </p:sp>
      <p:sp>
        <p:nvSpPr>
          <p:cNvPr id="2" name="Elipse 1"/>
          <p:cNvSpPr/>
          <p:nvPr/>
        </p:nvSpPr>
        <p:spPr>
          <a:xfrm>
            <a:off x="9543245" y="4853188"/>
            <a:ext cx="721217" cy="2446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Elipse 9"/>
          <p:cNvSpPr/>
          <p:nvPr/>
        </p:nvSpPr>
        <p:spPr>
          <a:xfrm>
            <a:off x="9543245" y="4401123"/>
            <a:ext cx="721217" cy="2468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3893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842196" y="236002"/>
            <a:ext cx="4507607" cy="575368"/>
          </a:xfrm>
        </p:spPr>
        <p:txBody>
          <a:bodyPr/>
          <a:lstStyle/>
          <a:p>
            <a:pPr algn="ctr"/>
            <a:r>
              <a:rPr lang="es-EC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7</a:t>
            </a:r>
            <a:r>
              <a:rPr lang="es-EC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. Resultados </a:t>
            </a:r>
            <a:endParaRPr lang="es-EC" dirty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" name="Imagen 1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774" y="1403796"/>
            <a:ext cx="5044226" cy="3065172"/>
          </a:xfrm>
          <a:prstGeom prst="rect">
            <a:avLst/>
          </a:prstGeom>
        </p:spPr>
      </p:pic>
      <p:sp>
        <p:nvSpPr>
          <p:cNvPr id="6" name="Rectángulo redondeado 5"/>
          <p:cNvSpPr/>
          <p:nvPr/>
        </p:nvSpPr>
        <p:spPr>
          <a:xfrm>
            <a:off x="1455313" y="695459"/>
            <a:ext cx="2717442" cy="3671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Género del gerente líder </a:t>
            </a:r>
            <a:endParaRPr lang="es-EC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125346"/>
              </p:ext>
            </p:extLst>
          </p:nvPr>
        </p:nvGraphicFramePr>
        <p:xfrm>
          <a:off x="255028" y="1362769"/>
          <a:ext cx="6866988" cy="2384983"/>
        </p:xfrm>
        <a:graphic>
          <a:graphicData uri="http://schemas.openxmlformats.org/drawingml/2006/table">
            <a:tbl>
              <a:tblPr/>
              <a:tblGrid>
                <a:gridCol w="984538"/>
                <a:gridCol w="1050346"/>
                <a:gridCol w="1050346"/>
                <a:gridCol w="1260586"/>
                <a:gridCol w="1260586"/>
                <a:gridCol w="1260586"/>
              </a:tblGrid>
              <a:tr h="375588">
                <a:tc gridSpan="6">
                  <a:txBody>
                    <a:bodyPr/>
                    <a:lstStyle/>
                    <a:p>
                      <a:pPr marL="38100" marR="38100" indent="18034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751176">
                <a:tc gridSpan="2">
                  <a:txBody>
                    <a:bodyPr/>
                    <a:lstStyle/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Frecuencia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válido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acumulado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rowSpan="3"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Válido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Masculino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Femenino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704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lipse 3"/>
          <p:cNvSpPr/>
          <p:nvPr/>
        </p:nvSpPr>
        <p:spPr>
          <a:xfrm>
            <a:off x="2961565" y="2456598"/>
            <a:ext cx="450376" cy="272955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Elipse 7"/>
          <p:cNvSpPr/>
          <p:nvPr/>
        </p:nvSpPr>
        <p:spPr>
          <a:xfrm>
            <a:off x="2961565" y="2799904"/>
            <a:ext cx="450376" cy="2729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1229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9874" y="274638"/>
            <a:ext cx="11322526" cy="1143000"/>
          </a:xfrm>
        </p:spPr>
        <p:txBody>
          <a:bodyPr/>
          <a:lstStyle/>
          <a:p>
            <a:pPr algn="l"/>
            <a:r>
              <a:rPr lang="es-EC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es-EC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articipación de lideres gerentes en los sectores  </a:t>
            </a:r>
            <a:endParaRPr lang="es-EC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4981" y="1710269"/>
            <a:ext cx="5847019" cy="3402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447530"/>
              </p:ext>
            </p:extLst>
          </p:nvPr>
        </p:nvGraphicFramePr>
        <p:xfrm>
          <a:off x="259873" y="1849378"/>
          <a:ext cx="6656081" cy="3014172"/>
        </p:xfrm>
        <a:graphic>
          <a:graphicData uri="http://schemas.openxmlformats.org/drawingml/2006/table">
            <a:tbl>
              <a:tblPr/>
              <a:tblGrid>
                <a:gridCol w="435586"/>
                <a:gridCol w="1687133"/>
                <a:gridCol w="1181858"/>
                <a:gridCol w="1117168"/>
                <a:gridCol w="1117168"/>
                <a:gridCol w="1117168"/>
              </a:tblGrid>
              <a:tr h="546593">
                <a:tc gridSpan="2">
                  <a:txBody>
                    <a:bodyPr/>
                    <a:lstStyle/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SECTOR 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Frecuencia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válido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acumulado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96">
                <a:tc rowSpan="8"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Alimenticio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329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Construcción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29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Gráfico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34,1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29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Maderero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87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Metalmecánico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22,4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22,4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60,2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29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Químico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29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Textil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93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384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lipse 3"/>
          <p:cNvSpPr/>
          <p:nvPr/>
        </p:nvSpPr>
        <p:spPr>
          <a:xfrm>
            <a:off x="4211392" y="3503053"/>
            <a:ext cx="579549" cy="20606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Elipse 7"/>
          <p:cNvSpPr/>
          <p:nvPr/>
        </p:nvSpPr>
        <p:spPr>
          <a:xfrm>
            <a:off x="4211392" y="3837904"/>
            <a:ext cx="579549" cy="22967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8687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s-EC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é</a:t>
            </a:r>
            <a:r>
              <a:rPr lang="es-EC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nero y edades agrupadas </a:t>
            </a:r>
            <a:endParaRPr lang="es-EC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Imagen 4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036" y="999592"/>
            <a:ext cx="4747907" cy="4473928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520406"/>
              </p:ext>
            </p:extLst>
          </p:nvPr>
        </p:nvGraphicFramePr>
        <p:xfrm>
          <a:off x="293666" y="1157429"/>
          <a:ext cx="7420779" cy="3556238"/>
        </p:xfrm>
        <a:graphic>
          <a:graphicData uri="http://schemas.openxmlformats.org/drawingml/2006/table">
            <a:tbl>
              <a:tblPr/>
              <a:tblGrid>
                <a:gridCol w="1311456"/>
                <a:gridCol w="1311456"/>
                <a:gridCol w="1311456"/>
                <a:gridCol w="680873"/>
                <a:gridCol w="680873"/>
                <a:gridCol w="721896"/>
                <a:gridCol w="721896"/>
                <a:gridCol w="680873"/>
              </a:tblGrid>
              <a:tr h="471310">
                <a:tc gridSpan="8"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85616">
                <a:tc rowSpan="2" gridSpan="3">
                  <a:txBody>
                    <a:bodyPr/>
                    <a:lstStyle/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Edades (Agrupada)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616">
                <a:tc gridSpan="3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25-35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36-45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46-55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 a más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85616">
                <a:tc rowSpan="4">
                  <a:txBody>
                    <a:bodyPr/>
                    <a:lstStyle/>
                    <a:p>
                      <a:pPr marL="38100" marR="38100"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Género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38100" marR="38100"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Masculino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Recuento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294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561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dentro de Genero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34,0%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29,3%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561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Femenino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Recuento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561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dentro de Genero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32,2%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32,2%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5616">
                <a:tc rowSpan="2" gridSpan="2">
                  <a:txBody>
                    <a:bodyPr/>
                    <a:lstStyle/>
                    <a:p>
                      <a:pPr marL="38100" marR="38100"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Recuento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384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5616"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dentro de Genero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33,1%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33,9%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29,9%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Elipse 1"/>
          <p:cNvSpPr/>
          <p:nvPr/>
        </p:nvSpPr>
        <p:spPr>
          <a:xfrm>
            <a:off x="5847009" y="2142592"/>
            <a:ext cx="463640" cy="30439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>
              <a:noFill/>
            </a:endParaRPr>
          </a:p>
        </p:txBody>
      </p:sp>
      <p:sp>
        <p:nvSpPr>
          <p:cNvPr id="8" name="Elipse 7"/>
          <p:cNvSpPr/>
          <p:nvPr/>
        </p:nvSpPr>
        <p:spPr>
          <a:xfrm>
            <a:off x="5069496" y="2142592"/>
            <a:ext cx="463640" cy="30439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63757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2"/>
          <p:cNvSpPr txBox="1">
            <a:spLocks/>
          </p:cNvSpPr>
          <p:nvPr/>
        </p:nvSpPr>
        <p:spPr>
          <a:xfrm>
            <a:off x="710484" y="2564931"/>
            <a:ext cx="109728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/>
            <a:r>
              <a:rPr lang="es-EC" kern="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CONTRASTE DE HIPOTESIS </a:t>
            </a:r>
            <a:endParaRPr lang="es-EC" kern="0" dirty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5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8959403" y="2249935"/>
            <a:ext cx="32325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H1 Las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mujeres líderes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gerentes de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 PYMES del Sector Manufacturero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DMQ,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orientan hacia  el estilo de liderazgo transformacional</a:t>
            </a:r>
            <a:r>
              <a:rPr lang="es-EC" dirty="0"/>
              <a:t>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DD49ADD0-BC78-4272-8286-9D1A008B4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292" y="2664563"/>
            <a:ext cx="659557" cy="648072"/>
          </a:xfrm>
          <a:prstGeom prst="rect">
            <a:avLst/>
          </a:prstGeom>
        </p:spPr>
      </p:pic>
      <p:sp>
        <p:nvSpPr>
          <p:cNvPr id="15" name="Título 2"/>
          <p:cNvSpPr>
            <a:spLocks noGrp="1"/>
          </p:cNvSpPr>
          <p:nvPr>
            <p:ph type="title"/>
          </p:nvPr>
        </p:nvSpPr>
        <p:spPr>
          <a:xfrm>
            <a:off x="300507" y="193183"/>
            <a:ext cx="6744237" cy="825210"/>
          </a:xfrm>
        </p:spPr>
        <p:txBody>
          <a:bodyPr/>
          <a:lstStyle/>
          <a:p>
            <a:r>
              <a:rPr lang="es-EC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es-EC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iderazgo transformacional  según género </a:t>
            </a:r>
            <a:endParaRPr lang="es-EC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488660"/>
              </p:ext>
            </p:extLst>
          </p:nvPr>
        </p:nvGraphicFramePr>
        <p:xfrm>
          <a:off x="227526" y="1216676"/>
          <a:ext cx="7973581" cy="3999267"/>
        </p:xfrm>
        <a:graphic>
          <a:graphicData uri="http://schemas.openxmlformats.org/drawingml/2006/table">
            <a:tbl>
              <a:tblPr firstRow="1" firstCol="1" bandRow="1"/>
              <a:tblGrid>
                <a:gridCol w="777851"/>
                <a:gridCol w="824798"/>
                <a:gridCol w="824798"/>
                <a:gridCol w="882267"/>
                <a:gridCol w="882267"/>
                <a:gridCol w="1011773"/>
                <a:gridCol w="1032817"/>
                <a:gridCol w="1032817"/>
                <a:gridCol w="704193"/>
              </a:tblGrid>
              <a:tr h="28846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TRANSFORMACIONAL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TRANSACCIONAL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114667">
                <a:tc gridSpan="2"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Influencia idealizada atribuida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Influencia idealizada conducta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Motivación inspiraciones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Estimulación intelectual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Consideración individualizada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Recompensa contingente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Dirección Por excepción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60">
                <a:tc rowSpan="2"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Masculino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14,54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14,84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14,05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15,94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16,47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16,12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57692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Desv. Desviación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2,452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2,733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2,447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2,450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2,341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1,869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2,069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460">
                <a:tc rowSpan="2"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Femenino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14,77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15,42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14,36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16,12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13,58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12,53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57692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Desv. Desviación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2,366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2,812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2,502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2,428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2,177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2,408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2,366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460">
                <a:tc rowSpan="2"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14,60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14,92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14,12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15,98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15,79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15,28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92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Desv. Desviación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2,430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2,754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2,461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2,445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2,302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2,351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2,624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56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45961" y="193183"/>
            <a:ext cx="6229081" cy="825210"/>
          </a:xfrm>
        </p:spPr>
        <p:txBody>
          <a:bodyPr/>
          <a:lstStyle/>
          <a:p>
            <a:r>
              <a:rPr lang="es-EC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liderazgo transaccional según género </a:t>
            </a:r>
            <a:endParaRPr lang="es-EC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D49ADD0-BC78-4272-8286-9D1A008B4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5567" y="3373412"/>
            <a:ext cx="659557" cy="648072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095501"/>
              </p:ext>
            </p:extLst>
          </p:nvPr>
        </p:nvGraphicFramePr>
        <p:xfrm>
          <a:off x="227526" y="1216675"/>
          <a:ext cx="7950557" cy="4012147"/>
        </p:xfrm>
        <a:graphic>
          <a:graphicData uri="http://schemas.openxmlformats.org/drawingml/2006/table">
            <a:tbl>
              <a:tblPr firstRow="1" firstCol="1" bandRow="1"/>
              <a:tblGrid>
                <a:gridCol w="775606"/>
                <a:gridCol w="822416"/>
                <a:gridCol w="822416"/>
                <a:gridCol w="879719"/>
                <a:gridCol w="879719"/>
                <a:gridCol w="1008851"/>
                <a:gridCol w="1029835"/>
                <a:gridCol w="1029835"/>
                <a:gridCol w="702160"/>
              </a:tblGrid>
              <a:tr h="289389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TRANSFORMACIONAL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TRANSACCIONAL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118257">
                <a:tc gridSpan="2"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Influencia idealizada atribuida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Influencia idealizada conducta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Motivación inspiraciones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Estimulación intelectual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Consideración individualizada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Recompensa contingente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Dirección Por excepción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89">
                <a:tc rowSpan="2"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Masculino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14,54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14,84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14,05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15,94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16,47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16,12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57877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Desv. Desviación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2,452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2,733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2,447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2,450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2,341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1,869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2,069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389">
                <a:tc rowSpan="2"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Femenino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14,77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15,42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14,36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16,12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13,58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12,53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57877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Desv. Desviación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2,366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2,812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2,502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2,428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2,177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2,408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2,366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389">
                <a:tc rowSpan="2"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14,60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14,92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14,12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15,98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15,79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15,28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77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Desv. Desviación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2,430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2,754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2,461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2,445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2,302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2,351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2,624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9315124" y="2820285"/>
            <a:ext cx="30179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H1 Los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hombres líderes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gerentes de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 PYMES del Sector Manufacturero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DMQ,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orientan hacia el  estilo de liderazgo  transaccional.</a:t>
            </a:r>
          </a:p>
        </p:txBody>
      </p:sp>
    </p:spTree>
    <p:extLst>
      <p:ext uri="{BB962C8B-B14F-4D97-AF65-F5344CB8AC3E}">
        <p14:creationId xmlns:p14="http://schemas.microsoft.com/office/powerpoint/2010/main" val="190534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890612060"/>
              </p:ext>
            </p:extLst>
          </p:nvPr>
        </p:nvGraphicFramePr>
        <p:xfrm>
          <a:off x="360607" y="1358516"/>
          <a:ext cx="6529589" cy="432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2"/>
          <p:cNvSpPr>
            <a:spLocks noGrp="1"/>
          </p:cNvSpPr>
          <p:nvPr>
            <p:ph type="title"/>
          </p:nvPr>
        </p:nvSpPr>
        <p:spPr>
          <a:xfrm>
            <a:off x="751268" y="261759"/>
            <a:ext cx="10972800" cy="1143000"/>
          </a:xfrm>
        </p:spPr>
        <p:txBody>
          <a:bodyPr/>
          <a:lstStyle/>
          <a:p>
            <a:pPr algn="l"/>
            <a:r>
              <a:rPr lang="es-EC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Estilos de liderazgo según género </a:t>
            </a:r>
            <a:endParaRPr lang="es-EC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014952" y="1782479"/>
            <a:ext cx="37091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género masculino o femenino de los líderes gerentes de las PYMES del Sector Manufacturero en la ciudad de Quito, es influyente en la determinación del estilo de liderazgo.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DD49ADD0-BC78-4272-8286-9D1A008B4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395" y="2197107"/>
            <a:ext cx="659557" cy="648072"/>
          </a:xfrm>
          <a:prstGeom prst="rect">
            <a:avLst/>
          </a:prstGeom>
        </p:spPr>
      </p:pic>
      <p:sp>
        <p:nvSpPr>
          <p:cNvPr id="12" name="Elipse 11"/>
          <p:cNvSpPr/>
          <p:nvPr/>
        </p:nvSpPr>
        <p:spPr>
          <a:xfrm>
            <a:off x="10856890" y="4546242"/>
            <a:ext cx="360609" cy="24469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927919"/>
              </p:ext>
            </p:extLst>
          </p:nvPr>
        </p:nvGraphicFramePr>
        <p:xfrm>
          <a:off x="7112225" y="3724141"/>
          <a:ext cx="4105274" cy="2033905"/>
        </p:xfrm>
        <a:graphic>
          <a:graphicData uri="http://schemas.openxmlformats.org/drawingml/2006/table">
            <a:tbl>
              <a:tblPr/>
              <a:tblGrid>
                <a:gridCol w="1684199"/>
                <a:gridCol w="705087"/>
                <a:gridCol w="705087"/>
                <a:gridCol w="1010901"/>
              </a:tblGrid>
              <a:tr h="153035">
                <a:tc gridSpan="4">
                  <a:txBody>
                    <a:bodyPr/>
                    <a:lstStyle/>
                    <a:p>
                      <a:pPr marL="38100" marR="38100" indent="18034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Pruebas de </a:t>
                      </a:r>
                      <a:r>
                        <a:rPr lang="es-EC" sz="1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</a:t>
                      </a:r>
                      <a:r>
                        <a:rPr lang="es-EC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-cuadrado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468630">
                <a:tc>
                  <a:txBody>
                    <a:bodyPr/>
                    <a:lstStyle/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df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Significación asintótica (bilateral)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35"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Chi-cuadrado de Pearson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79,998</a:t>
                      </a:r>
                      <a:r>
                        <a:rPr lang="es-EC" sz="10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s-EC" sz="1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039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035"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Razón de verosimilitud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87,354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90"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Asociación lineal por lineal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12,130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035">
                <a:tc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de casos válidos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384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705">
                <a:tc gridSpan="4">
                  <a:txBody>
                    <a:bodyPr/>
                    <a:lstStyle/>
                    <a:p>
                      <a:pPr marL="38100" marR="38100" indent="18034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84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12631" y="72469"/>
            <a:ext cx="10972800" cy="571499"/>
          </a:xfrm>
        </p:spPr>
        <p:txBody>
          <a:bodyPr/>
          <a:lstStyle/>
          <a:p>
            <a:pPr algn="ctr"/>
            <a:r>
              <a:rPr lang="es-EC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9. Conclusiones</a:t>
            </a:r>
            <a:endParaRPr lang="es-EC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275008" y="846137"/>
            <a:ext cx="4820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EC" b="1" spc="75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LIDERAZGO TRANSFORMACIONAL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1214907" y="1417638"/>
            <a:ext cx="4881093" cy="4583917"/>
          </a:xfrm>
          <a:prstGeom prst="roundRect">
            <a:avLst/>
          </a:prstGeom>
          <a:solidFill>
            <a:srgbClr val="F7A7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 mujeres líderes brindan confianza, admiración y respeto hacia sus seguidores.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preocupan por mostrar sus valores y creencias, enfatizando las consecuencias éticas y morales de sus decisiones.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Ofrecen motivación y una visión del futuro para sus subordinados.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Buscan la innovación, la creatividad y la autonomía para la resolución de problemas.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preocupan por el crecimiento y desarrollo de sus seguidores.</a:t>
            </a:r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6452316" y="1417638"/>
            <a:ext cx="4881093" cy="45839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Los hombres líderes se enfocan en dejar en claro los objetivos a sus seguidores y de igual manera reconocen o recompensan el cumplimiento de dichos objetivos.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Revisan que todas las actividades sean cumplidas a cabalidad, tratando de minimizar la posibilidad de errores dentro del proceso. </a:t>
            </a:r>
          </a:p>
          <a:p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295622" y="846137"/>
            <a:ext cx="4820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EC" b="1" spc="75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LIDERAZGO TRANSACCIONAL</a:t>
            </a:r>
          </a:p>
        </p:txBody>
      </p:sp>
    </p:spTree>
    <p:extLst>
      <p:ext uri="{BB962C8B-B14F-4D97-AF65-F5344CB8AC3E}">
        <p14:creationId xmlns:p14="http://schemas.microsoft.com/office/powerpoint/2010/main" val="409405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41420" y="0"/>
            <a:ext cx="10972800" cy="669701"/>
          </a:xfrm>
        </p:spPr>
        <p:txBody>
          <a:bodyPr/>
          <a:lstStyle/>
          <a:p>
            <a:pPr algn="ctr"/>
            <a:r>
              <a:rPr lang="es-EC" u="sng" dirty="0" smtClean="0">
                <a:solidFill>
                  <a:schemeClr val="tx1"/>
                </a:solidFill>
              </a:rPr>
              <a:t>10. Recomendaciones </a:t>
            </a:r>
            <a:endParaRPr lang="es-EC" u="sng" dirty="0">
              <a:solidFill>
                <a:schemeClr val="tx1"/>
              </a:solidFill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49485585"/>
              </p:ext>
            </p:extLst>
          </p:nvPr>
        </p:nvGraphicFramePr>
        <p:xfrm>
          <a:off x="1481069" y="824248"/>
          <a:ext cx="9311427" cy="5100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4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36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ÍNDICE</a:t>
            </a:r>
            <a:r>
              <a:rPr lang="es-EC" sz="2800" dirty="0" smtClean="0"/>
              <a:t> </a:t>
            </a:r>
            <a:endParaRPr lang="es-EC" sz="2800" dirty="0"/>
          </a:p>
        </p:txBody>
      </p:sp>
      <p:sp>
        <p:nvSpPr>
          <p:cNvPr id="5" name="2 Marcador de contenido">
            <a:extLst>
              <a:ext uri="{FF2B5EF4-FFF2-40B4-BE49-F238E27FC236}">
                <a16:creationId xmlns="" xmlns:a16="http://schemas.microsoft.com/office/drawing/2014/main" id="{C220A448-0B45-450B-B145-F3D9F803BAFD}"/>
              </a:ext>
            </a:extLst>
          </p:cNvPr>
          <p:cNvSpPr txBox="1">
            <a:spLocks/>
          </p:cNvSpPr>
          <p:nvPr/>
        </p:nvSpPr>
        <p:spPr>
          <a:xfrm>
            <a:off x="1386641" y="1417638"/>
            <a:ext cx="6347048" cy="44164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s-EC" u="sng" kern="0" dirty="0" smtClean="0">
                <a:solidFill>
                  <a:schemeClr val="tx2"/>
                </a:solidFill>
              </a:rPr>
              <a:t> Problema </a:t>
            </a:r>
            <a:endParaRPr lang="es-EC" u="sng" kern="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EC" u="sng" kern="0" dirty="0" smtClean="0">
                <a:solidFill>
                  <a:schemeClr val="tx2"/>
                </a:solidFill>
              </a:rPr>
              <a:t>Objetivos </a:t>
            </a:r>
            <a:endParaRPr lang="es-EC" u="sng" kern="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EC" u="sng" kern="0" dirty="0">
                <a:solidFill>
                  <a:schemeClr val="tx2"/>
                </a:solidFill>
              </a:rPr>
              <a:t>Hipótesis</a:t>
            </a:r>
          </a:p>
          <a:p>
            <a:pPr marL="457200" indent="-457200">
              <a:buFont typeface="+mj-lt"/>
              <a:buAutoNum type="arabicPeriod"/>
            </a:pPr>
            <a:r>
              <a:rPr lang="es-EC" u="sng" kern="0" dirty="0">
                <a:solidFill>
                  <a:schemeClr val="tx2"/>
                </a:solidFill>
              </a:rPr>
              <a:t>Marco teórico</a:t>
            </a:r>
          </a:p>
          <a:p>
            <a:pPr marL="457200" indent="-457200">
              <a:buFont typeface="+mj-lt"/>
              <a:buAutoNum type="arabicPeriod"/>
            </a:pPr>
            <a:r>
              <a:rPr lang="es-EC" u="sng" kern="0" dirty="0">
                <a:solidFill>
                  <a:schemeClr val="tx2"/>
                </a:solidFill>
              </a:rPr>
              <a:t>Metodología</a:t>
            </a:r>
          </a:p>
          <a:p>
            <a:pPr marL="457200" indent="-457200">
              <a:buFont typeface="+mj-lt"/>
              <a:buAutoNum type="arabicPeriod"/>
            </a:pPr>
            <a:r>
              <a:rPr lang="es-EC" u="sng" kern="0" dirty="0">
                <a:solidFill>
                  <a:schemeClr val="tx2"/>
                </a:solidFill>
              </a:rPr>
              <a:t>Resultados</a:t>
            </a:r>
          </a:p>
          <a:p>
            <a:pPr marL="457200" indent="-457200">
              <a:buFont typeface="+mj-lt"/>
              <a:buAutoNum type="arabicPeriod"/>
            </a:pPr>
            <a:r>
              <a:rPr lang="es-EC" u="sng" kern="0" dirty="0">
                <a:solidFill>
                  <a:schemeClr val="tx2"/>
                </a:solidFill>
              </a:rPr>
              <a:t>Conclusiones</a:t>
            </a:r>
          </a:p>
          <a:p>
            <a:pPr marL="457200" indent="-457200">
              <a:buFont typeface="+mj-lt"/>
              <a:buAutoNum type="arabicPeriod"/>
            </a:pPr>
            <a:r>
              <a:rPr lang="es-EC" u="sng" kern="0" dirty="0">
                <a:solidFill>
                  <a:schemeClr val="tx2"/>
                </a:solidFill>
              </a:rPr>
              <a:t>Recomendaciones</a:t>
            </a:r>
          </a:p>
          <a:p>
            <a:pPr marL="457200" indent="-457200">
              <a:buFont typeface="+mj-lt"/>
              <a:buAutoNum type="arabicPeriod"/>
            </a:pPr>
            <a:endParaRPr lang="es-EC" u="sng" kern="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EC" u="sng" kern="0" dirty="0">
              <a:solidFill>
                <a:schemeClr val="tx2"/>
              </a:solidFill>
            </a:endParaRPr>
          </a:p>
        </p:txBody>
      </p:sp>
      <p:pic>
        <p:nvPicPr>
          <p:cNvPr id="2" name="Imagen 1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4" y="1765060"/>
            <a:ext cx="3495296" cy="258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5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gracias militar">
            <a:extLst>
              <a:ext uri="{FF2B5EF4-FFF2-40B4-BE49-F238E27FC236}">
                <a16:creationId xmlns="" xmlns:a16="http://schemas.microsoft.com/office/drawing/2014/main" id="{CDCA11D1-AEA7-4DF5-94CA-AAB1FE945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087" y="846138"/>
            <a:ext cx="6732240" cy="44157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61870" y="1614039"/>
            <a:ext cx="10972800" cy="1953407"/>
          </a:xfrm>
        </p:spPr>
        <p:txBody>
          <a:bodyPr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Un líder es alguien  que conoce el camino, recorre el camino y muestra el camino </a:t>
            </a:r>
            <a:br>
              <a:rPr lang="es-EC" dirty="0" smtClean="0">
                <a:solidFill>
                  <a:schemeClr val="tx1"/>
                </a:solidFill>
              </a:rPr>
            </a:br>
            <a:r>
              <a:rPr lang="es-EC" dirty="0" smtClean="0">
                <a:solidFill>
                  <a:schemeClr val="tx1"/>
                </a:solidFill>
              </a:rPr>
              <a:t/>
            </a:r>
            <a:br>
              <a:rPr lang="es-EC" dirty="0" smtClean="0">
                <a:solidFill>
                  <a:schemeClr val="tx1"/>
                </a:solidFill>
              </a:rPr>
            </a:br>
            <a:r>
              <a:rPr lang="es-EC" dirty="0" smtClean="0">
                <a:solidFill>
                  <a:schemeClr val="tx1"/>
                </a:solidFill>
              </a:rPr>
              <a:t>-John C. Maxwell (2002).</a:t>
            </a:r>
            <a:br>
              <a:rPr lang="es-EC" dirty="0" smtClean="0">
                <a:solidFill>
                  <a:schemeClr val="tx1"/>
                </a:solidFill>
              </a:rPr>
            </a:br>
            <a:endParaRPr lang="es-EC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03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8"/>
          <p:cNvSpPr txBox="1"/>
          <p:nvPr/>
        </p:nvSpPr>
        <p:spPr>
          <a:xfrm>
            <a:off x="1506415" y="1183540"/>
            <a:ext cx="2182018" cy="669507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Distanciamiento de sus colaboradores </a:t>
            </a:r>
            <a:endParaRPr lang="x-none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 de texto 12"/>
          <p:cNvSpPr txBox="1"/>
          <p:nvPr/>
        </p:nvSpPr>
        <p:spPr>
          <a:xfrm>
            <a:off x="3848417" y="1232071"/>
            <a:ext cx="1974888" cy="672267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 sin estimulo intelectual </a:t>
            </a:r>
            <a:endParaRPr lang="x-none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13"/>
          <p:cNvSpPr txBox="1"/>
          <p:nvPr/>
        </p:nvSpPr>
        <p:spPr>
          <a:xfrm>
            <a:off x="6029354" y="1234834"/>
            <a:ext cx="2807607" cy="742933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Ausencia de responsabilidades de los seguidores  </a:t>
            </a:r>
            <a:endParaRPr lang="x-none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1"/>
          <p:cNvSpPr txBox="1"/>
          <p:nvPr/>
        </p:nvSpPr>
        <p:spPr>
          <a:xfrm>
            <a:off x="1532586" y="2837682"/>
            <a:ext cx="9620518" cy="728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C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Escasa gestión de liderazgo para conseguir los objetivos organizacionales  en las PYMES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7"/>
          <p:cNvSpPr txBox="1"/>
          <p:nvPr/>
        </p:nvSpPr>
        <p:spPr>
          <a:xfrm>
            <a:off x="8066573" y="5174803"/>
            <a:ext cx="2172131" cy="681140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Incapacidad del líder  para organizar detalles </a:t>
            </a:r>
            <a:endParaRPr lang="x-none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 de texto 8"/>
          <p:cNvSpPr txBox="1"/>
          <p:nvPr/>
        </p:nvSpPr>
        <p:spPr>
          <a:xfrm>
            <a:off x="2140395" y="5223620"/>
            <a:ext cx="1986536" cy="644176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Falta de motivación e inspiración </a:t>
            </a:r>
            <a:endParaRPr lang="x-none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uadro de texto 12"/>
          <p:cNvSpPr txBox="1"/>
          <p:nvPr/>
        </p:nvSpPr>
        <p:spPr>
          <a:xfrm>
            <a:off x="4274536" y="5187682"/>
            <a:ext cx="1817541" cy="813873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Falta de creatividad e innovación en los seguidores</a:t>
            </a:r>
            <a:endParaRPr lang="x-none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uadro de texto 13"/>
          <p:cNvSpPr txBox="1"/>
          <p:nvPr/>
        </p:nvSpPr>
        <p:spPr>
          <a:xfrm>
            <a:off x="6138159" y="5174803"/>
            <a:ext cx="1774064" cy="669507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  recompensas a los empleados </a:t>
            </a:r>
            <a:endParaRPr lang="x-none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uadro de texto 7"/>
          <p:cNvSpPr txBox="1"/>
          <p:nvPr/>
        </p:nvSpPr>
        <p:spPr>
          <a:xfrm>
            <a:off x="9103175" y="1250012"/>
            <a:ext cx="2012992" cy="676340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sin sentido de </a:t>
            </a: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pertenecía </a:t>
            </a:r>
            <a:endParaRPr lang="x-none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3641316" y="248884"/>
            <a:ext cx="4900373" cy="53948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Baja productividad en las PYMES </a:t>
            </a:r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Conector recto 26"/>
          <p:cNvCxnSpPr/>
          <p:nvPr/>
        </p:nvCxnSpPr>
        <p:spPr>
          <a:xfrm>
            <a:off x="3083866" y="4891265"/>
            <a:ext cx="0" cy="3323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2598292" y="948856"/>
            <a:ext cx="7449128" cy="151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47420" y="948475"/>
            <a:ext cx="0" cy="3100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847478" y="948475"/>
            <a:ext cx="0" cy="3100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 flipH="1">
            <a:off x="2598292" y="955688"/>
            <a:ext cx="3244" cy="2278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433157" y="966463"/>
            <a:ext cx="0" cy="3100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 flipV="1">
            <a:off x="6106637" y="742261"/>
            <a:ext cx="0" cy="213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Conector recto 136"/>
          <p:cNvCxnSpPr/>
          <p:nvPr/>
        </p:nvCxnSpPr>
        <p:spPr>
          <a:xfrm flipV="1">
            <a:off x="3083866" y="4891265"/>
            <a:ext cx="6065041" cy="127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1" name="Conector recto 140"/>
          <p:cNvCxnSpPr/>
          <p:nvPr/>
        </p:nvCxnSpPr>
        <p:spPr>
          <a:xfrm>
            <a:off x="5113324" y="4904050"/>
            <a:ext cx="10383" cy="296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Conector recto 141"/>
          <p:cNvCxnSpPr/>
          <p:nvPr/>
        </p:nvCxnSpPr>
        <p:spPr>
          <a:xfrm>
            <a:off x="7124136" y="4862909"/>
            <a:ext cx="10383" cy="296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138524" y="4862908"/>
            <a:ext cx="10383" cy="296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Rectángulo redondeado 144"/>
          <p:cNvSpPr/>
          <p:nvPr/>
        </p:nvSpPr>
        <p:spPr>
          <a:xfrm>
            <a:off x="4832662" y="3850181"/>
            <a:ext cx="3024423" cy="66092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esconocimiento del estilo de liderazgo </a:t>
            </a: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hombres y mujeres </a:t>
            </a:r>
            <a:endParaRPr lang="es-EC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2" name="Conector angular 151"/>
          <p:cNvCxnSpPr>
            <a:stCxn id="7" idx="0"/>
            <a:endCxn id="4" idx="2"/>
          </p:cNvCxnSpPr>
          <p:nvPr/>
        </p:nvCxnSpPr>
        <p:spPr>
          <a:xfrm rot="16200000" flipV="1">
            <a:off x="3977818" y="472654"/>
            <a:ext cx="984635" cy="374542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Conector angular 154"/>
          <p:cNvCxnSpPr>
            <a:stCxn id="7" idx="0"/>
            <a:endCxn id="5" idx="2"/>
          </p:cNvCxnSpPr>
          <p:nvPr/>
        </p:nvCxnSpPr>
        <p:spPr>
          <a:xfrm rot="16200000" flipV="1">
            <a:off x="5122681" y="1617518"/>
            <a:ext cx="933344" cy="150698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Conector angular 156"/>
          <p:cNvCxnSpPr>
            <a:stCxn id="7" idx="0"/>
            <a:endCxn id="6" idx="2"/>
          </p:cNvCxnSpPr>
          <p:nvPr/>
        </p:nvCxnSpPr>
        <p:spPr>
          <a:xfrm rot="5400000" flipH="1" flipV="1">
            <a:off x="6458044" y="1862569"/>
            <a:ext cx="859915" cy="10903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Conector angular 162"/>
          <p:cNvCxnSpPr>
            <a:stCxn id="7" idx="0"/>
            <a:endCxn id="17" idx="2"/>
          </p:cNvCxnSpPr>
          <p:nvPr/>
        </p:nvCxnSpPr>
        <p:spPr>
          <a:xfrm rot="5400000" flipH="1" flipV="1">
            <a:off x="7770593" y="498604"/>
            <a:ext cx="911330" cy="37668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 flipV="1">
            <a:off x="6342845" y="4511106"/>
            <a:ext cx="0" cy="351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>
            <a:endCxn id="7" idx="2"/>
          </p:cNvCxnSpPr>
          <p:nvPr/>
        </p:nvCxnSpPr>
        <p:spPr>
          <a:xfrm flipV="1">
            <a:off x="6342845" y="3566550"/>
            <a:ext cx="0" cy="283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3" name="Rectángulo redondeado 172"/>
          <p:cNvSpPr/>
          <p:nvPr/>
        </p:nvSpPr>
        <p:spPr>
          <a:xfrm>
            <a:off x="241477" y="1327286"/>
            <a:ext cx="924033" cy="3863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Efectos </a:t>
            </a:r>
            <a:endParaRPr lang="es-EC" sz="1400" dirty="0"/>
          </a:p>
        </p:txBody>
      </p:sp>
      <p:sp>
        <p:nvSpPr>
          <p:cNvPr id="174" name="Rectángulo redondeado 173"/>
          <p:cNvSpPr/>
          <p:nvPr/>
        </p:nvSpPr>
        <p:spPr>
          <a:xfrm>
            <a:off x="212501" y="3005914"/>
            <a:ext cx="981987" cy="3863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Problema </a:t>
            </a:r>
            <a:endParaRPr lang="es-EC" sz="1400" dirty="0"/>
          </a:p>
        </p:txBody>
      </p:sp>
      <p:sp>
        <p:nvSpPr>
          <p:cNvPr id="175" name="Rectángulo redondeado 174"/>
          <p:cNvSpPr/>
          <p:nvPr/>
        </p:nvSpPr>
        <p:spPr>
          <a:xfrm>
            <a:off x="270455" y="5316372"/>
            <a:ext cx="1004552" cy="3863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causas</a:t>
            </a:r>
            <a:endParaRPr lang="es-EC" sz="1400" dirty="0"/>
          </a:p>
        </p:txBody>
      </p:sp>
      <p:sp>
        <p:nvSpPr>
          <p:cNvPr id="176" name="Título 2"/>
          <p:cNvSpPr>
            <a:spLocks noGrp="1"/>
          </p:cNvSpPr>
          <p:nvPr>
            <p:ph type="title"/>
          </p:nvPr>
        </p:nvSpPr>
        <p:spPr>
          <a:xfrm>
            <a:off x="167229" y="168675"/>
            <a:ext cx="2966434" cy="614004"/>
          </a:xfrm>
        </p:spPr>
        <p:txBody>
          <a:bodyPr/>
          <a:lstStyle/>
          <a:p>
            <a:pPr algn="ctr"/>
            <a:r>
              <a:rPr lang="es-EC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1. Problema</a:t>
            </a:r>
            <a:endParaRPr lang="es-EC" dirty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702512" y="64970"/>
            <a:ext cx="2966434" cy="614004"/>
          </a:xfrm>
        </p:spPr>
        <p:txBody>
          <a:bodyPr/>
          <a:lstStyle/>
          <a:p>
            <a:pPr algn="ctr"/>
            <a:r>
              <a:rPr lang="es-EC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2. Objetivos</a:t>
            </a:r>
            <a:endParaRPr lang="es-EC" dirty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5859889" y="705083"/>
            <a:ext cx="6117465" cy="51706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C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Analizar la relación existente entre los estilos de liderazgo transformacional y transaccional en función del género en las PYMES del sector manufacturero del </a:t>
            </a:r>
            <a:r>
              <a:rPr lang="es-EC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DMQ.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C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Aplicar </a:t>
            </a:r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análisis de comparación de medias sobre los estilos de liderazgo y el género en las PYMES del sector manufacturero del DMQ.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C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Establecer </a:t>
            </a:r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y </a:t>
            </a:r>
            <a:r>
              <a:rPr lang="es-EC" sz="2000">
                <a:latin typeface="Times New Roman" panose="02020603050405020304" pitchFamily="18" charset="0"/>
                <a:cs typeface="Times New Roman" panose="02020603050405020304" pitchFamily="18" charset="0"/>
              </a:rPr>
              <a:t>recomendaciones </a:t>
            </a:r>
            <a:r>
              <a:rPr lang="es-EC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claras a </a:t>
            </a:r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partir de los resultados obtenidos de las dimensiones de los estilos de liderazgo </a:t>
            </a:r>
            <a:endParaRPr lang="es-EC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endParaRPr lang="es-EC" sz="2000" dirty="0"/>
          </a:p>
        </p:txBody>
      </p:sp>
      <p:sp>
        <p:nvSpPr>
          <p:cNvPr id="13" name="Rectángulo redondeado 12"/>
          <p:cNvSpPr/>
          <p:nvPr/>
        </p:nvSpPr>
        <p:spPr>
          <a:xfrm rot="16200000">
            <a:off x="3025017" y="2831618"/>
            <a:ext cx="4961406" cy="7083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3200" dirty="0" smtClean="0"/>
              <a:t>Objetivos específicos </a:t>
            </a:r>
            <a:endParaRPr lang="es-EC" sz="3200" dirty="0"/>
          </a:p>
        </p:txBody>
      </p:sp>
      <p:sp>
        <p:nvSpPr>
          <p:cNvPr id="14" name="Rectángulo 13"/>
          <p:cNvSpPr/>
          <p:nvPr/>
        </p:nvSpPr>
        <p:spPr>
          <a:xfrm>
            <a:off x="975589" y="1623091"/>
            <a:ext cx="3609289" cy="3876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Analizar los estilos de liderazgo de hombres y mujeres en las PYMES pertenecientes al sector manufacturero  </a:t>
            </a:r>
            <a:r>
              <a:rPr lang="es-EC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es-EC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Distrito Metropolitano de Quito en </a:t>
            </a:r>
            <a:r>
              <a:rPr lang="es-EC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C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2019.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975588" y="914752"/>
            <a:ext cx="3609289" cy="7083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3200" dirty="0" smtClean="0"/>
              <a:t>Objetivo general  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359583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702512" y="64970"/>
            <a:ext cx="2966434" cy="614004"/>
          </a:xfrm>
        </p:spPr>
        <p:txBody>
          <a:bodyPr/>
          <a:lstStyle/>
          <a:p>
            <a:pPr algn="ctr"/>
            <a:r>
              <a:rPr lang="es-EC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3</a:t>
            </a:r>
            <a:r>
              <a:rPr lang="es-EC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. Hipótesis</a:t>
            </a:r>
            <a:endParaRPr lang="es-EC" dirty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124670461"/>
              </p:ext>
            </p:extLst>
          </p:nvPr>
        </p:nvGraphicFramePr>
        <p:xfrm>
          <a:off x="5859889" y="914752"/>
          <a:ext cx="6117465" cy="4584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ángulo redondeado 12"/>
          <p:cNvSpPr/>
          <p:nvPr/>
        </p:nvSpPr>
        <p:spPr>
          <a:xfrm rot="16200000">
            <a:off x="3025017" y="2831618"/>
            <a:ext cx="4961406" cy="7083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3200" dirty="0" smtClean="0"/>
              <a:t>Hipótesis especificas</a:t>
            </a:r>
            <a:endParaRPr lang="es-EC" sz="3200" dirty="0"/>
          </a:p>
        </p:txBody>
      </p:sp>
      <p:sp>
        <p:nvSpPr>
          <p:cNvPr id="14" name="Rectángulo 13"/>
          <p:cNvSpPr/>
          <p:nvPr/>
        </p:nvSpPr>
        <p:spPr>
          <a:xfrm>
            <a:off x="975589" y="1623091"/>
            <a:ext cx="3609289" cy="38761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género masculino </a:t>
            </a:r>
            <a:r>
              <a:rPr lang="es-EC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femenino </a:t>
            </a:r>
            <a:r>
              <a:rPr 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líderes gerentes de las PYMES del Sector Manufacturero </a:t>
            </a:r>
            <a:r>
              <a:rPr lang="es-EC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DMQ, </a:t>
            </a:r>
            <a:r>
              <a:rPr 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influyente en la determinación del estilo de liderazgo.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975588" y="914752"/>
            <a:ext cx="3609289" cy="7083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3200" dirty="0" smtClean="0"/>
              <a:t>Hipótesis  general  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343159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108174" y="195125"/>
            <a:ext cx="3477482" cy="551850"/>
          </a:xfrm>
        </p:spPr>
        <p:txBody>
          <a:bodyPr/>
          <a:lstStyle/>
          <a:p>
            <a:pPr algn="ctr"/>
            <a:r>
              <a:rPr lang="es-EC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4</a:t>
            </a:r>
            <a:r>
              <a:rPr lang="es-EC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.  Marco teórico  </a:t>
            </a:r>
            <a:endParaRPr lang="es-EC" dirty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86774380"/>
              </p:ext>
            </p:extLst>
          </p:nvPr>
        </p:nvGraphicFramePr>
        <p:xfrm>
          <a:off x="708338" y="474968"/>
          <a:ext cx="1081825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redondeado 4"/>
          <p:cNvSpPr/>
          <p:nvPr/>
        </p:nvSpPr>
        <p:spPr>
          <a:xfrm>
            <a:off x="708338" y="746975"/>
            <a:ext cx="4378817" cy="5537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Teorías de liderazgo y género </a:t>
            </a:r>
            <a:endParaRPr lang="es-EC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60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1"/>
          <p:cNvSpPr/>
          <p:nvPr/>
        </p:nvSpPr>
        <p:spPr>
          <a:xfrm flipV="1">
            <a:off x="756992" y="1272755"/>
            <a:ext cx="3286825" cy="1029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74B5E0"/>
                </a:solidFill>
              </a:ln>
              <a:solidFill>
                <a:srgbClr val="2980B9"/>
              </a:solidFill>
            </a:endParaRPr>
          </a:p>
        </p:txBody>
      </p:sp>
      <p:sp>
        <p:nvSpPr>
          <p:cNvPr id="13" name="CuadroTexto 22"/>
          <p:cNvSpPr txBox="1"/>
          <p:nvPr/>
        </p:nvSpPr>
        <p:spPr>
          <a:xfrm>
            <a:off x="856821" y="1302904"/>
            <a:ext cx="1475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Enfoque</a:t>
            </a:r>
          </a:p>
          <a:p>
            <a:r>
              <a:rPr lang="es-EC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C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Cuantitativo</a:t>
            </a:r>
            <a:endParaRPr lang="es-EC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25"/>
          <p:cNvSpPr txBox="1"/>
          <p:nvPr/>
        </p:nvSpPr>
        <p:spPr>
          <a:xfrm>
            <a:off x="7618105" y="1375655"/>
            <a:ext cx="33175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Diseño</a:t>
            </a:r>
          </a:p>
          <a:p>
            <a:r>
              <a:rPr lang="es-EC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C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s-EC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experimental-Transversal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31"/>
          <p:cNvSpPr txBox="1"/>
          <p:nvPr/>
        </p:nvSpPr>
        <p:spPr>
          <a:xfrm>
            <a:off x="7586938" y="2468871"/>
            <a:ext cx="27606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Fuentes de información</a:t>
            </a:r>
          </a:p>
          <a:p>
            <a:r>
              <a:rPr lang="es-EC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C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Primarias </a:t>
            </a:r>
            <a:endParaRPr lang="es-EC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-Secundarias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uadroTexto 11"/>
          <p:cNvSpPr txBox="1"/>
          <p:nvPr/>
        </p:nvSpPr>
        <p:spPr>
          <a:xfrm>
            <a:off x="2841069" y="226165"/>
            <a:ext cx="5943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Roboto Condensed" panose="020B0604020202020204" charset="0"/>
                <a:cs typeface="Times New Roman" panose="02020603050405020304" pitchFamily="18" charset="0"/>
              </a:rPr>
              <a:t>5. Metodología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Roboto Condensed" panose="020B0604020202020204" charset="0"/>
              <a:cs typeface="Times New Roman" panose="02020603050405020304" pitchFamily="18" charset="0"/>
            </a:endParaRPr>
          </a:p>
        </p:txBody>
      </p:sp>
      <p:sp>
        <p:nvSpPr>
          <p:cNvPr id="28" name="CuadroTexto 32"/>
          <p:cNvSpPr txBox="1"/>
          <p:nvPr/>
        </p:nvSpPr>
        <p:spPr>
          <a:xfrm>
            <a:off x="7567352" y="3805682"/>
            <a:ext cx="1505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Instrumentos</a:t>
            </a:r>
          </a:p>
          <a:p>
            <a:r>
              <a:rPr lang="es-EC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C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Encuesta 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uadroTexto 22">
            <a:extLst>
              <a:ext uri="{FF2B5EF4-FFF2-40B4-BE49-F238E27FC236}">
                <a16:creationId xmlns:a16="http://schemas.microsoft.com/office/drawing/2014/main" xmlns="" id="{7C646D96-EEB6-4B19-B5B0-8B4C0A0D1E07}"/>
              </a:ext>
            </a:extLst>
          </p:cNvPr>
          <p:cNvSpPr txBox="1"/>
          <p:nvPr/>
        </p:nvSpPr>
        <p:spPr>
          <a:xfrm>
            <a:off x="755834" y="2632420"/>
            <a:ext cx="157607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Alcance</a:t>
            </a:r>
          </a:p>
          <a:p>
            <a:r>
              <a:rPr lang="es-EC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C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Descriptivo</a:t>
            </a:r>
            <a:endParaRPr lang="es-EC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Correlacional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Resultado de imagen para imagen metodologia"/>
          <p:cNvSpPr>
            <a:spLocks noChangeAspect="1" noChangeArrowheads="1"/>
          </p:cNvSpPr>
          <p:nvPr/>
        </p:nvSpPr>
        <p:spPr bwMode="auto">
          <a:xfrm>
            <a:off x="156369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36" name="Rectángulo 1"/>
          <p:cNvSpPr/>
          <p:nvPr/>
        </p:nvSpPr>
        <p:spPr>
          <a:xfrm flipV="1">
            <a:off x="7586939" y="2400124"/>
            <a:ext cx="3286825" cy="1029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4B5E0"/>
                </a:solidFill>
              </a:ln>
              <a:solidFill>
                <a:srgbClr val="2980B9"/>
              </a:solidFill>
            </a:endParaRPr>
          </a:p>
        </p:txBody>
      </p:sp>
      <p:sp>
        <p:nvSpPr>
          <p:cNvPr id="37" name="Rectángulo 1"/>
          <p:cNvSpPr/>
          <p:nvPr/>
        </p:nvSpPr>
        <p:spPr>
          <a:xfrm flipV="1">
            <a:off x="7592975" y="1272755"/>
            <a:ext cx="3286825" cy="1029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4B5E0"/>
                </a:solidFill>
              </a:ln>
              <a:solidFill>
                <a:srgbClr val="2980B9"/>
              </a:solidFill>
            </a:endParaRPr>
          </a:p>
        </p:txBody>
      </p:sp>
      <p:sp>
        <p:nvSpPr>
          <p:cNvPr id="38" name="Rectángulo 1"/>
          <p:cNvSpPr/>
          <p:nvPr/>
        </p:nvSpPr>
        <p:spPr>
          <a:xfrm flipV="1">
            <a:off x="760178" y="2404593"/>
            <a:ext cx="3286825" cy="1029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4B5E0"/>
                </a:solidFill>
              </a:ln>
              <a:solidFill>
                <a:srgbClr val="2980B9"/>
              </a:solidFill>
            </a:endParaRPr>
          </a:p>
        </p:txBody>
      </p:sp>
      <p:sp>
        <p:nvSpPr>
          <p:cNvPr id="39" name="Rectángulo 1"/>
          <p:cNvSpPr/>
          <p:nvPr/>
        </p:nvSpPr>
        <p:spPr>
          <a:xfrm flipV="1">
            <a:off x="755834" y="3742232"/>
            <a:ext cx="3286825" cy="1029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4B5E0"/>
                </a:solidFill>
              </a:ln>
              <a:solidFill>
                <a:srgbClr val="2980B9"/>
              </a:solidFill>
            </a:endParaRPr>
          </a:p>
        </p:txBody>
      </p:sp>
      <p:sp>
        <p:nvSpPr>
          <p:cNvPr id="40" name="Rectángulo 1"/>
          <p:cNvSpPr/>
          <p:nvPr/>
        </p:nvSpPr>
        <p:spPr>
          <a:xfrm flipV="1">
            <a:off x="7612271" y="3715597"/>
            <a:ext cx="3286825" cy="1029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4B5E0"/>
                </a:solidFill>
              </a:ln>
              <a:solidFill>
                <a:srgbClr val="2980B9"/>
              </a:solidFill>
            </a:endParaRPr>
          </a:p>
        </p:txBody>
      </p:sp>
      <p:pic>
        <p:nvPicPr>
          <p:cNvPr id="3074" name="Picture 2" descr="Resultado de imagen para metodolog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659" y="1752957"/>
            <a:ext cx="3347479" cy="20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uadroTexto 22">
            <a:extLst>
              <a:ext uri="{FF2B5EF4-FFF2-40B4-BE49-F238E27FC236}">
                <a16:creationId xmlns:a16="http://schemas.microsoft.com/office/drawing/2014/main" xmlns="" id="{7C646D96-EEB6-4B19-B5B0-8B4C0A0D1E07}"/>
              </a:ext>
            </a:extLst>
          </p:cNvPr>
          <p:cNvSpPr txBox="1"/>
          <p:nvPr/>
        </p:nvSpPr>
        <p:spPr>
          <a:xfrm>
            <a:off x="755834" y="3845132"/>
            <a:ext cx="32704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 de análisis</a:t>
            </a:r>
            <a:endParaRPr lang="es-EC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C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Lideres gerentes de las PYMES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22">
            <a:extLst>
              <a:ext uri="{FF2B5EF4-FFF2-40B4-BE49-F238E27FC236}">
                <a16:creationId xmlns:a16="http://schemas.microsoft.com/office/drawing/2014/main" xmlns="" id="{7C646D96-EEB6-4B19-B5B0-8B4C0A0D1E07}"/>
              </a:ext>
            </a:extLst>
          </p:cNvPr>
          <p:cNvSpPr txBox="1"/>
          <p:nvPr/>
        </p:nvSpPr>
        <p:spPr>
          <a:xfrm>
            <a:off x="4895202" y="4222434"/>
            <a:ext cx="1353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Finalidad</a:t>
            </a:r>
            <a:endParaRPr lang="es-EC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C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Aplicativa 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ángulo 1"/>
          <p:cNvSpPr/>
          <p:nvPr/>
        </p:nvSpPr>
        <p:spPr>
          <a:xfrm flipV="1">
            <a:off x="3928417" y="5028421"/>
            <a:ext cx="3286825" cy="1029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4B5E0"/>
                </a:solidFill>
              </a:ln>
              <a:solidFill>
                <a:srgbClr val="2980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02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145850"/>
            <a:ext cx="8401319" cy="1143000"/>
          </a:xfrm>
        </p:spPr>
        <p:txBody>
          <a:bodyPr/>
          <a:lstStyle/>
          <a:p>
            <a:pPr algn="ctr"/>
            <a:r>
              <a:rPr lang="es-EC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INSTRUMENTO DE MEDICIÓN </a:t>
            </a:r>
            <a:endParaRPr lang="es-EC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="" xmlns:a16="http://schemas.microsoft.com/office/drawing/2014/main" id="{3FB124AF-C192-4F7E-B6C9-31EB7997AA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3533146"/>
              </p:ext>
            </p:extLst>
          </p:nvPr>
        </p:nvGraphicFramePr>
        <p:xfrm>
          <a:off x="625008" y="463640"/>
          <a:ext cx="10463702" cy="557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6599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3333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3830</TotalTime>
  <Words>1293</Words>
  <Application>Microsoft Office PowerPoint</Application>
  <PresentationFormat>Panorámica</PresentationFormat>
  <Paragraphs>449</Paragraphs>
  <Slides>20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Calibri</vt:lpstr>
      <vt:lpstr>Roboto Condensed</vt:lpstr>
      <vt:lpstr>Times New Roman</vt:lpstr>
      <vt:lpstr>Wingdings</vt:lpstr>
      <vt:lpstr>Diseño predeterminado</vt:lpstr>
      <vt:lpstr>CorelDRAW</vt:lpstr>
      <vt:lpstr>Presentación de PowerPoint</vt:lpstr>
      <vt:lpstr>ÍNDICE </vt:lpstr>
      <vt:lpstr>Un líder es alguien  que conoce el camino, recorre el camino y muestra el camino   -John C. Maxwell (2002). </vt:lpstr>
      <vt:lpstr>1. Problema</vt:lpstr>
      <vt:lpstr>2. Objetivos</vt:lpstr>
      <vt:lpstr>3. Hipótesis</vt:lpstr>
      <vt:lpstr>4.  Marco teórico  </vt:lpstr>
      <vt:lpstr>Presentación de PowerPoint</vt:lpstr>
      <vt:lpstr>INSTRUMENTO DE MEDICIÓN </vt:lpstr>
      <vt:lpstr>6. Población y muestra </vt:lpstr>
      <vt:lpstr>7. Resultados </vt:lpstr>
      <vt:lpstr>Participación de lideres gerentes en los sectores  </vt:lpstr>
      <vt:lpstr>Género y edades agrupadas </vt:lpstr>
      <vt:lpstr>Presentación de PowerPoint</vt:lpstr>
      <vt:lpstr>Liderazgo transformacional  según género </vt:lpstr>
      <vt:lpstr>liderazgo transaccional según género </vt:lpstr>
      <vt:lpstr>Estilos de liderazgo según género </vt:lpstr>
      <vt:lpstr>9. Conclusiones</vt:lpstr>
      <vt:lpstr>10. Recomendaciones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</dc:creator>
  <cp:lastModifiedBy>WILL</cp:lastModifiedBy>
  <cp:revision>150</cp:revision>
  <dcterms:created xsi:type="dcterms:W3CDTF">2020-01-07T14:29:00Z</dcterms:created>
  <dcterms:modified xsi:type="dcterms:W3CDTF">2020-02-11T00:11:54Z</dcterms:modified>
</cp:coreProperties>
</file>