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68" r:id="rId1"/>
    <p:sldMasterId id="2147483676" r:id="rId2"/>
    <p:sldMasterId id="2147483684" r:id="rId3"/>
    <p:sldMasterId id="2147483692" r:id="rId4"/>
    <p:sldMasterId id="2147483700" r:id="rId5"/>
    <p:sldMasterId id="2147483711" r:id="rId6"/>
    <p:sldMasterId id="2147483719" r:id="rId7"/>
    <p:sldMasterId id="2147483731" r:id="rId8"/>
  </p:sldMasterIdLst>
  <p:notesMasterIdLst>
    <p:notesMasterId r:id="rId31"/>
  </p:notesMasterIdLst>
  <p:sldIdLst>
    <p:sldId id="256" r:id="rId9"/>
    <p:sldId id="353" r:id="rId10"/>
    <p:sldId id="346" r:id="rId11"/>
    <p:sldId id="347" r:id="rId12"/>
    <p:sldId id="348" r:id="rId13"/>
    <p:sldId id="327" r:id="rId14"/>
    <p:sldId id="329" r:id="rId15"/>
    <p:sldId id="331" r:id="rId16"/>
    <p:sldId id="349" r:id="rId17"/>
    <p:sldId id="333" r:id="rId18"/>
    <p:sldId id="337" r:id="rId19"/>
    <p:sldId id="338" r:id="rId20"/>
    <p:sldId id="339" r:id="rId21"/>
    <p:sldId id="340" r:id="rId22"/>
    <p:sldId id="342" r:id="rId23"/>
    <p:sldId id="341" r:id="rId24"/>
    <p:sldId id="343" r:id="rId25"/>
    <p:sldId id="344" r:id="rId26"/>
    <p:sldId id="345" r:id="rId27"/>
    <p:sldId id="334" r:id="rId28"/>
    <p:sldId id="350" r:id="rId29"/>
    <p:sldId id="33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D59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57" d="100"/>
          <a:sy n="57" d="100"/>
        </p:scale>
        <p:origin x="4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A8BB45-2557-4EC9-8C1D-3F2EC9EB2C7F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91ACAA90-C47C-4C05-9EF1-5CD5EF5DED92}">
      <dgm:prSet phldrT="[Texto]" custT="1"/>
      <dgm:spPr/>
      <dgm:t>
        <a:bodyPr/>
        <a:lstStyle/>
        <a:p>
          <a:r>
            <a:rPr lang="es-ES" sz="1400" dirty="0" smtClean="0"/>
            <a:t>Deficiente manejo de dinero por parte de la población de la parroquia de </a:t>
          </a:r>
          <a:r>
            <a:rPr lang="es-ES" sz="1400" dirty="0" err="1" smtClean="0"/>
            <a:t>Sangolquí</a:t>
          </a:r>
          <a:endParaRPr lang="es-EC" sz="1400" dirty="0"/>
        </a:p>
      </dgm:t>
    </dgm:pt>
    <dgm:pt modelId="{DAC42FE7-DBE4-4FF6-B456-8BE855D36C61}" type="parTrans" cxnId="{1722A1B2-9166-4C8E-A5D4-824556BA346E}">
      <dgm:prSet/>
      <dgm:spPr/>
      <dgm:t>
        <a:bodyPr/>
        <a:lstStyle/>
        <a:p>
          <a:endParaRPr lang="es-EC"/>
        </a:p>
      </dgm:t>
    </dgm:pt>
    <dgm:pt modelId="{92A0F4CC-3EC2-486D-8577-B033D6C236E7}" type="sibTrans" cxnId="{1722A1B2-9166-4C8E-A5D4-824556BA346E}">
      <dgm:prSet/>
      <dgm:spPr/>
      <dgm:t>
        <a:bodyPr/>
        <a:lstStyle/>
        <a:p>
          <a:endParaRPr lang="es-EC"/>
        </a:p>
      </dgm:t>
    </dgm:pt>
    <dgm:pt modelId="{53B3FC77-9881-4EBD-9AE8-281FAEF0F5AE}" type="pres">
      <dgm:prSet presAssocID="{53A8BB45-2557-4EC9-8C1D-3F2EC9EB2C7F}" presName="Name0" presStyleCnt="0">
        <dgm:presLayoutVars>
          <dgm:dir/>
          <dgm:animLvl val="lvl"/>
          <dgm:resizeHandles val="exact"/>
        </dgm:presLayoutVars>
      </dgm:prSet>
      <dgm:spPr/>
    </dgm:pt>
    <dgm:pt modelId="{D1ABD8A1-DB81-4953-B91F-746B61A7DAF8}" type="pres">
      <dgm:prSet presAssocID="{53A8BB45-2557-4EC9-8C1D-3F2EC9EB2C7F}" presName="dummy" presStyleCnt="0"/>
      <dgm:spPr/>
    </dgm:pt>
    <dgm:pt modelId="{426888E9-DC52-4E1F-A98D-06E4C77F0E67}" type="pres">
      <dgm:prSet presAssocID="{53A8BB45-2557-4EC9-8C1D-3F2EC9EB2C7F}" presName="linH" presStyleCnt="0"/>
      <dgm:spPr/>
    </dgm:pt>
    <dgm:pt modelId="{2FCF7412-7431-4FB3-A28B-BC864AFAABFA}" type="pres">
      <dgm:prSet presAssocID="{53A8BB45-2557-4EC9-8C1D-3F2EC9EB2C7F}" presName="padding1" presStyleCnt="0"/>
      <dgm:spPr/>
    </dgm:pt>
    <dgm:pt modelId="{4EF67D90-24D1-4020-B203-ED79A650ADEF}" type="pres">
      <dgm:prSet presAssocID="{91ACAA90-C47C-4C05-9EF1-5CD5EF5DED92}" presName="linV" presStyleCnt="0"/>
      <dgm:spPr/>
    </dgm:pt>
    <dgm:pt modelId="{F8DB1C5A-C37C-4D12-81C9-851023CEA4C6}" type="pres">
      <dgm:prSet presAssocID="{91ACAA90-C47C-4C05-9EF1-5CD5EF5DED92}" presName="spVertical1" presStyleCnt="0"/>
      <dgm:spPr/>
    </dgm:pt>
    <dgm:pt modelId="{2EC41741-DAAE-41AB-8F2D-1A659653F96F}" type="pres">
      <dgm:prSet presAssocID="{91ACAA90-C47C-4C05-9EF1-5CD5EF5DED92}" presName="parTx" presStyleLbl="revTx" presStyleIdx="0" presStyleCnt="1" custScaleX="1275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9A8F58-B157-4E65-AEBE-D4B5132540F0}" type="pres">
      <dgm:prSet presAssocID="{91ACAA90-C47C-4C05-9EF1-5CD5EF5DED92}" presName="spVertical2" presStyleCnt="0"/>
      <dgm:spPr/>
    </dgm:pt>
    <dgm:pt modelId="{34AE8052-E460-4E01-A38F-FE0239A83F88}" type="pres">
      <dgm:prSet presAssocID="{91ACAA90-C47C-4C05-9EF1-5CD5EF5DED92}" presName="spVertical3" presStyleCnt="0"/>
      <dgm:spPr/>
    </dgm:pt>
    <dgm:pt modelId="{660A320A-F0A7-41FF-AB30-A9B07ED492AC}" type="pres">
      <dgm:prSet presAssocID="{53A8BB45-2557-4EC9-8C1D-3F2EC9EB2C7F}" presName="padding2" presStyleCnt="0"/>
      <dgm:spPr/>
    </dgm:pt>
    <dgm:pt modelId="{D151F33A-6EBC-474B-A755-A4BADAB9BB66}" type="pres">
      <dgm:prSet presAssocID="{53A8BB45-2557-4EC9-8C1D-3F2EC9EB2C7F}" presName="negArrow" presStyleCnt="0"/>
      <dgm:spPr/>
    </dgm:pt>
    <dgm:pt modelId="{08941D0E-B785-4B32-A5E4-ABA61A24A671}" type="pres">
      <dgm:prSet presAssocID="{53A8BB45-2557-4EC9-8C1D-3F2EC9EB2C7F}" presName="backgroundArrow" presStyleLbl="node1" presStyleIdx="0" presStyleCnt="1"/>
      <dgm:spPr/>
    </dgm:pt>
  </dgm:ptLst>
  <dgm:cxnLst>
    <dgm:cxn modelId="{1AD52AED-AA31-4CE2-AED9-3E4D9B8D0B50}" type="presOf" srcId="{91ACAA90-C47C-4C05-9EF1-5CD5EF5DED92}" destId="{2EC41741-DAAE-41AB-8F2D-1A659653F96F}" srcOrd="0" destOrd="0" presId="urn:microsoft.com/office/officeart/2005/8/layout/hProcess3"/>
    <dgm:cxn modelId="{1722A1B2-9166-4C8E-A5D4-824556BA346E}" srcId="{53A8BB45-2557-4EC9-8C1D-3F2EC9EB2C7F}" destId="{91ACAA90-C47C-4C05-9EF1-5CD5EF5DED92}" srcOrd="0" destOrd="0" parTransId="{DAC42FE7-DBE4-4FF6-B456-8BE855D36C61}" sibTransId="{92A0F4CC-3EC2-486D-8577-B033D6C236E7}"/>
    <dgm:cxn modelId="{4FA55382-2137-4BED-8D78-85EFB2918ED3}" type="presOf" srcId="{53A8BB45-2557-4EC9-8C1D-3F2EC9EB2C7F}" destId="{53B3FC77-9881-4EBD-9AE8-281FAEF0F5AE}" srcOrd="0" destOrd="0" presId="urn:microsoft.com/office/officeart/2005/8/layout/hProcess3"/>
    <dgm:cxn modelId="{30CA7E8D-0DC8-4B51-A928-7D1AE7F45B85}" type="presParOf" srcId="{53B3FC77-9881-4EBD-9AE8-281FAEF0F5AE}" destId="{D1ABD8A1-DB81-4953-B91F-746B61A7DAF8}" srcOrd="0" destOrd="0" presId="urn:microsoft.com/office/officeart/2005/8/layout/hProcess3"/>
    <dgm:cxn modelId="{CA1294A1-A7D9-43B8-88B8-7D1EC51CBC6D}" type="presParOf" srcId="{53B3FC77-9881-4EBD-9AE8-281FAEF0F5AE}" destId="{426888E9-DC52-4E1F-A98D-06E4C77F0E67}" srcOrd="1" destOrd="0" presId="urn:microsoft.com/office/officeart/2005/8/layout/hProcess3"/>
    <dgm:cxn modelId="{E9292071-9329-4678-A371-62898F31DE91}" type="presParOf" srcId="{426888E9-DC52-4E1F-A98D-06E4C77F0E67}" destId="{2FCF7412-7431-4FB3-A28B-BC864AFAABFA}" srcOrd="0" destOrd="0" presId="urn:microsoft.com/office/officeart/2005/8/layout/hProcess3"/>
    <dgm:cxn modelId="{DF8A9A1D-8FDA-4B68-83A3-B1DADE4C2455}" type="presParOf" srcId="{426888E9-DC52-4E1F-A98D-06E4C77F0E67}" destId="{4EF67D90-24D1-4020-B203-ED79A650ADEF}" srcOrd="1" destOrd="0" presId="urn:microsoft.com/office/officeart/2005/8/layout/hProcess3"/>
    <dgm:cxn modelId="{7A850DA9-6D29-4F77-9E3B-8E1349823C72}" type="presParOf" srcId="{4EF67D90-24D1-4020-B203-ED79A650ADEF}" destId="{F8DB1C5A-C37C-4D12-81C9-851023CEA4C6}" srcOrd="0" destOrd="0" presId="urn:microsoft.com/office/officeart/2005/8/layout/hProcess3"/>
    <dgm:cxn modelId="{528434D3-3869-4EDA-A381-35E766466BDB}" type="presParOf" srcId="{4EF67D90-24D1-4020-B203-ED79A650ADEF}" destId="{2EC41741-DAAE-41AB-8F2D-1A659653F96F}" srcOrd="1" destOrd="0" presId="urn:microsoft.com/office/officeart/2005/8/layout/hProcess3"/>
    <dgm:cxn modelId="{735BD961-08C9-4F9C-9A9D-DDE3FDFCDE7F}" type="presParOf" srcId="{4EF67D90-24D1-4020-B203-ED79A650ADEF}" destId="{0D9A8F58-B157-4E65-AEBE-D4B5132540F0}" srcOrd="2" destOrd="0" presId="urn:microsoft.com/office/officeart/2005/8/layout/hProcess3"/>
    <dgm:cxn modelId="{80B6F66F-1E86-4ECD-9520-36C2C006E6E8}" type="presParOf" srcId="{4EF67D90-24D1-4020-B203-ED79A650ADEF}" destId="{34AE8052-E460-4E01-A38F-FE0239A83F88}" srcOrd="3" destOrd="0" presId="urn:microsoft.com/office/officeart/2005/8/layout/hProcess3"/>
    <dgm:cxn modelId="{6D397EA4-7FED-4B44-AD53-77E3692A720F}" type="presParOf" srcId="{426888E9-DC52-4E1F-A98D-06E4C77F0E67}" destId="{660A320A-F0A7-41FF-AB30-A9B07ED492AC}" srcOrd="2" destOrd="0" presId="urn:microsoft.com/office/officeart/2005/8/layout/hProcess3"/>
    <dgm:cxn modelId="{26F3BC51-3B48-4EDE-8188-6CEA3EDDB8D6}" type="presParOf" srcId="{426888E9-DC52-4E1F-A98D-06E4C77F0E67}" destId="{D151F33A-6EBC-474B-A755-A4BADAB9BB66}" srcOrd="3" destOrd="0" presId="urn:microsoft.com/office/officeart/2005/8/layout/hProcess3"/>
    <dgm:cxn modelId="{09CA8E0F-C37C-4ACD-B1AF-D78A0FCD71A0}" type="presParOf" srcId="{426888E9-DC52-4E1F-A98D-06E4C77F0E67}" destId="{08941D0E-B785-4B32-A5E4-ABA61A24A671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72EE1D4-E815-496C-902B-725E0EB93B7D}" type="doc">
      <dgm:prSet loTypeId="urn:microsoft.com/office/officeart/2011/layout/ConvergingText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B7320EC7-585B-42AF-903E-D239F60C2A7F}">
      <dgm:prSet phldrT="[Texto]" custT="1"/>
      <dgm:spPr/>
      <dgm:t>
        <a:bodyPr/>
        <a:lstStyle/>
        <a:p>
          <a:r>
            <a:rPr lang="es-EC" sz="1600" dirty="0">
              <a:latin typeface="+mj-lt"/>
            </a:rPr>
            <a:t>Conclusiones</a:t>
          </a:r>
        </a:p>
      </dgm:t>
    </dgm:pt>
    <dgm:pt modelId="{3F373380-A5BE-420A-9D0F-E5CAA53715A9}" type="parTrans" cxnId="{870A052D-DDE2-4E1F-A53C-D4BB8A9CFE56}">
      <dgm:prSet/>
      <dgm:spPr/>
      <dgm:t>
        <a:bodyPr/>
        <a:lstStyle/>
        <a:p>
          <a:endParaRPr lang="es-EC"/>
        </a:p>
      </dgm:t>
    </dgm:pt>
    <dgm:pt modelId="{AD68B35F-66FC-4B55-858F-E11204593208}" type="sibTrans" cxnId="{870A052D-DDE2-4E1F-A53C-D4BB8A9CFE56}">
      <dgm:prSet/>
      <dgm:spPr/>
      <dgm:t>
        <a:bodyPr/>
        <a:lstStyle/>
        <a:p>
          <a:endParaRPr lang="es-EC"/>
        </a:p>
      </dgm:t>
    </dgm:pt>
    <dgm:pt modelId="{3F8C5C7A-64C6-46C4-9A5D-0BF4B4576B68}">
      <dgm:prSet phldrT="[Texto]" custT="1"/>
      <dgm:spPr/>
      <dgm:t>
        <a:bodyPr/>
        <a:lstStyle/>
        <a:p>
          <a:r>
            <a:rPr lang="es-EC" sz="1400" dirty="0">
              <a:latin typeface="+mj-lt"/>
            </a:rPr>
            <a:t>Comportamiento de variables</a:t>
          </a:r>
        </a:p>
      </dgm:t>
    </dgm:pt>
    <dgm:pt modelId="{9D1F9DAF-1928-4C5A-863C-80FB6296E630}" type="parTrans" cxnId="{CF4853BD-6C6E-46CE-92C0-76350BCA2EB4}">
      <dgm:prSet/>
      <dgm:spPr/>
      <dgm:t>
        <a:bodyPr/>
        <a:lstStyle/>
        <a:p>
          <a:endParaRPr lang="es-EC"/>
        </a:p>
      </dgm:t>
    </dgm:pt>
    <dgm:pt modelId="{35A5452A-2AD4-4E43-9601-341C8AF9A1EB}" type="sibTrans" cxnId="{CF4853BD-6C6E-46CE-92C0-76350BCA2EB4}">
      <dgm:prSet/>
      <dgm:spPr/>
      <dgm:t>
        <a:bodyPr/>
        <a:lstStyle/>
        <a:p>
          <a:endParaRPr lang="es-EC"/>
        </a:p>
      </dgm:t>
    </dgm:pt>
    <dgm:pt modelId="{03582AD0-7A9A-48C2-A1D2-7C08CB6F87B2}">
      <dgm:prSet phldrT="[Texto]" custT="1"/>
      <dgm:spPr/>
      <dgm:t>
        <a:bodyPr/>
        <a:lstStyle/>
        <a:p>
          <a:r>
            <a:rPr lang="es-EC" sz="1400" dirty="0">
              <a:latin typeface="+mj-lt"/>
            </a:rPr>
            <a:t>Desaceleración económica del sector de la construcción</a:t>
          </a:r>
        </a:p>
      </dgm:t>
    </dgm:pt>
    <dgm:pt modelId="{8759160E-A9EF-43E3-86C3-03683A8A804C}" type="parTrans" cxnId="{3FFE229A-7FA9-4436-906B-DDEA16094B23}">
      <dgm:prSet/>
      <dgm:spPr/>
      <dgm:t>
        <a:bodyPr/>
        <a:lstStyle/>
        <a:p>
          <a:endParaRPr lang="es-EC"/>
        </a:p>
      </dgm:t>
    </dgm:pt>
    <dgm:pt modelId="{52AE8AA9-B71A-4D49-B0FB-04A1C83F3CBA}" type="sibTrans" cxnId="{3FFE229A-7FA9-4436-906B-DDEA16094B23}">
      <dgm:prSet/>
      <dgm:spPr/>
      <dgm:t>
        <a:bodyPr/>
        <a:lstStyle/>
        <a:p>
          <a:endParaRPr lang="es-EC"/>
        </a:p>
      </dgm:t>
    </dgm:pt>
    <dgm:pt modelId="{120A4B50-B76F-4186-BCD1-82CBC6F943DA}">
      <dgm:prSet phldrT="[Texto]" custT="1"/>
      <dgm:spPr/>
      <dgm:t>
        <a:bodyPr/>
        <a:lstStyle/>
        <a:p>
          <a:r>
            <a:rPr lang="es-ES" sz="1400" b="0" i="0" u="none" dirty="0">
              <a:latin typeface="+mj-lt"/>
            </a:rPr>
            <a:t>Política de dividendo de acuerdo a tres criterios: estable, constante y residual.</a:t>
          </a:r>
          <a:endParaRPr lang="es-ES" sz="1400" b="0" dirty="0">
            <a:latin typeface="+mj-lt"/>
          </a:endParaRPr>
        </a:p>
      </dgm:t>
    </dgm:pt>
    <dgm:pt modelId="{CAE4C0D5-2694-4D24-8177-D8489BEEF93A}" type="parTrans" cxnId="{D646E394-3DE4-4703-AFEC-70F7495FA090}">
      <dgm:prSet/>
      <dgm:spPr/>
      <dgm:t>
        <a:bodyPr/>
        <a:lstStyle/>
        <a:p>
          <a:endParaRPr lang="es-EC"/>
        </a:p>
      </dgm:t>
    </dgm:pt>
    <dgm:pt modelId="{23DE8D89-A1AB-4F73-99E0-633080324B60}" type="sibTrans" cxnId="{D646E394-3DE4-4703-AFEC-70F7495FA090}">
      <dgm:prSet/>
      <dgm:spPr/>
      <dgm:t>
        <a:bodyPr/>
        <a:lstStyle/>
        <a:p>
          <a:endParaRPr lang="es-EC"/>
        </a:p>
      </dgm:t>
    </dgm:pt>
    <dgm:pt modelId="{FB08DC42-49A9-4C48-9AA0-0AC6FDAFE2D9}">
      <dgm:prSet phldrT="[Texto]" custT="1"/>
      <dgm:spPr/>
      <dgm:t>
        <a:bodyPr/>
        <a:lstStyle/>
        <a:p>
          <a:r>
            <a:rPr lang="es-EC" sz="1400" dirty="0">
              <a:latin typeface="+mj-lt"/>
            </a:rPr>
            <a:t>Coeficiente de retención (b)</a:t>
          </a:r>
        </a:p>
      </dgm:t>
    </dgm:pt>
    <dgm:pt modelId="{4560BCE8-3B45-48A5-8247-E176E8D71F3E}" type="parTrans" cxnId="{2751243F-B1FA-4636-AF4C-DF891AA96503}">
      <dgm:prSet/>
      <dgm:spPr/>
      <dgm:t>
        <a:bodyPr/>
        <a:lstStyle/>
        <a:p>
          <a:endParaRPr lang="es-EC"/>
        </a:p>
      </dgm:t>
    </dgm:pt>
    <dgm:pt modelId="{3A702D95-282F-4155-BFD0-A3C14E407E6D}" type="sibTrans" cxnId="{2751243F-B1FA-4636-AF4C-DF891AA96503}">
      <dgm:prSet/>
      <dgm:spPr/>
      <dgm:t>
        <a:bodyPr/>
        <a:lstStyle/>
        <a:p>
          <a:endParaRPr lang="es-EC"/>
        </a:p>
      </dgm:t>
    </dgm:pt>
    <dgm:pt modelId="{94FD1905-4F52-4E0E-86DD-79B2C9E4027D}" type="pres">
      <dgm:prSet presAssocID="{F72EE1D4-E815-496C-902B-725E0EB93B7D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D69CCAA-09EB-458A-95B0-E4EB99F7DC89}" type="pres">
      <dgm:prSet presAssocID="{B7320EC7-585B-42AF-903E-D239F60C2A7F}" presName="composite" presStyleCnt="0"/>
      <dgm:spPr/>
    </dgm:pt>
    <dgm:pt modelId="{69A69E11-39C8-4186-A19C-209848AB2A0F}" type="pres">
      <dgm:prSet presAssocID="{B7320EC7-585B-42AF-903E-D239F60C2A7F}" presName="ParentAccent1" presStyleLbl="alignNode1" presStyleIdx="0" presStyleCnt="42" custLinFactX="-100000" custLinFactNeighborX="-182608" custLinFactNeighborY="38100"/>
      <dgm:spPr/>
    </dgm:pt>
    <dgm:pt modelId="{D34E79DF-2DE8-4F78-8799-20256C89DE90}" type="pres">
      <dgm:prSet presAssocID="{B7320EC7-585B-42AF-903E-D239F60C2A7F}" presName="ParentAccent2" presStyleLbl="alignNode1" presStyleIdx="1" presStyleCnt="42" custLinFactX="-146687" custLinFactNeighborX="-200000" custLinFactNeighborY="20040"/>
      <dgm:spPr/>
    </dgm:pt>
    <dgm:pt modelId="{FE6862F3-DB9C-4A06-8BF6-5C34F421797D}" type="pres">
      <dgm:prSet presAssocID="{B7320EC7-585B-42AF-903E-D239F60C2A7F}" presName="ParentAccent3" presStyleLbl="alignNode1" presStyleIdx="2" presStyleCnt="42" custLinFactX="-64001" custLinFactNeighborX="-100000" custLinFactNeighborY="15430"/>
      <dgm:spPr/>
    </dgm:pt>
    <dgm:pt modelId="{A20EAA1D-D9F1-46A5-B4A0-BFE72362529D}" type="pres">
      <dgm:prSet presAssocID="{B7320EC7-585B-42AF-903E-D239F60C2A7F}" presName="ParentAccent4" presStyleLbl="alignNode1" presStyleIdx="3" presStyleCnt="42" custLinFactNeighborX="4890" custLinFactNeighborY="9286"/>
      <dgm:spPr/>
    </dgm:pt>
    <dgm:pt modelId="{BAF62DE3-55A9-4D98-B8F9-560DD1C85A75}" type="pres">
      <dgm:prSet presAssocID="{B7320EC7-585B-42AF-903E-D239F60C2A7F}" presName="ParentAccent5" presStyleLbl="alignNode1" presStyleIdx="4" presStyleCnt="42" custLinFactNeighborX="582" custLinFactNeighborY="6343"/>
      <dgm:spPr/>
    </dgm:pt>
    <dgm:pt modelId="{0B18EF1A-DC15-4A0C-B6C0-A119E12C0BB3}" type="pres">
      <dgm:prSet presAssocID="{B7320EC7-585B-42AF-903E-D239F60C2A7F}" presName="ParentAccent6" presStyleLbl="alignNode1" presStyleIdx="5" presStyleCnt="42"/>
      <dgm:spPr/>
    </dgm:pt>
    <dgm:pt modelId="{F11B9AFB-0358-430F-A598-4084BE8E16B6}" type="pres">
      <dgm:prSet presAssocID="{B7320EC7-585B-42AF-903E-D239F60C2A7F}" presName="ParentAccent7" presStyleLbl="alignNode1" presStyleIdx="6" presStyleCnt="42" custLinFactX="-100000" custLinFactNeighborX="-182608" custLinFactNeighborY="38100"/>
      <dgm:spPr/>
    </dgm:pt>
    <dgm:pt modelId="{25EB443D-DC7A-4897-BE77-9822E1CDE798}" type="pres">
      <dgm:prSet presAssocID="{B7320EC7-585B-42AF-903E-D239F60C2A7F}" presName="ParentAccent8" presStyleLbl="alignNode1" presStyleIdx="7" presStyleCnt="42" custLinFactX="-100000" custLinFactNeighborX="-182608" custLinFactNeighborY="38100"/>
      <dgm:spPr/>
    </dgm:pt>
    <dgm:pt modelId="{16D04838-8E76-442C-A743-2B96D2177AB4}" type="pres">
      <dgm:prSet presAssocID="{B7320EC7-585B-42AF-903E-D239F60C2A7F}" presName="ParentAccent9" presStyleLbl="alignNode1" presStyleIdx="8" presStyleCnt="42" custLinFactX="-100000" custLinFactNeighborX="-182608" custLinFactNeighborY="38100"/>
      <dgm:spPr/>
    </dgm:pt>
    <dgm:pt modelId="{774502F4-C65D-4740-AD1B-DA91B3F83EBB}" type="pres">
      <dgm:prSet presAssocID="{B7320EC7-585B-42AF-903E-D239F60C2A7F}" presName="ParentAccent10" presStyleLbl="alignNode1" presStyleIdx="9" presStyleCnt="42" custLinFactX="-100000" custLinFactNeighborX="-182608" custLinFactNeighborY="38100"/>
      <dgm:spPr/>
    </dgm:pt>
    <dgm:pt modelId="{7A62370D-2F21-492E-A9E5-4691D91E9F40}" type="pres">
      <dgm:prSet presAssocID="{B7320EC7-585B-42AF-903E-D239F60C2A7F}" presName="Parent" presStyleLbl="alignNode1" presStyleIdx="10" presStyleCnt="42" custScaleX="117122" custScaleY="113079" custLinFactNeighborX="1013" custLinFactNeighborY="-666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E70797-3FC5-4A16-BE16-A915BE215682}" type="pres">
      <dgm:prSet presAssocID="{3F8C5C7A-64C6-46C4-9A5D-0BF4B4576B68}" presName="Child1Accent1" presStyleLbl="alignNode1" presStyleIdx="11" presStyleCnt="42"/>
      <dgm:spPr/>
    </dgm:pt>
    <dgm:pt modelId="{6C32A300-87A1-40A0-8D3F-02B8245F9821}" type="pres">
      <dgm:prSet presAssocID="{3F8C5C7A-64C6-46C4-9A5D-0BF4B4576B68}" presName="Child1Accent2" presStyleLbl="alignNode1" presStyleIdx="12" presStyleCnt="42"/>
      <dgm:spPr/>
    </dgm:pt>
    <dgm:pt modelId="{045882D9-87AD-4E89-8DB1-4B565027115E}" type="pres">
      <dgm:prSet presAssocID="{3F8C5C7A-64C6-46C4-9A5D-0BF4B4576B68}" presName="Child1Accent3" presStyleLbl="alignNode1" presStyleIdx="13" presStyleCnt="42"/>
      <dgm:spPr/>
    </dgm:pt>
    <dgm:pt modelId="{7952426C-7BF0-4B03-994C-AC8D4F63DC88}" type="pres">
      <dgm:prSet presAssocID="{3F8C5C7A-64C6-46C4-9A5D-0BF4B4576B68}" presName="Child1Accent4" presStyleLbl="alignNode1" presStyleIdx="14" presStyleCnt="42"/>
      <dgm:spPr/>
    </dgm:pt>
    <dgm:pt modelId="{1F582969-9430-4BF3-A474-0EC8688800BE}" type="pres">
      <dgm:prSet presAssocID="{3F8C5C7A-64C6-46C4-9A5D-0BF4B4576B68}" presName="Child1Accent5" presStyleLbl="alignNode1" presStyleIdx="15" presStyleCnt="42"/>
      <dgm:spPr/>
    </dgm:pt>
    <dgm:pt modelId="{A090F608-232E-45E8-84E8-555A2B03581E}" type="pres">
      <dgm:prSet presAssocID="{3F8C5C7A-64C6-46C4-9A5D-0BF4B4576B68}" presName="Child1Accent6" presStyleLbl="alignNode1" presStyleIdx="16" presStyleCnt="42"/>
      <dgm:spPr/>
    </dgm:pt>
    <dgm:pt modelId="{B5B6075B-E56D-4915-B893-232DB7CD4207}" type="pres">
      <dgm:prSet presAssocID="{3F8C5C7A-64C6-46C4-9A5D-0BF4B4576B68}" presName="Child1Accent7" presStyleLbl="alignNode1" presStyleIdx="17" presStyleCnt="42"/>
      <dgm:spPr/>
    </dgm:pt>
    <dgm:pt modelId="{506D6B8A-6814-45A7-86FC-7F94C043B22C}" type="pres">
      <dgm:prSet presAssocID="{3F8C5C7A-64C6-46C4-9A5D-0BF4B4576B68}" presName="Child1Accent8" presStyleLbl="alignNode1" presStyleIdx="18" presStyleCnt="42"/>
      <dgm:spPr/>
    </dgm:pt>
    <dgm:pt modelId="{215D631F-3933-486F-B9B8-7DABBB616A2E}" type="pres">
      <dgm:prSet presAssocID="{3F8C5C7A-64C6-46C4-9A5D-0BF4B4576B68}" presName="Child1Accent9" presStyleLbl="alignNode1" presStyleIdx="19" presStyleCnt="42"/>
      <dgm:spPr/>
    </dgm:pt>
    <dgm:pt modelId="{241FA195-0F83-49B4-AE09-7CAA7D35DBDE}" type="pres">
      <dgm:prSet presAssocID="{3F8C5C7A-64C6-46C4-9A5D-0BF4B4576B68}" presName="Child1" presStyleLbl="revTx" presStyleIdx="0" presStyleCnt="4" custLinFactNeighborX="-2826" custLinFactNeighborY="-3794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2F5CEC-0A59-4408-82F8-C23DF7090023}" type="pres">
      <dgm:prSet presAssocID="{03582AD0-7A9A-48C2-A1D2-7C08CB6F87B2}" presName="Child2Accent1" presStyleLbl="alignNode1" presStyleIdx="20" presStyleCnt="42"/>
      <dgm:spPr/>
    </dgm:pt>
    <dgm:pt modelId="{983476CE-D2D8-467E-AEB2-153F07D4EBB0}" type="pres">
      <dgm:prSet presAssocID="{03582AD0-7A9A-48C2-A1D2-7C08CB6F87B2}" presName="Child2Accent2" presStyleLbl="alignNode1" presStyleIdx="21" presStyleCnt="42"/>
      <dgm:spPr/>
    </dgm:pt>
    <dgm:pt modelId="{14FEA70E-7718-401E-A3BE-A3FB8278625B}" type="pres">
      <dgm:prSet presAssocID="{03582AD0-7A9A-48C2-A1D2-7C08CB6F87B2}" presName="Child2Accent3" presStyleLbl="alignNode1" presStyleIdx="22" presStyleCnt="42"/>
      <dgm:spPr/>
    </dgm:pt>
    <dgm:pt modelId="{0AC99EBA-CF43-4934-8FAA-EE14ABA61F8D}" type="pres">
      <dgm:prSet presAssocID="{03582AD0-7A9A-48C2-A1D2-7C08CB6F87B2}" presName="Child2Accent4" presStyleLbl="alignNode1" presStyleIdx="23" presStyleCnt="42"/>
      <dgm:spPr/>
    </dgm:pt>
    <dgm:pt modelId="{E53701D5-1E75-4DE0-9378-6277CBED7A27}" type="pres">
      <dgm:prSet presAssocID="{03582AD0-7A9A-48C2-A1D2-7C08CB6F87B2}" presName="Child2Accent5" presStyleLbl="alignNode1" presStyleIdx="24" presStyleCnt="42"/>
      <dgm:spPr/>
    </dgm:pt>
    <dgm:pt modelId="{74EF0942-F4E6-48F4-9025-FBD4F7EF1FBC}" type="pres">
      <dgm:prSet presAssocID="{03582AD0-7A9A-48C2-A1D2-7C08CB6F87B2}" presName="Child2Accent6" presStyleLbl="alignNode1" presStyleIdx="25" presStyleCnt="42" custLinFactNeighborX="12509" custLinFactNeighborY="6039"/>
      <dgm:spPr/>
    </dgm:pt>
    <dgm:pt modelId="{A70FF31B-2CE5-4F22-B3D3-9B5ADC681661}" type="pres">
      <dgm:prSet presAssocID="{03582AD0-7A9A-48C2-A1D2-7C08CB6F87B2}" presName="Child2Accent7" presStyleLbl="alignNode1" presStyleIdx="26" presStyleCnt="42"/>
      <dgm:spPr/>
    </dgm:pt>
    <dgm:pt modelId="{BA12D25D-EB2D-43DD-A2EE-84DAE34B3A18}" type="pres">
      <dgm:prSet presAssocID="{03582AD0-7A9A-48C2-A1D2-7C08CB6F87B2}" presName="Child2" presStyleLbl="revTx" presStyleIdx="1" presStyleCnt="4" custLinFactNeighborX="-10549" custLinFactNeighborY="-963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D014B3-2FDD-44A1-9802-0371A5A56B3A}" type="pres">
      <dgm:prSet presAssocID="{120A4B50-B76F-4186-BCD1-82CBC6F943DA}" presName="Child3Accent1" presStyleLbl="alignNode1" presStyleIdx="27" presStyleCnt="42"/>
      <dgm:spPr/>
    </dgm:pt>
    <dgm:pt modelId="{E841A8DB-55BB-460C-85F9-A7432329F215}" type="pres">
      <dgm:prSet presAssocID="{120A4B50-B76F-4186-BCD1-82CBC6F943DA}" presName="Child3Accent2" presStyleLbl="alignNode1" presStyleIdx="28" presStyleCnt="42"/>
      <dgm:spPr/>
    </dgm:pt>
    <dgm:pt modelId="{67F306AC-DBC1-455F-B93B-382EE8183F25}" type="pres">
      <dgm:prSet presAssocID="{120A4B50-B76F-4186-BCD1-82CBC6F943DA}" presName="Child3Accent3" presStyleLbl="alignNode1" presStyleIdx="29" presStyleCnt="42"/>
      <dgm:spPr/>
    </dgm:pt>
    <dgm:pt modelId="{9D82B149-0094-4FDE-B927-8B65D4B05857}" type="pres">
      <dgm:prSet presAssocID="{120A4B50-B76F-4186-BCD1-82CBC6F943DA}" presName="Child3Accent4" presStyleLbl="alignNode1" presStyleIdx="30" presStyleCnt="42"/>
      <dgm:spPr/>
    </dgm:pt>
    <dgm:pt modelId="{84E7F023-4A47-4088-97DB-3CD6DB1F94AA}" type="pres">
      <dgm:prSet presAssocID="{120A4B50-B76F-4186-BCD1-82CBC6F943DA}" presName="Child3Accent5" presStyleLbl="alignNode1" presStyleIdx="31" presStyleCnt="42"/>
      <dgm:spPr/>
    </dgm:pt>
    <dgm:pt modelId="{7E206830-5749-474F-AA86-D12E74585D7A}" type="pres">
      <dgm:prSet presAssocID="{120A4B50-B76F-4186-BCD1-82CBC6F943DA}" presName="Child3Accent6" presStyleLbl="alignNode1" presStyleIdx="32" presStyleCnt="42"/>
      <dgm:spPr/>
    </dgm:pt>
    <dgm:pt modelId="{66101481-71D1-41C4-AA2C-21D6F6FB94E9}" type="pres">
      <dgm:prSet presAssocID="{120A4B50-B76F-4186-BCD1-82CBC6F943DA}" presName="Child3Accent7" presStyleLbl="alignNode1" presStyleIdx="33" presStyleCnt="42"/>
      <dgm:spPr/>
    </dgm:pt>
    <dgm:pt modelId="{F43AEEEA-AE49-438B-870B-2514FB109752}" type="pres">
      <dgm:prSet presAssocID="{120A4B50-B76F-4186-BCD1-82CBC6F943DA}" presName="Child3" presStyleLbl="revTx" presStyleIdx="2" presStyleCnt="4" custScaleX="125206" custScaleY="100367" custLinFactNeighborX="925" custLinFactNeighborY="-2515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C6A0FA-8A8B-47A3-86AA-D95EADAC2925}" type="pres">
      <dgm:prSet presAssocID="{FB08DC42-49A9-4C48-9AA0-0AC6FDAFE2D9}" presName="Child4Accent1" presStyleLbl="alignNode1" presStyleIdx="34" presStyleCnt="42"/>
      <dgm:spPr/>
    </dgm:pt>
    <dgm:pt modelId="{9FCAD76D-1D9F-4B46-8066-0F8C918AD7AB}" type="pres">
      <dgm:prSet presAssocID="{FB08DC42-49A9-4C48-9AA0-0AC6FDAFE2D9}" presName="Child4Accent2" presStyleLbl="alignNode1" presStyleIdx="35" presStyleCnt="42"/>
      <dgm:spPr/>
    </dgm:pt>
    <dgm:pt modelId="{18900841-2CF1-4980-8576-136D2545C9D1}" type="pres">
      <dgm:prSet presAssocID="{FB08DC42-49A9-4C48-9AA0-0AC6FDAFE2D9}" presName="Child4Accent3" presStyleLbl="alignNode1" presStyleIdx="36" presStyleCnt="42"/>
      <dgm:spPr/>
    </dgm:pt>
    <dgm:pt modelId="{1914B016-6F4F-4564-AAC9-0B911A11EF97}" type="pres">
      <dgm:prSet presAssocID="{FB08DC42-49A9-4C48-9AA0-0AC6FDAFE2D9}" presName="Child4Accent4" presStyleLbl="alignNode1" presStyleIdx="37" presStyleCnt="42"/>
      <dgm:spPr/>
    </dgm:pt>
    <dgm:pt modelId="{8E50C0C9-F155-4642-ADED-C5A15C6499A0}" type="pres">
      <dgm:prSet presAssocID="{FB08DC42-49A9-4C48-9AA0-0AC6FDAFE2D9}" presName="Child4Accent5" presStyleLbl="alignNode1" presStyleIdx="38" presStyleCnt="42"/>
      <dgm:spPr/>
    </dgm:pt>
    <dgm:pt modelId="{E9C93762-A8F6-4F8A-BA80-47E1EA6BDB73}" type="pres">
      <dgm:prSet presAssocID="{FB08DC42-49A9-4C48-9AA0-0AC6FDAFE2D9}" presName="Child4Accent6" presStyleLbl="alignNode1" presStyleIdx="39" presStyleCnt="42"/>
      <dgm:spPr/>
    </dgm:pt>
    <dgm:pt modelId="{BE203C96-3CE2-49E0-9009-6001CEAE766C}" type="pres">
      <dgm:prSet presAssocID="{FB08DC42-49A9-4C48-9AA0-0AC6FDAFE2D9}" presName="Child4Accent7" presStyleLbl="alignNode1" presStyleIdx="40" presStyleCnt="42"/>
      <dgm:spPr/>
    </dgm:pt>
    <dgm:pt modelId="{4696BF79-D217-4735-A249-86F4B7A9A7E7}" type="pres">
      <dgm:prSet presAssocID="{FB08DC42-49A9-4C48-9AA0-0AC6FDAFE2D9}" presName="Child4Accent8" presStyleLbl="alignNode1" presStyleIdx="41" presStyleCnt="42"/>
      <dgm:spPr/>
    </dgm:pt>
    <dgm:pt modelId="{AC48EF7C-F868-4D96-B2ED-60F2BA91805E}" type="pres">
      <dgm:prSet presAssocID="{FB08DC42-49A9-4C48-9AA0-0AC6FDAFE2D9}" presName="Child4" presStyleLbl="revTx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F4853BD-6C6E-46CE-92C0-76350BCA2EB4}" srcId="{B7320EC7-585B-42AF-903E-D239F60C2A7F}" destId="{3F8C5C7A-64C6-46C4-9A5D-0BF4B4576B68}" srcOrd="0" destOrd="0" parTransId="{9D1F9DAF-1928-4C5A-863C-80FB6296E630}" sibTransId="{35A5452A-2AD4-4E43-9601-341C8AF9A1EB}"/>
    <dgm:cxn modelId="{D646E394-3DE4-4703-AFEC-70F7495FA090}" srcId="{B7320EC7-585B-42AF-903E-D239F60C2A7F}" destId="{120A4B50-B76F-4186-BCD1-82CBC6F943DA}" srcOrd="2" destOrd="0" parTransId="{CAE4C0D5-2694-4D24-8177-D8489BEEF93A}" sibTransId="{23DE8D89-A1AB-4F73-99E0-633080324B60}"/>
    <dgm:cxn modelId="{D6E11794-E85A-4337-9418-4C5580844025}" type="presOf" srcId="{03582AD0-7A9A-48C2-A1D2-7C08CB6F87B2}" destId="{BA12D25D-EB2D-43DD-A2EE-84DAE34B3A18}" srcOrd="0" destOrd="0" presId="urn:microsoft.com/office/officeart/2011/layout/ConvergingText"/>
    <dgm:cxn modelId="{870A052D-DDE2-4E1F-A53C-D4BB8A9CFE56}" srcId="{F72EE1D4-E815-496C-902B-725E0EB93B7D}" destId="{B7320EC7-585B-42AF-903E-D239F60C2A7F}" srcOrd="0" destOrd="0" parTransId="{3F373380-A5BE-420A-9D0F-E5CAA53715A9}" sibTransId="{AD68B35F-66FC-4B55-858F-E11204593208}"/>
    <dgm:cxn modelId="{5AABABE2-E904-4C9A-9160-86C8886DB6A7}" type="presOf" srcId="{FB08DC42-49A9-4C48-9AA0-0AC6FDAFE2D9}" destId="{AC48EF7C-F868-4D96-B2ED-60F2BA91805E}" srcOrd="0" destOrd="0" presId="urn:microsoft.com/office/officeart/2011/layout/ConvergingText"/>
    <dgm:cxn modelId="{D3183092-B8F5-4641-BC18-B82ECC8B5BD0}" type="presOf" srcId="{F72EE1D4-E815-496C-902B-725E0EB93B7D}" destId="{94FD1905-4F52-4E0E-86DD-79B2C9E4027D}" srcOrd="0" destOrd="0" presId="urn:microsoft.com/office/officeart/2011/layout/ConvergingText"/>
    <dgm:cxn modelId="{F4FB340D-D97A-423B-B4B6-85DF8959164E}" type="presOf" srcId="{3F8C5C7A-64C6-46C4-9A5D-0BF4B4576B68}" destId="{241FA195-0F83-49B4-AE09-7CAA7D35DBDE}" srcOrd="0" destOrd="0" presId="urn:microsoft.com/office/officeart/2011/layout/ConvergingText"/>
    <dgm:cxn modelId="{A08C33E6-E429-43A7-9970-2805D9E88CB8}" type="presOf" srcId="{120A4B50-B76F-4186-BCD1-82CBC6F943DA}" destId="{F43AEEEA-AE49-438B-870B-2514FB109752}" srcOrd="0" destOrd="0" presId="urn:microsoft.com/office/officeart/2011/layout/ConvergingText"/>
    <dgm:cxn modelId="{EA64D2A2-3271-4D86-A880-0F982F6A5D15}" type="presOf" srcId="{B7320EC7-585B-42AF-903E-D239F60C2A7F}" destId="{7A62370D-2F21-492E-A9E5-4691D91E9F40}" srcOrd="0" destOrd="0" presId="urn:microsoft.com/office/officeart/2011/layout/ConvergingText"/>
    <dgm:cxn modelId="{3FFE229A-7FA9-4436-906B-DDEA16094B23}" srcId="{B7320EC7-585B-42AF-903E-D239F60C2A7F}" destId="{03582AD0-7A9A-48C2-A1D2-7C08CB6F87B2}" srcOrd="1" destOrd="0" parTransId="{8759160E-A9EF-43E3-86C3-03683A8A804C}" sibTransId="{52AE8AA9-B71A-4D49-B0FB-04A1C83F3CBA}"/>
    <dgm:cxn modelId="{2751243F-B1FA-4636-AF4C-DF891AA96503}" srcId="{B7320EC7-585B-42AF-903E-D239F60C2A7F}" destId="{FB08DC42-49A9-4C48-9AA0-0AC6FDAFE2D9}" srcOrd="3" destOrd="0" parTransId="{4560BCE8-3B45-48A5-8247-E176E8D71F3E}" sibTransId="{3A702D95-282F-4155-BFD0-A3C14E407E6D}"/>
    <dgm:cxn modelId="{CD4C305A-0C79-43DA-9F7B-2467C7898361}" type="presParOf" srcId="{94FD1905-4F52-4E0E-86DD-79B2C9E4027D}" destId="{AD69CCAA-09EB-458A-95B0-E4EB99F7DC89}" srcOrd="0" destOrd="0" presId="urn:microsoft.com/office/officeart/2011/layout/ConvergingText"/>
    <dgm:cxn modelId="{0194E4BE-833D-4503-A7CD-D78D68519D84}" type="presParOf" srcId="{AD69CCAA-09EB-458A-95B0-E4EB99F7DC89}" destId="{69A69E11-39C8-4186-A19C-209848AB2A0F}" srcOrd="0" destOrd="0" presId="urn:microsoft.com/office/officeart/2011/layout/ConvergingText"/>
    <dgm:cxn modelId="{C5FD9820-B482-4B2E-B06B-F0EDA3780A94}" type="presParOf" srcId="{AD69CCAA-09EB-458A-95B0-E4EB99F7DC89}" destId="{D34E79DF-2DE8-4F78-8799-20256C89DE90}" srcOrd="1" destOrd="0" presId="urn:microsoft.com/office/officeart/2011/layout/ConvergingText"/>
    <dgm:cxn modelId="{D24E4F76-2CF6-47DB-8203-B7EA7C8BD039}" type="presParOf" srcId="{AD69CCAA-09EB-458A-95B0-E4EB99F7DC89}" destId="{FE6862F3-DB9C-4A06-8BF6-5C34F421797D}" srcOrd="2" destOrd="0" presId="urn:microsoft.com/office/officeart/2011/layout/ConvergingText"/>
    <dgm:cxn modelId="{27A9D6C5-0F40-4659-9EB2-2B82A3F8F873}" type="presParOf" srcId="{AD69CCAA-09EB-458A-95B0-E4EB99F7DC89}" destId="{A20EAA1D-D9F1-46A5-B4A0-BFE72362529D}" srcOrd="3" destOrd="0" presId="urn:microsoft.com/office/officeart/2011/layout/ConvergingText"/>
    <dgm:cxn modelId="{381C6C6D-099C-4F2B-8458-50112D0192CA}" type="presParOf" srcId="{AD69CCAA-09EB-458A-95B0-E4EB99F7DC89}" destId="{BAF62DE3-55A9-4D98-B8F9-560DD1C85A75}" srcOrd="4" destOrd="0" presId="urn:microsoft.com/office/officeart/2011/layout/ConvergingText"/>
    <dgm:cxn modelId="{ABC87EB8-7380-474F-9938-0E98225DF66D}" type="presParOf" srcId="{AD69CCAA-09EB-458A-95B0-E4EB99F7DC89}" destId="{0B18EF1A-DC15-4A0C-B6C0-A119E12C0BB3}" srcOrd="5" destOrd="0" presId="urn:microsoft.com/office/officeart/2011/layout/ConvergingText"/>
    <dgm:cxn modelId="{C272CA8B-F435-48AC-AF48-C2AC5AB71A91}" type="presParOf" srcId="{AD69CCAA-09EB-458A-95B0-E4EB99F7DC89}" destId="{F11B9AFB-0358-430F-A598-4084BE8E16B6}" srcOrd="6" destOrd="0" presId="urn:microsoft.com/office/officeart/2011/layout/ConvergingText"/>
    <dgm:cxn modelId="{66A05AE4-36BF-4AB9-834A-82186507B52F}" type="presParOf" srcId="{AD69CCAA-09EB-458A-95B0-E4EB99F7DC89}" destId="{25EB443D-DC7A-4897-BE77-9822E1CDE798}" srcOrd="7" destOrd="0" presId="urn:microsoft.com/office/officeart/2011/layout/ConvergingText"/>
    <dgm:cxn modelId="{078A0618-D31E-4649-923A-4305E2158C33}" type="presParOf" srcId="{AD69CCAA-09EB-458A-95B0-E4EB99F7DC89}" destId="{16D04838-8E76-442C-A743-2B96D2177AB4}" srcOrd="8" destOrd="0" presId="urn:microsoft.com/office/officeart/2011/layout/ConvergingText"/>
    <dgm:cxn modelId="{4897363A-CE66-42B9-8AAC-C95EC103ACB1}" type="presParOf" srcId="{AD69CCAA-09EB-458A-95B0-E4EB99F7DC89}" destId="{774502F4-C65D-4740-AD1B-DA91B3F83EBB}" srcOrd="9" destOrd="0" presId="urn:microsoft.com/office/officeart/2011/layout/ConvergingText"/>
    <dgm:cxn modelId="{3279DC98-4A3E-423F-AED5-43AD7C12BEA3}" type="presParOf" srcId="{AD69CCAA-09EB-458A-95B0-E4EB99F7DC89}" destId="{7A62370D-2F21-492E-A9E5-4691D91E9F40}" srcOrd="10" destOrd="0" presId="urn:microsoft.com/office/officeart/2011/layout/ConvergingText"/>
    <dgm:cxn modelId="{DBEF4EF3-B26B-498D-889A-9B23E8F3D740}" type="presParOf" srcId="{AD69CCAA-09EB-458A-95B0-E4EB99F7DC89}" destId="{20E70797-3FC5-4A16-BE16-A915BE215682}" srcOrd="11" destOrd="0" presId="urn:microsoft.com/office/officeart/2011/layout/ConvergingText"/>
    <dgm:cxn modelId="{97E202E4-72E0-4B63-BAC1-D507CC7696EE}" type="presParOf" srcId="{AD69CCAA-09EB-458A-95B0-E4EB99F7DC89}" destId="{6C32A300-87A1-40A0-8D3F-02B8245F9821}" srcOrd="12" destOrd="0" presId="urn:microsoft.com/office/officeart/2011/layout/ConvergingText"/>
    <dgm:cxn modelId="{D3548178-282C-47FF-8F34-9B47ABDAF28E}" type="presParOf" srcId="{AD69CCAA-09EB-458A-95B0-E4EB99F7DC89}" destId="{045882D9-87AD-4E89-8DB1-4B565027115E}" srcOrd="13" destOrd="0" presId="urn:microsoft.com/office/officeart/2011/layout/ConvergingText"/>
    <dgm:cxn modelId="{68DD926C-68DB-427F-999C-9740E2632686}" type="presParOf" srcId="{AD69CCAA-09EB-458A-95B0-E4EB99F7DC89}" destId="{7952426C-7BF0-4B03-994C-AC8D4F63DC88}" srcOrd="14" destOrd="0" presId="urn:microsoft.com/office/officeart/2011/layout/ConvergingText"/>
    <dgm:cxn modelId="{7EB06EAF-C7C9-498E-87DA-4BB470E53E9C}" type="presParOf" srcId="{AD69CCAA-09EB-458A-95B0-E4EB99F7DC89}" destId="{1F582969-9430-4BF3-A474-0EC8688800BE}" srcOrd="15" destOrd="0" presId="urn:microsoft.com/office/officeart/2011/layout/ConvergingText"/>
    <dgm:cxn modelId="{D706AB1D-CB93-4050-AFFA-289E1F5341A7}" type="presParOf" srcId="{AD69CCAA-09EB-458A-95B0-E4EB99F7DC89}" destId="{A090F608-232E-45E8-84E8-555A2B03581E}" srcOrd="16" destOrd="0" presId="urn:microsoft.com/office/officeart/2011/layout/ConvergingText"/>
    <dgm:cxn modelId="{D539F0F0-2C9F-4E8C-9857-54DAC288144E}" type="presParOf" srcId="{AD69CCAA-09EB-458A-95B0-E4EB99F7DC89}" destId="{B5B6075B-E56D-4915-B893-232DB7CD4207}" srcOrd="17" destOrd="0" presId="urn:microsoft.com/office/officeart/2011/layout/ConvergingText"/>
    <dgm:cxn modelId="{7EDF093A-D11C-48B8-9E9B-D0EF22C2C001}" type="presParOf" srcId="{AD69CCAA-09EB-458A-95B0-E4EB99F7DC89}" destId="{506D6B8A-6814-45A7-86FC-7F94C043B22C}" srcOrd="18" destOrd="0" presId="urn:microsoft.com/office/officeart/2011/layout/ConvergingText"/>
    <dgm:cxn modelId="{E7D271F0-7B57-4591-85E0-7EB086287148}" type="presParOf" srcId="{AD69CCAA-09EB-458A-95B0-E4EB99F7DC89}" destId="{215D631F-3933-486F-B9B8-7DABBB616A2E}" srcOrd="19" destOrd="0" presId="urn:microsoft.com/office/officeart/2011/layout/ConvergingText"/>
    <dgm:cxn modelId="{AF0CB8A9-F1DA-4303-8256-F9E0FB5AE02F}" type="presParOf" srcId="{AD69CCAA-09EB-458A-95B0-E4EB99F7DC89}" destId="{241FA195-0F83-49B4-AE09-7CAA7D35DBDE}" srcOrd="20" destOrd="0" presId="urn:microsoft.com/office/officeart/2011/layout/ConvergingText"/>
    <dgm:cxn modelId="{75E36573-5A06-40A0-9C2A-4E58FD879269}" type="presParOf" srcId="{AD69CCAA-09EB-458A-95B0-E4EB99F7DC89}" destId="{562F5CEC-0A59-4408-82F8-C23DF7090023}" srcOrd="21" destOrd="0" presId="urn:microsoft.com/office/officeart/2011/layout/ConvergingText"/>
    <dgm:cxn modelId="{B5EA9CBA-58BC-407A-A759-728B895DFB02}" type="presParOf" srcId="{AD69CCAA-09EB-458A-95B0-E4EB99F7DC89}" destId="{983476CE-D2D8-467E-AEB2-153F07D4EBB0}" srcOrd="22" destOrd="0" presId="urn:microsoft.com/office/officeart/2011/layout/ConvergingText"/>
    <dgm:cxn modelId="{1D4F859D-4C0C-47A4-B898-F02DBE52FADC}" type="presParOf" srcId="{AD69CCAA-09EB-458A-95B0-E4EB99F7DC89}" destId="{14FEA70E-7718-401E-A3BE-A3FB8278625B}" srcOrd="23" destOrd="0" presId="urn:microsoft.com/office/officeart/2011/layout/ConvergingText"/>
    <dgm:cxn modelId="{1F697DBD-CFF4-4979-AE02-01C14D05098E}" type="presParOf" srcId="{AD69CCAA-09EB-458A-95B0-E4EB99F7DC89}" destId="{0AC99EBA-CF43-4934-8FAA-EE14ABA61F8D}" srcOrd="24" destOrd="0" presId="urn:microsoft.com/office/officeart/2011/layout/ConvergingText"/>
    <dgm:cxn modelId="{439509FE-DFD7-4D4B-B127-B74FB1788DB8}" type="presParOf" srcId="{AD69CCAA-09EB-458A-95B0-E4EB99F7DC89}" destId="{E53701D5-1E75-4DE0-9378-6277CBED7A27}" srcOrd="25" destOrd="0" presId="urn:microsoft.com/office/officeart/2011/layout/ConvergingText"/>
    <dgm:cxn modelId="{9FFF2D3F-4F10-4B8B-8DD5-07D290F84F75}" type="presParOf" srcId="{AD69CCAA-09EB-458A-95B0-E4EB99F7DC89}" destId="{74EF0942-F4E6-48F4-9025-FBD4F7EF1FBC}" srcOrd="26" destOrd="0" presId="urn:microsoft.com/office/officeart/2011/layout/ConvergingText"/>
    <dgm:cxn modelId="{3F7BCBF6-2A9A-4006-BD4C-BBE01A0078D3}" type="presParOf" srcId="{AD69CCAA-09EB-458A-95B0-E4EB99F7DC89}" destId="{A70FF31B-2CE5-4F22-B3D3-9B5ADC681661}" srcOrd="27" destOrd="0" presId="urn:microsoft.com/office/officeart/2011/layout/ConvergingText"/>
    <dgm:cxn modelId="{423A09B4-79AE-4D22-BBD2-F70A59BB0932}" type="presParOf" srcId="{AD69CCAA-09EB-458A-95B0-E4EB99F7DC89}" destId="{BA12D25D-EB2D-43DD-A2EE-84DAE34B3A18}" srcOrd="28" destOrd="0" presId="urn:microsoft.com/office/officeart/2011/layout/ConvergingText"/>
    <dgm:cxn modelId="{70DA8339-17BB-44F6-85AD-A8CB45829B8E}" type="presParOf" srcId="{AD69CCAA-09EB-458A-95B0-E4EB99F7DC89}" destId="{67D014B3-2FDD-44A1-9802-0371A5A56B3A}" srcOrd="29" destOrd="0" presId="urn:microsoft.com/office/officeart/2011/layout/ConvergingText"/>
    <dgm:cxn modelId="{C9F50502-9E73-4F1C-9CF1-E19E5AD34C37}" type="presParOf" srcId="{AD69CCAA-09EB-458A-95B0-E4EB99F7DC89}" destId="{E841A8DB-55BB-460C-85F9-A7432329F215}" srcOrd="30" destOrd="0" presId="urn:microsoft.com/office/officeart/2011/layout/ConvergingText"/>
    <dgm:cxn modelId="{34BD8574-08D9-4124-9E9E-61EE35E92AE4}" type="presParOf" srcId="{AD69CCAA-09EB-458A-95B0-E4EB99F7DC89}" destId="{67F306AC-DBC1-455F-B93B-382EE8183F25}" srcOrd="31" destOrd="0" presId="urn:microsoft.com/office/officeart/2011/layout/ConvergingText"/>
    <dgm:cxn modelId="{E8C1B980-29B3-4351-8F3A-244882DD8DD4}" type="presParOf" srcId="{AD69CCAA-09EB-458A-95B0-E4EB99F7DC89}" destId="{9D82B149-0094-4FDE-B927-8B65D4B05857}" srcOrd="32" destOrd="0" presId="urn:microsoft.com/office/officeart/2011/layout/ConvergingText"/>
    <dgm:cxn modelId="{4B1E329F-3B8E-4B71-A9F1-23EF00E610EC}" type="presParOf" srcId="{AD69CCAA-09EB-458A-95B0-E4EB99F7DC89}" destId="{84E7F023-4A47-4088-97DB-3CD6DB1F94AA}" srcOrd="33" destOrd="0" presId="urn:microsoft.com/office/officeart/2011/layout/ConvergingText"/>
    <dgm:cxn modelId="{C1683625-C473-440A-B7C5-B3F966F67604}" type="presParOf" srcId="{AD69CCAA-09EB-458A-95B0-E4EB99F7DC89}" destId="{7E206830-5749-474F-AA86-D12E74585D7A}" srcOrd="34" destOrd="0" presId="urn:microsoft.com/office/officeart/2011/layout/ConvergingText"/>
    <dgm:cxn modelId="{B3EFBB46-04E0-4BB3-85D9-493655D0636D}" type="presParOf" srcId="{AD69CCAA-09EB-458A-95B0-E4EB99F7DC89}" destId="{66101481-71D1-41C4-AA2C-21D6F6FB94E9}" srcOrd="35" destOrd="0" presId="urn:microsoft.com/office/officeart/2011/layout/ConvergingText"/>
    <dgm:cxn modelId="{93BC2016-AF1D-4DD7-AC10-746F3C51B1D2}" type="presParOf" srcId="{AD69CCAA-09EB-458A-95B0-E4EB99F7DC89}" destId="{F43AEEEA-AE49-438B-870B-2514FB109752}" srcOrd="36" destOrd="0" presId="urn:microsoft.com/office/officeart/2011/layout/ConvergingText"/>
    <dgm:cxn modelId="{A7BF755F-7EE5-44EC-A5C3-09D4BA920F78}" type="presParOf" srcId="{AD69CCAA-09EB-458A-95B0-E4EB99F7DC89}" destId="{DCC6A0FA-8A8B-47A3-86AA-D95EADAC2925}" srcOrd="37" destOrd="0" presId="urn:microsoft.com/office/officeart/2011/layout/ConvergingText"/>
    <dgm:cxn modelId="{2DE7CDE4-4058-47CD-A16F-EE43D5898C63}" type="presParOf" srcId="{AD69CCAA-09EB-458A-95B0-E4EB99F7DC89}" destId="{9FCAD76D-1D9F-4B46-8066-0F8C918AD7AB}" srcOrd="38" destOrd="0" presId="urn:microsoft.com/office/officeart/2011/layout/ConvergingText"/>
    <dgm:cxn modelId="{CC1F3479-A37C-49FD-A676-A6DCCD907ECA}" type="presParOf" srcId="{AD69CCAA-09EB-458A-95B0-E4EB99F7DC89}" destId="{18900841-2CF1-4980-8576-136D2545C9D1}" srcOrd="39" destOrd="0" presId="urn:microsoft.com/office/officeart/2011/layout/ConvergingText"/>
    <dgm:cxn modelId="{0249B65A-2FAD-4533-A2B6-49DC29D9D729}" type="presParOf" srcId="{AD69CCAA-09EB-458A-95B0-E4EB99F7DC89}" destId="{1914B016-6F4F-4564-AAC9-0B911A11EF97}" srcOrd="40" destOrd="0" presId="urn:microsoft.com/office/officeart/2011/layout/ConvergingText"/>
    <dgm:cxn modelId="{0200202D-59B5-47C2-9C76-82AFDD76A98E}" type="presParOf" srcId="{AD69CCAA-09EB-458A-95B0-E4EB99F7DC89}" destId="{8E50C0C9-F155-4642-ADED-C5A15C6499A0}" srcOrd="41" destOrd="0" presId="urn:microsoft.com/office/officeart/2011/layout/ConvergingText"/>
    <dgm:cxn modelId="{640552D4-2CC7-4D10-8E8A-98FB511F6FED}" type="presParOf" srcId="{AD69CCAA-09EB-458A-95B0-E4EB99F7DC89}" destId="{E9C93762-A8F6-4F8A-BA80-47E1EA6BDB73}" srcOrd="42" destOrd="0" presId="urn:microsoft.com/office/officeart/2011/layout/ConvergingText"/>
    <dgm:cxn modelId="{4A52C0FD-3D87-4DE5-ACD6-BD758C081655}" type="presParOf" srcId="{AD69CCAA-09EB-458A-95B0-E4EB99F7DC89}" destId="{BE203C96-3CE2-49E0-9009-6001CEAE766C}" srcOrd="43" destOrd="0" presId="urn:microsoft.com/office/officeart/2011/layout/ConvergingText"/>
    <dgm:cxn modelId="{A782B642-EB85-4897-AD28-F932744DF598}" type="presParOf" srcId="{AD69CCAA-09EB-458A-95B0-E4EB99F7DC89}" destId="{4696BF79-D217-4735-A249-86F4B7A9A7E7}" srcOrd="44" destOrd="0" presId="urn:microsoft.com/office/officeart/2011/layout/ConvergingText"/>
    <dgm:cxn modelId="{2E87D318-4A32-4286-AF51-9CC47C526553}" type="presParOf" srcId="{AD69CCAA-09EB-458A-95B0-E4EB99F7DC89}" destId="{AC48EF7C-F868-4D96-B2ED-60F2BA91805E}" srcOrd="45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92ABC4C-F0DC-4DB3-9BB8-176511335448}" type="doc">
      <dgm:prSet loTypeId="urn:microsoft.com/office/officeart/2005/8/layout/equation1" loCatId="process" qsTypeId="urn:microsoft.com/office/officeart/2005/8/quickstyle/simple1" qsCatId="simple" csTypeId="urn:microsoft.com/office/officeart/2005/8/colors/accent1_1" csCatId="accent1" phldr="1"/>
      <dgm:spPr/>
    </dgm:pt>
    <dgm:pt modelId="{671CC8E3-7490-4C96-B164-0EC715D0DC88}">
      <dgm:prSet phldrT="[Texto]" custT="1"/>
      <dgm:spPr/>
      <dgm:t>
        <a:bodyPr/>
        <a:lstStyle/>
        <a:p>
          <a:r>
            <a:rPr lang="es-EC" sz="1400" dirty="0">
              <a:latin typeface="+mj-lt"/>
            </a:rPr>
            <a:t>Toma decisión financiera</a:t>
          </a:r>
        </a:p>
      </dgm:t>
    </dgm:pt>
    <dgm:pt modelId="{DB933CBA-4A14-431F-B335-75EECDF1AB84}" type="parTrans" cxnId="{B0DCB695-F20B-4E6A-A3C9-2F195EF6CDD2}">
      <dgm:prSet/>
      <dgm:spPr/>
      <dgm:t>
        <a:bodyPr/>
        <a:lstStyle/>
        <a:p>
          <a:endParaRPr lang="es-EC"/>
        </a:p>
      </dgm:t>
    </dgm:pt>
    <dgm:pt modelId="{47F548A2-CB45-4E26-9133-61F52684F55B}" type="sibTrans" cxnId="{B0DCB695-F20B-4E6A-A3C9-2F195EF6CDD2}">
      <dgm:prSet/>
      <dgm:spPr/>
      <dgm:t>
        <a:bodyPr/>
        <a:lstStyle/>
        <a:p>
          <a:endParaRPr lang="es-EC" dirty="0"/>
        </a:p>
      </dgm:t>
    </dgm:pt>
    <dgm:pt modelId="{EC162185-382C-4447-8290-AAEE1BFA9D8C}">
      <dgm:prSet phldrT="[Texto]" custT="1"/>
      <dgm:spPr/>
      <dgm:t>
        <a:bodyPr/>
        <a:lstStyle/>
        <a:p>
          <a:r>
            <a:rPr lang="es-EC" sz="1400" dirty="0">
              <a:latin typeface="+mj-lt"/>
            </a:rPr>
            <a:t>Política de dividendo</a:t>
          </a:r>
        </a:p>
      </dgm:t>
    </dgm:pt>
    <dgm:pt modelId="{D5C1BC31-ED88-4726-9F37-A75AB6D97CF5}" type="parTrans" cxnId="{942B8CFD-9B58-4E74-BE59-10AD907D1ACA}">
      <dgm:prSet/>
      <dgm:spPr/>
      <dgm:t>
        <a:bodyPr/>
        <a:lstStyle/>
        <a:p>
          <a:endParaRPr lang="es-EC"/>
        </a:p>
      </dgm:t>
    </dgm:pt>
    <dgm:pt modelId="{A315EFF0-F78D-4DD3-817A-4D387128CD2D}" type="sibTrans" cxnId="{942B8CFD-9B58-4E74-BE59-10AD907D1ACA}">
      <dgm:prSet/>
      <dgm:spPr/>
      <dgm:t>
        <a:bodyPr/>
        <a:lstStyle/>
        <a:p>
          <a:endParaRPr lang="es-EC"/>
        </a:p>
      </dgm:t>
    </dgm:pt>
    <dgm:pt modelId="{4983076F-2C9C-4700-9A09-1BE33FF087D8}">
      <dgm:prSet phldrT="[Texto]" custT="1"/>
      <dgm:spPr/>
      <dgm:t>
        <a:bodyPr/>
        <a:lstStyle/>
        <a:p>
          <a:r>
            <a:rPr lang="es-EC" sz="1400" b="1" dirty="0">
              <a:latin typeface="+mj-lt"/>
            </a:rPr>
            <a:t>Distribuir dividendos</a:t>
          </a:r>
        </a:p>
      </dgm:t>
    </dgm:pt>
    <dgm:pt modelId="{10BDCD6B-872A-4518-9542-8BF1664F6231}" type="parTrans" cxnId="{98934BD2-BE38-4974-B969-4F0480572D6E}">
      <dgm:prSet/>
      <dgm:spPr/>
      <dgm:t>
        <a:bodyPr/>
        <a:lstStyle/>
        <a:p>
          <a:endParaRPr lang="es-EC"/>
        </a:p>
      </dgm:t>
    </dgm:pt>
    <dgm:pt modelId="{1A92EE34-072A-4962-8852-AAC80EB90B33}" type="sibTrans" cxnId="{98934BD2-BE38-4974-B969-4F0480572D6E}">
      <dgm:prSet/>
      <dgm:spPr/>
      <dgm:t>
        <a:bodyPr/>
        <a:lstStyle/>
        <a:p>
          <a:endParaRPr lang="es-EC"/>
        </a:p>
      </dgm:t>
    </dgm:pt>
    <dgm:pt modelId="{B6312C33-857B-49B3-849B-3060E55E42E2}">
      <dgm:prSet phldrT="[Texto]" custT="1"/>
      <dgm:spPr/>
      <dgm:t>
        <a:bodyPr/>
        <a:lstStyle/>
        <a:p>
          <a:r>
            <a:rPr lang="es-EC" sz="1400" dirty="0">
              <a:latin typeface="+mj-lt"/>
            </a:rPr>
            <a:t>Reinvertir</a:t>
          </a:r>
        </a:p>
      </dgm:t>
    </dgm:pt>
    <dgm:pt modelId="{DF766420-2073-4720-A6B3-E17311C9A480}" type="parTrans" cxnId="{CE8F0ED0-0888-40B3-8E4A-5A9BCD879F4A}">
      <dgm:prSet/>
      <dgm:spPr/>
      <dgm:t>
        <a:bodyPr/>
        <a:lstStyle/>
        <a:p>
          <a:endParaRPr lang="es-EC"/>
        </a:p>
      </dgm:t>
    </dgm:pt>
    <dgm:pt modelId="{AB9029B3-A2FA-48B0-BBC3-4A8427362950}" type="sibTrans" cxnId="{CE8F0ED0-0888-40B3-8E4A-5A9BCD879F4A}">
      <dgm:prSet/>
      <dgm:spPr/>
      <dgm:t>
        <a:bodyPr/>
        <a:lstStyle/>
        <a:p>
          <a:endParaRPr lang="es-EC"/>
        </a:p>
      </dgm:t>
    </dgm:pt>
    <dgm:pt modelId="{2DBC8932-B31A-48FC-8030-FBA3EFC3B3B5}" type="pres">
      <dgm:prSet presAssocID="{792ABC4C-F0DC-4DB3-9BB8-176511335448}" presName="linearFlow" presStyleCnt="0">
        <dgm:presLayoutVars>
          <dgm:dir/>
          <dgm:resizeHandles val="exact"/>
        </dgm:presLayoutVars>
      </dgm:prSet>
      <dgm:spPr/>
    </dgm:pt>
    <dgm:pt modelId="{C6FF1C99-AC95-42A1-ADEC-6B32027B206A}" type="pres">
      <dgm:prSet presAssocID="{671CC8E3-7490-4C96-B164-0EC715D0DC88}" presName="node" presStyleLbl="node1" presStyleIdx="0" presStyleCnt="4" custScaleX="335849" custScaleY="2993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32913A-B77B-43A0-ADA7-C69DF9B36258}" type="pres">
      <dgm:prSet presAssocID="{47F548A2-CB45-4E26-9133-61F52684F55B}" presName="spacerL" presStyleCnt="0"/>
      <dgm:spPr/>
    </dgm:pt>
    <dgm:pt modelId="{98EE4019-157C-4B61-9C62-FA020647B648}" type="pres">
      <dgm:prSet presAssocID="{47F548A2-CB45-4E26-9133-61F52684F55B}" presName="sibTrans" presStyleLbl="sibTrans2D1" presStyleIdx="0" presStyleCnt="3"/>
      <dgm:spPr>
        <a:prstGeom prst="rightArrow">
          <a:avLst/>
        </a:prstGeom>
      </dgm:spPr>
      <dgm:t>
        <a:bodyPr/>
        <a:lstStyle/>
        <a:p>
          <a:endParaRPr lang="es-EC"/>
        </a:p>
      </dgm:t>
    </dgm:pt>
    <dgm:pt modelId="{E5E96BAA-DAF7-4629-8A78-DD176B80DCCC}" type="pres">
      <dgm:prSet presAssocID="{47F548A2-CB45-4E26-9133-61F52684F55B}" presName="spacerR" presStyleCnt="0"/>
      <dgm:spPr/>
    </dgm:pt>
    <dgm:pt modelId="{4CE70B53-DEF1-4B25-AA32-5BDE6ECAD0F8}" type="pres">
      <dgm:prSet presAssocID="{EC162185-382C-4447-8290-AAEE1BFA9D8C}" presName="node" presStyleLbl="node1" presStyleIdx="1" presStyleCnt="4" custScaleX="335849" custScaleY="2993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C81E0B-C5BE-4D04-AF38-B820F301C84D}" type="pres">
      <dgm:prSet presAssocID="{A315EFF0-F78D-4DD3-817A-4D387128CD2D}" presName="spacerL" presStyleCnt="0"/>
      <dgm:spPr/>
    </dgm:pt>
    <dgm:pt modelId="{7B9ED521-BF3D-4084-9C22-F68A593FD145}" type="pres">
      <dgm:prSet presAssocID="{A315EFF0-F78D-4DD3-817A-4D387128CD2D}" presName="sibTrans" presStyleLbl="sibTrans2D1" presStyleIdx="1" presStyleCnt="3"/>
      <dgm:spPr>
        <a:prstGeom prst="rightArrow">
          <a:avLst/>
        </a:prstGeom>
      </dgm:spPr>
      <dgm:t>
        <a:bodyPr/>
        <a:lstStyle/>
        <a:p>
          <a:endParaRPr lang="es-EC"/>
        </a:p>
      </dgm:t>
    </dgm:pt>
    <dgm:pt modelId="{D4C63E0E-D0AC-4FE5-938E-B23AA9DE3D64}" type="pres">
      <dgm:prSet presAssocID="{A315EFF0-F78D-4DD3-817A-4D387128CD2D}" presName="spacerR" presStyleCnt="0"/>
      <dgm:spPr/>
    </dgm:pt>
    <dgm:pt modelId="{827B1EF1-87B8-45BE-BBB7-D7B2DFA8DC9A}" type="pres">
      <dgm:prSet presAssocID="{B6312C33-857B-49B3-849B-3060E55E42E2}" presName="node" presStyleLbl="node1" presStyleIdx="2" presStyleCnt="4" custScaleX="335849" custScaleY="2993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63AD66-674C-4657-AAA9-8486982A3B39}" type="pres">
      <dgm:prSet presAssocID="{AB9029B3-A2FA-48B0-BBC3-4A8427362950}" presName="spacerL" presStyleCnt="0"/>
      <dgm:spPr/>
    </dgm:pt>
    <dgm:pt modelId="{80632996-C943-4559-99C2-CF368C62D872}" type="pres">
      <dgm:prSet presAssocID="{AB9029B3-A2FA-48B0-BBC3-4A8427362950}" presName="sibTrans" presStyleLbl="sibTrans2D1" presStyleIdx="2" presStyleCnt="3"/>
      <dgm:spPr>
        <a:prstGeom prst="rightArrow">
          <a:avLst/>
        </a:prstGeom>
      </dgm:spPr>
      <dgm:t>
        <a:bodyPr/>
        <a:lstStyle/>
        <a:p>
          <a:endParaRPr lang="es-EC"/>
        </a:p>
      </dgm:t>
    </dgm:pt>
    <dgm:pt modelId="{8505A0F9-76DD-4028-A303-9C3B218881D2}" type="pres">
      <dgm:prSet presAssocID="{AB9029B3-A2FA-48B0-BBC3-4A8427362950}" presName="spacerR" presStyleCnt="0"/>
      <dgm:spPr/>
    </dgm:pt>
    <dgm:pt modelId="{E860C5D3-8E88-4F21-9173-E5BAEB65E12A}" type="pres">
      <dgm:prSet presAssocID="{4983076F-2C9C-4700-9A09-1BE33FF087D8}" presName="node" presStyleLbl="node1" presStyleIdx="3" presStyleCnt="4" custScaleX="335849" custScaleY="2993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E8F0ED0-0888-40B3-8E4A-5A9BCD879F4A}" srcId="{792ABC4C-F0DC-4DB3-9BB8-176511335448}" destId="{B6312C33-857B-49B3-849B-3060E55E42E2}" srcOrd="2" destOrd="0" parTransId="{DF766420-2073-4720-A6B3-E17311C9A480}" sibTransId="{AB9029B3-A2FA-48B0-BBC3-4A8427362950}"/>
    <dgm:cxn modelId="{BFC55A19-91BC-453C-A3AF-7FB35567885D}" type="presOf" srcId="{792ABC4C-F0DC-4DB3-9BB8-176511335448}" destId="{2DBC8932-B31A-48FC-8030-FBA3EFC3B3B5}" srcOrd="0" destOrd="0" presId="urn:microsoft.com/office/officeart/2005/8/layout/equation1"/>
    <dgm:cxn modelId="{692596ED-FB7D-4B0A-9C97-147BD2177602}" type="presOf" srcId="{B6312C33-857B-49B3-849B-3060E55E42E2}" destId="{827B1EF1-87B8-45BE-BBB7-D7B2DFA8DC9A}" srcOrd="0" destOrd="0" presId="urn:microsoft.com/office/officeart/2005/8/layout/equation1"/>
    <dgm:cxn modelId="{5E21C833-27B7-4767-934F-D374B425042E}" type="presOf" srcId="{47F548A2-CB45-4E26-9133-61F52684F55B}" destId="{98EE4019-157C-4B61-9C62-FA020647B648}" srcOrd="0" destOrd="0" presId="urn:microsoft.com/office/officeart/2005/8/layout/equation1"/>
    <dgm:cxn modelId="{47364FBC-46C6-4182-8389-D46F02D3EC20}" type="presOf" srcId="{A315EFF0-F78D-4DD3-817A-4D387128CD2D}" destId="{7B9ED521-BF3D-4084-9C22-F68A593FD145}" srcOrd="0" destOrd="0" presId="urn:microsoft.com/office/officeart/2005/8/layout/equation1"/>
    <dgm:cxn modelId="{569EA08F-5E63-4BE7-96AC-C2164650B07A}" type="presOf" srcId="{671CC8E3-7490-4C96-B164-0EC715D0DC88}" destId="{C6FF1C99-AC95-42A1-ADEC-6B32027B206A}" srcOrd="0" destOrd="0" presId="urn:microsoft.com/office/officeart/2005/8/layout/equation1"/>
    <dgm:cxn modelId="{12EBC7BF-CBC2-43AA-9D90-BABFA6D47DD8}" type="presOf" srcId="{4983076F-2C9C-4700-9A09-1BE33FF087D8}" destId="{E860C5D3-8E88-4F21-9173-E5BAEB65E12A}" srcOrd="0" destOrd="0" presId="urn:microsoft.com/office/officeart/2005/8/layout/equation1"/>
    <dgm:cxn modelId="{B0DCB695-F20B-4E6A-A3C9-2F195EF6CDD2}" srcId="{792ABC4C-F0DC-4DB3-9BB8-176511335448}" destId="{671CC8E3-7490-4C96-B164-0EC715D0DC88}" srcOrd="0" destOrd="0" parTransId="{DB933CBA-4A14-431F-B335-75EECDF1AB84}" sibTransId="{47F548A2-CB45-4E26-9133-61F52684F55B}"/>
    <dgm:cxn modelId="{7A2EF3EB-853C-4EC3-90BA-F8F4358516BF}" type="presOf" srcId="{AB9029B3-A2FA-48B0-BBC3-4A8427362950}" destId="{80632996-C943-4559-99C2-CF368C62D872}" srcOrd="0" destOrd="0" presId="urn:microsoft.com/office/officeart/2005/8/layout/equation1"/>
    <dgm:cxn modelId="{98934BD2-BE38-4974-B969-4F0480572D6E}" srcId="{792ABC4C-F0DC-4DB3-9BB8-176511335448}" destId="{4983076F-2C9C-4700-9A09-1BE33FF087D8}" srcOrd="3" destOrd="0" parTransId="{10BDCD6B-872A-4518-9542-8BF1664F6231}" sibTransId="{1A92EE34-072A-4962-8852-AAC80EB90B33}"/>
    <dgm:cxn modelId="{7E17C3B4-E629-4A26-B555-D2031801D7F6}" type="presOf" srcId="{EC162185-382C-4447-8290-AAEE1BFA9D8C}" destId="{4CE70B53-DEF1-4B25-AA32-5BDE6ECAD0F8}" srcOrd="0" destOrd="0" presId="urn:microsoft.com/office/officeart/2005/8/layout/equation1"/>
    <dgm:cxn modelId="{942B8CFD-9B58-4E74-BE59-10AD907D1ACA}" srcId="{792ABC4C-F0DC-4DB3-9BB8-176511335448}" destId="{EC162185-382C-4447-8290-AAEE1BFA9D8C}" srcOrd="1" destOrd="0" parTransId="{D5C1BC31-ED88-4726-9F37-A75AB6D97CF5}" sibTransId="{A315EFF0-F78D-4DD3-817A-4D387128CD2D}"/>
    <dgm:cxn modelId="{7FFA2E2E-471B-4F21-80A5-EAB494B29944}" type="presParOf" srcId="{2DBC8932-B31A-48FC-8030-FBA3EFC3B3B5}" destId="{C6FF1C99-AC95-42A1-ADEC-6B32027B206A}" srcOrd="0" destOrd="0" presId="urn:microsoft.com/office/officeart/2005/8/layout/equation1"/>
    <dgm:cxn modelId="{6078E2C0-FECB-41A2-871A-BFC61903C442}" type="presParOf" srcId="{2DBC8932-B31A-48FC-8030-FBA3EFC3B3B5}" destId="{6B32913A-B77B-43A0-ADA7-C69DF9B36258}" srcOrd="1" destOrd="0" presId="urn:microsoft.com/office/officeart/2005/8/layout/equation1"/>
    <dgm:cxn modelId="{B32FD27D-62A4-4350-9693-3F3D3AAB6B1A}" type="presParOf" srcId="{2DBC8932-B31A-48FC-8030-FBA3EFC3B3B5}" destId="{98EE4019-157C-4B61-9C62-FA020647B648}" srcOrd="2" destOrd="0" presId="urn:microsoft.com/office/officeart/2005/8/layout/equation1"/>
    <dgm:cxn modelId="{BD684322-23A5-46DB-8CFB-F2853360467C}" type="presParOf" srcId="{2DBC8932-B31A-48FC-8030-FBA3EFC3B3B5}" destId="{E5E96BAA-DAF7-4629-8A78-DD176B80DCCC}" srcOrd="3" destOrd="0" presId="urn:microsoft.com/office/officeart/2005/8/layout/equation1"/>
    <dgm:cxn modelId="{269690A3-F508-4669-9C1D-9C6DB6496E14}" type="presParOf" srcId="{2DBC8932-B31A-48FC-8030-FBA3EFC3B3B5}" destId="{4CE70B53-DEF1-4B25-AA32-5BDE6ECAD0F8}" srcOrd="4" destOrd="0" presId="urn:microsoft.com/office/officeart/2005/8/layout/equation1"/>
    <dgm:cxn modelId="{CC47EF24-B3F9-4354-A095-AF1D0B952A28}" type="presParOf" srcId="{2DBC8932-B31A-48FC-8030-FBA3EFC3B3B5}" destId="{A7C81E0B-C5BE-4D04-AF38-B820F301C84D}" srcOrd="5" destOrd="0" presId="urn:microsoft.com/office/officeart/2005/8/layout/equation1"/>
    <dgm:cxn modelId="{951F3B1C-9731-4B9D-A87B-C8CFCE9837E4}" type="presParOf" srcId="{2DBC8932-B31A-48FC-8030-FBA3EFC3B3B5}" destId="{7B9ED521-BF3D-4084-9C22-F68A593FD145}" srcOrd="6" destOrd="0" presId="urn:microsoft.com/office/officeart/2005/8/layout/equation1"/>
    <dgm:cxn modelId="{A60AADFF-D6B4-449D-8186-879A494EC1A5}" type="presParOf" srcId="{2DBC8932-B31A-48FC-8030-FBA3EFC3B3B5}" destId="{D4C63E0E-D0AC-4FE5-938E-B23AA9DE3D64}" srcOrd="7" destOrd="0" presId="urn:microsoft.com/office/officeart/2005/8/layout/equation1"/>
    <dgm:cxn modelId="{0D400203-7DE7-4CD1-81BF-E88CB99F2029}" type="presParOf" srcId="{2DBC8932-B31A-48FC-8030-FBA3EFC3B3B5}" destId="{827B1EF1-87B8-45BE-BBB7-D7B2DFA8DC9A}" srcOrd="8" destOrd="0" presId="urn:microsoft.com/office/officeart/2005/8/layout/equation1"/>
    <dgm:cxn modelId="{D649E9A0-321C-4D3F-8FED-470C2EBE553D}" type="presParOf" srcId="{2DBC8932-B31A-48FC-8030-FBA3EFC3B3B5}" destId="{5963AD66-674C-4657-AAA9-8486982A3B39}" srcOrd="9" destOrd="0" presId="urn:microsoft.com/office/officeart/2005/8/layout/equation1"/>
    <dgm:cxn modelId="{6652F790-01DC-4B0F-96F3-5CADDF4CC82C}" type="presParOf" srcId="{2DBC8932-B31A-48FC-8030-FBA3EFC3B3B5}" destId="{80632996-C943-4559-99C2-CF368C62D872}" srcOrd="10" destOrd="0" presId="urn:microsoft.com/office/officeart/2005/8/layout/equation1"/>
    <dgm:cxn modelId="{D6C4E36C-F208-4F6F-AA47-E21FEC13027E}" type="presParOf" srcId="{2DBC8932-B31A-48FC-8030-FBA3EFC3B3B5}" destId="{8505A0F9-76DD-4028-A303-9C3B218881D2}" srcOrd="11" destOrd="0" presId="urn:microsoft.com/office/officeart/2005/8/layout/equation1"/>
    <dgm:cxn modelId="{1E62EBF4-4100-4BB8-96E5-96756BE28D7E}" type="presParOf" srcId="{2DBC8932-B31A-48FC-8030-FBA3EFC3B3B5}" destId="{E860C5D3-8E88-4F21-9173-E5BAEB65E12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72EE1D4-E815-496C-902B-725E0EB93B7D}" type="doc">
      <dgm:prSet loTypeId="urn:microsoft.com/office/officeart/2011/layout/ConvergingText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B7320EC7-585B-42AF-903E-D239F60C2A7F}">
      <dgm:prSet phldrT="[Texto]" custT="1"/>
      <dgm:spPr/>
      <dgm:t>
        <a:bodyPr/>
        <a:lstStyle/>
        <a:p>
          <a:r>
            <a:rPr lang="es-EC" sz="1600" dirty="0">
              <a:latin typeface="+mj-lt"/>
            </a:rPr>
            <a:t>Recomendación</a:t>
          </a:r>
        </a:p>
      </dgm:t>
    </dgm:pt>
    <dgm:pt modelId="{3F373380-A5BE-420A-9D0F-E5CAA53715A9}" type="parTrans" cxnId="{870A052D-DDE2-4E1F-A53C-D4BB8A9CFE56}">
      <dgm:prSet/>
      <dgm:spPr/>
      <dgm:t>
        <a:bodyPr/>
        <a:lstStyle/>
        <a:p>
          <a:endParaRPr lang="es-EC"/>
        </a:p>
      </dgm:t>
    </dgm:pt>
    <dgm:pt modelId="{AD68B35F-66FC-4B55-858F-E11204593208}" type="sibTrans" cxnId="{870A052D-DDE2-4E1F-A53C-D4BB8A9CFE56}">
      <dgm:prSet/>
      <dgm:spPr/>
      <dgm:t>
        <a:bodyPr/>
        <a:lstStyle/>
        <a:p>
          <a:endParaRPr lang="es-EC"/>
        </a:p>
      </dgm:t>
    </dgm:pt>
    <dgm:pt modelId="{3F8C5C7A-64C6-46C4-9A5D-0BF4B4576B68}">
      <dgm:prSet phldrT="[Texto]" custT="1"/>
      <dgm:spPr/>
      <dgm:t>
        <a:bodyPr/>
        <a:lstStyle/>
        <a:p>
          <a:r>
            <a:rPr lang="es-EC" sz="1400" dirty="0">
              <a:latin typeface="+mj-lt"/>
            </a:rPr>
            <a:t>Aumentar las entidades observadas </a:t>
          </a:r>
        </a:p>
      </dgm:t>
    </dgm:pt>
    <dgm:pt modelId="{9D1F9DAF-1928-4C5A-863C-80FB6296E630}" type="parTrans" cxnId="{CF4853BD-6C6E-46CE-92C0-76350BCA2EB4}">
      <dgm:prSet/>
      <dgm:spPr/>
      <dgm:t>
        <a:bodyPr/>
        <a:lstStyle/>
        <a:p>
          <a:endParaRPr lang="es-EC"/>
        </a:p>
      </dgm:t>
    </dgm:pt>
    <dgm:pt modelId="{35A5452A-2AD4-4E43-9601-341C8AF9A1EB}" type="sibTrans" cxnId="{CF4853BD-6C6E-46CE-92C0-76350BCA2EB4}">
      <dgm:prSet/>
      <dgm:spPr/>
      <dgm:t>
        <a:bodyPr/>
        <a:lstStyle/>
        <a:p>
          <a:endParaRPr lang="es-EC"/>
        </a:p>
      </dgm:t>
    </dgm:pt>
    <dgm:pt modelId="{03582AD0-7A9A-48C2-A1D2-7C08CB6F87B2}">
      <dgm:prSet phldrT="[Texto]" custT="1"/>
      <dgm:spPr/>
      <dgm:t>
        <a:bodyPr/>
        <a:lstStyle/>
        <a:p>
          <a:r>
            <a:rPr lang="es-EC" sz="1400" dirty="0">
              <a:latin typeface="+mj-lt"/>
            </a:rPr>
            <a:t>Uso de otro metodología ( eventos- cualitativa)</a:t>
          </a:r>
        </a:p>
      </dgm:t>
    </dgm:pt>
    <dgm:pt modelId="{8759160E-A9EF-43E3-86C3-03683A8A804C}" type="parTrans" cxnId="{3FFE229A-7FA9-4436-906B-DDEA16094B23}">
      <dgm:prSet/>
      <dgm:spPr/>
      <dgm:t>
        <a:bodyPr/>
        <a:lstStyle/>
        <a:p>
          <a:endParaRPr lang="es-EC"/>
        </a:p>
      </dgm:t>
    </dgm:pt>
    <dgm:pt modelId="{52AE8AA9-B71A-4D49-B0FB-04A1C83F3CBA}" type="sibTrans" cxnId="{3FFE229A-7FA9-4436-906B-DDEA16094B23}">
      <dgm:prSet/>
      <dgm:spPr/>
      <dgm:t>
        <a:bodyPr/>
        <a:lstStyle/>
        <a:p>
          <a:endParaRPr lang="es-EC"/>
        </a:p>
      </dgm:t>
    </dgm:pt>
    <dgm:pt modelId="{120A4B50-B76F-4186-BCD1-82CBC6F943DA}">
      <dgm:prSet phldrT="[Texto]" custT="1"/>
      <dgm:spPr/>
      <dgm:t>
        <a:bodyPr/>
        <a:lstStyle/>
        <a:p>
          <a:r>
            <a:rPr lang="es-EC" sz="1400" dirty="0">
              <a:latin typeface="+mj-lt"/>
            </a:rPr>
            <a:t>Evaluar la reinversión de acuerdo a los factores de mercado.</a:t>
          </a:r>
        </a:p>
      </dgm:t>
    </dgm:pt>
    <dgm:pt modelId="{CAE4C0D5-2694-4D24-8177-D8489BEEF93A}" type="parTrans" cxnId="{D646E394-3DE4-4703-AFEC-70F7495FA090}">
      <dgm:prSet/>
      <dgm:spPr/>
      <dgm:t>
        <a:bodyPr/>
        <a:lstStyle/>
        <a:p>
          <a:endParaRPr lang="es-EC"/>
        </a:p>
      </dgm:t>
    </dgm:pt>
    <dgm:pt modelId="{23DE8D89-A1AB-4F73-99E0-633080324B60}" type="sibTrans" cxnId="{D646E394-3DE4-4703-AFEC-70F7495FA090}">
      <dgm:prSet/>
      <dgm:spPr/>
      <dgm:t>
        <a:bodyPr/>
        <a:lstStyle/>
        <a:p>
          <a:endParaRPr lang="es-EC"/>
        </a:p>
      </dgm:t>
    </dgm:pt>
    <dgm:pt modelId="{94FD1905-4F52-4E0E-86DD-79B2C9E4027D}" type="pres">
      <dgm:prSet presAssocID="{F72EE1D4-E815-496C-902B-725E0EB93B7D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D69CCAA-09EB-458A-95B0-E4EB99F7DC89}" type="pres">
      <dgm:prSet presAssocID="{B7320EC7-585B-42AF-903E-D239F60C2A7F}" presName="composite" presStyleCnt="0"/>
      <dgm:spPr/>
    </dgm:pt>
    <dgm:pt modelId="{69A69E11-39C8-4186-A19C-209848AB2A0F}" type="pres">
      <dgm:prSet presAssocID="{B7320EC7-585B-42AF-903E-D239F60C2A7F}" presName="ParentAccent1" presStyleLbl="alignNode1" presStyleIdx="0" presStyleCnt="34" custLinFactX="-100000" custLinFactNeighborX="-182608" custLinFactNeighborY="38100"/>
      <dgm:spPr/>
    </dgm:pt>
    <dgm:pt modelId="{D34E79DF-2DE8-4F78-8799-20256C89DE90}" type="pres">
      <dgm:prSet presAssocID="{B7320EC7-585B-42AF-903E-D239F60C2A7F}" presName="ParentAccent2" presStyleLbl="alignNode1" presStyleIdx="1" presStyleCnt="34" custLinFactX="-146687" custLinFactNeighborX="-200000" custLinFactNeighborY="20040"/>
      <dgm:spPr/>
    </dgm:pt>
    <dgm:pt modelId="{FE6862F3-DB9C-4A06-8BF6-5C34F421797D}" type="pres">
      <dgm:prSet presAssocID="{B7320EC7-585B-42AF-903E-D239F60C2A7F}" presName="ParentAccent3" presStyleLbl="alignNode1" presStyleIdx="2" presStyleCnt="34" custLinFactX="-64001" custLinFactNeighborX="-100000" custLinFactNeighborY="15430"/>
      <dgm:spPr/>
    </dgm:pt>
    <dgm:pt modelId="{A20EAA1D-D9F1-46A5-B4A0-BFE72362529D}" type="pres">
      <dgm:prSet presAssocID="{B7320EC7-585B-42AF-903E-D239F60C2A7F}" presName="ParentAccent4" presStyleLbl="alignNode1" presStyleIdx="3" presStyleCnt="34" custLinFactNeighborX="4890" custLinFactNeighborY="9286"/>
      <dgm:spPr/>
    </dgm:pt>
    <dgm:pt modelId="{BAF62DE3-55A9-4D98-B8F9-560DD1C85A75}" type="pres">
      <dgm:prSet presAssocID="{B7320EC7-585B-42AF-903E-D239F60C2A7F}" presName="ParentAccent5" presStyleLbl="alignNode1" presStyleIdx="4" presStyleCnt="34" custLinFactNeighborX="582" custLinFactNeighborY="6343"/>
      <dgm:spPr/>
    </dgm:pt>
    <dgm:pt modelId="{0B18EF1A-DC15-4A0C-B6C0-A119E12C0BB3}" type="pres">
      <dgm:prSet presAssocID="{B7320EC7-585B-42AF-903E-D239F60C2A7F}" presName="ParentAccent6" presStyleLbl="alignNode1" presStyleIdx="5" presStyleCnt="34"/>
      <dgm:spPr/>
    </dgm:pt>
    <dgm:pt modelId="{F11B9AFB-0358-430F-A598-4084BE8E16B6}" type="pres">
      <dgm:prSet presAssocID="{B7320EC7-585B-42AF-903E-D239F60C2A7F}" presName="ParentAccent7" presStyleLbl="alignNode1" presStyleIdx="6" presStyleCnt="34" custLinFactX="-100000" custLinFactNeighborX="-182608" custLinFactNeighborY="38100"/>
      <dgm:spPr/>
    </dgm:pt>
    <dgm:pt modelId="{25EB443D-DC7A-4897-BE77-9822E1CDE798}" type="pres">
      <dgm:prSet presAssocID="{B7320EC7-585B-42AF-903E-D239F60C2A7F}" presName="ParentAccent8" presStyleLbl="alignNode1" presStyleIdx="7" presStyleCnt="34" custLinFactX="-100000" custLinFactNeighborX="-182608" custLinFactNeighborY="38100"/>
      <dgm:spPr/>
    </dgm:pt>
    <dgm:pt modelId="{16D04838-8E76-442C-A743-2B96D2177AB4}" type="pres">
      <dgm:prSet presAssocID="{B7320EC7-585B-42AF-903E-D239F60C2A7F}" presName="ParentAccent9" presStyleLbl="alignNode1" presStyleIdx="8" presStyleCnt="34" custLinFactX="-100000" custLinFactNeighborX="-182608" custLinFactNeighborY="38100"/>
      <dgm:spPr/>
    </dgm:pt>
    <dgm:pt modelId="{774502F4-C65D-4740-AD1B-DA91B3F83EBB}" type="pres">
      <dgm:prSet presAssocID="{B7320EC7-585B-42AF-903E-D239F60C2A7F}" presName="ParentAccent10" presStyleLbl="alignNode1" presStyleIdx="9" presStyleCnt="34" custLinFactX="-100000" custLinFactNeighborX="-182608" custLinFactNeighborY="38100"/>
      <dgm:spPr/>
    </dgm:pt>
    <dgm:pt modelId="{7A62370D-2F21-492E-A9E5-4691D91E9F40}" type="pres">
      <dgm:prSet presAssocID="{B7320EC7-585B-42AF-903E-D239F60C2A7F}" presName="Parent" presStyleLbl="alignNode1" presStyleIdx="10" presStyleCnt="34" custScaleX="117122" custScaleY="113079" custLinFactNeighborX="1013" custLinFactNeighborY="-666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E70797-3FC5-4A16-BE16-A915BE215682}" type="pres">
      <dgm:prSet presAssocID="{3F8C5C7A-64C6-46C4-9A5D-0BF4B4576B68}" presName="Child1Accent1" presStyleLbl="alignNode1" presStyleIdx="11" presStyleCnt="34"/>
      <dgm:spPr/>
    </dgm:pt>
    <dgm:pt modelId="{6C32A300-87A1-40A0-8D3F-02B8245F9821}" type="pres">
      <dgm:prSet presAssocID="{3F8C5C7A-64C6-46C4-9A5D-0BF4B4576B68}" presName="Child1Accent2" presStyleLbl="alignNode1" presStyleIdx="12" presStyleCnt="34"/>
      <dgm:spPr/>
    </dgm:pt>
    <dgm:pt modelId="{045882D9-87AD-4E89-8DB1-4B565027115E}" type="pres">
      <dgm:prSet presAssocID="{3F8C5C7A-64C6-46C4-9A5D-0BF4B4576B68}" presName="Child1Accent3" presStyleLbl="alignNode1" presStyleIdx="13" presStyleCnt="34"/>
      <dgm:spPr/>
    </dgm:pt>
    <dgm:pt modelId="{7952426C-7BF0-4B03-994C-AC8D4F63DC88}" type="pres">
      <dgm:prSet presAssocID="{3F8C5C7A-64C6-46C4-9A5D-0BF4B4576B68}" presName="Child1Accent4" presStyleLbl="alignNode1" presStyleIdx="14" presStyleCnt="34"/>
      <dgm:spPr/>
    </dgm:pt>
    <dgm:pt modelId="{1F582969-9430-4BF3-A474-0EC8688800BE}" type="pres">
      <dgm:prSet presAssocID="{3F8C5C7A-64C6-46C4-9A5D-0BF4B4576B68}" presName="Child1Accent5" presStyleLbl="alignNode1" presStyleIdx="15" presStyleCnt="34"/>
      <dgm:spPr/>
    </dgm:pt>
    <dgm:pt modelId="{A090F608-232E-45E8-84E8-555A2B03581E}" type="pres">
      <dgm:prSet presAssocID="{3F8C5C7A-64C6-46C4-9A5D-0BF4B4576B68}" presName="Child1Accent6" presStyleLbl="alignNode1" presStyleIdx="16" presStyleCnt="34"/>
      <dgm:spPr/>
    </dgm:pt>
    <dgm:pt modelId="{B5B6075B-E56D-4915-B893-232DB7CD4207}" type="pres">
      <dgm:prSet presAssocID="{3F8C5C7A-64C6-46C4-9A5D-0BF4B4576B68}" presName="Child1Accent7" presStyleLbl="alignNode1" presStyleIdx="17" presStyleCnt="34"/>
      <dgm:spPr/>
    </dgm:pt>
    <dgm:pt modelId="{506D6B8A-6814-45A7-86FC-7F94C043B22C}" type="pres">
      <dgm:prSet presAssocID="{3F8C5C7A-64C6-46C4-9A5D-0BF4B4576B68}" presName="Child1Accent8" presStyleLbl="alignNode1" presStyleIdx="18" presStyleCnt="34"/>
      <dgm:spPr/>
    </dgm:pt>
    <dgm:pt modelId="{215D631F-3933-486F-B9B8-7DABBB616A2E}" type="pres">
      <dgm:prSet presAssocID="{3F8C5C7A-64C6-46C4-9A5D-0BF4B4576B68}" presName="Child1Accent9" presStyleLbl="alignNode1" presStyleIdx="19" presStyleCnt="34"/>
      <dgm:spPr/>
    </dgm:pt>
    <dgm:pt modelId="{241FA195-0F83-49B4-AE09-7CAA7D35DBDE}" type="pres">
      <dgm:prSet presAssocID="{3F8C5C7A-64C6-46C4-9A5D-0BF4B4576B68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2F5CEC-0A59-4408-82F8-C23DF7090023}" type="pres">
      <dgm:prSet presAssocID="{03582AD0-7A9A-48C2-A1D2-7C08CB6F87B2}" presName="Child2Accent1" presStyleLbl="alignNode1" presStyleIdx="20" presStyleCnt="34"/>
      <dgm:spPr/>
    </dgm:pt>
    <dgm:pt modelId="{983476CE-D2D8-467E-AEB2-153F07D4EBB0}" type="pres">
      <dgm:prSet presAssocID="{03582AD0-7A9A-48C2-A1D2-7C08CB6F87B2}" presName="Child2Accent2" presStyleLbl="alignNode1" presStyleIdx="21" presStyleCnt="34"/>
      <dgm:spPr/>
    </dgm:pt>
    <dgm:pt modelId="{14FEA70E-7718-401E-A3BE-A3FB8278625B}" type="pres">
      <dgm:prSet presAssocID="{03582AD0-7A9A-48C2-A1D2-7C08CB6F87B2}" presName="Child2Accent3" presStyleLbl="alignNode1" presStyleIdx="22" presStyleCnt="34"/>
      <dgm:spPr/>
    </dgm:pt>
    <dgm:pt modelId="{0AC99EBA-CF43-4934-8FAA-EE14ABA61F8D}" type="pres">
      <dgm:prSet presAssocID="{03582AD0-7A9A-48C2-A1D2-7C08CB6F87B2}" presName="Child2Accent4" presStyleLbl="alignNode1" presStyleIdx="23" presStyleCnt="34"/>
      <dgm:spPr/>
    </dgm:pt>
    <dgm:pt modelId="{E53701D5-1E75-4DE0-9378-6277CBED7A27}" type="pres">
      <dgm:prSet presAssocID="{03582AD0-7A9A-48C2-A1D2-7C08CB6F87B2}" presName="Child2Accent5" presStyleLbl="alignNode1" presStyleIdx="24" presStyleCnt="34"/>
      <dgm:spPr/>
    </dgm:pt>
    <dgm:pt modelId="{74EF0942-F4E6-48F4-9025-FBD4F7EF1FBC}" type="pres">
      <dgm:prSet presAssocID="{03582AD0-7A9A-48C2-A1D2-7C08CB6F87B2}" presName="Child2Accent6" presStyleLbl="alignNode1" presStyleIdx="25" presStyleCnt="34"/>
      <dgm:spPr/>
    </dgm:pt>
    <dgm:pt modelId="{A70FF31B-2CE5-4F22-B3D3-9B5ADC681661}" type="pres">
      <dgm:prSet presAssocID="{03582AD0-7A9A-48C2-A1D2-7C08CB6F87B2}" presName="Child2Accent7" presStyleLbl="alignNode1" presStyleIdx="26" presStyleCnt="34"/>
      <dgm:spPr/>
    </dgm:pt>
    <dgm:pt modelId="{BA12D25D-EB2D-43DD-A2EE-84DAE34B3A18}" type="pres">
      <dgm:prSet presAssocID="{03582AD0-7A9A-48C2-A1D2-7C08CB6F87B2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D014B3-2FDD-44A1-9802-0371A5A56B3A}" type="pres">
      <dgm:prSet presAssocID="{120A4B50-B76F-4186-BCD1-82CBC6F943DA}" presName="Child3Accent1" presStyleLbl="alignNode1" presStyleIdx="27" presStyleCnt="34"/>
      <dgm:spPr/>
    </dgm:pt>
    <dgm:pt modelId="{E841A8DB-55BB-460C-85F9-A7432329F215}" type="pres">
      <dgm:prSet presAssocID="{120A4B50-B76F-4186-BCD1-82CBC6F943DA}" presName="Child3Accent2" presStyleLbl="alignNode1" presStyleIdx="28" presStyleCnt="34"/>
      <dgm:spPr/>
    </dgm:pt>
    <dgm:pt modelId="{67F306AC-DBC1-455F-B93B-382EE8183F25}" type="pres">
      <dgm:prSet presAssocID="{120A4B50-B76F-4186-BCD1-82CBC6F943DA}" presName="Child3Accent3" presStyleLbl="alignNode1" presStyleIdx="29" presStyleCnt="34"/>
      <dgm:spPr/>
    </dgm:pt>
    <dgm:pt modelId="{9D82B149-0094-4FDE-B927-8B65D4B05857}" type="pres">
      <dgm:prSet presAssocID="{120A4B50-B76F-4186-BCD1-82CBC6F943DA}" presName="Child3Accent4" presStyleLbl="alignNode1" presStyleIdx="30" presStyleCnt="34"/>
      <dgm:spPr/>
    </dgm:pt>
    <dgm:pt modelId="{84E7F023-4A47-4088-97DB-3CD6DB1F94AA}" type="pres">
      <dgm:prSet presAssocID="{120A4B50-B76F-4186-BCD1-82CBC6F943DA}" presName="Child3Accent5" presStyleLbl="alignNode1" presStyleIdx="31" presStyleCnt="34"/>
      <dgm:spPr/>
    </dgm:pt>
    <dgm:pt modelId="{7E206830-5749-474F-AA86-D12E74585D7A}" type="pres">
      <dgm:prSet presAssocID="{120A4B50-B76F-4186-BCD1-82CBC6F943DA}" presName="Child3Accent6" presStyleLbl="alignNode1" presStyleIdx="32" presStyleCnt="34"/>
      <dgm:spPr/>
    </dgm:pt>
    <dgm:pt modelId="{66101481-71D1-41C4-AA2C-21D6F6FB94E9}" type="pres">
      <dgm:prSet presAssocID="{120A4B50-B76F-4186-BCD1-82CBC6F943DA}" presName="Child3Accent7" presStyleLbl="alignNode1" presStyleIdx="33" presStyleCnt="34"/>
      <dgm:spPr/>
    </dgm:pt>
    <dgm:pt modelId="{F43AEEEA-AE49-438B-870B-2514FB109752}" type="pres">
      <dgm:prSet presAssocID="{120A4B50-B76F-4186-BCD1-82CBC6F943DA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F4853BD-6C6E-46CE-92C0-76350BCA2EB4}" srcId="{B7320EC7-585B-42AF-903E-D239F60C2A7F}" destId="{3F8C5C7A-64C6-46C4-9A5D-0BF4B4576B68}" srcOrd="0" destOrd="0" parTransId="{9D1F9DAF-1928-4C5A-863C-80FB6296E630}" sibTransId="{35A5452A-2AD4-4E43-9601-341C8AF9A1EB}"/>
    <dgm:cxn modelId="{2FD9E42D-FDB3-460B-8F2F-10F4FCF11B96}" type="presOf" srcId="{3F8C5C7A-64C6-46C4-9A5D-0BF4B4576B68}" destId="{241FA195-0F83-49B4-AE09-7CAA7D35DBDE}" srcOrd="0" destOrd="0" presId="urn:microsoft.com/office/officeart/2011/layout/ConvergingText"/>
    <dgm:cxn modelId="{15B0CDFD-3BEF-46BF-A1A7-870845A976B1}" type="presOf" srcId="{03582AD0-7A9A-48C2-A1D2-7C08CB6F87B2}" destId="{BA12D25D-EB2D-43DD-A2EE-84DAE34B3A18}" srcOrd="0" destOrd="0" presId="urn:microsoft.com/office/officeart/2011/layout/ConvergingText"/>
    <dgm:cxn modelId="{D646E394-3DE4-4703-AFEC-70F7495FA090}" srcId="{B7320EC7-585B-42AF-903E-D239F60C2A7F}" destId="{120A4B50-B76F-4186-BCD1-82CBC6F943DA}" srcOrd="2" destOrd="0" parTransId="{CAE4C0D5-2694-4D24-8177-D8489BEEF93A}" sibTransId="{23DE8D89-A1AB-4F73-99E0-633080324B60}"/>
    <dgm:cxn modelId="{870A052D-DDE2-4E1F-A53C-D4BB8A9CFE56}" srcId="{F72EE1D4-E815-496C-902B-725E0EB93B7D}" destId="{B7320EC7-585B-42AF-903E-D239F60C2A7F}" srcOrd="0" destOrd="0" parTransId="{3F373380-A5BE-420A-9D0F-E5CAA53715A9}" sibTransId="{AD68B35F-66FC-4B55-858F-E11204593208}"/>
    <dgm:cxn modelId="{DAF8A206-994D-4134-BDF2-36380653E0C5}" type="presOf" srcId="{120A4B50-B76F-4186-BCD1-82CBC6F943DA}" destId="{F43AEEEA-AE49-438B-870B-2514FB109752}" srcOrd="0" destOrd="0" presId="urn:microsoft.com/office/officeart/2011/layout/ConvergingText"/>
    <dgm:cxn modelId="{C8F5132D-01DD-40EB-A3EE-05B4E9069B2B}" type="presOf" srcId="{B7320EC7-585B-42AF-903E-D239F60C2A7F}" destId="{7A62370D-2F21-492E-A9E5-4691D91E9F40}" srcOrd="0" destOrd="0" presId="urn:microsoft.com/office/officeart/2011/layout/ConvergingText"/>
    <dgm:cxn modelId="{4D56BE5D-2F80-4E43-9C2E-E508B8CA6CF9}" type="presOf" srcId="{F72EE1D4-E815-496C-902B-725E0EB93B7D}" destId="{94FD1905-4F52-4E0E-86DD-79B2C9E4027D}" srcOrd="0" destOrd="0" presId="urn:microsoft.com/office/officeart/2011/layout/ConvergingText"/>
    <dgm:cxn modelId="{3FFE229A-7FA9-4436-906B-DDEA16094B23}" srcId="{B7320EC7-585B-42AF-903E-D239F60C2A7F}" destId="{03582AD0-7A9A-48C2-A1D2-7C08CB6F87B2}" srcOrd="1" destOrd="0" parTransId="{8759160E-A9EF-43E3-86C3-03683A8A804C}" sibTransId="{52AE8AA9-B71A-4D49-B0FB-04A1C83F3CBA}"/>
    <dgm:cxn modelId="{87FB7A37-3B0E-43EE-AF42-CFD0BBA518E4}" type="presParOf" srcId="{94FD1905-4F52-4E0E-86DD-79B2C9E4027D}" destId="{AD69CCAA-09EB-458A-95B0-E4EB99F7DC89}" srcOrd="0" destOrd="0" presId="urn:microsoft.com/office/officeart/2011/layout/ConvergingText"/>
    <dgm:cxn modelId="{48D53B2D-6FD2-49A2-BDBA-D2885CE3DD15}" type="presParOf" srcId="{AD69CCAA-09EB-458A-95B0-E4EB99F7DC89}" destId="{69A69E11-39C8-4186-A19C-209848AB2A0F}" srcOrd="0" destOrd="0" presId="urn:microsoft.com/office/officeart/2011/layout/ConvergingText"/>
    <dgm:cxn modelId="{6EF43B2A-D5C4-475B-BA3E-EC26EEC7098D}" type="presParOf" srcId="{AD69CCAA-09EB-458A-95B0-E4EB99F7DC89}" destId="{D34E79DF-2DE8-4F78-8799-20256C89DE90}" srcOrd="1" destOrd="0" presId="urn:microsoft.com/office/officeart/2011/layout/ConvergingText"/>
    <dgm:cxn modelId="{5D33BC74-0E9D-4773-B8B6-EB840104A0BD}" type="presParOf" srcId="{AD69CCAA-09EB-458A-95B0-E4EB99F7DC89}" destId="{FE6862F3-DB9C-4A06-8BF6-5C34F421797D}" srcOrd="2" destOrd="0" presId="urn:microsoft.com/office/officeart/2011/layout/ConvergingText"/>
    <dgm:cxn modelId="{1890BBAE-DFDA-4EA5-B0D5-1455719256D1}" type="presParOf" srcId="{AD69CCAA-09EB-458A-95B0-E4EB99F7DC89}" destId="{A20EAA1D-D9F1-46A5-B4A0-BFE72362529D}" srcOrd="3" destOrd="0" presId="urn:microsoft.com/office/officeart/2011/layout/ConvergingText"/>
    <dgm:cxn modelId="{0B0EFB51-3521-4E19-9AA5-4CFCE464FA46}" type="presParOf" srcId="{AD69CCAA-09EB-458A-95B0-E4EB99F7DC89}" destId="{BAF62DE3-55A9-4D98-B8F9-560DD1C85A75}" srcOrd="4" destOrd="0" presId="urn:microsoft.com/office/officeart/2011/layout/ConvergingText"/>
    <dgm:cxn modelId="{6ECE87A5-C1F3-4DCE-8361-BB07605D7CB9}" type="presParOf" srcId="{AD69CCAA-09EB-458A-95B0-E4EB99F7DC89}" destId="{0B18EF1A-DC15-4A0C-B6C0-A119E12C0BB3}" srcOrd="5" destOrd="0" presId="urn:microsoft.com/office/officeart/2011/layout/ConvergingText"/>
    <dgm:cxn modelId="{28579145-B381-49F1-81DD-7199F514EB15}" type="presParOf" srcId="{AD69CCAA-09EB-458A-95B0-E4EB99F7DC89}" destId="{F11B9AFB-0358-430F-A598-4084BE8E16B6}" srcOrd="6" destOrd="0" presId="urn:microsoft.com/office/officeart/2011/layout/ConvergingText"/>
    <dgm:cxn modelId="{C984BF5E-6740-40B2-8F6E-483042A40978}" type="presParOf" srcId="{AD69CCAA-09EB-458A-95B0-E4EB99F7DC89}" destId="{25EB443D-DC7A-4897-BE77-9822E1CDE798}" srcOrd="7" destOrd="0" presId="urn:microsoft.com/office/officeart/2011/layout/ConvergingText"/>
    <dgm:cxn modelId="{1F7033F0-3C7B-4191-9124-E86321875050}" type="presParOf" srcId="{AD69CCAA-09EB-458A-95B0-E4EB99F7DC89}" destId="{16D04838-8E76-442C-A743-2B96D2177AB4}" srcOrd="8" destOrd="0" presId="urn:microsoft.com/office/officeart/2011/layout/ConvergingText"/>
    <dgm:cxn modelId="{B9A9BE33-281E-4794-B07C-51DB82EA07F8}" type="presParOf" srcId="{AD69CCAA-09EB-458A-95B0-E4EB99F7DC89}" destId="{774502F4-C65D-4740-AD1B-DA91B3F83EBB}" srcOrd="9" destOrd="0" presId="urn:microsoft.com/office/officeart/2011/layout/ConvergingText"/>
    <dgm:cxn modelId="{9B89E797-1876-4964-8D8C-66E1AC2D246E}" type="presParOf" srcId="{AD69CCAA-09EB-458A-95B0-E4EB99F7DC89}" destId="{7A62370D-2F21-492E-A9E5-4691D91E9F40}" srcOrd="10" destOrd="0" presId="urn:microsoft.com/office/officeart/2011/layout/ConvergingText"/>
    <dgm:cxn modelId="{146905B0-ABE8-4920-92C8-5B76ED47419E}" type="presParOf" srcId="{AD69CCAA-09EB-458A-95B0-E4EB99F7DC89}" destId="{20E70797-3FC5-4A16-BE16-A915BE215682}" srcOrd="11" destOrd="0" presId="urn:microsoft.com/office/officeart/2011/layout/ConvergingText"/>
    <dgm:cxn modelId="{84401E42-565A-4413-BED5-C54E695D1E60}" type="presParOf" srcId="{AD69CCAA-09EB-458A-95B0-E4EB99F7DC89}" destId="{6C32A300-87A1-40A0-8D3F-02B8245F9821}" srcOrd="12" destOrd="0" presId="urn:microsoft.com/office/officeart/2011/layout/ConvergingText"/>
    <dgm:cxn modelId="{A724094E-BDFE-402F-987A-349E7642217D}" type="presParOf" srcId="{AD69CCAA-09EB-458A-95B0-E4EB99F7DC89}" destId="{045882D9-87AD-4E89-8DB1-4B565027115E}" srcOrd="13" destOrd="0" presId="urn:microsoft.com/office/officeart/2011/layout/ConvergingText"/>
    <dgm:cxn modelId="{AAA9D433-A3C9-4B35-A71D-0D5BE687452C}" type="presParOf" srcId="{AD69CCAA-09EB-458A-95B0-E4EB99F7DC89}" destId="{7952426C-7BF0-4B03-994C-AC8D4F63DC88}" srcOrd="14" destOrd="0" presId="urn:microsoft.com/office/officeart/2011/layout/ConvergingText"/>
    <dgm:cxn modelId="{2B8F05A6-29D7-406D-94B5-FDEDAA6F097F}" type="presParOf" srcId="{AD69CCAA-09EB-458A-95B0-E4EB99F7DC89}" destId="{1F582969-9430-4BF3-A474-0EC8688800BE}" srcOrd="15" destOrd="0" presId="urn:microsoft.com/office/officeart/2011/layout/ConvergingText"/>
    <dgm:cxn modelId="{BD69F858-67AB-4C79-B67A-1847FBF6A1EB}" type="presParOf" srcId="{AD69CCAA-09EB-458A-95B0-E4EB99F7DC89}" destId="{A090F608-232E-45E8-84E8-555A2B03581E}" srcOrd="16" destOrd="0" presId="urn:microsoft.com/office/officeart/2011/layout/ConvergingText"/>
    <dgm:cxn modelId="{32036F13-A060-42A6-ABEF-3DADD2BE61D5}" type="presParOf" srcId="{AD69CCAA-09EB-458A-95B0-E4EB99F7DC89}" destId="{B5B6075B-E56D-4915-B893-232DB7CD4207}" srcOrd="17" destOrd="0" presId="urn:microsoft.com/office/officeart/2011/layout/ConvergingText"/>
    <dgm:cxn modelId="{4A6E8DC3-0433-452A-9EDB-8AEBBB2E88D8}" type="presParOf" srcId="{AD69CCAA-09EB-458A-95B0-E4EB99F7DC89}" destId="{506D6B8A-6814-45A7-86FC-7F94C043B22C}" srcOrd="18" destOrd="0" presId="urn:microsoft.com/office/officeart/2011/layout/ConvergingText"/>
    <dgm:cxn modelId="{2F4EC520-EA64-4145-8DE4-515F19290BEE}" type="presParOf" srcId="{AD69CCAA-09EB-458A-95B0-E4EB99F7DC89}" destId="{215D631F-3933-486F-B9B8-7DABBB616A2E}" srcOrd="19" destOrd="0" presId="urn:microsoft.com/office/officeart/2011/layout/ConvergingText"/>
    <dgm:cxn modelId="{5139FF92-C50D-4C89-B876-994C18A8FABA}" type="presParOf" srcId="{AD69CCAA-09EB-458A-95B0-E4EB99F7DC89}" destId="{241FA195-0F83-49B4-AE09-7CAA7D35DBDE}" srcOrd="20" destOrd="0" presId="urn:microsoft.com/office/officeart/2011/layout/ConvergingText"/>
    <dgm:cxn modelId="{D586C9C3-FC8E-4E1A-94D8-D1EB4222EB63}" type="presParOf" srcId="{AD69CCAA-09EB-458A-95B0-E4EB99F7DC89}" destId="{562F5CEC-0A59-4408-82F8-C23DF7090023}" srcOrd="21" destOrd="0" presId="urn:microsoft.com/office/officeart/2011/layout/ConvergingText"/>
    <dgm:cxn modelId="{73662507-5EDC-4988-B19A-686698964A4C}" type="presParOf" srcId="{AD69CCAA-09EB-458A-95B0-E4EB99F7DC89}" destId="{983476CE-D2D8-467E-AEB2-153F07D4EBB0}" srcOrd="22" destOrd="0" presId="urn:microsoft.com/office/officeart/2011/layout/ConvergingText"/>
    <dgm:cxn modelId="{91729444-C4BA-4F3D-8B98-74E6A90C43AE}" type="presParOf" srcId="{AD69CCAA-09EB-458A-95B0-E4EB99F7DC89}" destId="{14FEA70E-7718-401E-A3BE-A3FB8278625B}" srcOrd="23" destOrd="0" presId="urn:microsoft.com/office/officeart/2011/layout/ConvergingText"/>
    <dgm:cxn modelId="{3A5075A4-134C-4D09-AEB5-6447BF4CE2EC}" type="presParOf" srcId="{AD69CCAA-09EB-458A-95B0-E4EB99F7DC89}" destId="{0AC99EBA-CF43-4934-8FAA-EE14ABA61F8D}" srcOrd="24" destOrd="0" presId="urn:microsoft.com/office/officeart/2011/layout/ConvergingText"/>
    <dgm:cxn modelId="{EECA4E44-07D5-4ACC-98E2-F7E9458B21C1}" type="presParOf" srcId="{AD69CCAA-09EB-458A-95B0-E4EB99F7DC89}" destId="{E53701D5-1E75-4DE0-9378-6277CBED7A27}" srcOrd="25" destOrd="0" presId="urn:microsoft.com/office/officeart/2011/layout/ConvergingText"/>
    <dgm:cxn modelId="{4129CBEC-59F0-47BA-BB1F-1ABF125CA49E}" type="presParOf" srcId="{AD69CCAA-09EB-458A-95B0-E4EB99F7DC89}" destId="{74EF0942-F4E6-48F4-9025-FBD4F7EF1FBC}" srcOrd="26" destOrd="0" presId="urn:microsoft.com/office/officeart/2011/layout/ConvergingText"/>
    <dgm:cxn modelId="{4CF1F813-4C41-48AA-8671-5614BF669A27}" type="presParOf" srcId="{AD69CCAA-09EB-458A-95B0-E4EB99F7DC89}" destId="{A70FF31B-2CE5-4F22-B3D3-9B5ADC681661}" srcOrd="27" destOrd="0" presId="urn:microsoft.com/office/officeart/2011/layout/ConvergingText"/>
    <dgm:cxn modelId="{1235BAE2-D05E-4E92-A3BA-60CB2CBBAAE2}" type="presParOf" srcId="{AD69CCAA-09EB-458A-95B0-E4EB99F7DC89}" destId="{BA12D25D-EB2D-43DD-A2EE-84DAE34B3A18}" srcOrd="28" destOrd="0" presId="urn:microsoft.com/office/officeart/2011/layout/ConvergingText"/>
    <dgm:cxn modelId="{8388C30E-7A46-441C-B588-2FCF75E8DFA1}" type="presParOf" srcId="{AD69CCAA-09EB-458A-95B0-E4EB99F7DC89}" destId="{67D014B3-2FDD-44A1-9802-0371A5A56B3A}" srcOrd="29" destOrd="0" presId="urn:microsoft.com/office/officeart/2011/layout/ConvergingText"/>
    <dgm:cxn modelId="{7CC451AA-5B37-4C31-BB1C-E6654FF1995E}" type="presParOf" srcId="{AD69CCAA-09EB-458A-95B0-E4EB99F7DC89}" destId="{E841A8DB-55BB-460C-85F9-A7432329F215}" srcOrd="30" destOrd="0" presId="urn:microsoft.com/office/officeart/2011/layout/ConvergingText"/>
    <dgm:cxn modelId="{D7E56A39-E033-4905-B3AE-5928BB51E8D4}" type="presParOf" srcId="{AD69CCAA-09EB-458A-95B0-E4EB99F7DC89}" destId="{67F306AC-DBC1-455F-B93B-382EE8183F25}" srcOrd="31" destOrd="0" presId="urn:microsoft.com/office/officeart/2011/layout/ConvergingText"/>
    <dgm:cxn modelId="{05BC453B-6DE9-497C-932C-7E53CD66396A}" type="presParOf" srcId="{AD69CCAA-09EB-458A-95B0-E4EB99F7DC89}" destId="{9D82B149-0094-4FDE-B927-8B65D4B05857}" srcOrd="32" destOrd="0" presId="urn:microsoft.com/office/officeart/2011/layout/ConvergingText"/>
    <dgm:cxn modelId="{A1CF4C72-BD48-4FAD-848E-A2CAC66559DD}" type="presParOf" srcId="{AD69CCAA-09EB-458A-95B0-E4EB99F7DC89}" destId="{84E7F023-4A47-4088-97DB-3CD6DB1F94AA}" srcOrd="33" destOrd="0" presId="urn:microsoft.com/office/officeart/2011/layout/ConvergingText"/>
    <dgm:cxn modelId="{20DE3D8F-DAAE-4654-B875-30CC36DAC835}" type="presParOf" srcId="{AD69CCAA-09EB-458A-95B0-E4EB99F7DC89}" destId="{7E206830-5749-474F-AA86-D12E74585D7A}" srcOrd="34" destOrd="0" presId="urn:microsoft.com/office/officeart/2011/layout/ConvergingText"/>
    <dgm:cxn modelId="{DB49909C-F1A3-4972-A83C-B35F76AF3A37}" type="presParOf" srcId="{AD69CCAA-09EB-458A-95B0-E4EB99F7DC89}" destId="{66101481-71D1-41C4-AA2C-21D6F6FB94E9}" srcOrd="35" destOrd="0" presId="urn:microsoft.com/office/officeart/2011/layout/ConvergingText"/>
    <dgm:cxn modelId="{8FA78B44-9DBB-4A8C-97CA-650C04C41FD5}" type="presParOf" srcId="{AD69CCAA-09EB-458A-95B0-E4EB99F7DC89}" destId="{F43AEEEA-AE49-438B-870B-2514FB109752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1C8F85-22B3-4977-81F0-1C7D96D34187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32C09C5-67C2-4715-8F86-3033BCA2E13E}">
      <dgm:prSet phldrT="[Texto]"/>
      <dgm:spPr/>
      <dgm:t>
        <a:bodyPr/>
        <a:lstStyle/>
        <a:p>
          <a:r>
            <a:rPr lang="es-EC" dirty="0" smtClean="0"/>
            <a:t>Falta de conocimientos sobre administración</a:t>
          </a:r>
          <a:endParaRPr lang="es-EC" dirty="0"/>
        </a:p>
      </dgm:t>
    </dgm:pt>
    <dgm:pt modelId="{CCF68805-9EF5-483C-8A59-306355D4F987}" type="parTrans" cxnId="{30A697E7-E8E8-4486-86AE-5560071D3C99}">
      <dgm:prSet/>
      <dgm:spPr/>
      <dgm:t>
        <a:bodyPr/>
        <a:lstStyle/>
        <a:p>
          <a:endParaRPr lang="es-EC"/>
        </a:p>
      </dgm:t>
    </dgm:pt>
    <dgm:pt modelId="{1D2F9BBD-7365-4A05-95AD-48F416A1941E}" type="sibTrans" cxnId="{30A697E7-E8E8-4486-86AE-5560071D3C99}">
      <dgm:prSet/>
      <dgm:spPr/>
      <dgm:t>
        <a:bodyPr/>
        <a:lstStyle/>
        <a:p>
          <a:endParaRPr lang="es-EC"/>
        </a:p>
      </dgm:t>
    </dgm:pt>
    <dgm:pt modelId="{26F8D29A-9A6C-4F09-901A-B6FFA07292FA}">
      <dgm:prSet phldrT="[Texto]"/>
      <dgm:spPr/>
      <dgm:t>
        <a:bodyPr/>
        <a:lstStyle/>
        <a:p>
          <a:r>
            <a:rPr lang="es-EC" dirty="0" err="1" smtClean="0"/>
            <a:t>Desinteres</a:t>
          </a:r>
          <a:r>
            <a:rPr lang="es-EC" dirty="0" smtClean="0"/>
            <a:t> por conocer sobre formas inadecuadas de manejar el dinero. </a:t>
          </a:r>
        </a:p>
        <a:p>
          <a:r>
            <a:rPr lang="es-EC" dirty="0" smtClean="0"/>
            <a:t>Formación básica (estudios primarios)</a:t>
          </a:r>
          <a:endParaRPr lang="es-EC" dirty="0"/>
        </a:p>
      </dgm:t>
    </dgm:pt>
    <dgm:pt modelId="{5EAD931F-BBA4-4320-ACFD-13999AD567D5}" type="parTrans" cxnId="{652740BB-DAAD-4DF8-B470-2DDC525DE2D1}">
      <dgm:prSet/>
      <dgm:spPr/>
      <dgm:t>
        <a:bodyPr/>
        <a:lstStyle/>
        <a:p>
          <a:endParaRPr lang="es-EC"/>
        </a:p>
      </dgm:t>
    </dgm:pt>
    <dgm:pt modelId="{B0CB69BD-511B-45EC-A3AE-DDDDA5DF199D}" type="sibTrans" cxnId="{652740BB-DAAD-4DF8-B470-2DDC525DE2D1}">
      <dgm:prSet/>
      <dgm:spPr/>
      <dgm:t>
        <a:bodyPr/>
        <a:lstStyle/>
        <a:p>
          <a:endParaRPr lang="es-EC"/>
        </a:p>
      </dgm:t>
    </dgm:pt>
    <dgm:pt modelId="{86369331-9640-4083-A90C-0E19868F3361}">
      <dgm:prSet phldrT="[Texto]"/>
      <dgm:spPr/>
      <dgm:t>
        <a:bodyPr/>
        <a:lstStyle/>
        <a:p>
          <a:r>
            <a:rPr lang="es-EC" dirty="0" smtClean="0"/>
            <a:t>Limitados Ingresos personales</a:t>
          </a:r>
          <a:endParaRPr lang="es-EC" dirty="0"/>
        </a:p>
      </dgm:t>
    </dgm:pt>
    <dgm:pt modelId="{887E7EF0-CCB4-4301-B115-AA1D76A1FA4C}" type="parTrans" cxnId="{401578B2-73C9-449F-90DF-FDA3F4DD1DDD}">
      <dgm:prSet/>
      <dgm:spPr/>
      <dgm:t>
        <a:bodyPr/>
        <a:lstStyle/>
        <a:p>
          <a:endParaRPr lang="es-EC"/>
        </a:p>
      </dgm:t>
    </dgm:pt>
    <dgm:pt modelId="{770A02FC-2415-4926-AA82-3496EBAAC893}" type="sibTrans" cxnId="{401578B2-73C9-449F-90DF-FDA3F4DD1DDD}">
      <dgm:prSet/>
      <dgm:spPr/>
      <dgm:t>
        <a:bodyPr/>
        <a:lstStyle/>
        <a:p>
          <a:endParaRPr lang="es-EC"/>
        </a:p>
      </dgm:t>
    </dgm:pt>
    <dgm:pt modelId="{D4070E03-01AC-427D-AC3A-97EE25B2B7A6}">
      <dgm:prSet phldrT="[Texto]"/>
      <dgm:spPr/>
      <dgm:t>
        <a:bodyPr/>
        <a:lstStyle/>
        <a:p>
          <a:r>
            <a:rPr lang="es-EC" dirty="0" smtClean="0"/>
            <a:t>Falta de fuentes de empleo, uso del dinero prioritariamente en necesidades básicas</a:t>
          </a:r>
          <a:endParaRPr lang="es-EC" dirty="0"/>
        </a:p>
      </dgm:t>
    </dgm:pt>
    <dgm:pt modelId="{10D93C46-647B-4920-A309-B3F4FDE0201A}" type="parTrans" cxnId="{C7026345-38D5-4A8B-BE6E-BE480C64DB46}">
      <dgm:prSet/>
      <dgm:spPr/>
      <dgm:t>
        <a:bodyPr/>
        <a:lstStyle/>
        <a:p>
          <a:endParaRPr lang="es-EC"/>
        </a:p>
      </dgm:t>
    </dgm:pt>
    <dgm:pt modelId="{F7F07270-17AF-43F3-982E-C72615D1DE15}" type="sibTrans" cxnId="{C7026345-38D5-4A8B-BE6E-BE480C64DB46}">
      <dgm:prSet/>
      <dgm:spPr/>
      <dgm:t>
        <a:bodyPr/>
        <a:lstStyle/>
        <a:p>
          <a:endParaRPr lang="es-EC"/>
        </a:p>
      </dgm:t>
    </dgm:pt>
    <dgm:pt modelId="{FAB7449B-28FE-4138-93D8-7B095EE03983}">
      <dgm:prSet phldrT="[Texto]"/>
      <dgm:spPr/>
      <dgm:t>
        <a:bodyPr/>
        <a:lstStyle/>
        <a:p>
          <a:r>
            <a:rPr lang="es-EC" dirty="0" smtClean="0"/>
            <a:t>Facultad de una cultura de ahorro y planificación financiera</a:t>
          </a:r>
          <a:endParaRPr lang="es-EC" dirty="0"/>
        </a:p>
      </dgm:t>
    </dgm:pt>
    <dgm:pt modelId="{9D305A5C-6E48-4A7E-B6E9-53FDA72AF09B}" type="parTrans" cxnId="{7E149AEA-6C47-4322-80F3-02ACAE855FD5}">
      <dgm:prSet/>
      <dgm:spPr/>
      <dgm:t>
        <a:bodyPr/>
        <a:lstStyle/>
        <a:p>
          <a:endParaRPr lang="es-EC"/>
        </a:p>
      </dgm:t>
    </dgm:pt>
    <dgm:pt modelId="{0228C726-46E2-4550-9F2E-9A7D87BFFE76}" type="sibTrans" cxnId="{7E149AEA-6C47-4322-80F3-02ACAE855FD5}">
      <dgm:prSet/>
      <dgm:spPr/>
      <dgm:t>
        <a:bodyPr/>
        <a:lstStyle/>
        <a:p>
          <a:endParaRPr lang="es-EC"/>
        </a:p>
      </dgm:t>
    </dgm:pt>
    <dgm:pt modelId="{A0C5F3B1-D582-405A-A3EC-C8CB65180C84}">
      <dgm:prSet phldrT="[Texto]"/>
      <dgm:spPr/>
      <dgm:t>
        <a:bodyPr/>
        <a:lstStyle/>
        <a:p>
          <a:r>
            <a:rPr lang="es-ES" dirty="0" smtClean="0"/>
            <a:t>Falta de planes de gobierno, deficiente sistema de educación</a:t>
          </a:r>
          <a:endParaRPr lang="es-EC" dirty="0"/>
        </a:p>
      </dgm:t>
    </dgm:pt>
    <dgm:pt modelId="{EDB2CEC4-243E-4AAC-91E1-15AA0B0390C4}" type="parTrans" cxnId="{9B082F43-92BF-4D2B-B8C0-476D2C25DF5E}">
      <dgm:prSet/>
      <dgm:spPr/>
      <dgm:t>
        <a:bodyPr/>
        <a:lstStyle/>
        <a:p>
          <a:endParaRPr lang="es-EC"/>
        </a:p>
      </dgm:t>
    </dgm:pt>
    <dgm:pt modelId="{6FDF5215-9798-421A-B60E-166367BC9CB2}" type="sibTrans" cxnId="{9B082F43-92BF-4D2B-B8C0-476D2C25DF5E}">
      <dgm:prSet/>
      <dgm:spPr/>
      <dgm:t>
        <a:bodyPr/>
        <a:lstStyle/>
        <a:p>
          <a:endParaRPr lang="es-EC"/>
        </a:p>
      </dgm:t>
    </dgm:pt>
    <dgm:pt modelId="{2C8DD3D3-0A0D-49D8-8C33-9D9CF7452BE5}">
      <dgm:prSet/>
      <dgm:spPr/>
      <dgm:t>
        <a:bodyPr/>
        <a:lstStyle/>
        <a:p>
          <a:r>
            <a:rPr lang="es-EC" dirty="0" smtClean="0"/>
            <a:t>Limitado acceso a herramientas</a:t>
          </a:r>
          <a:endParaRPr lang="es-EC" dirty="0"/>
        </a:p>
      </dgm:t>
    </dgm:pt>
    <dgm:pt modelId="{28CC760C-A03C-4F96-A4FF-C419A227BBA0}" type="parTrans" cxnId="{46A3EB8C-25F6-4B9C-8BA0-AA75A40540D1}">
      <dgm:prSet/>
      <dgm:spPr/>
      <dgm:t>
        <a:bodyPr/>
        <a:lstStyle/>
        <a:p>
          <a:endParaRPr lang="es-EC"/>
        </a:p>
      </dgm:t>
    </dgm:pt>
    <dgm:pt modelId="{9A65C23F-E7EB-4801-8724-5F26E4B90719}" type="sibTrans" cxnId="{46A3EB8C-25F6-4B9C-8BA0-AA75A40540D1}">
      <dgm:prSet/>
      <dgm:spPr/>
      <dgm:t>
        <a:bodyPr/>
        <a:lstStyle/>
        <a:p>
          <a:endParaRPr lang="es-EC"/>
        </a:p>
      </dgm:t>
    </dgm:pt>
    <dgm:pt modelId="{F6F11D47-8012-4ACD-80C5-6D6B3571F3AD}">
      <dgm:prSet/>
      <dgm:spPr/>
      <dgm:t>
        <a:bodyPr/>
        <a:lstStyle/>
        <a:p>
          <a:r>
            <a:rPr lang="es-EC" dirty="0" smtClean="0"/>
            <a:t>Falta de programas institucionales y acceso a fuentes de información</a:t>
          </a:r>
          <a:endParaRPr lang="es-EC" dirty="0"/>
        </a:p>
      </dgm:t>
    </dgm:pt>
    <dgm:pt modelId="{EBEC2D92-EFB0-4A25-AC7D-BF696DF10309}" type="parTrans" cxnId="{DB8EBA2C-FFAD-434A-9C19-0B79DA2E2729}">
      <dgm:prSet/>
      <dgm:spPr/>
      <dgm:t>
        <a:bodyPr/>
        <a:lstStyle/>
        <a:p>
          <a:endParaRPr lang="es-EC"/>
        </a:p>
      </dgm:t>
    </dgm:pt>
    <dgm:pt modelId="{F336AAA8-5C61-4001-8B3A-028C742CBCF3}" type="sibTrans" cxnId="{DB8EBA2C-FFAD-434A-9C19-0B79DA2E2729}">
      <dgm:prSet/>
      <dgm:spPr/>
      <dgm:t>
        <a:bodyPr/>
        <a:lstStyle/>
        <a:p>
          <a:endParaRPr lang="es-EC"/>
        </a:p>
      </dgm:t>
    </dgm:pt>
    <dgm:pt modelId="{3F05CAD7-A9E9-4787-A486-FA3CDF7E2412}" type="pres">
      <dgm:prSet presAssocID="{4A1C8F85-22B3-4977-81F0-1C7D96D34187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76928016-5DB9-44AB-8986-80644559E747}" type="pres">
      <dgm:prSet presAssocID="{532C09C5-67C2-4715-8F86-3033BCA2E13E}" presName="posSpace" presStyleCnt="0"/>
      <dgm:spPr/>
    </dgm:pt>
    <dgm:pt modelId="{95F78FBA-3D1D-4D82-8778-94CCC3D628D6}" type="pres">
      <dgm:prSet presAssocID="{532C09C5-67C2-4715-8F86-3033BCA2E13E}" presName="vertFlow" presStyleCnt="0"/>
      <dgm:spPr/>
    </dgm:pt>
    <dgm:pt modelId="{84A72D0E-937C-458A-8E25-47CED7D2D623}" type="pres">
      <dgm:prSet presAssocID="{532C09C5-67C2-4715-8F86-3033BCA2E13E}" presName="topSpace" presStyleCnt="0"/>
      <dgm:spPr/>
    </dgm:pt>
    <dgm:pt modelId="{40850D7B-4989-44D8-AEFF-E0023643DE20}" type="pres">
      <dgm:prSet presAssocID="{532C09C5-67C2-4715-8F86-3033BCA2E13E}" presName="firstComp" presStyleCnt="0"/>
      <dgm:spPr/>
    </dgm:pt>
    <dgm:pt modelId="{52DD282E-3B7F-47C7-9592-63365B5D26CE}" type="pres">
      <dgm:prSet presAssocID="{532C09C5-67C2-4715-8F86-3033BCA2E13E}" presName="firstChild" presStyleLbl="bgAccFollowNode1" presStyleIdx="0" presStyleCnt="4"/>
      <dgm:spPr/>
      <dgm:t>
        <a:bodyPr/>
        <a:lstStyle/>
        <a:p>
          <a:endParaRPr lang="es-EC"/>
        </a:p>
      </dgm:t>
    </dgm:pt>
    <dgm:pt modelId="{1B6F3D41-D616-4BC3-B1DC-D1C2115AE633}" type="pres">
      <dgm:prSet presAssocID="{532C09C5-67C2-4715-8F86-3033BCA2E13E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4A117E-156C-47BC-8CA3-99D071C922AE}" type="pres">
      <dgm:prSet presAssocID="{532C09C5-67C2-4715-8F86-3033BCA2E13E}" presName="negSpace" presStyleCnt="0"/>
      <dgm:spPr/>
    </dgm:pt>
    <dgm:pt modelId="{995E0667-C071-4A1E-AC9A-5EE397C76FF4}" type="pres">
      <dgm:prSet presAssocID="{532C09C5-67C2-4715-8F86-3033BCA2E13E}" presName="circle" presStyleLbl="node1" presStyleIdx="0" presStyleCnt="4"/>
      <dgm:spPr/>
      <dgm:t>
        <a:bodyPr/>
        <a:lstStyle/>
        <a:p>
          <a:endParaRPr lang="es-EC"/>
        </a:p>
      </dgm:t>
    </dgm:pt>
    <dgm:pt modelId="{AC395AD3-6E68-4084-82C2-90487210B806}" type="pres">
      <dgm:prSet presAssocID="{1D2F9BBD-7365-4A05-95AD-48F416A1941E}" presName="transSpace" presStyleCnt="0"/>
      <dgm:spPr/>
    </dgm:pt>
    <dgm:pt modelId="{D32B6087-44DA-4CD0-A921-A6F97D180370}" type="pres">
      <dgm:prSet presAssocID="{86369331-9640-4083-A90C-0E19868F3361}" presName="posSpace" presStyleCnt="0"/>
      <dgm:spPr/>
    </dgm:pt>
    <dgm:pt modelId="{5A4D3AF9-5A3C-45AE-82B9-4639BC2B54FC}" type="pres">
      <dgm:prSet presAssocID="{86369331-9640-4083-A90C-0E19868F3361}" presName="vertFlow" presStyleCnt="0"/>
      <dgm:spPr/>
    </dgm:pt>
    <dgm:pt modelId="{24C3DFA3-3BB1-4690-BA37-67411D62E4BB}" type="pres">
      <dgm:prSet presAssocID="{86369331-9640-4083-A90C-0E19868F3361}" presName="topSpace" presStyleCnt="0"/>
      <dgm:spPr/>
    </dgm:pt>
    <dgm:pt modelId="{A50E2C89-76A3-4DE1-B555-E04040644627}" type="pres">
      <dgm:prSet presAssocID="{86369331-9640-4083-A90C-0E19868F3361}" presName="firstComp" presStyleCnt="0"/>
      <dgm:spPr/>
    </dgm:pt>
    <dgm:pt modelId="{DB07876A-0F66-491F-9670-A5B961457E74}" type="pres">
      <dgm:prSet presAssocID="{86369331-9640-4083-A90C-0E19868F3361}" presName="firstChild" presStyleLbl="bgAccFollowNode1" presStyleIdx="1" presStyleCnt="4"/>
      <dgm:spPr/>
      <dgm:t>
        <a:bodyPr/>
        <a:lstStyle/>
        <a:p>
          <a:endParaRPr lang="es-EC"/>
        </a:p>
      </dgm:t>
    </dgm:pt>
    <dgm:pt modelId="{D6896664-4999-4972-B5BE-807EC25D6CBB}" type="pres">
      <dgm:prSet presAssocID="{86369331-9640-4083-A90C-0E19868F3361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4A0AB9-56B3-4A5F-88FB-6F4C6D420F3B}" type="pres">
      <dgm:prSet presAssocID="{86369331-9640-4083-A90C-0E19868F3361}" presName="negSpace" presStyleCnt="0"/>
      <dgm:spPr/>
    </dgm:pt>
    <dgm:pt modelId="{81E9492C-F95B-4D90-8BE1-03A86091E6A1}" type="pres">
      <dgm:prSet presAssocID="{86369331-9640-4083-A90C-0E19868F3361}" presName="circle" presStyleLbl="node1" presStyleIdx="1" presStyleCnt="4"/>
      <dgm:spPr/>
      <dgm:t>
        <a:bodyPr/>
        <a:lstStyle/>
        <a:p>
          <a:endParaRPr lang="es-EC"/>
        </a:p>
      </dgm:t>
    </dgm:pt>
    <dgm:pt modelId="{030E5C29-BF69-42F9-9C77-6FE61C09C98B}" type="pres">
      <dgm:prSet presAssocID="{770A02FC-2415-4926-AA82-3496EBAAC893}" presName="transSpace" presStyleCnt="0"/>
      <dgm:spPr/>
    </dgm:pt>
    <dgm:pt modelId="{EE4ADCBE-42D7-4C48-97CD-D8E96BF115BD}" type="pres">
      <dgm:prSet presAssocID="{FAB7449B-28FE-4138-93D8-7B095EE03983}" presName="posSpace" presStyleCnt="0"/>
      <dgm:spPr/>
    </dgm:pt>
    <dgm:pt modelId="{D8A2AA3F-DB6F-44D4-9121-D22C46E618B2}" type="pres">
      <dgm:prSet presAssocID="{FAB7449B-28FE-4138-93D8-7B095EE03983}" presName="vertFlow" presStyleCnt="0"/>
      <dgm:spPr/>
    </dgm:pt>
    <dgm:pt modelId="{EFEE1398-6228-44D0-8122-7802CECC9713}" type="pres">
      <dgm:prSet presAssocID="{FAB7449B-28FE-4138-93D8-7B095EE03983}" presName="topSpace" presStyleCnt="0"/>
      <dgm:spPr/>
    </dgm:pt>
    <dgm:pt modelId="{37F24C79-583F-4FA8-975C-2C2755393D98}" type="pres">
      <dgm:prSet presAssocID="{FAB7449B-28FE-4138-93D8-7B095EE03983}" presName="firstComp" presStyleCnt="0"/>
      <dgm:spPr/>
    </dgm:pt>
    <dgm:pt modelId="{71D99842-3612-4407-96A2-01BBB39F7AAE}" type="pres">
      <dgm:prSet presAssocID="{FAB7449B-28FE-4138-93D8-7B095EE03983}" presName="firstChild" presStyleLbl="bgAccFollowNode1" presStyleIdx="2" presStyleCnt="4"/>
      <dgm:spPr/>
      <dgm:t>
        <a:bodyPr/>
        <a:lstStyle/>
        <a:p>
          <a:endParaRPr lang="es-EC"/>
        </a:p>
      </dgm:t>
    </dgm:pt>
    <dgm:pt modelId="{CEF1A7D8-7418-4E5B-BFAB-A30F45AD9976}" type="pres">
      <dgm:prSet presAssocID="{FAB7449B-28FE-4138-93D8-7B095EE03983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1824D3-A81E-4B65-9E29-C3FDB70293FD}" type="pres">
      <dgm:prSet presAssocID="{FAB7449B-28FE-4138-93D8-7B095EE03983}" presName="negSpace" presStyleCnt="0"/>
      <dgm:spPr/>
    </dgm:pt>
    <dgm:pt modelId="{DB920688-96F2-488F-B0E7-9330B4A5C215}" type="pres">
      <dgm:prSet presAssocID="{FAB7449B-28FE-4138-93D8-7B095EE03983}" presName="circle" presStyleLbl="node1" presStyleIdx="2" presStyleCnt="4"/>
      <dgm:spPr/>
      <dgm:t>
        <a:bodyPr/>
        <a:lstStyle/>
        <a:p>
          <a:endParaRPr lang="es-EC"/>
        </a:p>
      </dgm:t>
    </dgm:pt>
    <dgm:pt modelId="{A4E88067-6E28-4740-B169-E1AC01E4A15B}" type="pres">
      <dgm:prSet presAssocID="{0228C726-46E2-4550-9F2E-9A7D87BFFE76}" presName="transSpace" presStyleCnt="0"/>
      <dgm:spPr/>
    </dgm:pt>
    <dgm:pt modelId="{93DFB03F-D02B-499B-BDBF-97FB6E7FA25E}" type="pres">
      <dgm:prSet presAssocID="{2C8DD3D3-0A0D-49D8-8C33-9D9CF7452BE5}" presName="posSpace" presStyleCnt="0"/>
      <dgm:spPr/>
    </dgm:pt>
    <dgm:pt modelId="{2B60A459-9829-4200-82DD-25FC37A2763F}" type="pres">
      <dgm:prSet presAssocID="{2C8DD3D3-0A0D-49D8-8C33-9D9CF7452BE5}" presName="vertFlow" presStyleCnt="0"/>
      <dgm:spPr/>
    </dgm:pt>
    <dgm:pt modelId="{9A590279-479F-4595-999D-4C5FE162F398}" type="pres">
      <dgm:prSet presAssocID="{2C8DD3D3-0A0D-49D8-8C33-9D9CF7452BE5}" presName="topSpace" presStyleCnt="0"/>
      <dgm:spPr/>
    </dgm:pt>
    <dgm:pt modelId="{63829264-390F-4B75-812C-5BF2589EAAEF}" type="pres">
      <dgm:prSet presAssocID="{2C8DD3D3-0A0D-49D8-8C33-9D9CF7452BE5}" presName="firstComp" presStyleCnt="0"/>
      <dgm:spPr/>
    </dgm:pt>
    <dgm:pt modelId="{2642CD9C-6507-4C1B-8D79-2A13CF290133}" type="pres">
      <dgm:prSet presAssocID="{2C8DD3D3-0A0D-49D8-8C33-9D9CF7452BE5}" presName="firstChild" presStyleLbl="bgAccFollowNode1" presStyleIdx="3" presStyleCnt="4"/>
      <dgm:spPr/>
      <dgm:t>
        <a:bodyPr/>
        <a:lstStyle/>
        <a:p>
          <a:endParaRPr lang="es-EC"/>
        </a:p>
      </dgm:t>
    </dgm:pt>
    <dgm:pt modelId="{9B6B6128-F6CF-4E39-89AE-92D06C87A60D}" type="pres">
      <dgm:prSet presAssocID="{2C8DD3D3-0A0D-49D8-8C33-9D9CF7452BE5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988052-813B-487E-964C-FAB8F84C1D65}" type="pres">
      <dgm:prSet presAssocID="{2C8DD3D3-0A0D-49D8-8C33-9D9CF7452BE5}" presName="negSpace" presStyleCnt="0"/>
      <dgm:spPr/>
    </dgm:pt>
    <dgm:pt modelId="{95A2FEA5-7CD1-4223-8E4B-934FACCFF1EC}" type="pres">
      <dgm:prSet presAssocID="{2C8DD3D3-0A0D-49D8-8C33-9D9CF7452BE5}" presName="circle" presStyleLbl="node1" presStyleIdx="3" presStyleCnt="4"/>
      <dgm:spPr/>
      <dgm:t>
        <a:bodyPr/>
        <a:lstStyle/>
        <a:p>
          <a:endParaRPr lang="es-ES"/>
        </a:p>
      </dgm:t>
    </dgm:pt>
  </dgm:ptLst>
  <dgm:cxnLst>
    <dgm:cxn modelId="{60270850-44A2-4D51-AC5F-1C04FB17FDA9}" type="presOf" srcId="{26F8D29A-9A6C-4F09-901A-B6FFA07292FA}" destId="{52DD282E-3B7F-47C7-9592-63365B5D26CE}" srcOrd="0" destOrd="0" presId="urn:microsoft.com/office/officeart/2005/8/layout/hList9"/>
    <dgm:cxn modelId="{DB8EBA2C-FFAD-434A-9C19-0B79DA2E2729}" srcId="{2C8DD3D3-0A0D-49D8-8C33-9D9CF7452BE5}" destId="{F6F11D47-8012-4ACD-80C5-6D6B3571F3AD}" srcOrd="0" destOrd="0" parTransId="{EBEC2D92-EFB0-4A25-AC7D-BF696DF10309}" sibTransId="{F336AAA8-5C61-4001-8B3A-028C742CBCF3}"/>
    <dgm:cxn modelId="{D6016FE3-6E57-4DAF-86FE-4599B1F0651F}" type="presOf" srcId="{532C09C5-67C2-4715-8F86-3033BCA2E13E}" destId="{995E0667-C071-4A1E-AC9A-5EE397C76FF4}" srcOrd="0" destOrd="0" presId="urn:microsoft.com/office/officeart/2005/8/layout/hList9"/>
    <dgm:cxn modelId="{7E149AEA-6C47-4322-80F3-02ACAE855FD5}" srcId="{4A1C8F85-22B3-4977-81F0-1C7D96D34187}" destId="{FAB7449B-28FE-4138-93D8-7B095EE03983}" srcOrd="2" destOrd="0" parTransId="{9D305A5C-6E48-4A7E-B6E9-53FDA72AF09B}" sibTransId="{0228C726-46E2-4550-9F2E-9A7D87BFFE76}"/>
    <dgm:cxn modelId="{B31F5AEA-0C17-4762-807A-898AB7322DBE}" type="presOf" srcId="{2C8DD3D3-0A0D-49D8-8C33-9D9CF7452BE5}" destId="{95A2FEA5-7CD1-4223-8E4B-934FACCFF1EC}" srcOrd="0" destOrd="0" presId="urn:microsoft.com/office/officeart/2005/8/layout/hList9"/>
    <dgm:cxn modelId="{401578B2-73C9-449F-90DF-FDA3F4DD1DDD}" srcId="{4A1C8F85-22B3-4977-81F0-1C7D96D34187}" destId="{86369331-9640-4083-A90C-0E19868F3361}" srcOrd="1" destOrd="0" parTransId="{887E7EF0-CCB4-4301-B115-AA1D76A1FA4C}" sibTransId="{770A02FC-2415-4926-AA82-3496EBAAC893}"/>
    <dgm:cxn modelId="{9B082F43-92BF-4D2B-B8C0-476D2C25DF5E}" srcId="{FAB7449B-28FE-4138-93D8-7B095EE03983}" destId="{A0C5F3B1-D582-405A-A3EC-C8CB65180C84}" srcOrd="0" destOrd="0" parTransId="{EDB2CEC4-243E-4AAC-91E1-15AA0B0390C4}" sibTransId="{6FDF5215-9798-421A-B60E-166367BC9CB2}"/>
    <dgm:cxn modelId="{46A3EB8C-25F6-4B9C-8BA0-AA75A40540D1}" srcId="{4A1C8F85-22B3-4977-81F0-1C7D96D34187}" destId="{2C8DD3D3-0A0D-49D8-8C33-9D9CF7452BE5}" srcOrd="3" destOrd="0" parTransId="{28CC760C-A03C-4F96-A4FF-C419A227BBA0}" sibTransId="{9A65C23F-E7EB-4801-8724-5F26E4B90719}"/>
    <dgm:cxn modelId="{A2744C0D-D2AF-4DB4-BE4D-7E85FC892B3D}" type="presOf" srcId="{D4070E03-01AC-427D-AC3A-97EE25B2B7A6}" destId="{D6896664-4999-4972-B5BE-807EC25D6CBB}" srcOrd="1" destOrd="0" presId="urn:microsoft.com/office/officeart/2005/8/layout/hList9"/>
    <dgm:cxn modelId="{97A38C1F-8A2D-4C2C-BBA9-D094B6213C46}" type="presOf" srcId="{A0C5F3B1-D582-405A-A3EC-C8CB65180C84}" destId="{71D99842-3612-4407-96A2-01BBB39F7AAE}" srcOrd="0" destOrd="0" presId="urn:microsoft.com/office/officeart/2005/8/layout/hList9"/>
    <dgm:cxn modelId="{D5248373-2FEE-4901-9747-3A5610FC79DA}" type="presOf" srcId="{F6F11D47-8012-4ACD-80C5-6D6B3571F3AD}" destId="{9B6B6128-F6CF-4E39-89AE-92D06C87A60D}" srcOrd="1" destOrd="0" presId="urn:microsoft.com/office/officeart/2005/8/layout/hList9"/>
    <dgm:cxn modelId="{652740BB-DAAD-4DF8-B470-2DDC525DE2D1}" srcId="{532C09C5-67C2-4715-8F86-3033BCA2E13E}" destId="{26F8D29A-9A6C-4F09-901A-B6FFA07292FA}" srcOrd="0" destOrd="0" parTransId="{5EAD931F-BBA4-4320-ACFD-13999AD567D5}" sibTransId="{B0CB69BD-511B-45EC-A3AE-DDDDA5DF199D}"/>
    <dgm:cxn modelId="{C7026345-38D5-4A8B-BE6E-BE480C64DB46}" srcId="{86369331-9640-4083-A90C-0E19868F3361}" destId="{D4070E03-01AC-427D-AC3A-97EE25B2B7A6}" srcOrd="0" destOrd="0" parTransId="{10D93C46-647B-4920-A309-B3F4FDE0201A}" sibTransId="{F7F07270-17AF-43F3-982E-C72615D1DE15}"/>
    <dgm:cxn modelId="{70BEA290-4BA0-4416-BA74-F51CCE774F01}" type="presOf" srcId="{A0C5F3B1-D582-405A-A3EC-C8CB65180C84}" destId="{CEF1A7D8-7418-4E5B-BFAB-A30F45AD9976}" srcOrd="1" destOrd="0" presId="urn:microsoft.com/office/officeart/2005/8/layout/hList9"/>
    <dgm:cxn modelId="{C241C4C3-0CC8-4092-9731-2289BC630EDF}" type="presOf" srcId="{F6F11D47-8012-4ACD-80C5-6D6B3571F3AD}" destId="{2642CD9C-6507-4C1B-8D79-2A13CF290133}" srcOrd="0" destOrd="0" presId="urn:microsoft.com/office/officeart/2005/8/layout/hList9"/>
    <dgm:cxn modelId="{C71A117E-C470-49DB-883E-CB7E5EFEBE88}" type="presOf" srcId="{FAB7449B-28FE-4138-93D8-7B095EE03983}" destId="{DB920688-96F2-488F-B0E7-9330B4A5C215}" srcOrd="0" destOrd="0" presId="urn:microsoft.com/office/officeart/2005/8/layout/hList9"/>
    <dgm:cxn modelId="{2200DC34-071B-40DC-8870-D3EC95166D32}" type="presOf" srcId="{D4070E03-01AC-427D-AC3A-97EE25B2B7A6}" destId="{DB07876A-0F66-491F-9670-A5B961457E74}" srcOrd="0" destOrd="0" presId="urn:microsoft.com/office/officeart/2005/8/layout/hList9"/>
    <dgm:cxn modelId="{B96E84DD-FFDE-42F3-ACB6-F5B315BAB2B4}" type="presOf" srcId="{4A1C8F85-22B3-4977-81F0-1C7D96D34187}" destId="{3F05CAD7-A9E9-4787-A486-FA3CDF7E2412}" srcOrd="0" destOrd="0" presId="urn:microsoft.com/office/officeart/2005/8/layout/hList9"/>
    <dgm:cxn modelId="{5B7E54A6-C55B-444E-9749-E7A1B42A2694}" type="presOf" srcId="{86369331-9640-4083-A90C-0E19868F3361}" destId="{81E9492C-F95B-4D90-8BE1-03A86091E6A1}" srcOrd="0" destOrd="0" presId="urn:microsoft.com/office/officeart/2005/8/layout/hList9"/>
    <dgm:cxn modelId="{30A697E7-E8E8-4486-86AE-5560071D3C99}" srcId="{4A1C8F85-22B3-4977-81F0-1C7D96D34187}" destId="{532C09C5-67C2-4715-8F86-3033BCA2E13E}" srcOrd="0" destOrd="0" parTransId="{CCF68805-9EF5-483C-8A59-306355D4F987}" sibTransId="{1D2F9BBD-7365-4A05-95AD-48F416A1941E}"/>
    <dgm:cxn modelId="{C5C65F50-5936-464A-A0B8-FC31E134C302}" type="presOf" srcId="{26F8D29A-9A6C-4F09-901A-B6FFA07292FA}" destId="{1B6F3D41-D616-4BC3-B1DC-D1C2115AE633}" srcOrd="1" destOrd="0" presId="urn:microsoft.com/office/officeart/2005/8/layout/hList9"/>
    <dgm:cxn modelId="{79C6D029-3CE9-4BB5-A4FD-6FA74491E922}" type="presParOf" srcId="{3F05CAD7-A9E9-4787-A486-FA3CDF7E2412}" destId="{76928016-5DB9-44AB-8986-80644559E747}" srcOrd="0" destOrd="0" presId="urn:microsoft.com/office/officeart/2005/8/layout/hList9"/>
    <dgm:cxn modelId="{12E9F273-9575-4841-A1F2-611E786021BE}" type="presParOf" srcId="{3F05CAD7-A9E9-4787-A486-FA3CDF7E2412}" destId="{95F78FBA-3D1D-4D82-8778-94CCC3D628D6}" srcOrd="1" destOrd="0" presId="urn:microsoft.com/office/officeart/2005/8/layout/hList9"/>
    <dgm:cxn modelId="{72D8C8EA-44F2-4159-B7B7-10086E7CDEF2}" type="presParOf" srcId="{95F78FBA-3D1D-4D82-8778-94CCC3D628D6}" destId="{84A72D0E-937C-458A-8E25-47CED7D2D623}" srcOrd="0" destOrd="0" presId="urn:microsoft.com/office/officeart/2005/8/layout/hList9"/>
    <dgm:cxn modelId="{2814AE63-BF7C-444E-A139-4396E0768F2A}" type="presParOf" srcId="{95F78FBA-3D1D-4D82-8778-94CCC3D628D6}" destId="{40850D7B-4989-44D8-AEFF-E0023643DE20}" srcOrd="1" destOrd="0" presId="urn:microsoft.com/office/officeart/2005/8/layout/hList9"/>
    <dgm:cxn modelId="{AE2C8687-C128-47F0-AD83-8758686F284F}" type="presParOf" srcId="{40850D7B-4989-44D8-AEFF-E0023643DE20}" destId="{52DD282E-3B7F-47C7-9592-63365B5D26CE}" srcOrd="0" destOrd="0" presId="urn:microsoft.com/office/officeart/2005/8/layout/hList9"/>
    <dgm:cxn modelId="{4E385664-E1F3-46B0-889C-AEA24B28B822}" type="presParOf" srcId="{40850D7B-4989-44D8-AEFF-E0023643DE20}" destId="{1B6F3D41-D616-4BC3-B1DC-D1C2115AE633}" srcOrd="1" destOrd="0" presId="urn:microsoft.com/office/officeart/2005/8/layout/hList9"/>
    <dgm:cxn modelId="{A7B4CD6A-F662-4147-B160-1840D9D2E223}" type="presParOf" srcId="{3F05CAD7-A9E9-4787-A486-FA3CDF7E2412}" destId="{C34A117E-156C-47BC-8CA3-99D071C922AE}" srcOrd="2" destOrd="0" presId="urn:microsoft.com/office/officeart/2005/8/layout/hList9"/>
    <dgm:cxn modelId="{15FFCFDE-B3CA-4E0B-A60B-8CCD16F96B4A}" type="presParOf" srcId="{3F05CAD7-A9E9-4787-A486-FA3CDF7E2412}" destId="{995E0667-C071-4A1E-AC9A-5EE397C76FF4}" srcOrd="3" destOrd="0" presId="urn:microsoft.com/office/officeart/2005/8/layout/hList9"/>
    <dgm:cxn modelId="{58001443-83D1-41D4-B4B1-F8C219DBD6F4}" type="presParOf" srcId="{3F05CAD7-A9E9-4787-A486-FA3CDF7E2412}" destId="{AC395AD3-6E68-4084-82C2-90487210B806}" srcOrd="4" destOrd="0" presId="urn:microsoft.com/office/officeart/2005/8/layout/hList9"/>
    <dgm:cxn modelId="{B5A661BB-82DF-4564-A8C7-22AB9C903DCB}" type="presParOf" srcId="{3F05CAD7-A9E9-4787-A486-FA3CDF7E2412}" destId="{D32B6087-44DA-4CD0-A921-A6F97D180370}" srcOrd="5" destOrd="0" presId="urn:microsoft.com/office/officeart/2005/8/layout/hList9"/>
    <dgm:cxn modelId="{3C1F3ABC-6EC2-4F97-BEEF-77DA14D4F267}" type="presParOf" srcId="{3F05CAD7-A9E9-4787-A486-FA3CDF7E2412}" destId="{5A4D3AF9-5A3C-45AE-82B9-4639BC2B54FC}" srcOrd="6" destOrd="0" presId="urn:microsoft.com/office/officeart/2005/8/layout/hList9"/>
    <dgm:cxn modelId="{715AEF48-AE46-4177-8F17-269DD80EA2FD}" type="presParOf" srcId="{5A4D3AF9-5A3C-45AE-82B9-4639BC2B54FC}" destId="{24C3DFA3-3BB1-4690-BA37-67411D62E4BB}" srcOrd="0" destOrd="0" presId="urn:microsoft.com/office/officeart/2005/8/layout/hList9"/>
    <dgm:cxn modelId="{9516D4AB-C3FB-42F8-BD27-F6677DFC3558}" type="presParOf" srcId="{5A4D3AF9-5A3C-45AE-82B9-4639BC2B54FC}" destId="{A50E2C89-76A3-4DE1-B555-E04040644627}" srcOrd="1" destOrd="0" presId="urn:microsoft.com/office/officeart/2005/8/layout/hList9"/>
    <dgm:cxn modelId="{EB116B2E-4349-4A4E-8BBA-F517F9A07FEB}" type="presParOf" srcId="{A50E2C89-76A3-4DE1-B555-E04040644627}" destId="{DB07876A-0F66-491F-9670-A5B961457E74}" srcOrd="0" destOrd="0" presId="urn:microsoft.com/office/officeart/2005/8/layout/hList9"/>
    <dgm:cxn modelId="{84274A14-A577-4A59-AA7B-55DCCDB36662}" type="presParOf" srcId="{A50E2C89-76A3-4DE1-B555-E04040644627}" destId="{D6896664-4999-4972-B5BE-807EC25D6CBB}" srcOrd="1" destOrd="0" presId="urn:microsoft.com/office/officeart/2005/8/layout/hList9"/>
    <dgm:cxn modelId="{FA02014F-6FB3-43D6-9B06-1216BB728D06}" type="presParOf" srcId="{3F05CAD7-A9E9-4787-A486-FA3CDF7E2412}" destId="{874A0AB9-56B3-4A5F-88FB-6F4C6D420F3B}" srcOrd="7" destOrd="0" presId="urn:microsoft.com/office/officeart/2005/8/layout/hList9"/>
    <dgm:cxn modelId="{DF6C123C-4C12-45F6-A09A-759F9B846365}" type="presParOf" srcId="{3F05CAD7-A9E9-4787-A486-FA3CDF7E2412}" destId="{81E9492C-F95B-4D90-8BE1-03A86091E6A1}" srcOrd="8" destOrd="0" presId="urn:microsoft.com/office/officeart/2005/8/layout/hList9"/>
    <dgm:cxn modelId="{39B57776-2618-4CDE-998B-CD5D2FB73D92}" type="presParOf" srcId="{3F05CAD7-A9E9-4787-A486-FA3CDF7E2412}" destId="{030E5C29-BF69-42F9-9C77-6FE61C09C98B}" srcOrd="9" destOrd="0" presId="urn:microsoft.com/office/officeart/2005/8/layout/hList9"/>
    <dgm:cxn modelId="{9CE3B93F-2FF3-4D4D-ACD4-E307C6BBA6AF}" type="presParOf" srcId="{3F05CAD7-A9E9-4787-A486-FA3CDF7E2412}" destId="{EE4ADCBE-42D7-4C48-97CD-D8E96BF115BD}" srcOrd="10" destOrd="0" presId="urn:microsoft.com/office/officeart/2005/8/layout/hList9"/>
    <dgm:cxn modelId="{23DD2293-CE63-4C11-A10B-2E0B161008E7}" type="presParOf" srcId="{3F05CAD7-A9E9-4787-A486-FA3CDF7E2412}" destId="{D8A2AA3F-DB6F-44D4-9121-D22C46E618B2}" srcOrd="11" destOrd="0" presId="urn:microsoft.com/office/officeart/2005/8/layout/hList9"/>
    <dgm:cxn modelId="{90AC479B-3F3B-46B5-BCAD-11A3D13F569B}" type="presParOf" srcId="{D8A2AA3F-DB6F-44D4-9121-D22C46E618B2}" destId="{EFEE1398-6228-44D0-8122-7802CECC9713}" srcOrd="0" destOrd="0" presId="urn:microsoft.com/office/officeart/2005/8/layout/hList9"/>
    <dgm:cxn modelId="{7121E869-B862-48FE-8D48-B3B3BC902AE2}" type="presParOf" srcId="{D8A2AA3F-DB6F-44D4-9121-D22C46E618B2}" destId="{37F24C79-583F-4FA8-975C-2C2755393D98}" srcOrd="1" destOrd="0" presId="urn:microsoft.com/office/officeart/2005/8/layout/hList9"/>
    <dgm:cxn modelId="{2CEFDB79-9967-441A-B352-0D6BBD1E2DFA}" type="presParOf" srcId="{37F24C79-583F-4FA8-975C-2C2755393D98}" destId="{71D99842-3612-4407-96A2-01BBB39F7AAE}" srcOrd="0" destOrd="0" presId="urn:microsoft.com/office/officeart/2005/8/layout/hList9"/>
    <dgm:cxn modelId="{FE205242-C860-48E0-851A-6B59CC63DAD5}" type="presParOf" srcId="{37F24C79-583F-4FA8-975C-2C2755393D98}" destId="{CEF1A7D8-7418-4E5B-BFAB-A30F45AD9976}" srcOrd="1" destOrd="0" presId="urn:microsoft.com/office/officeart/2005/8/layout/hList9"/>
    <dgm:cxn modelId="{BDE53776-A579-477A-9FDE-220DB15664F9}" type="presParOf" srcId="{3F05CAD7-A9E9-4787-A486-FA3CDF7E2412}" destId="{FD1824D3-A81E-4B65-9E29-C3FDB70293FD}" srcOrd="12" destOrd="0" presId="urn:microsoft.com/office/officeart/2005/8/layout/hList9"/>
    <dgm:cxn modelId="{C6BA98DF-61FB-4B58-84DD-C0886A349671}" type="presParOf" srcId="{3F05CAD7-A9E9-4787-A486-FA3CDF7E2412}" destId="{DB920688-96F2-488F-B0E7-9330B4A5C215}" srcOrd="13" destOrd="0" presId="urn:microsoft.com/office/officeart/2005/8/layout/hList9"/>
    <dgm:cxn modelId="{70BA5188-613F-47E2-9547-C51D2A718F02}" type="presParOf" srcId="{3F05CAD7-A9E9-4787-A486-FA3CDF7E2412}" destId="{A4E88067-6E28-4740-B169-E1AC01E4A15B}" srcOrd="14" destOrd="0" presId="urn:microsoft.com/office/officeart/2005/8/layout/hList9"/>
    <dgm:cxn modelId="{A3B13F96-F2A9-4B19-BC34-94FB01CE3E8B}" type="presParOf" srcId="{3F05CAD7-A9E9-4787-A486-FA3CDF7E2412}" destId="{93DFB03F-D02B-499B-BDBF-97FB6E7FA25E}" srcOrd="15" destOrd="0" presId="urn:microsoft.com/office/officeart/2005/8/layout/hList9"/>
    <dgm:cxn modelId="{D98D0563-7A85-4819-AC55-B3B054ABD7F5}" type="presParOf" srcId="{3F05CAD7-A9E9-4787-A486-FA3CDF7E2412}" destId="{2B60A459-9829-4200-82DD-25FC37A2763F}" srcOrd="16" destOrd="0" presId="urn:microsoft.com/office/officeart/2005/8/layout/hList9"/>
    <dgm:cxn modelId="{EA0A8906-5D9D-4F93-B985-B2A35F22F691}" type="presParOf" srcId="{2B60A459-9829-4200-82DD-25FC37A2763F}" destId="{9A590279-479F-4595-999D-4C5FE162F398}" srcOrd="0" destOrd="0" presId="urn:microsoft.com/office/officeart/2005/8/layout/hList9"/>
    <dgm:cxn modelId="{5DC15B6A-F47F-49FF-A8AC-66DF47AA52F0}" type="presParOf" srcId="{2B60A459-9829-4200-82DD-25FC37A2763F}" destId="{63829264-390F-4B75-812C-5BF2589EAAEF}" srcOrd="1" destOrd="0" presId="urn:microsoft.com/office/officeart/2005/8/layout/hList9"/>
    <dgm:cxn modelId="{9BA34FC6-234A-42F8-A4CD-E7B3748C7219}" type="presParOf" srcId="{63829264-390F-4B75-812C-5BF2589EAAEF}" destId="{2642CD9C-6507-4C1B-8D79-2A13CF290133}" srcOrd="0" destOrd="0" presId="urn:microsoft.com/office/officeart/2005/8/layout/hList9"/>
    <dgm:cxn modelId="{B7C417ED-0709-45CB-8A76-19FAC4012F97}" type="presParOf" srcId="{63829264-390F-4B75-812C-5BF2589EAAEF}" destId="{9B6B6128-F6CF-4E39-89AE-92D06C87A60D}" srcOrd="1" destOrd="0" presId="urn:microsoft.com/office/officeart/2005/8/layout/hList9"/>
    <dgm:cxn modelId="{3960A7D4-29EF-41AD-A6E1-2619CFBA5282}" type="presParOf" srcId="{3F05CAD7-A9E9-4787-A486-FA3CDF7E2412}" destId="{16988052-813B-487E-964C-FAB8F84C1D65}" srcOrd="17" destOrd="0" presId="urn:microsoft.com/office/officeart/2005/8/layout/hList9"/>
    <dgm:cxn modelId="{5C3FD62E-8B05-4B43-807E-B8C458450751}" type="presParOf" srcId="{3F05CAD7-A9E9-4787-A486-FA3CDF7E2412}" destId="{95A2FEA5-7CD1-4223-8E4B-934FACCFF1EC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214FB9-847B-4E50-B34D-78AAC6C99BE6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E9253B0A-72E4-4735-90ED-13F24B2F60E5}">
      <dgm:prSet phldrT="[Texto]"/>
      <dgm:spPr/>
      <dgm:t>
        <a:bodyPr/>
        <a:lstStyle/>
        <a:p>
          <a:r>
            <a:rPr lang="es-EC" dirty="0" smtClean="0"/>
            <a:t>Inadecuado manejo de los ingresos personales y familiares</a:t>
          </a:r>
          <a:endParaRPr lang="es-EC" dirty="0"/>
        </a:p>
      </dgm:t>
    </dgm:pt>
    <dgm:pt modelId="{3FEA803C-7BD8-4309-A89C-508A8D4BBDDF}" type="parTrans" cxnId="{DB1E363F-080B-421E-8DD0-7B08BE2A2F61}">
      <dgm:prSet/>
      <dgm:spPr/>
      <dgm:t>
        <a:bodyPr/>
        <a:lstStyle/>
        <a:p>
          <a:endParaRPr lang="es-EC"/>
        </a:p>
      </dgm:t>
    </dgm:pt>
    <dgm:pt modelId="{A6E1AD3A-C4FE-427C-BD67-912F647767BB}" type="sibTrans" cxnId="{DB1E363F-080B-421E-8DD0-7B08BE2A2F61}">
      <dgm:prSet/>
      <dgm:spPr/>
      <dgm:t>
        <a:bodyPr/>
        <a:lstStyle/>
        <a:p>
          <a:endParaRPr lang="es-EC"/>
        </a:p>
      </dgm:t>
    </dgm:pt>
    <dgm:pt modelId="{ED5559C5-8914-4DA4-8A32-485B5AABCACC}">
      <dgm:prSet phldrT="[Texto]"/>
      <dgm:spPr/>
      <dgm:t>
        <a:bodyPr/>
        <a:lstStyle/>
        <a:p>
          <a:r>
            <a:rPr lang="es-EC" dirty="0" smtClean="0"/>
            <a:t>Falta de metas económicas, de largo, mediano y corto plazo</a:t>
          </a:r>
        </a:p>
      </dgm:t>
    </dgm:pt>
    <dgm:pt modelId="{DFB9A5AB-E9F3-4077-817C-1B0D9A87D121}" type="parTrans" cxnId="{92A8F6A9-5EB2-4972-A992-93E965D56710}">
      <dgm:prSet/>
      <dgm:spPr/>
      <dgm:t>
        <a:bodyPr/>
        <a:lstStyle/>
        <a:p>
          <a:endParaRPr lang="es-EC"/>
        </a:p>
      </dgm:t>
    </dgm:pt>
    <dgm:pt modelId="{299376B5-2ED8-4FC2-BCD3-385B93867946}" type="sibTrans" cxnId="{92A8F6A9-5EB2-4972-A992-93E965D56710}">
      <dgm:prSet/>
      <dgm:spPr/>
      <dgm:t>
        <a:bodyPr/>
        <a:lstStyle/>
        <a:p>
          <a:endParaRPr lang="es-EC"/>
        </a:p>
      </dgm:t>
    </dgm:pt>
    <dgm:pt modelId="{D12A107C-7D87-45D6-B32E-0790A966968A}">
      <dgm:prSet phldrT="[Texto]"/>
      <dgm:spPr/>
      <dgm:t>
        <a:bodyPr/>
        <a:lstStyle/>
        <a:p>
          <a:r>
            <a:rPr lang="es-EC" dirty="0" smtClean="0"/>
            <a:t>Bajos niveles de bienestar</a:t>
          </a:r>
          <a:endParaRPr lang="es-EC" dirty="0"/>
        </a:p>
      </dgm:t>
    </dgm:pt>
    <dgm:pt modelId="{2221FA80-4189-4258-B126-99E2B8F17D0F}" type="parTrans" cxnId="{7A10D2F0-D72C-4C0B-AEBE-D79B8303EB79}">
      <dgm:prSet/>
      <dgm:spPr/>
      <dgm:t>
        <a:bodyPr/>
        <a:lstStyle/>
        <a:p>
          <a:endParaRPr lang="es-EC"/>
        </a:p>
      </dgm:t>
    </dgm:pt>
    <dgm:pt modelId="{2D06C8D5-981C-43E2-A376-E1171298EB81}" type="sibTrans" cxnId="{7A10D2F0-D72C-4C0B-AEBE-D79B8303EB79}">
      <dgm:prSet/>
      <dgm:spPr/>
      <dgm:t>
        <a:bodyPr/>
        <a:lstStyle/>
        <a:p>
          <a:endParaRPr lang="es-EC"/>
        </a:p>
      </dgm:t>
    </dgm:pt>
    <dgm:pt modelId="{57F4F726-FB61-48E4-BD54-D25B1D31EA3F}">
      <dgm:prSet phldrT="[Texto]"/>
      <dgm:spPr/>
      <dgm:t>
        <a:bodyPr/>
        <a:lstStyle/>
        <a:p>
          <a:r>
            <a:rPr lang="es-ES" dirty="0" smtClean="0"/>
            <a:t>Limitado acceso a servicios básicos</a:t>
          </a:r>
          <a:endParaRPr lang="es-EC" dirty="0"/>
        </a:p>
      </dgm:t>
    </dgm:pt>
    <dgm:pt modelId="{6579821A-1AE4-4DC3-ACA7-FB2479C36020}" type="parTrans" cxnId="{39E0B1C9-4438-46E4-9966-294445806DBF}">
      <dgm:prSet/>
      <dgm:spPr/>
      <dgm:t>
        <a:bodyPr/>
        <a:lstStyle/>
        <a:p>
          <a:endParaRPr lang="es-EC"/>
        </a:p>
      </dgm:t>
    </dgm:pt>
    <dgm:pt modelId="{9C42F62E-DDF8-420B-B3F2-812EDF79A87C}" type="sibTrans" cxnId="{39E0B1C9-4438-46E4-9966-294445806DBF}">
      <dgm:prSet/>
      <dgm:spPr/>
      <dgm:t>
        <a:bodyPr/>
        <a:lstStyle/>
        <a:p>
          <a:endParaRPr lang="es-EC"/>
        </a:p>
      </dgm:t>
    </dgm:pt>
    <dgm:pt modelId="{A3890F82-3BEC-4454-917D-C2A4FDA8EDF6}">
      <dgm:prSet phldrT="[Texto]"/>
      <dgm:spPr/>
      <dgm:t>
        <a:bodyPr/>
        <a:lstStyle/>
        <a:p>
          <a:r>
            <a:rPr lang="es-EC" dirty="0" smtClean="0"/>
            <a:t>Exceso de gastos innecesarios</a:t>
          </a:r>
        </a:p>
        <a:p>
          <a:endParaRPr lang="es-EC" dirty="0" smtClean="0"/>
        </a:p>
      </dgm:t>
    </dgm:pt>
    <dgm:pt modelId="{AEBADD00-F8A8-43E1-87F2-BB268C065390}" type="parTrans" cxnId="{2386B34A-FD1C-4504-B850-D309CFAC35A9}">
      <dgm:prSet/>
      <dgm:spPr/>
      <dgm:t>
        <a:bodyPr/>
        <a:lstStyle/>
        <a:p>
          <a:endParaRPr lang="es-EC"/>
        </a:p>
      </dgm:t>
    </dgm:pt>
    <dgm:pt modelId="{78C03F32-0A96-4A57-AAFA-A3D6DD6C82CF}" type="sibTrans" cxnId="{2386B34A-FD1C-4504-B850-D309CFAC35A9}">
      <dgm:prSet/>
      <dgm:spPr/>
      <dgm:t>
        <a:bodyPr/>
        <a:lstStyle/>
        <a:p>
          <a:endParaRPr lang="es-EC"/>
        </a:p>
      </dgm:t>
    </dgm:pt>
    <dgm:pt modelId="{9D9D87F3-3A71-402F-B358-7B2588F6ED8C}">
      <dgm:prSet phldrT="[Texto]"/>
      <dgm:spPr/>
      <dgm:t>
        <a:bodyPr/>
        <a:lstStyle/>
        <a:p>
          <a:r>
            <a:rPr lang="es-EC" dirty="0" smtClean="0"/>
            <a:t>Mala calidad de vida. </a:t>
          </a:r>
          <a:endParaRPr lang="es-EC" dirty="0"/>
        </a:p>
      </dgm:t>
    </dgm:pt>
    <dgm:pt modelId="{0ED90D79-FED7-46EB-A576-DB2C2B7F774F}" type="parTrans" cxnId="{BDC22647-8491-43D9-9752-EC5A5BE2C36C}">
      <dgm:prSet/>
      <dgm:spPr/>
      <dgm:t>
        <a:bodyPr/>
        <a:lstStyle/>
        <a:p>
          <a:endParaRPr lang="es-EC"/>
        </a:p>
      </dgm:t>
    </dgm:pt>
    <dgm:pt modelId="{465C7C08-EE29-4B7D-93C7-F27CEC079D0B}" type="sibTrans" cxnId="{BDC22647-8491-43D9-9752-EC5A5BE2C36C}">
      <dgm:prSet/>
      <dgm:spPr/>
      <dgm:t>
        <a:bodyPr/>
        <a:lstStyle/>
        <a:p>
          <a:endParaRPr lang="es-EC"/>
        </a:p>
      </dgm:t>
    </dgm:pt>
    <dgm:pt modelId="{189663DE-014D-4AC2-A5F3-B155B9265213}">
      <dgm:prSet/>
      <dgm:spPr/>
      <dgm:t>
        <a:bodyPr/>
        <a:lstStyle/>
        <a:p>
          <a:r>
            <a:rPr lang="es-EC" dirty="0" smtClean="0"/>
            <a:t>Limitada capacidad de compra</a:t>
          </a:r>
          <a:endParaRPr lang="es-EC" dirty="0"/>
        </a:p>
      </dgm:t>
    </dgm:pt>
    <dgm:pt modelId="{162A88A4-DC70-43C5-A198-2D976073255C}" type="parTrans" cxnId="{5596AF03-0916-4A0F-A026-02B4BC84D87A}">
      <dgm:prSet/>
      <dgm:spPr/>
      <dgm:t>
        <a:bodyPr/>
        <a:lstStyle/>
        <a:p>
          <a:endParaRPr lang="es-EC"/>
        </a:p>
      </dgm:t>
    </dgm:pt>
    <dgm:pt modelId="{204378F0-24D6-4E9B-9EB7-2426484D488D}" type="sibTrans" cxnId="{5596AF03-0916-4A0F-A026-02B4BC84D87A}">
      <dgm:prSet/>
      <dgm:spPr/>
      <dgm:t>
        <a:bodyPr/>
        <a:lstStyle/>
        <a:p>
          <a:endParaRPr lang="es-EC"/>
        </a:p>
      </dgm:t>
    </dgm:pt>
    <dgm:pt modelId="{7CD906E8-83F0-49CC-BF52-1F3AE1BFC166}">
      <dgm:prSet/>
      <dgm:spPr/>
      <dgm:t>
        <a:bodyPr/>
        <a:lstStyle/>
        <a:p>
          <a:r>
            <a:rPr lang="es-ES" dirty="0" smtClean="0"/>
            <a:t>Bajo de desarrollo integral</a:t>
          </a:r>
          <a:endParaRPr lang="es-EC" dirty="0"/>
        </a:p>
      </dgm:t>
    </dgm:pt>
    <dgm:pt modelId="{D1816EDF-A56E-4A0F-9AE6-35AC4AA34CE6}" type="parTrans" cxnId="{754C0646-8F09-40C2-925B-0D8929BD1A83}">
      <dgm:prSet/>
      <dgm:spPr/>
      <dgm:t>
        <a:bodyPr/>
        <a:lstStyle/>
        <a:p>
          <a:endParaRPr lang="es-EC"/>
        </a:p>
      </dgm:t>
    </dgm:pt>
    <dgm:pt modelId="{DBA1C551-8B4B-4F11-BCE3-9298FE0E446A}" type="sibTrans" cxnId="{754C0646-8F09-40C2-925B-0D8929BD1A83}">
      <dgm:prSet/>
      <dgm:spPr/>
      <dgm:t>
        <a:bodyPr/>
        <a:lstStyle/>
        <a:p>
          <a:endParaRPr lang="es-EC"/>
        </a:p>
      </dgm:t>
    </dgm:pt>
    <dgm:pt modelId="{BF2D5CB5-E3B7-4384-96AE-86FC25AA9DC1}">
      <dgm:prSet/>
      <dgm:spPr/>
      <dgm:t>
        <a:bodyPr/>
        <a:lstStyle/>
        <a:p>
          <a:r>
            <a:rPr lang="es-EC" dirty="0" smtClean="0"/>
            <a:t>Sobreendeudamiento personal y familiar</a:t>
          </a:r>
          <a:endParaRPr lang="es-EC" dirty="0"/>
        </a:p>
      </dgm:t>
    </dgm:pt>
    <dgm:pt modelId="{AC07D675-61CF-46A9-87D2-3CE09AB98EEF}" type="parTrans" cxnId="{A41BEEB5-12DD-4320-BAC0-2D5F9B8B358F}">
      <dgm:prSet/>
      <dgm:spPr/>
      <dgm:t>
        <a:bodyPr/>
        <a:lstStyle/>
        <a:p>
          <a:endParaRPr lang="es-EC"/>
        </a:p>
      </dgm:t>
    </dgm:pt>
    <dgm:pt modelId="{74C35A7D-04BA-4915-8213-F1288F39B0E3}" type="sibTrans" cxnId="{A41BEEB5-12DD-4320-BAC0-2D5F9B8B358F}">
      <dgm:prSet/>
      <dgm:spPr/>
      <dgm:t>
        <a:bodyPr/>
        <a:lstStyle/>
        <a:p>
          <a:endParaRPr lang="es-EC"/>
        </a:p>
      </dgm:t>
    </dgm:pt>
    <dgm:pt modelId="{67A307EC-D5EA-4716-81AE-B0F7354F215C}">
      <dgm:prSet/>
      <dgm:spPr/>
      <dgm:t>
        <a:bodyPr/>
        <a:lstStyle/>
        <a:p>
          <a:r>
            <a:rPr lang="es-EC" dirty="0" smtClean="0"/>
            <a:t>Ingreso menores e inadecuado uso</a:t>
          </a:r>
          <a:endParaRPr lang="es-EC" dirty="0"/>
        </a:p>
      </dgm:t>
    </dgm:pt>
    <dgm:pt modelId="{75123DD1-B494-4E28-B80E-CBA022C89102}" type="parTrans" cxnId="{E2BC9AB5-C76E-4996-9ED8-F5A8343B2BC2}">
      <dgm:prSet/>
      <dgm:spPr/>
      <dgm:t>
        <a:bodyPr/>
        <a:lstStyle/>
        <a:p>
          <a:endParaRPr lang="es-EC"/>
        </a:p>
      </dgm:t>
    </dgm:pt>
    <dgm:pt modelId="{E8A57CAE-5244-4412-8A75-969981D5A0C0}" type="sibTrans" cxnId="{E2BC9AB5-C76E-4996-9ED8-F5A8343B2BC2}">
      <dgm:prSet/>
      <dgm:spPr/>
      <dgm:t>
        <a:bodyPr/>
        <a:lstStyle/>
        <a:p>
          <a:endParaRPr lang="es-EC"/>
        </a:p>
      </dgm:t>
    </dgm:pt>
    <dgm:pt modelId="{2E977620-2F84-4F40-A8CB-90BD29CDD319}" type="pres">
      <dgm:prSet presAssocID="{19214FB9-847B-4E50-B34D-78AAC6C99BE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65A2F26-2C61-45B5-B921-63BB18A301D3}" type="pres">
      <dgm:prSet presAssocID="{E9253B0A-72E4-4735-90ED-13F24B2F60E5}" presName="posSpace" presStyleCnt="0"/>
      <dgm:spPr/>
    </dgm:pt>
    <dgm:pt modelId="{41434999-1BD1-48A9-9DD9-763EB5B46B98}" type="pres">
      <dgm:prSet presAssocID="{E9253B0A-72E4-4735-90ED-13F24B2F60E5}" presName="vertFlow" presStyleCnt="0"/>
      <dgm:spPr/>
    </dgm:pt>
    <dgm:pt modelId="{CF40D551-2C4E-4609-95E3-AA603FE9262E}" type="pres">
      <dgm:prSet presAssocID="{E9253B0A-72E4-4735-90ED-13F24B2F60E5}" presName="topSpace" presStyleCnt="0"/>
      <dgm:spPr/>
    </dgm:pt>
    <dgm:pt modelId="{CBE143B9-F068-499C-B5AA-515F70E1F10A}" type="pres">
      <dgm:prSet presAssocID="{E9253B0A-72E4-4735-90ED-13F24B2F60E5}" presName="firstComp" presStyleCnt="0"/>
      <dgm:spPr/>
    </dgm:pt>
    <dgm:pt modelId="{945AF97F-D7C2-4BB7-B3BB-21142CF3086E}" type="pres">
      <dgm:prSet presAssocID="{E9253B0A-72E4-4735-90ED-13F24B2F60E5}" presName="firstChild" presStyleLbl="bgAccFollowNode1" presStyleIdx="0" presStyleCnt="6"/>
      <dgm:spPr/>
      <dgm:t>
        <a:bodyPr/>
        <a:lstStyle/>
        <a:p>
          <a:endParaRPr lang="es-EC"/>
        </a:p>
      </dgm:t>
    </dgm:pt>
    <dgm:pt modelId="{AD6856A1-B893-41D9-B0A8-EC872CB00FAD}" type="pres">
      <dgm:prSet presAssocID="{E9253B0A-72E4-4735-90ED-13F24B2F60E5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3FB468-2297-4E1F-AA8A-0A56D97E7A3E}" type="pres">
      <dgm:prSet presAssocID="{A3890F82-3BEC-4454-917D-C2A4FDA8EDF6}" presName="comp" presStyleCnt="0"/>
      <dgm:spPr/>
    </dgm:pt>
    <dgm:pt modelId="{4132F84D-EBC9-4C81-9956-E0ED4BA98B49}" type="pres">
      <dgm:prSet presAssocID="{A3890F82-3BEC-4454-917D-C2A4FDA8EDF6}" presName="child" presStyleLbl="bgAccFollowNode1" presStyleIdx="1" presStyleCnt="6"/>
      <dgm:spPr/>
      <dgm:t>
        <a:bodyPr/>
        <a:lstStyle/>
        <a:p>
          <a:endParaRPr lang="es-EC"/>
        </a:p>
      </dgm:t>
    </dgm:pt>
    <dgm:pt modelId="{C430F126-6DF5-44BA-ABE9-C57027A7AF80}" type="pres">
      <dgm:prSet presAssocID="{A3890F82-3BEC-4454-917D-C2A4FDA8EDF6}" presName="childTx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9D34AA-22D0-412B-98EF-CBF1F7CF2CCE}" type="pres">
      <dgm:prSet presAssocID="{E9253B0A-72E4-4735-90ED-13F24B2F60E5}" presName="negSpace" presStyleCnt="0"/>
      <dgm:spPr/>
    </dgm:pt>
    <dgm:pt modelId="{BF3B27ED-ADE5-4EB0-A85E-C3E090ABFC4C}" type="pres">
      <dgm:prSet presAssocID="{E9253B0A-72E4-4735-90ED-13F24B2F60E5}" presName="circle" presStyleLbl="node1" presStyleIdx="0" presStyleCnt="4"/>
      <dgm:spPr/>
      <dgm:t>
        <a:bodyPr/>
        <a:lstStyle/>
        <a:p>
          <a:endParaRPr lang="es-EC"/>
        </a:p>
      </dgm:t>
    </dgm:pt>
    <dgm:pt modelId="{816345C7-E594-4671-A850-D96F94D4C4E7}" type="pres">
      <dgm:prSet presAssocID="{A6E1AD3A-C4FE-427C-BD67-912F647767BB}" presName="transSpace" presStyleCnt="0"/>
      <dgm:spPr/>
    </dgm:pt>
    <dgm:pt modelId="{D9FC8D9E-6D71-4BC0-968D-F10843E59B40}" type="pres">
      <dgm:prSet presAssocID="{D12A107C-7D87-45D6-B32E-0790A966968A}" presName="posSpace" presStyleCnt="0"/>
      <dgm:spPr/>
    </dgm:pt>
    <dgm:pt modelId="{C114E6F9-685D-4D08-B0FC-EF183E5ABFBA}" type="pres">
      <dgm:prSet presAssocID="{D12A107C-7D87-45D6-B32E-0790A966968A}" presName="vertFlow" presStyleCnt="0"/>
      <dgm:spPr/>
    </dgm:pt>
    <dgm:pt modelId="{3C43255E-0B47-4457-B8F0-0023FE2ACB54}" type="pres">
      <dgm:prSet presAssocID="{D12A107C-7D87-45D6-B32E-0790A966968A}" presName="topSpace" presStyleCnt="0"/>
      <dgm:spPr/>
    </dgm:pt>
    <dgm:pt modelId="{1F539A88-595C-4599-B92C-C1E9CE316575}" type="pres">
      <dgm:prSet presAssocID="{D12A107C-7D87-45D6-B32E-0790A966968A}" presName="firstComp" presStyleCnt="0"/>
      <dgm:spPr/>
    </dgm:pt>
    <dgm:pt modelId="{40F5DD56-5806-4A88-95DE-CE525E641A7F}" type="pres">
      <dgm:prSet presAssocID="{D12A107C-7D87-45D6-B32E-0790A966968A}" presName="firstChild" presStyleLbl="bgAccFollowNode1" presStyleIdx="2" presStyleCnt="6" custLinFactNeighborX="-552" custLinFactNeighborY="-9117"/>
      <dgm:spPr/>
      <dgm:t>
        <a:bodyPr/>
        <a:lstStyle/>
        <a:p>
          <a:endParaRPr lang="es-EC"/>
        </a:p>
      </dgm:t>
    </dgm:pt>
    <dgm:pt modelId="{A063143F-1A16-406B-9CC3-0F0B2ACF60D6}" type="pres">
      <dgm:prSet presAssocID="{D12A107C-7D87-45D6-B32E-0790A966968A}" presName="firstChildTx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5258304-160D-4749-81CC-A41FCC0DCCE0}" type="pres">
      <dgm:prSet presAssocID="{9D9D87F3-3A71-402F-B358-7B2588F6ED8C}" presName="comp" presStyleCnt="0"/>
      <dgm:spPr/>
    </dgm:pt>
    <dgm:pt modelId="{155B6E1F-18D4-424E-97CF-CFE8B18772F9}" type="pres">
      <dgm:prSet presAssocID="{9D9D87F3-3A71-402F-B358-7B2588F6ED8C}" presName="child" presStyleLbl="bgAccFollowNode1" presStyleIdx="3" presStyleCnt="6"/>
      <dgm:spPr/>
      <dgm:t>
        <a:bodyPr/>
        <a:lstStyle/>
        <a:p>
          <a:endParaRPr lang="es-EC"/>
        </a:p>
      </dgm:t>
    </dgm:pt>
    <dgm:pt modelId="{6ACB6BBC-943E-456C-A3F1-D08697E1BEC2}" type="pres">
      <dgm:prSet presAssocID="{9D9D87F3-3A71-402F-B358-7B2588F6ED8C}" presName="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F840EE2-E866-41C1-9422-71623FA97330}" type="pres">
      <dgm:prSet presAssocID="{D12A107C-7D87-45D6-B32E-0790A966968A}" presName="negSpace" presStyleCnt="0"/>
      <dgm:spPr/>
    </dgm:pt>
    <dgm:pt modelId="{9E0F5526-AA6B-4914-99C2-310CA606D94D}" type="pres">
      <dgm:prSet presAssocID="{D12A107C-7D87-45D6-B32E-0790A966968A}" presName="circle" presStyleLbl="node1" presStyleIdx="1" presStyleCnt="4"/>
      <dgm:spPr/>
      <dgm:t>
        <a:bodyPr/>
        <a:lstStyle/>
        <a:p>
          <a:endParaRPr lang="es-EC"/>
        </a:p>
      </dgm:t>
    </dgm:pt>
    <dgm:pt modelId="{9C251BED-013D-4D7C-9F94-3D11240A16CF}" type="pres">
      <dgm:prSet presAssocID="{2D06C8D5-981C-43E2-A376-E1171298EB81}" presName="transSpace" presStyleCnt="0"/>
      <dgm:spPr/>
    </dgm:pt>
    <dgm:pt modelId="{36E84379-AAAE-47EA-8EA6-D5F1146C0323}" type="pres">
      <dgm:prSet presAssocID="{189663DE-014D-4AC2-A5F3-B155B9265213}" presName="posSpace" presStyleCnt="0"/>
      <dgm:spPr/>
    </dgm:pt>
    <dgm:pt modelId="{4F909198-E782-4B90-95E8-37F676E1037D}" type="pres">
      <dgm:prSet presAssocID="{189663DE-014D-4AC2-A5F3-B155B9265213}" presName="vertFlow" presStyleCnt="0"/>
      <dgm:spPr/>
    </dgm:pt>
    <dgm:pt modelId="{7EDA05CE-6659-426D-BF47-C8682706D67D}" type="pres">
      <dgm:prSet presAssocID="{189663DE-014D-4AC2-A5F3-B155B9265213}" presName="topSpace" presStyleCnt="0"/>
      <dgm:spPr/>
    </dgm:pt>
    <dgm:pt modelId="{195FFC3E-CCB6-4431-8E1A-C2BD165DF2ED}" type="pres">
      <dgm:prSet presAssocID="{189663DE-014D-4AC2-A5F3-B155B9265213}" presName="firstComp" presStyleCnt="0"/>
      <dgm:spPr/>
    </dgm:pt>
    <dgm:pt modelId="{55BA2D15-89C4-40B9-BD68-5657BDE45246}" type="pres">
      <dgm:prSet presAssocID="{189663DE-014D-4AC2-A5F3-B155B9265213}" presName="firstChild" presStyleLbl="bgAccFollowNode1" presStyleIdx="4" presStyleCnt="6"/>
      <dgm:spPr/>
      <dgm:t>
        <a:bodyPr/>
        <a:lstStyle/>
        <a:p>
          <a:endParaRPr lang="es-EC"/>
        </a:p>
      </dgm:t>
    </dgm:pt>
    <dgm:pt modelId="{380211D5-7859-4213-9B64-F787B15E614F}" type="pres">
      <dgm:prSet presAssocID="{189663DE-014D-4AC2-A5F3-B155B9265213}" presName="firstChildTx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E32552-2F32-46C1-B096-44A14AEEBC08}" type="pres">
      <dgm:prSet presAssocID="{189663DE-014D-4AC2-A5F3-B155B9265213}" presName="negSpace" presStyleCnt="0"/>
      <dgm:spPr/>
    </dgm:pt>
    <dgm:pt modelId="{FB6787ED-26DA-4B94-A68B-C30839BF2D76}" type="pres">
      <dgm:prSet presAssocID="{189663DE-014D-4AC2-A5F3-B155B9265213}" presName="circle" presStyleLbl="node1" presStyleIdx="2" presStyleCnt="4"/>
      <dgm:spPr/>
      <dgm:t>
        <a:bodyPr/>
        <a:lstStyle/>
        <a:p>
          <a:endParaRPr lang="es-EC"/>
        </a:p>
      </dgm:t>
    </dgm:pt>
    <dgm:pt modelId="{A94ADF81-BD7D-4B81-9783-EA69BB988411}" type="pres">
      <dgm:prSet presAssocID="{204378F0-24D6-4E9B-9EB7-2426484D488D}" presName="transSpace" presStyleCnt="0"/>
      <dgm:spPr/>
    </dgm:pt>
    <dgm:pt modelId="{8AB2187B-2FAE-46D2-870E-3D0022563FDC}" type="pres">
      <dgm:prSet presAssocID="{BF2D5CB5-E3B7-4384-96AE-86FC25AA9DC1}" presName="posSpace" presStyleCnt="0"/>
      <dgm:spPr/>
    </dgm:pt>
    <dgm:pt modelId="{1560400D-1EB3-49BE-BA9A-6DD4921C9D09}" type="pres">
      <dgm:prSet presAssocID="{BF2D5CB5-E3B7-4384-96AE-86FC25AA9DC1}" presName="vertFlow" presStyleCnt="0"/>
      <dgm:spPr/>
    </dgm:pt>
    <dgm:pt modelId="{5BAE83BA-2385-49AD-8C1E-508DF6622C3D}" type="pres">
      <dgm:prSet presAssocID="{BF2D5CB5-E3B7-4384-96AE-86FC25AA9DC1}" presName="topSpace" presStyleCnt="0"/>
      <dgm:spPr/>
    </dgm:pt>
    <dgm:pt modelId="{0B74BD1B-35B3-4E99-94FD-56A426EA9C80}" type="pres">
      <dgm:prSet presAssocID="{BF2D5CB5-E3B7-4384-96AE-86FC25AA9DC1}" presName="firstComp" presStyleCnt="0"/>
      <dgm:spPr/>
    </dgm:pt>
    <dgm:pt modelId="{E263EF41-C800-4A34-AB1B-9423FD8A8884}" type="pres">
      <dgm:prSet presAssocID="{BF2D5CB5-E3B7-4384-96AE-86FC25AA9DC1}" presName="firstChild" presStyleLbl="bgAccFollowNode1" presStyleIdx="5" presStyleCnt="6"/>
      <dgm:spPr/>
      <dgm:t>
        <a:bodyPr/>
        <a:lstStyle/>
        <a:p>
          <a:endParaRPr lang="es-ES"/>
        </a:p>
      </dgm:t>
    </dgm:pt>
    <dgm:pt modelId="{394AAF4B-7E73-4333-8ABA-DB767C5CB8EA}" type="pres">
      <dgm:prSet presAssocID="{BF2D5CB5-E3B7-4384-96AE-86FC25AA9DC1}" presName="firstChildTx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A9E211-C721-4B2F-9E21-4B96398FA26E}" type="pres">
      <dgm:prSet presAssocID="{BF2D5CB5-E3B7-4384-96AE-86FC25AA9DC1}" presName="negSpace" presStyleCnt="0"/>
      <dgm:spPr/>
    </dgm:pt>
    <dgm:pt modelId="{86282F7E-E781-41DB-BEB8-F55E0A985DF7}" type="pres">
      <dgm:prSet presAssocID="{BF2D5CB5-E3B7-4384-96AE-86FC25AA9DC1}" presName="circle" presStyleLbl="node1" presStyleIdx="3" presStyleCnt="4"/>
      <dgm:spPr/>
      <dgm:t>
        <a:bodyPr/>
        <a:lstStyle/>
        <a:p>
          <a:endParaRPr lang="es-ES"/>
        </a:p>
      </dgm:t>
    </dgm:pt>
  </dgm:ptLst>
  <dgm:cxnLst>
    <dgm:cxn modelId="{7705BB1A-76D9-47C1-B958-B71BEDB06A50}" type="presOf" srcId="{57F4F726-FB61-48E4-BD54-D25B1D31EA3F}" destId="{A063143F-1A16-406B-9CC3-0F0B2ACF60D6}" srcOrd="1" destOrd="0" presId="urn:microsoft.com/office/officeart/2005/8/layout/hList9"/>
    <dgm:cxn modelId="{7F81F3B7-9632-41B8-AFEC-CDC593F80596}" type="presOf" srcId="{A3890F82-3BEC-4454-917D-C2A4FDA8EDF6}" destId="{C430F126-6DF5-44BA-ABE9-C57027A7AF80}" srcOrd="1" destOrd="0" presId="urn:microsoft.com/office/officeart/2005/8/layout/hList9"/>
    <dgm:cxn modelId="{5BBFCF39-90F8-463F-BF02-13FDBD68F5C9}" type="presOf" srcId="{ED5559C5-8914-4DA4-8A32-485B5AABCACC}" destId="{AD6856A1-B893-41D9-B0A8-EC872CB00FAD}" srcOrd="1" destOrd="0" presId="urn:microsoft.com/office/officeart/2005/8/layout/hList9"/>
    <dgm:cxn modelId="{1880A72D-5FE9-4A3B-A6FA-E5D19FBE2684}" type="presOf" srcId="{9D9D87F3-3A71-402F-B358-7B2588F6ED8C}" destId="{155B6E1F-18D4-424E-97CF-CFE8B18772F9}" srcOrd="0" destOrd="0" presId="urn:microsoft.com/office/officeart/2005/8/layout/hList9"/>
    <dgm:cxn modelId="{754C0646-8F09-40C2-925B-0D8929BD1A83}" srcId="{189663DE-014D-4AC2-A5F3-B155B9265213}" destId="{7CD906E8-83F0-49CC-BF52-1F3AE1BFC166}" srcOrd="0" destOrd="0" parTransId="{D1816EDF-A56E-4A0F-9AE6-35AC4AA34CE6}" sibTransId="{DBA1C551-8B4B-4F11-BCE3-9298FE0E446A}"/>
    <dgm:cxn modelId="{DE430CB4-02B0-429C-B294-AD638220DFF0}" type="presOf" srcId="{57F4F726-FB61-48E4-BD54-D25B1D31EA3F}" destId="{40F5DD56-5806-4A88-95DE-CE525E641A7F}" srcOrd="0" destOrd="0" presId="urn:microsoft.com/office/officeart/2005/8/layout/hList9"/>
    <dgm:cxn modelId="{B6CDA2F6-BC35-4A63-8111-61C1B15BB4EF}" type="presOf" srcId="{7CD906E8-83F0-49CC-BF52-1F3AE1BFC166}" destId="{380211D5-7859-4213-9B64-F787B15E614F}" srcOrd="1" destOrd="0" presId="urn:microsoft.com/office/officeart/2005/8/layout/hList9"/>
    <dgm:cxn modelId="{8ADE99B4-1214-4657-A645-1BB33BDE0C9E}" type="presOf" srcId="{E9253B0A-72E4-4735-90ED-13F24B2F60E5}" destId="{BF3B27ED-ADE5-4EB0-A85E-C3E090ABFC4C}" srcOrd="0" destOrd="0" presId="urn:microsoft.com/office/officeart/2005/8/layout/hList9"/>
    <dgm:cxn modelId="{E4D2BFAB-A0D6-42A7-A294-4D5D00F92D18}" type="presOf" srcId="{7CD906E8-83F0-49CC-BF52-1F3AE1BFC166}" destId="{55BA2D15-89C4-40B9-BD68-5657BDE45246}" srcOrd="0" destOrd="0" presId="urn:microsoft.com/office/officeart/2005/8/layout/hList9"/>
    <dgm:cxn modelId="{5E87576A-B49D-4286-9F53-4ABCCD26ADE7}" type="presOf" srcId="{67A307EC-D5EA-4716-81AE-B0F7354F215C}" destId="{394AAF4B-7E73-4333-8ABA-DB767C5CB8EA}" srcOrd="1" destOrd="0" presId="urn:microsoft.com/office/officeart/2005/8/layout/hList9"/>
    <dgm:cxn modelId="{DB1E363F-080B-421E-8DD0-7B08BE2A2F61}" srcId="{19214FB9-847B-4E50-B34D-78AAC6C99BE6}" destId="{E9253B0A-72E4-4735-90ED-13F24B2F60E5}" srcOrd="0" destOrd="0" parTransId="{3FEA803C-7BD8-4309-A89C-508A8D4BBDDF}" sibTransId="{A6E1AD3A-C4FE-427C-BD67-912F647767BB}"/>
    <dgm:cxn modelId="{E2BC9AB5-C76E-4996-9ED8-F5A8343B2BC2}" srcId="{BF2D5CB5-E3B7-4384-96AE-86FC25AA9DC1}" destId="{67A307EC-D5EA-4716-81AE-B0F7354F215C}" srcOrd="0" destOrd="0" parTransId="{75123DD1-B494-4E28-B80E-CBA022C89102}" sibTransId="{E8A57CAE-5244-4412-8A75-969981D5A0C0}"/>
    <dgm:cxn modelId="{2386B34A-FD1C-4504-B850-D309CFAC35A9}" srcId="{E9253B0A-72E4-4735-90ED-13F24B2F60E5}" destId="{A3890F82-3BEC-4454-917D-C2A4FDA8EDF6}" srcOrd="1" destOrd="0" parTransId="{AEBADD00-F8A8-43E1-87F2-BB268C065390}" sibTransId="{78C03F32-0A96-4A57-AAFA-A3D6DD6C82CF}"/>
    <dgm:cxn modelId="{F47A4D48-FD56-46E7-A353-FEFA48C21E84}" type="presOf" srcId="{67A307EC-D5EA-4716-81AE-B0F7354F215C}" destId="{E263EF41-C800-4A34-AB1B-9423FD8A8884}" srcOrd="0" destOrd="0" presId="urn:microsoft.com/office/officeart/2005/8/layout/hList9"/>
    <dgm:cxn modelId="{5596AF03-0916-4A0F-A026-02B4BC84D87A}" srcId="{19214FB9-847B-4E50-B34D-78AAC6C99BE6}" destId="{189663DE-014D-4AC2-A5F3-B155B9265213}" srcOrd="2" destOrd="0" parTransId="{162A88A4-DC70-43C5-A198-2D976073255C}" sibTransId="{204378F0-24D6-4E9B-9EB7-2426484D488D}"/>
    <dgm:cxn modelId="{EB50050B-0CDC-40B9-9B72-DFAC2BD75483}" type="presOf" srcId="{D12A107C-7D87-45D6-B32E-0790A966968A}" destId="{9E0F5526-AA6B-4914-99C2-310CA606D94D}" srcOrd="0" destOrd="0" presId="urn:microsoft.com/office/officeart/2005/8/layout/hList9"/>
    <dgm:cxn modelId="{BDC22647-8491-43D9-9752-EC5A5BE2C36C}" srcId="{D12A107C-7D87-45D6-B32E-0790A966968A}" destId="{9D9D87F3-3A71-402F-B358-7B2588F6ED8C}" srcOrd="1" destOrd="0" parTransId="{0ED90D79-FED7-46EB-A576-DB2C2B7F774F}" sibTransId="{465C7C08-EE29-4B7D-93C7-F27CEC079D0B}"/>
    <dgm:cxn modelId="{06779052-2223-4734-B691-8DFB98F3011A}" type="presOf" srcId="{ED5559C5-8914-4DA4-8A32-485B5AABCACC}" destId="{945AF97F-D7C2-4BB7-B3BB-21142CF3086E}" srcOrd="0" destOrd="0" presId="urn:microsoft.com/office/officeart/2005/8/layout/hList9"/>
    <dgm:cxn modelId="{F30AE422-0A64-4823-B2E6-3EF043DB576D}" type="presOf" srcId="{9D9D87F3-3A71-402F-B358-7B2588F6ED8C}" destId="{6ACB6BBC-943E-456C-A3F1-D08697E1BEC2}" srcOrd="1" destOrd="0" presId="urn:microsoft.com/office/officeart/2005/8/layout/hList9"/>
    <dgm:cxn modelId="{7A10D2F0-D72C-4C0B-AEBE-D79B8303EB79}" srcId="{19214FB9-847B-4E50-B34D-78AAC6C99BE6}" destId="{D12A107C-7D87-45D6-B32E-0790A966968A}" srcOrd="1" destOrd="0" parTransId="{2221FA80-4189-4258-B126-99E2B8F17D0F}" sibTransId="{2D06C8D5-981C-43E2-A376-E1171298EB81}"/>
    <dgm:cxn modelId="{39E0B1C9-4438-46E4-9966-294445806DBF}" srcId="{D12A107C-7D87-45D6-B32E-0790A966968A}" destId="{57F4F726-FB61-48E4-BD54-D25B1D31EA3F}" srcOrd="0" destOrd="0" parTransId="{6579821A-1AE4-4DC3-ACA7-FB2479C36020}" sibTransId="{9C42F62E-DDF8-420B-B3F2-812EDF79A87C}"/>
    <dgm:cxn modelId="{A41BEEB5-12DD-4320-BAC0-2D5F9B8B358F}" srcId="{19214FB9-847B-4E50-B34D-78AAC6C99BE6}" destId="{BF2D5CB5-E3B7-4384-96AE-86FC25AA9DC1}" srcOrd="3" destOrd="0" parTransId="{AC07D675-61CF-46A9-87D2-3CE09AB98EEF}" sibTransId="{74C35A7D-04BA-4915-8213-F1288F39B0E3}"/>
    <dgm:cxn modelId="{E98C11F3-8DAF-4369-BF74-5048737B1F6E}" type="presOf" srcId="{19214FB9-847B-4E50-B34D-78AAC6C99BE6}" destId="{2E977620-2F84-4F40-A8CB-90BD29CDD319}" srcOrd="0" destOrd="0" presId="urn:microsoft.com/office/officeart/2005/8/layout/hList9"/>
    <dgm:cxn modelId="{5F13E397-B5EC-4D98-8822-7CC2F2BDF250}" type="presOf" srcId="{BF2D5CB5-E3B7-4384-96AE-86FC25AA9DC1}" destId="{86282F7E-E781-41DB-BEB8-F55E0A985DF7}" srcOrd="0" destOrd="0" presId="urn:microsoft.com/office/officeart/2005/8/layout/hList9"/>
    <dgm:cxn modelId="{92A8F6A9-5EB2-4972-A992-93E965D56710}" srcId="{E9253B0A-72E4-4735-90ED-13F24B2F60E5}" destId="{ED5559C5-8914-4DA4-8A32-485B5AABCACC}" srcOrd="0" destOrd="0" parTransId="{DFB9A5AB-E9F3-4077-817C-1B0D9A87D121}" sibTransId="{299376B5-2ED8-4FC2-BCD3-385B93867946}"/>
    <dgm:cxn modelId="{FAC9B379-23EB-4D7D-BF75-703F9C4B2EE5}" type="presOf" srcId="{A3890F82-3BEC-4454-917D-C2A4FDA8EDF6}" destId="{4132F84D-EBC9-4C81-9956-E0ED4BA98B49}" srcOrd="0" destOrd="0" presId="urn:microsoft.com/office/officeart/2005/8/layout/hList9"/>
    <dgm:cxn modelId="{96E92BE4-AE85-4EFF-9C0F-FB6FF1C88776}" type="presOf" srcId="{189663DE-014D-4AC2-A5F3-B155B9265213}" destId="{FB6787ED-26DA-4B94-A68B-C30839BF2D76}" srcOrd="0" destOrd="0" presId="urn:microsoft.com/office/officeart/2005/8/layout/hList9"/>
    <dgm:cxn modelId="{233023B4-35A6-4F4C-B849-1928D1E071B3}" type="presParOf" srcId="{2E977620-2F84-4F40-A8CB-90BD29CDD319}" destId="{165A2F26-2C61-45B5-B921-63BB18A301D3}" srcOrd="0" destOrd="0" presId="urn:microsoft.com/office/officeart/2005/8/layout/hList9"/>
    <dgm:cxn modelId="{E7F20DD5-5329-4339-BD75-1BB119FD9FFC}" type="presParOf" srcId="{2E977620-2F84-4F40-A8CB-90BD29CDD319}" destId="{41434999-1BD1-48A9-9DD9-763EB5B46B98}" srcOrd="1" destOrd="0" presId="urn:microsoft.com/office/officeart/2005/8/layout/hList9"/>
    <dgm:cxn modelId="{BF0161F9-7133-4714-8154-1AFFBD666044}" type="presParOf" srcId="{41434999-1BD1-48A9-9DD9-763EB5B46B98}" destId="{CF40D551-2C4E-4609-95E3-AA603FE9262E}" srcOrd="0" destOrd="0" presId="urn:microsoft.com/office/officeart/2005/8/layout/hList9"/>
    <dgm:cxn modelId="{79418F8C-F602-4B22-BB81-C82EE7C1FA62}" type="presParOf" srcId="{41434999-1BD1-48A9-9DD9-763EB5B46B98}" destId="{CBE143B9-F068-499C-B5AA-515F70E1F10A}" srcOrd="1" destOrd="0" presId="urn:microsoft.com/office/officeart/2005/8/layout/hList9"/>
    <dgm:cxn modelId="{D1B052A4-8E59-423D-A5FC-1F8636C1EA03}" type="presParOf" srcId="{CBE143B9-F068-499C-B5AA-515F70E1F10A}" destId="{945AF97F-D7C2-4BB7-B3BB-21142CF3086E}" srcOrd="0" destOrd="0" presId="urn:microsoft.com/office/officeart/2005/8/layout/hList9"/>
    <dgm:cxn modelId="{B8EE063C-6AFA-435C-8AFC-CB11F99E9EA7}" type="presParOf" srcId="{CBE143B9-F068-499C-B5AA-515F70E1F10A}" destId="{AD6856A1-B893-41D9-B0A8-EC872CB00FAD}" srcOrd="1" destOrd="0" presId="urn:microsoft.com/office/officeart/2005/8/layout/hList9"/>
    <dgm:cxn modelId="{18FBD33C-DB47-42C5-A77B-004BEE491CF1}" type="presParOf" srcId="{41434999-1BD1-48A9-9DD9-763EB5B46B98}" destId="{B43FB468-2297-4E1F-AA8A-0A56D97E7A3E}" srcOrd="2" destOrd="0" presId="urn:microsoft.com/office/officeart/2005/8/layout/hList9"/>
    <dgm:cxn modelId="{4A743695-413D-43AA-815F-411B438D7B5B}" type="presParOf" srcId="{B43FB468-2297-4E1F-AA8A-0A56D97E7A3E}" destId="{4132F84D-EBC9-4C81-9956-E0ED4BA98B49}" srcOrd="0" destOrd="0" presId="urn:microsoft.com/office/officeart/2005/8/layout/hList9"/>
    <dgm:cxn modelId="{2491F540-F78C-48F5-8ABB-F3A2E573E77F}" type="presParOf" srcId="{B43FB468-2297-4E1F-AA8A-0A56D97E7A3E}" destId="{C430F126-6DF5-44BA-ABE9-C57027A7AF80}" srcOrd="1" destOrd="0" presId="urn:microsoft.com/office/officeart/2005/8/layout/hList9"/>
    <dgm:cxn modelId="{E514FE74-33B2-4296-8697-836CD939D6A9}" type="presParOf" srcId="{2E977620-2F84-4F40-A8CB-90BD29CDD319}" destId="{EE9D34AA-22D0-412B-98EF-CBF1F7CF2CCE}" srcOrd="2" destOrd="0" presId="urn:microsoft.com/office/officeart/2005/8/layout/hList9"/>
    <dgm:cxn modelId="{7306B6A6-C194-4BCA-A8E1-47AD4504B612}" type="presParOf" srcId="{2E977620-2F84-4F40-A8CB-90BD29CDD319}" destId="{BF3B27ED-ADE5-4EB0-A85E-C3E090ABFC4C}" srcOrd="3" destOrd="0" presId="urn:microsoft.com/office/officeart/2005/8/layout/hList9"/>
    <dgm:cxn modelId="{A8790473-7ACC-4891-9432-94295CB47096}" type="presParOf" srcId="{2E977620-2F84-4F40-A8CB-90BD29CDD319}" destId="{816345C7-E594-4671-A850-D96F94D4C4E7}" srcOrd="4" destOrd="0" presId="urn:microsoft.com/office/officeart/2005/8/layout/hList9"/>
    <dgm:cxn modelId="{6BE51696-9F2D-4E10-B411-2441EBD33981}" type="presParOf" srcId="{2E977620-2F84-4F40-A8CB-90BD29CDD319}" destId="{D9FC8D9E-6D71-4BC0-968D-F10843E59B40}" srcOrd="5" destOrd="0" presId="urn:microsoft.com/office/officeart/2005/8/layout/hList9"/>
    <dgm:cxn modelId="{24F14D22-D067-42EB-8402-20301ED0851E}" type="presParOf" srcId="{2E977620-2F84-4F40-A8CB-90BD29CDD319}" destId="{C114E6F9-685D-4D08-B0FC-EF183E5ABFBA}" srcOrd="6" destOrd="0" presId="urn:microsoft.com/office/officeart/2005/8/layout/hList9"/>
    <dgm:cxn modelId="{8173AAFC-AABC-42B7-BA05-EDD0A9ED19EE}" type="presParOf" srcId="{C114E6F9-685D-4D08-B0FC-EF183E5ABFBA}" destId="{3C43255E-0B47-4457-B8F0-0023FE2ACB54}" srcOrd="0" destOrd="0" presId="urn:microsoft.com/office/officeart/2005/8/layout/hList9"/>
    <dgm:cxn modelId="{FA082613-62A7-4657-AB8C-ECC1D0CD59EE}" type="presParOf" srcId="{C114E6F9-685D-4D08-B0FC-EF183E5ABFBA}" destId="{1F539A88-595C-4599-B92C-C1E9CE316575}" srcOrd="1" destOrd="0" presId="urn:microsoft.com/office/officeart/2005/8/layout/hList9"/>
    <dgm:cxn modelId="{9BC93045-2EA4-4B82-AAAA-1A3F0021CC2A}" type="presParOf" srcId="{1F539A88-595C-4599-B92C-C1E9CE316575}" destId="{40F5DD56-5806-4A88-95DE-CE525E641A7F}" srcOrd="0" destOrd="0" presId="urn:microsoft.com/office/officeart/2005/8/layout/hList9"/>
    <dgm:cxn modelId="{1CB10B6D-0363-4DE9-94CC-AC7D8D0A9C89}" type="presParOf" srcId="{1F539A88-595C-4599-B92C-C1E9CE316575}" destId="{A063143F-1A16-406B-9CC3-0F0B2ACF60D6}" srcOrd="1" destOrd="0" presId="urn:microsoft.com/office/officeart/2005/8/layout/hList9"/>
    <dgm:cxn modelId="{A7F2564A-07F5-45D0-AA1C-663C63FD9EAE}" type="presParOf" srcId="{C114E6F9-685D-4D08-B0FC-EF183E5ABFBA}" destId="{65258304-160D-4749-81CC-A41FCC0DCCE0}" srcOrd="2" destOrd="0" presId="urn:microsoft.com/office/officeart/2005/8/layout/hList9"/>
    <dgm:cxn modelId="{F7BD1F15-E336-4DBB-988D-85CC97E32521}" type="presParOf" srcId="{65258304-160D-4749-81CC-A41FCC0DCCE0}" destId="{155B6E1F-18D4-424E-97CF-CFE8B18772F9}" srcOrd="0" destOrd="0" presId="urn:microsoft.com/office/officeart/2005/8/layout/hList9"/>
    <dgm:cxn modelId="{A7BA2F94-61DE-4D93-819A-64633A593E26}" type="presParOf" srcId="{65258304-160D-4749-81CC-A41FCC0DCCE0}" destId="{6ACB6BBC-943E-456C-A3F1-D08697E1BEC2}" srcOrd="1" destOrd="0" presId="urn:microsoft.com/office/officeart/2005/8/layout/hList9"/>
    <dgm:cxn modelId="{16D91B2F-7F6C-4515-97F8-41D49FD53ADE}" type="presParOf" srcId="{2E977620-2F84-4F40-A8CB-90BD29CDD319}" destId="{2F840EE2-E866-41C1-9422-71623FA97330}" srcOrd="7" destOrd="0" presId="urn:microsoft.com/office/officeart/2005/8/layout/hList9"/>
    <dgm:cxn modelId="{69C874C2-88A5-42BE-879F-589895409FC5}" type="presParOf" srcId="{2E977620-2F84-4F40-A8CB-90BD29CDD319}" destId="{9E0F5526-AA6B-4914-99C2-310CA606D94D}" srcOrd="8" destOrd="0" presId="urn:microsoft.com/office/officeart/2005/8/layout/hList9"/>
    <dgm:cxn modelId="{2C121523-8491-4151-AAB3-DD5FE09416C5}" type="presParOf" srcId="{2E977620-2F84-4F40-A8CB-90BD29CDD319}" destId="{9C251BED-013D-4D7C-9F94-3D11240A16CF}" srcOrd="9" destOrd="0" presId="urn:microsoft.com/office/officeart/2005/8/layout/hList9"/>
    <dgm:cxn modelId="{0A23FA01-6761-4098-9871-DA4E2A577C1E}" type="presParOf" srcId="{2E977620-2F84-4F40-A8CB-90BD29CDD319}" destId="{36E84379-AAAE-47EA-8EA6-D5F1146C0323}" srcOrd="10" destOrd="0" presId="urn:microsoft.com/office/officeart/2005/8/layout/hList9"/>
    <dgm:cxn modelId="{F1CC4212-B96C-4968-98EF-311ED2208331}" type="presParOf" srcId="{2E977620-2F84-4F40-A8CB-90BD29CDD319}" destId="{4F909198-E782-4B90-95E8-37F676E1037D}" srcOrd="11" destOrd="0" presId="urn:microsoft.com/office/officeart/2005/8/layout/hList9"/>
    <dgm:cxn modelId="{41C66CC0-4742-44E6-85A1-76B0DE232E74}" type="presParOf" srcId="{4F909198-E782-4B90-95E8-37F676E1037D}" destId="{7EDA05CE-6659-426D-BF47-C8682706D67D}" srcOrd="0" destOrd="0" presId="urn:microsoft.com/office/officeart/2005/8/layout/hList9"/>
    <dgm:cxn modelId="{A10EF0FF-661E-4457-8529-E4CFDE68344D}" type="presParOf" srcId="{4F909198-E782-4B90-95E8-37F676E1037D}" destId="{195FFC3E-CCB6-4431-8E1A-C2BD165DF2ED}" srcOrd="1" destOrd="0" presId="urn:microsoft.com/office/officeart/2005/8/layout/hList9"/>
    <dgm:cxn modelId="{0D65D514-0B9A-4E64-9150-7F113DA18DD2}" type="presParOf" srcId="{195FFC3E-CCB6-4431-8E1A-C2BD165DF2ED}" destId="{55BA2D15-89C4-40B9-BD68-5657BDE45246}" srcOrd="0" destOrd="0" presId="urn:microsoft.com/office/officeart/2005/8/layout/hList9"/>
    <dgm:cxn modelId="{AEE0DF88-28F2-40A1-8100-136E5E2B8462}" type="presParOf" srcId="{195FFC3E-CCB6-4431-8E1A-C2BD165DF2ED}" destId="{380211D5-7859-4213-9B64-F787B15E614F}" srcOrd="1" destOrd="0" presId="urn:microsoft.com/office/officeart/2005/8/layout/hList9"/>
    <dgm:cxn modelId="{CEEDEB34-51DC-45E8-B058-3C7D42B20945}" type="presParOf" srcId="{2E977620-2F84-4F40-A8CB-90BD29CDD319}" destId="{BBE32552-2F32-46C1-B096-44A14AEEBC08}" srcOrd="12" destOrd="0" presId="urn:microsoft.com/office/officeart/2005/8/layout/hList9"/>
    <dgm:cxn modelId="{7FBF177E-3E60-4070-92FA-1408CBB95BE3}" type="presParOf" srcId="{2E977620-2F84-4F40-A8CB-90BD29CDD319}" destId="{FB6787ED-26DA-4B94-A68B-C30839BF2D76}" srcOrd="13" destOrd="0" presId="urn:microsoft.com/office/officeart/2005/8/layout/hList9"/>
    <dgm:cxn modelId="{85A5A3D6-6A8A-4018-B13B-B00ED93741E5}" type="presParOf" srcId="{2E977620-2F84-4F40-A8CB-90BD29CDD319}" destId="{A94ADF81-BD7D-4B81-9783-EA69BB988411}" srcOrd="14" destOrd="0" presId="urn:microsoft.com/office/officeart/2005/8/layout/hList9"/>
    <dgm:cxn modelId="{C12691B1-CC16-4B52-AA8B-F9C4878A3C66}" type="presParOf" srcId="{2E977620-2F84-4F40-A8CB-90BD29CDD319}" destId="{8AB2187B-2FAE-46D2-870E-3D0022563FDC}" srcOrd="15" destOrd="0" presId="urn:microsoft.com/office/officeart/2005/8/layout/hList9"/>
    <dgm:cxn modelId="{B4BA7DD8-32A4-4B9F-B3F2-8013AD3A029A}" type="presParOf" srcId="{2E977620-2F84-4F40-A8CB-90BD29CDD319}" destId="{1560400D-1EB3-49BE-BA9A-6DD4921C9D09}" srcOrd="16" destOrd="0" presId="urn:microsoft.com/office/officeart/2005/8/layout/hList9"/>
    <dgm:cxn modelId="{9C94354E-CB86-4688-8D39-AE4A1FFE81C3}" type="presParOf" srcId="{1560400D-1EB3-49BE-BA9A-6DD4921C9D09}" destId="{5BAE83BA-2385-49AD-8C1E-508DF6622C3D}" srcOrd="0" destOrd="0" presId="urn:microsoft.com/office/officeart/2005/8/layout/hList9"/>
    <dgm:cxn modelId="{C17A2D23-A110-4938-90D5-6837A1BDD175}" type="presParOf" srcId="{1560400D-1EB3-49BE-BA9A-6DD4921C9D09}" destId="{0B74BD1B-35B3-4E99-94FD-56A426EA9C80}" srcOrd="1" destOrd="0" presId="urn:microsoft.com/office/officeart/2005/8/layout/hList9"/>
    <dgm:cxn modelId="{4B1FF79A-F508-440B-89B6-D8A8BF678ECB}" type="presParOf" srcId="{0B74BD1B-35B3-4E99-94FD-56A426EA9C80}" destId="{E263EF41-C800-4A34-AB1B-9423FD8A8884}" srcOrd="0" destOrd="0" presId="urn:microsoft.com/office/officeart/2005/8/layout/hList9"/>
    <dgm:cxn modelId="{AEE17F57-E811-47FF-99C5-668F86BA02FD}" type="presParOf" srcId="{0B74BD1B-35B3-4E99-94FD-56A426EA9C80}" destId="{394AAF4B-7E73-4333-8ABA-DB767C5CB8EA}" srcOrd="1" destOrd="0" presId="urn:microsoft.com/office/officeart/2005/8/layout/hList9"/>
    <dgm:cxn modelId="{145EA948-8783-4D89-BF52-97B167698592}" type="presParOf" srcId="{2E977620-2F84-4F40-A8CB-90BD29CDD319}" destId="{A3A9E211-C721-4B2F-9E21-4B96398FA26E}" srcOrd="17" destOrd="0" presId="urn:microsoft.com/office/officeart/2005/8/layout/hList9"/>
    <dgm:cxn modelId="{8B2FEB03-B38D-40A5-A596-8C4979BED197}" type="presParOf" srcId="{2E977620-2F84-4F40-A8CB-90BD29CDD319}" destId="{86282F7E-E781-41DB-BEB8-F55E0A985DF7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B6015A-C3D3-4E0A-9DC2-2F2D6D61E573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C"/>
        </a:p>
      </dgm:t>
    </dgm:pt>
    <dgm:pt modelId="{2070D4D6-4C97-4BFB-9F27-38692ABB3284}">
      <dgm:prSet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s-EC" sz="1600" dirty="0">
              <a:latin typeface="+mj-lt"/>
            </a:rPr>
            <a:t>Dividendo efectivo 2018 </a:t>
          </a:r>
          <a:r>
            <a:rPr lang="es-ES" sz="1600" dirty="0">
              <a:latin typeface="+mj-lt"/>
            </a:rPr>
            <a:t>$390.653.208,47</a:t>
          </a:r>
          <a:endParaRPr lang="es-EC" sz="1600" dirty="0">
            <a:latin typeface="+mj-lt"/>
          </a:endParaRPr>
        </a:p>
      </dgm:t>
    </dgm:pt>
    <dgm:pt modelId="{11511D88-0265-4344-A145-3F492EA40AEE}" type="parTrans" cxnId="{B59BA4D7-B5A1-4FF6-972F-62BFD2D8257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721C11C-E9CF-4F11-BEBD-47057B375E67}" type="sibTrans" cxnId="{B59BA4D7-B5A1-4FF6-972F-62BFD2D8257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DAE9980-1FDD-466B-92B2-789F3D34A04C}">
      <dgm:prSet custT="1"/>
      <dgm:spPr/>
      <dgm:t>
        <a:bodyPr/>
        <a:lstStyle/>
        <a:p>
          <a:pPr algn="ctr"/>
          <a:r>
            <a:rPr lang="es-EC" sz="1600" dirty="0">
              <a:latin typeface="+mj-lt"/>
            </a:rPr>
            <a:t>Crecimiento económico</a:t>
          </a:r>
        </a:p>
      </dgm:t>
    </dgm:pt>
    <dgm:pt modelId="{65775061-ED00-459C-8FAD-1E9F97CB5A43}" type="parTrans" cxnId="{3E060274-4A24-4D4D-8989-08B98BF2389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100A7A3-904B-471E-A34C-9F134EC26368}" type="sibTrans" cxnId="{3E060274-4A24-4D4D-8989-08B98BF2389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28D5916-8E52-4CAE-A165-1E9D40E8B250}">
      <dgm:prSet custT="1"/>
      <dgm:spPr/>
      <dgm:t>
        <a:bodyPr/>
        <a:lstStyle/>
        <a:p>
          <a:r>
            <a:rPr lang="es-EC" sz="1600" dirty="0">
              <a:latin typeface="+mj-lt"/>
            </a:rPr>
            <a:t>Política de dividendos</a:t>
          </a:r>
        </a:p>
      </dgm:t>
    </dgm:pt>
    <dgm:pt modelId="{88781594-954B-458F-B9CC-CDE4C08D4EA7}" type="parTrans" cxnId="{03F00484-C86E-402D-8432-5D2D788B0618}">
      <dgm:prSet/>
      <dgm:spPr/>
      <dgm:t>
        <a:bodyPr/>
        <a:lstStyle/>
        <a:p>
          <a:endParaRPr lang="es-EC"/>
        </a:p>
      </dgm:t>
    </dgm:pt>
    <dgm:pt modelId="{323C0D20-4C04-4C73-B444-81BDDA64988F}" type="sibTrans" cxnId="{03F00484-C86E-402D-8432-5D2D788B0618}">
      <dgm:prSet/>
      <dgm:spPr/>
      <dgm:t>
        <a:bodyPr/>
        <a:lstStyle/>
        <a:p>
          <a:endParaRPr lang="es-EC"/>
        </a:p>
      </dgm:t>
    </dgm:pt>
    <dgm:pt modelId="{146900D1-010C-4548-90E7-ECA901902073}" type="pres">
      <dgm:prSet presAssocID="{80B6015A-C3D3-4E0A-9DC2-2F2D6D61E57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44A834BF-DEFB-4D05-8648-AE146FCA7E67}" type="pres">
      <dgm:prSet presAssocID="{80B6015A-C3D3-4E0A-9DC2-2F2D6D61E573}" presName="Name1" presStyleCnt="0"/>
      <dgm:spPr/>
    </dgm:pt>
    <dgm:pt modelId="{3A6830A4-963D-45D9-8444-BCAE1E3B0B1F}" type="pres">
      <dgm:prSet presAssocID="{80B6015A-C3D3-4E0A-9DC2-2F2D6D61E573}" presName="cycle" presStyleCnt="0"/>
      <dgm:spPr/>
    </dgm:pt>
    <dgm:pt modelId="{73ACA0D9-E6C8-4795-8887-92F8F4448A32}" type="pres">
      <dgm:prSet presAssocID="{80B6015A-C3D3-4E0A-9DC2-2F2D6D61E573}" presName="srcNode" presStyleLbl="node1" presStyleIdx="0" presStyleCnt="3"/>
      <dgm:spPr/>
    </dgm:pt>
    <dgm:pt modelId="{A88F0545-EC0C-4984-AB5A-9FF1C0B206F2}" type="pres">
      <dgm:prSet presAssocID="{80B6015A-C3D3-4E0A-9DC2-2F2D6D61E573}" presName="conn" presStyleLbl="parChTrans1D2" presStyleIdx="0" presStyleCnt="1"/>
      <dgm:spPr/>
      <dgm:t>
        <a:bodyPr/>
        <a:lstStyle/>
        <a:p>
          <a:endParaRPr lang="es-EC"/>
        </a:p>
      </dgm:t>
    </dgm:pt>
    <dgm:pt modelId="{F35175C5-530D-4605-AC93-15F726E80D7D}" type="pres">
      <dgm:prSet presAssocID="{80B6015A-C3D3-4E0A-9DC2-2F2D6D61E573}" presName="extraNode" presStyleLbl="node1" presStyleIdx="0" presStyleCnt="3"/>
      <dgm:spPr/>
    </dgm:pt>
    <dgm:pt modelId="{E79DA36C-A8DE-4786-BC52-9368DBC70EB5}" type="pres">
      <dgm:prSet presAssocID="{80B6015A-C3D3-4E0A-9DC2-2F2D6D61E573}" presName="dstNode" presStyleLbl="node1" presStyleIdx="0" presStyleCnt="3"/>
      <dgm:spPr/>
    </dgm:pt>
    <dgm:pt modelId="{0D5978D2-4BE6-41E0-B316-DD114461AFB6}" type="pres">
      <dgm:prSet presAssocID="{2070D4D6-4C97-4BFB-9F27-38692ABB328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0CA5841-E0A9-428D-A3AA-CB1F1BB5F810}" type="pres">
      <dgm:prSet presAssocID="{2070D4D6-4C97-4BFB-9F27-38692ABB3284}" presName="accent_1" presStyleCnt="0"/>
      <dgm:spPr/>
    </dgm:pt>
    <dgm:pt modelId="{5BC36F34-A711-4EB4-BE81-D1F529099610}" type="pres">
      <dgm:prSet presAssocID="{2070D4D6-4C97-4BFB-9F27-38692ABB3284}" presName="accentRepeatNode" presStyleLbl="solidFgAcc1" presStyleIdx="0" presStyleCnt="3"/>
      <dgm:spPr>
        <a:prstGeom prst="rightArrow">
          <a:avLst/>
        </a:prstGeom>
      </dgm:spPr>
    </dgm:pt>
    <dgm:pt modelId="{F092E791-2B12-41B6-83D1-8EAEB50FFC3B}" type="pres">
      <dgm:prSet presAssocID="{8DAE9980-1FDD-466B-92B2-789F3D34A04C}" presName="text_2" presStyleLbl="node1" presStyleIdx="1" presStyleCnt="3" custScaleX="101161" custScaleY="103917" custLinFactNeighborX="14364" custLinFactNeighborY="-91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716E38-9DB8-4841-8114-DFAB43BBE5F4}" type="pres">
      <dgm:prSet presAssocID="{8DAE9980-1FDD-466B-92B2-789F3D34A04C}" presName="accent_2" presStyleCnt="0"/>
      <dgm:spPr/>
    </dgm:pt>
    <dgm:pt modelId="{8E09B983-860F-46D2-BBE3-D66C8DA327B2}" type="pres">
      <dgm:prSet presAssocID="{8DAE9980-1FDD-466B-92B2-789F3D34A04C}" presName="accentRepeatNode" presStyleLbl="solidFgAcc1" presStyleIdx="1" presStyleCnt="3"/>
      <dgm:spPr>
        <a:prstGeom prst="rightArrow">
          <a:avLst/>
        </a:prstGeom>
      </dgm:spPr>
    </dgm:pt>
    <dgm:pt modelId="{72079AE7-49A1-4C30-9122-29EB91F73DC9}" type="pres">
      <dgm:prSet presAssocID="{028D5916-8E52-4CAE-A165-1E9D40E8B250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29BB23-AE3E-4C25-8756-073D44BBDD15}" type="pres">
      <dgm:prSet presAssocID="{028D5916-8E52-4CAE-A165-1E9D40E8B250}" presName="accent_3" presStyleCnt="0"/>
      <dgm:spPr/>
    </dgm:pt>
    <dgm:pt modelId="{F1C82BAA-4456-4679-9A36-3D0F26A1C478}" type="pres">
      <dgm:prSet presAssocID="{028D5916-8E52-4CAE-A165-1E9D40E8B250}" presName="accentRepeatNode" presStyleLbl="solidFgAcc1" presStyleIdx="2" presStyleCnt="3"/>
      <dgm:spPr>
        <a:prstGeom prst="rightArrow">
          <a:avLst/>
        </a:prstGeom>
      </dgm:spPr>
    </dgm:pt>
  </dgm:ptLst>
  <dgm:cxnLst>
    <dgm:cxn modelId="{F638FB2E-E1BD-459F-A6EF-3DD125BDD967}" type="presOf" srcId="{8DAE9980-1FDD-466B-92B2-789F3D34A04C}" destId="{F092E791-2B12-41B6-83D1-8EAEB50FFC3B}" srcOrd="0" destOrd="0" presId="urn:microsoft.com/office/officeart/2008/layout/VerticalCurvedList"/>
    <dgm:cxn modelId="{3E060274-4A24-4D4D-8989-08B98BF23891}" srcId="{80B6015A-C3D3-4E0A-9DC2-2F2D6D61E573}" destId="{8DAE9980-1FDD-466B-92B2-789F3D34A04C}" srcOrd="1" destOrd="0" parTransId="{65775061-ED00-459C-8FAD-1E9F97CB5A43}" sibTransId="{7100A7A3-904B-471E-A34C-9F134EC26368}"/>
    <dgm:cxn modelId="{1973D30E-DE4D-4A9E-A007-4C180674929A}" type="presOf" srcId="{80B6015A-C3D3-4E0A-9DC2-2F2D6D61E573}" destId="{146900D1-010C-4548-90E7-ECA901902073}" srcOrd="0" destOrd="0" presId="urn:microsoft.com/office/officeart/2008/layout/VerticalCurvedList"/>
    <dgm:cxn modelId="{03F00484-C86E-402D-8432-5D2D788B0618}" srcId="{80B6015A-C3D3-4E0A-9DC2-2F2D6D61E573}" destId="{028D5916-8E52-4CAE-A165-1E9D40E8B250}" srcOrd="2" destOrd="0" parTransId="{88781594-954B-458F-B9CC-CDE4C08D4EA7}" sibTransId="{323C0D20-4C04-4C73-B444-81BDDA64988F}"/>
    <dgm:cxn modelId="{B59BA4D7-B5A1-4FF6-972F-62BFD2D82571}" srcId="{80B6015A-C3D3-4E0A-9DC2-2F2D6D61E573}" destId="{2070D4D6-4C97-4BFB-9F27-38692ABB3284}" srcOrd="0" destOrd="0" parTransId="{11511D88-0265-4344-A145-3F492EA40AEE}" sibTransId="{8721C11C-E9CF-4F11-BEBD-47057B375E67}"/>
    <dgm:cxn modelId="{A0E82ACD-45A3-41BD-852D-247F9B44037C}" type="presOf" srcId="{028D5916-8E52-4CAE-A165-1E9D40E8B250}" destId="{72079AE7-49A1-4C30-9122-29EB91F73DC9}" srcOrd="0" destOrd="0" presId="urn:microsoft.com/office/officeart/2008/layout/VerticalCurvedList"/>
    <dgm:cxn modelId="{8F5B099D-AA5E-4A17-99AD-332208F5569C}" type="presOf" srcId="{8721C11C-E9CF-4F11-BEBD-47057B375E67}" destId="{A88F0545-EC0C-4984-AB5A-9FF1C0B206F2}" srcOrd="0" destOrd="0" presId="urn:microsoft.com/office/officeart/2008/layout/VerticalCurvedList"/>
    <dgm:cxn modelId="{6F9F20CF-5553-42CB-853A-A2FB6B8567A8}" type="presOf" srcId="{2070D4D6-4C97-4BFB-9F27-38692ABB3284}" destId="{0D5978D2-4BE6-41E0-B316-DD114461AFB6}" srcOrd="0" destOrd="0" presId="urn:microsoft.com/office/officeart/2008/layout/VerticalCurvedList"/>
    <dgm:cxn modelId="{487241B2-6754-4A64-AF28-AD91DF01A8E4}" type="presParOf" srcId="{146900D1-010C-4548-90E7-ECA901902073}" destId="{44A834BF-DEFB-4D05-8648-AE146FCA7E67}" srcOrd="0" destOrd="0" presId="urn:microsoft.com/office/officeart/2008/layout/VerticalCurvedList"/>
    <dgm:cxn modelId="{DDACD161-C1AE-4143-BC2F-27F3CE78CAD1}" type="presParOf" srcId="{44A834BF-DEFB-4D05-8648-AE146FCA7E67}" destId="{3A6830A4-963D-45D9-8444-BCAE1E3B0B1F}" srcOrd="0" destOrd="0" presId="urn:microsoft.com/office/officeart/2008/layout/VerticalCurvedList"/>
    <dgm:cxn modelId="{17823133-E0B0-441B-8FC9-0E7A9A935425}" type="presParOf" srcId="{3A6830A4-963D-45D9-8444-BCAE1E3B0B1F}" destId="{73ACA0D9-E6C8-4795-8887-92F8F4448A32}" srcOrd="0" destOrd="0" presId="urn:microsoft.com/office/officeart/2008/layout/VerticalCurvedList"/>
    <dgm:cxn modelId="{5EC63DCD-177A-4CD4-814C-CED733A7E732}" type="presParOf" srcId="{3A6830A4-963D-45D9-8444-BCAE1E3B0B1F}" destId="{A88F0545-EC0C-4984-AB5A-9FF1C0B206F2}" srcOrd="1" destOrd="0" presId="urn:microsoft.com/office/officeart/2008/layout/VerticalCurvedList"/>
    <dgm:cxn modelId="{41573408-B800-4542-8B71-2F0D7942A29B}" type="presParOf" srcId="{3A6830A4-963D-45D9-8444-BCAE1E3B0B1F}" destId="{F35175C5-530D-4605-AC93-15F726E80D7D}" srcOrd="2" destOrd="0" presId="urn:microsoft.com/office/officeart/2008/layout/VerticalCurvedList"/>
    <dgm:cxn modelId="{2B6E6990-3905-4A97-9320-09EFE9A5D58C}" type="presParOf" srcId="{3A6830A4-963D-45D9-8444-BCAE1E3B0B1F}" destId="{E79DA36C-A8DE-4786-BC52-9368DBC70EB5}" srcOrd="3" destOrd="0" presId="urn:microsoft.com/office/officeart/2008/layout/VerticalCurvedList"/>
    <dgm:cxn modelId="{EA815994-66A5-4028-BBAE-FC301EB5DA06}" type="presParOf" srcId="{44A834BF-DEFB-4D05-8648-AE146FCA7E67}" destId="{0D5978D2-4BE6-41E0-B316-DD114461AFB6}" srcOrd="1" destOrd="0" presId="urn:microsoft.com/office/officeart/2008/layout/VerticalCurvedList"/>
    <dgm:cxn modelId="{67D2E31D-5833-4E35-8A0B-16437052D1E2}" type="presParOf" srcId="{44A834BF-DEFB-4D05-8648-AE146FCA7E67}" destId="{10CA5841-E0A9-428D-A3AA-CB1F1BB5F810}" srcOrd="2" destOrd="0" presId="urn:microsoft.com/office/officeart/2008/layout/VerticalCurvedList"/>
    <dgm:cxn modelId="{A0C4138E-2FF7-4F74-B4BE-D3EEA34862C8}" type="presParOf" srcId="{10CA5841-E0A9-428D-A3AA-CB1F1BB5F810}" destId="{5BC36F34-A711-4EB4-BE81-D1F529099610}" srcOrd="0" destOrd="0" presId="urn:microsoft.com/office/officeart/2008/layout/VerticalCurvedList"/>
    <dgm:cxn modelId="{1C4ED538-BBD5-4E0B-96EB-7701CC1834FD}" type="presParOf" srcId="{44A834BF-DEFB-4D05-8648-AE146FCA7E67}" destId="{F092E791-2B12-41B6-83D1-8EAEB50FFC3B}" srcOrd="3" destOrd="0" presId="urn:microsoft.com/office/officeart/2008/layout/VerticalCurvedList"/>
    <dgm:cxn modelId="{B008B728-C16B-448D-9259-42AC64043054}" type="presParOf" srcId="{44A834BF-DEFB-4D05-8648-AE146FCA7E67}" destId="{D1716E38-9DB8-4841-8114-DFAB43BBE5F4}" srcOrd="4" destOrd="0" presId="urn:microsoft.com/office/officeart/2008/layout/VerticalCurvedList"/>
    <dgm:cxn modelId="{28562BFE-C50D-4BA1-B0FF-C2C876BF8E79}" type="presParOf" srcId="{D1716E38-9DB8-4841-8114-DFAB43BBE5F4}" destId="{8E09B983-860F-46D2-BBE3-D66C8DA327B2}" srcOrd="0" destOrd="0" presId="urn:microsoft.com/office/officeart/2008/layout/VerticalCurvedList"/>
    <dgm:cxn modelId="{BBB446BB-D38A-48AF-99DE-7105A579E833}" type="presParOf" srcId="{44A834BF-DEFB-4D05-8648-AE146FCA7E67}" destId="{72079AE7-49A1-4C30-9122-29EB91F73DC9}" srcOrd="5" destOrd="0" presId="urn:microsoft.com/office/officeart/2008/layout/VerticalCurvedList"/>
    <dgm:cxn modelId="{74F09046-C689-4B75-BB5E-DE76B0FDDB17}" type="presParOf" srcId="{44A834BF-DEFB-4D05-8648-AE146FCA7E67}" destId="{EB29BB23-AE3E-4C25-8756-073D44BBDD15}" srcOrd="6" destOrd="0" presId="urn:microsoft.com/office/officeart/2008/layout/VerticalCurvedList"/>
    <dgm:cxn modelId="{F2A8570D-6956-4FC9-B759-430E0C9E63C2}" type="presParOf" srcId="{EB29BB23-AE3E-4C25-8756-073D44BBDD15}" destId="{F1C82BAA-4456-4679-9A36-3D0F26A1C47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A4215B-4A1B-4966-A75A-1C494C9B1CCA}" type="doc">
      <dgm:prSet loTypeId="urn:microsoft.com/office/officeart/2005/8/layout/process2" loCatId="process" qsTypeId="urn:microsoft.com/office/officeart/2005/8/quickstyle/simple2" qsCatId="simple" csTypeId="urn:microsoft.com/office/officeart/2005/8/colors/accent0_1" csCatId="mainScheme" phldr="1"/>
      <dgm:spPr/>
    </dgm:pt>
    <dgm:pt modelId="{A563E1FD-5432-4824-9BD5-18E7866F6539}">
      <dgm:prSet phldrT="[Texto]"/>
      <dgm:spPr/>
      <dgm:t>
        <a:bodyPr/>
        <a:lstStyle/>
        <a:p>
          <a:r>
            <a:rPr lang="es-EC" dirty="0">
              <a:latin typeface="+mj-lt"/>
            </a:rPr>
            <a:t>Desarrollo económico y generación de empleo.</a:t>
          </a:r>
          <a:endParaRPr lang="es-ES" dirty="0">
            <a:latin typeface="+mj-lt"/>
          </a:endParaRPr>
        </a:p>
      </dgm:t>
    </dgm:pt>
    <dgm:pt modelId="{F7759890-FAA7-411B-A39D-DE21FE1EF5A8}" type="parTrans" cxnId="{44D0D363-C9FC-47FD-9FC4-0F0E9C808A19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1AE0AC0D-0760-4FB8-8D81-CE9EB63B5DFF}" type="sibTrans" cxnId="{44D0D363-C9FC-47FD-9FC4-0F0E9C808A19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A71D8C76-FADB-4428-BDAD-67D4BE1D7225}">
      <dgm:prSet/>
      <dgm:spPr/>
      <dgm:t>
        <a:bodyPr/>
        <a:lstStyle/>
        <a:p>
          <a:r>
            <a:rPr lang="es-CO" dirty="0">
              <a:latin typeface="+mj-lt"/>
            </a:rPr>
            <a:t>Esta investigación es fundamental para el entendimiento de la toma de decisiones financieras.</a:t>
          </a:r>
          <a:endParaRPr lang="es-ES" dirty="0">
            <a:latin typeface="+mj-lt"/>
          </a:endParaRPr>
        </a:p>
      </dgm:t>
    </dgm:pt>
    <dgm:pt modelId="{7A4EAC8E-AF9D-4720-AE5A-BEA3EB674077}" type="parTrans" cxnId="{9C608572-1876-4B5C-874A-3441598A9F7A}">
      <dgm:prSet/>
      <dgm:spPr/>
      <dgm:t>
        <a:bodyPr/>
        <a:lstStyle/>
        <a:p>
          <a:endParaRPr lang="es-ES"/>
        </a:p>
      </dgm:t>
    </dgm:pt>
    <dgm:pt modelId="{84E01B2E-35F9-402E-A571-8642EFAB6D21}" type="sibTrans" cxnId="{9C608572-1876-4B5C-874A-3441598A9F7A}">
      <dgm:prSet/>
      <dgm:spPr/>
      <dgm:t>
        <a:bodyPr/>
        <a:lstStyle/>
        <a:p>
          <a:endParaRPr lang="es-ES"/>
        </a:p>
      </dgm:t>
    </dgm:pt>
    <dgm:pt modelId="{CAAE364E-52A6-40E5-A17B-3A24D45A363A}">
      <dgm:prSet/>
      <dgm:spPr/>
      <dgm:t>
        <a:bodyPr/>
        <a:lstStyle/>
        <a:p>
          <a:r>
            <a:rPr lang="es-EC">
              <a:latin typeface="+mj-lt"/>
            </a:rPr>
            <a:t>Aportar resultados empíricos que permitan ampliar el conocimiento sobre la  política de dividendos.</a:t>
          </a:r>
          <a:endParaRPr lang="es-ES" dirty="0">
            <a:latin typeface="+mj-lt"/>
          </a:endParaRPr>
        </a:p>
      </dgm:t>
    </dgm:pt>
    <dgm:pt modelId="{0A7DD322-152F-40E1-9F6B-6C7D9DA4DE32}" type="parTrans" cxnId="{BAB7896F-5576-4878-BAE3-94A5508E0CA8}">
      <dgm:prSet/>
      <dgm:spPr/>
      <dgm:t>
        <a:bodyPr/>
        <a:lstStyle/>
        <a:p>
          <a:endParaRPr lang="es-EC"/>
        </a:p>
      </dgm:t>
    </dgm:pt>
    <dgm:pt modelId="{9DBC70A0-009C-4D08-81FB-249848D9EEA4}" type="sibTrans" cxnId="{BAB7896F-5576-4878-BAE3-94A5508E0CA8}">
      <dgm:prSet/>
      <dgm:spPr/>
      <dgm:t>
        <a:bodyPr/>
        <a:lstStyle/>
        <a:p>
          <a:endParaRPr lang="es-EC"/>
        </a:p>
      </dgm:t>
    </dgm:pt>
    <dgm:pt modelId="{8A17C3FC-B7AB-44B5-A12A-7409EBC42A27}" type="pres">
      <dgm:prSet presAssocID="{F6A4215B-4A1B-4966-A75A-1C494C9B1CCA}" presName="linearFlow" presStyleCnt="0">
        <dgm:presLayoutVars>
          <dgm:resizeHandles val="exact"/>
        </dgm:presLayoutVars>
      </dgm:prSet>
      <dgm:spPr/>
    </dgm:pt>
    <dgm:pt modelId="{0F848B15-ED24-488A-9665-9AD4D3BBB62E}" type="pres">
      <dgm:prSet presAssocID="{A563E1FD-5432-4824-9BD5-18E7866F653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769704-D6F1-4E66-8CD4-E856A8683A1B}" type="pres">
      <dgm:prSet presAssocID="{1AE0AC0D-0760-4FB8-8D81-CE9EB63B5DFF}" presName="sibTrans" presStyleLbl="sibTrans2D1" presStyleIdx="0" presStyleCnt="2" custAng="16200000"/>
      <dgm:spPr>
        <a:prstGeom prst="downArrow">
          <a:avLst/>
        </a:prstGeom>
      </dgm:spPr>
      <dgm:t>
        <a:bodyPr/>
        <a:lstStyle/>
        <a:p>
          <a:endParaRPr lang="es-EC"/>
        </a:p>
      </dgm:t>
    </dgm:pt>
    <dgm:pt modelId="{D8405048-DEE8-4C79-AA54-185C005E05DC}" type="pres">
      <dgm:prSet presAssocID="{1AE0AC0D-0760-4FB8-8D81-CE9EB63B5DFF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1191CA44-5575-4F7C-802F-7654E7260A48}" type="pres">
      <dgm:prSet presAssocID="{CAAE364E-52A6-40E5-A17B-3A24D45A363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BFF87E-4F41-4870-B053-B79B4A4DDA2C}" type="pres">
      <dgm:prSet presAssocID="{9DBC70A0-009C-4D08-81FB-249848D9EEA4}" presName="sibTrans" presStyleLbl="sibTrans2D1" presStyleIdx="1" presStyleCnt="2"/>
      <dgm:spPr/>
      <dgm:t>
        <a:bodyPr/>
        <a:lstStyle/>
        <a:p>
          <a:endParaRPr lang="es-EC"/>
        </a:p>
      </dgm:t>
    </dgm:pt>
    <dgm:pt modelId="{E90E9C88-0E57-45C9-A17E-0B3FD9C1ADD1}" type="pres">
      <dgm:prSet presAssocID="{9DBC70A0-009C-4D08-81FB-249848D9EEA4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56D2A144-9974-4C28-828A-25D2AE5F0DA3}" type="pres">
      <dgm:prSet presAssocID="{A71D8C76-FADB-4428-BDAD-67D4BE1D7225}" presName="node" presStyleLbl="node1" presStyleIdx="2" presStyleCnt="3" custLinFactNeighborX="1527" custLinFactNeighborY="1187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F65E09E-93DC-4297-A395-1B21243A580A}" type="presOf" srcId="{A71D8C76-FADB-4428-BDAD-67D4BE1D7225}" destId="{56D2A144-9974-4C28-828A-25D2AE5F0DA3}" srcOrd="0" destOrd="0" presId="urn:microsoft.com/office/officeart/2005/8/layout/process2"/>
    <dgm:cxn modelId="{DD95958C-FED3-4DB9-8785-3DD26821D086}" type="presOf" srcId="{A563E1FD-5432-4824-9BD5-18E7866F6539}" destId="{0F848B15-ED24-488A-9665-9AD4D3BBB62E}" srcOrd="0" destOrd="0" presId="urn:microsoft.com/office/officeart/2005/8/layout/process2"/>
    <dgm:cxn modelId="{C3CDEF11-57CC-433F-BA3F-13EB549BFBC2}" type="presOf" srcId="{9DBC70A0-009C-4D08-81FB-249848D9EEA4}" destId="{E90E9C88-0E57-45C9-A17E-0B3FD9C1ADD1}" srcOrd="1" destOrd="0" presId="urn:microsoft.com/office/officeart/2005/8/layout/process2"/>
    <dgm:cxn modelId="{44D0D363-C9FC-47FD-9FC4-0F0E9C808A19}" srcId="{F6A4215B-4A1B-4966-A75A-1C494C9B1CCA}" destId="{A563E1FD-5432-4824-9BD5-18E7866F6539}" srcOrd="0" destOrd="0" parTransId="{F7759890-FAA7-411B-A39D-DE21FE1EF5A8}" sibTransId="{1AE0AC0D-0760-4FB8-8D81-CE9EB63B5DFF}"/>
    <dgm:cxn modelId="{9C608572-1876-4B5C-874A-3441598A9F7A}" srcId="{F6A4215B-4A1B-4966-A75A-1C494C9B1CCA}" destId="{A71D8C76-FADB-4428-BDAD-67D4BE1D7225}" srcOrd="2" destOrd="0" parTransId="{7A4EAC8E-AF9D-4720-AE5A-BEA3EB674077}" sibTransId="{84E01B2E-35F9-402E-A571-8642EFAB6D21}"/>
    <dgm:cxn modelId="{34B5B372-B6DF-4F80-A251-DD4DB46156B1}" type="presOf" srcId="{1AE0AC0D-0760-4FB8-8D81-CE9EB63B5DFF}" destId="{2C769704-D6F1-4E66-8CD4-E856A8683A1B}" srcOrd="0" destOrd="0" presId="urn:microsoft.com/office/officeart/2005/8/layout/process2"/>
    <dgm:cxn modelId="{BAB7896F-5576-4878-BAE3-94A5508E0CA8}" srcId="{F6A4215B-4A1B-4966-A75A-1C494C9B1CCA}" destId="{CAAE364E-52A6-40E5-A17B-3A24D45A363A}" srcOrd="1" destOrd="0" parTransId="{0A7DD322-152F-40E1-9F6B-6C7D9DA4DE32}" sibTransId="{9DBC70A0-009C-4D08-81FB-249848D9EEA4}"/>
    <dgm:cxn modelId="{AB92E89F-3678-4ECD-9243-FF5114E0D265}" type="presOf" srcId="{9DBC70A0-009C-4D08-81FB-249848D9EEA4}" destId="{A8BFF87E-4F41-4870-B053-B79B4A4DDA2C}" srcOrd="0" destOrd="0" presId="urn:microsoft.com/office/officeart/2005/8/layout/process2"/>
    <dgm:cxn modelId="{403A76A3-C797-4D5C-8138-52A5B468D412}" type="presOf" srcId="{F6A4215B-4A1B-4966-A75A-1C494C9B1CCA}" destId="{8A17C3FC-B7AB-44B5-A12A-7409EBC42A27}" srcOrd="0" destOrd="0" presId="urn:microsoft.com/office/officeart/2005/8/layout/process2"/>
    <dgm:cxn modelId="{D6E189DB-0E39-4F6A-ABBA-83C65E348A81}" type="presOf" srcId="{1AE0AC0D-0760-4FB8-8D81-CE9EB63B5DFF}" destId="{D8405048-DEE8-4C79-AA54-185C005E05DC}" srcOrd="1" destOrd="0" presId="urn:microsoft.com/office/officeart/2005/8/layout/process2"/>
    <dgm:cxn modelId="{A5627BB8-FD90-4DF2-A3DC-F26835B464E7}" type="presOf" srcId="{CAAE364E-52A6-40E5-A17B-3A24D45A363A}" destId="{1191CA44-5575-4F7C-802F-7654E7260A48}" srcOrd="0" destOrd="0" presId="urn:microsoft.com/office/officeart/2005/8/layout/process2"/>
    <dgm:cxn modelId="{86E2E3A0-4D9A-4A8B-94E5-B06F40A1BCC6}" type="presParOf" srcId="{8A17C3FC-B7AB-44B5-A12A-7409EBC42A27}" destId="{0F848B15-ED24-488A-9665-9AD4D3BBB62E}" srcOrd="0" destOrd="0" presId="urn:microsoft.com/office/officeart/2005/8/layout/process2"/>
    <dgm:cxn modelId="{6AB56020-19B4-4D5F-9562-B6ED48D2DEE1}" type="presParOf" srcId="{8A17C3FC-B7AB-44B5-A12A-7409EBC42A27}" destId="{2C769704-D6F1-4E66-8CD4-E856A8683A1B}" srcOrd="1" destOrd="0" presId="urn:microsoft.com/office/officeart/2005/8/layout/process2"/>
    <dgm:cxn modelId="{B49047BE-F161-40AE-B4F2-65E5B1F19644}" type="presParOf" srcId="{2C769704-D6F1-4E66-8CD4-E856A8683A1B}" destId="{D8405048-DEE8-4C79-AA54-185C005E05DC}" srcOrd="0" destOrd="0" presId="urn:microsoft.com/office/officeart/2005/8/layout/process2"/>
    <dgm:cxn modelId="{543C0B96-9B34-48EA-91AB-5E3D08B71298}" type="presParOf" srcId="{8A17C3FC-B7AB-44B5-A12A-7409EBC42A27}" destId="{1191CA44-5575-4F7C-802F-7654E7260A48}" srcOrd="2" destOrd="0" presId="urn:microsoft.com/office/officeart/2005/8/layout/process2"/>
    <dgm:cxn modelId="{13B013EF-7040-442D-B588-6DA80BCCFBDD}" type="presParOf" srcId="{8A17C3FC-B7AB-44B5-A12A-7409EBC42A27}" destId="{A8BFF87E-4F41-4870-B053-B79B4A4DDA2C}" srcOrd="3" destOrd="0" presId="urn:microsoft.com/office/officeart/2005/8/layout/process2"/>
    <dgm:cxn modelId="{3D676A08-7174-4D57-86A2-E2CA014655A6}" type="presParOf" srcId="{A8BFF87E-4F41-4870-B053-B79B4A4DDA2C}" destId="{E90E9C88-0E57-45C9-A17E-0B3FD9C1ADD1}" srcOrd="0" destOrd="0" presId="urn:microsoft.com/office/officeart/2005/8/layout/process2"/>
    <dgm:cxn modelId="{9030BAC0-7463-4600-B0C5-B1E2EEF8A68D}" type="presParOf" srcId="{8A17C3FC-B7AB-44B5-A12A-7409EBC42A27}" destId="{56D2A144-9974-4C28-828A-25D2AE5F0DA3}" srcOrd="4" destOrd="0" presId="urn:microsoft.com/office/officeart/2005/8/layout/process2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319D98-D59B-4542-A518-35BC870D3A60}" type="doc">
      <dgm:prSet loTypeId="urn:microsoft.com/office/officeart/2005/8/layout/hierarchy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3B4B5245-0FF0-4821-A53A-5BA4833E544E}">
      <dgm:prSet phldrT="[Texto]" custT="1"/>
      <dgm:spPr/>
      <dgm:t>
        <a:bodyPr/>
        <a:lstStyle/>
        <a:p>
          <a:pPr algn="ctr"/>
          <a:r>
            <a:rPr lang="es-EC" sz="2200" dirty="0">
              <a:latin typeface="+mj-lt"/>
            </a:rPr>
            <a:t>O. General </a:t>
          </a:r>
        </a:p>
      </dgm:t>
    </dgm:pt>
    <dgm:pt modelId="{385888FB-AD48-4AF7-981D-F0019428BD82}" type="parTrans" cxnId="{26D4ECDE-7033-46B2-99C8-74EB0AFA36E5}">
      <dgm:prSet/>
      <dgm:spPr/>
      <dgm:t>
        <a:bodyPr/>
        <a:lstStyle/>
        <a:p>
          <a:endParaRPr lang="es-EC" sz="2200"/>
        </a:p>
      </dgm:t>
    </dgm:pt>
    <dgm:pt modelId="{8EC5F230-EDB9-4577-A40E-8681C5110C5C}" type="sibTrans" cxnId="{26D4ECDE-7033-46B2-99C8-74EB0AFA36E5}">
      <dgm:prSet/>
      <dgm:spPr/>
      <dgm:t>
        <a:bodyPr/>
        <a:lstStyle/>
        <a:p>
          <a:endParaRPr lang="es-EC" sz="2200"/>
        </a:p>
      </dgm:t>
    </dgm:pt>
    <dgm:pt modelId="{98EA3B54-9D0A-4165-955B-5D664F457A6A}">
      <dgm:prSet phldrT="[Texto]" custT="1"/>
      <dgm:spPr/>
      <dgm:t>
        <a:bodyPr/>
        <a:lstStyle/>
        <a:p>
          <a:pPr algn="ctr"/>
          <a:r>
            <a:rPr lang="es-ES" sz="2000" dirty="0">
              <a:latin typeface="+mj-lt"/>
            </a:rPr>
            <a:t>Determinar la incidencia de la política de dividendos en el valor de las acciones de las empresas Manufactureras cotizadas en la Bolsa de Valores Quito.</a:t>
          </a:r>
          <a:endParaRPr lang="es-EC" sz="2000" dirty="0">
            <a:latin typeface="+mj-lt"/>
          </a:endParaRPr>
        </a:p>
      </dgm:t>
    </dgm:pt>
    <dgm:pt modelId="{45BD7ABA-D615-4331-8D88-AB382D305737}" type="parTrans" cxnId="{3CB272FF-F461-4938-8E2C-1187646FE6C5}">
      <dgm:prSet/>
      <dgm:spPr/>
      <dgm:t>
        <a:bodyPr/>
        <a:lstStyle/>
        <a:p>
          <a:endParaRPr lang="es-EC" sz="2200"/>
        </a:p>
      </dgm:t>
    </dgm:pt>
    <dgm:pt modelId="{34E605FA-D98F-4223-AD08-DCA31AB5B011}" type="sibTrans" cxnId="{3CB272FF-F461-4938-8E2C-1187646FE6C5}">
      <dgm:prSet/>
      <dgm:spPr/>
      <dgm:t>
        <a:bodyPr/>
        <a:lstStyle/>
        <a:p>
          <a:endParaRPr lang="es-EC" sz="2200"/>
        </a:p>
      </dgm:t>
    </dgm:pt>
    <dgm:pt modelId="{74923984-BC9B-47C3-A04B-78813A0FADE4}">
      <dgm:prSet phldrT="[Texto]" custT="1"/>
      <dgm:spPr/>
      <dgm:t>
        <a:bodyPr/>
        <a:lstStyle/>
        <a:p>
          <a:r>
            <a:rPr lang="es-EC" sz="2200" dirty="0">
              <a:latin typeface="+mj-lt"/>
            </a:rPr>
            <a:t>O. Específicos</a:t>
          </a:r>
        </a:p>
      </dgm:t>
    </dgm:pt>
    <dgm:pt modelId="{DB058EB2-8816-4F19-BE65-1DE6F991B5AF}" type="parTrans" cxnId="{C12508B9-8A7A-4E90-A8B4-6AD6167F1018}">
      <dgm:prSet/>
      <dgm:spPr/>
      <dgm:t>
        <a:bodyPr/>
        <a:lstStyle/>
        <a:p>
          <a:endParaRPr lang="es-EC" sz="2200"/>
        </a:p>
      </dgm:t>
    </dgm:pt>
    <dgm:pt modelId="{DA479AE0-FF99-44A4-AFAC-FB5D7BCA0912}" type="sibTrans" cxnId="{C12508B9-8A7A-4E90-A8B4-6AD6167F1018}">
      <dgm:prSet/>
      <dgm:spPr/>
      <dgm:t>
        <a:bodyPr/>
        <a:lstStyle/>
        <a:p>
          <a:endParaRPr lang="es-EC" sz="2200"/>
        </a:p>
      </dgm:t>
    </dgm:pt>
    <dgm:pt modelId="{5BC5B39B-ACEC-49A7-80E8-206B9836F8E0}">
      <dgm:prSet phldrT="[Texto]" custT="1"/>
      <dgm:spPr/>
      <dgm:t>
        <a:bodyPr/>
        <a:lstStyle/>
        <a:p>
          <a:pPr algn="ctr">
            <a:lnSpc>
              <a:spcPct val="100000"/>
            </a:lnSpc>
          </a:pPr>
          <a:r>
            <a:rPr lang="es-ES" sz="2000" dirty="0">
              <a:latin typeface="+mj-lt"/>
            </a:rPr>
            <a:t>Establecer el marco referencial o teórico que sustenta la investigación.</a:t>
          </a:r>
          <a:endParaRPr lang="es-EC" sz="2000" dirty="0">
            <a:latin typeface="+mj-lt"/>
          </a:endParaRPr>
        </a:p>
      </dgm:t>
    </dgm:pt>
    <dgm:pt modelId="{A18DD095-BC2B-4EC9-BE6C-96F9E0359D51}" type="parTrans" cxnId="{29BAE626-82ED-40A9-B89C-669610B38924}">
      <dgm:prSet/>
      <dgm:spPr/>
      <dgm:t>
        <a:bodyPr/>
        <a:lstStyle/>
        <a:p>
          <a:endParaRPr lang="es-EC" sz="2200"/>
        </a:p>
      </dgm:t>
    </dgm:pt>
    <dgm:pt modelId="{F1CC536E-B40B-4F52-B956-52D1610E64EB}" type="sibTrans" cxnId="{29BAE626-82ED-40A9-B89C-669610B38924}">
      <dgm:prSet/>
      <dgm:spPr/>
      <dgm:t>
        <a:bodyPr/>
        <a:lstStyle/>
        <a:p>
          <a:endParaRPr lang="es-EC" sz="2200"/>
        </a:p>
      </dgm:t>
    </dgm:pt>
    <dgm:pt modelId="{E0B7858A-B6AF-4288-84C4-4FC0FA18B7FD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s-ES" sz="2000" dirty="0">
              <a:latin typeface="+mj-lt"/>
            </a:rPr>
            <a:t>Realizar un diagnóstico situacional de las empresas manufactureras.</a:t>
          </a:r>
          <a:endParaRPr lang="es-EC" sz="2000" dirty="0">
            <a:latin typeface="+mj-lt"/>
          </a:endParaRPr>
        </a:p>
      </dgm:t>
    </dgm:pt>
    <dgm:pt modelId="{07C97380-51CA-4F11-B631-EE0C98F02924}" type="parTrans" cxnId="{2FA04838-20CC-4C89-87DE-E82821B0D36F}">
      <dgm:prSet/>
      <dgm:spPr/>
      <dgm:t>
        <a:bodyPr/>
        <a:lstStyle/>
        <a:p>
          <a:endParaRPr lang="es-EC" sz="2200"/>
        </a:p>
      </dgm:t>
    </dgm:pt>
    <dgm:pt modelId="{997BE72A-F89C-4145-9FF1-A8829C6ADA83}" type="sibTrans" cxnId="{2FA04838-20CC-4C89-87DE-E82821B0D36F}">
      <dgm:prSet/>
      <dgm:spPr/>
      <dgm:t>
        <a:bodyPr/>
        <a:lstStyle/>
        <a:p>
          <a:endParaRPr lang="es-EC" sz="2200"/>
        </a:p>
      </dgm:t>
    </dgm:pt>
    <dgm:pt modelId="{A5AA7041-51DC-457E-9688-8865D15673A7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s-ES" sz="2000" dirty="0">
              <a:latin typeface="+mj-lt"/>
            </a:rPr>
            <a:t>Determinar la incidencia de la política de dividendos en el valor de las acciones.</a:t>
          </a:r>
          <a:endParaRPr lang="es-EC" sz="2000" dirty="0">
            <a:latin typeface="+mj-lt"/>
          </a:endParaRPr>
        </a:p>
      </dgm:t>
    </dgm:pt>
    <dgm:pt modelId="{9F371651-071F-41E9-B962-5A61F0918DD2}" type="parTrans" cxnId="{6DDBAAB1-32EC-4DAC-A2DB-F7E94C4F6104}">
      <dgm:prSet/>
      <dgm:spPr/>
      <dgm:t>
        <a:bodyPr/>
        <a:lstStyle/>
        <a:p>
          <a:endParaRPr lang="es-EC" sz="2200"/>
        </a:p>
      </dgm:t>
    </dgm:pt>
    <dgm:pt modelId="{1106D54D-05E0-4D77-9E9C-6DA277C0399F}" type="sibTrans" cxnId="{6DDBAAB1-32EC-4DAC-A2DB-F7E94C4F6104}">
      <dgm:prSet/>
      <dgm:spPr/>
      <dgm:t>
        <a:bodyPr/>
        <a:lstStyle/>
        <a:p>
          <a:endParaRPr lang="es-EC" sz="2200"/>
        </a:p>
      </dgm:t>
    </dgm:pt>
    <dgm:pt modelId="{A0D74501-8B3D-40CE-94C2-7B392937CC34}" type="pres">
      <dgm:prSet presAssocID="{E3319D98-D59B-4542-A518-35BC870D3A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BA301D37-E6ED-4EC8-903E-E369BA764E8C}" type="pres">
      <dgm:prSet presAssocID="{3B4B5245-0FF0-4821-A53A-5BA4833E544E}" presName="root" presStyleCnt="0"/>
      <dgm:spPr/>
    </dgm:pt>
    <dgm:pt modelId="{814483D8-019A-4672-BF3F-74D6336DE0D1}" type="pres">
      <dgm:prSet presAssocID="{3B4B5245-0FF0-4821-A53A-5BA4833E544E}" presName="rootComposite" presStyleCnt="0"/>
      <dgm:spPr/>
    </dgm:pt>
    <dgm:pt modelId="{F766D6F4-F079-4658-8249-10CF2D197D37}" type="pres">
      <dgm:prSet presAssocID="{3B4B5245-0FF0-4821-A53A-5BA4833E544E}" presName="rootText" presStyleLbl="node1" presStyleIdx="0" presStyleCnt="2" custLinFactNeighborX="1863" custLinFactNeighborY="10852"/>
      <dgm:spPr/>
      <dgm:t>
        <a:bodyPr/>
        <a:lstStyle/>
        <a:p>
          <a:endParaRPr lang="es-EC"/>
        </a:p>
      </dgm:t>
    </dgm:pt>
    <dgm:pt modelId="{00AB55B6-30D8-4115-A63C-C12CD2692CC9}" type="pres">
      <dgm:prSet presAssocID="{3B4B5245-0FF0-4821-A53A-5BA4833E544E}" presName="rootConnector" presStyleLbl="node1" presStyleIdx="0" presStyleCnt="2"/>
      <dgm:spPr/>
      <dgm:t>
        <a:bodyPr/>
        <a:lstStyle/>
        <a:p>
          <a:endParaRPr lang="es-EC"/>
        </a:p>
      </dgm:t>
    </dgm:pt>
    <dgm:pt modelId="{EF83EC26-28FC-4189-A391-5E2E61B382AD}" type="pres">
      <dgm:prSet presAssocID="{3B4B5245-0FF0-4821-A53A-5BA4833E544E}" presName="childShape" presStyleCnt="0"/>
      <dgm:spPr/>
    </dgm:pt>
    <dgm:pt modelId="{D67BEE22-011D-4645-83B4-2BAE7B1DBC9A}" type="pres">
      <dgm:prSet presAssocID="{45BD7ABA-D615-4331-8D88-AB382D305737}" presName="Name13" presStyleLbl="parChTrans1D2" presStyleIdx="0" presStyleCnt="4"/>
      <dgm:spPr/>
      <dgm:t>
        <a:bodyPr/>
        <a:lstStyle/>
        <a:p>
          <a:endParaRPr lang="es-EC"/>
        </a:p>
      </dgm:t>
    </dgm:pt>
    <dgm:pt modelId="{50E5C349-3F80-4C68-B2EE-BD26B37136E4}" type="pres">
      <dgm:prSet presAssocID="{98EA3B54-9D0A-4165-955B-5D664F457A6A}" presName="childText" presStyleLbl="bgAcc1" presStyleIdx="0" presStyleCnt="4" custScaleX="253316" custScaleY="219467" custLinFactNeighborX="-1137" custLinFactNeighborY="-61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CE84947-2867-42C0-B92E-9E4BF1E8AEAC}" type="pres">
      <dgm:prSet presAssocID="{74923984-BC9B-47C3-A04B-78813A0FADE4}" presName="root" presStyleCnt="0"/>
      <dgm:spPr/>
    </dgm:pt>
    <dgm:pt modelId="{CE6F17D7-39DF-4C9B-8EA3-8C3B1E60A6FC}" type="pres">
      <dgm:prSet presAssocID="{74923984-BC9B-47C3-A04B-78813A0FADE4}" presName="rootComposite" presStyleCnt="0"/>
      <dgm:spPr/>
    </dgm:pt>
    <dgm:pt modelId="{542244F6-B843-4536-BCBE-D46A1999E75D}" type="pres">
      <dgm:prSet presAssocID="{74923984-BC9B-47C3-A04B-78813A0FADE4}" presName="rootText" presStyleLbl="node1" presStyleIdx="1" presStyleCnt="2"/>
      <dgm:spPr/>
      <dgm:t>
        <a:bodyPr/>
        <a:lstStyle/>
        <a:p>
          <a:endParaRPr lang="es-EC"/>
        </a:p>
      </dgm:t>
    </dgm:pt>
    <dgm:pt modelId="{5EA8C93D-1DCF-4E46-B83D-11BAC43A7E07}" type="pres">
      <dgm:prSet presAssocID="{74923984-BC9B-47C3-A04B-78813A0FADE4}" presName="rootConnector" presStyleLbl="node1" presStyleIdx="1" presStyleCnt="2"/>
      <dgm:spPr/>
      <dgm:t>
        <a:bodyPr/>
        <a:lstStyle/>
        <a:p>
          <a:endParaRPr lang="es-EC"/>
        </a:p>
      </dgm:t>
    </dgm:pt>
    <dgm:pt modelId="{91EF2CD8-9626-46AF-9F48-776D8EAE01B6}" type="pres">
      <dgm:prSet presAssocID="{74923984-BC9B-47C3-A04B-78813A0FADE4}" presName="childShape" presStyleCnt="0"/>
      <dgm:spPr/>
    </dgm:pt>
    <dgm:pt modelId="{406D8D4A-93B5-46D2-8BA0-72A44B675918}" type="pres">
      <dgm:prSet presAssocID="{A18DD095-BC2B-4EC9-BE6C-96F9E0359D51}" presName="Name13" presStyleLbl="parChTrans1D2" presStyleIdx="1" presStyleCnt="4"/>
      <dgm:spPr/>
      <dgm:t>
        <a:bodyPr/>
        <a:lstStyle/>
        <a:p>
          <a:endParaRPr lang="es-EC"/>
        </a:p>
      </dgm:t>
    </dgm:pt>
    <dgm:pt modelId="{79D46F9B-B5E6-4F05-AA02-BB6493959C99}" type="pres">
      <dgm:prSet presAssocID="{5BC5B39B-ACEC-49A7-80E8-206B9836F8E0}" presName="childText" presStyleLbl="bgAcc1" presStyleIdx="1" presStyleCnt="4" custScaleX="239981" custScaleY="909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10E7342-DF1E-4E1D-8AE4-34AE58D29DE1}" type="pres">
      <dgm:prSet presAssocID="{07C97380-51CA-4F11-B631-EE0C98F02924}" presName="Name13" presStyleLbl="parChTrans1D2" presStyleIdx="2" presStyleCnt="4"/>
      <dgm:spPr/>
      <dgm:t>
        <a:bodyPr/>
        <a:lstStyle/>
        <a:p>
          <a:endParaRPr lang="es-EC"/>
        </a:p>
      </dgm:t>
    </dgm:pt>
    <dgm:pt modelId="{B1649B53-9F53-4BD1-A092-5D196B32686D}" type="pres">
      <dgm:prSet presAssocID="{E0B7858A-B6AF-4288-84C4-4FC0FA18B7FD}" presName="childText" presStyleLbl="bgAcc1" presStyleIdx="2" presStyleCnt="4" custScaleX="239981" custScaleY="909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7FDC94-FB16-479E-86E8-EE158A24113E}" type="pres">
      <dgm:prSet presAssocID="{9F371651-071F-41E9-B962-5A61F0918DD2}" presName="Name13" presStyleLbl="parChTrans1D2" presStyleIdx="3" presStyleCnt="4"/>
      <dgm:spPr/>
      <dgm:t>
        <a:bodyPr/>
        <a:lstStyle/>
        <a:p>
          <a:endParaRPr lang="es-EC"/>
        </a:p>
      </dgm:t>
    </dgm:pt>
    <dgm:pt modelId="{471F8407-F339-410F-8EC4-08C5F4511C31}" type="pres">
      <dgm:prSet presAssocID="{A5AA7041-51DC-457E-9688-8865D15673A7}" presName="childText" presStyleLbl="bgAcc1" presStyleIdx="3" presStyleCnt="4" custScaleX="239981" custScaleY="9090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CB272FF-F461-4938-8E2C-1187646FE6C5}" srcId="{3B4B5245-0FF0-4821-A53A-5BA4833E544E}" destId="{98EA3B54-9D0A-4165-955B-5D664F457A6A}" srcOrd="0" destOrd="0" parTransId="{45BD7ABA-D615-4331-8D88-AB382D305737}" sibTransId="{34E605FA-D98F-4223-AD08-DCA31AB5B011}"/>
    <dgm:cxn modelId="{2FA04838-20CC-4C89-87DE-E82821B0D36F}" srcId="{74923984-BC9B-47C3-A04B-78813A0FADE4}" destId="{E0B7858A-B6AF-4288-84C4-4FC0FA18B7FD}" srcOrd="1" destOrd="0" parTransId="{07C97380-51CA-4F11-B631-EE0C98F02924}" sibTransId="{997BE72A-F89C-4145-9FF1-A8829C6ADA83}"/>
    <dgm:cxn modelId="{3E6D0AD8-D995-4E29-9566-14E3C70A08C1}" type="presOf" srcId="{5BC5B39B-ACEC-49A7-80E8-206B9836F8E0}" destId="{79D46F9B-B5E6-4F05-AA02-BB6493959C99}" srcOrd="0" destOrd="0" presId="urn:microsoft.com/office/officeart/2005/8/layout/hierarchy3"/>
    <dgm:cxn modelId="{6DDBAAB1-32EC-4DAC-A2DB-F7E94C4F6104}" srcId="{74923984-BC9B-47C3-A04B-78813A0FADE4}" destId="{A5AA7041-51DC-457E-9688-8865D15673A7}" srcOrd="2" destOrd="0" parTransId="{9F371651-071F-41E9-B962-5A61F0918DD2}" sibTransId="{1106D54D-05E0-4D77-9E9C-6DA277C0399F}"/>
    <dgm:cxn modelId="{14963DFF-41A8-4C1B-9A7D-2CBA4C12FE40}" type="presOf" srcId="{07C97380-51CA-4F11-B631-EE0C98F02924}" destId="{810E7342-DF1E-4E1D-8AE4-34AE58D29DE1}" srcOrd="0" destOrd="0" presId="urn:microsoft.com/office/officeart/2005/8/layout/hierarchy3"/>
    <dgm:cxn modelId="{64BF1867-3B73-4C8B-B72B-12A018E15987}" type="presOf" srcId="{74923984-BC9B-47C3-A04B-78813A0FADE4}" destId="{5EA8C93D-1DCF-4E46-B83D-11BAC43A7E07}" srcOrd="1" destOrd="0" presId="urn:microsoft.com/office/officeart/2005/8/layout/hierarchy3"/>
    <dgm:cxn modelId="{C12508B9-8A7A-4E90-A8B4-6AD6167F1018}" srcId="{E3319D98-D59B-4542-A518-35BC870D3A60}" destId="{74923984-BC9B-47C3-A04B-78813A0FADE4}" srcOrd="1" destOrd="0" parTransId="{DB058EB2-8816-4F19-BE65-1DE6F991B5AF}" sibTransId="{DA479AE0-FF99-44A4-AFAC-FB5D7BCA0912}"/>
    <dgm:cxn modelId="{633C1436-6F27-4F09-B9CA-AD851A9AB69E}" type="presOf" srcId="{45BD7ABA-D615-4331-8D88-AB382D305737}" destId="{D67BEE22-011D-4645-83B4-2BAE7B1DBC9A}" srcOrd="0" destOrd="0" presId="urn:microsoft.com/office/officeart/2005/8/layout/hierarchy3"/>
    <dgm:cxn modelId="{96909E12-3334-4535-AD0F-968CC2BB1459}" type="presOf" srcId="{74923984-BC9B-47C3-A04B-78813A0FADE4}" destId="{542244F6-B843-4536-BCBE-D46A1999E75D}" srcOrd="0" destOrd="0" presId="urn:microsoft.com/office/officeart/2005/8/layout/hierarchy3"/>
    <dgm:cxn modelId="{881DDE42-AC3C-4326-99D8-BA1CCAD22A48}" type="presOf" srcId="{E0B7858A-B6AF-4288-84C4-4FC0FA18B7FD}" destId="{B1649B53-9F53-4BD1-A092-5D196B32686D}" srcOrd="0" destOrd="0" presId="urn:microsoft.com/office/officeart/2005/8/layout/hierarchy3"/>
    <dgm:cxn modelId="{6D8B8FC7-C057-444A-AC66-E39FDA357127}" type="presOf" srcId="{3B4B5245-0FF0-4821-A53A-5BA4833E544E}" destId="{00AB55B6-30D8-4115-A63C-C12CD2692CC9}" srcOrd="1" destOrd="0" presId="urn:microsoft.com/office/officeart/2005/8/layout/hierarchy3"/>
    <dgm:cxn modelId="{FEEF6FA5-9DDC-47FB-8B2D-49372DFE9300}" type="presOf" srcId="{E3319D98-D59B-4542-A518-35BC870D3A60}" destId="{A0D74501-8B3D-40CE-94C2-7B392937CC34}" srcOrd="0" destOrd="0" presId="urn:microsoft.com/office/officeart/2005/8/layout/hierarchy3"/>
    <dgm:cxn modelId="{63F857B1-0A0B-4F45-BFA1-DD1D02D3F3D4}" type="presOf" srcId="{3B4B5245-0FF0-4821-A53A-5BA4833E544E}" destId="{F766D6F4-F079-4658-8249-10CF2D197D37}" srcOrd="0" destOrd="0" presId="urn:microsoft.com/office/officeart/2005/8/layout/hierarchy3"/>
    <dgm:cxn modelId="{95143632-616D-4B22-9681-0E79A0937703}" type="presOf" srcId="{9F371651-071F-41E9-B962-5A61F0918DD2}" destId="{137FDC94-FB16-479E-86E8-EE158A24113E}" srcOrd="0" destOrd="0" presId="urn:microsoft.com/office/officeart/2005/8/layout/hierarchy3"/>
    <dgm:cxn modelId="{26D4ECDE-7033-46B2-99C8-74EB0AFA36E5}" srcId="{E3319D98-D59B-4542-A518-35BC870D3A60}" destId="{3B4B5245-0FF0-4821-A53A-5BA4833E544E}" srcOrd="0" destOrd="0" parTransId="{385888FB-AD48-4AF7-981D-F0019428BD82}" sibTransId="{8EC5F230-EDB9-4577-A40E-8681C5110C5C}"/>
    <dgm:cxn modelId="{29BAE626-82ED-40A9-B89C-669610B38924}" srcId="{74923984-BC9B-47C3-A04B-78813A0FADE4}" destId="{5BC5B39B-ACEC-49A7-80E8-206B9836F8E0}" srcOrd="0" destOrd="0" parTransId="{A18DD095-BC2B-4EC9-BE6C-96F9E0359D51}" sibTransId="{F1CC536E-B40B-4F52-B956-52D1610E64EB}"/>
    <dgm:cxn modelId="{6C71E8E1-BDFB-440C-B684-150AE6AB5D11}" type="presOf" srcId="{A18DD095-BC2B-4EC9-BE6C-96F9E0359D51}" destId="{406D8D4A-93B5-46D2-8BA0-72A44B675918}" srcOrd="0" destOrd="0" presId="urn:microsoft.com/office/officeart/2005/8/layout/hierarchy3"/>
    <dgm:cxn modelId="{601A93DF-0C2B-4E6D-B935-E8FA1468BF38}" type="presOf" srcId="{A5AA7041-51DC-457E-9688-8865D15673A7}" destId="{471F8407-F339-410F-8EC4-08C5F4511C31}" srcOrd="0" destOrd="0" presId="urn:microsoft.com/office/officeart/2005/8/layout/hierarchy3"/>
    <dgm:cxn modelId="{9F06C0A8-6D57-435A-9AED-98C4A3C2B9FC}" type="presOf" srcId="{98EA3B54-9D0A-4165-955B-5D664F457A6A}" destId="{50E5C349-3F80-4C68-B2EE-BD26B37136E4}" srcOrd="0" destOrd="0" presId="urn:microsoft.com/office/officeart/2005/8/layout/hierarchy3"/>
    <dgm:cxn modelId="{A756E510-B082-49DB-BB18-2BBDF72D912E}" type="presParOf" srcId="{A0D74501-8B3D-40CE-94C2-7B392937CC34}" destId="{BA301D37-E6ED-4EC8-903E-E369BA764E8C}" srcOrd="0" destOrd="0" presId="urn:microsoft.com/office/officeart/2005/8/layout/hierarchy3"/>
    <dgm:cxn modelId="{5D457F16-29EF-4611-917C-B99730B52231}" type="presParOf" srcId="{BA301D37-E6ED-4EC8-903E-E369BA764E8C}" destId="{814483D8-019A-4672-BF3F-74D6336DE0D1}" srcOrd="0" destOrd="0" presId="urn:microsoft.com/office/officeart/2005/8/layout/hierarchy3"/>
    <dgm:cxn modelId="{9965ABF3-72B8-4849-BA98-653755D76226}" type="presParOf" srcId="{814483D8-019A-4672-BF3F-74D6336DE0D1}" destId="{F766D6F4-F079-4658-8249-10CF2D197D37}" srcOrd="0" destOrd="0" presId="urn:microsoft.com/office/officeart/2005/8/layout/hierarchy3"/>
    <dgm:cxn modelId="{62E80ADE-BD61-4C51-9FC9-0F0C89FA73D8}" type="presParOf" srcId="{814483D8-019A-4672-BF3F-74D6336DE0D1}" destId="{00AB55B6-30D8-4115-A63C-C12CD2692CC9}" srcOrd="1" destOrd="0" presId="urn:microsoft.com/office/officeart/2005/8/layout/hierarchy3"/>
    <dgm:cxn modelId="{E8952A38-A023-476D-93A0-D7E1298BE026}" type="presParOf" srcId="{BA301D37-E6ED-4EC8-903E-E369BA764E8C}" destId="{EF83EC26-28FC-4189-A391-5E2E61B382AD}" srcOrd="1" destOrd="0" presId="urn:microsoft.com/office/officeart/2005/8/layout/hierarchy3"/>
    <dgm:cxn modelId="{459BD207-EA63-4586-9D2F-DA44FAB2467E}" type="presParOf" srcId="{EF83EC26-28FC-4189-A391-5E2E61B382AD}" destId="{D67BEE22-011D-4645-83B4-2BAE7B1DBC9A}" srcOrd="0" destOrd="0" presId="urn:microsoft.com/office/officeart/2005/8/layout/hierarchy3"/>
    <dgm:cxn modelId="{1716C735-A82C-4288-B010-838519C83C47}" type="presParOf" srcId="{EF83EC26-28FC-4189-A391-5E2E61B382AD}" destId="{50E5C349-3F80-4C68-B2EE-BD26B37136E4}" srcOrd="1" destOrd="0" presId="urn:microsoft.com/office/officeart/2005/8/layout/hierarchy3"/>
    <dgm:cxn modelId="{B5D274B0-503F-4F4B-9D4D-7980D012C1C3}" type="presParOf" srcId="{A0D74501-8B3D-40CE-94C2-7B392937CC34}" destId="{DCE84947-2867-42C0-B92E-9E4BF1E8AEAC}" srcOrd="1" destOrd="0" presId="urn:microsoft.com/office/officeart/2005/8/layout/hierarchy3"/>
    <dgm:cxn modelId="{BE134C65-76AE-4D45-96F0-C1347B7F890B}" type="presParOf" srcId="{DCE84947-2867-42C0-B92E-9E4BF1E8AEAC}" destId="{CE6F17D7-39DF-4C9B-8EA3-8C3B1E60A6FC}" srcOrd="0" destOrd="0" presId="urn:microsoft.com/office/officeart/2005/8/layout/hierarchy3"/>
    <dgm:cxn modelId="{0B1C12DE-F1F1-461A-A7FD-D7D0AB680BFE}" type="presParOf" srcId="{CE6F17D7-39DF-4C9B-8EA3-8C3B1E60A6FC}" destId="{542244F6-B843-4536-BCBE-D46A1999E75D}" srcOrd="0" destOrd="0" presId="urn:microsoft.com/office/officeart/2005/8/layout/hierarchy3"/>
    <dgm:cxn modelId="{925225AD-E0F8-42B8-A429-CB1D662F215A}" type="presParOf" srcId="{CE6F17D7-39DF-4C9B-8EA3-8C3B1E60A6FC}" destId="{5EA8C93D-1DCF-4E46-B83D-11BAC43A7E07}" srcOrd="1" destOrd="0" presId="urn:microsoft.com/office/officeart/2005/8/layout/hierarchy3"/>
    <dgm:cxn modelId="{B8BD13CE-CE07-4368-9538-39679EDDC20B}" type="presParOf" srcId="{DCE84947-2867-42C0-B92E-9E4BF1E8AEAC}" destId="{91EF2CD8-9626-46AF-9F48-776D8EAE01B6}" srcOrd="1" destOrd="0" presId="urn:microsoft.com/office/officeart/2005/8/layout/hierarchy3"/>
    <dgm:cxn modelId="{2B8055CA-0B18-4FC5-83B3-C75F37E3A074}" type="presParOf" srcId="{91EF2CD8-9626-46AF-9F48-776D8EAE01B6}" destId="{406D8D4A-93B5-46D2-8BA0-72A44B675918}" srcOrd="0" destOrd="0" presId="urn:microsoft.com/office/officeart/2005/8/layout/hierarchy3"/>
    <dgm:cxn modelId="{EDF33D40-B5AA-4D5A-8AF5-C46E492B1FEF}" type="presParOf" srcId="{91EF2CD8-9626-46AF-9F48-776D8EAE01B6}" destId="{79D46F9B-B5E6-4F05-AA02-BB6493959C99}" srcOrd="1" destOrd="0" presId="urn:microsoft.com/office/officeart/2005/8/layout/hierarchy3"/>
    <dgm:cxn modelId="{81080851-8E79-4404-83FF-F80E6B1C4FB4}" type="presParOf" srcId="{91EF2CD8-9626-46AF-9F48-776D8EAE01B6}" destId="{810E7342-DF1E-4E1D-8AE4-34AE58D29DE1}" srcOrd="2" destOrd="0" presId="urn:microsoft.com/office/officeart/2005/8/layout/hierarchy3"/>
    <dgm:cxn modelId="{8184E66D-AC06-45DC-B468-01DDE4CAF219}" type="presParOf" srcId="{91EF2CD8-9626-46AF-9F48-776D8EAE01B6}" destId="{B1649B53-9F53-4BD1-A092-5D196B32686D}" srcOrd="3" destOrd="0" presId="urn:microsoft.com/office/officeart/2005/8/layout/hierarchy3"/>
    <dgm:cxn modelId="{17240951-8C95-4228-B081-E06414BD6B51}" type="presParOf" srcId="{91EF2CD8-9626-46AF-9F48-776D8EAE01B6}" destId="{137FDC94-FB16-479E-86E8-EE158A24113E}" srcOrd="4" destOrd="0" presId="urn:microsoft.com/office/officeart/2005/8/layout/hierarchy3"/>
    <dgm:cxn modelId="{CA414E6A-C0C2-4593-A92E-F8337088A6E8}" type="presParOf" srcId="{91EF2CD8-9626-46AF-9F48-776D8EAE01B6}" destId="{471F8407-F339-410F-8EC4-08C5F4511C3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AD6497-1AE9-4668-879B-D5C6D3E8FE9C}" type="doc">
      <dgm:prSet loTypeId="urn:microsoft.com/office/officeart/2005/8/layout/venn3" loCatId="relationship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FCBD2101-3CA0-471F-8023-017EF5ECC69E}">
      <dgm:prSet phldrT="[Texto]" custT="1"/>
      <dgm:spPr/>
      <dgm:t>
        <a:bodyPr/>
        <a:lstStyle/>
        <a:p>
          <a:r>
            <a:rPr lang="es-ES" sz="1700" b="1" dirty="0">
              <a:solidFill>
                <a:schemeClr val="bg2">
                  <a:lumMod val="10000"/>
                </a:schemeClr>
              </a:solidFill>
            </a:rPr>
            <a:t>Bases de Datos</a:t>
          </a:r>
          <a:endParaRPr lang="es-ES" sz="1700" dirty="0">
            <a:solidFill>
              <a:schemeClr val="bg2">
                <a:lumMod val="10000"/>
              </a:schemeClr>
            </a:solidFill>
          </a:endParaRPr>
        </a:p>
        <a:p>
          <a:r>
            <a:rPr lang="es-ES" sz="1700" dirty="0">
              <a:solidFill>
                <a:schemeClr val="bg2">
                  <a:lumMod val="10000"/>
                </a:schemeClr>
              </a:solidFill>
            </a:rPr>
            <a:t> Análisis Histórico.</a:t>
          </a:r>
        </a:p>
      </dgm:t>
    </dgm:pt>
    <dgm:pt modelId="{49193476-BDA7-4D4D-B992-9C685E1D0C62}" type="parTrans" cxnId="{0B0D2A27-B268-4A97-936F-6E9CE1EEFB96}">
      <dgm:prSet/>
      <dgm:spPr/>
      <dgm:t>
        <a:bodyPr/>
        <a:lstStyle/>
        <a:p>
          <a:endParaRPr lang="es-ES" sz="1700">
            <a:solidFill>
              <a:schemeClr val="bg2">
                <a:lumMod val="10000"/>
              </a:schemeClr>
            </a:solidFill>
          </a:endParaRPr>
        </a:p>
      </dgm:t>
    </dgm:pt>
    <dgm:pt modelId="{24A27583-0DFA-4282-8C9E-D6EB3F3A579C}" type="sibTrans" cxnId="{0B0D2A27-B268-4A97-936F-6E9CE1EEFB96}">
      <dgm:prSet/>
      <dgm:spPr/>
      <dgm:t>
        <a:bodyPr/>
        <a:lstStyle/>
        <a:p>
          <a:endParaRPr lang="es-ES" sz="1700">
            <a:solidFill>
              <a:schemeClr val="bg2">
                <a:lumMod val="10000"/>
              </a:schemeClr>
            </a:solidFill>
          </a:endParaRPr>
        </a:p>
      </dgm:t>
    </dgm:pt>
    <dgm:pt modelId="{4FCCA9A3-CA61-4281-8539-B23053409D3A}" type="pres">
      <dgm:prSet presAssocID="{29AD6497-1AE9-4668-879B-D5C6D3E8FE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50860A5-C424-40A4-BB17-FBC14DE6E2C3}" type="pres">
      <dgm:prSet presAssocID="{FCBD2101-3CA0-471F-8023-017EF5ECC69E}" presName="Name5" presStyleLbl="vennNode1" presStyleIdx="0" presStyleCnt="1" custLinFactNeighborX="5318" custLinFactNeighborY="-394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260C572-5C4B-48A7-8929-EAAAD520B03E}" type="presOf" srcId="{29AD6497-1AE9-4668-879B-D5C6D3E8FE9C}" destId="{4FCCA9A3-CA61-4281-8539-B23053409D3A}" srcOrd="0" destOrd="0" presId="urn:microsoft.com/office/officeart/2005/8/layout/venn3"/>
    <dgm:cxn modelId="{BF3CA00D-CBBD-4879-9C00-EA969AE3BB01}" type="presOf" srcId="{FCBD2101-3CA0-471F-8023-017EF5ECC69E}" destId="{450860A5-C424-40A4-BB17-FBC14DE6E2C3}" srcOrd="0" destOrd="0" presId="urn:microsoft.com/office/officeart/2005/8/layout/venn3"/>
    <dgm:cxn modelId="{0B0D2A27-B268-4A97-936F-6E9CE1EEFB96}" srcId="{29AD6497-1AE9-4668-879B-D5C6D3E8FE9C}" destId="{FCBD2101-3CA0-471F-8023-017EF5ECC69E}" srcOrd="0" destOrd="0" parTransId="{49193476-BDA7-4D4D-B992-9C685E1D0C62}" sibTransId="{24A27583-0DFA-4282-8C9E-D6EB3F3A579C}"/>
    <dgm:cxn modelId="{7699E8F3-4338-4309-BC21-DCE732B8B637}" type="presParOf" srcId="{4FCCA9A3-CA61-4281-8539-B23053409D3A}" destId="{450860A5-C424-40A4-BB17-FBC14DE6E2C3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9205CD-0968-4C79-9BC5-E5A371D8CC7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5AFA4B0-CD7D-4187-8AF5-40FE68123411}">
      <dgm:prSet phldrT="[Texto]" custT="1"/>
      <dgm:spPr/>
      <dgm:t>
        <a:bodyPr/>
        <a:lstStyle/>
        <a:p>
          <a:r>
            <a:rPr lang="es-MX" sz="1600" dirty="0">
              <a:latin typeface="+mj-lt"/>
            </a:rPr>
            <a:t>Manufactureras: </a:t>
          </a:r>
        </a:p>
      </dgm:t>
    </dgm:pt>
    <dgm:pt modelId="{C24AB396-8903-4361-A8DC-D90647729BC4}" type="parTrans" cxnId="{FA9D9FCA-B640-4884-911D-5A5A40CA77FE}">
      <dgm:prSet/>
      <dgm:spPr/>
      <dgm:t>
        <a:bodyPr/>
        <a:lstStyle/>
        <a:p>
          <a:endParaRPr lang="es-MX" sz="1600">
            <a:latin typeface="+mj-lt"/>
          </a:endParaRPr>
        </a:p>
      </dgm:t>
    </dgm:pt>
    <dgm:pt modelId="{9C8DDB95-6909-4691-A5A8-0B2BEFE3D015}" type="sibTrans" cxnId="{FA9D9FCA-B640-4884-911D-5A5A40CA77FE}">
      <dgm:prSet/>
      <dgm:spPr/>
      <dgm:t>
        <a:bodyPr/>
        <a:lstStyle/>
        <a:p>
          <a:endParaRPr lang="es-MX" sz="1600">
            <a:latin typeface="+mj-lt"/>
          </a:endParaRPr>
        </a:p>
      </dgm:t>
    </dgm:pt>
    <dgm:pt modelId="{7AA9FF27-20B4-4A2E-94CB-3ACA0A33C773}">
      <dgm:prSet phldrT="[Texto]" custT="1"/>
      <dgm:spPr/>
      <dgm:t>
        <a:bodyPr/>
        <a:lstStyle/>
        <a:p>
          <a:r>
            <a:rPr lang="es-MX" sz="1600" dirty="0">
              <a:latin typeface="+mj-lt"/>
            </a:rPr>
            <a:t>Activos: 4878</a:t>
          </a:r>
        </a:p>
      </dgm:t>
    </dgm:pt>
    <dgm:pt modelId="{51F5BE3C-8949-40CB-8428-B98395F7C4EC}" type="parTrans" cxnId="{B175F5BB-9927-44E4-A5DF-47B08F2E7BC6}">
      <dgm:prSet/>
      <dgm:spPr/>
      <dgm:t>
        <a:bodyPr/>
        <a:lstStyle/>
        <a:p>
          <a:endParaRPr lang="es-MX" sz="1600">
            <a:latin typeface="+mj-lt"/>
          </a:endParaRPr>
        </a:p>
      </dgm:t>
    </dgm:pt>
    <dgm:pt modelId="{4950029B-C6FA-404F-A1BC-6DA6DB497B37}" type="sibTrans" cxnId="{B175F5BB-9927-44E4-A5DF-47B08F2E7BC6}">
      <dgm:prSet/>
      <dgm:spPr/>
      <dgm:t>
        <a:bodyPr/>
        <a:lstStyle/>
        <a:p>
          <a:endParaRPr lang="es-MX" sz="1600">
            <a:latin typeface="+mj-lt"/>
          </a:endParaRPr>
        </a:p>
      </dgm:t>
    </dgm:pt>
    <dgm:pt modelId="{ABD10491-81F0-471E-80A3-D514BAEF0FDD}">
      <dgm:prSet phldrT="[Texto]" custT="1"/>
      <dgm:spPr/>
      <dgm:t>
        <a:bodyPr/>
        <a:lstStyle/>
        <a:p>
          <a:r>
            <a:rPr lang="es-MX" sz="1600" dirty="0">
              <a:latin typeface="+mj-lt"/>
            </a:rPr>
            <a:t>Grandes: 596</a:t>
          </a:r>
        </a:p>
      </dgm:t>
    </dgm:pt>
    <dgm:pt modelId="{6620B750-DE8C-4BE1-AE34-92F326291C34}" type="parTrans" cxnId="{C24E64B0-CC39-47DB-AB53-69423CD1EFBA}">
      <dgm:prSet/>
      <dgm:spPr/>
      <dgm:t>
        <a:bodyPr/>
        <a:lstStyle/>
        <a:p>
          <a:endParaRPr lang="es-MX" sz="1600">
            <a:latin typeface="+mj-lt"/>
          </a:endParaRPr>
        </a:p>
      </dgm:t>
    </dgm:pt>
    <dgm:pt modelId="{FB3DC84D-AF92-4113-9FE1-02A0F6BDE023}" type="sibTrans" cxnId="{C24E64B0-CC39-47DB-AB53-69423CD1EFBA}">
      <dgm:prSet/>
      <dgm:spPr/>
      <dgm:t>
        <a:bodyPr/>
        <a:lstStyle/>
        <a:p>
          <a:endParaRPr lang="es-MX" sz="1600">
            <a:latin typeface="+mj-lt"/>
          </a:endParaRPr>
        </a:p>
      </dgm:t>
    </dgm:pt>
    <dgm:pt modelId="{DC667CE9-1E99-49A0-8C0C-D24BA548157B}">
      <dgm:prSet phldrT="[Texto]" custT="1"/>
      <dgm:spPr/>
      <dgm:t>
        <a:bodyPr/>
        <a:lstStyle/>
        <a:p>
          <a:r>
            <a:rPr lang="es-MX" sz="1600" dirty="0">
              <a:latin typeface="+mj-lt"/>
            </a:rPr>
            <a:t>Pequeñas y Medianas: 4292</a:t>
          </a:r>
        </a:p>
      </dgm:t>
    </dgm:pt>
    <dgm:pt modelId="{F2A5D80B-6F9B-43D4-B3A2-4029D4ED00E1}" type="parTrans" cxnId="{F8892099-17DF-4898-9726-C85FD23D8520}">
      <dgm:prSet/>
      <dgm:spPr/>
      <dgm:t>
        <a:bodyPr/>
        <a:lstStyle/>
        <a:p>
          <a:endParaRPr lang="es-MX" sz="1600">
            <a:latin typeface="+mj-lt"/>
          </a:endParaRPr>
        </a:p>
      </dgm:t>
    </dgm:pt>
    <dgm:pt modelId="{D5A12EA4-2AF6-45A2-94F6-009C74DCA9B4}" type="sibTrans" cxnId="{F8892099-17DF-4898-9726-C85FD23D8520}">
      <dgm:prSet/>
      <dgm:spPr/>
      <dgm:t>
        <a:bodyPr/>
        <a:lstStyle/>
        <a:p>
          <a:endParaRPr lang="es-MX" sz="1600">
            <a:latin typeface="+mj-lt"/>
          </a:endParaRPr>
        </a:p>
      </dgm:t>
    </dgm:pt>
    <dgm:pt modelId="{8D73BF00-2E2A-4F2B-B2CB-848D837F4C1E}">
      <dgm:prSet phldrT="[Texto]" custT="1"/>
      <dgm:spPr/>
      <dgm:t>
        <a:bodyPr/>
        <a:lstStyle/>
        <a:p>
          <a:endParaRPr lang="es-MX" sz="1600" dirty="0">
            <a:latin typeface="+mj-lt"/>
          </a:endParaRPr>
        </a:p>
      </dgm:t>
    </dgm:pt>
    <dgm:pt modelId="{54054871-7038-4D1C-9A0E-073C09B2F36A}" type="parTrans" cxnId="{6902EF4F-2551-4C92-B8B2-60956D0ED70A}">
      <dgm:prSet/>
      <dgm:spPr/>
      <dgm:t>
        <a:bodyPr/>
        <a:lstStyle/>
        <a:p>
          <a:endParaRPr lang="es-MX" sz="1600">
            <a:latin typeface="+mj-lt"/>
          </a:endParaRPr>
        </a:p>
      </dgm:t>
    </dgm:pt>
    <dgm:pt modelId="{C7B444FE-F9CA-4D7E-B08D-E96DCBAF92A9}" type="sibTrans" cxnId="{6902EF4F-2551-4C92-B8B2-60956D0ED70A}">
      <dgm:prSet/>
      <dgm:spPr/>
      <dgm:t>
        <a:bodyPr/>
        <a:lstStyle/>
        <a:p>
          <a:endParaRPr lang="es-MX" sz="1600">
            <a:latin typeface="+mj-lt"/>
          </a:endParaRPr>
        </a:p>
      </dgm:t>
    </dgm:pt>
    <dgm:pt modelId="{DC1A23DD-DF5A-48A0-8958-9BBB57A2E6A6}" type="pres">
      <dgm:prSet presAssocID="{5E9205CD-0968-4C79-9BC5-E5A371D8CC7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7F8A6B0-FDB9-41AA-A458-174CC967ADEA}" type="pres">
      <dgm:prSet presAssocID="{55AFA4B0-CD7D-4187-8AF5-40FE68123411}" presName="thickLine" presStyleLbl="alignNode1" presStyleIdx="0" presStyleCnt="5"/>
      <dgm:spPr/>
    </dgm:pt>
    <dgm:pt modelId="{EE5327F8-5315-41C3-B2AC-1AA92B4D4A37}" type="pres">
      <dgm:prSet presAssocID="{55AFA4B0-CD7D-4187-8AF5-40FE68123411}" presName="horz1" presStyleCnt="0"/>
      <dgm:spPr/>
    </dgm:pt>
    <dgm:pt modelId="{05090231-0BD0-4B56-B02B-7EBBF75F0BE0}" type="pres">
      <dgm:prSet presAssocID="{55AFA4B0-CD7D-4187-8AF5-40FE68123411}" presName="tx1" presStyleLbl="revTx" presStyleIdx="0" presStyleCnt="5"/>
      <dgm:spPr/>
      <dgm:t>
        <a:bodyPr/>
        <a:lstStyle/>
        <a:p>
          <a:endParaRPr lang="es-EC"/>
        </a:p>
      </dgm:t>
    </dgm:pt>
    <dgm:pt modelId="{BAB7240E-0051-46C4-A6D4-97141EB4E8C2}" type="pres">
      <dgm:prSet presAssocID="{55AFA4B0-CD7D-4187-8AF5-40FE68123411}" presName="vert1" presStyleCnt="0"/>
      <dgm:spPr/>
    </dgm:pt>
    <dgm:pt modelId="{47DB7F13-7474-4A76-8618-4A6A8D63CF1F}" type="pres">
      <dgm:prSet presAssocID="{7AA9FF27-20B4-4A2E-94CB-3ACA0A33C773}" presName="thickLine" presStyleLbl="alignNode1" presStyleIdx="1" presStyleCnt="5"/>
      <dgm:spPr/>
    </dgm:pt>
    <dgm:pt modelId="{8FA1E7FB-A854-404F-A8F5-8ECE372A1160}" type="pres">
      <dgm:prSet presAssocID="{7AA9FF27-20B4-4A2E-94CB-3ACA0A33C773}" presName="horz1" presStyleCnt="0"/>
      <dgm:spPr/>
    </dgm:pt>
    <dgm:pt modelId="{FDE825AD-1F32-4E80-BA41-BBEC28634C49}" type="pres">
      <dgm:prSet presAssocID="{7AA9FF27-20B4-4A2E-94CB-3ACA0A33C773}" presName="tx1" presStyleLbl="revTx" presStyleIdx="1" presStyleCnt="5"/>
      <dgm:spPr/>
      <dgm:t>
        <a:bodyPr/>
        <a:lstStyle/>
        <a:p>
          <a:endParaRPr lang="es-EC"/>
        </a:p>
      </dgm:t>
    </dgm:pt>
    <dgm:pt modelId="{A400B217-89B4-422A-BDF4-FD6CDCACBBC1}" type="pres">
      <dgm:prSet presAssocID="{7AA9FF27-20B4-4A2E-94CB-3ACA0A33C773}" presName="vert1" presStyleCnt="0"/>
      <dgm:spPr/>
    </dgm:pt>
    <dgm:pt modelId="{E15AB2A5-C78C-4F72-8958-CF46DFEE9988}" type="pres">
      <dgm:prSet presAssocID="{ABD10491-81F0-471E-80A3-D514BAEF0FDD}" presName="thickLine" presStyleLbl="alignNode1" presStyleIdx="2" presStyleCnt="5"/>
      <dgm:spPr/>
    </dgm:pt>
    <dgm:pt modelId="{BA2550DE-09D3-4430-98C5-D1662C53DF5F}" type="pres">
      <dgm:prSet presAssocID="{ABD10491-81F0-471E-80A3-D514BAEF0FDD}" presName="horz1" presStyleCnt="0"/>
      <dgm:spPr/>
    </dgm:pt>
    <dgm:pt modelId="{65DA9CCD-95C8-4484-8DFE-FB3C073046C8}" type="pres">
      <dgm:prSet presAssocID="{ABD10491-81F0-471E-80A3-D514BAEF0FDD}" presName="tx1" presStyleLbl="revTx" presStyleIdx="2" presStyleCnt="5"/>
      <dgm:spPr/>
      <dgm:t>
        <a:bodyPr/>
        <a:lstStyle/>
        <a:p>
          <a:endParaRPr lang="es-EC"/>
        </a:p>
      </dgm:t>
    </dgm:pt>
    <dgm:pt modelId="{13CC6261-D50A-478F-88DF-1EA5737A6992}" type="pres">
      <dgm:prSet presAssocID="{ABD10491-81F0-471E-80A3-D514BAEF0FDD}" presName="vert1" presStyleCnt="0"/>
      <dgm:spPr/>
    </dgm:pt>
    <dgm:pt modelId="{3B9ED58E-D6DD-4376-8C85-67620A506D44}" type="pres">
      <dgm:prSet presAssocID="{DC667CE9-1E99-49A0-8C0C-D24BA548157B}" presName="thickLine" presStyleLbl="alignNode1" presStyleIdx="3" presStyleCnt="5"/>
      <dgm:spPr/>
    </dgm:pt>
    <dgm:pt modelId="{657C5273-DAAD-4D8C-96F0-6D7F21940822}" type="pres">
      <dgm:prSet presAssocID="{DC667CE9-1E99-49A0-8C0C-D24BA548157B}" presName="horz1" presStyleCnt="0"/>
      <dgm:spPr/>
    </dgm:pt>
    <dgm:pt modelId="{480DA368-8FD2-45EA-B426-634861D43336}" type="pres">
      <dgm:prSet presAssocID="{DC667CE9-1E99-49A0-8C0C-D24BA548157B}" presName="tx1" presStyleLbl="revTx" presStyleIdx="3" presStyleCnt="5"/>
      <dgm:spPr/>
      <dgm:t>
        <a:bodyPr/>
        <a:lstStyle/>
        <a:p>
          <a:endParaRPr lang="es-EC"/>
        </a:p>
      </dgm:t>
    </dgm:pt>
    <dgm:pt modelId="{11C7A694-7219-44EB-BBE4-1472886B9419}" type="pres">
      <dgm:prSet presAssocID="{DC667CE9-1E99-49A0-8C0C-D24BA548157B}" presName="vert1" presStyleCnt="0"/>
      <dgm:spPr/>
    </dgm:pt>
    <dgm:pt modelId="{F1471940-30D7-4982-B066-66D20247676D}" type="pres">
      <dgm:prSet presAssocID="{8D73BF00-2E2A-4F2B-B2CB-848D837F4C1E}" presName="thickLine" presStyleLbl="alignNode1" presStyleIdx="4" presStyleCnt="5"/>
      <dgm:spPr/>
    </dgm:pt>
    <dgm:pt modelId="{8F6543D8-F4DC-4665-8A55-BF6C5EF88B69}" type="pres">
      <dgm:prSet presAssocID="{8D73BF00-2E2A-4F2B-B2CB-848D837F4C1E}" presName="horz1" presStyleCnt="0"/>
      <dgm:spPr/>
    </dgm:pt>
    <dgm:pt modelId="{E6E73150-36D7-4817-913A-EF1A4E29FEA1}" type="pres">
      <dgm:prSet presAssocID="{8D73BF00-2E2A-4F2B-B2CB-848D837F4C1E}" presName="tx1" presStyleLbl="revTx" presStyleIdx="4" presStyleCnt="5"/>
      <dgm:spPr/>
      <dgm:t>
        <a:bodyPr/>
        <a:lstStyle/>
        <a:p>
          <a:endParaRPr lang="es-EC"/>
        </a:p>
      </dgm:t>
    </dgm:pt>
    <dgm:pt modelId="{51CE4B89-4387-4C37-8A67-EBE586B32886}" type="pres">
      <dgm:prSet presAssocID="{8D73BF00-2E2A-4F2B-B2CB-848D837F4C1E}" presName="vert1" presStyleCnt="0"/>
      <dgm:spPr/>
    </dgm:pt>
  </dgm:ptLst>
  <dgm:cxnLst>
    <dgm:cxn modelId="{847A489C-545E-49BA-AF7D-E1551062F923}" type="presOf" srcId="{8D73BF00-2E2A-4F2B-B2CB-848D837F4C1E}" destId="{E6E73150-36D7-4817-913A-EF1A4E29FEA1}" srcOrd="0" destOrd="0" presId="urn:microsoft.com/office/officeart/2008/layout/LinedList"/>
    <dgm:cxn modelId="{6902EF4F-2551-4C92-B8B2-60956D0ED70A}" srcId="{5E9205CD-0968-4C79-9BC5-E5A371D8CC7E}" destId="{8D73BF00-2E2A-4F2B-B2CB-848D837F4C1E}" srcOrd="4" destOrd="0" parTransId="{54054871-7038-4D1C-9A0E-073C09B2F36A}" sibTransId="{C7B444FE-F9CA-4D7E-B08D-E96DCBAF92A9}"/>
    <dgm:cxn modelId="{FA9D9FCA-B640-4884-911D-5A5A40CA77FE}" srcId="{5E9205CD-0968-4C79-9BC5-E5A371D8CC7E}" destId="{55AFA4B0-CD7D-4187-8AF5-40FE68123411}" srcOrd="0" destOrd="0" parTransId="{C24AB396-8903-4361-A8DC-D90647729BC4}" sibTransId="{9C8DDB95-6909-4691-A5A8-0B2BEFE3D015}"/>
    <dgm:cxn modelId="{98AEDBF6-EC86-4B8D-BC7B-129244E6256C}" type="presOf" srcId="{7AA9FF27-20B4-4A2E-94CB-3ACA0A33C773}" destId="{FDE825AD-1F32-4E80-BA41-BBEC28634C49}" srcOrd="0" destOrd="0" presId="urn:microsoft.com/office/officeart/2008/layout/LinedList"/>
    <dgm:cxn modelId="{C24E64B0-CC39-47DB-AB53-69423CD1EFBA}" srcId="{5E9205CD-0968-4C79-9BC5-E5A371D8CC7E}" destId="{ABD10491-81F0-471E-80A3-D514BAEF0FDD}" srcOrd="2" destOrd="0" parTransId="{6620B750-DE8C-4BE1-AE34-92F326291C34}" sibTransId="{FB3DC84D-AF92-4113-9FE1-02A0F6BDE023}"/>
    <dgm:cxn modelId="{4968C51E-63BC-4530-8629-5AFCA9790225}" type="presOf" srcId="{55AFA4B0-CD7D-4187-8AF5-40FE68123411}" destId="{05090231-0BD0-4B56-B02B-7EBBF75F0BE0}" srcOrd="0" destOrd="0" presId="urn:microsoft.com/office/officeart/2008/layout/LinedList"/>
    <dgm:cxn modelId="{F8892099-17DF-4898-9726-C85FD23D8520}" srcId="{5E9205CD-0968-4C79-9BC5-E5A371D8CC7E}" destId="{DC667CE9-1E99-49A0-8C0C-D24BA548157B}" srcOrd="3" destOrd="0" parTransId="{F2A5D80B-6F9B-43D4-B3A2-4029D4ED00E1}" sibTransId="{D5A12EA4-2AF6-45A2-94F6-009C74DCA9B4}"/>
    <dgm:cxn modelId="{AED12C49-5852-45B7-B4E8-637A59C2691F}" type="presOf" srcId="{5E9205CD-0968-4C79-9BC5-E5A371D8CC7E}" destId="{DC1A23DD-DF5A-48A0-8958-9BBB57A2E6A6}" srcOrd="0" destOrd="0" presId="urn:microsoft.com/office/officeart/2008/layout/LinedList"/>
    <dgm:cxn modelId="{B03E98FF-6B32-4472-BC9B-6982EE1C7E95}" type="presOf" srcId="{DC667CE9-1E99-49A0-8C0C-D24BA548157B}" destId="{480DA368-8FD2-45EA-B426-634861D43336}" srcOrd="0" destOrd="0" presId="urn:microsoft.com/office/officeart/2008/layout/LinedList"/>
    <dgm:cxn modelId="{B175F5BB-9927-44E4-A5DF-47B08F2E7BC6}" srcId="{5E9205CD-0968-4C79-9BC5-E5A371D8CC7E}" destId="{7AA9FF27-20B4-4A2E-94CB-3ACA0A33C773}" srcOrd="1" destOrd="0" parTransId="{51F5BE3C-8949-40CB-8428-B98395F7C4EC}" sibTransId="{4950029B-C6FA-404F-A1BC-6DA6DB497B37}"/>
    <dgm:cxn modelId="{ECC423B7-86C6-4B7B-9941-0170E50598A4}" type="presOf" srcId="{ABD10491-81F0-471E-80A3-D514BAEF0FDD}" destId="{65DA9CCD-95C8-4484-8DFE-FB3C073046C8}" srcOrd="0" destOrd="0" presId="urn:microsoft.com/office/officeart/2008/layout/LinedList"/>
    <dgm:cxn modelId="{1364EBA4-6FCD-41F3-926D-94DAD8EDD03C}" type="presParOf" srcId="{DC1A23DD-DF5A-48A0-8958-9BBB57A2E6A6}" destId="{87F8A6B0-FDB9-41AA-A458-174CC967ADEA}" srcOrd="0" destOrd="0" presId="urn:microsoft.com/office/officeart/2008/layout/LinedList"/>
    <dgm:cxn modelId="{A7AB10E4-1AF1-4172-AFB3-E8E6913DF2E5}" type="presParOf" srcId="{DC1A23DD-DF5A-48A0-8958-9BBB57A2E6A6}" destId="{EE5327F8-5315-41C3-B2AC-1AA92B4D4A37}" srcOrd="1" destOrd="0" presId="urn:microsoft.com/office/officeart/2008/layout/LinedList"/>
    <dgm:cxn modelId="{7877C284-5150-4201-9BF6-555425D49682}" type="presParOf" srcId="{EE5327F8-5315-41C3-B2AC-1AA92B4D4A37}" destId="{05090231-0BD0-4B56-B02B-7EBBF75F0BE0}" srcOrd="0" destOrd="0" presId="urn:microsoft.com/office/officeart/2008/layout/LinedList"/>
    <dgm:cxn modelId="{574CE87D-5AF8-4FD7-95D1-6471B75AC481}" type="presParOf" srcId="{EE5327F8-5315-41C3-B2AC-1AA92B4D4A37}" destId="{BAB7240E-0051-46C4-A6D4-97141EB4E8C2}" srcOrd="1" destOrd="0" presId="urn:microsoft.com/office/officeart/2008/layout/LinedList"/>
    <dgm:cxn modelId="{23D87E73-4EAA-4BA3-BA11-D3B607248410}" type="presParOf" srcId="{DC1A23DD-DF5A-48A0-8958-9BBB57A2E6A6}" destId="{47DB7F13-7474-4A76-8618-4A6A8D63CF1F}" srcOrd="2" destOrd="0" presId="urn:microsoft.com/office/officeart/2008/layout/LinedList"/>
    <dgm:cxn modelId="{02233767-00CF-40FF-9CE3-E632632BE2FB}" type="presParOf" srcId="{DC1A23DD-DF5A-48A0-8958-9BBB57A2E6A6}" destId="{8FA1E7FB-A854-404F-A8F5-8ECE372A1160}" srcOrd="3" destOrd="0" presId="urn:microsoft.com/office/officeart/2008/layout/LinedList"/>
    <dgm:cxn modelId="{1F458CA3-683B-4D05-977B-2D5294DDFE69}" type="presParOf" srcId="{8FA1E7FB-A854-404F-A8F5-8ECE372A1160}" destId="{FDE825AD-1F32-4E80-BA41-BBEC28634C49}" srcOrd="0" destOrd="0" presId="urn:microsoft.com/office/officeart/2008/layout/LinedList"/>
    <dgm:cxn modelId="{62B7EF1A-75FF-4C50-9677-C3775159EED6}" type="presParOf" srcId="{8FA1E7FB-A854-404F-A8F5-8ECE372A1160}" destId="{A400B217-89B4-422A-BDF4-FD6CDCACBBC1}" srcOrd="1" destOrd="0" presId="urn:microsoft.com/office/officeart/2008/layout/LinedList"/>
    <dgm:cxn modelId="{2ADF2EAE-AAB1-4522-834A-98BA2EDCF680}" type="presParOf" srcId="{DC1A23DD-DF5A-48A0-8958-9BBB57A2E6A6}" destId="{E15AB2A5-C78C-4F72-8958-CF46DFEE9988}" srcOrd="4" destOrd="0" presId="urn:microsoft.com/office/officeart/2008/layout/LinedList"/>
    <dgm:cxn modelId="{9263FBC1-6B68-4343-93E8-C55780B51E59}" type="presParOf" srcId="{DC1A23DD-DF5A-48A0-8958-9BBB57A2E6A6}" destId="{BA2550DE-09D3-4430-98C5-D1662C53DF5F}" srcOrd="5" destOrd="0" presId="urn:microsoft.com/office/officeart/2008/layout/LinedList"/>
    <dgm:cxn modelId="{0E30DC15-2C2E-4D17-82A2-21253FA9ADC5}" type="presParOf" srcId="{BA2550DE-09D3-4430-98C5-D1662C53DF5F}" destId="{65DA9CCD-95C8-4484-8DFE-FB3C073046C8}" srcOrd="0" destOrd="0" presId="urn:microsoft.com/office/officeart/2008/layout/LinedList"/>
    <dgm:cxn modelId="{667D1C49-F554-4928-8455-C1A465AB6F09}" type="presParOf" srcId="{BA2550DE-09D3-4430-98C5-D1662C53DF5F}" destId="{13CC6261-D50A-478F-88DF-1EA5737A6992}" srcOrd="1" destOrd="0" presId="urn:microsoft.com/office/officeart/2008/layout/LinedList"/>
    <dgm:cxn modelId="{7FC849B7-E218-426E-9E72-3C2DF71CF1B4}" type="presParOf" srcId="{DC1A23DD-DF5A-48A0-8958-9BBB57A2E6A6}" destId="{3B9ED58E-D6DD-4376-8C85-67620A506D44}" srcOrd="6" destOrd="0" presId="urn:microsoft.com/office/officeart/2008/layout/LinedList"/>
    <dgm:cxn modelId="{7C539AAB-3848-4A01-A106-22A87D454472}" type="presParOf" srcId="{DC1A23DD-DF5A-48A0-8958-9BBB57A2E6A6}" destId="{657C5273-DAAD-4D8C-96F0-6D7F21940822}" srcOrd="7" destOrd="0" presId="urn:microsoft.com/office/officeart/2008/layout/LinedList"/>
    <dgm:cxn modelId="{26832930-E8DD-4276-B564-9C6939392467}" type="presParOf" srcId="{657C5273-DAAD-4D8C-96F0-6D7F21940822}" destId="{480DA368-8FD2-45EA-B426-634861D43336}" srcOrd="0" destOrd="0" presId="urn:microsoft.com/office/officeart/2008/layout/LinedList"/>
    <dgm:cxn modelId="{0C752838-83EF-45AE-B632-CF79E80FEA95}" type="presParOf" srcId="{657C5273-DAAD-4D8C-96F0-6D7F21940822}" destId="{11C7A694-7219-44EB-BBE4-1472886B9419}" srcOrd="1" destOrd="0" presId="urn:microsoft.com/office/officeart/2008/layout/LinedList"/>
    <dgm:cxn modelId="{B5A5462E-8605-42E2-B6ED-DB60D4BEE876}" type="presParOf" srcId="{DC1A23DD-DF5A-48A0-8958-9BBB57A2E6A6}" destId="{F1471940-30D7-4982-B066-66D20247676D}" srcOrd="8" destOrd="0" presId="urn:microsoft.com/office/officeart/2008/layout/LinedList"/>
    <dgm:cxn modelId="{7E1A2111-8340-4CB8-AE8F-87FDB1E55D0B}" type="presParOf" srcId="{DC1A23DD-DF5A-48A0-8958-9BBB57A2E6A6}" destId="{8F6543D8-F4DC-4665-8A55-BF6C5EF88B69}" srcOrd="9" destOrd="0" presId="urn:microsoft.com/office/officeart/2008/layout/LinedList"/>
    <dgm:cxn modelId="{F3FC4983-828C-4268-BE9F-809850A0B459}" type="presParOf" srcId="{8F6543D8-F4DC-4665-8A55-BF6C5EF88B69}" destId="{E6E73150-36D7-4817-913A-EF1A4E29FEA1}" srcOrd="0" destOrd="0" presId="urn:microsoft.com/office/officeart/2008/layout/LinedList"/>
    <dgm:cxn modelId="{2DD3E59D-7B21-4F89-8DEF-812899F73A84}" type="presParOf" srcId="{8F6543D8-F4DC-4665-8A55-BF6C5EF88B69}" destId="{51CE4B89-4387-4C37-8A67-EBE586B3288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2909302-0735-40E4-9EAC-B89FD4234FD0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DF6BA125-2312-44E0-9B1D-9F514B8DD640}">
      <dgm:prSet phldrT="[Texto]" custT="1"/>
      <dgm:spPr/>
      <dgm:t>
        <a:bodyPr/>
        <a:lstStyle/>
        <a:p>
          <a:r>
            <a:rPr lang="es-EC" sz="1400" dirty="0"/>
            <a:t>Tasa de descuento de los recursos Propios (Ke)</a:t>
          </a:r>
        </a:p>
      </dgm:t>
    </dgm:pt>
    <dgm:pt modelId="{A80C001D-0DC6-40C7-984C-950ADFDF735B}" type="parTrans" cxnId="{BB2803DA-7947-4C08-B342-B961B3016CF4}">
      <dgm:prSet/>
      <dgm:spPr/>
      <dgm:t>
        <a:bodyPr/>
        <a:lstStyle/>
        <a:p>
          <a:endParaRPr lang="es-EC"/>
        </a:p>
      </dgm:t>
    </dgm:pt>
    <dgm:pt modelId="{91D10C5F-0245-4814-9615-C2107FED4E06}" type="sibTrans" cxnId="{BB2803DA-7947-4C08-B342-B961B3016CF4}">
      <dgm:prSet/>
      <dgm:spPr/>
      <dgm:t>
        <a:bodyPr/>
        <a:lstStyle/>
        <a:p>
          <a:endParaRPr lang="es-EC"/>
        </a:p>
      </dgm:t>
    </dgm:pt>
    <dgm:pt modelId="{A75FCCB0-A14C-45FC-B337-1CB49A52C619}">
      <dgm:prSet phldrT="[Texto]" custT="1"/>
      <dgm:spPr/>
      <dgm:t>
        <a:bodyPr/>
        <a:lstStyle/>
        <a:p>
          <a:r>
            <a:rPr lang="es-EC" sz="1400" dirty="0"/>
            <a:t>Proyección de ventas del 2019 al 2023</a:t>
          </a:r>
        </a:p>
      </dgm:t>
    </dgm:pt>
    <dgm:pt modelId="{0E3DD419-96E8-437D-B1AA-EF2225A1AFFC}" type="parTrans" cxnId="{3960484C-6575-4E5E-A7FE-8EC666A9AD72}">
      <dgm:prSet/>
      <dgm:spPr/>
      <dgm:t>
        <a:bodyPr/>
        <a:lstStyle/>
        <a:p>
          <a:endParaRPr lang="es-EC"/>
        </a:p>
      </dgm:t>
    </dgm:pt>
    <dgm:pt modelId="{E7A95E8E-D4D6-4673-932B-BCF33C1E358A}" type="sibTrans" cxnId="{3960484C-6575-4E5E-A7FE-8EC666A9AD72}">
      <dgm:prSet/>
      <dgm:spPr/>
      <dgm:t>
        <a:bodyPr/>
        <a:lstStyle/>
        <a:p>
          <a:endParaRPr lang="es-EC"/>
        </a:p>
      </dgm:t>
    </dgm:pt>
    <dgm:pt modelId="{AEBEAF16-7671-46F0-9437-9EA2C00F50DA}">
      <dgm:prSet phldrT="[Texto]" custT="1"/>
      <dgm:spPr/>
      <dgm:t>
        <a:bodyPr/>
        <a:lstStyle/>
        <a:p>
          <a:r>
            <a:rPr lang="es-EC" sz="1400" dirty="0"/>
            <a:t>Tasa de  Crecimiento (g) g= coeficiente de retención(b) x ROE</a:t>
          </a:r>
        </a:p>
      </dgm:t>
    </dgm:pt>
    <dgm:pt modelId="{D78B66B5-8E8B-4B4D-985E-A213CB0826A8}" type="parTrans" cxnId="{E9A9CBD0-CC52-4ECE-ABA7-89D3255D7752}">
      <dgm:prSet/>
      <dgm:spPr/>
      <dgm:t>
        <a:bodyPr/>
        <a:lstStyle/>
        <a:p>
          <a:endParaRPr lang="es-EC"/>
        </a:p>
      </dgm:t>
    </dgm:pt>
    <dgm:pt modelId="{7516287C-CFBB-444F-8B3A-DB2C9BFEF31A}" type="sibTrans" cxnId="{E9A9CBD0-CC52-4ECE-ABA7-89D3255D7752}">
      <dgm:prSet/>
      <dgm:spPr/>
      <dgm:t>
        <a:bodyPr/>
        <a:lstStyle/>
        <a:p>
          <a:endParaRPr lang="es-EC"/>
        </a:p>
      </dgm:t>
    </dgm:pt>
    <dgm:pt modelId="{42A7882F-13E2-4873-916C-2E2248060749}">
      <dgm:prSet phldrT="[Texto]" custT="1"/>
      <dgm:spPr/>
      <dgm:t>
        <a:bodyPr/>
        <a:lstStyle/>
        <a:p>
          <a:r>
            <a:rPr lang="es-EC" sz="1400" dirty="0"/>
            <a:t>Cálculo del valor de las acciones de las Empresas Manufactureras del sector de la Construcción.</a:t>
          </a:r>
        </a:p>
      </dgm:t>
    </dgm:pt>
    <dgm:pt modelId="{DE96B537-542A-4924-A048-0F25781E0DE0}" type="parTrans" cxnId="{18CC5F9C-C6D2-4F02-8F42-7190AD3968B4}">
      <dgm:prSet/>
      <dgm:spPr/>
      <dgm:t>
        <a:bodyPr/>
        <a:lstStyle/>
        <a:p>
          <a:endParaRPr lang="es-EC"/>
        </a:p>
      </dgm:t>
    </dgm:pt>
    <dgm:pt modelId="{F5C09152-F3D0-497F-8919-504F645FB2F1}" type="sibTrans" cxnId="{18CC5F9C-C6D2-4F02-8F42-7190AD3968B4}">
      <dgm:prSet/>
      <dgm:spPr/>
      <dgm:t>
        <a:bodyPr/>
        <a:lstStyle/>
        <a:p>
          <a:endParaRPr lang="es-EC"/>
        </a:p>
      </dgm:t>
    </dgm:pt>
    <dgm:pt modelId="{48BB770D-A8A6-4030-A7DC-2F5199CA51BF}">
      <dgm:prSet phldrT="[Texto]" custT="1"/>
      <dgm:spPr/>
      <dgm:t>
        <a:bodyPr/>
        <a:lstStyle/>
        <a:p>
          <a:r>
            <a:rPr lang="es-EC" sz="1400" dirty="0"/>
            <a:t>Beta apalancada </a:t>
          </a:r>
        </a:p>
      </dgm:t>
    </dgm:pt>
    <dgm:pt modelId="{563E0600-BE7D-4401-9945-FFD987806E4A}" type="parTrans" cxnId="{21838A1B-18A5-45B0-929D-100FFC6C31A9}">
      <dgm:prSet/>
      <dgm:spPr/>
      <dgm:t>
        <a:bodyPr/>
        <a:lstStyle/>
        <a:p>
          <a:endParaRPr lang="es-EC"/>
        </a:p>
      </dgm:t>
    </dgm:pt>
    <dgm:pt modelId="{C73829B8-87EC-4B5F-AC61-A2A043CEFDFF}" type="sibTrans" cxnId="{21838A1B-18A5-45B0-929D-100FFC6C31A9}">
      <dgm:prSet/>
      <dgm:spPr/>
      <dgm:t>
        <a:bodyPr/>
        <a:lstStyle/>
        <a:p>
          <a:endParaRPr lang="es-EC"/>
        </a:p>
      </dgm:t>
    </dgm:pt>
    <dgm:pt modelId="{06126C58-4C29-46B1-8CCE-A7744AFD80CA}">
      <dgm:prSet phldrT="[Texto]" custT="1"/>
      <dgm:spPr/>
      <dgm:t>
        <a:bodyPr/>
        <a:lstStyle/>
        <a:p>
          <a:r>
            <a:rPr lang="es-EC" sz="1400" dirty="0"/>
            <a:t>Valor residual ( perpetuidad)</a:t>
          </a:r>
        </a:p>
      </dgm:t>
    </dgm:pt>
    <dgm:pt modelId="{7369517D-39B6-4B21-BEEF-BC32545A0560}" type="parTrans" cxnId="{E20A0A7E-10E2-4B30-A84C-F5AC14E1F76C}">
      <dgm:prSet/>
      <dgm:spPr/>
      <dgm:t>
        <a:bodyPr/>
        <a:lstStyle/>
        <a:p>
          <a:endParaRPr lang="es-ES"/>
        </a:p>
      </dgm:t>
    </dgm:pt>
    <dgm:pt modelId="{B5DA3C1E-4386-4BE1-B8A9-3841752C729A}" type="sibTrans" cxnId="{E20A0A7E-10E2-4B30-A84C-F5AC14E1F76C}">
      <dgm:prSet/>
      <dgm:spPr/>
      <dgm:t>
        <a:bodyPr/>
        <a:lstStyle/>
        <a:p>
          <a:endParaRPr lang="es-ES"/>
        </a:p>
      </dgm:t>
    </dgm:pt>
    <dgm:pt modelId="{F1CAE14C-0431-4080-8B47-94CF5337E8A8}" type="pres">
      <dgm:prSet presAssocID="{52909302-0735-40E4-9EAC-B89FD4234FD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2538B2A6-E13F-47D8-AA7E-7AF47C3C0ABE}" type="pres">
      <dgm:prSet presAssocID="{52909302-0735-40E4-9EAC-B89FD4234FD0}" presName="Name1" presStyleCnt="0"/>
      <dgm:spPr/>
    </dgm:pt>
    <dgm:pt modelId="{81D8C8E4-F4A1-4A72-B365-F1BF9D94D6CC}" type="pres">
      <dgm:prSet presAssocID="{52909302-0735-40E4-9EAC-B89FD4234FD0}" presName="cycle" presStyleCnt="0"/>
      <dgm:spPr/>
    </dgm:pt>
    <dgm:pt modelId="{EAFD45C0-A146-4778-9632-DBD65A10C941}" type="pres">
      <dgm:prSet presAssocID="{52909302-0735-40E4-9EAC-B89FD4234FD0}" presName="srcNode" presStyleLbl="node1" presStyleIdx="0" presStyleCnt="6"/>
      <dgm:spPr/>
    </dgm:pt>
    <dgm:pt modelId="{A9DA0D01-2A7F-46CC-AC48-D74F272A0E9E}" type="pres">
      <dgm:prSet presAssocID="{52909302-0735-40E4-9EAC-B89FD4234FD0}" presName="conn" presStyleLbl="parChTrans1D2" presStyleIdx="0" presStyleCnt="1"/>
      <dgm:spPr/>
      <dgm:t>
        <a:bodyPr/>
        <a:lstStyle/>
        <a:p>
          <a:endParaRPr lang="es-EC"/>
        </a:p>
      </dgm:t>
    </dgm:pt>
    <dgm:pt modelId="{813396D7-D1F0-46C9-99C8-A269A3214267}" type="pres">
      <dgm:prSet presAssocID="{52909302-0735-40E4-9EAC-B89FD4234FD0}" presName="extraNode" presStyleLbl="node1" presStyleIdx="0" presStyleCnt="6"/>
      <dgm:spPr/>
    </dgm:pt>
    <dgm:pt modelId="{CA6A3C4C-0C6A-4CF9-9FDF-6DD62D6DCEC1}" type="pres">
      <dgm:prSet presAssocID="{52909302-0735-40E4-9EAC-B89FD4234FD0}" presName="dstNode" presStyleLbl="node1" presStyleIdx="0" presStyleCnt="6"/>
      <dgm:spPr/>
    </dgm:pt>
    <dgm:pt modelId="{208799D2-CCF3-452E-9F8A-45A938AB966A}" type="pres">
      <dgm:prSet presAssocID="{42A7882F-13E2-4873-916C-2E224806074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B4F934-E25E-4B8B-AE5D-EF2065480618}" type="pres">
      <dgm:prSet presAssocID="{42A7882F-13E2-4873-916C-2E2248060749}" presName="accent_1" presStyleCnt="0"/>
      <dgm:spPr/>
    </dgm:pt>
    <dgm:pt modelId="{91F7E62E-93ED-47E9-A8B1-341185EDB393}" type="pres">
      <dgm:prSet presAssocID="{42A7882F-13E2-4873-916C-2E2248060749}" presName="accentRepeatNode" presStyleLbl="solidFgAcc1" presStyleIdx="0" presStyleCnt="6"/>
      <dgm:spPr>
        <a:prstGeom prst="bentArrow">
          <a:avLst/>
        </a:prstGeom>
      </dgm:spPr>
    </dgm:pt>
    <dgm:pt modelId="{8D03ECC2-4014-47D7-B00B-8B29CC5D203C}" type="pres">
      <dgm:prSet presAssocID="{DF6BA125-2312-44E0-9B1D-9F514B8DD64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967791-BEB9-49A6-BAA8-53678D46D548}" type="pres">
      <dgm:prSet presAssocID="{DF6BA125-2312-44E0-9B1D-9F514B8DD640}" presName="accent_2" presStyleCnt="0"/>
      <dgm:spPr/>
    </dgm:pt>
    <dgm:pt modelId="{F5240BC4-24AE-478A-AB22-32E14B225238}" type="pres">
      <dgm:prSet presAssocID="{DF6BA125-2312-44E0-9B1D-9F514B8DD640}" presName="accentRepeatNode" presStyleLbl="solidFgAcc1" presStyleIdx="1" presStyleCnt="6"/>
      <dgm:spPr>
        <a:prstGeom prst="upArrow">
          <a:avLst/>
        </a:prstGeom>
      </dgm:spPr>
    </dgm:pt>
    <dgm:pt modelId="{1477081E-FB1F-41C8-BD5F-7B3DCC44EE88}" type="pres">
      <dgm:prSet presAssocID="{06126C58-4C29-46B1-8CCE-A7744AFD80C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4296E6B-CAD9-476A-970E-EA9A84B829DF}" type="pres">
      <dgm:prSet presAssocID="{06126C58-4C29-46B1-8CCE-A7744AFD80CA}" presName="accent_3" presStyleCnt="0"/>
      <dgm:spPr/>
    </dgm:pt>
    <dgm:pt modelId="{DE749F44-10A6-431B-9220-FC88F24093B2}" type="pres">
      <dgm:prSet presAssocID="{06126C58-4C29-46B1-8CCE-A7744AFD80CA}" presName="accentRepeatNode" presStyleLbl="solidFgAcc1" presStyleIdx="2" presStyleCnt="6"/>
      <dgm:spPr>
        <a:prstGeom prst="upArrow">
          <a:avLst/>
        </a:prstGeom>
      </dgm:spPr>
    </dgm:pt>
    <dgm:pt modelId="{372613B6-1601-4F32-AA52-9E9E822ABECD}" type="pres">
      <dgm:prSet presAssocID="{48BB770D-A8A6-4030-A7DC-2F5199CA51BF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857C1C-87DF-4C82-8348-FDAE7103A23D}" type="pres">
      <dgm:prSet presAssocID="{48BB770D-A8A6-4030-A7DC-2F5199CA51BF}" presName="accent_4" presStyleCnt="0"/>
      <dgm:spPr/>
    </dgm:pt>
    <dgm:pt modelId="{D4919E82-1817-41B7-A627-D9E95E8EAFF2}" type="pres">
      <dgm:prSet presAssocID="{48BB770D-A8A6-4030-A7DC-2F5199CA51BF}" presName="accentRepeatNode" presStyleLbl="solidFgAcc1" presStyleIdx="3" presStyleCnt="6"/>
      <dgm:spPr>
        <a:prstGeom prst="upArrow">
          <a:avLst/>
        </a:prstGeom>
      </dgm:spPr>
    </dgm:pt>
    <dgm:pt modelId="{ED3244E2-9055-4F77-8E06-402496B97285}" type="pres">
      <dgm:prSet presAssocID="{AEBEAF16-7671-46F0-9437-9EA2C00F50DA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2113F39-6770-49EB-904E-1BC9EE8CEB88}" type="pres">
      <dgm:prSet presAssocID="{AEBEAF16-7671-46F0-9437-9EA2C00F50DA}" presName="accent_5" presStyleCnt="0"/>
      <dgm:spPr/>
    </dgm:pt>
    <dgm:pt modelId="{5EB9EF75-91FF-44FA-916C-A4DB7903AAEC}" type="pres">
      <dgm:prSet presAssocID="{AEBEAF16-7671-46F0-9437-9EA2C00F50DA}" presName="accentRepeatNode" presStyleLbl="solidFgAcc1" presStyleIdx="4" presStyleCnt="6"/>
      <dgm:spPr>
        <a:prstGeom prst="upArrow">
          <a:avLst/>
        </a:prstGeom>
      </dgm:spPr>
    </dgm:pt>
    <dgm:pt modelId="{965132A7-2694-4581-B863-60198D376478}" type="pres">
      <dgm:prSet presAssocID="{A75FCCB0-A14C-45FC-B337-1CB49A52C61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F7530A-A9E9-4E90-96CE-3CAED20D9228}" type="pres">
      <dgm:prSet presAssocID="{A75FCCB0-A14C-45FC-B337-1CB49A52C619}" presName="accent_6" presStyleCnt="0"/>
      <dgm:spPr/>
    </dgm:pt>
    <dgm:pt modelId="{F33EE26A-65A1-4A6D-BCD9-73C9EB0DB042}" type="pres">
      <dgm:prSet presAssocID="{A75FCCB0-A14C-45FC-B337-1CB49A52C619}" presName="accentRepeatNode" presStyleLbl="solidFgAcc1" presStyleIdx="5" presStyleCnt="6"/>
      <dgm:spPr>
        <a:prstGeom prst="upArrow">
          <a:avLst/>
        </a:prstGeom>
      </dgm:spPr>
    </dgm:pt>
  </dgm:ptLst>
  <dgm:cxnLst>
    <dgm:cxn modelId="{9EA8FD1E-BAEC-4211-86E3-FCE832E7E271}" type="presOf" srcId="{42A7882F-13E2-4873-916C-2E2248060749}" destId="{208799D2-CCF3-452E-9F8A-45A938AB966A}" srcOrd="0" destOrd="0" presId="urn:microsoft.com/office/officeart/2008/layout/VerticalCurvedList"/>
    <dgm:cxn modelId="{094DF050-08C0-417F-85E3-899BEDD17E89}" type="presOf" srcId="{F5C09152-F3D0-497F-8919-504F645FB2F1}" destId="{A9DA0D01-2A7F-46CC-AC48-D74F272A0E9E}" srcOrd="0" destOrd="0" presId="urn:microsoft.com/office/officeart/2008/layout/VerticalCurvedList"/>
    <dgm:cxn modelId="{21838A1B-18A5-45B0-929D-100FFC6C31A9}" srcId="{52909302-0735-40E4-9EAC-B89FD4234FD0}" destId="{48BB770D-A8A6-4030-A7DC-2F5199CA51BF}" srcOrd="3" destOrd="0" parTransId="{563E0600-BE7D-4401-9945-FFD987806E4A}" sibTransId="{C73829B8-87EC-4B5F-AC61-A2A043CEFDFF}"/>
    <dgm:cxn modelId="{E20A0A7E-10E2-4B30-A84C-F5AC14E1F76C}" srcId="{52909302-0735-40E4-9EAC-B89FD4234FD0}" destId="{06126C58-4C29-46B1-8CCE-A7744AFD80CA}" srcOrd="2" destOrd="0" parTransId="{7369517D-39B6-4B21-BEEF-BC32545A0560}" sibTransId="{B5DA3C1E-4386-4BE1-B8A9-3841752C729A}"/>
    <dgm:cxn modelId="{AFDD3C5E-1418-4006-9A7C-9A8F3D77D5D1}" type="presOf" srcId="{06126C58-4C29-46B1-8CCE-A7744AFD80CA}" destId="{1477081E-FB1F-41C8-BD5F-7B3DCC44EE88}" srcOrd="0" destOrd="0" presId="urn:microsoft.com/office/officeart/2008/layout/VerticalCurvedList"/>
    <dgm:cxn modelId="{B948369E-898D-44F0-8EF4-B8188216DCED}" type="presOf" srcId="{48BB770D-A8A6-4030-A7DC-2F5199CA51BF}" destId="{372613B6-1601-4F32-AA52-9E9E822ABECD}" srcOrd="0" destOrd="0" presId="urn:microsoft.com/office/officeart/2008/layout/VerticalCurvedList"/>
    <dgm:cxn modelId="{F49D943A-EFCF-44E2-A94C-C2F52C3436A1}" type="presOf" srcId="{DF6BA125-2312-44E0-9B1D-9F514B8DD640}" destId="{8D03ECC2-4014-47D7-B00B-8B29CC5D203C}" srcOrd="0" destOrd="0" presId="urn:microsoft.com/office/officeart/2008/layout/VerticalCurvedList"/>
    <dgm:cxn modelId="{18CC5F9C-C6D2-4F02-8F42-7190AD3968B4}" srcId="{52909302-0735-40E4-9EAC-B89FD4234FD0}" destId="{42A7882F-13E2-4873-916C-2E2248060749}" srcOrd="0" destOrd="0" parTransId="{DE96B537-542A-4924-A048-0F25781E0DE0}" sibTransId="{F5C09152-F3D0-497F-8919-504F645FB2F1}"/>
    <dgm:cxn modelId="{7BB747D2-605A-425D-88EC-19753A8E1464}" type="presOf" srcId="{52909302-0735-40E4-9EAC-B89FD4234FD0}" destId="{F1CAE14C-0431-4080-8B47-94CF5337E8A8}" srcOrd="0" destOrd="0" presId="urn:microsoft.com/office/officeart/2008/layout/VerticalCurvedList"/>
    <dgm:cxn modelId="{3960484C-6575-4E5E-A7FE-8EC666A9AD72}" srcId="{52909302-0735-40E4-9EAC-B89FD4234FD0}" destId="{A75FCCB0-A14C-45FC-B337-1CB49A52C619}" srcOrd="5" destOrd="0" parTransId="{0E3DD419-96E8-437D-B1AA-EF2225A1AFFC}" sibTransId="{E7A95E8E-D4D6-4673-932B-BCF33C1E358A}"/>
    <dgm:cxn modelId="{E9A9CBD0-CC52-4ECE-ABA7-89D3255D7752}" srcId="{52909302-0735-40E4-9EAC-B89FD4234FD0}" destId="{AEBEAF16-7671-46F0-9437-9EA2C00F50DA}" srcOrd="4" destOrd="0" parTransId="{D78B66B5-8E8B-4B4D-985E-A213CB0826A8}" sibTransId="{7516287C-CFBB-444F-8B3A-DB2C9BFEF31A}"/>
    <dgm:cxn modelId="{97ADE6ED-8DE3-4BF0-B546-21324B6C206B}" type="presOf" srcId="{A75FCCB0-A14C-45FC-B337-1CB49A52C619}" destId="{965132A7-2694-4581-B863-60198D376478}" srcOrd="0" destOrd="0" presId="urn:microsoft.com/office/officeart/2008/layout/VerticalCurvedList"/>
    <dgm:cxn modelId="{BB2803DA-7947-4C08-B342-B961B3016CF4}" srcId="{52909302-0735-40E4-9EAC-B89FD4234FD0}" destId="{DF6BA125-2312-44E0-9B1D-9F514B8DD640}" srcOrd="1" destOrd="0" parTransId="{A80C001D-0DC6-40C7-984C-950ADFDF735B}" sibTransId="{91D10C5F-0245-4814-9615-C2107FED4E06}"/>
    <dgm:cxn modelId="{6C3EBDDA-58D4-4010-B6FC-D38AB81CA822}" type="presOf" srcId="{AEBEAF16-7671-46F0-9437-9EA2C00F50DA}" destId="{ED3244E2-9055-4F77-8E06-402496B97285}" srcOrd="0" destOrd="0" presId="urn:microsoft.com/office/officeart/2008/layout/VerticalCurvedList"/>
    <dgm:cxn modelId="{91A80046-4B59-4AF4-BC4F-71E5CF50D3BF}" type="presParOf" srcId="{F1CAE14C-0431-4080-8B47-94CF5337E8A8}" destId="{2538B2A6-E13F-47D8-AA7E-7AF47C3C0ABE}" srcOrd="0" destOrd="0" presId="urn:microsoft.com/office/officeart/2008/layout/VerticalCurvedList"/>
    <dgm:cxn modelId="{F6119E2F-6766-43F6-9530-80CD5E713A25}" type="presParOf" srcId="{2538B2A6-E13F-47D8-AA7E-7AF47C3C0ABE}" destId="{81D8C8E4-F4A1-4A72-B365-F1BF9D94D6CC}" srcOrd="0" destOrd="0" presId="urn:microsoft.com/office/officeart/2008/layout/VerticalCurvedList"/>
    <dgm:cxn modelId="{22F2FFC5-BEBA-4702-A3FF-66A17C43F2DA}" type="presParOf" srcId="{81D8C8E4-F4A1-4A72-B365-F1BF9D94D6CC}" destId="{EAFD45C0-A146-4778-9632-DBD65A10C941}" srcOrd="0" destOrd="0" presId="urn:microsoft.com/office/officeart/2008/layout/VerticalCurvedList"/>
    <dgm:cxn modelId="{8AF3A287-7163-48D2-826A-2875C7EB3D30}" type="presParOf" srcId="{81D8C8E4-F4A1-4A72-B365-F1BF9D94D6CC}" destId="{A9DA0D01-2A7F-46CC-AC48-D74F272A0E9E}" srcOrd="1" destOrd="0" presId="urn:microsoft.com/office/officeart/2008/layout/VerticalCurvedList"/>
    <dgm:cxn modelId="{5FFCA6F8-2034-4158-8322-972974A67C32}" type="presParOf" srcId="{81D8C8E4-F4A1-4A72-B365-F1BF9D94D6CC}" destId="{813396D7-D1F0-46C9-99C8-A269A3214267}" srcOrd="2" destOrd="0" presId="urn:microsoft.com/office/officeart/2008/layout/VerticalCurvedList"/>
    <dgm:cxn modelId="{721C00F8-BEA8-4651-883A-A92D80D4277E}" type="presParOf" srcId="{81D8C8E4-F4A1-4A72-B365-F1BF9D94D6CC}" destId="{CA6A3C4C-0C6A-4CF9-9FDF-6DD62D6DCEC1}" srcOrd="3" destOrd="0" presId="urn:microsoft.com/office/officeart/2008/layout/VerticalCurvedList"/>
    <dgm:cxn modelId="{EC7A74A5-349D-4771-B01E-E11C394E9903}" type="presParOf" srcId="{2538B2A6-E13F-47D8-AA7E-7AF47C3C0ABE}" destId="{208799D2-CCF3-452E-9F8A-45A938AB966A}" srcOrd="1" destOrd="0" presId="urn:microsoft.com/office/officeart/2008/layout/VerticalCurvedList"/>
    <dgm:cxn modelId="{BEA1E070-E4A6-4A97-B852-0FD0C0631675}" type="presParOf" srcId="{2538B2A6-E13F-47D8-AA7E-7AF47C3C0ABE}" destId="{BAB4F934-E25E-4B8B-AE5D-EF2065480618}" srcOrd="2" destOrd="0" presId="urn:microsoft.com/office/officeart/2008/layout/VerticalCurvedList"/>
    <dgm:cxn modelId="{4D59D5E8-4E92-441C-88F3-5112C39D2579}" type="presParOf" srcId="{BAB4F934-E25E-4B8B-AE5D-EF2065480618}" destId="{91F7E62E-93ED-47E9-A8B1-341185EDB393}" srcOrd="0" destOrd="0" presId="urn:microsoft.com/office/officeart/2008/layout/VerticalCurvedList"/>
    <dgm:cxn modelId="{D6123746-D1EE-4E9A-A972-5EE7877479BA}" type="presParOf" srcId="{2538B2A6-E13F-47D8-AA7E-7AF47C3C0ABE}" destId="{8D03ECC2-4014-47D7-B00B-8B29CC5D203C}" srcOrd="3" destOrd="0" presId="urn:microsoft.com/office/officeart/2008/layout/VerticalCurvedList"/>
    <dgm:cxn modelId="{DE5171F4-4DB8-421C-A041-D2B4DFB8002F}" type="presParOf" srcId="{2538B2A6-E13F-47D8-AA7E-7AF47C3C0ABE}" destId="{03967791-BEB9-49A6-BAA8-53678D46D548}" srcOrd="4" destOrd="0" presId="urn:microsoft.com/office/officeart/2008/layout/VerticalCurvedList"/>
    <dgm:cxn modelId="{075771CD-0D86-4F5B-A18E-1CCA4732F5AE}" type="presParOf" srcId="{03967791-BEB9-49A6-BAA8-53678D46D548}" destId="{F5240BC4-24AE-478A-AB22-32E14B225238}" srcOrd="0" destOrd="0" presId="urn:microsoft.com/office/officeart/2008/layout/VerticalCurvedList"/>
    <dgm:cxn modelId="{83ADA746-F934-4B93-B2A5-40709FECAE30}" type="presParOf" srcId="{2538B2A6-E13F-47D8-AA7E-7AF47C3C0ABE}" destId="{1477081E-FB1F-41C8-BD5F-7B3DCC44EE88}" srcOrd="5" destOrd="0" presId="urn:microsoft.com/office/officeart/2008/layout/VerticalCurvedList"/>
    <dgm:cxn modelId="{62BF6ACE-27CA-40E0-A780-234F66BEC626}" type="presParOf" srcId="{2538B2A6-E13F-47D8-AA7E-7AF47C3C0ABE}" destId="{B4296E6B-CAD9-476A-970E-EA9A84B829DF}" srcOrd="6" destOrd="0" presId="urn:microsoft.com/office/officeart/2008/layout/VerticalCurvedList"/>
    <dgm:cxn modelId="{7E278818-1F9B-4A81-878A-911B73D81EBF}" type="presParOf" srcId="{B4296E6B-CAD9-476A-970E-EA9A84B829DF}" destId="{DE749F44-10A6-431B-9220-FC88F24093B2}" srcOrd="0" destOrd="0" presId="urn:microsoft.com/office/officeart/2008/layout/VerticalCurvedList"/>
    <dgm:cxn modelId="{F19EA3A1-DAF0-4AD3-8530-619A4D401EB9}" type="presParOf" srcId="{2538B2A6-E13F-47D8-AA7E-7AF47C3C0ABE}" destId="{372613B6-1601-4F32-AA52-9E9E822ABECD}" srcOrd="7" destOrd="0" presId="urn:microsoft.com/office/officeart/2008/layout/VerticalCurvedList"/>
    <dgm:cxn modelId="{F7E864DB-3404-4085-8D6A-11F6C409ADCC}" type="presParOf" srcId="{2538B2A6-E13F-47D8-AA7E-7AF47C3C0ABE}" destId="{AD857C1C-87DF-4C82-8348-FDAE7103A23D}" srcOrd="8" destOrd="0" presId="urn:microsoft.com/office/officeart/2008/layout/VerticalCurvedList"/>
    <dgm:cxn modelId="{A46B4CD1-026E-4FFE-A9C2-1CA90D537880}" type="presParOf" srcId="{AD857C1C-87DF-4C82-8348-FDAE7103A23D}" destId="{D4919E82-1817-41B7-A627-D9E95E8EAFF2}" srcOrd="0" destOrd="0" presId="urn:microsoft.com/office/officeart/2008/layout/VerticalCurvedList"/>
    <dgm:cxn modelId="{922A7BC8-E71C-444D-9547-C3B9B54C0B67}" type="presParOf" srcId="{2538B2A6-E13F-47D8-AA7E-7AF47C3C0ABE}" destId="{ED3244E2-9055-4F77-8E06-402496B97285}" srcOrd="9" destOrd="0" presId="urn:microsoft.com/office/officeart/2008/layout/VerticalCurvedList"/>
    <dgm:cxn modelId="{FC2AAD57-A04E-421B-A10E-B0FA96B7356D}" type="presParOf" srcId="{2538B2A6-E13F-47D8-AA7E-7AF47C3C0ABE}" destId="{82113F39-6770-49EB-904E-1BC9EE8CEB88}" srcOrd="10" destOrd="0" presId="urn:microsoft.com/office/officeart/2008/layout/VerticalCurvedList"/>
    <dgm:cxn modelId="{FA0CB40A-C013-4514-8740-CCBFDC213C7E}" type="presParOf" srcId="{82113F39-6770-49EB-904E-1BC9EE8CEB88}" destId="{5EB9EF75-91FF-44FA-916C-A4DB7903AAEC}" srcOrd="0" destOrd="0" presId="urn:microsoft.com/office/officeart/2008/layout/VerticalCurvedList"/>
    <dgm:cxn modelId="{B53C684B-DF1D-4D3D-A11F-EA5C9B3EB021}" type="presParOf" srcId="{2538B2A6-E13F-47D8-AA7E-7AF47C3C0ABE}" destId="{965132A7-2694-4581-B863-60198D376478}" srcOrd="11" destOrd="0" presId="urn:microsoft.com/office/officeart/2008/layout/VerticalCurvedList"/>
    <dgm:cxn modelId="{77DFCED6-EC50-46AF-98E4-0B3CE941E288}" type="presParOf" srcId="{2538B2A6-E13F-47D8-AA7E-7AF47C3C0ABE}" destId="{50F7530A-A9E9-4E90-96CE-3CAED20D9228}" srcOrd="12" destOrd="0" presId="urn:microsoft.com/office/officeart/2008/layout/VerticalCurvedList"/>
    <dgm:cxn modelId="{1B8BE177-DFB8-4E4E-8AAA-364040873B8C}" type="presParOf" srcId="{50F7530A-A9E9-4E90-96CE-3CAED20D9228}" destId="{F33EE26A-65A1-4A6D-BCD9-73C9EB0DB0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41D0E-B785-4B32-A5E4-ABA61A24A671}">
      <dsp:nvSpPr>
        <dsp:cNvPr id="0" name=""/>
        <dsp:cNvSpPr/>
      </dsp:nvSpPr>
      <dsp:spPr>
        <a:xfrm>
          <a:off x="0" y="87"/>
          <a:ext cx="7992888" cy="1584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41741-DAAE-41AB-8F2D-1A659653F96F}">
      <dsp:nvSpPr>
        <dsp:cNvPr id="0" name=""/>
        <dsp:cNvSpPr/>
      </dsp:nvSpPr>
      <dsp:spPr>
        <a:xfrm>
          <a:off x="649091" y="396087"/>
          <a:ext cx="6947752" cy="79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Deficiente manejo de dinero por parte de la población de la parroquia de </a:t>
          </a:r>
          <a:r>
            <a:rPr lang="es-ES" sz="1400" kern="1200" dirty="0" err="1" smtClean="0"/>
            <a:t>Sangolquí</a:t>
          </a:r>
          <a:endParaRPr lang="es-EC" sz="1400" kern="1200" dirty="0"/>
        </a:p>
      </dsp:txBody>
      <dsp:txXfrm>
        <a:off x="649091" y="396087"/>
        <a:ext cx="6947752" cy="792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69E11-39C8-4186-A19C-209848AB2A0F}">
      <dsp:nvSpPr>
        <dsp:cNvPr id="0" name=""/>
        <dsp:cNvSpPr/>
      </dsp:nvSpPr>
      <dsp:spPr>
        <a:xfrm>
          <a:off x="6317919" y="2084152"/>
          <a:ext cx="192340" cy="1923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E79DF-2DE8-4F78-8799-20256C89DE90}">
      <dsp:nvSpPr>
        <dsp:cNvPr id="0" name=""/>
        <dsp:cNvSpPr/>
      </dsp:nvSpPr>
      <dsp:spPr>
        <a:xfrm>
          <a:off x="5842612" y="2049416"/>
          <a:ext cx="192340" cy="192339"/>
        </a:xfrm>
        <a:prstGeom prst="ellipse">
          <a:avLst/>
        </a:prstGeom>
        <a:solidFill>
          <a:schemeClr val="accent5">
            <a:hueOff val="-179350"/>
            <a:satOff val="-249"/>
            <a:lumOff val="-96"/>
            <a:alphaOff val="0"/>
          </a:schemeClr>
        </a:solidFill>
        <a:ln w="12700" cap="flat" cmpd="sng" algn="ctr">
          <a:solidFill>
            <a:schemeClr val="accent5">
              <a:hueOff val="-179350"/>
              <a:satOff val="-249"/>
              <a:lumOff val="-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862F3-DB9C-4A06-8BF6-5C34F421797D}">
      <dsp:nvSpPr>
        <dsp:cNvPr id="0" name=""/>
        <dsp:cNvSpPr/>
      </dsp:nvSpPr>
      <dsp:spPr>
        <a:xfrm>
          <a:off x="5842613" y="2040549"/>
          <a:ext cx="192340" cy="192339"/>
        </a:xfrm>
        <a:prstGeom prst="ellipse">
          <a:avLst/>
        </a:prstGeom>
        <a:solidFill>
          <a:schemeClr val="accent5">
            <a:hueOff val="-358700"/>
            <a:satOff val="-499"/>
            <a:lumOff val="-191"/>
            <a:alphaOff val="0"/>
          </a:schemeClr>
        </a:solidFill>
        <a:ln w="12700" cap="flat" cmpd="sng" algn="ctr">
          <a:solidFill>
            <a:schemeClr val="accent5">
              <a:hueOff val="-358700"/>
              <a:satOff val="-499"/>
              <a:lumOff val="-1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EAA1D-D9F1-46A5-B4A0-BFE72362529D}">
      <dsp:nvSpPr>
        <dsp:cNvPr id="0" name=""/>
        <dsp:cNvSpPr/>
      </dsp:nvSpPr>
      <dsp:spPr>
        <a:xfrm>
          <a:off x="5815400" y="2028732"/>
          <a:ext cx="192340" cy="192339"/>
        </a:xfrm>
        <a:prstGeom prst="ellipse">
          <a:avLst/>
        </a:prstGeom>
        <a:solidFill>
          <a:schemeClr val="accent5">
            <a:hueOff val="-538050"/>
            <a:satOff val="-748"/>
            <a:lumOff val="-287"/>
            <a:alphaOff val="0"/>
          </a:schemeClr>
        </a:solidFill>
        <a:ln w="12700" cap="flat" cmpd="sng" algn="ctr">
          <a:solidFill>
            <a:schemeClr val="accent5">
              <a:hueOff val="-538050"/>
              <a:satOff val="-748"/>
              <a:lumOff val="-2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62DE3-55A9-4D98-B8F9-560DD1C85A75}">
      <dsp:nvSpPr>
        <dsp:cNvPr id="0" name=""/>
        <dsp:cNvSpPr/>
      </dsp:nvSpPr>
      <dsp:spPr>
        <a:xfrm>
          <a:off x="5455057" y="2023071"/>
          <a:ext cx="192340" cy="192339"/>
        </a:xfrm>
        <a:prstGeom prst="ellipse">
          <a:avLst/>
        </a:prstGeom>
        <a:solidFill>
          <a:schemeClr val="accent5">
            <a:hueOff val="-717399"/>
            <a:satOff val="-998"/>
            <a:lumOff val="-383"/>
            <a:alphaOff val="0"/>
          </a:schemeClr>
        </a:solidFill>
        <a:ln w="12700" cap="flat" cmpd="sng" algn="ctr">
          <a:solidFill>
            <a:schemeClr val="accent5">
              <a:hueOff val="-717399"/>
              <a:satOff val="-998"/>
              <a:lumOff val="-3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8EF1A-DC15-4A0C-B6C0-A119E12C0BB3}">
      <dsp:nvSpPr>
        <dsp:cNvPr id="0" name=""/>
        <dsp:cNvSpPr/>
      </dsp:nvSpPr>
      <dsp:spPr>
        <a:xfrm>
          <a:off x="4910220" y="1914702"/>
          <a:ext cx="384680" cy="384306"/>
        </a:xfrm>
        <a:prstGeom prst="ellipse">
          <a:avLst/>
        </a:prstGeom>
        <a:solidFill>
          <a:schemeClr val="accent5">
            <a:hueOff val="-896749"/>
            <a:satOff val="-1247"/>
            <a:lumOff val="-478"/>
            <a:alphaOff val="0"/>
          </a:schemeClr>
        </a:solidFill>
        <a:ln w="12700" cap="flat" cmpd="sng" algn="ctr">
          <a:solidFill>
            <a:schemeClr val="accent5">
              <a:hueOff val="-896749"/>
              <a:satOff val="-1247"/>
              <a:lumOff val="-4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B9AFB-0358-430F-A598-4084BE8E16B6}">
      <dsp:nvSpPr>
        <dsp:cNvPr id="0" name=""/>
        <dsp:cNvSpPr/>
      </dsp:nvSpPr>
      <dsp:spPr>
        <a:xfrm>
          <a:off x="6004601" y="1687221"/>
          <a:ext cx="192340" cy="192339"/>
        </a:xfrm>
        <a:prstGeom prst="ellipse">
          <a:avLst/>
        </a:prstGeom>
        <a:solidFill>
          <a:schemeClr val="accent5">
            <a:hueOff val="-1076099"/>
            <a:satOff val="-1497"/>
            <a:lumOff val="-574"/>
            <a:alphaOff val="0"/>
          </a:schemeClr>
        </a:solidFill>
        <a:ln w="12700" cap="flat" cmpd="sng" algn="ctr">
          <a:solidFill>
            <a:schemeClr val="accent5">
              <a:hueOff val="-1076099"/>
              <a:satOff val="-1497"/>
              <a:lumOff val="-5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B443D-DC7A-4897-BE77-9822E1CDE798}">
      <dsp:nvSpPr>
        <dsp:cNvPr id="0" name=""/>
        <dsp:cNvSpPr/>
      </dsp:nvSpPr>
      <dsp:spPr>
        <a:xfrm>
          <a:off x="6004601" y="2483683"/>
          <a:ext cx="192340" cy="192339"/>
        </a:xfrm>
        <a:prstGeom prst="ellipse">
          <a:avLst/>
        </a:prstGeom>
        <a:solidFill>
          <a:schemeClr val="accent5">
            <a:hueOff val="-1255449"/>
            <a:satOff val="-1746"/>
            <a:lumOff val="-670"/>
            <a:alphaOff val="0"/>
          </a:schemeClr>
        </a:solidFill>
        <a:ln w="12700" cap="flat" cmpd="sng" algn="ctr">
          <a:solidFill>
            <a:schemeClr val="accent5">
              <a:hueOff val="-1255449"/>
              <a:satOff val="-1746"/>
              <a:lumOff val="-6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04838-8E76-442C-A743-2B96D2177AB4}">
      <dsp:nvSpPr>
        <dsp:cNvPr id="0" name=""/>
        <dsp:cNvSpPr/>
      </dsp:nvSpPr>
      <dsp:spPr>
        <a:xfrm>
          <a:off x="6176552" y="1859881"/>
          <a:ext cx="192340" cy="192339"/>
        </a:xfrm>
        <a:prstGeom prst="ellipse">
          <a:avLst/>
        </a:prstGeom>
        <a:solidFill>
          <a:schemeClr val="accent5">
            <a:hueOff val="-1434799"/>
            <a:satOff val="-1996"/>
            <a:lumOff val="-765"/>
            <a:alphaOff val="0"/>
          </a:schemeClr>
        </a:solidFill>
        <a:ln w="12700" cap="flat" cmpd="sng" algn="ctr">
          <a:solidFill>
            <a:schemeClr val="accent5">
              <a:hueOff val="-1434799"/>
              <a:satOff val="-1996"/>
              <a:lumOff val="-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502F4-C65D-4740-AD1B-DA91B3F83EBB}">
      <dsp:nvSpPr>
        <dsp:cNvPr id="0" name=""/>
        <dsp:cNvSpPr/>
      </dsp:nvSpPr>
      <dsp:spPr>
        <a:xfrm>
          <a:off x="6187426" y="2312137"/>
          <a:ext cx="192340" cy="192339"/>
        </a:xfrm>
        <a:prstGeom prst="ellipse">
          <a:avLst/>
        </a:prstGeom>
        <a:solidFill>
          <a:schemeClr val="accent5">
            <a:hueOff val="-1614149"/>
            <a:satOff val="-2245"/>
            <a:lumOff val="-861"/>
            <a:alphaOff val="0"/>
          </a:schemeClr>
        </a:solidFill>
        <a:ln w="12700" cap="flat" cmpd="sng" algn="ctr">
          <a:solidFill>
            <a:schemeClr val="accent5">
              <a:hueOff val="-1614149"/>
              <a:satOff val="-2245"/>
              <a:lumOff val="-8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2370D-2F21-492E-A9E5-4691D91E9F40}">
      <dsp:nvSpPr>
        <dsp:cNvPr id="0" name=""/>
        <dsp:cNvSpPr/>
      </dsp:nvSpPr>
      <dsp:spPr>
        <a:xfrm>
          <a:off x="2673484" y="990696"/>
          <a:ext cx="2278199" cy="2199723"/>
        </a:xfrm>
        <a:prstGeom prst="ellipse">
          <a:avLst/>
        </a:prstGeom>
        <a:solidFill>
          <a:schemeClr val="accent5">
            <a:hueOff val="-1793499"/>
            <a:satOff val="-2495"/>
            <a:lumOff val="-957"/>
            <a:alphaOff val="0"/>
          </a:schemeClr>
        </a:solidFill>
        <a:ln w="12700" cap="flat" cmpd="sng" algn="ctr">
          <a:solidFill>
            <a:schemeClr val="accent5">
              <a:hueOff val="-1793499"/>
              <a:satOff val="-2495"/>
              <a:lumOff val="-9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>
              <a:latin typeface="+mj-lt"/>
            </a:rPr>
            <a:t>Conclusiones</a:t>
          </a:r>
        </a:p>
      </dsp:txBody>
      <dsp:txXfrm>
        <a:off x="3007119" y="1312838"/>
        <a:ext cx="1610929" cy="1555439"/>
      </dsp:txXfrm>
    </dsp:sp>
    <dsp:sp modelId="{20E70797-3FC5-4A16-BE16-A915BE215682}">
      <dsp:nvSpPr>
        <dsp:cNvPr id="0" name=""/>
        <dsp:cNvSpPr/>
      </dsp:nvSpPr>
      <dsp:spPr>
        <a:xfrm>
          <a:off x="2910697" y="818221"/>
          <a:ext cx="384680" cy="384306"/>
        </a:xfrm>
        <a:prstGeom prst="ellipse">
          <a:avLst/>
        </a:prstGeom>
        <a:solidFill>
          <a:schemeClr val="accent5">
            <a:hueOff val="-1972849"/>
            <a:satOff val="-2744"/>
            <a:lumOff val="-1052"/>
            <a:alphaOff val="0"/>
          </a:schemeClr>
        </a:solidFill>
        <a:ln w="12700" cap="flat" cmpd="sng" algn="ctr">
          <a:solidFill>
            <a:schemeClr val="accent5">
              <a:hueOff val="-1972849"/>
              <a:satOff val="-2744"/>
              <a:lumOff val="-10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2A300-87A1-40A0-8D3F-02B8245F9821}">
      <dsp:nvSpPr>
        <dsp:cNvPr id="0" name=""/>
        <dsp:cNvSpPr/>
      </dsp:nvSpPr>
      <dsp:spPr>
        <a:xfrm>
          <a:off x="2693890" y="638506"/>
          <a:ext cx="192340" cy="192339"/>
        </a:xfrm>
        <a:prstGeom prst="ellipse">
          <a:avLst/>
        </a:prstGeom>
        <a:solidFill>
          <a:schemeClr val="accent5">
            <a:hueOff val="-2152198"/>
            <a:satOff val="-2994"/>
            <a:lumOff val="-1148"/>
            <a:alphaOff val="0"/>
          </a:schemeClr>
        </a:solidFill>
        <a:ln w="12700" cap="flat" cmpd="sng" algn="ctr">
          <a:solidFill>
            <a:schemeClr val="accent5">
              <a:hueOff val="-2152198"/>
              <a:satOff val="-2994"/>
              <a:lumOff val="-11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882D9-87AD-4E89-8DB1-4B565027115E}">
      <dsp:nvSpPr>
        <dsp:cNvPr id="0" name=""/>
        <dsp:cNvSpPr/>
      </dsp:nvSpPr>
      <dsp:spPr>
        <a:xfrm>
          <a:off x="2296975" y="512261"/>
          <a:ext cx="192340" cy="192339"/>
        </a:xfrm>
        <a:prstGeom prst="ellipse">
          <a:avLst/>
        </a:prstGeom>
        <a:solidFill>
          <a:schemeClr val="accent5">
            <a:hueOff val="-2331548"/>
            <a:satOff val="-3243"/>
            <a:lumOff val="-1244"/>
            <a:alphaOff val="0"/>
          </a:schemeClr>
        </a:solidFill>
        <a:ln w="12700" cap="flat" cmpd="sng" algn="ctr">
          <a:solidFill>
            <a:schemeClr val="accent5">
              <a:hueOff val="-2331548"/>
              <a:satOff val="-3243"/>
              <a:lumOff val="-12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2426C-7BF0-4B03-994C-AC8D4F63DC88}">
      <dsp:nvSpPr>
        <dsp:cNvPr id="0" name=""/>
        <dsp:cNvSpPr/>
      </dsp:nvSpPr>
      <dsp:spPr>
        <a:xfrm>
          <a:off x="1900741" y="512261"/>
          <a:ext cx="192340" cy="192339"/>
        </a:xfrm>
        <a:prstGeom prst="ellipse">
          <a:avLst/>
        </a:prstGeom>
        <a:solidFill>
          <a:schemeClr val="accent5">
            <a:hueOff val="-2510898"/>
            <a:satOff val="-3492"/>
            <a:lumOff val="-1339"/>
            <a:alphaOff val="0"/>
          </a:schemeClr>
        </a:solidFill>
        <a:ln w="12700" cap="flat" cmpd="sng" algn="ctr">
          <a:solidFill>
            <a:schemeClr val="accent5">
              <a:hueOff val="-2510898"/>
              <a:satOff val="-3492"/>
              <a:lumOff val="-13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82969-9430-4BF3-A474-0EC8688800BE}">
      <dsp:nvSpPr>
        <dsp:cNvPr id="0" name=""/>
        <dsp:cNvSpPr/>
      </dsp:nvSpPr>
      <dsp:spPr>
        <a:xfrm>
          <a:off x="1504507" y="512261"/>
          <a:ext cx="192340" cy="192339"/>
        </a:xfrm>
        <a:prstGeom prst="ellipse">
          <a:avLst/>
        </a:prstGeom>
        <a:solidFill>
          <a:schemeClr val="accent5">
            <a:hueOff val="-2690248"/>
            <a:satOff val="-3742"/>
            <a:lumOff val="-1435"/>
            <a:alphaOff val="0"/>
          </a:schemeClr>
        </a:solidFill>
        <a:ln w="12700" cap="flat" cmpd="sng" algn="ctr">
          <a:solidFill>
            <a:schemeClr val="accent5">
              <a:hueOff val="-2690248"/>
              <a:satOff val="-3742"/>
              <a:lumOff val="-14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0F608-232E-45E8-84E8-555A2B03581E}">
      <dsp:nvSpPr>
        <dsp:cNvPr id="0" name=""/>
        <dsp:cNvSpPr/>
      </dsp:nvSpPr>
      <dsp:spPr>
        <a:xfrm>
          <a:off x="1108272" y="512261"/>
          <a:ext cx="192340" cy="192339"/>
        </a:xfrm>
        <a:prstGeom prst="ellipse">
          <a:avLst/>
        </a:prstGeom>
        <a:solidFill>
          <a:schemeClr val="accent5">
            <a:hueOff val="-2869598"/>
            <a:satOff val="-3991"/>
            <a:lumOff val="-1531"/>
            <a:alphaOff val="0"/>
          </a:schemeClr>
        </a:solidFill>
        <a:ln w="12700" cap="flat" cmpd="sng" algn="ctr">
          <a:solidFill>
            <a:schemeClr val="accent5">
              <a:hueOff val="-2869598"/>
              <a:satOff val="-3991"/>
              <a:lumOff val="-15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6075B-E56D-4915-B893-232DB7CD4207}">
      <dsp:nvSpPr>
        <dsp:cNvPr id="0" name=""/>
        <dsp:cNvSpPr/>
      </dsp:nvSpPr>
      <dsp:spPr>
        <a:xfrm>
          <a:off x="711358" y="512261"/>
          <a:ext cx="192340" cy="192339"/>
        </a:xfrm>
        <a:prstGeom prst="ellipse">
          <a:avLst/>
        </a:prstGeom>
        <a:solidFill>
          <a:schemeClr val="accent5">
            <a:hueOff val="-3048948"/>
            <a:satOff val="-4241"/>
            <a:lumOff val="-1626"/>
            <a:alphaOff val="0"/>
          </a:schemeClr>
        </a:solidFill>
        <a:ln w="12700" cap="flat" cmpd="sng" algn="ctr">
          <a:solidFill>
            <a:schemeClr val="accent5">
              <a:hueOff val="-3048948"/>
              <a:satOff val="-4241"/>
              <a:lumOff val="-16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D6B8A-6814-45A7-86FC-7F94C043B22C}">
      <dsp:nvSpPr>
        <dsp:cNvPr id="0" name=""/>
        <dsp:cNvSpPr/>
      </dsp:nvSpPr>
      <dsp:spPr>
        <a:xfrm>
          <a:off x="315124" y="512261"/>
          <a:ext cx="192340" cy="192339"/>
        </a:xfrm>
        <a:prstGeom prst="ellipse">
          <a:avLst/>
        </a:prstGeom>
        <a:solidFill>
          <a:schemeClr val="accent5">
            <a:hueOff val="-3228298"/>
            <a:satOff val="-4490"/>
            <a:lumOff val="-1722"/>
            <a:alphaOff val="0"/>
          </a:schemeClr>
        </a:solidFill>
        <a:ln w="12700" cap="flat" cmpd="sng" algn="ctr">
          <a:solidFill>
            <a:schemeClr val="accent5">
              <a:hueOff val="-3228298"/>
              <a:satOff val="-4490"/>
              <a:lumOff val="-17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FA195-0F83-49B4-AE09-7CAA7D35DBDE}">
      <dsp:nvSpPr>
        <dsp:cNvPr id="0" name=""/>
        <dsp:cNvSpPr/>
      </dsp:nvSpPr>
      <dsp:spPr>
        <a:xfrm>
          <a:off x="251097" y="0"/>
          <a:ext cx="2169434" cy="480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+mj-lt"/>
            </a:rPr>
            <a:t>Comportamiento de variables</a:t>
          </a:r>
        </a:p>
      </dsp:txBody>
      <dsp:txXfrm>
        <a:off x="251097" y="0"/>
        <a:ext cx="2169434" cy="480476"/>
      </dsp:txXfrm>
    </dsp:sp>
    <dsp:sp modelId="{562F5CEC-0A59-4408-82F8-C23DF7090023}">
      <dsp:nvSpPr>
        <dsp:cNvPr id="0" name=""/>
        <dsp:cNvSpPr/>
      </dsp:nvSpPr>
      <dsp:spPr>
        <a:xfrm>
          <a:off x="2403680" y="1420116"/>
          <a:ext cx="384680" cy="384306"/>
        </a:xfrm>
        <a:prstGeom prst="ellipse">
          <a:avLst/>
        </a:prstGeom>
        <a:solidFill>
          <a:schemeClr val="accent5">
            <a:hueOff val="-3586997"/>
            <a:satOff val="-4989"/>
            <a:lumOff val="-1913"/>
            <a:alphaOff val="0"/>
          </a:schemeClr>
        </a:solidFill>
        <a:ln w="12700" cap="flat" cmpd="sng" algn="ctr">
          <a:solidFill>
            <a:schemeClr val="accent5">
              <a:hueOff val="-3586997"/>
              <a:satOff val="-4989"/>
              <a:lumOff val="-19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476CE-D2D8-467E-AEB2-153F07D4EBB0}">
      <dsp:nvSpPr>
        <dsp:cNvPr id="0" name=""/>
        <dsp:cNvSpPr/>
      </dsp:nvSpPr>
      <dsp:spPr>
        <a:xfrm>
          <a:off x="2084925" y="1498834"/>
          <a:ext cx="192340" cy="192339"/>
        </a:xfrm>
        <a:prstGeom prst="ellipse">
          <a:avLst/>
        </a:prstGeom>
        <a:solidFill>
          <a:schemeClr val="accent5">
            <a:hueOff val="-3766347"/>
            <a:satOff val="-5239"/>
            <a:lumOff val="-2009"/>
            <a:alphaOff val="0"/>
          </a:schemeClr>
        </a:solidFill>
        <a:ln w="12700" cap="flat" cmpd="sng" algn="ctr">
          <a:solidFill>
            <a:schemeClr val="accent5">
              <a:hueOff val="-3766347"/>
              <a:satOff val="-5239"/>
              <a:lumOff val="-20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EA70E-7718-401E-A3BE-A3FB8278625B}">
      <dsp:nvSpPr>
        <dsp:cNvPr id="0" name=""/>
        <dsp:cNvSpPr/>
      </dsp:nvSpPr>
      <dsp:spPr>
        <a:xfrm>
          <a:off x="1719275" y="1498834"/>
          <a:ext cx="192340" cy="192339"/>
        </a:xfrm>
        <a:prstGeom prst="ellipse">
          <a:avLst/>
        </a:prstGeom>
        <a:solidFill>
          <a:schemeClr val="accent5">
            <a:hueOff val="-3945697"/>
            <a:satOff val="-5488"/>
            <a:lumOff val="-2104"/>
            <a:alphaOff val="0"/>
          </a:schemeClr>
        </a:solidFill>
        <a:ln w="12700" cap="flat" cmpd="sng" algn="ctr">
          <a:solidFill>
            <a:schemeClr val="accent5">
              <a:hueOff val="-3945697"/>
              <a:satOff val="-5488"/>
              <a:lumOff val="-21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99EBA-CF43-4934-8FAA-EE14ABA61F8D}">
      <dsp:nvSpPr>
        <dsp:cNvPr id="0" name=""/>
        <dsp:cNvSpPr/>
      </dsp:nvSpPr>
      <dsp:spPr>
        <a:xfrm>
          <a:off x="1354304" y="1498834"/>
          <a:ext cx="192340" cy="192339"/>
        </a:xfrm>
        <a:prstGeom prst="ellipse">
          <a:avLst/>
        </a:prstGeom>
        <a:solidFill>
          <a:schemeClr val="accent5">
            <a:hueOff val="-4125047"/>
            <a:satOff val="-5738"/>
            <a:lumOff val="-2200"/>
            <a:alphaOff val="0"/>
          </a:schemeClr>
        </a:solidFill>
        <a:ln w="12700" cap="flat" cmpd="sng" algn="ctr">
          <a:solidFill>
            <a:schemeClr val="accent5">
              <a:hueOff val="-4125047"/>
              <a:satOff val="-5738"/>
              <a:lumOff val="-22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701D5-1E75-4DE0-9378-6277CBED7A27}">
      <dsp:nvSpPr>
        <dsp:cNvPr id="0" name=""/>
        <dsp:cNvSpPr/>
      </dsp:nvSpPr>
      <dsp:spPr>
        <a:xfrm>
          <a:off x="989334" y="1498834"/>
          <a:ext cx="192340" cy="192339"/>
        </a:xfrm>
        <a:prstGeom prst="ellipse">
          <a:avLst/>
        </a:prstGeom>
        <a:solidFill>
          <a:schemeClr val="accent5">
            <a:hueOff val="-4304397"/>
            <a:satOff val="-5987"/>
            <a:lumOff val="-2296"/>
            <a:alphaOff val="0"/>
          </a:schemeClr>
        </a:solidFill>
        <a:ln w="12700" cap="flat" cmpd="sng" algn="ctr">
          <a:solidFill>
            <a:schemeClr val="accent5">
              <a:hueOff val="-4304397"/>
              <a:satOff val="-5987"/>
              <a:lumOff val="-22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F0942-F4E6-48F4-9025-FBD4F7EF1FBC}">
      <dsp:nvSpPr>
        <dsp:cNvPr id="0" name=""/>
        <dsp:cNvSpPr/>
      </dsp:nvSpPr>
      <dsp:spPr>
        <a:xfrm>
          <a:off x="647743" y="1510449"/>
          <a:ext cx="192340" cy="192339"/>
        </a:xfrm>
        <a:prstGeom prst="ellipse">
          <a:avLst/>
        </a:prstGeom>
        <a:solidFill>
          <a:schemeClr val="accent5">
            <a:hueOff val="-4483747"/>
            <a:satOff val="-6237"/>
            <a:lumOff val="-2391"/>
            <a:alphaOff val="0"/>
          </a:schemeClr>
        </a:solidFill>
        <a:ln w="12700" cap="flat" cmpd="sng" algn="ctr">
          <a:solidFill>
            <a:schemeClr val="accent5">
              <a:hueOff val="-4483747"/>
              <a:satOff val="-6237"/>
              <a:lumOff val="-23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FF31B-2CE5-4F22-B3D3-9B5ADC681661}">
      <dsp:nvSpPr>
        <dsp:cNvPr id="0" name=""/>
        <dsp:cNvSpPr/>
      </dsp:nvSpPr>
      <dsp:spPr>
        <a:xfrm>
          <a:off x="258713" y="1498834"/>
          <a:ext cx="192340" cy="192339"/>
        </a:xfrm>
        <a:prstGeom prst="ellipse">
          <a:avLst/>
        </a:prstGeom>
        <a:solidFill>
          <a:schemeClr val="accent5">
            <a:hueOff val="-4663097"/>
            <a:satOff val="-6486"/>
            <a:lumOff val="-2487"/>
            <a:alphaOff val="0"/>
          </a:schemeClr>
        </a:solidFill>
        <a:ln w="12700" cap="flat" cmpd="sng" algn="ctr">
          <a:solidFill>
            <a:schemeClr val="accent5">
              <a:hueOff val="-4663097"/>
              <a:satOff val="-6486"/>
              <a:lumOff val="-24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2D25D-EB2D-43DD-A2EE-84DAE34B3A18}">
      <dsp:nvSpPr>
        <dsp:cNvPr id="0" name=""/>
        <dsp:cNvSpPr/>
      </dsp:nvSpPr>
      <dsp:spPr>
        <a:xfrm>
          <a:off x="44416" y="979138"/>
          <a:ext cx="2018552" cy="480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+mj-lt"/>
            </a:rPr>
            <a:t>Desaceleración económica del sector de la construcción</a:t>
          </a:r>
        </a:p>
      </dsp:txBody>
      <dsp:txXfrm>
        <a:off x="44416" y="979138"/>
        <a:ext cx="2018552" cy="480476"/>
      </dsp:txXfrm>
    </dsp:sp>
    <dsp:sp modelId="{67D014B3-2FDD-44A1-9802-0371A5A56B3A}">
      <dsp:nvSpPr>
        <dsp:cNvPr id="0" name=""/>
        <dsp:cNvSpPr/>
      </dsp:nvSpPr>
      <dsp:spPr>
        <a:xfrm>
          <a:off x="2403680" y="2343566"/>
          <a:ext cx="384680" cy="384306"/>
        </a:xfrm>
        <a:prstGeom prst="ellipse">
          <a:avLst/>
        </a:prstGeom>
        <a:solidFill>
          <a:schemeClr val="accent5">
            <a:hueOff val="-4842447"/>
            <a:satOff val="-6736"/>
            <a:lumOff val="-2583"/>
            <a:alphaOff val="0"/>
          </a:schemeClr>
        </a:solidFill>
        <a:ln w="12700" cap="flat" cmpd="sng" algn="ctr">
          <a:solidFill>
            <a:schemeClr val="accent5">
              <a:hueOff val="-4842447"/>
              <a:satOff val="-6736"/>
              <a:lumOff val="-25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1A8DB-55BB-460C-85F9-A7432329F215}">
      <dsp:nvSpPr>
        <dsp:cNvPr id="0" name=""/>
        <dsp:cNvSpPr/>
      </dsp:nvSpPr>
      <dsp:spPr>
        <a:xfrm>
          <a:off x="2084925" y="2572293"/>
          <a:ext cx="192340" cy="192339"/>
        </a:xfrm>
        <a:prstGeom prst="ellipse">
          <a:avLst/>
        </a:prstGeom>
        <a:solidFill>
          <a:schemeClr val="accent5">
            <a:hueOff val="-5021796"/>
            <a:satOff val="-6985"/>
            <a:lumOff val="-2678"/>
            <a:alphaOff val="0"/>
          </a:schemeClr>
        </a:solidFill>
        <a:ln w="12700" cap="flat" cmpd="sng" algn="ctr">
          <a:solidFill>
            <a:schemeClr val="accent5">
              <a:hueOff val="-5021796"/>
              <a:satOff val="-6985"/>
              <a:lumOff val="-26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306AC-DBC1-455F-B93B-382EE8183F25}">
      <dsp:nvSpPr>
        <dsp:cNvPr id="0" name=""/>
        <dsp:cNvSpPr/>
      </dsp:nvSpPr>
      <dsp:spPr>
        <a:xfrm>
          <a:off x="1719275" y="2572293"/>
          <a:ext cx="192340" cy="192339"/>
        </a:xfrm>
        <a:prstGeom prst="ellipse">
          <a:avLst/>
        </a:prstGeom>
        <a:solidFill>
          <a:schemeClr val="accent5">
            <a:hueOff val="-5201146"/>
            <a:satOff val="-7234"/>
            <a:lumOff val="-2774"/>
            <a:alphaOff val="0"/>
          </a:schemeClr>
        </a:solidFill>
        <a:ln w="12700" cap="flat" cmpd="sng" algn="ctr">
          <a:solidFill>
            <a:schemeClr val="accent5">
              <a:hueOff val="-5201146"/>
              <a:satOff val="-7234"/>
              <a:lumOff val="-27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2B149-0094-4FDE-B927-8B65D4B05857}">
      <dsp:nvSpPr>
        <dsp:cNvPr id="0" name=""/>
        <dsp:cNvSpPr/>
      </dsp:nvSpPr>
      <dsp:spPr>
        <a:xfrm>
          <a:off x="1354304" y="2572293"/>
          <a:ext cx="192340" cy="192339"/>
        </a:xfrm>
        <a:prstGeom prst="ellipse">
          <a:avLst/>
        </a:prstGeom>
        <a:solidFill>
          <a:schemeClr val="accent5">
            <a:hueOff val="-5380496"/>
            <a:satOff val="-7484"/>
            <a:lumOff val="-2870"/>
            <a:alphaOff val="0"/>
          </a:schemeClr>
        </a:solidFill>
        <a:ln w="12700" cap="flat" cmpd="sng" algn="ctr">
          <a:solidFill>
            <a:schemeClr val="accent5">
              <a:hueOff val="-5380496"/>
              <a:satOff val="-7484"/>
              <a:lumOff val="-2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7F023-4A47-4088-97DB-3CD6DB1F94AA}">
      <dsp:nvSpPr>
        <dsp:cNvPr id="0" name=""/>
        <dsp:cNvSpPr/>
      </dsp:nvSpPr>
      <dsp:spPr>
        <a:xfrm>
          <a:off x="989334" y="2572293"/>
          <a:ext cx="192340" cy="192339"/>
        </a:xfrm>
        <a:prstGeom prst="ellipse">
          <a:avLst/>
        </a:prstGeom>
        <a:solidFill>
          <a:schemeClr val="accent5">
            <a:hueOff val="-5559846"/>
            <a:satOff val="-7733"/>
            <a:lumOff val="-2965"/>
            <a:alphaOff val="0"/>
          </a:schemeClr>
        </a:solidFill>
        <a:ln w="12700" cap="flat" cmpd="sng" algn="ctr">
          <a:solidFill>
            <a:schemeClr val="accent5">
              <a:hueOff val="-5559846"/>
              <a:satOff val="-7733"/>
              <a:lumOff val="-29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06830-5749-474F-AA86-D12E74585D7A}">
      <dsp:nvSpPr>
        <dsp:cNvPr id="0" name=""/>
        <dsp:cNvSpPr/>
      </dsp:nvSpPr>
      <dsp:spPr>
        <a:xfrm>
          <a:off x="623683" y="2572293"/>
          <a:ext cx="192340" cy="192339"/>
        </a:xfrm>
        <a:prstGeom prst="ellipse">
          <a:avLst/>
        </a:prstGeom>
        <a:solidFill>
          <a:schemeClr val="accent5">
            <a:hueOff val="-5739196"/>
            <a:satOff val="-7983"/>
            <a:lumOff val="-3061"/>
            <a:alphaOff val="0"/>
          </a:schemeClr>
        </a:solidFill>
        <a:ln w="12700" cap="flat" cmpd="sng" algn="ctr">
          <a:solidFill>
            <a:schemeClr val="accent5">
              <a:hueOff val="-5739196"/>
              <a:satOff val="-7983"/>
              <a:lumOff val="-30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01481-71D1-41C4-AA2C-21D6F6FB94E9}">
      <dsp:nvSpPr>
        <dsp:cNvPr id="0" name=""/>
        <dsp:cNvSpPr/>
      </dsp:nvSpPr>
      <dsp:spPr>
        <a:xfrm>
          <a:off x="258713" y="2572293"/>
          <a:ext cx="192340" cy="192339"/>
        </a:xfrm>
        <a:prstGeom prst="ellipse">
          <a:avLst/>
        </a:prstGeom>
        <a:solidFill>
          <a:schemeClr val="accent5">
            <a:hueOff val="-5918546"/>
            <a:satOff val="-8232"/>
            <a:lumOff val="-3157"/>
            <a:alphaOff val="0"/>
          </a:schemeClr>
        </a:solidFill>
        <a:ln w="12700" cap="flat" cmpd="sng" algn="ctr">
          <a:solidFill>
            <a:schemeClr val="accent5">
              <a:hueOff val="-5918546"/>
              <a:satOff val="-8232"/>
              <a:lumOff val="-3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AEEEA-AE49-438B-870B-2514FB109752}">
      <dsp:nvSpPr>
        <dsp:cNvPr id="0" name=""/>
        <dsp:cNvSpPr/>
      </dsp:nvSpPr>
      <dsp:spPr>
        <a:xfrm>
          <a:off x="21627" y="1974903"/>
          <a:ext cx="2527349" cy="482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u="none" kern="1200" dirty="0">
              <a:latin typeface="+mj-lt"/>
            </a:rPr>
            <a:t>Política de dividendo de acuerdo a tres criterios: estable, constante y residual.</a:t>
          </a:r>
          <a:endParaRPr lang="es-ES" sz="1400" b="0" kern="1200" dirty="0">
            <a:latin typeface="+mj-lt"/>
          </a:endParaRPr>
        </a:p>
      </dsp:txBody>
      <dsp:txXfrm>
        <a:off x="21627" y="1974903"/>
        <a:ext cx="2527349" cy="482239"/>
      </dsp:txXfrm>
    </dsp:sp>
    <dsp:sp modelId="{DCC6A0FA-8A8B-47A3-86AA-D95EADAC2925}">
      <dsp:nvSpPr>
        <dsp:cNvPr id="0" name=""/>
        <dsp:cNvSpPr/>
      </dsp:nvSpPr>
      <dsp:spPr>
        <a:xfrm>
          <a:off x="2910697" y="3007470"/>
          <a:ext cx="384680" cy="384306"/>
        </a:xfrm>
        <a:prstGeom prst="ellipse">
          <a:avLst/>
        </a:prstGeom>
        <a:solidFill>
          <a:schemeClr val="accent5">
            <a:hueOff val="-6097895"/>
            <a:satOff val="-8482"/>
            <a:lumOff val="-3252"/>
            <a:alphaOff val="0"/>
          </a:schemeClr>
        </a:solidFill>
        <a:ln w="12700" cap="flat" cmpd="sng" algn="ctr">
          <a:solidFill>
            <a:schemeClr val="accent5">
              <a:hueOff val="-6097895"/>
              <a:satOff val="-8482"/>
              <a:lumOff val="-32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AD76D-1D9F-4B46-8066-0F8C918AD7AB}">
      <dsp:nvSpPr>
        <dsp:cNvPr id="0" name=""/>
        <dsp:cNvSpPr/>
      </dsp:nvSpPr>
      <dsp:spPr>
        <a:xfrm>
          <a:off x="2690491" y="3376181"/>
          <a:ext cx="192340" cy="192339"/>
        </a:xfrm>
        <a:prstGeom prst="ellipse">
          <a:avLst/>
        </a:prstGeom>
        <a:solidFill>
          <a:schemeClr val="accent5">
            <a:hueOff val="-6277245"/>
            <a:satOff val="-8731"/>
            <a:lumOff val="-3348"/>
            <a:alphaOff val="0"/>
          </a:schemeClr>
        </a:solidFill>
        <a:ln w="12700" cap="flat" cmpd="sng" algn="ctr">
          <a:solidFill>
            <a:schemeClr val="accent5">
              <a:hueOff val="-6277245"/>
              <a:satOff val="-8731"/>
              <a:lumOff val="-33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0841-2CF1-4980-8576-136D2545C9D1}">
      <dsp:nvSpPr>
        <dsp:cNvPr id="0" name=""/>
        <dsp:cNvSpPr/>
      </dsp:nvSpPr>
      <dsp:spPr>
        <a:xfrm>
          <a:off x="2294936" y="3557752"/>
          <a:ext cx="192340" cy="192339"/>
        </a:xfrm>
        <a:prstGeom prst="ellipse">
          <a:avLst/>
        </a:prstGeom>
        <a:solidFill>
          <a:schemeClr val="accent5">
            <a:hueOff val="-6456595"/>
            <a:satOff val="-8981"/>
            <a:lumOff val="-3444"/>
            <a:alphaOff val="0"/>
          </a:schemeClr>
        </a:solidFill>
        <a:ln w="12700" cap="flat" cmpd="sng" algn="ctr">
          <a:solidFill>
            <a:schemeClr val="accent5">
              <a:hueOff val="-6456595"/>
              <a:satOff val="-8981"/>
              <a:lumOff val="-34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4B016-6F4F-4564-AAC9-0B911A11EF97}">
      <dsp:nvSpPr>
        <dsp:cNvPr id="0" name=""/>
        <dsp:cNvSpPr/>
      </dsp:nvSpPr>
      <dsp:spPr>
        <a:xfrm>
          <a:off x="1898702" y="3557752"/>
          <a:ext cx="192340" cy="192339"/>
        </a:xfrm>
        <a:prstGeom prst="ellipse">
          <a:avLst/>
        </a:prstGeom>
        <a:solidFill>
          <a:schemeClr val="accent5">
            <a:hueOff val="-6635945"/>
            <a:satOff val="-9230"/>
            <a:lumOff val="-3539"/>
            <a:alphaOff val="0"/>
          </a:schemeClr>
        </a:solidFill>
        <a:ln w="12700" cap="flat" cmpd="sng" algn="ctr">
          <a:solidFill>
            <a:schemeClr val="accent5">
              <a:hueOff val="-6635945"/>
              <a:satOff val="-9230"/>
              <a:lumOff val="-35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0C0C9-F155-4642-ADED-C5A15C6499A0}">
      <dsp:nvSpPr>
        <dsp:cNvPr id="0" name=""/>
        <dsp:cNvSpPr/>
      </dsp:nvSpPr>
      <dsp:spPr>
        <a:xfrm>
          <a:off x="1503147" y="3557752"/>
          <a:ext cx="192340" cy="192339"/>
        </a:xfrm>
        <a:prstGeom prst="ellipse">
          <a:avLst/>
        </a:prstGeom>
        <a:solidFill>
          <a:schemeClr val="accent5">
            <a:hueOff val="-6815295"/>
            <a:satOff val="-9480"/>
            <a:lumOff val="-3635"/>
            <a:alphaOff val="0"/>
          </a:schemeClr>
        </a:solidFill>
        <a:ln w="12700" cap="flat" cmpd="sng" algn="ctr">
          <a:solidFill>
            <a:schemeClr val="accent5">
              <a:hueOff val="-6815295"/>
              <a:satOff val="-9480"/>
              <a:lumOff val="-36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93762-A8F6-4F8A-BA80-47E1EA6BDB73}">
      <dsp:nvSpPr>
        <dsp:cNvPr id="0" name=""/>
        <dsp:cNvSpPr/>
      </dsp:nvSpPr>
      <dsp:spPr>
        <a:xfrm>
          <a:off x="1107592" y="3557752"/>
          <a:ext cx="192340" cy="192339"/>
        </a:xfrm>
        <a:prstGeom prst="ellipse">
          <a:avLst/>
        </a:prstGeom>
        <a:solidFill>
          <a:schemeClr val="accent5">
            <a:hueOff val="-6994644"/>
            <a:satOff val="-9729"/>
            <a:lumOff val="-3731"/>
            <a:alphaOff val="0"/>
          </a:schemeClr>
        </a:solidFill>
        <a:ln w="12700" cap="flat" cmpd="sng" algn="ctr">
          <a:solidFill>
            <a:schemeClr val="accent5">
              <a:hueOff val="-6994644"/>
              <a:satOff val="-9729"/>
              <a:lumOff val="-37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03C96-3CE2-49E0-9009-6001CEAE766C}">
      <dsp:nvSpPr>
        <dsp:cNvPr id="0" name=""/>
        <dsp:cNvSpPr/>
      </dsp:nvSpPr>
      <dsp:spPr>
        <a:xfrm>
          <a:off x="711358" y="3557752"/>
          <a:ext cx="192340" cy="192339"/>
        </a:xfrm>
        <a:prstGeom prst="ellipse">
          <a:avLst/>
        </a:prstGeom>
        <a:solidFill>
          <a:schemeClr val="accent5">
            <a:hueOff val="-7173995"/>
            <a:satOff val="-9979"/>
            <a:lumOff val="-3826"/>
            <a:alphaOff val="0"/>
          </a:schemeClr>
        </a:solidFill>
        <a:ln w="12700" cap="flat" cmpd="sng" algn="ctr">
          <a:solidFill>
            <a:schemeClr val="accent5">
              <a:hueOff val="-7173995"/>
              <a:satOff val="-9979"/>
              <a:lumOff val="-38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6BF79-D217-4735-A249-86F4B7A9A7E7}">
      <dsp:nvSpPr>
        <dsp:cNvPr id="0" name=""/>
        <dsp:cNvSpPr/>
      </dsp:nvSpPr>
      <dsp:spPr>
        <a:xfrm>
          <a:off x="315803" y="3557752"/>
          <a:ext cx="192340" cy="192339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8EF7C-F868-4D96-B2ED-60F2BA91805E}">
      <dsp:nvSpPr>
        <dsp:cNvPr id="0" name=""/>
        <dsp:cNvSpPr/>
      </dsp:nvSpPr>
      <dsp:spPr>
        <a:xfrm>
          <a:off x="312405" y="3075791"/>
          <a:ext cx="2169434" cy="480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+mj-lt"/>
            </a:rPr>
            <a:t>Coeficiente de retención (b)</a:t>
          </a:r>
        </a:p>
      </dsp:txBody>
      <dsp:txXfrm>
        <a:off x="312405" y="3075791"/>
        <a:ext cx="2169434" cy="48047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F1C99-AC95-42A1-ADEC-6B32027B206A}">
      <dsp:nvSpPr>
        <dsp:cNvPr id="0" name=""/>
        <dsp:cNvSpPr/>
      </dsp:nvSpPr>
      <dsp:spPr>
        <a:xfrm>
          <a:off x="601" y="1078509"/>
          <a:ext cx="1742540" cy="1553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+mj-lt"/>
            </a:rPr>
            <a:t>Toma decisión financiera</a:t>
          </a:r>
        </a:p>
      </dsp:txBody>
      <dsp:txXfrm>
        <a:off x="255790" y="1305951"/>
        <a:ext cx="1232162" cy="1098184"/>
      </dsp:txXfrm>
    </dsp:sp>
    <dsp:sp modelId="{98EE4019-157C-4B61-9C62-FA020647B648}">
      <dsp:nvSpPr>
        <dsp:cNvPr id="0" name=""/>
        <dsp:cNvSpPr/>
      </dsp:nvSpPr>
      <dsp:spPr>
        <a:xfrm>
          <a:off x="1785273" y="1704578"/>
          <a:ext cx="300930" cy="300930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 dirty="0"/>
        </a:p>
      </dsp:txBody>
      <dsp:txXfrm>
        <a:off x="1785273" y="1779811"/>
        <a:ext cx="225698" cy="150465"/>
      </dsp:txXfrm>
    </dsp:sp>
    <dsp:sp modelId="{4CE70B53-DEF1-4B25-AA32-5BDE6ECAD0F8}">
      <dsp:nvSpPr>
        <dsp:cNvPr id="0" name=""/>
        <dsp:cNvSpPr/>
      </dsp:nvSpPr>
      <dsp:spPr>
        <a:xfrm>
          <a:off x="2128334" y="1078509"/>
          <a:ext cx="1742540" cy="1553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+mj-lt"/>
            </a:rPr>
            <a:t>Política de dividendo</a:t>
          </a:r>
        </a:p>
      </dsp:txBody>
      <dsp:txXfrm>
        <a:off x="2383523" y="1305951"/>
        <a:ext cx="1232162" cy="1098184"/>
      </dsp:txXfrm>
    </dsp:sp>
    <dsp:sp modelId="{7B9ED521-BF3D-4084-9C22-F68A593FD145}">
      <dsp:nvSpPr>
        <dsp:cNvPr id="0" name=""/>
        <dsp:cNvSpPr/>
      </dsp:nvSpPr>
      <dsp:spPr>
        <a:xfrm>
          <a:off x="3913005" y="1704578"/>
          <a:ext cx="300930" cy="300930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3913005" y="1779811"/>
        <a:ext cx="225698" cy="150465"/>
      </dsp:txXfrm>
    </dsp:sp>
    <dsp:sp modelId="{827B1EF1-87B8-45BE-BBB7-D7B2DFA8DC9A}">
      <dsp:nvSpPr>
        <dsp:cNvPr id="0" name=""/>
        <dsp:cNvSpPr/>
      </dsp:nvSpPr>
      <dsp:spPr>
        <a:xfrm>
          <a:off x="4256066" y="1078509"/>
          <a:ext cx="1742540" cy="1553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+mj-lt"/>
            </a:rPr>
            <a:t>Reinvertir</a:t>
          </a:r>
        </a:p>
      </dsp:txBody>
      <dsp:txXfrm>
        <a:off x="4511255" y="1305951"/>
        <a:ext cx="1232162" cy="1098184"/>
      </dsp:txXfrm>
    </dsp:sp>
    <dsp:sp modelId="{80632996-C943-4559-99C2-CF368C62D872}">
      <dsp:nvSpPr>
        <dsp:cNvPr id="0" name=""/>
        <dsp:cNvSpPr/>
      </dsp:nvSpPr>
      <dsp:spPr>
        <a:xfrm>
          <a:off x="6040738" y="1704578"/>
          <a:ext cx="300930" cy="300930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100" kern="1200"/>
        </a:p>
      </dsp:txBody>
      <dsp:txXfrm>
        <a:off x="6040738" y="1779811"/>
        <a:ext cx="225698" cy="150465"/>
      </dsp:txXfrm>
    </dsp:sp>
    <dsp:sp modelId="{E860C5D3-8E88-4F21-9173-E5BAEB65E12A}">
      <dsp:nvSpPr>
        <dsp:cNvPr id="0" name=""/>
        <dsp:cNvSpPr/>
      </dsp:nvSpPr>
      <dsp:spPr>
        <a:xfrm>
          <a:off x="6383799" y="1078509"/>
          <a:ext cx="1742540" cy="1553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>
              <a:latin typeface="+mj-lt"/>
            </a:rPr>
            <a:t>Distribuir dividendos</a:t>
          </a:r>
        </a:p>
      </dsp:txBody>
      <dsp:txXfrm>
        <a:off x="6638988" y="1305951"/>
        <a:ext cx="1232162" cy="10981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69E11-39C8-4186-A19C-209848AB2A0F}">
      <dsp:nvSpPr>
        <dsp:cNvPr id="0" name=""/>
        <dsp:cNvSpPr/>
      </dsp:nvSpPr>
      <dsp:spPr>
        <a:xfrm>
          <a:off x="6279200" y="2140674"/>
          <a:ext cx="202331" cy="2023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E79DF-2DE8-4F78-8799-20256C89DE90}">
      <dsp:nvSpPr>
        <dsp:cNvPr id="0" name=""/>
        <dsp:cNvSpPr/>
      </dsp:nvSpPr>
      <dsp:spPr>
        <a:xfrm>
          <a:off x="5778723" y="2104133"/>
          <a:ext cx="202331" cy="202328"/>
        </a:xfrm>
        <a:prstGeom prst="ellipse">
          <a:avLst/>
        </a:prstGeom>
        <a:solidFill>
          <a:schemeClr val="accent5">
            <a:hueOff val="-222829"/>
            <a:satOff val="-310"/>
            <a:lumOff val="-119"/>
            <a:alphaOff val="0"/>
          </a:schemeClr>
        </a:solidFill>
        <a:ln w="12700" cap="flat" cmpd="sng" algn="ctr">
          <a:solidFill>
            <a:schemeClr val="accent5">
              <a:hueOff val="-222829"/>
              <a:satOff val="-310"/>
              <a:lumOff val="-1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862F3-DB9C-4A06-8BF6-5C34F421797D}">
      <dsp:nvSpPr>
        <dsp:cNvPr id="0" name=""/>
        <dsp:cNvSpPr/>
      </dsp:nvSpPr>
      <dsp:spPr>
        <a:xfrm>
          <a:off x="5777531" y="2094806"/>
          <a:ext cx="202331" cy="202328"/>
        </a:xfrm>
        <a:prstGeom prst="ellipse">
          <a:avLst/>
        </a:prstGeom>
        <a:solidFill>
          <a:schemeClr val="accent5">
            <a:hueOff val="-445657"/>
            <a:satOff val="-620"/>
            <a:lumOff val="-238"/>
            <a:alphaOff val="0"/>
          </a:schemeClr>
        </a:solidFill>
        <a:ln w="12700" cap="flat" cmpd="sng" algn="ctr">
          <a:solidFill>
            <a:schemeClr val="accent5">
              <a:hueOff val="-445657"/>
              <a:satOff val="-620"/>
              <a:lumOff val="-2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EAA1D-D9F1-46A5-B4A0-BFE72362529D}">
      <dsp:nvSpPr>
        <dsp:cNvPr id="0" name=""/>
        <dsp:cNvSpPr/>
      </dsp:nvSpPr>
      <dsp:spPr>
        <a:xfrm>
          <a:off x="5749132" y="2082375"/>
          <a:ext cx="202331" cy="202328"/>
        </a:xfrm>
        <a:prstGeom prst="ellipse">
          <a:avLst/>
        </a:prstGeom>
        <a:solidFill>
          <a:schemeClr val="accent5">
            <a:hueOff val="-668486"/>
            <a:satOff val="-930"/>
            <a:lumOff val="-357"/>
            <a:alphaOff val="0"/>
          </a:schemeClr>
        </a:solidFill>
        <a:ln w="12700" cap="flat" cmpd="sng" algn="ctr">
          <a:solidFill>
            <a:schemeClr val="accent5">
              <a:hueOff val="-668486"/>
              <a:satOff val="-930"/>
              <a:lumOff val="-3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62DE3-55A9-4D98-B8F9-560DD1C85A75}">
      <dsp:nvSpPr>
        <dsp:cNvPr id="0" name=""/>
        <dsp:cNvSpPr/>
      </dsp:nvSpPr>
      <dsp:spPr>
        <a:xfrm>
          <a:off x="5369591" y="2076420"/>
          <a:ext cx="202331" cy="202328"/>
        </a:xfrm>
        <a:prstGeom prst="ellipse">
          <a:avLst/>
        </a:prstGeom>
        <a:solidFill>
          <a:schemeClr val="accent5">
            <a:hueOff val="-891315"/>
            <a:satOff val="-1240"/>
            <a:lumOff val="-475"/>
            <a:alphaOff val="0"/>
          </a:schemeClr>
        </a:solidFill>
        <a:ln w="12700" cap="flat" cmpd="sng" algn="ctr">
          <a:solidFill>
            <a:schemeClr val="accent5">
              <a:hueOff val="-891315"/>
              <a:satOff val="-1240"/>
              <a:lumOff val="-4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8EF1A-DC15-4A0C-B6C0-A119E12C0BB3}">
      <dsp:nvSpPr>
        <dsp:cNvPr id="0" name=""/>
        <dsp:cNvSpPr/>
      </dsp:nvSpPr>
      <dsp:spPr>
        <a:xfrm>
          <a:off x="4795257" y="1962422"/>
          <a:ext cx="404663" cy="404990"/>
        </a:xfrm>
        <a:prstGeom prst="ellipse">
          <a:avLst/>
        </a:prstGeom>
        <a:solidFill>
          <a:schemeClr val="accent5">
            <a:hueOff val="-1114143"/>
            <a:satOff val="-1550"/>
            <a:lumOff val="-594"/>
            <a:alphaOff val="0"/>
          </a:schemeClr>
        </a:solidFill>
        <a:ln w="12700" cap="flat" cmpd="sng" algn="ctr">
          <a:solidFill>
            <a:schemeClr val="accent5">
              <a:hueOff val="-1114143"/>
              <a:satOff val="-1550"/>
              <a:lumOff val="-5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B9AFB-0358-430F-A598-4084BE8E16B6}">
      <dsp:nvSpPr>
        <dsp:cNvPr id="0" name=""/>
        <dsp:cNvSpPr/>
      </dsp:nvSpPr>
      <dsp:spPr>
        <a:xfrm>
          <a:off x="5949265" y="1722705"/>
          <a:ext cx="202331" cy="202328"/>
        </a:xfrm>
        <a:prstGeom prst="ellipse">
          <a:avLst/>
        </a:prstGeom>
        <a:solidFill>
          <a:schemeClr val="accent5">
            <a:hueOff val="-1336972"/>
            <a:satOff val="-1860"/>
            <a:lumOff val="-713"/>
            <a:alphaOff val="0"/>
          </a:schemeClr>
        </a:solidFill>
        <a:ln w="12700" cap="flat" cmpd="sng" algn="ctr">
          <a:solidFill>
            <a:schemeClr val="accent5">
              <a:hueOff val="-1336972"/>
              <a:satOff val="-1860"/>
              <a:lumOff val="-7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B443D-DC7A-4897-BE77-9822E1CDE798}">
      <dsp:nvSpPr>
        <dsp:cNvPr id="0" name=""/>
        <dsp:cNvSpPr/>
      </dsp:nvSpPr>
      <dsp:spPr>
        <a:xfrm>
          <a:off x="5949265" y="2561637"/>
          <a:ext cx="202331" cy="202328"/>
        </a:xfrm>
        <a:prstGeom prst="ellipse">
          <a:avLst/>
        </a:prstGeom>
        <a:solidFill>
          <a:schemeClr val="accent5">
            <a:hueOff val="-1559800"/>
            <a:satOff val="-2170"/>
            <a:lumOff val="-832"/>
            <a:alphaOff val="0"/>
          </a:schemeClr>
        </a:solidFill>
        <a:ln w="12700" cap="flat" cmpd="sng" algn="ctr">
          <a:solidFill>
            <a:schemeClr val="accent5">
              <a:hueOff val="-1559800"/>
              <a:satOff val="-2170"/>
              <a:lumOff val="-8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04838-8E76-442C-A743-2B96D2177AB4}">
      <dsp:nvSpPr>
        <dsp:cNvPr id="0" name=""/>
        <dsp:cNvSpPr/>
      </dsp:nvSpPr>
      <dsp:spPr>
        <a:xfrm>
          <a:off x="6129742" y="1904402"/>
          <a:ext cx="202331" cy="202328"/>
        </a:xfrm>
        <a:prstGeom prst="ellipse">
          <a:avLst/>
        </a:prstGeom>
        <a:solidFill>
          <a:schemeClr val="accent5">
            <a:hueOff val="-1782629"/>
            <a:satOff val="-2480"/>
            <a:lumOff val="-951"/>
            <a:alphaOff val="0"/>
          </a:schemeClr>
        </a:solidFill>
        <a:ln w="12700" cap="flat" cmpd="sng" algn="ctr">
          <a:solidFill>
            <a:schemeClr val="accent5">
              <a:hueOff val="-1782629"/>
              <a:satOff val="-2480"/>
              <a:lumOff val="-9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502F4-C65D-4740-AD1B-DA91B3F83EBB}">
      <dsp:nvSpPr>
        <dsp:cNvPr id="0" name=""/>
        <dsp:cNvSpPr/>
      </dsp:nvSpPr>
      <dsp:spPr>
        <a:xfrm>
          <a:off x="6141727" y="2380939"/>
          <a:ext cx="202331" cy="202328"/>
        </a:xfrm>
        <a:prstGeom prst="ellipse">
          <a:avLst/>
        </a:prstGeom>
        <a:solidFill>
          <a:schemeClr val="accent5">
            <a:hueOff val="-2005458"/>
            <a:satOff val="-2789"/>
            <a:lumOff val="-1070"/>
            <a:alphaOff val="0"/>
          </a:schemeClr>
        </a:solidFill>
        <a:ln w="12700" cap="flat" cmpd="sng" algn="ctr">
          <a:solidFill>
            <a:schemeClr val="accent5">
              <a:hueOff val="-2005458"/>
              <a:satOff val="-2789"/>
              <a:lumOff val="-10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2370D-2F21-492E-A9E5-4691D91E9F40}">
      <dsp:nvSpPr>
        <dsp:cNvPr id="0" name=""/>
        <dsp:cNvSpPr/>
      </dsp:nvSpPr>
      <dsp:spPr>
        <a:xfrm>
          <a:off x="2424135" y="992827"/>
          <a:ext cx="2399476" cy="2316888"/>
        </a:xfrm>
        <a:prstGeom prst="ellipse">
          <a:avLst/>
        </a:prstGeom>
        <a:solidFill>
          <a:schemeClr val="accent5">
            <a:hueOff val="-2228286"/>
            <a:satOff val="-3099"/>
            <a:lumOff val="-1188"/>
            <a:alphaOff val="0"/>
          </a:schemeClr>
        </a:solidFill>
        <a:ln w="12700" cap="flat" cmpd="sng" algn="ctr">
          <a:solidFill>
            <a:schemeClr val="accent5">
              <a:hueOff val="-2228286"/>
              <a:satOff val="-3099"/>
              <a:lumOff val="-11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>
              <a:latin typeface="+mj-lt"/>
            </a:rPr>
            <a:t>Recomendación</a:t>
          </a:r>
        </a:p>
      </dsp:txBody>
      <dsp:txXfrm>
        <a:off x="2775530" y="1332127"/>
        <a:ext cx="1696686" cy="1638288"/>
      </dsp:txXfrm>
    </dsp:sp>
    <dsp:sp modelId="{20E70797-3FC5-4A16-BE16-A915BE215682}">
      <dsp:nvSpPr>
        <dsp:cNvPr id="0" name=""/>
        <dsp:cNvSpPr/>
      </dsp:nvSpPr>
      <dsp:spPr>
        <a:xfrm>
          <a:off x="2425788" y="965420"/>
          <a:ext cx="404663" cy="404990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2A300-87A1-40A0-8D3F-02B8245F9821}">
      <dsp:nvSpPr>
        <dsp:cNvPr id="0" name=""/>
        <dsp:cNvSpPr/>
      </dsp:nvSpPr>
      <dsp:spPr>
        <a:xfrm>
          <a:off x="2166352" y="751777"/>
          <a:ext cx="202331" cy="202328"/>
        </a:xfrm>
        <a:prstGeom prst="ellipse">
          <a:avLst/>
        </a:prstGeom>
        <a:solidFill>
          <a:schemeClr val="accent5">
            <a:hueOff val="-2673943"/>
            <a:satOff val="-3719"/>
            <a:lumOff val="-1426"/>
            <a:alphaOff val="0"/>
          </a:schemeClr>
        </a:solidFill>
        <a:ln w="12700" cap="flat" cmpd="sng" algn="ctr">
          <a:solidFill>
            <a:schemeClr val="accent5">
              <a:hueOff val="-2673943"/>
              <a:satOff val="-3719"/>
              <a:lumOff val="-14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882D9-87AD-4E89-8DB1-4B565027115E}">
      <dsp:nvSpPr>
        <dsp:cNvPr id="0" name=""/>
        <dsp:cNvSpPr/>
      </dsp:nvSpPr>
      <dsp:spPr>
        <a:xfrm>
          <a:off x="1734194" y="751777"/>
          <a:ext cx="202331" cy="202328"/>
        </a:xfrm>
        <a:prstGeom prst="ellipse">
          <a:avLst/>
        </a:prstGeom>
        <a:solidFill>
          <a:schemeClr val="accent5">
            <a:hueOff val="-2896772"/>
            <a:satOff val="-4029"/>
            <a:lumOff val="-1545"/>
            <a:alphaOff val="0"/>
          </a:schemeClr>
        </a:solidFill>
        <a:ln w="12700" cap="flat" cmpd="sng" algn="ctr">
          <a:solidFill>
            <a:schemeClr val="accent5">
              <a:hueOff val="-2896772"/>
              <a:satOff val="-4029"/>
              <a:lumOff val="-15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2426C-7BF0-4B03-994C-AC8D4F63DC88}">
      <dsp:nvSpPr>
        <dsp:cNvPr id="0" name=""/>
        <dsp:cNvSpPr/>
      </dsp:nvSpPr>
      <dsp:spPr>
        <a:xfrm>
          <a:off x="1302035" y="751777"/>
          <a:ext cx="202331" cy="202328"/>
        </a:xfrm>
        <a:prstGeom prst="ellipse">
          <a:avLst/>
        </a:prstGeom>
        <a:solidFill>
          <a:schemeClr val="accent5">
            <a:hueOff val="-3119601"/>
            <a:satOff val="-4339"/>
            <a:lumOff val="-1664"/>
            <a:alphaOff val="0"/>
          </a:schemeClr>
        </a:solidFill>
        <a:ln w="12700" cap="flat" cmpd="sng" algn="ctr">
          <a:solidFill>
            <a:schemeClr val="accent5">
              <a:hueOff val="-3119601"/>
              <a:satOff val="-4339"/>
              <a:lumOff val="-16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82969-9430-4BF3-A474-0EC8688800BE}">
      <dsp:nvSpPr>
        <dsp:cNvPr id="0" name=""/>
        <dsp:cNvSpPr/>
      </dsp:nvSpPr>
      <dsp:spPr>
        <a:xfrm>
          <a:off x="869877" y="751777"/>
          <a:ext cx="202331" cy="202328"/>
        </a:xfrm>
        <a:prstGeom prst="ellipse">
          <a:avLst/>
        </a:prstGeom>
        <a:solidFill>
          <a:schemeClr val="accent5">
            <a:hueOff val="-3342429"/>
            <a:satOff val="-4649"/>
            <a:lumOff val="-1783"/>
            <a:alphaOff val="0"/>
          </a:schemeClr>
        </a:solidFill>
        <a:ln w="12700" cap="flat" cmpd="sng" algn="ctr">
          <a:solidFill>
            <a:schemeClr val="accent5">
              <a:hueOff val="-3342429"/>
              <a:satOff val="-4649"/>
              <a:lumOff val="-17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0F608-232E-45E8-84E8-555A2B03581E}">
      <dsp:nvSpPr>
        <dsp:cNvPr id="0" name=""/>
        <dsp:cNvSpPr/>
      </dsp:nvSpPr>
      <dsp:spPr>
        <a:xfrm>
          <a:off x="437014" y="751777"/>
          <a:ext cx="202331" cy="202328"/>
        </a:xfrm>
        <a:prstGeom prst="ellipse">
          <a:avLst/>
        </a:prstGeom>
        <a:solidFill>
          <a:schemeClr val="accent5">
            <a:hueOff val="-3565258"/>
            <a:satOff val="-4959"/>
            <a:lumOff val="-1902"/>
            <a:alphaOff val="0"/>
          </a:schemeClr>
        </a:solidFill>
        <a:ln w="12700" cap="flat" cmpd="sng" algn="ctr">
          <a:solidFill>
            <a:schemeClr val="accent5">
              <a:hueOff val="-3565258"/>
              <a:satOff val="-4959"/>
              <a:lumOff val="-1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6075B-E56D-4915-B893-232DB7CD4207}">
      <dsp:nvSpPr>
        <dsp:cNvPr id="0" name=""/>
        <dsp:cNvSpPr/>
      </dsp:nvSpPr>
      <dsp:spPr>
        <a:xfrm>
          <a:off x="4855" y="751777"/>
          <a:ext cx="202331" cy="202328"/>
        </a:xfrm>
        <a:prstGeom prst="ellipse">
          <a:avLst/>
        </a:prstGeom>
        <a:solidFill>
          <a:schemeClr val="accent5">
            <a:hueOff val="-3788086"/>
            <a:satOff val="-5269"/>
            <a:lumOff val="-2020"/>
            <a:alphaOff val="0"/>
          </a:schemeClr>
        </a:solidFill>
        <a:ln w="12700" cap="flat" cmpd="sng" algn="ctr">
          <a:solidFill>
            <a:schemeClr val="accent5">
              <a:hueOff val="-3788086"/>
              <a:satOff val="-5269"/>
              <a:lumOff val="-20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FA195-0F83-49B4-AE09-7CAA7D35DBDE}">
      <dsp:nvSpPr>
        <dsp:cNvPr id="0" name=""/>
        <dsp:cNvSpPr/>
      </dsp:nvSpPr>
      <dsp:spPr>
        <a:xfrm>
          <a:off x="3445" y="229649"/>
          <a:ext cx="2371583" cy="520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+mj-lt"/>
            </a:rPr>
            <a:t>Aumentar las entidades observadas </a:t>
          </a:r>
        </a:p>
      </dsp:txBody>
      <dsp:txXfrm>
        <a:off x="3445" y="229649"/>
        <a:ext cx="2371583" cy="520464"/>
      </dsp:txXfrm>
    </dsp:sp>
    <dsp:sp modelId="{562F5CEC-0A59-4408-82F8-C23DF7090023}">
      <dsp:nvSpPr>
        <dsp:cNvPr id="0" name=""/>
        <dsp:cNvSpPr/>
      </dsp:nvSpPr>
      <dsp:spPr>
        <a:xfrm>
          <a:off x="2005615" y="1962422"/>
          <a:ext cx="404663" cy="404990"/>
        </a:xfrm>
        <a:prstGeom prst="ellipse">
          <a:avLst/>
        </a:prstGeom>
        <a:solidFill>
          <a:schemeClr val="accent5">
            <a:hueOff val="-4456572"/>
            <a:satOff val="-6199"/>
            <a:lumOff val="-2377"/>
            <a:alphaOff val="0"/>
          </a:schemeClr>
        </a:solidFill>
        <a:ln w="12700" cap="flat" cmpd="sng" algn="ctr">
          <a:solidFill>
            <a:schemeClr val="accent5">
              <a:hueOff val="-4456572"/>
              <a:satOff val="-6199"/>
              <a:lumOff val="-23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476CE-D2D8-467E-AEB2-153F07D4EBB0}">
      <dsp:nvSpPr>
        <dsp:cNvPr id="0" name=""/>
        <dsp:cNvSpPr/>
      </dsp:nvSpPr>
      <dsp:spPr>
        <a:xfrm>
          <a:off x="1605181" y="2063586"/>
          <a:ext cx="202331" cy="202328"/>
        </a:xfrm>
        <a:prstGeom prst="ellipse">
          <a:avLst/>
        </a:prstGeom>
        <a:solidFill>
          <a:schemeClr val="accent5">
            <a:hueOff val="-4679401"/>
            <a:satOff val="-6509"/>
            <a:lumOff val="-2496"/>
            <a:alphaOff val="0"/>
          </a:schemeClr>
        </a:solidFill>
        <a:ln w="12700" cap="flat" cmpd="sng" algn="ctr">
          <a:solidFill>
            <a:schemeClr val="accent5">
              <a:hueOff val="-4679401"/>
              <a:satOff val="-6509"/>
              <a:lumOff val="-24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EA70E-7718-401E-A3BE-A3FB8278625B}">
      <dsp:nvSpPr>
        <dsp:cNvPr id="0" name=""/>
        <dsp:cNvSpPr/>
      </dsp:nvSpPr>
      <dsp:spPr>
        <a:xfrm>
          <a:off x="1205452" y="2063586"/>
          <a:ext cx="202331" cy="202328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99EBA-CF43-4934-8FAA-EE14ABA61F8D}">
      <dsp:nvSpPr>
        <dsp:cNvPr id="0" name=""/>
        <dsp:cNvSpPr/>
      </dsp:nvSpPr>
      <dsp:spPr>
        <a:xfrm>
          <a:off x="805018" y="2063586"/>
          <a:ext cx="202331" cy="202328"/>
        </a:xfrm>
        <a:prstGeom prst="ellipse">
          <a:avLst/>
        </a:prstGeom>
        <a:solidFill>
          <a:schemeClr val="accent5">
            <a:hueOff val="-5125058"/>
            <a:satOff val="-7129"/>
            <a:lumOff val="-2734"/>
            <a:alphaOff val="0"/>
          </a:schemeClr>
        </a:solidFill>
        <a:ln w="12700" cap="flat" cmpd="sng" algn="ctr">
          <a:solidFill>
            <a:schemeClr val="accent5">
              <a:hueOff val="-5125058"/>
              <a:satOff val="-7129"/>
              <a:lumOff val="-27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701D5-1E75-4DE0-9378-6277CBED7A27}">
      <dsp:nvSpPr>
        <dsp:cNvPr id="0" name=""/>
        <dsp:cNvSpPr/>
      </dsp:nvSpPr>
      <dsp:spPr>
        <a:xfrm>
          <a:off x="405289" y="2063586"/>
          <a:ext cx="202331" cy="202328"/>
        </a:xfrm>
        <a:prstGeom prst="ellipse">
          <a:avLst/>
        </a:prstGeom>
        <a:solidFill>
          <a:schemeClr val="accent5">
            <a:hueOff val="-5347887"/>
            <a:satOff val="-7439"/>
            <a:lumOff val="-2852"/>
            <a:alphaOff val="0"/>
          </a:schemeClr>
        </a:solidFill>
        <a:ln w="12700" cap="flat" cmpd="sng" algn="ctr">
          <a:solidFill>
            <a:schemeClr val="accent5">
              <a:hueOff val="-5347887"/>
              <a:satOff val="-7439"/>
              <a:lumOff val="-28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F0942-F4E6-48F4-9025-FBD4F7EF1FBC}">
      <dsp:nvSpPr>
        <dsp:cNvPr id="0" name=""/>
        <dsp:cNvSpPr/>
      </dsp:nvSpPr>
      <dsp:spPr>
        <a:xfrm>
          <a:off x="4855" y="2063586"/>
          <a:ext cx="202331" cy="202328"/>
        </a:xfrm>
        <a:prstGeom prst="ellipse">
          <a:avLst/>
        </a:prstGeom>
        <a:solidFill>
          <a:schemeClr val="accent5">
            <a:hueOff val="-5570716"/>
            <a:satOff val="-7748"/>
            <a:lumOff val="-2971"/>
            <a:alphaOff val="0"/>
          </a:schemeClr>
        </a:solidFill>
        <a:ln w="12700" cap="flat" cmpd="sng" algn="ctr">
          <a:solidFill>
            <a:schemeClr val="accent5">
              <a:hueOff val="-5570716"/>
              <a:satOff val="-7748"/>
              <a:lumOff val="-29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2D25D-EB2D-43DD-A2EE-84DAE34B3A18}">
      <dsp:nvSpPr>
        <dsp:cNvPr id="0" name=""/>
        <dsp:cNvSpPr/>
      </dsp:nvSpPr>
      <dsp:spPr>
        <a:xfrm>
          <a:off x="3445" y="1545784"/>
          <a:ext cx="1793492" cy="520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+mj-lt"/>
            </a:rPr>
            <a:t>Uso de otro metodología ( eventos- cualitativa)</a:t>
          </a:r>
        </a:p>
      </dsp:txBody>
      <dsp:txXfrm>
        <a:off x="3445" y="1545784"/>
        <a:ext cx="1793492" cy="520464"/>
      </dsp:txXfrm>
    </dsp:sp>
    <dsp:sp modelId="{67D014B3-2FDD-44A1-9802-0371A5A56B3A}">
      <dsp:nvSpPr>
        <dsp:cNvPr id="0" name=""/>
        <dsp:cNvSpPr/>
      </dsp:nvSpPr>
      <dsp:spPr>
        <a:xfrm>
          <a:off x="2425788" y="2942785"/>
          <a:ext cx="404663" cy="404990"/>
        </a:xfrm>
        <a:prstGeom prst="ellipse">
          <a:avLst/>
        </a:prstGeom>
        <a:solidFill>
          <a:schemeClr val="accent5">
            <a:hueOff val="-6016373"/>
            <a:satOff val="-8368"/>
            <a:lumOff val="-3209"/>
            <a:alphaOff val="0"/>
          </a:schemeClr>
        </a:solidFill>
        <a:ln w="12700" cap="flat" cmpd="sng" algn="ctr">
          <a:solidFill>
            <a:schemeClr val="accent5">
              <a:hueOff val="-6016373"/>
              <a:satOff val="-8368"/>
              <a:lumOff val="-3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1A8DB-55BB-460C-85F9-A7432329F215}">
      <dsp:nvSpPr>
        <dsp:cNvPr id="0" name=""/>
        <dsp:cNvSpPr/>
      </dsp:nvSpPr>
      <dsp:spPr>
        <a:xfrm>
          <a:off x="2166352" y="3355096"/>
          <a:ext cx="202331" cy="202328"/>
        </a:xfrm>
        <a:prstGeom prst="ellipse">
          <a:avLst/>
        </a:prstGeom>
        <a:solidFill>
          <a:schemeClr val="accent5">
            <a:hueOff val="-6239202"/>
            <a:satOff val="-8678"/>
            <a:lumOff val="-3328"/>
            <a:alphaOff val="0"/>
          </a:schemeClr>
        </a:solidFill>
        <a:ln w="12700" cap="flat" cmpd="sng" algn="ctr">
          <a:solidFill>
            <a:schemeClr val="accent5">
              <a:hueOff val="-6239202"/>
              <a:satOff val="-8678"/>
              <a:lumOff val="-33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306AC-DBC1-455F-B93B-382EE8183F25}">
      <dsp:nvSpPr>
        <dsp:cNvPr id="0" name=""/>
        <dsp:cNvSpPr/>
      </dsp:nvSpPr>
      <dsp:spPr>
        <a:xfrm>
          <a:off x="1734194" y="3355096"/>
          <a:ext cx="202331" cy="202328"/>
        </a:xfrm>
        <a:prstGeom prst="ellipse">
          <a:avLst/>
        </a:prstGeom>
        <a:solidFill>
          <a:schemeClr val="accent5">
            <a:hueOff val="-6462030"/>
            <a:satOff val="-8988"/>
            <a:lumOff val="-3447"/>
            <a:alphaOff val="0"/>
          </a:schemeClr>
        </a:solidFill>
        <a:ln w="12700" cap="flat" cmpd="sng" algn="ctr">
          <a:solidFill>
            <a:schemeClr val="accent5">
              <a:hueOff val="-6462030"/>
              <a:satOff val="-8988"/>
              <a:lumOff val="-34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2B149-0094-4FDE-B927-8B65D4B05857}">
      <dsp:nvSpPr>
        <dsp:cNvPr id="0" name=""/>
        <dsp:cNvSpPr/>
      </dsp:nvSpPr>
      <dsp:spPr>
        <a:xfrm>
          <a:off x="1302035" y="3355096"/>
          <a:ext cx="202331" cy="202328"/>
        </a:xfrm>
        <a:prstGeom prst="ellipse">
          <a:avLst/>
        </a:prstGeom>
        <a:solidFill>
          <a:schemeClr val="accent5">
            <a:hueOff val="-6684859"/>
            <a:satOff val="-9298"/>
            <a:lumOff val="-3565"/>
            <a:alphaOff val="0"/>
          </a:schemeClr>
        </a:solidFill>
        <a:ln w="12700" cap="flat" cmpd="sng" algn="ctr">
          <a:solidFill>
            <a:schemeClr val="accent5">
              <a:hueOff val="-6684859"/>
              <a:satOff val="-9298"/>
              <a:lumOff val="-35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7F023-4A47-4088-97DB-3CD6DB1F94AA}">
      <dsp:nvSpPr>
        <dsp:cNvPr id="0" name=""/>
        <dsp:cNvSpPr/>
      </dsp:nvSpPr>
      <dsp:spPr>
        <a:xfrm>
          <a:off x="869877" y="3355096"/>
          <a:ext cx="202331" cy="202328"/>
        </a:xfrm>
        <a:prstGeom prst="ellipse">
          <a:avLst/>
        </a:prstGeom>
        <a:solidFill>
          <a:schemeClr val="accent5">
            <a:hueOff val="-6907687"/>
            <a:satOff val="-9608"/>
            <a:lumOff val="-3684"/>
            <a:alphaOff val="0"/>
          </a:schemeClr>
        </a:solidFill>
        <a:ln w="12700" cap="flat" cmpd="sng" algn="ctr">
          <a:solidFill>
            <a:schemeClr val="accent5">
              <a:hueOff val="-6907687"/>
              <a:satOff val="-9608"/>
              <a:lumOff val="-36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06830-5749-474F-AA86-D12E74585D7A}">
      <dsp:nvSpPr>
        <dsp:cNvPr id="0" name=""/>
        <dsp:cNvSpPr/>
      </dsp:nvSpPr>
      <dsp:spPr>
        <a:xfrm>
          <a:off x="437014" y="3355096"/>
          <a:ext cx="202331" cy="202328"/>
        </a:xfrm>
        <a:prstGeom prst="ellipse">
          <a:avLst/>
        </a:prstGeom>
        <a:solidFill>
          <a:schemeClr val="accent5">
            <a:hueOff val="-7130516"/>
            <a:satOff val="-9918"/>
            <a:lumOff val="-3803"/>
            <a:alphaOff val="0"/>
          </a:schemeClr>
        </a:solidFill>
        <a:ln w="12700" cap="flat" cmpd="sng" algn="ctr">
          <a:solidFill>
            <a:schemeClr val="accent5">
              <a:hueOff val="-7130516"/>
              <a:satOff val="-9918"/>
              <a:lumOff val="-38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01481-71D1-41C4-AA2C-21D6F6FB94E9}">
      <dsp:nvSpPr>
        <dsp:cNvPr id="0" name=""/>
        <dsp:cNvSpPr/>
      </dsp:nvSpPr>
      <dsp:spPr>
        <a:xfrm>
          <a:off x="4855" y="3355096"/>
          <a:ext cx="202331" cy="202328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AEEEA-AE49-438B-870B-2514FB109752}">
      <dsp:nvSpPr>
        <dsp:cNvPr id="0" name=""/>
        <dsp:cNvSpPr/>
      </dsp:nvSpPr>
      <dsp:spPr>
        <a:xfrm>
          <a:off x="3445" y="2832635"/>
          <a:ext cx="2371583" cy="520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>
              <a:latin typeface="+mj-lt"/>
            </a:rPr>
            <a:t>Evaluar la reinversión de acuerdo a los factores de mercado.</a:t>
          </a:r>
        </a:p>
      </dsp:txBody>
      <dsp:txXfrm>
        <a:off x="3445" y="2832635"/>
        <a:ext cx="2371583" cy="520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D282E-3B7F-47C7-9592-63365B5D26CE}">
      <dsp:nvSpPr>
        <dsp:cNvPr id="0" name=""/>
        <dsp:cNvSpPr/>
      </dsp:nvSpPr>
      <dsp:spPr>
        <a:xfrm>
          <a:off x="573396" y="874245"/>
          <a:ext cx="1067923" cy="7123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9784" rIns="49784" bIns="49784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dirty="0" err="1" smtClean="0"/>
            <a:t>Desinteres</a:t>
          </a:r>
          <a:r>
            <a:rPr lang="es-EC" sz="700" kern="1200" dirty="0" smtClean="0"/>
            <a:t> por conocer sobre formas inadecuadas de manejar el dinero. </a:t>
          </a:r>
        </a:p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dirty="0" smtClean="0"/>
            <a:t>Formación básica (estudios primarios)</a:t>
          </a:r>
          <a:endParaRPr lang="es-EC" sz="700" kern="1200" dirty="0"/>
        </a:p>
      </dsp:txBody>
      <dsp:txXfrm>
        <a:off x="744264" y="874245"/>
        <a:ext cx="897056" cy="712305"/>
      </dsp:txXfrm>
    </dsp:sp>
    <dsp:sp modelId="{995E0667-C071-4A1E-AC9A-5EE397C76FF4}">
      <dsp:nvSpPr>
        <dsp:cNvPr id="0" name=""/>
        <dsp:cNvSpPr/>
      </dsp:nvSpPr>
      <dsp:spPr>
        <a:xfrm>
          <a:off x="3836" y="589465"/>
          <a:ext cx="711949" cy="711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 dirty="0" smtClean="0"/>
            <a:t>Falta de conocimientos sobre administración</a:t>
          </a:r>
          <a:endParaRPr lang="es-EC" sz="600" kern="1200" dirty="0"/>
        </a:p>
      </dsp:txBody>
      <dsp:txXfrm>
        <a:off x="108099" y="693728"/>
        <a:ext cx="503423" cy="503423"/>
      </dsp:txXfrm>
    </dsp:sp>
    <dsp:sp modelId="{DB07876A-0F66-491F-9670-A5B961457E74}">
      <dsp:nvSpPr>
        <dsp:cNvPr id="0" name=""/>
        <dsp:cNvSpPr/>
      </dsp:nvSpPr>
      <dsp:spPr>
        <a:xfrm>
          <a:off x="2353269" y="874245"/>
          <a:ext cx="1067923" cy="7123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9784" rIns="49784" bIns="49784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dirty="0" smtClean="0"/>
            <a:t>Falta de fuentes de empleo, uso del dinero prioritariamente en necesidades básicas</a:t>
          </a:r>
          <a:endParaRPr lang="es-EC" sz="700" kern="1200" dirty="0"/>
        </a:p>
      </dsp:txBody>
      <dsp:txXfrm>
        <a:off x="2524137" y="874245"/>
        <a:ext cx="897056" cy="712305"/>
      </dsp:txXfrm>
    </dsp:sp>
    <dsp:sp modelId="{81E9492C-F95B-4D90-8BE1-03A86091E6A1}">
      <dsp:nvSpPr>
        <dsp:cNvPr id="0" name=""/>
        <dsp:cNvSpPr/>
      </dsp:nvSpPr>
      <dsp:spPr>
        <a:xfrm>
          <a:off x="1783709" y="589465"/>
          <a:ext cx="711949" cy="711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 dirty="0" smtClean="0"/>
            <a:t>Limitados Ingresos personales</a:t>
          </a:r>
          <a:endParaRPr lang="es-EC" sz="600" kern="1200" dirty="0"/>
        </a:p>
      </dsp:txBody>
      <dsp:txXfrm>
        <a:off x="1887972" y="693728"/>
        <a:ext cx="503423" cy="503423"/>
      </dsp:txXfrm>
    </dsp:sp>
    <dsp:sp modelId="{71D99842-3612-4407-96A2-01BBB39F7AAE}">
      <dsp:nvSpPr>
        <dsp:cNvPr id="0" name=""/>
        <dsp:cNvSpPr/>
      </dsp:nvSpPr>
      <dsp:spPr>
        <a:xfrm>
          <a:off x="4133142" y="874245"/>
          <a:ext cx="1067923" cy="7123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9784" rIns="49784" bIns="49784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700" kern="1200" dirty="0" smtClean="0"/>
            <a:t>Falta de planes de gobierno, deficiente sistema de educación</a:t>
          </a:r>
          <a:endParaRPr lang="es-EC" sz="700" kern="1200" dirty="0"/>
        </a:p>
      </dsp:txBody>
      <dsp:txXfrm>
        <a:off x="4304010" y="874245"/>
        <a:ext cx="897056" cy="712305"/>
      </dsp:txXfrm>
    </dsp:sp>
    <dsp:sp modelId="{DB920688-96F2-488F-B0E7-9330B4A5C215}">
      <dsp:nvSpPr>
        <dsp:cNvPr id="0" name=""/>
        <dsp:cNvSpPr/>
      </dsp:nvSpPr>
      <dsp:spPr>
        <a:xfrm>
          <a:off x="3563582" y="589465"/>
          <a:ext cx="711949" cy="711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 dirty="0" smtClean="0"/>
            <a:t>Facultad de una cultura de ahorro y planificación financiera</a:t>
          </a:r>
          <a:endParaRPr lang="es-EC" sz="600" kern="1200" dirty="0"/>
        </a:p>
      </dsp:txBody>
      <dsp:txXfrm>
        <a:off x="3667845" y="693728"/>
        <a:ext cx="503423" cy="503423"/>
      </dsp:txXfrm>
    </dsp:sp>
    <dsp:sp modelId="{2642CD9C-6507-4C1B-8D79-2A13CF290133}">
      <dsp:nvSpPr>
        <dsp:cNvPr id="0" name=""/>
        <dsp:cNvSpPr/>
      </dsp:nvSpPr>
      <dsp:spPr>
        <a:xfrm>
          <a:off x="5913015" y="874245"/>
          <a:ext cx="1067923" cy="7123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9784" rIns="49784" bIns="49784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700" kern="1200" dirty="0" smtClean="0"/>
            <a:t>Falta de programas institucionales y acceso a fuentes de información</a:t>
          </a:r>
          <a:endParaRPr lang="es-EC" sz="700" kern="1200" dirty="0"/>
        </a:p>
      </dsp:txBody>
      <dsp:txXfrm>
        <a:off x="6083883" y="874245"/>
        <a:ext cx="897056" cy="712305"/>
      </dsp:txXfrm>
    </dsp:sp>
    <dsp:sp modelId="{95A2FEA5-7CD1-4223-8E4B-934FACCFF1EC}">
      <dsp:nvSpPr>
        <dsp:cNvPr id="0" name=""/>
        <dsp:cNvSpPr/>
      </dsp:nvSpPr>
      <dsp:spPr>
        <a:xfrm>
          <a:off x="5343455" y="589465"/>
          <a:ext cx="711949" cy="711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600" kern="1200" dirty="0" smtClean="0"/>
            <a:t>Limitado acceso a herramientas</a:t>
          </a:r>
          <a:endParaRPr lang="es-EC" sz="600" kern="1200" dirty="0"/>
        </a:p>
      </dsp:txBody>
      <dsp:txXfrm>
        <a:off x="5447718" y="693728"/>
        <a:ext cx="503423" cy="503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AF97F-D7C2-4BB7-B3BB-21142CF3086E}">
      <dsp:nvSpPr>
        <dsp:cNvPr id="0" name=""/>
        <dsp:cNvSpPr/>
      </dsp:nvSpPr>
      <dsp:spPr>
        <a:xfrm>
          <a:off x="549751" y="569710"/>
          <a:ext cx="1023885" cy="6829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Falta de metas económicas, de largo, mediano y corto plazo</a:t>
          </a:r>
        </a:p>
      </dsp:txBody>
      <dsp:txXfrm>
        <a:off x="713572" y="569710"/>
        <a:ext cx="860064" cy="682931"/>
      </dsp:txXfrm>
    </dsp:sp>
    <dsp:sp modelId="{4132F84D-EBC9-4C81-9956-E0ED4BA98B49}">
      <dsp:nvSpPr>
        <dsp:cNvPr id="0" name=""/>
        <dsp:cNvSpPr/>
      </dsp:nvSpPr>
      <dsp:spPr>
        <a:xfrm>
          <a:off x="549751" y="1252642"/>
          <a:ext cx="1023885" cy="6829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Exceso de gastos innecesarios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800" kern="1200" dirty="0" smtClean="0"/>
        </a:p>
      </dsp:txBody>
      <dsp:txXfrm>
        <a:off x="713572" y="1252642"/>
        <a:ext cx="860064" cy="682931"/>
      </dsp:txXfrm>
    </dsp:sp>
    <dsp:sp modelId="{BF3B27ED-ADE5-4EB0-A85E-C3E090ABFC4C}">
      <dsp:nvSpPr>
        <dsp:cNvPr id="0" name=""/>
        <dsp:cNvSpPr/>
      </dsp:nvSpPr>
      <dsp:spPr>
        <a:xfrm>
          <a:off x="3678" y="296674"/>
          <a:ext cx="682590" cy="6825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00" kern="1200" dirty="0" smtClean="0"/>
            <a:t>Inadecuado manejo de los ingresos personales y familiares</a:t>
          </a:r>
          <a:endParaRPr lang="es-EC" sz="500" kern="1200" dirty="0"/>
        </a:p>
      </dsp:txBody>
      <dsp:txXfrm>
        <a:off x="103641" y="396637"/>
        <a:ext cx="482664" cy="482664"/>
      </dsp:txXfrm>
    </dsp:sp>
    <dsp:sp modelId="{40F5DD56-5806-4A88-95DE-CE525E641A7F}">
      <dsp:nvSpPr>
        <dsp:cNvPr id="0" name=""/>
        <dsp:cNvSpPr/>
      </dsp:nvSpPr>
      <dsp:spPr>
        <a:xfrm>
          <a:off x="2250575" y="507447"/>
          <a:ext cx="1023885" cy="6829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Limitado acceso a servicios básicos</a:t>
          </a:r>
          <a:endParaRPr lang="es-EC" sz="800" kern="1200" dirty="0"/>
        </a:p>
      </dsp:txBody>
      <dsp:txXfrm>
        <a:off x="2414397" y="507447"/>
        <a:ext cx="860064" cy="682931"/>
      </dsp:txXfrm>
    </dsp:sp>
    <dsp:sp modelId="{155B6E1F-18D4-424E-97CF-CFE8B18772F9}">
      <dsp:nvSpPr>
        <dsp:cNvPr id="0" name=""/>
        <dsp:cNvSpPr/>
      </dsp:nvSpPr>
      <dsp:spPr>
        <a:xfrm>
          <a:off x="2256227" y="1252642"/>
          <a:ext cx="1023885" cy="6829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Mala calidad de vida. </a:t>
          </a:r>
          <a:endParaRPr lang="es-EC" sz="800" kern="1200" dirty="0"/>
        </a:p>
      </dsp:txBody>
      <dsp:txXfrm>
        <a:off x="2420048" y="1252642"/>
        <a:ext cx="860064" cy="682931"/>
      </dsp:txXfrm>
    </dsp:sp>
    <dsp:sp modelId="{9E0F5526-AA6B-4914-99C2-310CA606D94D}">
      <dsp:nvSpPr>
        <dsp:cNvPr id="0" name=""/>
        <dsp:cNvSpPr/>
      </dsp:nvSpPr>
      <dsp:spPr>
        <a:xfrm>
          <a:off x="1710154" y="296674"/>
          <a:ext cx="682590" cy="6825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00" kern="1200" dirty="0" smtClean="0"/>
            <a:t>Bajos niveles de bienestar</a:t>
          </a:r>
          <a:endParaRPr lang="es-EC" sz="500" kern="1200" dirty="0"/>
        </a:p>
      </dsp:txBody>
      <dsp:txXfrm>
        <a:off x="1810117" y="396637"/>
        <a:ext cx="482664" cy="482664"/>
      </dsp:txXfrm>
    </dsp:sp>
    <dsp:sp modelId="{55BA2D15-89C4-40B9-BD68-5657BDE45246}">
      <dsp:nvSpPr>
        <dsp:cNvPr id="0" name=""/>
        <dsp:cNvSpPr/>
      </dsp:nvSpPr>
      <dsp:spPr>
        <a:xfrm>
          <a:off x="3962703" y="569710"/>
          <a:ext cx="1023885" cy="6829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800" kern="1200" dirty="0" smtClean="0"/>
            <a:t>Bajo de desarrollo integral</a:t>
          </a:r>
          <a:endParaRPr lang="es-EC" sz="800" kern="1200" dirty="0"/>
        </a:p>
      </dsp:txBody>
      <dsp:txXfrm>
        <a:off x="4126525" y="569710"/>
        <a:ext cx="860064" cy="682931"/>
      </dsp:txXfrm>
    </dsp:sp>
    <dsp:sp modelId="{FB6787ED-26DA-4B94-A68B-C30839BF2D76}">
      <dsp:nvSpPr>
        <dsp:cNvPr id="0" name=""/>
        <dsp:cNvSpPr/>
      </dsp:nvSpPr>
      <dsp:spPr>
        <a:xfrm>
          <a:off x="3416631" y="296674"/>
          <a:ext cx="682590" cy="6825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00" kern="1200" dirty="0" smtClean="0"/>
            <a:t>Limitada capacidad de compra</a:t>
          </a:r>
          <a:endParaRPr lang="es-EC" sz="500" kern="1200" dirty="0"/>
        </a:p>
      </dsp:txBody>
      <dsp:txXfrm>
        <a:off x="3516594" y="396637"/>
        <a:ext cx="482664" cy="482664"/>
      </dsp:txXfrm>
    </dsp:sp>
    <dsp:sp modelId="{E263EF41-C800-4A34-AB1B-9423FD8A8884}">
      <dsp:nvSpPr>
        <dsp:cNvPr id="0" name=""/>
        <dsp:cNvSpPr/>
      </dsp:nvSpPr>
      <dsp:spPr>
        <a:xfrm>
          <a:off x="5669179" y="569710"/>
          <a:ext cx="1023885" cy="6829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6896" rIns="56896" bIns="56896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800" kern="1200" dirty="0" smtClean="0"/>
            <a:t>Ingreso menores e inadecuado uso</a:t>
          </a:r>
          <a:endParaRPr lang="es-EC" sz="800" kern="1200" dirty="0"/>
        </a:p>
      </dsp:txBody>
      <dsp:txXfrm>
        <a:off x="5833001" y="569710"/>
        <a:ext cx="860064" cy="682931"/>
      </dsp:txXfrm>
    </dsp:sp>
    <dsp:sp modelId="{86282F7E-E781-41DB-BEB8-F55E0A985DF7}">
      <dsp:nvSpPr>
        <dsp:cNvPr id="0" name=""/>
        <dsp:cNvSpPr/>
      </dsp:nvSpPr>
      <dsp:spPr>
        <a:xfrm>
          <a:off x="5123107" y="296674"/>
          <a:ext cx="682590" cy="6825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00" kern="1200" dirty="0" smtClean="0"/>
            <a:t>Sobreendeudamiento personal y familiar</a:t>
          </a:r>
          <a:endParaRPr lang="es-EC" sz="500" kern="1200" dirty="0"/>
        </a:p>
      </dsp:txBody>
      <dsp:txXfrm>
        <a:off x="5223070" y="396637"/>
        <a:ext cx="482664" cy="4826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F0545-EC0C-4984-AB5A-9FF1C0B206F2}">
      <dsp:nvSpPr>
        <dsp:cNvPr id="0" name=""/>
        <dsp:cNvSpPr/>
      </dsp:nvSpPr>
      <dsp:spPr>
        <a:xfrm>
          <a:off x="-3115574" y="-478504"/>
          <a:ext cx="3707617" cy="3707617"/>
        </a:xfrm>
        <a:prstGeom prst="blockArc">
          <a:avLst>
            <a:gd name="adj1" fmla="val 18900000"/>
            <a:gd name="adj2" fmla="val 2700000"/>
            <a:gd name="adj3" fmla="val 583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978D2-4BE6-41E0-B316-DD114461AFB6}">
      <dsp:nvSpPr>
        <dsp:cNvPr id="0" name=""/>
        <dsp:cNvSpPr/>
      </dsp:nvSpPr>
      <dsp:spPr>
        <a:xfrm>
          <a:off x="378113" y="275060"/>
          <a:ext cx="2675883" cy="550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6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Char char="•"/>
          </a:pPr>
          <a:r>
            <a:rPr lang="es-EC" sz="1600" kern="1200" dirty="0">
              <a:latin typeface="+mj-lt"/>
            </a:rPr>
            <a:t>Dividendo efectivo 2018 </a:t>
          </a:r>
          <a:r>
            <a:rPr lang="es-ES" sz="1600" kern="1200" dirty="0">
              <a:latin typeface="+mj-lt"/>
            </a:rPr>
            <a:t>$390.653.208,47</a:t>
          </a:r>
          <a:endParaRPr lang="es-EC" sz="1600" kern="1200" dirty="0">
            <a:latin typeface="+mj-lt"/>
          </a:endParaRPr>
        </a:p>
      </dsp:txBody>
      <dsp:txXfrm>
        <a:off x="378113" y="275060"/>
        <a:ext cx="2675883" cy="550121"/>
      </dsp:txXfrm>
    </dsp:sp>
    <dsp:sp modelId="{5BC36F34-A711-4EB4-BE81-D1F529099610}">
      <dsp:nvSpPr>
        <dsp:cNvPr id="0" name=""/>
        <dsp:cNvSpPr/>
      </dsp:nvSpPr>
      <dsp:spPr>
        <a:xfrm>
          <a:off x="34287" y="206295"/>
          <a:ext cx="687651" cy="687651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2E791-2B12-41B6-83D1-8EAEB50FFC3B}">
      <dsp:nvSpPr>
        <dsp:cNvPr id="0" name=""/>
        <dsp:cNvSpPr/>
      </dsp:nvSpPr>
      <dsp:spPr>
        <a:xfrm>
          <a:off x="590966" y="1039363"/>
          <a:ext cx="2504659" cy="5716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659" tIns="40640" rIns="40640" bIns="4064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>
              <a:latin typeface="+mj-lt"/>
            </a:rPr>
            <a:t>Crecimiento económico</a:t>
          </a:r>
        </a:p>
      </dsp:txBody>
      <dsp:txXfrm>
        <a:off x="590966" y="1039363"/>
        <a:ext cx="2504659" cy="571669"/>
      </dsp:txXfrm>
    </dsp:sp>
    <dsp:sp modelId="{8E09B983-860F-46D2-BBE3-D66C8DA327B2}">
      <dsp:nvSpPr>
        <dsp:cNvPr id="0" name=""/>
        <dsp:cNvSpPr/>
      </dsp:nvSpPr>
      <dsp:spPr>
        <a:xfrm>
          <a:off x="234256" y="1031478"/>
          <a:ext cx="687651" cy="687651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79AE7-49A1-4C30-9122-29EB91F73DC9}">
      <dsp:nvSpPr>
        <dsp:cNvPr id="0" name=""/>
        <dsp:cNvSpPr/>
      </dsp:nvSpPr>
      <dsp:spPr>
        <a:xfrm>
          <a:off x="378113" y="1925425"/>
          <a:ext cx="2675883" cy="550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65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>
              <a:latin typeface="+mj-lt"/>
            </a:rPr>
            <a:t>Política de dividendos</a:t>
          </a:r>
        </a:p>
      </dsp:txBody>
      <dsp:txXfrm>
        <a:off x="378113" y="1925425"/>
        <a:ext cx="2675883" cy="550121"/>
      </dsp:txXfrm>
    </dsp:sp>
    <dsp:sp modelId="{F1C82BAA-4456-4679-9A36-3D0F26A1C478}">
      <dsp:nvSpPr>
        <dsp:cNvPr id="0" name=""/>
        <dsp:cNvSpPr/>
      </dsp:nvSpPr>
      <dsp:spPr>
        <a:xfrm>
          <a:off x="34287" y="1856660"/>
          <a:ext cx="687651" cy="687651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48B15-ED24-488A-9665-9AD4D3BBB62E}">
      <dsp:nvSpPr>
        <dsp:cNvPr id="0" name=""/>
        <dsp:cNvSpPr/>
      </dsp:nvSpPr>
      <dsp:spPr>
        <a:xfrm>
          <a:off x="76945" y="0"/>
          <a:ext cx="3130606" cy="9419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>
              <a:latin typeface="+mj-lt"/>
            </a:rPr>
            <a:t>Desarrollo económico y generación de empleo.</a:t>
          </a:r>
          <a:endParaRPr lang="es-ES" sz="1700" kern="1200" dirty="0">
            <a:latin typeface="+mj-lt"/>
          </a:endParaRPr>
        </a:p>
      </dsp:txBody>
      <dsp:txXfrm>
        <a:off x="104533" y="27588"/>
        <a:ext cx="3075430" cy="886762"/>
      </dsp:txXfrm>
    </dsp:sp>
    <dsp:sp modelId="{2C769704-D6F1-4E66-8CD4-E856A8683A1B}">
      <dsp:nvSpPr>
        <dsp:cNvPr id="0" name=""/>
        <dsp:cNvSpPr/>
      </dsp:nvSpPr>
      <dsp:spPr>
        <a:xfrm>
          <a:off x="1465635" y="965487"/>
          <a:ext cx="353227" cy="423872"/>
        </a:xfrm>
        <a:prstGeom prst="down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>
            <a:solidFill>
              <a:schemeClr val="bg2">
                <a:lumMod val="10000"/>
              </a:schemeClr>
            </a:solidFill>
          </a:endParaRPr>
        </a:p>
      </dsp:txBody>
      <dsp:txXfrm rot="-5400000">
        <a:off x="1462103" y="1053793"/>
        <a:ext cx="254324" cy="247259"/>
      </dsp:txXfrm>
    </dsp:sp>
    <dsp:sp modelId="{1191CA44-5575-4F7C-802F-7654E7260A48}">
      <dsp:nvSpPr>
        <dsp:cNvPr id="0" name=""/>
        <dsp:cNvSpPr/>
      </dsp:nvSpPr>
      <dsp:spPr>
        <a:xfrm>
          <a:off x="76945" y="1412908"/>
          <a:ext cx="3130606" cy="9419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>
              <a:latin typeface="+mj-lt"/>
            </a:rPr>
            <a:t>Aportar resultados empíricos que permitan ampliar el conocimiento sobre la  política de dividendos.</a:t>
          </a:r>
          <a:endParaRPr lang="es-ES" sz="1700" kern="1200" dirty="0">
            <a:latin typeface="+mj-lt"/>
          </a:endParaRPr>
        </a:p>
      </dsp:txBody>
      <dsp:txXfrm>
        <a:off x="104533" y="1440496"/>
        <a:ext cx="3075430" cy="886762"/>
      </dsp:txXfrm>
    </dsp:sp>
    <dsp:sp modelId="{A8BFF87E-4F41-4870-B053-B79B4A4DDA2C}">
      <dsp:nvSpPr>
        <dsp:cNvPr id="0" name=""/>
        <dsp:cNvSpPr/>
      </dsp:nvSpPr>
      <dsp:spPr>
        <a:xfrm rot="5283732">
          <a:off x="1489436" y="2378395"/>
          <a:ext cx="353429" cy="4238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kern="1200"/>
        </a:p>
      </dsp:txBody>
      <dsp:txXfrm rot="-5400000">
        <a:off x="1537196" y="2413647"/>
        <a:ext cx="254324" cy="247400"/>
      </dsp:txXfrm>
    </dsp:sp>
    <dsp:sp modelId="{56D2A144-9974-4C28-828A-25D2AE5F0DA3}">
      <dsp:nvSpPr>
        <dsp:cNvPr id="0" name=""/>
        <dsp:cNvSpPr/>
      </dsp:nvSpPr>
      <dsp:spPr>
        <a:xfrm>
          <a:off x="124749" y="2825816"/>
          <a:ext cx="3130606" cy="9419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kern="1200" dirty="0">
              <a:latin typeface="+mj-lt"/>
            </a:rPr>
            <a:t>Esta investigación es fundamental para el entendimiento de la toma de decisiones financieras.</a:t>
          </a:r>
          <a:endParaRPr lang="es-ES" sz="1700" kern="1200" dirty="0">
            <a:latin typeface="+mj-lt"/>
          </a:endParaRPr>
        </a:p>
      </dsp:txBody>
      <dsp:txXfrm>
        <a:off x="152337" y="2853404"/>
        <a:ext cx="3075430" cy="8867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6D6F4-F079-4658-8249-10CF2D197D37}">
      <dsp:nvSpPr>
        <dsp:cNvPr id="0" name=""/>
        <dsp:cNvSpPr/>
      </dsp:nvSpPr>
      <dsp:spPr>
        <a:xfrm>
          <a:off x="39865" y="670064"/>
          <a:ext cx="1970910" cy="9854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>
              <a:latin typeface="+mj-lt"/>
            </a:rPr>
            <a:t>O. General </a:t>
          </a:r>
        </a:p>
      </dsp:txBody>
      <dsp:txXfrm>
        <a:off x="68728" y="698927"/>
        <a:ext cx="1913184" cy="927729"/>
      </dsp:txXfrm>
    </dsp:sp>
    <dsp:sp modelId="{D67BEE22-011D-4645-83B4-2BAE7B1DBC9A}">
      <dsp:nvSpPr>
        <dsp:cNvPr id="0" name=""/>
        <dsp:cNvSpPr/>
      </dsp:nvSpPr>
      <dsp:spPr>
        <a:xfrm>
          <a:off x="236957" y="1655520"/>
          <a:ext cx="142445" cy="1160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477"/>
              </a:lnTo>
              <a:lnTo>
                <a:pt x="142445" y="116047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5C349-3F80-4C68-B2EE-BD26B37136E4}">
      <dsp:nvSpPr>
        <dsp:cNvPr id="0" name=""/>
        <dsp:cNvSpPr/>
      </dsp:nvSpPr>
      <dsp:spPr>
        <a:xfrm>
          <a:off x="379402" y="1734622"/>
          <a:ext cx="3994105" cy="216274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+mj-lt"/>
            </a:rPr>
            <a:t>Determinar la incidencia de la política de dividendos en el valor de las acciones de las empresas Manufactureras cotizadas en la Bolsa de Valores Quito.</a:t>
          </a:r>
          <a:endParaRPr lang="es-EC" sz="2000" kern="1200" dirty="0">
            <a:latin typeface="+mj-lt"/>
          </a:endParaRPr>
        </a:p>
      </dsp:txBody>
      <dsp:txXfrm>
        <a:off x="442747" y="1797967"/>
        <a:ext cx="3867415" cy="2036059"/>
      </dsp:txXfrm>
    </dsp:sp>
    <dsp:sp modelId="{542244F6-B843-4536-BCBE-D46A1999E75D}">
      <dsp:nvSpPr>
        <dsp:cNvPr id="0" name=""/>
        <dsp:cNvSpPr/>
      </dsp:nvSpPr>
      <dsp:spPr>
        <a:xfrm>
          <a:off x="4489981" y="563123"/>
          <a:ext cx="1970910" cy="9854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>
              <a:latin typeface="+mj-lt"/>
            </a:rPr>
            <a:t>O. Específicos</a:t>
          </a:r>
        </a:p>
      </dsp:txBody>
      <dsp:txXfrm>
        <a:off x="4518844" y="591986"/>
        <a:ext cx="1913184" cy="927729"/>
      </dsp:txXfrm>
    </dsp:sp>
    <dsp:sp modelId="{406D8D4A-93B5-46D2-8BA0-72A44B675918}">
      <dsp:nvSpPr>
        <dsp:cNvPr id="0" name=""/>
        <dsp:cNvSpPr/>
      </dsp:nvSpPr>
      <dsp:spPr>
        <a:xfrm>
          <a:off x="4687072" y="1548578"/>
          <a:ext cx="197091" cy="694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297"/>
              </a:lnTo>
              <a:lnTo>
                <a:pt x="197091" y="69429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46F9B-B5E6-4F05-AA02-BB6493959C99}">
      <dsp:nvSpPr>
        <dsp:cNvPr id="0" name=""/>
        <dsp:cNvSpPr/>
      </dsp:nvSpPr>
      <dsp:spPr>
        <a:xfrm>
          <a:off x="4884163" y="1794942"/>
          <a:ext cx="3783848" cy="89586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+mj-lt"/>
            </a:rPr>
            <a:t>Establecer el marco referencial o teórico que sustenta la investigación.</a:t>
          </a:r>
          <a:endParaRPr lang="es-EC" sz="2000" kern="1200" dirty="0">
            <a:latin typeface="+mj-lt"/>
          </a:endParaRPr>
        </a:p>
      </dsp:txBody>
      <dsp:txXfrm>
        <a:off x="4910402" y="1821181"/>
        <a:ext cx="3731370" cy="843389"/>
      </dsp:txXfrm>
    </dsp:sp>
    <dsp:sp modelId="{810E7342-DF1E-4E1D-8AE4-34AE58D29DE1}">
      <dsp:nvSpPr>
        <dsp:cNvPr id="0" name=""/>
        <dsp:cNvSpPr/>
      </dsp:nvSpPr>
      <dsp:spPr>
        <a:xfrm>
          <a:off x="4687072" y="1548578"/>
          <a:ext cx="197091" cy="1836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6529"/>
              </a:lnTo>
              <a:lnTo>
                <a:pt x="197091" y="183652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49B53-9F53-4BD1-A092-5D196B32686D}">
      <dsp:nvSpPr>
        <dsp:cNvPr id="0" name=""/>
        <dsp:cNvSpPr/>
      </dsp:nvSpPr>
      <dsp:spPr>
        <a:xfrm>
          <a:off x="4884163" y="2937173"/>
          <a:ext cx="3783848" cy="89586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+mj-lt"/>
            </a:rPr>
            <a:t>Realizar un diagnóstico situacional de las empresas manufactureras.</a:t>
          </a:r>
          <a:endParaRPr lang="es-EC" sz="2000" kern="1200" dirty="0">
            <a:latin typeface="+mj-lt"/>
          </a:endParaRPr>
        </a:p>
      </dsp:txBody>
      <dsp:txXfrm>
        <a:off x="4910402" y="2963412"/>
        <a:ext cx="3731370" cy="843389"/>
      </dsp:txXfrm>
    </dsp:sp>
    <dsp:sp modelId="{137FDC94-FB16-479E-86E8-EE158A24113E}">
      <dsp:nvSpPr>
        <dsp:cNvPr id="0" name=""/>
        <dsp:cNvSpPr/>
      </dsp:nvSpPr>
      <dsp:spPr>
        <a:xfrm>
          <a:off x="4687072" y="1548578"/>
          <a:ext cx="197091" cy="2978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8760"/>
              </a:lnTo>
              <a:lnTo>
                <a:pt x="197091" y="297876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F8407-F339-410F-8EC4-08C5F4511C31}">
      <dsp:nvSpPr>
        <dsp:cNvPr id="0" name=""/>
        <dsp:cNvSpPr/>
      </dsp:nvSpPr>
      <dsp:spPr>
        <a:xfrm>
          <a:off x="4884163" y="4079405"/>
          <a:ext cx="3783848" cy="89586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>
              <a:latin typeface="+mj-lt"/>
            </a:rPr>
            <a:t>Determinar la incidencia de la política de dividendos en el valor de las acciones.</a:t>
          </a:r>
          <a:endParaRPr lang="es-EC" sz="2000" kern="1200" dirty="0">
            <a:latin typeface="+mj-lt"/>
          </a:endParaRPr>
        </a:p>
      </dsp:txBody>
      <dsp:txXfrm>
        <a:off x="4910402" y="4105644"/>
        <a:ext cx="3731370" cy="8433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860A5-C424-40A4-BB17-FBC14DE6E2C3}">
      <dsp:nvSpPr>
        <dsp:cNvPr id="0" name=""/>
        <dsp:cNvSpPr/>
      </dsp:nvSpPr>
      <dsp:spPr>
        <a:xfrm>
          <a:off x="997800" y="0"/>
          <a:ext cx="1787895" cy="1787895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394" tIns="21590" rIns="98394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>
              <a:solidFill>
                <a:schemeClr val="bg2">
                  <a:lumMod val="10000"/>
                </a:schemeClr>
              </a:solidFill>
            </a:rPr>
            <a:t>Bases de Datos</a:t>
          </a:r>
          <a:endParaRPr lang="es-ES" sz="1700" kern="1200" dirty="0">
            <a:solidFill>
              <a:schemeClr val="bg2">
                <a:lumMod val="10000"/>
              </a:schemeClr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>
              <a:solidFill>
                <a:schemeClr val="bg2">
                  <a:lumMod val="10000"/>
                </a:schemeClr>
              </a:solidFill>
            </a:rPr>
            <a:t> Análisis Histórico.</a:t>
          </a:r>
        </a:p>
      </dsp:txBody>
      <dsp:txXfrm>
        <a:off x="1259631" y="261831"/>
        <a:ext cx="1264233" cy="126423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8A6B0-FDB9-41AA-A458-174CC967ADEA}">
      <dsp:nvSpPr>
        <dsp:cNvPr id="0" name=""/>
        <dsp:cNvSpPr/>
      </dsp:nvSpPr>
      <dsp:spPr>
        <a:xfrm>
          <a:off x="0" y="330"/>
          <a:ext cx="26046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90231-0BD0-4B56-B02B-7EBBF75F0BE0}">
      <dsp:nvSpPr>
        <dsp:cNvPr id="0" name=""/>
        <dsp:cNvSpPr/>
      </dsp:nvSpPr>
      <dsp:spPr>
        <a:xfrm>
          <a:off x="0" y="330"/>
          <a:ext cx="2604699" cy="541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>
              <a:latin typeface="+mj-lt"/>
            </a:rPr>
            <a:t>Manufactureras: </a:t>
          </a:r>
        </a:p>
      </dsp:txBody>
      <dsp:txXfrm>
        <a:off x="0" y="330"/>
        <a:ext cx="2604699" cy="541293"/>
      </dsp:txXfrm>
    </dsp:sp>
    <dsp:sp modelId="{47DB7F13-7474-4A76-8618-4A6A8D63CF1F}">
      <dsp:nvSpPr>
        <dsp:cNvPr id="0" name=""/>
        <dsp:cNvSpPr/>
      </dsp:nvSpPr>
      <dsp:spPr>
        <a:xfrm>
          <a:off x="0" y="541623"/>
          <a:ext cx="26046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825AD-1F32-4E80-BA41-BBEC28634C49}">
      <dsp:nvSpPr>
        <dsp:cNvPr id="0" name=""/>
        <dsp:cNvSpPr/>
      </dsp:nvSpPr>
      <dsp:spPr>
        <a:xfrm>
          <a:off x="0" y="541623"/>
          <a:ext cx="2604699" cy="541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>
              <a:latin typeface="+mj-lt"/>
            </a:rPr>
            <a:t>Activos: 4878</a:t>
          </a:r>
        </a:p>
      </dsp:txBody>
      <dsp:txXfrm>
        <a:off x="0" y="541623"/>
        <a:ext cx="2604699" cy="541293"/>
      </dsp:txXfrm>
    </dsp:sp>
    <dsp:sp modelId="{E15AB2A5-C78C-4F72-8958-CF46DFEE9988}">
      <dsp:nvSpPr>
        <dsp:cNvPr id="0" name=""/>
        <dsp:cNvSpPr/>
      </dsp:nvSpPr>
      <dsp:spPr>
        <a:xfrm>
          <a:off x="0" y="1082917"/>
          <a:ext cx="26046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A9CCD-95C8-4484-8DFE-FB3C073046C8}">
      <dsp:nvSpPr>
        <dsp:cNvPr id="0" name=""/>
        <dsp:cNvSpPr/>
      </dsp:nvSpPr>
      <dsp:spPr>
        <a:xfrm>
          <a:off x="0" y="1082917"/>
          <a:ext cx="2604699" cy="541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>
              <a:latin typeface="+mj-lt"/>
            </a:rPr>
            <a:t>Grandes: 596</a:t>
          </a:r>
        </a:p>
      </dsp:txBody>
      <dsp:txXfrm>
        <a:off x="0" y="1082917"/>
        <a:ext cx="2604699" cy="541293"/>
      </dsp:txXfrm>
    </dsp:sp>
    <dsp:sp modelId="{3B9ED58E-D6DD-4376-8C85-67620A506D44}">
      <dsp:nvSpPr>
        <dsp:cNvPr id="0" name=""/>
        <dsp:cNvSpPr/>
      </dsp:nvSpPr>
      <dsp:spPr>
        <a:xfrm>
          <a:off x="0" y="1624210"/>
          <a:ext cx="26046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DA368-8FD2-45EA-B426-634861D43336}">
      <dsp:nvSpPr>
        <dsp:cNvPr id="0" name=""/>
        <dsp:cNvSpPr/>
      </dsp:nvSpPr>
      <dsp:spPr>
        <a:xfrm>
          <a:off x="0" y="1624210"/>
          <a:ext cx="2604699" cy="541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>
              <a:latin typeface="+mj-lt"/>
            </a:rPr>
            <a:t>Pequeñas y Medianas: 4292</a:t>
          </a:r>
        </a:p>
      </dsp:txBody>
      <dsp:txXfrm>
        <a:off x="0" y="1624210"/>
        <a:ext cx="2604699" cy="541293"/>
      </dsp:txXfrm>
    </dsp:sp>
    <dsp:sp modelId="{F1471940-30D7-4982-B066-66D20247676D}">
      <dsp:nvSpPr>
        <dsp:cNvPr id="0" name=""/>
        <dsp:cNvSpPr/>
      </dsp:nvSpPr>
      <dsp:spPr>
        <a:xfrm>
          <a:off x="0" y="2165504"/>
          <a:ext cx="26046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73150-36D7-4817-913A-EF1A4E29FEA1}">
      <dsp:nvSpPr>
        <dsp:cNvPr id="0" name=""/>
        <dsp:cNvSpPr/>
      </dsp:nvSpPr>
      <dsp:spPr>
        <a:xfrm>
          <a:off x="0" y="2165504"/>
          <a:ext cx="2604699" cy="541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600" kern="1200" dirty="0">
            <a:latin typeface="+mj-lt"/>
          </a:endParaRPr>
        </a:p>
      </dsp:txBody>
      <dsp:txXfrm>
        <a:off x="0" y="2165504"/>
        <a:ext cx="2604699" cy="5412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A0D01-2A7F-46CC-AC48-D74F272A0E9E}">
      <dsp:nvSpPr>
        <dsp:cNvPr id="0" name=""/>
        <dsp:cNvSpPr/>
      </dsp:nvSpPr>
      <dsp:spPr>
        <a:xfrm>
          <a:off x="-5859932" y="-896812"/>
          <a:ext cx="6976253" cy="6976253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799D2-CCF3-452E-9F8A-45A938AB966A}">
      <dsp:nvSpPr>
        <dsp:cNvPr id="0" name=""/>
        <dsp:cNvSpPr/>
      </dsp:nvSpPr>
      <dsp:spPr>
        <a:xfrm>
          <a:off x="415867" y="272917"/>
          <a:ext cx="4798052" cy="545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0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/>
            <a:t>Cálculo del valor de las acciones de las Empresas Manufactureras del sector de la Construcción.</a:t>
          </a:r>
        </a:p>
      </dsp:txBody>
      <dsp:txXfrm>
        <a:off x="415867" y="272917"/>
        <a:ext cx="4798052" cy="545627"/>
      </dsp:txXfrm>
    </dsp:sp>
    <dsp:sp modelId="{91F7E62E-93ED-47E9-A8B1-341185EDB393}">
      <dsp:nvSpPr>
        <dsp:cNvPr id="0" name=""/>
        <dsp:cNvSpPr/>
      </dsp:nvSpPr>
      <dsp:spPr>
        <a:xfrm>
          <a:off x="74850" y="204713"/>
          <a:ext cx="682033" cy="682033"/>
        </a:xfrm>
        <a:prstGeom prst="ben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3ECC2-4014-47D7-B00B-8B29CC5D203C}">
      <dsp:nvSpPr>
        <dsp:cNvPr id="0" name=""/>
        <dsp:cNvSpPr/>
      </dsp:nvSpPr>
      <dsp:spPr>
        <a:xfrm>
          <a:off x="864683" y="1091254"/>
          <a:ext cx="4349236" cy="545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0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/>
            <a:t>Tasa de descuento de los recursos Propios (Ke)</a:t>
          </a:r>
        </a:p>
      </dsp:txBody>
      <dsp:txXfrm>
        <a:off x="864683" y="1091254"/>
        <a:ext cx="4349236" cy="545627"/>
      </dsp:txXfrm>
    </dsp:sp>
    <dsp:sp modelId="{F5240BC4-24AE-478A-AB22-32E14B225238}">
      <dsp:nvSpPr>
        <dsp:cNvPr id="0" name=""/>
        <dsp:cNvSpPr/>
      </dsp:nvSpPr>
      <dsp:spPr>
        <a:xfrm>
          <a:off x="523666" y="1023050"/>
          <a:ext cx="682033" cy="682033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7081E-FB1F-41C8-BD5F-7B3DCC44EE88}">
      <dsp:nvSpPr>
        <dsp:cNvPr id="0" name=""/>
        <dsp:cNvSpPr/>
      </dsp:nvSpPr>
      <dsp:spPr>
        <a:xfrm>
          <a:off x="1069915" y="1909591"/>
          <a:ext cx="4144004" cy="545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0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/>
            <a:t>Valor residual ( perpetuidad)</a:t>
          </a:r>
        </a:p>
      </dsp:txBody>
      <dsp:txXfrm>
        <a:off x="1069915" y="1909591"/>
        <a:ext cx="4144004" cy="545627"/>
      </dsp:txXfrm>
    </dsp:sp>
    <dsp:sp modelId="{DE749F44-10A6-431B-9220-FC88F24093B2}">
      <dsp:nvSpPr>
        <dsp:cNvPr id="0" name=""/>
        <dsp:cNvSpPr/>
      </dsp:nvSpPr>
      <dsp:spPr>
        <a:xfrm>
          <a:off x="728898" y="1841388"/>
          <a:ext cx="682033" cy="682033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613B6-1601-4F32-AA52-9E9E822ABECD}">
      <dsp:nvSpPr>
        <dsp:cNvPr id="0" name=""/>
        <dsp:cNvSpPr/>
      </dsp:nvSpPr>
      <dsp:spPr>
        <a:xfrm>
          <a:off x="1069915" y="2727410"/>
          <a:ext cx="4144004" cy="545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0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/>
            <a:t>Beta apalancada </a:t>
          </a:r>
        </a:p>
      </dsp:txBody>
      <dsp:txXfrm>
        <a:off x="1069915" y="2727410"/>
        <a:ext cx="4144004" cy="545627"/>
      </dsp:txXfrm>
    </dsp:sp>
    <dsp:sp modelId="{D4919E82-1817-41B7-A627-D9E95E8EAFF2}">
      <dsp:nvSpPr>
        <dsp:cNvPr id="0" name=""/>
        <dsp:cNvSpPr/>
      </dsp:nvSpPr>
      <dsp:spPr>
        <a:xfrm>
          <a:off x="728898" y="2659206"/>
          <a:ext cx="682033" cy="682033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244E2-9055-4F77-8E06-402496B97285}">
      <dsp:nvSpPr>
        <dsp:cNvPr id="0" name=""/>
        <dsp:cNvSpPr/>
      </dsp:nvSpPr>
      <dsp:spPr>
        <a:xfrm>
          <a:off x="864683" y="3545747"/>
          <a:ext cx="4349236" cy="545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0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/>
            <a:t>Tasa de  Crecimiento (g) g= coeficiente de retención(b) x ROE</a:t>
          </a:r>
        </a:p>
      </dsp:txBody>
      <dsp:txXfrm>
        <a:off x="864683" y="3545747"/>
        <a:ext cx="4349236" cy="545627"/>
      </dsp:txXfrm>
    </dsp:sp>
    <dsp:sp modelId="{5EB9EF75-91FF-44FA-916C-A4DB7903AAEC}">
      <dsp:nvSpPr>
        <dsp:cNvPr id="0" name=""/>
        <dsp:cNvSpPr/>
      </dsp:nvSpPr>
      <dsp:spPr>
        <a:xfrm>
          <a:off x="523666" y="3477544"/>
          <a:ext cx="682033" cy="682033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132A7-2694-4581-B863-60198D376478}">
      <dsp:nvSpPr>
        <dsp:cNvPr id="0" name=""/>
        <dsp:cNvSpPr/>
      </dsp:nvSpPr>
      <dsp:spPr>
        <a:xfrm>
          <a:off x="415867" y="4364084"/>
          <a:ext cx="4798052" cy="545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092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/>
            <a:t>Proyección de ventas del 2019 al 2023</a:t>
          </a:r>
        </a:p>
      </dsp:txBody>
      <dsp:txXfrm>
        <a:off x="415867" y="4364084"/>
        <a:ext cx="4798052" cy="545627"/>
      </dsp:txXfrm>
    </dsp:sp>
    <dsp:sp modelId="{F33EE26A-65A1-4A6D-BCD9-73C9EB0DB042}">
      <dsp:nvSpPr>
        <dsp:cNvPr id="0" name=""/>
        <dsp:cNvSpPr/>
      </dsp:nvSpPr>
      <dsp:spPr>
        <a:xfrm>
          <a:off x="74850" y="4295881"/>
          <a:ext cx="682033" cy="682033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Texto convergente"/>
  <dgm:desc val="Se usa para mostrar varios pasos o partes que se fusionan en un conjunto. Se limita a una forma de Nivel 1 con texto y a un máximo de cinco formas de Nivel 2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Texto convergente"/>
  <dgm:desc val="Se usa para mostrar varios pasos o partes que se fusionan en un conjunto. Se limita a una forma de Nivel 1 con texto y a un máximo de cinco formas de Nivel 2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5B881-0BF6-49E8-90FE-308F808BC793}" type="datetimeFigureOut">
              <a:rPr lang="es-CO" smtClean="0"/>
              <a:t>15/04/2020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A3A5F-A16F-43C3-AC5F-7F90973683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361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s-ES" sz="4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>
                <a:solidFill>
                  <a:prstClr val="black"/>
                </a:solidFill>
              </a:rPr>
              <a:pPr/>
              <a:t>2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58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11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0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12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22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13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24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14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50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15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932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16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4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17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71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18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340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19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6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20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81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s-ES" sz="4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>
                <a:solidFill>
                  <a:prstClr val="black"/>
                </a:solidFill>
              </a:rPr>
              <a:pPr/>
              <a:t>3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32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21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55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22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08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s-ES" sz="4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>
                <a:solidFill>
                  <a:prstClr val="black"/>
                </a:solidFill>
              </a:rPr>
              <a:pPr/>
              <a:t>4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67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5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34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6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75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7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07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8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50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9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60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10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71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45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705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56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415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32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502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1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010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946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03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77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535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38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844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25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818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64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037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711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02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1722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3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221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60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37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1700213"/>
            <a:ext cx="5903912" cy="40735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320136" y="2241096"/>
            <a:ext cx="4189418" cy="369332"/>
          </a:xfrm>
        </p:spPr>
        <p:txBody>
          <a:bodyPr wrap="square" lIns="0">
            <a:spAutoFit/>
          </a:bodyPr>
          <a:lstStyle>
            <a:lvl1pPr marL="0" indent="0">
              <a:buNone/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>
              <a:spcBef>
                <a:spcPts val="1200"/>
              </a:spcBef>
            </a:pPr>
            <a:r>
              <a:rPr lang="en-US"/>
              <a:t>Your description here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320136" y="1631933"/>
            <a:ext cx="4189417" cy="523220"/>
          </a:xfrm>
        </p:spPr>
        <p:txBody>
          <a:bodyPr wrap="square" lIns="0" anchor="b">
            <a:spAutoFit/>
          </a:bodyPr>
          <a:lstStyle>
            <a:lvl1pPr marL="0" indent="0">
              <a:buNone/>
              <a:defRPr lang="en-US"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643088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2159051"/>
            <a:ext cx="5029200" cy="3790229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38912" y="2159051"/>
            <a:ext cx="5029200" cy="3790229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1735233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538912" y="1735233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4064502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2159052"/>
            <a:ext cx="3167856" cy="252668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4512072" y="2159052"/>
            <a:ext cx="3167856" cy="252668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8400256" y="2159052"/>
            <a:ext cx="3167856" cy="252668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3887" y="4687703"/>
            <a:ext cx="3167857" cy="400110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12071" y="4687703"/>
            <a:ext cx="3167857" cy="400110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400255" y="4687703"/>
            <a:ext cx="3167857" cy="400110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23888" y="1735233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8404288" y="1735233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516104" y="1735233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4514087" y="5173756"/>
            <a:ext cx="3163824" cy="863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882" lvl="0" indent="-342882"/>
            <a:r>
              <a:rPr lang="en-US"/>
              <a:t>Your description here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8400255" y="5173756"/>
            <a:ext cx="3163824" cy="863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882" lvl="0" indent="-342882"/>
            <a:r>
              <a:rPr lang="en-US"/>
              <a:t>Your description here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623887" y="5173756"/>
            <a:ext cx="3163824" cy="863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882" lvl="0" indent="-342882"/>
            <a:r>
              <a:rPr lang="en-US"/>
              <a:t>Your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9351890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1922765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38912" y="1922765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3888" y="4473442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538912" y="4473442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1498947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538912" y="1498947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23888" y="4049624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538912" y="4049624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990691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1922765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3888" y="4473442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514088" y="1922765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514088" y="4473442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Chart Placeholder 4"/>
          <p:cNvSpPr>
            <a:spLocks noGrp="1"/>
          </p:cNvSpPr>
          <p:nvPr>
            <p:ph type="chart" sz="quarter" idx="24"/>
          </p:nvPr>
        </p:nvSpPr>
        <p:spPr>
          <a:xfrm>
            <a:off x="8404288" y="1882621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Chart Placeholder 4"/>
          <p:cNvSpPr>
            <a:spLocks noGrp="1"/>
          </p:cNvSpPr>
          <p:nvPr>
            <p:ph type="chart" sz="quarter" idx="26"/>
          </p:nvPr>
        </p:nvSpPr>
        <p:spPr>
          <a:xfrm>
            <a:off x="8404288" y="4433298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623888" y="1498947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8404288" y="1498947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516104" y="1498947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23888" y="4049624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8404288" y="4049624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516104" y="4049624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110749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102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067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32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753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178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113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6988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303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9601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082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314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Lef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127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1700213"/>
            <a:ext cx="5903912" cy="40735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320136" y="2241096"/>
            <a:ext cx="4189418" cy="369332"/>
          </a:xfrm>
        </p:spPr>
        <p:txBody>
          <a:bodyPr wrap="square" lIns="0">
            <a:spAutoFit/>
          </a:bodyPr>
          <a:lstStyle>
            <a:lvl1pPr marL="0" indent="0">
              <a:buNone/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>
              <a:spcBef>
                <a:spcPts val="1200"/>
              </a:spcBef>
            </a:pPr>
            <a:r>
              <a:rPr lang="en-US"/>
              <a:t>Your description here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320136" y="1631933"/>
            <a:ext cx="4189417" cy="523220"/>
          </a:xfrm>
        </p:spPr>
        <p:txBody>
          <a:bodyPr wrap="square" lIns="0" anchor="b">
            <a:spAutoFit/>
          </a:bodyPr>
          <a:lstStyle>
            <a:lvl1pPr marL="0" indent="0">
              <a:buNone/>
              <a:defRPr lang="en-US"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7144132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2159051"/>
            <a:ext cx="5029200" cy="3790229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38912" y="2159051"/>
            <a:ext cx="5029200" cy="3790229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1735233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538912" y="1735233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38737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598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2159052"/>
            <a:ext cx="3167856" cy="252668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4512072" y="2159052"/>
            <a:ext cx="3167856" cy="252668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8400256" y="2159052"/>
            <a:ext cx="3167856" cy="252668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3887" y="4687703"/>
            <a:ext cx="3167857" cy="400110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12071" y="4687703"/>
            <a:ext cx="3167857" cy="400110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400255" y="4687703"/>
            <a:ext cx="3167857" cy="400110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23888" y="1735233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8404288" y="1735233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516104" y="1735233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4514087" y="5173756"/>
            <a:ext cx="3163824" cy="863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882" lvl="0" indent="-342882"/>
            <a:r>
              <a:rPr lang="en-US"/>
              <a:t>Your description here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8400255" y="5173756"/>
            <a:ext cx="3163824" cy="863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882" lvl="0" indent="-342882"/>
            <a:r>
              <a:rPr lang="en-US"/>
              <a:t>Your description here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623887" y="5173756"/>
            <a:ext cx="3163824" cy="863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882" lvl="0" indent="-342882"/>
            <a:r>
              <a:rPr lang="en-US"/>
              <a:t>Your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36656700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1922765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38912" y="1922765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3888" y="4473442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538912" y="4473442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1498947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538912" y="1498947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23888" y="4049624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538912" y="4049624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5243127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1922765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3888" y="4473442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514088" y="1922765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514088" y="4473442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Chart Placeholder 4"/>
          <p:cNvSpPr>
            <a:spLocks noGrp="1"/>
          </p:cNvSpPr>
          <p:nvPr>
            <p:ph type="chart" sz="quarter" idx="24"/>
          </p:nvPr>
        </p:nvSpPr>
        <p:spPr>
          <a:xfrm>
            <a:off x="8404288" y="1882621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Chart Placeholder 4"/>
          <p:cNvSpPr>
            <a:spLocks noGrp="1"/>
          </p:cNvSpPr>
          <p:nvPr>
            <p:ph type="chart" sz="quarter" idx="26"/>
          </p:nvPr>
        </p:nvSpPr>
        <p:spPr>
          <a:xfrm>
            <a:off x="8404288" y="4433298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623888" y="1498947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8404288" y="1498947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516104" y="1498947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23888" y="4049624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8404288" y="4049624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516104" y="4049624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5729426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878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90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7099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899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142" indent="0" algn="ctr">
              <a:buNone/>
              <a:defRPr sz="2400"/>
            </a:lvl2pPr>
            <a:lvl3pPr marL="1088284" indent="0" algn="ctr">
              <a:buNone/>
              <a:defRPr sz="2100"/>
            </a:lvl3pPr>
            <a:lvl4pPr marL="1632426" indent="0" algn="ctr">
              <a:buNone/>
              <a:defRPr sz="1900"/>
            </a:lvl4pPr>
            <a:lvl5pPr marL="2176569" indent="0" algn="ctr">
              <a:buNone/>
              <a:defRPr sz="1900"/>
            </a:lvl5pPr>
            <a:lvl6pPr marL="2720710" indent="0" algn="ctr">
              <a:buNone/>
              <a:defRPr sz="1900"/>
            </a:lvl6pPr>
            <a:lvl7pPr marL="3264852" indent="0" algn="ctr">
              <a:buNone/>
              <a:defRPr sz="1900"/>
            </a:lvl7pPr>
            <a:lvl8pPr marL="3808994" indent="0" algn="ctr">
              <a:buNone/>
              <a:defRPr sz="1900"/>
            </a:lvl8pPr>
            <a:lvl9pPr marL="4353136" indent="0" algn="ctr">
              <a:buNone/>
              <a:defRPr sz="19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15/04/2020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284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15/04/2020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320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7099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899">
                <a:solidFill>
                  <a:schemeClr val="tx1">
                    <a:tint val="75000"/>
                  </a:schemeClr>
                </a:solidFill>
              </a:defRPr>
            </a:lvl1pPr>
            <a:lvl2pPr marL="5441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2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4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6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07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485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89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3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15/04/2020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490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15/04/2020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521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42" indent="0">
              <a:buNone/>
              <a:defRPr sz="2400" b="1"/>
            </a:lvl2pPr>
            <a:lvl3pPr marL="1088284" indent="0">
              <a:buNone/>
              <a:defRPr sz="2100" b="1"/>
            </a:lvl3pPr>
            <a:lvl4pPr marL="1632426" indent="0">
              <a:buNone/>
              <a:defRPr sz="1900" b="1"/>
            </a:lvl4pPr>
            <a:lvl5pPr marL="2176569" indent="0">
              <a:buNone/>
              <a:defRPr sz="1900" b="1"/>
            </a:lvl5pPr>
            <a:lvl6pPr marL="2720710" indent="0">
              <a:buNone/>
              <a:defRPr sz="1900" b="1"/>
            </a:lvl6pPr>
            <a:lvl7pPr marL="3264852" indent="0">
              <a:buNone/>
              <a:defRPr sz="1900" b="1"/>
            </a:lvl7pPr>
            <a:lvl8pPr marL="3808994" indent="0">
              <a:buNone/>
              <a:defRPr sz="1900" b="1"/>
            </a:lvl8pPr>
            <a:lvl9pPr marL="4353136" indent="0">
              <a:buNone/>
              <a:defRPr sz="1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42" indent="0">
              <a:buNone/>
              <a:defRPr sz="2400" b="1"/>
            </a:lvl2pPr>
            <a:lvl3pPr marL="1088284" indent="0">
              <a:buNone/>
              <a:defRPr sz="2100" b="1"/>
            </a:lvl3pPr>
            <a:lvl4pPr marL="1632426" indent="0">
              <a:buNone/>
              <a:defRPr sz="1900" b="1"/>
            </a:lvl4pPr>
            <a:lvl5pPr marL="2176569" indent="0">
              <a:buNone/>
              <a:defRPr sz="1900" b="1"/>
            </a:lvl5pPr>
            <a:lvl6pPr marL="2720710" indent="0">
              <a:buNone/>
              <a:defRPr sz="1900" b="1"/>
            </a:lvl6pPr>
            <a:lvl7pPr marL="3264852" indent="0">
              <a:buNone/>
              <a:defRPr sz="1900" b="1"/>
            </a:lvl7pPr>
            <a:lvl8pPr marL="3808994" indent="0">
              <a:buNone/>
              <a:defRPr sz="1900" b="1"/>
            </a:lvl8pPr>
            <a:lvl9pPr marL="4353136" indent="0">
              <a:buNone/>
              <a:defRPr sz="1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15/04/2020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84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96803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15/04/2020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22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15/04/2020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769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799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799"/>
            </a:lvl1pPr>
            <a:lvl2pPr>
              <a:defRPr sz="3299"/>
            </a:lvl2pPr>
            <a:lvl3pPr>
              <a:defRPr sz="28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142" indent="0">
              <a:buNone/>
              <a:defRPr sz="1700"/>
            </a:lvl2pPr>
            <a:lvl3pPr marL="1088284" indent="0">
              <a:buNone/>
              <a:defRPr sz="1400"/>
            </a:lvl3pPr>
            <a:lvl4pPr marL="1632426" indent="0">
              <a:buNone/>
              <a:defRPr sz="1200"/>
            </a:lvl4pPr>
            <a:lvl5pPr marL="2176569" indent="0">
              <a:buNone/>
              <a:defRPr sz="1200"/>
            </a:lvl5pPr>
            <a:lvl6pPr marL="2720710" indent="0">
              <a:buNone/>
              <a:defRPr sz="1200"/>
            </a:lvl6pPr>
            <a:lvl7pPr marL="3264852" indent="0">
              <a:buNone/>
              <a:defRPr sz="1200"/>
            </a:lvl7pPr>
            <a:lvl8pPr marL="3808994" indent="0">
              <a:buNone/>
              <a:defRPr sz="1200"/>
            </a:lvl8pPr>
            <a:lvl9pPr marL="4353136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15/04/2020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790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799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799"/>
            </a:lvl1pPr>
            <a:lvl2pPr marL="544142" indent="0">
              <a:buNone/>
              <a:defRPr sz="3299"/>
            </a:lvl2pPr>
            <a:lvl3pPr marL="1088284" indent="0">
              <a:buNone/>
              <a:defRPr sz="2899"/>
            </a:lvl3pPr>
            <a:lvl4pPr marL="1632426" indent="0">
              <a:buNone/>
              <a:defRPr sz="2400"/>
            </a:lvl4pPr>
            <a:lvl5pPr marL="2176569" indent="0">
              <a:buNone/>
              <a:defRPr sz="2400"/>
            </a:lvl5pPr>
            <a:lvl6pPr marL="2720710" indent="0">
              <a:buNone/>
              <a:defRPr sz="2400"/>
            </a:lvl6pPr>
            <a:lvl7pPr marL="3264852" indent="0">
              <a:buNone/>
              <a:defRPr sz="2400"/>
            </a:lvl7pPr>
            <a:lvl8pPr marL="3808994" indent="0">
              <a:buNone/>
              <a:defRPr sz="2400"/>
            </a:lvl8pPr>
            <a:lvl9pPr marL="4353136" indent="0">
              <a:buNone/>
              <a:defRPr sz="24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142" indent="0">
              <a:buNone/>
              <a:defRPr sz="1700"/>
            </a:lvl2pPr>
            <a:lvl3pPr marL="1088284" indent="0">
              <a:buNone/>
              <a:defRPr sz="1400"/>
            </a:lvl3pPr>
            <a:lvl4pPr marL="1632426" indent="0">
              <a:buNone/>
              <a:defRPr sz="1200"/>
            </a:lvl4pPr>
            <a:lvl5pPr marL="2176569" indent="0">
              <a:buNone/>
              <a:defRPr sz="1200"/>
            </a:lvl5pPr>
            <a:lvl6pPr marL="2720710" indent="0">
              <a:buNone/>
              <a:defRPr sz="1200"/>
            </a:lvl6pPr>
            <a:lvl7pPr marL="3264852" indent="0">
              <a:buNone/>
              <a:defRPr sz="1200"/>
            </a:lvl7pPr>
            <a:lvl8pPr marL="3808994" indent="0">
              <a:buNone/>
              <a:defRPr sz="1200"/>
            </a:lvl8pPr>
            <a:lvl9pPr marL="4353136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15/04/2020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059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15/04/2020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84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15/04/2020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9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2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0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86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83556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729" r:id="rId8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63359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428779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426393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7527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38717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45962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284"/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1088284"/>
              <a:t>15/04/2020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284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284"/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1088284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1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1088284" rtl="0" eaLnBrk="1" latinLnBrk="0" hangingPunct="1">
        <a:lnSpc>
          <a:spcPct val="90000"/>
        </a:lnSpc>
        <a:spcBef>
          <a:spcPct val="0"/>
        </a:spcBef>
        <a:buNone/>
        <a:defRPr sz="51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071" indent="-272071" algn="l" defTabSz="1088284" rtl="0" eaLnBrk="1" latinLnBrk="0" hangingPunct="1">
        <a:lnSpc>
          <a:spcPct val="90000"/>
        </a:lnSpc>
        <a:spcBef>
          <a:spcPts val="1190"/>
        </a:spcBef>
        <a:buFont typeface="Arial" panose="020B0604020202020204" pitchFamily="34" charset="0"/>
        <a:buChar char="•"/>
        <a:defRPr sz="3299" kern="1200">
          <a:solidFill>
            <a:schemeClr val="tx1"/>
          </a:solidFill>
          <a:latin typeface="+mn-lt"/>
          <a:ea typeface="+mn-ea"/>
          <a:cs typeface="+mn-cs"/>
        </a:defRPr>
      </a:lvl1pPr>
      <a:lvl2pPr marL="816213" indent="-272071" algn="l" defTabSz="1088284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899" kern="1200">
          <a:solidFill>
            <a:schemeClr val="tx1"/>
          </a:solidFill>
          <a:latin typeface="+mn-lt"/>
          <a:ea typeface="+mn-ea"/>
          <a:cs typeface="+mn-cs"/>
        </a:defRPr>
      </a:lvl2pPr>
      <a:lvl3pPr marL="1360355" indent="-272071" algn="l" defTabSz="1088284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497" indent="-272071" algn="l" defTabSz="1088284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639" indent="-272071" algn="l" defTabSz="1088284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781" indent="-272071" algn="l" defTabSz="1088284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923" indent="-272071" algn="l" defTabSz="1088284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066" indent="-272071" algn="l" defTabSz="1088284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207" indent="-272071" algn="l" defTabSz="1088284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42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84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26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69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10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852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994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136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9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Relationship Id="rId6" Type="http://schemas.openxmlformats.org/officeDocument/2006/relationships/diagramQuickStyle" Target="../diagrams/quickStyle9.xml"/><Relationship Id="rId11" Type="http://schemas.openxmlformats.org/officeDocument/2006/relationships/image" Target="../media/image28.png"/><Relationship Id="rId5" Type="http://schemas.openxmlformats.org/officeDocument/2006/relationships/diagramLayout" Target="../diagrams/layout9.xml"/><Relationship Id="rId10" Type="http://schemas.openxmlformats.org/officeDocument/2006/relationships/image" Target="../media/image27.png"/><Relationship Id="rId4" Type="http://schemas.openxmlformats.org/officeDocument/2006/relationships/diagramData" Target="../diagrams/data9.xml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56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7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6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Relationship Id="rId1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6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diagramDrawing" Target="../diagrams/drawin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diagramColors" Target="../diagrams/colors5.xml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56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5.xml"/><Relationship Id="rId15" Type="http://schemas.openxmlformats.org/officeDocument/2006/relationships/image" Target="../media/image18.png"/><Relationship Id="rId10" Type="http://schemas.openxmlformats.org/officeDocument/2006/relationships/image" Target="../media/image14.svg"/><Relationship Id="rId4" Type="http://schemas.openxmlformats.org/officeDocument/2006/relationships/diagramData" Target="../diagrams/data5.xml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ephip.unr.edu.ar/bitstream/handle/2133/11413/Gea%20Sanchez%20Joaquin%20-%20Tesis%20Maestr%C3%ADa%20en%20Finanzas.pdf?sequence=3&amp;isAllowed=y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://repositorio.utmachala.edu.ec/bitstream/48000/9246/1/ECUACE-2016-CA-DE00300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Relationship Id="rId6" Type="http://schemas.openxmlformats.org/officeDocument/2006/relationships/hyperlink" Target="https://www.uv.mx/icp/files/2018/03/Num05-Art018.pdf" TargetMode="External"/><Relationship Id="rId5" Type="http://schemas.openxmlformats.org/officeDocument/2006/relationships/hyperlink" Target="https://uvadoc.uva.es/bitstream/handle/10324/18048/TFG-N.427.pdf;jsessionid=EDDA964C2B5025384CE2D4CCC37AEE35?sequence=1" TargetMode="External"/><Relationship Id="rId4" Type="http://schemas.openxmlformats.org/officeDocument/2006/relationships/hyperlink" Target="https://dialnet.unirioja.es/servlet/tesis?codigo=5246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917474"/>
            <a:ext cx="12192000" cy="9405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3742006" cy="6858000"/>
          </a:xfrm>
          <a:prstGeom prst="rect">
            <a:avLst/>
          </a:prstGeom>
          <a:gradFill flip="none" rotWithShape="1">
            <a:gsLst>
              <a:gs pos="0">
                <a:srgbClr val="8FD591">
                  <a:shade val="30000"/>
                  <a:satMod val="115000"/>
                </a:srgbClr>
              </a:gs>
              <a:gs pos="50000">
                <a:srgbClr val="8FD591">
                  <a:shade val="67500"/>
                  <a:satMod val="115000"/>
                </a:srgbClr>
              </a:gs>
              <a:gs pos="100000">
                <a:srgbClr val="8FD59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858130" y="0"/>
            <a:ext cx="3305907" cy="48866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22" y="470122"/>
            <a:ext cx="7241068" cy="15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/>
          <p:cNvSpPr/>
          <p:nvPr/>
        </p:nvSpPr>
        <p:spPr>
          <a:xfrm>
            <a:off x="845923" y="2850790"/>
            <a:ext cx="3908965" cy="36518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2125726" y="3980104"/>
            <a:ext cx="7940545" cy="863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endParaRPr kumimoji="0" lang="es-EC" sz="2000" i="0" u="none" strike="noStrike" kern="1200" cap="none" spc="0" normalizeH="0" baseline="0" noProof="0" dirty="0">
              <a:ln>
                <a:noFill/>
              </a:ln>
              <a:solidFill>
                <a:srgbClr val="1F1E16"/>
              </a:solidFill>
              <a:effectLst/>
              <a:uLnTx/>
              <a:uFillTx/>
              <a:latin typeface="Book Antiqua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615440" y="2917545"/>
            <a:ext cx="8961119" cy="982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s-EC" b="1" dirty="0">
              <a:solidFill>
                <a:srgbClr val="1F1E16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12" name="3 Título"/>
          <p:cNvSpPr txBox="1">
            <a:spLocks/>
          </p:cNvSpPr>
          <p:nvPr/>
        </p:nvSpPr>
        <p:spPr>
          <a:xfrm>
            <a:off x="1615440" y="4886671"/>
            <a:ext cx="3521146" cy="8636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endParaRPr kumimoji="0" lang="es-EC" sz="2000" i="0" u="none" strike="noStrike" kern="1200" cap="none" spc="0" normalizeH="0" baseline="0" noProof="0" dirty="0">
              <a:ln>
                <a:noFill/>
              </a:ln>
              <a:solidFill>
                <a:srgbClr val="1F1E16"/>
              </a:solidFill>
              <a:effectLst/>
              <a:uLnTx/>
              <a:uFillTx/>
              <a:latin typeface="Book Antiqua"/>
            </a:endParaRPr>
          </a:p>
        </p:txBody>
      </p:sp>
      <p:sp>
        <p:nvSpPr>
          <p:cNvPr id="13" name="3 Título"/>
          <p:cNvSpPr txBox="1">
            <a:spLocks/>
          </p:cNvSpPr>
          <p:nvPr/>
        </p:nvSpPr>
        <p:spPr>
          <a:xfrm>
            <a:off x="7739122" y="4802810"/>
            <a:ext cx="2860766" cy="10039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endParaRPr kumimoji="0" lang="es-EC" sz="2000" i="0" u="none" strike="noStrike" kern="1200" cap="none" spc="0" normalizeH="0" baseline="0" noProof="0" dirty="0">
              <a:ln>
                <a:noFill/>
              </a:ln>
              <a:solidFill>
                <a:srgbClr val="1F1E16"/>
              </a:solidFill>
              <a:effectLst/>
              <a:uLnTx/>
              <a:uFillTx/>
              <a:latin typeface="Book Antiqu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63693" y="337625"/>
            <a:ext cx="100533" cy="6162895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/>
          <p:cNvSpPr/>
          <p:nvPr/>
        </p:nvSpPr>
        <p:spPr>
          <a:xfrm>
            <a:off x="516093" y="335277"/>
            <a:ext cx="100533" cy="61628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/>
          <p:cNvSpPr/>
          <p:nvPr/>
        </p:nvSpPr>
        <p:spPr>
          <a:xfrm>
            <a:off x="2682529" y="6488548"/>
            <a:ext cx="9509471" cy="391882"/>
          </a:xfrm>
          <a:prstGeom prst="rect">
            <a:avLst/>
          </a:prstGeom>
          <a:gradFill flip="none" rotWithShape="1">
            <a:gsLst>
              <a:gs pos="0">
                <a:srgbClr val="8FD591">
                  <a:shade val="30000"/>
                  <a:satMod val="115000"/>
                </a:srgbClr>
              </a:gs>
              <a:gs pos="50000">
                <a:srgbClr val="8FD591">
                  <a:shade val="67500"/>
                  <a:satMod val="115000"/>
                </a:srgbClr>
              </a:gs>
              <a:gs pos="100000">
                <a:srgbClr val="8FD59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/>
          <p:cNvSpPr/>
          <p:nvPr/>
        </p:nvSpPr>
        <p:spPr>
          <a:xfrm>
            <a:off x="2531736" y="5736280"/>
            <a:ext cx="2000742" cy="7478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9" name="Rectángulo 18"/>
          <p:cNvSpPr/>
          <p:nvPr/>
        </p:nvSpPr>
        <p:spPr>
          <a:xfrm>
            <a:off x="1330940" y="2121975"/>
            <a:ext cx="101871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 INGENIERÍA EN FINANZAS Y AUDITORÍA</a:t>
            </a:r>
            <a:b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DE TITULACIÓN, PREVIO A LA OBTENCIÓN DEL TÍTULO DE </a:t>
            </a:r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INGENIEROS </a:t>
            </a: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FINANZAS Y AUDITORÍA</a:t>
            </a:r>
            <a:b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AUTORES</a:t>
            </a: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TALAVERA ANDRANGO, JOSSELYN ALEJANDRA </a:t>
            </a:r>
          </a:p>
          <a:p>
            <a:pPr algn="ctr"/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VARGAS CANSIGÑA, JORDAN DAVID</a:t>
            </a:r>
          </a:p>
          <a:p>
            <a:pPr algn="ctr"/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E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ESTRATEGIAS FINANCIERAS ENFOCADAS AL MANEJO DE LAS FINANZAS PERSONALES EN LA PARROQUIA SANGOLQUÍ CANTÓN RUMIÑAHUI</a:t>
            </a:r>
            <a:r>
              <a:rPr lang="es-EC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MORALES VILLAGOMEZ, JOSE EFRAÍN MBA.</a:t>
            </a:r>
          </a:p>
          <a:p>
            <a:pPr algn="ctr"/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 DE TESIS</a:t>
            </a:r>
            <a:b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6575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9221" y="-11662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885766" y="270939"/>
            <a:ext cx="3524815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Marco Metodológico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3902" y="2626468"/>
            <a:ext cx="125605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3991" y="3248959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50344" y="3917413"/>
            <a:ext cx="1542362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50344" y="4662311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11" name="Freeform: Shape 31">
            <a:extLst>
              <a:ext uri="{FF2B5EF4-FFF2-40B4-BE49-F238E27FC236}">
                <a16:creationId xmlns:a16="http://schemas.microsoft.com/office/drawing/2014/main" id="{26991EE0-54E1-4128-85FF-FAEBCFEDD677}"/>
              </a:ext>
            </a:extLst>
          </p:cNvPr>
          <p:cNvSpPr/>
          <p:nvPr/>
        </p:nvSpPr>
        <p:spPr>
          <a:xfrm>
            <a:off x="5787050" y="3017469"/>
            <a:ext cx="1450094" cy="725047"/>
          </a:xfrm>
          <a:custGeom>
            <a:avLst/>
            <a:gdLst>
              <a:gd name="connsiteX0" fmla="*/ 0 w 1450094"/>
              <a:gd name="connsiteY0" fmla="*/ 72505 h 725047"/>
              <a:gd name="connsiteX1" fmla="*/ 72505 w 1450094"/>
              <a:gd name="connsiteY1" fmla="*/ 0 h 725047"/>
              <a:gd name="connsiteX2" fmla="*/ 1377589 w 1450094"/>
              <a:gd name="connsiteY2" fmla="*/ 0 h 725047"/>
              <a:gd name="connsiteX3" fmla="*/ 1450094 w 1450094"/>
              <a:gd name="connsiteY3" fmla="*/ 72505 h 725047"/>
              <a:gd name="connsiteX4" fmla="*/ 1450094 w 1450094"/>
              <a:gd name="connsiteY4" fmla="*/ 652542 h 725047"/>
              <a:gd name="connsiteX5" fmla="*/ 1377589 w 1450094"/>
              <a:gd name="connsiteY5" fmla="*/ 725047 h 725047"/>
              <a:gd name="connsiteX6" fmla="*/ 72505 w 1450094"/>
              <a:gd name="connsiteY6" fmla="*/ 725047 h 725047"/>
              <a:gd name="connsiteX7" fmla="*/ 0 w 1450094"/>
              <a:gd name="connsiteY7" fmla="*/ 652542 h 725047"/>
              <a:gd name="connsiteX8" fmla="*/ 0 w 1450094"/>
              <a:gd name="connsiteY8" fmla="*/ 72505 h 7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0094" h="725047">
                <a:moveTo>
                  <a:pt x="0" y="72505"/>
                </a:moveTo>
                <a:cubicBezTo>
                  <a:pt x="0" y="32462"/>
                  <a:pt x="32462" y="0"/>
                  <a:pt x="72505" y="0"/>
                </a:cubicBezTo>
                <a:lnTo>
                  <a:pt x="1377589" y="0"/>
                </a:lnTo>
                <a:cubicBezTo>
                  <a:pt x="1417632" y="0"/>
                  <a:pt x="1450094" y="32462"/>
                  <a:pt x="1450094" y="72505"/>
                </a:cubicBezTo>
                <a:lnTo>
                  <a:pt x="1450094" y="652542"/>
                </a:lnTo>
                <a:cubicBezTo>
                  <a:pt x="1450094" y="692585"/>
                  <a:pt x="1417632" y="725047"/>
                  <a:pt x="1377589" y="725047"/>
                </a:cubicBezTo>
                <a:lnTo>
                  <a:pt x="72505" y="725047"/>
                </a:lnTo>
                <a:cubicBezTo>
                  <a:pt x="32462" y="725047"/>
                  <a:pt x="0" y="692585"/>
                  <a:pt x="0" y="652542"/>
                </a:cubicBezTo>
                <a:lnTo>
                  <a:pt x="0" y="7250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6" tIns="49176" rIns="49176" bIns="49176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Enfoque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Cuantitativo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: Shape 32">
            <a:extLst>
              <a:ext uri="{FF2B5EF4-FFF2-40B4-BE49-F238E27FC236}">
                <a16:creationId xmlns:a16="http://schemas.microsoft.com/office/drawing/2014/main" id="{96F7F8F9-8AFB-44FB-A5E6-AE6A58D499AF}"/>
              </a:ext>
            </a:extLst>
          </p:cNvPr>
          <p:cNvSpPr/>
          <p:nvPr/>
        </p:nvSpPr>
        <p:spPr>
          <a:xfrm rot="19341038">
            <a:off x="6848288" y="2698849"/>
            <a:ext cx="1015713" cy="20083"/>
          </a:xfrm>
          <a:custGeom>
            <a:avLst/>
            <a:gdLst>
              <a:gd name="connsiteX0" fmla="*/ 0 w 1015713"/>
              <a:gd name="connsiteY0" fmla="*/ 10041 h 20083"/>
              <a:gd name="connsiteX1" fmla="*/ 1015713 w 1015713"/>
              <a:gd name="connsiteY1" fmla="*/ 10041 h 2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5713" h="20083">
                <a:moveTo>
                  <a:pt x="0" y="10041"/>
                </a:moveTo>
                <a:lnTo>
                  <a:pt x="1015713" y="10041"/>
                </a:lnTo>
              </a:path>
            </a:pathLst>
          </a:cu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163" tIns="-15351" rIns="495164" bIns="-15352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: Shape 37">
            <a:extLst>
              <a:ext uri="{FF2B5EF4-FFF2-40B4-BE49-F238E27FC236}">
                <a16:creationId xmlns:a16="http://schemas.microsoft.com/office/drawing/2014/main" id="{E1A9ECDB-70D9-42A6-9721-945553250D4E}"/>
              </a:ext>
            </a:extLst>
          </p:cNvPr>
          <p:cNvSpPr/>
          <p:nvPr/>
        </p:nvSpPr>
        <p:spPr>
          <a:xfrm>
            <a:off x="7716696" y="2042382"/>
            <a:ext cx="1968671" cy="725047"/>
          </a:xfrm>
          <a:custGeom>
            <a:avLst/>
            <a:gdLst>
              <a:gd name="connsiteX0" fmla="*/ 0 w 1450094"/>
              <a:gd name="connsiteY0" fmla="*/ 72505 h 725047"/>
              <a:gd name="connsiteX1" fmla="*/ 72505 w 1450094"/>
              <a:gd name="connsiteY1" fmla="*/ 0 h 725047"/>
              <a:gd name="connsiteX2" fmla="*/ 1377589 w 1450094"/>
              <a:gd name="connsiteY2" fmla="*/ 0 h 725047"/>
              <a:gd name="connsiteX3" fmla="*/ 1450094 w 1450094"/>
              <a:gd name="connsiteY3" fmla="*/ 72505 h 725047"/>
              <a:gd name="connsiteX4" fmla="*/ 1450094 w 1450094"/>
              <a:gd name="connsiteY4" fmla="*/ 652542 h 725047"/>
              <a:gd name="connsiteX5" fmla="*/ 1377589 w 1450094"/>
              <a:gd name="connsiteY5" fmla="*/ 725047 h 725047"/>
              <a:gd name="connsiteX6" fmla="*/ 72505 w 1450094"/>
              <a:gd name="connsiteY6" fmla="*/ 725047 h 725047"/>
              <a:gd name="connsiteX7" fmla="*/ 0 w 1450094"/>
              <a:gd name="connsiteY7" fmla="*/ 652542 h 725047"/>
              <a:gd name="connsiteX8" fmla="*/ 0 w 1450094"/>
              <a:gd name="connsiteY8" fmla="*/ 72505 h 7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0094" h="725047">
                <a:moveTo>
                  <a:pt x="0" y="72505"/>
                </a:moveTo>
                <a:cubicBezTo>
                  <a:pt x="0" y="32462"/>
                  <a:pt x="32462" y="0"/>
                  <a:pt x="72505" y="0"/>
                </a:cubicBezTo>
                <a:lnTo>
                  <a:pt x="1377589" y="0"/>
                </a:lnTo>
                <a:cubicBezTo>
                  <a:pt x="1417632" y="0"/>
                  <a:pt x="1450094" y="32462"/>
                  <a:pt x="1450094" y="72505"/>
                </a:cubicBezTo>
                <a:lnTo>
                  <a:pt x="1450094" y="652542"/>
                </a:lnTo>
                <a:cubicBezTo>
                  <a:pt x="1450094" y="692585"/>
                  <a:pt x="1417632" y="725047"/>
                  <a:pt x="1377589" y="725047"/>
                </a:cubicBezTo>
                <a:lnTo>
                  <a:pt x="72505" y="725047"/>
                </a:lnTo>
                <a:cubicBezTo>
                  <a:pt x="32462" y="725047"/>
                  <a:pt x="0" y="692585"/>
                  <a:pt x="0" y="652542"/>
                </a:cubicBezTo>
                <a:lnTo>
                  <a:pt x="0" y="72505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49176" tIns="49176" rIns="49176" bIns="49176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Documental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: Shape 38">
            <a:extLst>
              <a:ext uri="{FF2B5EF4-FFF2-40B4-BE49-F238E27FC236}">
                <a16:creationId xmlns:a16="http://schemas.microsoft.com/office/drawing/2014/main" id="{31AE17D6-83B2-47CB-A938-8DB3CB008E5E}"/>
              </a:ext>
            </a:extLst>
          </p:cNvPr>
          <p:cNvSpPr/>
          <p:nvPr/>
        </p:nvSpPr>
        <p:spPr>
          <a:xfrm>
            <a:off x="9692288" y="2339528"/>
            <a:ext cx="714318" cy="20083"/>
          </a:xfrm>
          <a:custGeom>
            <a:avLst/>
            <a:gdLst>
              <a:gd name="connsiteX0" fmla="*/ 0 w 714318"/>
              <a:gd name="connsiteY0" fmla="*/ 10041 h 20083"/>
              <a:gd name="connsiteX1" fmla="*/ 714318 w 714318"/>
              <a:gd name="connsiteY1" fmla="*/ 10041 h 2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318" h="20083">
                <a:moveTo>
                  <a:pt x="0" y="10041"/>
                </a:moveTo>
                <a:lnTo>
                  <a:pt x="714318" y="10041"/>
                </a:lnTo>
              </a:path>
            </a:pathLst>
          </a:cu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2000" tIns="-7817" rIns="352002" bIns="-7816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: Shape 42">
            <a:extLst>
              <a:ext uri="{FF2B5EF4-FFF2-40B4-BE49-F238E27FC236}">
                <a16:creationId xmlns:a16="http://schemas.microsoft.com/office/drawing/2014/main" id="{47E28E06-8383-4542-A5DC-22D33C743AA0}"/>
              </a:ext>
            </a:extLst>
          </p:cNvPr>
          <p:cNvSpPr/>
          <p:nvPr/>
        </p:nvSpPr>
        <p:spPr>
          <a:xfrm>
            <a:off x="10310660" y="1953823"/>
            <a:ext cx="1450094" cy="902164"/>
          </a:xfrm>
          <a:custGeom>
            <a:avLst/>
            <a:gdLst>
              <a:gd name="connsiteX0" fmla="*/ 0 w 1450094"/>
              <a:gd name="connsiteY0" fmla="*/ 72505 h 725047"/>
              <a:gd name="connsiteX1" fmla="*/ 72505 w 1450094"/>
              <a:gd name="connsiteY1" fmla="*/ 0 h 725047"/>
              <a:gd name="connsiteX2" fmla="*/ 1377589 w 1450094"/>
              <a:gd name="connsiteY2" fmla="*/ 0 h 725047"/>
              <a:gd name="connsiteX3" fmla="*/ 1450094 w 1450094"/>
              <a:gd name="connsiteY3" fmla="*/ 72505 h 725047"/>
              <a:gd name="connsiteX4" fmla="*/ 1450094 w 1450094"/>
              <a:gd name="connsiteY4" fmla="*/ 652542 h 725047"/>
              <a:gd name="connsiteX5" fmla="*/ 1377589 w 1450094"/>
              <a:gd name="connsiteY5" fmla="*/ 725047 h 725047"/>
              <a:gd name="connsiteX6" fmla="*/ 72505 w 1450094"/>
              <a:gd name="connsiteY6" fmla="*/ 725047 h 725047"/>
              <a:gd name="connsiteX7" fmla="*/ 0 w 1450094"/>
              <a:gd name="connsiteY7" fmla="*/ 652542 h 725047"/>
              <a:gd name="connsiteX8" fmla="*/ 0 w 1450094"/>
              <a:gd name="connsiteY8" fmla="*/ 72505 h 7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0094" h="725047">
                <a:moveTo>
                  <a:pt x="0" y="72505"/>
                </a:moveTo>
                <a:cubicBezTo>
                  <a:pt x="0" y="32462"/>
                  <a:pt x="32462" y="0"/>
                  <a:pt x="72505" y="0"/>
                </a:cubicBezTo>
                <a:lnTo>
                  <a:pt x="1377589" y="0"/>
                </a:lnTo>
                <a:cubicBezTo>
                  <a:pt x="1417632" y="0"/>
                  <a:pt x="1450094" y="32462"/>
                  <a:pt x="1450094" y="72505"/>
                </a:cubicBezTo>
                <a:lnTo>
                  <a:pt x="1450094" y="652542"/>
                </a:lnTo>
                <a:cubicBezTo>
                  <a:pt x="1450094" y="692585"/>
                  <a:pt x="1417632" y="725047"/>
                  <a:pt x="1377589" y="725047"/>
                </a:cubicBezTo>
                <a:lnTo>
                  <a:pt x="72505" y="725047"/>
                </a:lnTo>
                <a:cubicBezTo>
                  <a:pt x="32462" y="725047"/>
                  <a:pt x="0" y="692585"/>
                  <a:pt x="0" y="652542"/>
                </a:cubicBezTo>
                <a:lnTo>
                  <a:pt x="0" y="72505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49176" tIns="49176" rIns="49176" bIns="49176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información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C3E50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: Shape 51">
            <a:extLst>
              <a:ext uri="{FF2B5EF4-FFF2-40B4-BE49-F238E27FC236}">
                <a16:creationId xmlns:a16="http://schemas.microsoft.com/office/drawing/2014/main" id="{C71B5DB9-D20A-45A8-9688-4C20307EEAC6}"/>
              </a:ext>
            </a:extLst>
          </p:cNvPr>
          <p:cNvSpPr/>
          <p:nvPr/>
        </p:nvSpPr>
        <p:spPr>
          <a:xfrm rot="2503777" flipH="1">
            <a:off x="5399923" y="2695210"/>
            <a:ext cx="932317" cy="45719"/>
          </a:xfrm>
          <a:custGeom>
            <a:avLst/>
            <a:gdLst>
              <a:gd name="connsiteX0" fmla="*/ 0 w 1015713"/>
              <a:gd name="connsiteY0" fmla="*/ 10041 h 20083"/>
              <a:gd name="connsiteX1" fmla="*/ 1015713 w 1015713"/>
              <a:gd name="connsiteY1" fmla="*/ 10041 h 2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5713" h="20083">
                <a:moveTo>
                  <a:pt x="0" y="10041"/>
                </a:moveTo>
                <a:lnTo>
                  <a:pt x="1015713" y="10041"/>
                </a:lnTo>
              </a:path>
            </a:pathLst>
          </a:cu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163" tIns="-15351" rIns="495164" bIns="-15352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: Shape 53">
            <a:extLst>
              <a:ext uri="{FF2B5EF4-FFF2-40B4-BE49-F238E27FC236}">
                <a16:creationId xmlns:a16="http://schemas.microsoft.com/office/drawing/2014/main" id="{76C679CE-8220-4798-9741-0B9077B90A70}"/>
              </a:ext>
            </a:extLst>
          </p:cNvPr>
          <p:cNvSpPr/>
          <p:nvPr/>
        </p:nvSpPr>
        <p:spPr>
          <a:xfrm flipH="1">
            <a:off x="3398550" y="2448932"/>
            <a:ext cx="714768" cy="20083"/>
          </a:xfrm>
          <a:custGeom>
            <a:avLst/>
            <a:gdLst>
              <a:gd name="connsiteX0" fmla="*/ 0 w 714318"/>
              <a:gd name="connsiteY0" fmla="*/ 10041 h 20083"/>
              <a:gd name="connsiteX1" fmla="*/ 714318 w 714318"/>
              <a:gd name="connsiteY1" fmla="*/ 10041 h 2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318" h="20083">
                <a:moveTo>
                  <a:pt x="0" y="10041"/>
                </a:moveTo>
                <a:lnTo>
                  <a:pt x="714318" y="10041"/>
                </a:lnTo>
              </a:path>
            </a:pathLst>
          </a:cu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2001" tIns="-7816" rIns="352001" bIns="-7817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eform: Shape 55">
            <a:extLst>
              <a:ext uri="{FF2B5EF4-FFF2-40B4-BE49-F238E27FC236}">
                <a16:creationId xmlns:a16="http://schemas.microsoft.com/office/drawing/2014/main" id="{ADFD7BAB-FCF1-4406-AF6C-FA3277606CFE}"/>
              </a:ext>
            </a:extLst>
          </p:cNvPr>
          <p:cNvSpPr/>
          <p:nvPr/>
        </p:nvSpPr>
        <p:spPr>
          <a:xfrm flipH="1">
            <a:off x="4068580" y="2086409"/>
            <a:ext cx="1451008" cy="725046"/>
          </a:xfrm>
          <a:custGeom>
            <a:avLst/>
            <a:gdLst>
              <a:gd name="connsiteX0" fmla="*/ 1378457 w 1451008"/>
              <a:gd name="connsiteY0" fmla="*/ 0 h 725047"/>
              <a:gd name="connsiteX1" fmla="*/ 72550 w 1451008"/>
              <a:gd name="connsiteY1" fmla="*/ 0 h 725047"/>
              <a:gd name="connsiteX2" fmla="*/ 0 w 1451008"/>
              <a:gd name="connsiteY2" fmla="*/ 72505 h 725047"/>
              <a:gd name="connsiteX3" fmla="*/ 0 w 1451008"/>
              <a:gd name="connsiteY3" fmla="*/ 652542 h 725047"/>
              <a:gd name="connsiteX4" fmla="*/ 72550 w 1451008"/>
              <a:gd name="connsiteY4" fmla="*/ 725047 h 725047"/>
              <a:gd name="connsiteX5" fmla="*/ 1378457 w 1451008"/>
              <a:gd name="connsiteY5" fmla="*/ 725047 h 725047"/>
              <a:gd name="connsiteX6" fmla="*/ 1451008 w 1451008"/>
              <a:gd name="connsiteY6" fmla="*/ 652542 h 725047"/>
              <a:gd name="connsiteX7" fmla="*/ 1451008 w 1451008"/>
              <a:gd name="connsiteY7" fmla="*/ 72505 h 725047"/>
              <a:gd name="connsiteX8" fmla="*/ 1378457 w 1451008"/>
              <a:gd name="connsiteY8" fmla="*/ 0 h 7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5047">
                <a:moveTo>
                  <a:pt x="1378457" y="0"/>
                </a:moveTo>
                <a:lnTo>
                  <a:pt x="72550" y="0"/>
                </a:lnTo>
                <a:cubicBezTo>
                  <a:pt x="32482" y="0"/>
                  <a:pt x="0" y="32462"/>
                  <a:pt x="0" y="72505"/>
                </a:cubicBezTo>
                <a:lnTo>
                  <a:pt x="0" y="652542"/>
                </a:lnTo>
                <a:cubicBezTo>
                  <a:pt x="0" y="692585"/>
                  <a:pt x="32482" y="725047"/>
                  <a:pt x="72550" y="725047"/>
                </a:cubicBezTo>
                <a:lnTo>
                  <a:pt x="1378457" y="725047"/>
                </a:lnTo>
                <a:cubicBezTo>
                  <a:pt x="1418525" y="725047"/>
                  <a:pt x="1451008" y="692585"/>
                  <a:pt x="1451008" y="652542"/>
                </a:cubicBezTo>
                <a:lnTo>
                  <a:pt x="1451008" y="72505"/>
                </a:lnTo>
                <a:cubicBezTo>
                  <a:pt x="1451008" y="32462"/>
                  <a:pt x="1418525" y="0"/>
                  <a:pt x="1378457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49176" tIns="49176" rIns="49176" bIns="49176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Aplicada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: Shape 60">
            <a:extLst>
              <a:ext uri="{FF2B5EF4-FFF2-40B4-BE49-F238E27FC236}">
                <a16:creationId xmlns:a16="http://schemas.microsoft.com/office/drawing/2014/main" id="{4BF132CF-019D-48AA-BE99-AD8722F664E8}"/>
              </a:ext>
            </a:extLst>
          </p:cNvPr>
          <p:cNvSpPr/>
          <p:nvPr/>
        </p:nvSpPr>
        <p:spPr>
          <a:xfrm flipH="1">
            <a:off x="1938239" y="2028202"/>
            <a:ext cx="1451008" cy="725047"/>
          </a:xfrm>
          <a:custGeom>
            <a:avLst/>
            <a:gdLst>
              <a:gd name="connsiteX0" fmla="*/ 1378457 w 1451008"/>
              <a:gd name="connsiteY0" fmla="*/ 0 h 725047"/>
              <a:gd name="connsiteX1" fmla="*/ 72551 w 1451008"/>
              <a:gd name="connsiteY1" fmla="*/ 0 h 725047"/>
              <a:gd name="connsiteX2" fmla="*/ 0 w 1451008"/>
              <a:gd name="connsiteY2" fmla="*/ 72505 h 725047"/>
              <a:gd name="connsiteX3" fmla="*/ 0 w 1451008"/>
              <a:gd name="connsiteY3" fmla="*/ 652542 h 725047"/>
              <a:gd name="connsiteX4" fmla="*/ 72551 w 1451008"/>
              <a:gd name="connsiteY4" fmla="*/ 725047 h 725047"/>
              <a:gd name="connsiteX5" fmla="*/ 1378457 w 1451008"/>
              <a:gd name="connsiteY5" fmla="*/ 725047 h 725047"/>
              <a:gd name="connsiteX6" fmla="*/ 1451008 w 1451008"/>
              <a:gd name="connsiteY6" fmla="*/ 652542 h 725047"/>
              <a:gd name="connsiteX7" fmla="*/ 1451008 w 1451008"/>
              <a:gd name="connsiteY7" fmla="*/ 72505 h 725047"/>
              <a:gd name="connsiteX8" fmla="*/ 1378457 w 1451008"/>
              <a:gd name="connsiteY8" fmla="*/ 0 h 7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5047">
                <a:moveTo>
                  <a:pt x="1378457" y="0"/>
                </a:moveTo>
                <a:lnTo>
                  <a:pt x="72551" y="0"/>
                </a:lnTo>
                <a:cubicBezTo>
                  <a:pt x="32482" y="0"/>
                  <a:pt x="0" y="32462"/>
                  <a:pt x="0" y="72505"/>
                </a:cubicBezTo>
                <a:lnTo>
                  <a:pt x="0" y="652542"/>
                </a:lnTo>
                <a:cubicBezTo>
                  <a:pt x="0" y="692585"/>
                  <a:pt x="32482" y="725047"/>
                  <a:pt x="72551" y="725047"/>
                </a:cubicBezTo>
                <a:lnTo>
                  <a:pt x="1378457" y="725047"/>
                </a:lnTo>
                <a:cubicBezTo>
                  <a:pt x="1418525" y="725047"/>
                  <a:pt x="1451008" y="692585"/>
                  <a:pt x="1451008" y="652542"/>
                </a:cubicBezTo>
                <a:lnTo>
                  <a:pt x="1451008" y="72505"/>
                </a:lnTo>
                <a:cubicBezTo>
                  <a:pt x="1451008" y="32462"/>
                  <a:pt x="1418525" y="0"/>
                  <a:pt x="1378457" y="0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49176" tIns="49176" rIns="49176" bIns="49176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finalidad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C3E50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449069961"/>
              </p:ext>
            </p:extLst>
          </p:nvPr>
        </p:nvGraphicFramePr>
        <p:xfrm>
          <a:off x="4558559" y="3840531"/>
          <a:ext cx="3593337" cy="1788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9" name="Imagen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5766" y="3947578"/>
            <a:ext cx="2619375" cy="1657350"/>
          </a:xfrm>
          <a:prstGeom prst="rect">
            <a:avLst/>
          </a:prstGeom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23902" y="5330476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63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9221" y="-5312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563784" y="247347"/>
            <a:ext cx="3846798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Descripción de variables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3902" y="2626468"/>
            <a:ext cx="125605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3991" y="3248959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50344" y="3917413"/>
            <a:ext cx="1542362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/>
          <a:p>
            <a:pPr defTabSz="1088284">
              <a:lnSpc>
                <a:spcPct val="90000"/>
              </a:lnSpc>
              <a:tabLst>
                <a:tab pos="6464300" algn="l"/>
              </a:tabLst>
            </a:pPr>
            <a:r>
              <a:rPr lang="es-ES_tradnl" alt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Capítulo III</a:t>
            </a:r>
            <a:endParaRPr lang="es-ES" altLang="en-US" sz="2000" b="1" i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50344" y="4662311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23902" y="5330476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Box 22">
            <a:extLst>
              <a:ext uri="{FF2B5EF4-FFF2-40B4-BE49-F238E27FC236}">
                <a16:creationId xmlns:a16="http://schemas.microsoft.com/office/drawing/2014/main" id="{9C7832CA-3539-445C-93EF-CE4E6D421B9E}"/>
              </a:ext>
            </a:extLst>
          </p:cNvPr>
          <p:cNvSpPr txBox="1"/>
          <p:nvPr/>
        </p:nvSpPr>
        <p:spPr>
          <a:xfrm>
            <a:off x="2648349" y="2824155"/>
            <a:ext cx="3277563" cy="71069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Dividendos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491FEB76-1F3E-4DD6-B9B4-1A8FFCCCF5C8}"/>
              </a:ext>
            </a:extLst>
          </p:cNvPr>
          <p:cNvSpPr/>
          <p:nvPr/>
        </p:nvSpPr>
        <p:spPr>
          <a:xfrm>
            <a:off x="2648349" y="3923728"/>
            <a:ext cx="3277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354">
              <a:spcBef>
                <a:spcPts val="1200"/>
              </a:spcBef>
              <a:defRPr/>
            </a:pPr>
            <a:r>
              <a:rPr lang="es-EC" sz="1400" dirty="0">
                <a:solidFill>
                  <a:srgbClr val="F2F2F2">
                    <a:lumMod val="10000"/>
                  </a:srgbClr>
                </a:solidFill>
                <a:latin typeface="Calibri"/>
              </a:rPr>
              <a:t>El pago de dividendos favor de los accionistas representa una salida de efectivo que afecta la disponibilidad de flujo de la empresa,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22">
            <a:extLst>
              <a:ext uri="{FF2B5EF4-FFF2-40B4-BE49-F238E27FC236}">
                <a16:creationId xmlns:a16="http://schemas.microsoft.com/office/drawing/2014/main" id="{4A6C1DAF-6D5C-4589-A2C6-E3CA3C32C829}"/>
              </a:ext>
            </a:extLst>
          </p:cNvPr>
          <p:cNvSpPr txBox="1"/>
          <p:nvPr/>
        </p:nvSpPr>
        <p:spPr>
          <a:xfrm>
            <a:off x="7369363" y="2786899"/>
            <a:ext cx="3277563" cy="71069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Valor de las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acciones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0ECFB557-1BB8-48E9-99D4-8DF57B807BF5}"/>
              </a:ext>
            </a:extLst>
          </p:cNvPr>
          <p:cNvSpPr/>
          <p:nvPr/>
        </p:nvSpPr>
        <p:spPr>
          <a:xfrm>
            <a:off x="7432403" y="3955739"/>
            <a:ext cx="32775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354">
              <a:spcBef>
                <a:spcPts val="1200"/>
              </a:spcBef>
              <a:defRPr/>
            </a:pPr>
            <a:r>
              <a:rPr lang="es-EC" sz="1400" dirty="0">
                <a:solidFill>
                  <a:srgbClr val="F2F2F2">
                    <a:lumMod val="10000"/>
                  </a:srgbClr>
                </a:solidFill>
                <a:latin typeface="Calibri"/>
              </a:rPr>
              <a:t>Representa el valor actual de todos los dividendos futuros que se espera que ésta proporcione durante un tiempo.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794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DEEE9A5E-930B-4B80-80C0-108DFD41B09E}"/>
              </a:ext>
            </a:extLst>
          </p:cNvPr>
          <p:cNvSpPr/>
          <p:nvPr/>
        </p:nvSpPr>
        <p:spPr>
          <a:xfrm>
            <a:off x="5299969" y="5373909"/>
            <a:ext cx="4208009" cy="229278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32E6EC7A-C8A9-4F52-A065-2A85C334429C}"/>
              </a:ext>
            </a:extLst>
          </p:cNvPr>
          <p:cNvSpPr/>
          <p:nvPr/>
        </p:nvSpPr>
        <p:spPr>
          <a:xfrm>
            <a:off x="5310923" y="3966866"/>
            <a:ext cx="4208015" cy="229278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27676CB-7949-46D9-B34B-265AC1BC5CE4}"/>
              </a:ext>
            </a:extLst>
          </p:cNvPr>
          <p:cNvSpPr/>
          <p:nvPr/>
        </p:nvSpPr>
        <p:spPr>
          <a:xfrm>
            <a:off x="5299969" y="3195484"/>
            <a:ext cx="4208015" cy="250109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 4"/>
          <p:cNvSpPr/>
          <p:nvPr/>
        </p:nvSpPr>
        <p:spPr>
          <a:xfrm>
            <a:off x="-9221" y="-11662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563784" y="247347"/>
            <a:ext cx="3846798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Muestra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3902" y="2626468"/>
            <a:ext cx="125605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3991" y="3248959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50344" y="3917413"/>
            <a:ext cx="1542362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/>
          <a:p>
            <a:pPr defTabSz="1088284">
              <a:lnSpc>
                <a:spcPct val="90000"/>
              </a:lnSpc>
              <a:tabLst>
                <a:tab pos="6464300" algn="l"/>
              </a:tabLst>
            </a:pPr>
            <a:r>
              <a:rPr lang="es-ES_tradnl" alt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Capítulo III</a:t>
            </a:r>
            <a:endParaRPr lang="es-ES" altLang="en-US" sz="2000" b="1" i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50344" y="4662311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23902" y="5330476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46CA74FF-F769-4687-8CD1-D2C1DFADA8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4495009"/>
              </p:ext>
            </p:extLst>
          </p:nvPr>
        </p:nvGraphicFramePr>
        <p:xfrm>
          <a:off x="2553218" y="2468516"/>
          <a:ext cx="2604699" cy="2707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C2EF8AA-768D-49FC-A60C-397839B8C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765992"/>
              </p:ext>
            </p:extLst>
          </p:nvPr>
        </p:nvGraphicFramePr>
        <p:xfrm>
          <a:off x="5299969" y="1289389"/>
          <a:ext cx="3977199" cy="4835071"/>
        </p:xfrm>
        <a:graphic>
          <a:graphicData uri="http://schemas.openxmlformats.org/drawingml/2006/table">
            <a:tbl>
              <a:tblPr/>
              <a:tblGrid>
                <a:gridCol w="723884">
                  <a:extLst>
                    <a:ext uri="{9D8B030D-6E8A-4147-A177-3AD203B41FA5}">
                      <a16:colId xmlns:a16="http://schemas.microsoft.com/office/drawing/2014/main" val="1506974531"/>
                    </a:ext>
                  </a:extLst>
                </a:gridCol>
                <a:gridCol w="1114946">
                  <a:extLst>
                    <a:ext uri="{9D8B030D-6E8A-4147-A177-3AD203B41FA5}">
                      <a16:colId xmlns:a16="http://schemas.microsoft.com/office/drawing/2014/main" val="4238866547"/>
                    </a:ext>
                  </a:extLst>
                </a:gridCol>
                <a:gridCol w="1522652">
                  <a:extLst>
                    <a:ext uri="{9D8B030D-6E8A-4147-A177-3AD203B41FA5}">
                      <a16:colId xmlns:a16="http://schemas.microsoft.com/office/drawing/2014/main" val="137637684"/>
                    </a:ext>
                  </a:extLst>
                </a:gridCol>
                <a:gridCol w="615717">
                  <a:extLst>
                    <a:ext uri="{9D8B030D-6E8A-4147-A177-3AD203B41FA5}">
                      <a16:colId xmlns:a16="http://schemas.microsoft.com/office/drawing/2014/main" val="3574342255"/>
                    </a:ext>
                  </a:extLst>
                </a:gridCol>
              </a:tblGrid>
              <a:tr h="37151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Fecha</a:t>
                      </a:r>
                      <a:endParaRPr lang="es-EC" sz="1600" b="1" dirty="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Inscripción</a:t>
                      </a:r>
                      <a:endParaRPr lang="es-EC" sz="1600" b="1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Empresa</a:t>
                      </a:r>
                      <a:endParaRPr lang="es-EC" sz="1600" b="1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Emisión </a:t>
                      </a:r>
                      <a:endParaRPr lang="es-EC" sz="1600" b="1" dirty="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445277"/>
                  </a:ext>
                </a:extLst>
              </a:tr>
              <a:tr h="37248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24/07/2015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2014.2.01.00679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Artes Gráficas Senefelder C.A.</a:t>
                      </a:r>
                      <a:endParaRPr lang="pt-BR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Acciones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892318"/>
                  </a:ext>
                </a:extLst>
              </a:tr>
              <a:tr h="37248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19/05/1995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95.2.1.103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Cervecería Nacional CN S.A.,</a:t>
                      </a:r>
                      <a:endParaRPr lang="es-EC" sz="1600" dirty="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Acciones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459954"/>
                  </a:ext>
                </a:extLst>
              </a:tr>
              <a:tr h="37248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23/06/1995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94.3.1.003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Continental Tire Andina S.A. </a:t>
                      </a:r>
                      <a:endParaRPr lang="it-IT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Acciones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698866"/>
                  </a:ext>
                </a:extLst>
              </a:tr>
              <a:tr h="43348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06/07/1995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95.2.1.101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Cristalería del Ecuador S.A. CRIDESA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Acciones</a:t>
                      </a:r>
                      <a:endParaRPr lang="es-EC" sz="1600" dirty="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075699"/>
                  </a:ext>
                </a:extLst>
              </a:tr>
              <a:tr h="37151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13/08/2012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2012.2.01.00586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Dolmen S.A. 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Acciones</a:t>
                      </a:r>
                      <a:endParaRPr lang="es-EC" sz="1600" dirty="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196723"/>
                  </a:ext>
                </a:extLst>
              </a:tr>
              <a:tr h="372483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07/05/2013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2012.2.01.000556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Energy &amp; Palma Energypalma S.A.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Acciones</a:t>
                      </a:r>
                      <a:endParaRPr lang="es-EC" sz="1600" dirty="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061231"/>
                  </a:ext>
                </a:extLst>
              </a:tr>
              <a:tr h="37151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07/12/1994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94.2.1.064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Holcim Ecuador S.A.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Acciones</a:t>
                      </a:r>
                      <a:endParaRPr lang="es-EC" sz="1600" dirty="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017836"/>
                  </a:ext>
                </a:extLst>
              </a:tr>
              <a:tr h="37151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18/07/1995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95.1.1.125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Industrias Ales C.A.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Acciones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266882"/>
                  </a:ext>
                </a:extLst>
              </a:tr>
              <a:tr h="68255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29/12/2016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2017.Q.01.001942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Ingenio Azucarero del Norte Compañía de Economía Mixta IANCEM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Acciones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881662"/>
                  </a:ext>
                </a:extLst>
              </a:tr>
              <a:tr h="37151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05/07/1994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94.1.1.016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UNACEM Ecuador S.A. 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Acciones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210276"/>
                  </a:ext>
                </a:extLst>
              </a:tr>
              <a:tr h="37151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16/09/2013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2013.2.01.00653</a:t>
                      </a:r>
                      <a:endParaRPr lang="es-EC" sz="1600" dirty="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Surpapelcorp S.A.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Acciones</a:t>
                      </a:r>
                      <a:endParaRPr lang="es-EC" sz="1600" dirty="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473301"/>
                  </a:ext>
                </a:extLst>
              </a:tr>
            </a:tbl>
          </a:graphicData>
        </a:graphic>
      </p:graphicFrame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34803FA-53CA-49D3-BE4A-349A3840204D}"/>
              </a:ext>
            </a:extLst>
          </p:cNvPr>
          <p:cNvSpPr/>
          <p:nvPr/>
        </p:nvSpPr>
        <p:spPr>
          <a:xfrm>
            <a:off x="9838453" y="3188290"/>
            <a:ext cx="1926454" cy="1146733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Industrias Manufactureras del Sector de la Construcción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5299969" y="864296"/>
            <a:ext cx="3969291" cy="3632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Emisores de acciones (BVQ)</a:t>
            </a:r>
          </a:p>
        </p:txBody>
      </p:sp>
    </p:spTree>
    <p:extLst>
      <p:ext uri="{BB962C8B-B14F-4D97-AF65-F5344CB8AC3E}">
        <p14:creationId xmlns:p14="http://schemas.microsoft.com/office/powerpoint/2010/main" val="148112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9221" y="-11662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228951" y="121081"/>
            <a:ext cx="6181631" cy="86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Procedimiento para tratamiento y análisis de la información 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3902" y="2626468"/>
            <a:ext cx="125605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3991" y="3248959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50344" y="3917413"/>
            <a:ext cx="1542362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/>
          <a:p>
            <a:pPr defTabSz="1088284">
              <a:lnSpc>
                <a:spcPct val="90000"/>
              </a:lnSpc>
              <a:tabLst>
                <a:tab pos="6464300" algn="l"/>
              </a:tabLst>
            </a:pPr>
            <a:r>
              <a:rPr lang="es-ES_tradnl" alt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Capítulo III</a:t>
            </a:r>
            <a:endParaRPr lang="es-ES" altLang="en-US" sz="2000" b="1" i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50344" y="4662311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23902" y="5330476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47" name="Group 122">
            <a:extLst>
              <a:ext uri="{FF2B5EF4-FFF2-40B4-BE49-F238E27FC236}">
                <a16:creationId xmlns:a16="http://schemas.microsoft.com/office/drawing/2014/main" id="{7D2EFBE5-DEED-412F-98CD-CE377D7F1A24}"/>
              </a:ext>
            </a:extLst>
          </p:cNvPr>
          <p:cNvGrpSpPr/>
          <p:nvPr/>
        </p:nvGrpSpPr>
        <p:grpSpPr>
          <a:xfrm rot="12077678">
            <a:off x="1386097" y="1669655"/>
            <a:ext cx="1454989" cy="4500453"/>
            <a:chOff x="7834972" y="1808050"/>
            <a:chExt cx="1500848" cy="4885974"/>
          </a:xfrm>
        </p:grpSpPr>
        <p:sp>
          <p:nvSpPr>
            <p:cNvPr id="48" name="Freeform: Shape 123">
              <a:extLst>
                <a:ext uri="{FF2B5EF4-FFF2-40B4-BE49-F238E27FC236}">
                  <a16:creationId xmlns:a16="http://schemas.microsoft.com/office/drawing/2014/main" id="{3DBB47AE-9054-40F1-9970-673BAAF75772}"/>
                </a:ext>
              </a:extLst>
            </p:cNvPr>
            <p:cNvSpPr/>
            <p:nvPr/>
          </p:nvSpPr>
          <p:spPr>
            <a:xfrm>
              <a:off x="7834972" y="1808050"/>
              <a:ext cx="1500848" cy="4885973"/>
            </a:xfrm>
            <a:custGeom>
              <a:avLst/>
              <a:gdLst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023935 w 1500848"/>
                <a:gd name="connsiteY4" fmla="*/ 3206862 h 4885973"/>
                <a:gd name="connsiteX5" fmla="*/ 814842 w 1500848"/>
                <a:gd name="connsiteY5" fmla="*/ 3214199 h 4885973"/>
                <a:gd name="connsiteX6" fmla="*/ 944868 w 1500848"/>
                <a:gd name="connsiteY6" fmla="*/ 3881811 h 4885973"/>
                <a:gd name="connsiteX7" fmla="*/ 1142647 w 1500848"/>
                <a:gd name="connsiteY7" fmla="*/ 3822714 h 4885973"/>
                <a:gd name="connsiteX8" fmla="*/ 1021246 w 1500848"/>
                <a:gd name="connsiteY8" fmla="*/ 3192914 h 4885973"/>
                <a:gd name="connsiteX9" fmla="*/ 812196 w 1500848"/>
                <a:gd name="connsiteY9" fmla="*/ 3200613 h 4885973"/>
                <a:gd name="connsiteX10" fmla="*/ 812364 w 1500848"/>
                <a:gd name="connsiteY10" fmla="*/ 3201476 h 4885973"/>
                <a:gd name="connsiteX11" fmla="*/ 1021320 w 1500848"/>
                <a:gd name="connsiteY11" fmla="*/ 3193296 h 4885973"/>
                <a:gd name="connsiteX12" fmla="*/ 1021246 w 1500848"/>
                <a:gd name="connsiteY12" fmla="*/ 3192914 h 4885973"/>
                <a:gd name="connsiteX13" fmla="*/ 663056 w 1500848"/>
                <a:gd name="connsiteY13" fmla="*/ 2434858 h 4885973"/>
                <a:gd name="connsiteX14" fmla="*/ 794840 w 1500848"/>
                <a:gd name="connsiteY14" fmla="*/ 3111500 h 4885973"/>
                <a:gd name="connsiteX15" fmla="*/ 1005553 w 1500848"/>
                <a:gd name="connsiteY15" fmla="*/ 3111500 h 4885973"/>
                <a:gd name="connsiteX16" fmla="*/ 881831 w 1500848"/>
                <a:gd name="connsiteY16" fmla="*/ 2469662 h 4885973"/>
                <a:gd name="connsiteX17" fmla="*/ 655857 w 1500848"/>
                <a:gd name="connsiteY17" fmla="*/ 2397896 h 4885973"/>
                <a:gd name="connsiteX18" fmla="*/ 656369 w 1500848"/>
                <a:gd name="connsiteY18" fmla="*/ 2400523 h 4885973"/>
                <a:gd name="connsiteX19" fmla="*/ 875520 w 1500848"/>
                <a:gd name="connsiteY19" fmla="*/ 2436922 h 4885973"/>
                <a:gd name="connsiteX20" fmla="*/ 875039 w 1500848"/>
                <a:gd name="connsiteY20" fmla="*/ 2434428 h 4885973"/>
                <a:gd name="connsiteX21" fmla="*/ 515474 w 1500848"/>
                <a:gd name="connsiteY21" fmla="*/ 1677107 h 4885973"/>
                <a:gd name="connsiteX22" fmla="*/ 638346 w 1500848"/>
                <a:gd name="connsiteY22" fmla="*/ 2307988 h 4885973"/>
                <a:gd name="connsiteX23" fmla="*/ 859108 w 1500848"/>
                <a:gd name="connsiteY23" fmla="*/ 2351782 h 4885973"/>
                <a:gd name="connsiteX24" fmla="*/ 742526 w 1500848"/>
                <a:gd name="connsiteY24" fmla="*/ 1746985 h 4885973"/>
                <a:gd name="connsiteX25" fmla="*/ 738854 w 1500848"/>
                <a:gd name="connsiteY25" fmla="*/ 1747520 h 4885973"/>
                <a:gd name="connsiteX26" fmla="*/ 356902 w 1500848"/>
                <a:gd name="connsiteY26" fmla="*/ 862930 h 4885973"/>
                <a:gd name="connsiteX27" fmla="*/ 482433 w 1500848"/>
                <a:gd name="connsiteY27" fmla="*/ 1507463 h 4885973"/>
                <a:gd name="connsiteX28" fmla="*/ 713506 w 1500848"/>
                <a:gd name="connsiteY28" fmla="*/ 1596434 h 4885973"/>
                <a:gd name="connsiteX29" fmla="*/ 592688 w 1500848"/>
                <a:gd name="connsiteY29" fmla="*/ 969659 h 4885973"/>
                <a:gd name="connsiteX30" fmla="*/ 134327 w 1500848"/>
                <a:gd name="connsiteY30" fmla="*/ 0 h 4885973"/>
                <a:gd name="connsiteX31" fmla="*/ 195266 w 1500848"/>
                <a:gd name="connsiteY31" fmla="*/ 33015 h 4885973"/>
                <a:gd name="connsiteX32" fmla="*/ 326181 w 1500848"/>
                <a:gd name="connsiteY32" fmla="*/ 705190 h 4885973"/>
                <a:gd name="connsiteX33" fmla="*/ 564433 w 1500848"/>
                <a:gd name="connsiteY33" fmla="*/ 823080 h 4885973"/>
                <a:gd name="connsiteX34" fmla="*/ 464528 w 1500848"/>
                <a:gd name="connsiteY34" fmla="*/ 304800 h 4885973"/>
                <a:gd name="connsiteX35" fmla="*/ 545025 w 1500848"/>
                <a:gd name="connsiteY35" fmla="*/ 308583 h 4885973"/>
                <a:gd name="connsiteX36" fmla="*/ 566932 w 1500848"/>
                <a:gd name="connsiteY36" fmla="*/ 308716 h 4885973"/>
                <a:gd name="connsiteX37" fmla="*/ 566127 w 1500848"/>
                <a:gd name="connsiteY37" fmla="*/ 304800 h 4885973"/>
                <a:gd name="connsiteX38" fmla="*/ 573752 w 1500848"/>
                <a:gd name="connsiteY38" fmla="*/ 308626 h 4885973"/>
                <a:gd name="connsiteX39" fmla="*/ 575027 w 1500848"/>
                <a:gd name="connsiteY39" fmla="*/ 308608 h 4885973"/>
                <a:gd name="connsiteX40" fmla="*/ 575178 w 1500848"/>
                <a:gd name="connsiteY40" fmla="*/ 309342 h 4885973"/>
                <a:gd name="connsiteX41" fmla="*/ 621994 w 1500848"/>
                <a:gd name="connsiteY41" fmla="*/ 332836 h 4885973"/>
                <a:gd name="connsiteX42" fmla="*/ 1061421 w 1500848"/>
                <a:gd name="connsiteY42" fmla="*/ 2463805 h 4885973"/>
                <a:gd name="connsiteX43" fmla="*/ 1500848 w 1500848"/>
                <a:gd name="connsiteY43" fmla="*/ 4594774 h 4885973"/>
                <a:gd name="connsiteX44" fmla="*/ 1462113 w 1500848"/>
                <a:gd name="connsiteY44" fmla="*/ 4624960 h 4885973"/>
                <a:gd name="connsiteX45" fmla="*/ 1464018 w 1500848"/>
                <a:gd name="connsiteY45" fmla="*/ 4634230 h 4885973"/>
                <a:gd name="connsiteX46" fmla="*/ 1296372 w 1500848"/>
                <a:gd name="connsiteY46" fmla="*/ 4620200 h 4885973"/>
                <a:gd name="connsiteX47" fmla="*/ 1166020 w 1500848"/>
                <a:gd name="connsiteY47" fmla="*/ 3943966 h 4885973"/>
                <a:gd name="connsiteX48" fmla="*/ 970425 w 1500848"/>
                <a:gd name="connsiteY48" fmla="*/ 4013036 h 4885973"/>
                <a:gd name="connsiteX49" fmla="*/ 1130009 w 1500848"/>
                <a:gd name="connsiteY49" fmla="*/ 4832411 h 4885973"/>
                <a:gd name="connsiteX50" fmla="*/ 1072850 w 1500848"/>
                <a:gd name="connsiteY50" fmla="*/ 4884421 h 4885973"/>
                <a:gd name="connsiteX51" fmla="*/ 458300 w 1500848"/>
                <a:gd name="connsiteY51" fmla="*/ 1686072 h 4885973"/>
                <a:gd name="connsiteX52" fmla="*/ 453521 w 1500848"/>
                <a:gd name="connsiteY52" fmla="*/ 1686072 h 4885973"/>
                <a:gd name="connsiteX53" fmla="*/ 1069340 w 1500848"/>
                <a:gd name="connsiteY53" fmla="*/ 4885973 h 4885973"/>
                <a:gd name="connsiteX54" fmla="*/ 863591 w 1500848"/>
                <a:gd name="connsiteY54" fmla="*/ 4849075 h 4885973"/>
                <a:gd name="connsiteX55" fmla="*/ 0 w 1500848"/>
                <a:gd name="connsiteY55" fmla="*/ 2716 h 4885973"/>
                <a:gd name="connsiteX56" fmla="*/ 27742 w 1500848"/>
                <a:gd name="connsiteY56" fmla="*/ 42 h 4885973"/>
                <a:gd name="connsiteX57" fmla="*/ 129559 w 1500848"/>
                <a:gd name="connsiteY57" fmla="*/ 2716 h 4885973"/>
                <a:gd name="connsiteX58" fmla="*/ 425805 w 1500848"/>
                <a:gd name="connsiteY58" fmla="*/ 1542056 h 4885973"/>
                <a:gd name="connsiteX59" fmla="*/ 430628 w 1500848"/>
                <a:gd name="connsiteY59" fmla="*/ 1542056 h 4885973"/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148565 w 1500848"/>
                <a:gd name="connsiteY4" fmla="*/ 3853413 h 4885973"/>
                <a:gd name="connsiteX5" fmla="*/ 1023935 w 1500848"/>
                <a:gd name="connsiteY5" fmla="*/ 3206862 h 4885973"/>
                <a:gd name="connsiteX6" fmla="*/ 814842 w 1500848"/>
                <a:gd name="connsiteY6" fmla="*/ 3214199 h 4885973"/>
                <a:gd name="connsiteX7" fmla="*/ 944868 w 1500848"/>
                <a:gd name="connsiteY7" fmla="*/ 3881811 h 4885973"/>
                <a:gd name="connsiteX8" fmla="*/ 1142647 w 1500848"/>
                <a:gd name="connsiteY8" fmla="*/ 3822714 h 4885973"/>
                <a:gd name="connsiteX9" fmla="*/ 1023935 w 1500848"/>
                <a:gd name="connsiteY9" fmla="*/ 3206862 h 4885973"/>
                <a:gd name="connsiteX10" fmla="*/ 1021246 w 1500848"/>
                <a:gd name="connsiteY10" fmla="*/ 3192914 h 4885973"/>
                <a:gd name="connsiteX11" fmla="*/ 812196 w 1500848"/>
                <a:gd name="connsiteY11" fmla="*/ 3200613 h 4885973"/>
                <a:gd name="connsiteX12" fmla="*/ 812364 w 1500848"/>
                <a:gd name="connsiteY12" fmla="*/ 3201476 h 4885973"/>
                <a:gd name="connsiteX13" fmla="*/ 1021320 w 1500848"/>
                <a:gd name="connsiteY13" fmla="*/ 3193296 h 4885973"/>
                <a:gd name="connsiteX14" fmla="*/ 1021246 w 1500848"/>
                <a:gd name="connsiteY14" fmla="*/ 3192914 h 4885973"/>
                <a:gd name="connsiteX15" fmla="*/ 663056 w 1500848"/>
                <a:gd name="connsiteY15" fmla="*/ 2434858 h 4885973"/>
                <a:gd name="connsiteX16" fmla="*/ 794840 w 1500848"/>
                <a:gd name="connsiteY16" fmla="*/ 3111500 h 4885973"/>
                <a:gd name="connsiteX17" fmla="*/ 1005553 w 1500848"/>
                <a:gd name="connsiteY17" fmla="*/ 3111500 h 4885973"/>
                <a:gd name="connsiteX18" fmla="*/ 881831 w 1500848"/>
                <a:gd name="connsiteY18" fmla="*/ 2469662 h 4885973"/>
                <a:gd name="connsiteX19" fmla="*/ 663056 w 1500848"/>
                <a:gd name="connsiteY19" fmla="*/ 2434858 h 4885973"/>
                <a:gd name="connsiteX20" fmla="*/ 655857 w 1500848"/>
                <a:gd name="connsiteY20" fmla="*/ 2397896 h 4885973"/>
                <a:gd name="connsiteX21" fmla="*/ 656369 w 1500848"/>
                <a:gd name="connsiteY21" fmla="*/ 2400523 h 4885973"/>
                <a:gd name="connsiteX22" fmla="*/ 875520 w 1500848"/>
                <a:gd name="connsiteY22" fmla="*/ 2436922 h 4885973"/>
                <a:gd name="connsiteX23" fmla="*/ 875039 w 1500848"/>
                <a:gd name="connsiteY23" fmla="*/ 2434428 h 4885973"/>
                <a:gd name="connsiteX24" fmla="*/ 655857 w 1500848"/>
                <a:gd name="connsiteY24" fmla="*/ 2397896 h 4885973"/>
                <a:gd name="connsiteX25" fmla="*/ 515474 w 1500848"/>
                <a:gd name="connsiteY25" fmla="*/ 1677107 h 4885973"/>
                <a:gd name="connsiteX26" fmla="*/ 638346 w 1500848"/>
                <a:gd name="connsiteY26" fmla="*/ 2307988 h 4885973"/>
                <a:gd name="connsiteX27" fmla="*/ 859108 w 1500848"/>
                <a:gd name="connsiteY27" fmla="*/ 2351782 h 4885973"/>
                <a:gd name="connsiteX28" fmla="*/ 742526 w 1500848"/>
                <a:gd name="connsiteY28" fmla="*/ 1746985 h 4885973"/>
                <a:gd name="connsiteX29" fmla="*/ 738854 w 1500848"/>
                <a:gd name="connsiteY29" fmla="*/ 1747520 h 4885973"/>
                <a:gd name="connsiteX30" fmla="*/ 515474 w 1500848"/>
                <a:gd name="connsiteY30" fmla="*/ 1677107 h 4885973"/>
                <a:gd name="connsiteX31" fmla="*/ 356902 w 1500848"/>
                <a:gd name="connsiteY31" fmla="*/ 862930 h 4885973"/>
                <a:gd name="connsiteX32" fmla="*/ 482433 w 1500848"/>
                <a:gd name="connsiteY32" fmla="*/ 1507463 h 4885973"/>
                <a:gd name="connsiteX33" fmla="*/ 713506 w 1500848"/>
                <a:gd name="connsiteY33" fmla="*/ 1596434 h 4885973"/>
                <a:gd name="connsiteX34" fmla="*/ 592688 w 1500848"/>
                <a:gd name="connsiteY34" fmla="*/ 969659 h 4885973"/>
                <a:gd name="connsiteX35" fmla="*/ 356902 w 1500848"/>
                <a:gd name="connsiteY35" fmla="*/ 862930 h 4885973"/>
                <a:gd name="connsiteX36" fmla="*/ 134327 w 1500848"/>
                <a:gd name="connsiteY36" fmla="*/ 0 h 4885973"/>
                <a:gd name="connsiteX37" fmla="*/ 195266 w 1500848"/>
                <a:gd name="connsiteY37" fmla="*/ 33015 h 4885973"/>
                <a:gd name="connsiteX38" fmla="*/ 326181 w 1500848"/>
                <a:gd name="connsiteY38" fmla="*/ 705190 h 4885973"/>
                <a:gd name="connsiteX39" fmla="*/ 564433 w 1500848"/>
                <a:gd name="connsiteY39" fmla="*/ 823080 h 4885973"/>
                <a:gd name="connsiteX40" fmla="*/ 464528 w 1500848"/>
                <a:gd name="connsiteY40" fmla="*/ 304800 h 4885973"/>
                <a:gd name="connsiteX41" fmla="*/ 545025 w 1500848"/>
                <a:gd name="connsiteY41" fmla="*/ 308583 h 4885973"/>
                <a:gd name="connsiteX42" fmla="*/ 566932 w 1500848"/>
                <a:gd name="connsiteY42" fmla="*/ 308716 h 4885973"/>
                <a:gd name="connsiteX43" fmla="*/ 566127 w 1500848"/>
                <a:gd name="connsiteY43" fmla="*/ 304800 h 4885973"/>
                <a:gd name="connsiteX44" fmla="*/ 573752 w 1500848"/>
                <a:gd name="connsiteY44" fmla="*/ 308626 h 4885973"/>
                <a:gd name="connsiteX45" fmla="*/ 575027 w 1500848"/>
                <a:gd name="connsiteY45" fmla="*/ 308608 h 4885973"/>
                <a:gd name="connsiteX46" fmla="*/ 575178 w 1500848"/>
                <a:gd name="connsiteY46" fmla="*/ 309342 h 4885973"/>
                <a:gd name="connsiteX47" fmla="*/ 621994 w 1500848"/>
                <a:gd name="connsiteY47" fmla="*/ 332836 h 4885973"/>
                <a:gd name="connsiteX48" fmla="*/ 1061421 w 1500848"/>
                <a:gd name="connsiteY48" fmla="*/ 2463805 h 4885973"/>
                <a:gd name="connsiteX49" fmla="*/ 1500848 w 1500848"/>
                <a:gd name="connsiteY49" fmla="*/ 4594774 h 4885973"/>
                <a:gd name="connsiteX50" fmla="*/ 1462113 w 1500848"/>
                <a:gd name="connsiteY50" fmla="*/ 4624960 h 4885973"/>
                <a:gd name="connsiteX51" fmla="*/ 1464018 w 1500848"/>
                <a:gd name="connsiteY51" fmla="*/ 4634230 h 4885973"/>
                <a:gd name="connsiteX52" fmla="*/ 1296372 w 1500848"/>
                <a:gd name="connsiteY52" fmla="*/ 4620200 h 4885973"/>
                <a:gd name="connsiteX53" fmla="*/ 1166020 w 1500848"/>
                <a:gd name="connsiteY53" fmla="*/ 3943966 h 4885973"/>
                <a:gd name="connsiteX54" fmla="*/ 970425 w 1500848"/>
                <a:gd name="connsiteY54" fmla="*/ 4013036 h 4885973"/>
                <a:gd name="connsiteX55" fmla="*/ 1130009 w 1500848"/>
                <a:gd name="connsiteY55" fmla="*/ 4832411 h 4885973"/>
                <a:gd name="connsiteX56" fmla="*/ 1072850 w 1500848"/>
                <a:gd name="connsiteY56" fmla="*/ 4884421 h 4885973"/>
                <a:gd name="connsiteX57" fmla="*/ 458300 w 1500848"/>
                <a:gd name="connsiteY57" fmla="*/ 1686072 h 4885973"/>
                <a:gd name="connsiteX58" fmla="*/ 453521 w 1500848"/>
                <a:gd name="connsiteY58" fmla="*/ 1686072 h 4885973"/>
                <a:gd name="connsiteX59" fmla="*/ 1069340 w 1500848"/>
                <a:gd name="connsiteY59" fmla="*/ 4885973 h 4885973"/>
                <a:gd name="connsiteX60" fmla="*/ 863591 w 1500848"/>
                <a:gd name="connsiteY60" fmla="*/ 4849075 h 4885973"/>
                <a:gd name="connsiteX61" fmla="*/ 0 w 1500848"/>
                <a:gd name="connsiteY61" fmla="*/ 2716 h 4885973"/>
                <a:gd name="connsiteX62" fmla="*/ 27742 w 1500848"/>
                <a:gd name="connsiteY62" fmla="*/ 42 h 4885973"/>
                <a:gd name="connsiteX63" fmla="*/ 129559 w 1500848"/>
                <a:gd name="connsiteY63" fmla="*/ 2716 h 4885973"/>
                <a:gd name="connsiteX64" fmla="*/ 425805 w 1500848"/>
                <a:gd name="connsiteY64" fmla="*/ 1542056 h 4885973"/>
                <a:gd name="connsiteX65" fmla="*/ 134327 w 1500848"/>
                <a:gd name="connsiteY65" fmla="*/ 0 h 4885973"/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148565 w 1500848"/>
                <a:gd name="connsiteY4" fmla="*/ 3853413 h 4885973"/>
                <a:gd name="connsiteX5" fmla="*/ 1023935 w 1500848"/>
                <a:gd name="connsiteY5" fmla="*/ 3206862 h 4885973"/>
                <a:gd name="connsiteX6" fmla="*/ 814842 w 1500848"/>
                <a:gd name="connsiteY6" fmla="*/ 3214199 h 4885973"/>
                <a:gd name="connsiteX7" fmla="*/ 944868 w 1500848"/>
                <a:gd name="connsiteY7" fmla="*/ 3881811 h 4885973"/>
                <a:gd name="connsiteX8" fmla="*/ 1142647 w 1500848"/>
                <a:gd name="connsiteY8" fmla="*/ 3822714 h 4885973"/>
                <a:gd name="connsiteX9" fmla="*/ 1023935 w 1500848"/>
                <a:gd name="connsiteY9" fmla="*/ 3206862 h 4885973"/>
                <a:gd name="connsiteX10" fmla="*/ 1021246 w 1500848"/>
                <a:gd name="connsiteY10" fmla="*/ 3192914 h 4885973"/>
                <a:gd name="connsiteX11" fmla="*/ 812196 w 1500848"/>
                <a:gd name="connsiteY11" fmla="*/ 3200613 h 4885973"/>
                <a:gd name="connsiteX12" fmla="*/ 812364 w 1500848"/>
                <a:gd name="connsiteY12" fmla="*/ 3201476 h 4885973"/>
                <a:gd name="connsiteX13" fmla="*/ 1021320 w 1500848"/>
                <a:gd name="connsiteY13" fmla="*/ 3193296 h 4885973"/>
                <a:gd name="connsiteX14" fmla="*/ 1021246 w 1500848"/>
                <a:gd name="connsiteY14" fmla="*/ 3192914 h 4885973"/>
                <a:gd name="connsiteX15" fmla="*/ 663056 w 1500848"/>
                <a:gd name="connsiteY15" fmla="*/ 2434858 h 4885973"/>
                <a:gd name="connsiteX16" fmla="*/ 794840 w 1500848"/>
                <a:gd name="connsiteY16" fmla="*/ 3111500 h 4885973"/>
                <a:gd name="connsiteX17" fmla="*/ 1005553 w 1500848"/>
                <a:gd name="connsiteY17" fmla="*/ 3111500 h 4885973"/>
                <a:gd name="connsiteX18" fmla="*/ 881831 w 1500848"/>
                <a:gd name="connsiteY18" fmla="*/ 2469662 h 4885973"/>
                <a:gd name="connsiteX19" fmla="*/ 663056 w 1500848"/>
                <a:gd name="connsiteY19" fmla="*/ 2434858 h 4885973"/>
                <a:gd name="connsiteX20" fmla="*/ 655857 w 1500848"/>
                <a:gd name="connsiteY20" fmla="*/ 2397896 h 4885973"/>
                <a:gd name="connsiteX21" fmla="*/ 656369 w 1500848"/>
                <a:gd name="connsiteY21" fmla="*/ 2400523 h 4885973"/>
                <a:gd name="connsiteX22" fmla="*/ 875520 w 1500848"/>
                <a:gd name="connsiteY22" fmla="*/ 2436922 h 4885973"/>
                <a:gd name="connsiteX23" fmla="*/ 875039 w 1500848"/>
                <a:gd name="connsiteY23" fmla="*/ 2434428 h 4885973"/>
                <a:gd name="connsiteX24" fmla="*/ 655857 w 1500848"/>
                <a:gd name="connsiteY24" fmla="*/ 2397896 h 4885973"/>
                <a:gd name="connsiteX25" fmla="*/ 515474 w 1500848"/>
                <a:gd name="connsiteY25" fmla="*/ 1677107 h 4885973"/>
                <a:gd name="connsiteX26" fmla="*/ 638346 w 1500848"/>
                <a:gd name="connsiteY26" fmla="*/ 2307988 h 4885973"/>
                <a:gd name="connsiteX27" fmla="*/ 859108 w 1500848"/>
                <a:gd name="connsiteY27" fmla="*/ 2351782 h 4885973"/>
                <a:gd name="connsiteX28" fmla="*/ 742526 w 1500848"/>
                <a:gd name="connsiteY28" fmla="*/ 1746985 h 4885973"/>
                <a:gd name="connsiteX29" fmla="*/ 738854 w 1500848"/>
                <a:gd name="connsiteY29" fmla="*/ 1747520 h 4885973"/>
                <a:gd name="connsiteX30" fmla="*/ 515474 w 1500848"/>
                <a:gd name="connsiteY30" fmla="*/ 1677107 h 4885973"/>
                <a:gd name="connsiteX31" fmla="*/ 356902 w 1500848"/>
                <a:gd name="connsiteY31" fmla="*/ 862930 h 4885973"/>
                <a:gd name="connsiteX32" fmla="*/ 482433 w 1500848"/>
                <a:gd name="connsiteY32" fmla="*/ 1507463 h 4885973"/>
                <a:gd name="connsiteX33" fmla="*/ 713506 w 1500848"/>
                <a:gd name="connsiteY33" fmla="*/ 1596434 h 4885973"/>
                <a:gd name="connsiteX34" fmla="*/ 592688 w 1500848"/>
                <a:gd name="connsiteY34" fmla="*/ 969659 h 4885973"/>
                <a:gd name="connsiteX35" fmla="*/ 356902 w 1500848"/>
                <a:gd name="connsiteY35" fmla="*/ 862930 h 4885973"/>
                <a:gd name="connsiteX36" fmla="*/ 134327 w 1500848"/>
                <a:gd name="connsiteY36" fmla="*/ 0 h 4885973"/>
                <a:gd name="connsiteX37" fmla="*/ 195266 w 1500848"/>
                <a:gd name="connsiteY37" fmla="*/ 33015 h 4885973"/>
                <a:gd name="connsiteX38" fmla="*/ 326181 w 1500848"/>
                <a:gd name="connsiteY38" fmla="*/ 705190 h 4885973"/>
                <a:gd name="connsiteX39" fmla="*/ 564433 w 1500848"/>
                <a:gd name="connsiteY39" fmla="*/ 823080 h 4885973"/>
                <a:gd name="connsiteX40" fmla="*/ 464528 w 1500848"/>
                <a:gd name="connsiteY40" fmla="*/ 304800 h 4885973"/>
                <a:gd name="connsiteX41" fmla="*/ 545025 w 1500848"/>
                <a:gd name="connsiteY41" fmla="*/ 308583 h 4885973"/>
                <a:gd name="connsiteX42" fmla="*/ 566932 w 1500848"/>
                <a:gd name="connsiteY42" fmla="*/ 308716 h 4885973"/>
                <a:gd name="connsiteX43" fmla="*/ 566127 w 1500848"/>
                <a:gd name="connsiteY43" fmla="*/ 304800 h 4885973"/>
                <a:gd name="connsiteX44" fmla="*/ 573752 w 1500848"/>
                <a:gd name="connsiteY44" fmla="*/ 308626 h 4885973"/>
                <a:gd name="connsiteX45" fmla="*/ 575027 w 1500848"/>
                <a:gd name="connsiteY45" fmla="*/ 308608 h 4885973"/>
                <a:gd name="connsiteX46" fmla="*/ 575178 w 1500848"/>
                <a:gd name="connsiteY46" fmla="*/ 309342 h 4885973"/>
                <a:gd name="connsiteX47" fmla="*/ 621994 w 1500848"/>
                <a:gd name="connsiteY47" fmla="*/ 332836 h 4885973"/>
                <a:gd name="connsiteX48" fmla="*/ 1061421 w 1500848"/>
                <a:gd name="connsiteY48" fmla="*/ 2463805 h 4885973"/>
                <a:gd name="connsiteX49" fmla="*/ 1500848 w 1500848"/>
                <a:gd name="connsiteY49" fmla="*/ 4594774 h 4885973"/>
                <a:gd name="connsiteX50" fmla="*/ 1462113 w 1500848"/>
                <a:gd name="connsiteY50" fmla="*/ 4624960 h 4885973"/>
                <a:gd name="connsiteX51" fmla="*/ 1464018 w 1500848"/>
                <a:gd name="connsiteY51" fmla="*/ 4634230 h 4885973"/>
                <a:gd name="connsiteX52" fmla="*/ 1296372 w 1500848"/>
                <a:gd name="connsiteY52" fmla="*/ 4620200 h 4885973"/>
                <a:gd name="connsiteX53" fmla="*/ 1166020 w 1500848"/>
                <a:gd name="connsiteY53" fmla="*/ 3943966 h 4885973"/>
                <a:gd name="connsiteX54" fmla="*/ 970425 w 1500848"/>
                <a:gd name="connsiteY54" fmla="*/ 4013036 h 4885973"/>
                <a:gd name="connsiteX55" fmla="*/ 1130009 w 1500848"/>
                <a:gd name="connsiteY55" fmla="*/ 4832411 h 4885973"/>
                <a:gd name="connsiteX56" fmla="*/ 1072850 w 1500848"/>
                <a:gd name="connsiteY56" fmla="*/ 4884421 h 4885973"/>
                <a:gd name="connsiteX57" fmla="*/ 458300 w 1500848"/>
                <a:gd name="connsiteY57" fmla="*/ 1686072 h 4885973"/>
                <a:gd name="connsiteX58" fmla="*/ 453521 w 1500848"/>
                <a:gd name="connsiteY58" fmla="*/ 1686072 h 4885973"/>
                <a:gd name="connsiteX59" fmla="*/ 1069340 w 1500848"/>
                <a:gd name="connsiteY59" fmla="*/ 4885973 h 4885973"/>
                <a:gd name="connsiteX60" fmla="*/ 863591 w 1500848"/>
                <a:gd name="connsiteY60" fmla="*/ 4849075 h 4885973"/>
                <a:gd name="connsiteX61" fmla="*/ 0 w 1500848"/>
                <a:gd name="connsiteY61" fmla="*/ 2716 h 4885973"/>
                <a:gd name="connsiteX62" fmla="*/ 27742 w 1500848"/>
                <a:gd name="connsiteY62" fmla="*/ 42 h 4885973"/>
                <a:gd name="connsiteX63" fmla="*/ 129559 w 1500848"/>
                <a:gd name="connsiteY63" fmla="*/ 2716 h 4885973"/>
                <a:gd name="connsiteX64" fmla="*/ 134327 w 1500848"/>
                <a:gd name="connsiteY64" fmla="*/ 0 h 4885973"/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148565 w 1500848"/>
                <a:gd name="connsiteY4" fmla="*/ 3853413 h 4885973"/>
                <a:gd name="connsiteX5" fmla="*/ 1023935 w 1500848"/>
                <a:gd name="connsiteY5" fmla="*/ 3206862 h 4885973"/>
                <a:gd name="connsiteX6" fmla="*/ 814842 w 1500848"/>
                <a:gd name="connsiteY6" fmla="*/ 3214199 h 4885973"/>
                <a:gd name="connsiteX7" fmla="*/ 944868 w 1500848"/>
                <a:gd name="connsiteY7" fmla="*/ 3881811 h 4885973"/>
                <a:gd name="connsiteX8" fmla="*/ 1142647 w 1500848"/>
                <a:gd name="connsiteY8" fmla="*/ 3822714 h 4885973"/>
                <a:gd name="connsiteX9" fmla="*/ 1023935 w 1500848"/>
                <a:gd name="connsiteY9" fmla="*/ 3206862 h 4885973"/>
                <a:gd name="connsiteX10" fmla="*/ 1021246 w 1500848"/>
                <a:gd name="connsiteY10" fmla="*/ 3192914 h 4885973"/>
                <a:gd name="connsiteX11" fmla="*/ 812196 w 1500848"/>
                <a:gd name="connsiteY11" fmla="*/ 3200613 h 4885973"/>
                <a:gd name="connsiteX12" fmla="*/ 812364 w 1500848"/>
                <a:gd name="connsiteY12" fmla="*/ 3201476 h 4885973"/>
                <a:gd name="connsiteX13" fmla="*/ 1021320 w 1500848"/>
                <a:gd name="connsiteY13" fmla="*/ 3193296 h 4885973"/>
                <a:gd name="connsiteX14" fmla="*/ 1021246 w 1500848"/>
                <a:gd name="connsiteY14" fmla="*/ 3192914 h 4885973"/>
                <a:gd name="connsiteX15" fmla="*/ 663056 w 1500848"/>
                <a:gd name="connsiteY15" fmla="*/ 2434858 h 4885973"/>
                <a:gd name="connsiteX16" fmla="*/ 794840 w 1500848"/>
                <a:gd name="connsiteY16" fmla="*/ 3111500 h 4885973"/>
                <a:gd name="connsiteX17" fmla="*/ 1005553 w 1500848"/>
                <a:gd name="connsiteY17" fmla="*/ 3111500 h 4885973"/>
                <a:gd name="connsiteX18" fmla="*/ 881831 w 1500848"/>
                <a:gd name="connsiteY18" fmla="*/ 2469662 h 4885973"/>
                <a:gd name="connsiteX19" fmla="*/ 663056 w 1500848"/>
                <a:gd name="connsiteY19" fmla="*/ 2434858 h 4885973"/>
                <a:gd name="connsiteX20" fmla="*/ 655857 w 1500848"/>
                <a:gd name="connsiteY20" fmla="*/ 2397896 h 4885973"/>
                <a:gd name="connsiteX21" fmla="*/ 656369 w 1500848"/>
                <a:gd name="connsiteY21" fmla="*/ 2400523 h 4885973"/>
                <a:gd name="connsiteX22" fmla="*/ 875520 w 1500848"/>
                <a:gd name="connsiteY22" fmla="*/ 2436922 h 4885973"/>
                <a:gd name="connsiteX23" fmla="*/ 875039 w 1500848"/>
                <a:gd name="connsiteY23" fmla="*/ 2434428 h 4885973"/>
                <a:gd name="connsiteX24" fmla="*/ 655857 w 1500848"/>
                <a:gd name="connsiteY24" fmla="*/ 2397896 h 4885973"/>
                <a:gd name="connsiteX25" fmla="*/ 515474 w 1500848"/>
                <a:gd name="connsiteY25" fmla="*/ 1677107 h 4885973"/>
                <a:gd name="connsiteX26" fmla="*/ 638346 w 1500848"/>
                <a:gd name="connsiteY26" fmla="*/ 2307988 h 4885973"/>
                <a:gd name="connsiteX27" fmla="*/ 859108 w 1500848"/>
                <a:gd name="connsiteY27" fmla="*/ 2351782 h 4885973"/>
                <a:gd name="connsiteX28" fmla="*/ 742526 w 1500848"/>
                <a:gd name="connsiteY28" fmla="*/ 1746985 h 4885973"/>
                <a:gd name="connsiteX29" fmla="*/ 738854 w 1500848"/>
                <a:gd name="connsiteY29" fmla="*/ 1747520 h 4885973"/>
                <a:gd name="connsiteX30" fmla="*/ 515474 w 1500848"/>
                <a:gd name="connsiteY30" fmla="*/ 1677107 h 4885973"/>
                <a:gd name="connsiteX31" fmla="*/ 356902 w 1500848"/>
                <a:gd name="connsiteY31" fmla="*/ 862930 h 4885973"/>
                <a:gd name="connsiteX32" fmla="*/ 482433 w 1500848"/>
                <a:gd name="connsiteY32" fmla="*/ 1507463 h 4885973"/>
                <a:gd name="connsiteX33" fmla="*/ 713506 w 1500848"/>
                <a:gd name="connsiteY33" fmla="*/ 1596434 h 4885973"/>
                <a:gd name="connsiteX34" fmla="*/ 592688 w 1500848"/>
                <a:gd name="connsiteY34" fmla="*/ 969659 h 4885973"/>
                <a:gd name="connsiteX35" fmla="*/ 356902 w 1500848"/>
                <a:gd name="connsiteY35" fmla="*/ 862930 h 4885973"/>
                <a:gd name="connsiteX36" fmla="*/ 134327 w 1500848"/>
                <a:gd name="connsiteY36" fmla="*/ 0 h 4885973"/>
                <a:gd name="connsiteX37" fmla="*/ 195266 w 1500848"/>
                <a:gd name="connsiteY37" fmla="*/ 33015 h 4885973"/>
                <a:gd name="connsiteX38" fmla="*/ 326181 w 1500848"/>
                <a:gd name="connsiteY38" fmla="*/ 705190 h 4885973"/>
                <a:gd name="connsiteX39" fmla="*/ 564433 w 1500848"/>
                <a:gd name="connsiteY39" fmla="*/ 823080 h 4885973"/>
                <a:gd name="connsiteX40" fmla="*/ 464528 w 1500848"/>
                <a:gd name="connsiteY40" fmla="*/ 304800 h 4885973"/>
                <a:gd name="connsiteX41" fmla="*/ 545025 w 1500848"/>
                <a:gd name="connsiteY41" fmla="*/ 308583 h 4885973"/>
                <a:gd name="connsiteX42" fmla="*/ 566932 w 1500848"/>
                <a:gd name="connsiteY42" fmla="*/ 308716 h 4885973"/>
                <a:gd name="connsiteX43" fmla="*/ 566127 w 1500848"/>
                <a:gd name="connsiteY43" fmla="*/ 304800 h 4885973"/>
                <a:gd name="connsiteX44" fmla="*/ 573752 w 1500848"/>
                <a:gd name="connsiteY44" fmla="*/ 308626 h 4885973"/>
                <a:gd name="connsiteX45" fmla="*/ 575027 w 1500848"/>
                <a:gd name="connsiteY45" fmla="*/ 308608 h 4885973"/>
                <a:gd name="connsiteX46" fmla="*/ 575178 w 1500848"/>
                <a:gd name="connsiteY46" fmla="*/ 309342 h 4885973"/>
                <a:gd name="connsiteX47" fmla="*/ 621994 w 1500848"/>
                <a:gd name="connsiteY47" fmla="*/ 332836 h 4885973"/>
                <a:gd name="connsiteX48" fmla="*/ 1061421 w 1500848"/>
                <a:gd name="connsiteY48" fmla="*/ 2463805 h 4885973"/>
                <a:gd name="connsiteX49" fmla="*/ 1500848 w 1500848"/>
                <a:gd name="connsiteY49" fmla="*/ 4594774 h 4885973"/>
                <a:gd name="connsiteX50" fmla="*/ 1462113 w 1500848"/>
                <a:gd name="connsiteY50" fmla="*/ 4624960 h 4885973"/>
                <a:gd name="connsiteX51" fmla="*/ 1464018 w 1500848"/>
                <a:gd name="connsiteY51" fmla="*/ 4634230 h 4885973"/>
                <a:gd name="connsiteX52" fmla="*/ 1296372 w 1500848"/>
                <a:gd name="connsiteY52" fmla="*/ 4620200 h 4885973"/>
                <a:gd name="connsiteX53" fmla="*/ 1166020 w 1500848"/>
                <a:gd name="connsiteY53" fmla="*/ 3943966 h 4885973"/>
                <a:gd name="connsiteX54" fmla="*/ 970425 w 1500848"/>
                <a:gd name="connsiteY54" fmla="*/ 4013036 h 4885973"/>
                <a:gd name="connsiteX55" fmla="*/ 1130009 w 1500848"/>
                <a:gd name="connsiteY55" fmla="*/ 4832411 h 4885973"/>
                <a:gd name="connsiteX56" fmla="*/ 1072850 w 1500848"/>
                <a:gd name="connsiteY56" fmla="*/ 4884421 h 4885973"/>
                <a:gd name="connsiteX57" fmla="*/ 458300 w 1500848"/>
                <a:gd name="connsiteY57" fmla="*/ 1686072 h 4885973"/>
                <a:gd name="connsiteX58" fmla="*/ 1069340 w 1500848"/>
                <a:gd name="connsiteY58" fmla="*/ 4885973 h 4885973"/>
                <a:gd name="connsiteX59" fmla="*/ 863591 w 1500848"/>
                <a:gd name="connsiteY59" fmla="*/ 4849075 h 4885973"/>
                <a:gd name="connsiteX60" fmla="*/ 0 w 1500848"/>
                <a:gd name="connsiteY60" fmla="*/ 2716 h 4885973"/>
                <a:gd name="connsiteX61" fmla="*/ 27742 w 1500848"/>
                <a:gd name="connsiteY61" fmla="*/ 42 h 4885973"/>
                <a:gd name="connsiteX62" fmla="*/ 129559 w 1500848"/>
                <a:gd name="connsiteY62" fmla="*/ 2716 h 4885973"/>
                <a:gd name="connsiteX63" fmla="*/ 134327 w 1500848"/>
                <a:gd name="connsiteY63" fmla="*/ 0 h 4885973"/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148565 w 1500848"/>
                <a:gd name="connsiteY4" fmla="*/ 3853413 h 4885973"/>
                <a:gd name="connsiteX5" fmla="*/ 1023935 w 1500848"/>
                <a:gd name="connsiteY5" fmla="*/ 3206862 h 4885973"/>
                <a:gd name="connsiteX6" fmla="*/ 814842 w 1500848"/>
                <a:gd name="connsiteY6" fmla="*/ 3214199 h 4885973"/>
                <a:gd name="connsiteX7" fmla="*/ 944868 w 1500848"/>
                <a:gd name="connsiteY7" fmla="*/ 3881811 h 4885973"/>
                <a:gd name="connsiteX8" fmla="*/ 1142647 w 1500848"/>
                <a:gd name="connsiteY8" fmla="*/ 3822714 h 4885973"/>
                <a:gd name="connsiteX9" fmla="*/ 1023935 w 1500848"/>
                <a:gd name="connsiteY9" fmla="*/ 3206862 h 4885973"/>
                <a:gd name="connsiteX10" fmla="*/ 1021246 w 1500848"/>
                <a:gd name="connsiteY10" fmla="*/ 3192914 h 4885973"/>
                <a:gd name="connsiteX11" fmla="*/ 812196 w 1500848"/>
                <a:gd name="connsiteY11" fmla="*/ 3200613 h 4885973"/>
                <a:gd name="connsiteX12" fmla="*/ 812364 w 1500848"/>
                <a:gd name="connsiteY12" fmla="*/ 3201476 h 4885973"/>
                <a:gd name="connsiteX13" fmla="*/ 1021320 w 1500848"/>
                <a:gd name="connsiteY13" fmla="*/ 3193296 h 4885973"/>
                <a:gd name="connsiteX14" fmla="*/ 1021246 w 1500848"/>
                <a:gd name="connsiteY14" fmla="*/ 3192914 h 4885973"/>
                <a:gd name="connsiteX15" fmla="*/ 663056 w 1500848"/>
                <a:gd name="connsiteY15" fmla="*/ 2434858 h 4885973"/>
                <a:gd name="connsiteX16" fmla="*/ 794840 w 1500848"/>
                <a:gd name="connsiteY16" fmla="*/ 3111500 h 4885973"/>
                <a:gd name="connsiteX17" fmla="*/ 1005553 w 1500848"/>
                <a:gd name="connsiteY17" fmla="*/ 3111500 h 4885973"/>
                <a:gd name="connsiteX18" fmla="*/ 881831 w 1500848"/>
                <a:gd name="connsiteY18" fmla="*/ 2469662 h 4885973"/>
                <a:gd name="connsiteX19" fmla="*/ 663056 w 1500848"/>
                <a:gd name="connsiteY19" fmla="*/ 2434858 h 4885973"/>
                <a:gd name="connsiteX20" fmla="*/ 655857 w 1500848"/>
                <a:gd name="connsiteY20" fmla="*/ 2397896 h 4885973"/>
                <a:gd name="connsiteX21" fmla="*/ 656369 w 1500848"/>
                <a:gd name="connsiteY21" fmla="*/ 2400523 h 4885973"/>
                <a:gd name="connsiteX22" fmla="*/ 875520 w 1500848"/>
                <a:gd name="connsiteY22" fmla="*/ 2436922 h 4885973"/>
                <a:gd name="connsiteX23" fmla="*/ 875039 w 1500848"/>
                <a:gd name="connsiteY23" fmla="*/ 2434428 h 4885973"/>
                <a:gd name="connsiteX24" fmla="*/ 655857 w 1500848"/>
                <a:gd name="connsiteY24" fmla="*/ 2397896 h 4885973"/>
                <a:gd name="connsiteX25" fmla="*/ 515474 w 1500848"/>
                <a:gd name="connsiteY25" fmla="*/ 1677107 h 4885973"/>
                <a:gd name="connsiteX26" fmla="*/ 638346 w 1500848"/>
                <a:gd name="connsiteY26" fmla="*/ 2307988 h 4885973"/>
                <a:gd name="connsiteX27" fmla="*/ 859108 w 1500848"/>
                <a:gd name="connsiteY27" fmla="*/ 2351782 h 4885973"/>
                <a:gd name="connsiteX28" fmla="*/ 742526 w 1500848"/>
                <a:gd name="connsiteY28" fmla="*/ 1746985 h 4885973"/>
                <a:gd name="connsiteX29" fmla="*/ 738854 w 1500848"/>
                <a:gd name="connsiteY29" fmla="*/ 1747520 h 4885973"/>
                <a:gd name="connsiteX30" fmla="*/ 515474 w 1500848"/>
                <a:gd name="connsiteY30" fmla="*/ 1677107 h 4885973"/>
                <a:gd name="connsiteX31" fmla="*/ 356902 w 1500848"/>
                <a:gd name="connsiteY31" fmla="*/ 862930 h 4885973"/>
                <a:gd name="connsiteX32" fmla="*/ 482433 w 1500848"/>
                <a:gd name="connsiteY32" fmla="*/ 1507463 h 4885973"/>
                <a:gd name="connsiteX33" fmla="*/ 713506 w 1500848"/>
                <a:gd name="connsiteY33" fmla="*/ 1596434 h 4885973"/>
                <a:gd name="connsiteX34" fmla="*/ 592688 w 1500848"/>
                <a:gd name="connsiteY34" fmla="*/ 969659 h 4885973"/>
                <a:gd name="connsiteX35" fmla="*/ 356902 w 1500848"/>
                <a:gd name="connsiteY35" fmla="*/ 862930 h 4885973"/>
                <a:gd name="connsiteX36" fmla="*/ 134327 w 1500848"/>
                <a:gd name="connsiteY36" fmla="*/ 0 h 4885973"/>
                <a:gd name="connsiteX37" fmla="*/ 195266 w 1500848"/>
                <a:gd name="connsiteY37" fmla="*/ 33015 h 4885973"/>
                <a:gd name="connsiteX38" fmla="*/ 326181 w 1500848"/>
                <a:gd name="connsiteY38" fmla="*/ 705190 h 4885973"/>
                <a:gd name="connsiteX39" fmla="*/ 564433 w 1500848"/>
                <a:gd name="connsiteY39" fmla="*/ 823080 h 4885973"/>
                <a:gd name="connsiteX40" fmla="*/ 464528 w 1500848"/>
                <a:gd name="connsiteY40" fmla="*/ 304800 h 4885973"/>
                <a:gd name="connsiteX41" fmla="*/ 545025 w 1500848"/>
                <a:gd name="connsiteY41" fmla="*/ 308583 h 4885973"/>
                <a:gd name="connsiteX42" fmla="*/ 566932 w 1500848"/>
                <a:gd name="connsiteY42" fmla="*/ 308716 h 4885973"/>
                <a:gd name="connsiteX43" fmla="*/ 566127 w 1500848"/>
                <a:gd name="connsiteY43" fmla="*/ 304800 h 4885973"/>
                <a:gd name="connsiteX44" fmla="*/ 573752 w 1500848"/>
                <a:gd name="connsiteY44" fmla="*/ 308626 h 4885973"/>
                <a:gd name="connsiteX45" fmla="*/ 575027 w 1500848"/>
                <a:gd name="connsiteY45" fmla="*/ 308608 h 4885973"/>
                <a:gd name="connsiteX46" fmla="*/ 575178 w 1500848"/>
                <a:gd name="connsiteY46" fmla="*/ 309342 h 4885973"/>
                <a:gd name="connsiteX47" fmla="*/ 621994 w 1500848"/>
                <a:gd name="connsiteY47" fmla="*/ 332836 h 4885973"/>
                <a:gd name="connsiteX48" fmla="*/ 1061421 w 1500848"/>
                <a:gd name="connsiteY48" fmla="*/ 2463805 h 4885973"/>
                <a:gd name="connsiteX49" fmla="*/ 1500848 w 1500848"/>
                <a:gd name="connsiteY49" fmla="*/ 4594774 h 4885973"/>
                <a:gd name="connsiteX50" fmla="*/ 1462113 w 1500848"/>
                <a:gd name="connsiteY50" fmla="*/ 4624960 h 4885973"/>
                <a:gd name="connsiteX51" fmla="*/ 1464018 w 1500848"/>
                <a:gd name="connsiteY51" fmla="*/ 4634230 h 4885973"/>
                <a:gd name="connsiteX52" fmla="*/ 1296372 w 1500848"/>
                <a:gd name="connsiteY52" fmla="*/ 4620200 h 4885973"/>
                <a:gd name="connsiteX53" fmla="*/ 1166020 w 1500848"/>
                <a:gd name="connsiteY53" fmla="*/ 3943966 h 4885973"/>
                <a:gd name="connsiteX54" fmla="*/ 970425 w 1500848"/>
                <a:gd name="connsiteY54" fmla="*/ 4013036 h 4885973"/>
                <a:gd name="connsiteX55" fmla="*/ 1130009 w 1500848"/>
                <a:gd name="connsiteY55" fmla="*/ 4832411 h 4885973"/>
                <a:gd name="connsiteX56" fmla="*/ 1072850 w 1500848"/>
                <a:gd name="connsiteY56" fmla="*/ 4884421 h 4885973"/>
                <a:gd name="connsiteX57" fmla="*/ 1069340 w 1500848"/>
                <a:gd name="connsiteY57" fmla="*/ 4885973 h 4885973"/>
                <a:gd name="connsiteX58" fmla="*/ 863591 w 1500848"/>
                <a:gd name="connsiteY58" fmla="*/ 4849075 h 4885973"/>
                <a:gd name="connsiteX59" fmla="*/ 0 w 1500848"/>
                <a:gd name="connsiteY59" fmla="*/ 2716 h 4885973"/>
                <a:gd name="connsiteX60" fmla="*/ 27742 w 1500848"/>
                <a:gd name="connsiteY60" fmla="*/ 42 h 4885973"/>
                <a:gd name="connsiteX61" fmla="*/ 129559 w 1500848"/>
                <a:gd name="connsiteY61" fmla="*/ 2716 h 4885973"/>
                <a:gd name="connsiteX62" fmla="*/ 134327 w 1500848"/>
                <a:gd name="connsiteY62" fmla="*/ 0 h 4885973"/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148565 w 1500848"/>
                <a:gd name="connsiteY4" fmla="*/ 3853413 h 4885973"/>
                <a:gd name="connsiteX5" fmla="*/ 1023935 w 1500848"/>
                <a:gd name="connsiteY5" fmla="*/ 3206862 h 4885973"/>
                <a:gd name="connsiteX6" fmla="*/ 814842 w 1500848"/>
                <a:gd name="connsiteY6" fmla="*/ 3214199 h 4885973"/>
                <a:gd name="connsiteX7" fmla="*/ 944868 w 1500848"/>
                <a:gd name="connsiteY7" fmla="*/ 3881811 h 4885973"/>
                <a:gd name="connsiteX8" fmla="*/ 1142647 w 1500848"/>
                <a:gd name="connsiteY8" fmla="*/ 3822714 h 4885973"/>
                <a:gd name="connsiteX9" fmla="*/ 1023935 w 1500848"/>
                <a:gd name="connsiteY9" fmla="*/ 3206862 h 4885973"/>
                <a:gd name="connsiteX10" fmla="*/ 1021246 w 1500848"/>
                <a:gd name="connsiteY10" fmla="*/ 3192914 h 4885973"/>
                <a:gd name="connsiteX11" fmla="*/ 812196 w 1500848"/>
                <a:gd name="connsiteY11" fmla="*/ 3200613 h 4885973"/>
                <a:gd name="connsiteX12" fmla="*/ 812364 w 1500848"/>
                <a:gd name="connsiteY12" fmla="*/ 3201476 h 4885973"/>
                <a:gd name="connsiteX13" fmla="*/ 1021320 w 1500848"/>
                <a:gd name="connsiteY13" fmla="*/ 3193296 h 4885973"/>
                <a:gd name="connsiteX14" fmla="*/ 1021246 w 1500848"/>
                <a:gd name="connsiteY14" fmla="*/ 3192914 h 4885973"/>
                <a:gd name="connsiteX15" fmla="*/ 663056 w 1500848"/>
                <a:gd name="connsiteY15" fmla="*/ 2434858 h 4885973"/>
                <a:gd name="connsiteX16" fmla="*/ 794840 w 1500848"/>
                <a:gd name="connsiteY16" fmla="*/ 3111500 h 4885973"/>
                <a:gd name="connsiteX17" fmla="*/ 1005553 w 1500848"/>
                <a:gd name="connsiteY17" fmla="*/ 3111500 h 4885973"/>
                <a:gd name="connsiteX18" fmla="*/ 881831 w 1500848"/>
                <a:gd name="connsiteY18" fmla="*/ 2469662 h 4885973"/>
                <a:gd name="connsiteX19" fmla="*/ 663056 w 1500848"/>
                <a:gd name="connsiteY19" fmla="*/ 2434858 h 4885973"/>
                <a:gd name="connsiteX20" fmla="*/ 655857 w 1500848"/>
                <a:gd name="connsiteY20" fmla="*/ 2397896 h 4885973"/>
                <a:gd name="connsiteX21" fmla="*/ 656369 w 1500848"/>
                <a:gd name="connsiteY21" fmla="*/ 2400523 h 4885973"/>
                <a:gd name="connsiteX22" fmla="*/ 875520 w 1500848"/>
                <a:gd name="connsiteY22" fmla="*/ 2436922 h 4885973"/>
                <a:gd name="connsiteX23" fmla="*/ 655857 w 1500848"/>
                <a:gd name="connsiteY23" fmla="*/ 2397896 h 4885973"/>
                <a:gd name="connsiteX24" fmla="*/ 515474 w 1500848"/>
                <a:gd name="connsiteY24" fmla="*/ 1677107 h 4885973"/>
                <a:gd name="connsiteX25" fmla="*/ 638346 w 1500848"/>
                <a:gd name="connsiteY25" fmla="*/ 2307988 h 4885973"/>
                <a:gd name="connsiteX26" fmla="*/ 859108 w 1500848"/>
                <a:gd name="connsiteY26" fmla="*/ 2351782 h 4885973"/>
                <a:gd name="connsiteX27" fmla="*/ 742526 w 1500848"/>
                <a:gd name="connsiteY27" fmla="*/ 1746985 h 4885973"/>
                <a:gd name="connsiteX28" fmla="*/ 738854 w 1500848"/>
                <a:gd name="connsiteY28" fmla="*/ 1747520 h 4885973"/>
                <a:gd name="connsiteX29" fmla="*/ 515474 w 1500848"/>
                <a:gd name="connsiteY29" fmla="*/ 1677107 h 4885973"/>
                <a:gd name="connsiteX30" fmla="*/ 356902 w 1500848"/>
                <a:gd name="connsiteY30" fmla="*/ 862930 h 4885973"/>
                <a:gd name="connsiteX31" fmla="*/ 482433 w 1500848"/>
                <a:gd name="connsiteY31" fmla="*/ 1507463 h 4885973"/>
                <a:gd name="connsiteX32" fmla="*/ 713506 w 1500848"/>
                <a:gd name="connsiteY32" fmla="*/ 1596434 h 4885973"/>
                <a:gd name="connsiteX33" fmla="*/ 592688 w 1500848"/>
                <a:gd name="connsiteY33" fmla="*/ 969659 h 4885973"/>
                <a:gd name="connsiteX34" fmla="*/ 356902 w 1500848"/>
                <a:gd name="connsiteY34" fmla="*/ 862930 h 4885973"/>
                <a:gd name="connsiteX35" fmla="*/ 134327 w 1500848"/>
                <a:gd name="connsiteY35" fmla="*/ 0 h 4885973"/>
                <a:gd name="connsiteX36" fmla="*/ 195266 w 1500848"/>
                <a:gd name="connsiteY36" fmla="*/ 33015 h 4885973"/>
                <a:gd name="connsiteX37" fmla="*/ 326181 w 1500848"/>
                <a:gd name="connsiteY37" fmla="*/ 705190 h 4885973"/>
                <a:gd name="connsiteX38" fmla="*/ 564433 w 1500848"/>
                <a:gd name="connsiteY38" fmla="*/ 823080 h 4885973"/>
                <a:gd name="connsiteX39" fmla="*/ 464528 w 1500848"/>
                <a:gd name="connsiteY39" fmla="*/ 304800 h 4885973"/>
                <a:gd name="connsiteX40" fmla="*/ 545025 w 1500848"/>
                <a:gd name="connsiteY40" fmla="*/ 308583 h 4885973"/>
                <a:gd name="connsiteX41" fmla="*/ 566932 w 1500848"/>
                <a:gd name="connsiteY41" fmla="*/ 308716 h 4885973"/>
                <a:gd name="connsiteX42" fmla="*/ 566127 w 1500848"/>
                <a:gd name="connsiteY42" fmla="*/ 304800 h 4885973"/>
                <a:gd name="connsiteX43" fmla="*/ 573752 w 1500848"/>
                <a:gd name="connsiteY43" fmla="*/ 308626 h 4885973"/>
                <a:gd name="connsiteX44" fmla="*/ 575027 w 1500848"/>
                <a:gd name="connsiteY44" fmla="*/ 308608 h 4885973"/>
                <a:gd name="connsiteX45" fmla="*/ 575178 w 1500848"/>
                <a:gd name="connsiteY45" fmla="*/ 309342 h 4885973"/>
                <a:gd name="connsiteX46" fmla="*/ 621994 w 1500848"/>
                <a:gd name="connsiteY46" fmla="*/ 332836 h 4885973"/>
                <a:gd name="connsiteX47" fmla="*/ 1061421 w 1500848"/>
                <a:gd name="connsiteY47" fmla="*/ 2463805 h 4885973"/>
                <a:gd name="connsiteX48" fmla="*/ 1500848 w 1500848"/>
                <a:gd name="connsiteY48" fmla="*/ 4594774 h 4885973"/>
                <a:gd name="connsiteX49" fmla="*/ 1462113 w 1500848"/>
                <a:gd name="connsiteY49" fmla="*/ 4624960 h 4885973"/>
                <a:gd name="connsiteX50" fmla="*/ 1464018 w 1500848"/>
                <a:gd name="connsiteY50" fmla="*/ 4634230 h 4885973"/>
                <a:gd name="connsiteX51" fmla="*/ 1296372 w 1500848"/>
                <a:gd name="connsiteY51" fmla="*/ 4620200 h 4885973"/>
                <a:gd name="connsiteX52" fmla="*/ 1166020 w 1500848"/>
                <a:gd name="connsiteY52" fmla="*/ 3943966 h 4885973"/>
                <a:gd name="connsiteX53" fmla="*/ 970425 w 1500848"/>
                <a:gd name="connsiteY53" fmla="*/ 4013036 h 4885973"/>
                <a:gd name="connsiteX54" fmla="*/ 1130009 w 1500848"/>
                <a:gd name="connsiteY54" fmla="*/ 4832411 h 4885973"/>
                <a:gd name="connsiteX55" fmla="*/ 1072850 w 1500848"/>
                <a:gd name="connsiteY55" fmla="*/ 4884421 h 4885973"/>
                <a:gd name="connsiteX56" fmla="*/ 1069340 w 1500848"/>
                <a:gd name="connsiteY56" fmla="*/ 4885973 h 4885973"/>
                <a:gd name="connsiteX57" fmla="*/ 863591 w 1500848"/>
                <a:gd name="connsiteY57" fmla="*/ 4849075 h 4885973"/>
                <a:gd name="connsiteX58" fmla="*/ 0 w 1500848"/>
                <a:gd name="connsiteY58" fmla="*/ 2716 h 4885973"/>
                <a:gd name="connsiteX59" fmla="*/ 27742 w 1500848"/>
                <a:gd name="connsiteY59" fmla="*/ 42 h 4885973"/>
                <a:gd name="connsiteX60" fmla="*/ 129559 w 1500848"/>
                <a:gd name="connsiteY60" fmla="*/ 2716 h 4885973"/>
                <a:gd name="connsiteX61" fmla="*/ 134327 w 1500848"/>
                <a:gd name="connsiteY61" fmla="*/ 0 h 4885973"/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148565 w 1500848"/>
                <a:gd name="connsiteY4" fmla="*/ 3853413 h 4885973"/>
                <a:gd name="connsiteX5" fmla="*/ 1023935 w 1500848"/>
                <a:gd name="connsiteY5" fmla="*/ 3206862 h 4885973"/>
                <a:gd name="connsiteX6" fmla="*/ 814842 w 1500848"/>
                <a:gd name="connsiteY6" fmla="*/ 3214199 h 4885973"/>
                <a:gd name="connsiteX7" fmla="*/ 944868 w 1500848"/>
                <a:gd name="connsiteY7" fmla="*/ 3881811 h 4885973"/>
                <a:gd name="connsiteX8" fmla="*/ 1142647 w 1500848"/>
                <a:gd name="connsiteY8" fmla="*/ 3822714 h 4885973"/>
                <a:gd name="connsiteX9" fmla="*/ 1023935 w 1500848"/>
                <a:gd name="connsiteY9" fmla="*/ 3206862 h 4885973"/>
                <a:gd name="connsiteX10" fmla="*/ 1021246 w 1500848"/>
                <a:gd name="connsiteY10" fmla="*/ 3192914 h 4885973"/>
                <a:gd name="connsiteX11" fmla="*/ 812196 w 1500848"/>
                <a:gd name="connsiteY11" fmla="*/ 3200613 h 4885973"/>
                <a:gd name="connsiteX12" fmla="*/ 812364 w 1500848"/>
                <a:gd name="connsiteY12" fmla="*/ 3201476 h 4885973"/>
                <a:gd name="connsiteX13" fmla="*/ 1021320 w 1500848"/>
                <a:gd name="connsiteY13" fmla="*/ 3193296 h 4885973"/>
                <a:gd name="connsiteX14" fmla="*/ 1021246 w 1500848"/>
                <a:gd name="connsiteY14" fmla="*/ 3192914 h 4885973"/>
                <a:gd name="connsiteX15" fmla="*/ 663056 w 1500848"/>
                <a:gd name="connsiteY15" fmla="*/ 2434858 h 4885973"/>
                <a:gd name="connsiteX16" fmla="*/ 794840 w 1500848"/>
                <a:gd name="connsiteY16" fmla="*/ 3111500 h 4885973"/>
                <a:gd name="connsiteX17" fmla="*/ 1005553 w 1500848"/>
                <a:gd name="connsiteY17" fmla="*/ 3111500 h 4885973"/>
                <a:gd name="connsiteX18" fmla="*/ 881831 w 1500848"/>
                <a:gd name="connsiteY18" fmla="*/ 2469662 h 4885973"/>
                <a:gd name="connsiteX19" fmla="*/ 663056 w 1500848"/>
                <a:gd name="connsiteY19" fmla="*/ 2434858 h 4885973"/>
                <a:gd name="connsiteX20" fmla="*/ 875520 w 1500848"/>
                <a:gd name="connsiteY20" fmla="*/ 2436922 h 4885973"/>
                <a:gd name="connsiteX21" fmla="*/ 656369 w 1500848"/>
                <a:gd name="connsiteY21" fmla="*/ 2400523 h 4885973"/>
                <a:gd name="connsiteX22" fmla="*/ 875520 w 1500848"/>
                <a:gd name="connsiteY22" fmla="*/ 2436922 h 4885973"/>
                <a:gd name="connsiteX23" fmla="*/ 515474 w 1500848"/>
                <a:gd name="connsiteY23" fmla="*/ 1677107 h 4885973"/>
                <a:gd name="connsiteX24" fmla="*/ 638346 w 1500848"/>
                <a:gd name="connsiteY24" fmla="*/ 2307988 h 4885973"/>
                <a:gd name="connsiteX25" fmla="*/ 859108 w 1500848"/>
                <a:gd name="connsiteY25" fmla="*/ 2351782 h 4885973"/>
                <a:gd name="connsiteX26" fmla="*/ 742526 w 1500848"/>
                <a:gd name="connsiteY26" fmla="*/ 1746985 h 4885973"/>
                <a:gd name="connsiteX27" fmla="*/ 738854 w 1500848"/>
                <a:gd name="connsiteY27" fmla="*/ 1747520 h 4885973"/>
                <a:gd name="connsiteX28" fmla="*/ 515474 w 1500848"/>
                <a:gd name="connsiteY28" fmla="*/ 1677107 h 4885973"/>
                <a:gd name="connsiteX29" fmla="*/ 356902 w 1500848"/>
                <a:gd name="connsiteY29" fmla="*/ 862930 h 4885973"/>
                <a:gd name="connsiteX30" fmla="*/ 482433 w 1500848"/>
                <a:gd name="connsiteY30" fmla="*/ 1507463 h 4885973"/>
                <a:gd name="connsiteX31" fmla="*/ 713506 w 1500848"/>
                <a:gd name="connsiteY31" fmla="*/ 1596434 h 4885973"/>
                <a:gd name="connsiteX32" fmla="*/ 592688 w 1500848"/>
                <a:gd name="connsiteY32" fmla="*/ 969659 h 4885973"/>
                <a:gd name="connsiteX33" fmla="*/ 356902 w 1500848"/>
                <a:gd name="connsiteY33" fmla="*/ 862930 h 4885973"/>
                <a:gd name="connsiteX34" fmla="*/ 134327 w 1500848"/>
                <a:gd name="connsiteY34" fmla="*/ 0 h 4885973"/>
                <a:gd name="connsiteX35" fmla="*/ 195266 w 1500848"/>
                <a:gd name="connsiteY35" fmla="*/ 33015 h 4885973"/>
                <a:gd name="connsiteX36" fmla="*/ 326181 w 1500848"/>
                <a:gd name="connsiteY36" fmla="*/ 705190 h 4885973"/>
                <a:gd name="connsiteX37" fmla="*/ 564433 w 1500848"/>
                <a:gd name="connsiteY37" fmla="*/ 823080 h 4885973"/>
                <a:gd name="connsiteX38" fmla="*/ 464528 w 1500848"/>
                <a:gd name="connsiteY38" fmla="*/ 304800 h 4885973"/>
                <a:gd name="connsiteX39" fmla="*/ 545025 w 1500848"/>
                <a:gd name="connsiteY39" fmla="*/ 308583 h 4885973"/>
                <a:gd name="connsiteX40" fmla="*/ 566932 w 1500848"/>
                <a:gd name="connsiteY40" fmla="*/ 308716 h 4885973"/>
                <a:gd name="connsiteX41" fmla="*/ 566127 w 1500848"/>
                <a:gd name="connsiteY41" fmla="*/ 304800 h 4885973"/>
                <a:gd name="connsiteX42" fmla="*/ 573752 w 1500848"/>
                <a:gd name="connsiteY42" fmla="*/ 308626 h 4885973"/>
                <a:gd name="connsiteX43" fmla="*/ 575027 w 1500848"/>
                <a:gd name="connsiteY43" fmla="*/ 308608 h 4885973"/>
                <a:gd name="connsiteX44" fmla="*/ 575178 w 1500848"/>
                <a:gd name="connsiteY44" fmla="*/ 309342 h 4885973"/>
                <a:gd name="connsiteX45" fmla="*/ 621994 w 1500848"/>
                <a:gd name="connsiteY45" fmla="*/ 332836 h 4885973"/>
                <a:gd name="connsiteX46" fmla="*/ 1061421 w 1500848"/>
                <a:gd name="connsiteY46" fmla="*/ 2463805 h 4885973"/>
                <a:gd name="connsiteX47" fmla="*/ 1500848 w 1500848"/>
                <a:gd name="connsiteY47" fmla="*/ 4594774 h 4885973"/>
                <a:gd name="connsiteX48" fmla="*/ 1462113 w 1500848"/>
                <a:gd name="connsiteY48" fmla="*/ 4624960 h 4885973"/>
                <a:gd name="connsiteX49" fmla="*/ 1464018 w 1500848"/>
                <a:gd name="connsiteY49" fmla="*/ 4634230 h 4885973"/>
                <a:gd name="connsiteX50" fmla="*/ 1296372 w 1500848"/>
                <a:gd name="connsiteY50" fmla="*/ 4620200 h 4885973"/>
                <a:gd name="connsiteX51" fmla="*/ 1166020 w 1500848"/>
                <a:gd name="connsiteY51" fmla="*/ 3943966 h 4885973"/>
                <a:gd name="connsiteX52" fmla="*/ 970425 w 1500848"/>
                <a:gd name="connsiteY52" fmla="*/ 4013036 h 4885973"/>
                <a:gd name="connsiteX53" fmla="*/ 1130009 w 1500848"/>
                <a:gd name="connsiteY53" fmla="*/ 4832411 h 4885973"/>
                <a:gd name="connsiteX54" fmla="*/ 1072850 w 1500848"/>
                <a:gd name="connsiteY54" fmla="*/ 4884421 h 4885973"/>
                <a:gd name="connsiteX55" fmla="*/ 1069340 w 1500848"/>
                <a:gd name="connsiteY55" fmla="*/ 4885973 h 4885973"/>
                <a:gd name="connsiteX56" fmla="*/ 863591 w 1500848"/>
                <a:gd name="connsiteY56" fmla="*/ 4849075 h 4885973"/>
                <a:gd name="connsiteX57" fmla="*/ 0 w 1500848"/>
                <a:gd name="connsiteY57" fmla="*/ 2716 h 4885973"/>
                <a:gd name="connsiteX58" fmla="*/ 27742 w 1500848"/>
                <a:gd name="connsiteY58" fmla="*/ 42 h 4885973"/>
                <a:gd name="connsiteX59" fmla="*/ 129559 w 1500848"/>
                <a:gd name="connsiteY59" fmla="*/ 2716 h 4885973"/>
                <a:gd name="connsiteX60" fmla="*/ 134327 w 1500848"/>
                <a:gd name="connsiteY60" fmla="*/ 0 h 4885973"/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148565 w 1500848"/>
                <a:gd name="connsiteY4" fmla="*/ 3853413 h 4885973"/>
                <a:gd name="connsiteX5" fmla="*/ 1023935 w 1500848"/>
                <a:gd name="connsiteY5" fmla="*/ 3206862 h 4885973"/>
                <a:gd name="connsiteX6" fmla="*/ 814842 w 1500848"/>
                <a:gd name="connsiteY6" fmla="*/ 3214199 h 4885973"/>
                <a:gd name="connsiteX7" fmla="*/ 944868 w 1500848"/>
                <a:gd name="connsiteY7" fmla="*/ 3881811 h 4885973"/>
                <a:gd name="connsiteX8" fmla="*/ 1142647 w 1500848"/>
                <a:gd name="connsiteY8" fmla="*/ 3822714 h 4885973"/>
                <a:gd name="connsiteX9" fmla="*/ 1023935 w 1500848"/>
                <a:gd name="connsiteY9" fmla="*/ 3206862 h 4885973"/>
                <a:gd name="connsiteX10" fmla="*/ 1021246 w 1500848"/>
                <a:gd name="connsiteY10" fmla="*/ 3192914 h 4885973"/>
                <a:gd name="connsiteX11" fmla="*/ 812196 w 1500848"/>
                <a:gd name="connsiteY11" fmla="*/ 3200613 h 4885973"/>
                <a:gd name="connsiteX12" fmla="*/ 812364 w 1500848"/>
                <a:gd name="connsiteY12" fmla="*/ 3201476 h 4885973"/>
                <a:gd name="connsiteX13" fmla="*/ 1021320 w 1500848"/>
                <a:gd name="connsiteY13" fmla="*/ 3193296 h 4885973"/>
                <a:gd name="connsiteX14" fmla="*/ 1021246 w 1500848"/>
                <a:gd name="connsiteY14" fmla="*/ 3192914 h 4885973"/>
                <a:gd name="connsiteX15" fmla="*/ 663056 w 1500848"/>
                <a:gd name="connsiteY15" fmla="*/ 2434858 h 4885973"/>
                <a:gd name="connsiteX16" fmla="*/ 794840 w 1500848"/>
                <a:gd name="connsiteY16" fmla="*/ 3111500 h 4885973"/>
                <a:gd name="connsiteX17" fmla="*/ 1005553 w 1500848"/>
                <a:gd name="connsiteY17" fmla="*/ 3111500 h 4885973"/>
                <a:gd name="connsiteX18" fmla="*/ 881831 w 1500848"/>
                <a:gd name="connsiteY18" fmla="*/ 2469662 h 4885973"/>
                <a:gd name="connsiteX19" fmla="*/ 663056 w 1500848"/>
                <a:gd name="connsiteY19" fmla="*/ 2434858 h 4885973"/>
                <a:gd name="connsiteX20" fmla="*/ 515474 w 1500848"/>
                <a:gd name="connsiteY20" fmla="*/ 1677107 h 4885973"/>
                <a:gd name="connsiteX21" fmla="*/ 638346 w 1500848"/>
                <a:gd name="connsiteY21" fmla="*/ 2307988 h 4885973"/>
                <a:gd name="connsiteX22" fmla="*/ 859108 w 1500848"/>
                <a:gd name="connsiteY22" fmla="*/ 2351782 h 4885973"/>
                <a:gd name="connsiteX23" fmla="*/ 742526 w 1500848"/>
                <a:gd name="connsiteY23" fmla="*/ 1746985 h 4885973"/>
                <a:gd name="connsiteX24" fmla="*/ 738854 w 1500848"/>
                <a:gd name="connsiteY24" fmla="*/ 1747520 h 4885973"/>
                <a:gd name="connsiteX25" fmla="*/ 515474 w 1500848"/>
                <a:gd name="connsiteY25" fmla="*/ 1677107 h 4885973"/>
                <a:gd name="connsiteX26" fmla="*/ 356902 w 1500848"/>
                <a:gd name="connsiteY26" fmla="*/ 862930 h 4885973"/>
                <a:gd name="connsiteX27" fmla="*/ 482433 w 1500848"/>
                <a:gd name="connsiteY27" fmla="*/ 1507463 h 4885973"/>
                <a:gd name="connsiteX28" fmla="*/ 713506 w 1500848"/>
                <a:gd name="connsiteY28" fmla="*/ 1596434 h 4885973"/>
                <a:gd name="connsiteX29" fmla="*/ 592688 w 1500848"/>
                <a:gd name="connsiteY29" fmla="*/ 969659 h 4885973"/>
                <a:gd name="connsiteX30" fmla="*/ 356902 w 1500848"/>
                <a:gd name="connsiteY30" fmla="*/ 862930 h 4885973"/>
                <a:gd name="connsiteX31" fmla="*/ 134327 w 1500848"/>
                <a:gd name="connsiteY31" fmla="*/ 0 h 4885973"/>
                <a:gd name="connsiteX32" fmla="*/ 195266 w 1500848"/>
                <a:gd name="connsiteY32" fmla="*/ 33015 h 4885973"/>
                <a:gd name="connsiteX33" fmla="*/ 326181 w 1500848"/>
                <a:gd name="connsiteY33" fmla="*/ 705190 h 4885973"/>
                <a:gd name="connsiteX34" fmla="*/ 564433 w 1500848"/>
                <a:gd name="connsiteY34" fmla="*/ 823080 h 4885973"/>
                <a:gd name="connsiteX35" fmla="*/ 464528 w 1500848"/>
                <a:gd name="connsiteY35" fmla="*/ 304800 h 4885973"/>
                <a:gd name="connsiteX36" fmla="*/ 545025 w 1500848"/>
                <a:gd name="connsiteY36" fmla="*/ 308583 h 4885973"/>
                <a:gd name="connsiteX37" fmla="*/ 566932 w 1500848"/>
                <a:gd name="connsiteY37" fmla="*/ 308716 h 4885973"/>
                <a:gd name="connsiteX38" fmla="*/ 566127 w 1500848"/>
                <a:gd name="connsiteY38" fmla="*/ 304800 h 4885973"/>
                <a:gd name="connsiteX39" fmla="*/ 573752 w 1500848"/>
                <a:gd name="connsiteY39" fmla="*/ 308626 h 4885973"/>
                <a:gd name="connsiteX40" fmla="*/ 575027 w 1500848"/>
                <a:gd name="connsiteY40" fmla="*/ 308608 h 4885973"/>
                <a:gd name="connsiteX41" fmla="*/ 575178 w 1500848"/>
                <a:gd name="connsiteY41" fmla="*/ 309342 h 4885973"/>
                <a:gd name="connsiteX42" fmla="*/ 621994 w 1500848"/>
                <a:gd name="connsiteY42" fmla="*/ 332836 h 4885973"/>
                <a:gd name="connsiteX43" fmla="*/ 1061421 w 1500848"/>
                <a:gd name="connsiteY43" fmla="*/ 2463805 h 4885973"/>
                <a:gd name="connsiteX44" fmla="*/ 1500848 w 1500848"/>
                <a:gd name="connsiteY44" fmla="*/ 4594774 h 4885973"/>
                <a:gd name="connsiteX45" fmla="*/ 1462113 w 1500848"/>
                <a:gd name="connsiteY45" fmla="*/ 4624960 h 4885973"/>
                <a:gd name="connsiteX46" fmla="*/ 1464018 w 1500848"/>
                <a:gd name="connsiteY46" fmla="*/ 4634230 h 4885973"/>
                <a:gd name="connsiteX47" fmla="*/ 1296372 w 1500848"/>
                <a:gd name="connsiteY47" fmla="*/ 4620200 h 4885973"/>
                <a:gd name="connsiteX48" fmla="*/ 1166020 w 1500848"/>
                <a:gd name="connsiteY48" fmla="*/ 3943966 h 4885973"/>
                <a:gd name="connsiteX49" fmla="*/ 970425 w 1500848"/>
                <a:gd name="connsiteY49" fmla="*/ 4013036 h 4885973"/>
                <a:gd name="connsiteX50" fmla="*/ 1130009 w 1500848"/>
                <a:gd name="connsiteY50" fmla="*/ 4832411 h 4885973"/>
                <a:gd name="connsiteX51" fmla="*/ 1072850 w 1500848"/>
                <a:gd name="connsiteY51" fmla="*/ 4884421 h 4885973"/>
                <a:gd name="connsiteX52" fmla="*/ 1069340 w 1500848"/>
                <a:gd name="connsiteY52" fmla="*/ 4885973 h 4885973"/>
                <a:gd name="connsiteX53" fmla="*/ 863591 w 1500848"/>
                <a:gd name="connsiteY53" fmla="*/ 4849075 h 4885973"/>
                <a:gd name="connsiteX54" fmla="*/ 0 w 1500848"/>
                <a:gd name="connsiteY54" fmla="*/ 2716 h 4885973"/>
                <a:gd name="connsiteX55" fmla="*/ 27742 w 1500848"/>
                <a:gd name="connsiteY55" fmla="*/ 42 h 4885973"/>
                <a:gd name="connsiteX56" fmla="*/ 129559 w 1500848"/>
                <a:gd name="connsiteY56" fmla="*/ 2716 h 4885973"/>
                <a:gd name="connsiteX57" fmla="*/ 134327 w 1500848"/>
                <a:gd name="connsiteY57" fmla="*/ 0 h 4885973"/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148565 w 1500848"/>
                <a:gd name="connsiteY4" fmla="*/ 3853413 h 4885973"/>
                <a:gd name="connsiteX5" fmla="*/ 1023935 w 1500848"/>
                <a:gd name="connsiteY5" fmla="*/ 3206862 h 4885973"/>
                <a:gd name="connsiteX6" fmla="*/ 814842 w 1500848"/>
                <a:gd name="connsiteY6" fmla="*/ 3214199 h 4885973"/>
                <a:gd name="connsiteX7" fmla="*/ 944868 w 1500848"/>
                <a:gd name="connsiteY7" fmla="*/ 3881811 h 4885973"/>
                <a:gd name="connsiteX8" fmla="*/ 1142647 w 1500848"/>
                <a:gd name="connsiteY8" fmla="*/ 3822714 h 4885973"/>
                <a:gd name="connsiteX9" fmla="*/ 1023935 w 1500848"/>
                <a:gd name="connsiteY9" fmla="*/ 3206862 h 4885973"/>
                <a:gd name="connsiteX10" fmla="*/ 1021246 w 1500848"/>
                <a:gd name="connsiteY10" fmla="*/ 3192914 h 4885973"/>
                <a:gd name="connsiteX11" fmla="*/ 812196 w 1500848"/>
                <a:gd name="connsiteY11" fmla="*/ 3200613 h 4885973"/>
                <a:gd name="connsiteX12" fmla="*/ 812364 w 1500848"/>
                <a:gd name="connsiteY12" fmla="*/ 3201476 h 4885973"/>
                <a:gd name="connsiteX13" fmla="*/ 1021320 w 1500848"/>
                <a:gd name="connsiteY13" fmla="*/ 3193296 h 4885973"/>
                <a:gd name="connsiteX14" fmla="*/ 1021246 w 1500848"/>
                <a:gd name="connsiteY14" fmla="*/ 3192914 h 4885973"/>
                <a:gd name="connsiteX15" fmla="*/ 663056 w 1500848"/>
                <a:gd name="connsiteY15" fmla="*/ 2434858 h 4885973"/>
                <a:gd name="connsiteX16" fmla="*/ 794840 w 1500848"/>
                <a:gd name="connsiteY16" fmla="*/ 3111500 h 4885973"/>
                <a:gd name="connsiteX17" fmla="*/ 1005553 w 1500848"/>
                <a:gd name="connsiteY17" fmla="*/ 3111500 h 4885973"/>
                <a:gd name="connsiteX18" fmla="*/ 881831 w 1500848"/>
                <a:gd name="connsiteY18" fmla="*/ 2469662 h 4885973"/>
                <a:gd name="connsiteX19" fmla="*/ 663056 w 1500848"/>
                <a:gd name="connsiteY19" fmla="*/ 2434858 h 4885973"/>
                <a:gd name="connsiteX20" fmla="*/ 515474 w 1500848"/>
                <a:gd name="connsiteY20" fmla="*/ 1677107 h 4885973"/>
                <a:gd name="connsiteX21" fmla="*/ 638346 w 1500848"/>
                <a:gd name="connsiteY21" fmla="*/ 2307988 h 4885973"/>
                <a:gd name="connsiteX22" fmla="*/ 859108 w 1500848"/>
                <a:gd name="connsiteY22" fmla="*/ 2351782 h 4885973"/>
                <a:gd name="connsiteX23" fmla="*/ 742526 w 1500848"/>
                <a:gd name="connsiteY23" fmla="*/ 1746985 h 4885973"/>
                <a:gd name="connsiteX24" fmla="*/ 738854 w 1500848"/>
                <a:gd name="connsiteY24" fmla="*/ 1747520 h 4885973"/>
                <a:gd name="connsiteX25" fmla="*/ 515474 w 1500848"/>
                <a:gd name="connsiteY25" fmla="*/ 1677107 h 4885973"/>
                <a:gd name="connsiteX26" fmla="*/ 356902 w 1500848"/>
                <a:gd name="connsiteY26" fmla="*/ 862930 h 4885973"/>
                <a:gd name="connsiteX27" fmla="*/ 482433 w 1500848"/>
                <a:gd name="connsiteY27" fmla="*/ 1507463 h 4885973"/>
                <a:gd name="connsiteX28" fmla="*/ 713506 w 1500848"/>
                <a:gd name="connsiteY28" fmla="*/ 1596434 h 4885973"/>
                <a:gd name="connsiteX29" fmla="*/ 592688 w 1500848"/>
                <a:gd name="connsiteY29" fmla="*/ 969659 h 4885973"/>
                <a:gd name="connsiteX30" fmla="*/ 356902 w 1500848"/>
                <a:gd name="connsiteY30" fmla="*/ 862930 h 4885973"/>
                <a:gd name="connsiteX31" fmla="*/ 134327 w 1500848"/>
                <a:gd name="connsiteY31" fmla="*/ 0 h 4885973"/>
                <a:gd name="connsiteX32" fmla="*/ 195266 w 1500848"/>
                <a:gd name="connsiteY32" fmla="*/ 33015 h 4885973"/>
                <a:gd name="connsiteX33" fmla="*/ 326181 w 1500848"/>
                <a:gd name="connsiteY33" fmla="*/ 705190 h 4885973"/>
                <a:gd name="connsiteX34" fmla="*/ 564433 w 1500848"/>
                <a:gd name="connsiteY34" fmla="*/ 823080 h 4885973"/>
                <a:gd name="connsiteX35" fmla="*/ 464528 w 1500848"/>
                <a:gd name="connsiteY35" fmla="*/ 304800 h 4885973"/>
                <a:gd name="connsiteX36" fmla="*/ 545025 w 1500848"/>
                <a:gd name="connsiteY36" fmla="*/ 308583 h 4885973"/>
                <a:gd name="connsiteX37" fmla="*/ 566932 w 1500848"/>
                <a:gd name="connsiteY37" fmla="*/ 308716 h 4885973"/>
                <a:gd name="connsiteX38" fmla="*/ 566127 w 1500848"/>
                <a:gd name="connsiteY38" fmla="*/ 304800 h 4885973"/>
                <a:gd name="connsiteX39" fmla="*/ 573752 w 1500848"/>
                <a:gd name="connsiteY39" fmla="*/ 308626 h 4885973"/>
                <a:gd name="connsiteX40" fmla="*/ 575027 w 1500848"/>
                <a:gd name="connsiteY40" fmla="*/ 308608 h 4885973"/>
                <a:gd name="connsiteX41" fmla="*/ 575178 w 1500848"/>
                <a:gd name="connsiteY41" fmla="*/ 309342 h 4885973"/>
                <a:gd name="connsiteX42" fmla="*/ 621994 w 1500848"/>
                <a:gd name="connsiteY42" fmla="*/ 332836 h 4885973"/>
                <a:gd name="connsiteX43" fmla="*/ 1500848 w 1500848"/>
                <a:gd name="connsiteY43" fmla="*/ 4594774 h 4885973"/>
                <a:gd name="connsiteX44" fmla="*/ 1462113 w 1500848"/>
                <a:gd name="connsiteY44" fmla="*/ 4624960 h 4885973"/>
                <a:gd name="connsiteX45" fmla="*/ 1464018 w 1500848"/>
                <a:gd name="connsiteY45" fmla="*/ 4634230 h 4885973"/>
                <a:gd name="connsiteX46" fmla="*/ 1296372 w 1500848"/>
                <a:gd name="connsiteY46" fmla="*/ 4620200 h 4885973"/>
                <a:gd name="connsiteX47" fmla="*/ 1166020 w 1500848"/>
                <a:gd name="connsiteY47" fmla="*/ 3943966 h 4885973"/>
                <a:gd name="connsiteX48" fmla="*/ 970425 w 1500848"/>
                <a:gd name="connsiteY48" fmla="*/ 4013036 h 4885973"/>
                <a:gd name="connsiteX49" fmla="*/ 1130009 w 1500848"/>
                <a:gd name="connsiteY49" fmla="*/ 4832411 h 4885973"/>
                <a:gd name="connsiteX50" fmla="*/ 1072850 w 1500848"/>
                <a:gd name="connsiteY50" fmla="*/ 4884421 h 4885973"/>
                <a:gd name="connsiteX51" fmla="*/ 1069340 w 1500848"/>
                <a:gd name="connsiteY51" fmla="*/ 4885973 h 4885973"/>
                <a:gd name="connsiteX52" fmla="*/ 863591 w 1500848"/>
                <a:gd name="connsiteY52" fmla="*/ 4849075 h 4885973"/>
                <a:gd name="connsiteX53" fmla="*/ 0 w 1500848"/>
                <a:gd name="connsiteY53" fmla="*/ 2716 h 4885973"/>
                <a:gd name="connsiteX54" fmla="*/ 27742 w 1500848"/>
                <a:gd name="connsiteY54" fmla="*/ 42 h 4885973"/>
                <a:gd name="connsiteX55" fmla="*/ 129559 w 1500848"/>
                <a:gd name="connsiteY55" fmla="*/ 2716 h 4885973"/>
                <a:gd name="connsiteX56" fmla="*/ 134327 w 1500848"/>
                <a:gd name="connsiteY56" fmla="*/ 0 h 4885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500848" h="4885973">
                  <a:moveTo>
                    <a:pt x="1148565" y="3853413"/>
                  </a:moveTo>
                  <a:lnTo>
                    <a:pt x="951341" y="3915045"/>
                  </a:lnTo>
                  <a:lnTo>
                    <a:pt x="952959" y="3923356"/>
                  </a:lnTo>
                  <a:lnTo>
                    <a:pt x="1150237" y="3862090"/>
                  </a:lnTo>
                  <a:lnTo>
                    <a:pt x="1148565" y="3853413"/>
                  </a:lnTo>
                  <a:close/>
                  <a:moveTo>
                    <a:pt x="1023935" y="3206862"/>
                  </a:moveTo>
                  <a:lnTo>
                    <a:pt x="814842" y="3214199"/>
                  </a:lnTo>
                  <a:lnTo>
                    <a:pt x="944868" y="3881811"/>
                  </a:lnTo>
                  <a:lnTo>
                    <a:pt x="1142647" y="3822714"/>
                  </a:lnTo>
                  <a:lnTo>
                    <a:pt x="1023935" y="3206862"/>
                  </a:lnTo>
                  <a:close/>
                  <a:moveTo>
                    <a:pt x="1021246" y="3192914"/>
                  </a:moveTo>
                  <a:lnTo>
                    <a:pt x="812196" y="3200613"/>
                  </a:lnTo>
                  <a:lnTo>
                    <a:pt x="812364" y="3201476"/>
                  </a:lnTo>
                  <a:lnTo>
                    <a:pt x="1021320" y="3193296"/>
                  </a:lnTo>
                  <a:cubicBezTo>
                    <a:pt x="1021295" y="3193169"/>
                    <a:pt x="1021271" y="3193041"/>
                    <a:pt x="1021246" y="3192914"/>
                  </a:cubicBezTo>
                  <a:close/>
                  <a:moveTo>
                    <a:pt x="663056" y="2434858"/>
                  </a:moveTo>
                  <a:lnTo>
                    <a:pt x="794840" y="3111500"/>
                  </a:lnTo>
                  <a:lnTo>
                    <a:pt x="1005553" y="3111500"/>
                  </a:lnTo>
                  <a:lnTo>
                    <a:pt x="881831" y="2469662"/>
                  </a:lnTo>
                  <a:lnTo>
                    <a:pt x="663056" y="2434858"/>
                  </a:lnTo>
                  <a:close/>
                  <a:moveTo>
                    <a:pt x="515474" y="1677107"/>
                  </a:moveTo>
                  <a:lnTo>
                    <a:pt x="638346" y="2307988"/>
                  </a:lnTo>
                  <a:lnTo>
                    <a:pt x="859108" y="2351782"/>
                  </a:lnTo>
                  <a:lnTo>
                    <a:pt x="742526" y="1746985"/>
                  </a:lnTo>
                  <a:lnTo>
                    <a:pt x="738854" y="1747520"/>
                  </a:lnTo>
                  <a:lnTo>
                    <a:pt x="515474" y="1677107"/>
                  </a:lnTo>
                  <a:close/>
                  <a:moveTo>
                    <a:pt x="356902" y="862930"/>
                  </a:moveTo>
                  <a:lnTo>
                    <a:pt x="482433" y="1507463"/>
                  </a:lnTo>
                  <a:lnTo>
                    <a:pt x="713506" y="1596434"/>
                  </a:lnTo>
                  <a:lnTo>
                    <a:pt x="592688" y="969659"/>
                  </a:lnTo>
                  <a:lnTo>
                    <a:pt x="356902" y="862930"/>
                  </a:lnTo>
                  <a:close/>
                  <a:moveTo>
                    <a:pt x="134327" y="0"/>
                  </a:moveTo>
                  <a:lnTo>
                    <a:pt x="195266" y="33015"/>
                  </a:lnTo>
                  <a:lnTo>
                    <a:pt x="326181" y="705190"/>
                  </a:lnTo>
                  <a:lnTo>
                    <a:pt x="564433" y="823080"/>
                  </a:lnTo>
                  <a:lnTo>
                    <a:pt x="464528" y="304800"/>
                  </a:lnTo>
                  <a:cubicBezTo>
                    <a:pt x="498192" y="307306"/>
                    <a:pt x="525817" y="308258"/>
                    <a:pt x="545025" y="308583"/>
                  </a:cubicBezTo>
                  <a:lnTo>
                    <a:pt x="566932" y="308716"/>
                  </a:lnTo>
                  <a:lnTo>
                    <a:pt x="566127" y="304800"/>
                  </a:lnTo>
                  <a:lnTo>
                    <a:pt x="573752" y="308626"/>
                  </a:lnTo>
                  <a:lnTo>
                    <a:pt x="575027" y="308608"/>
                  </a:lnTo>
                  <a:cubicBezTo>
                    <a:pt x="575077" y="308853"/>
                    <a:pt x="575128" y="309097"/>
                    <a:pt x="575178" y="309342"/>
                  </a:cubicBezTo>
                  <a:lnTo>
                    <a:pt x="621994" y="332836"/>
                  </a:lnTo>
                  <a:lnTo>
                    <a:pt x="1500848" y="4594774"/>
                  </a:lnTo>
                  <a:lnTo>
                    <a:pt x="1462113" y="4624960"/>
                  </a:lnTo>
                  <a:lnTo>
                    <a:pt x="1464018" y="4634230"/>
                  </a:lnTo>
                  <a:lnTo>
                    <a:pt x="1296372" y="4620200"/>
                  </a:lnTo>
                  <a:lnTo>
                    <a:pt x="1166020" y="3943966"/>
                  </a:lnTo>
                  <a:lnTo>
                    <a:pt x="970425" y="4013036"/>
                  </a:lnTo>
                  <a:lnTo>
                    <a:pt x="1130009" y="4832411"/>
                  </a:lnTo>
                  <a:lnTo>
                    <a:pt x="1072850" y="4884421"/>
                  </a:lnTo>
                  <a:lnTo>
                    <a:pt x="1069340" y="4885973"/>
                  </a:lnTo>
                  <a:lnTo>
                    <a:pt x="863591" y="4849075"/>
                  </a:lnTo>
                  <a:lnTo>
                    <a:pt x="0" y="2716"/>
                  </a:lnTo>
                  <a:cubicBezTo>
                    <a:pt x="4444" y="1131"/>
                    <a:pt x="14763" y="339"/>
                    <a:pt x="27742" y="42"/>
                  </a:cubicBezTo>
                  <a:lnTo>
                    <a:pt x="129559" y="2716"/>
                  </a:lnTo>
                  <a:lnTo>
                    <a:pt x="134327" y="0"/>
                  </a:lnTo>
                  <a:close/>
                </a:path>
              </a:pathLst>
            </a:custGeom>
            <a:solidFill>
              <a:srgbClr val="E4E4E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49" name="Group 124">
              <a:extLst>
                <a:ext uri="{FF2B5EF4-FFF2-40B4-BE49-F238E27FC236}">
                  <a16:creationId xmlns:a16="http://schemas.microsoft.com/office/drawing/2014/main" id="{F350DBD9-2A3A-4468-A66E-08B0EB54328E}"/>
                </a:ext>
              </a:extLst>
            </p:cNvPr>
            <p:cNvGrpSpPr/>
            <p:nvPr/>
          </p:nvGrpSpPr>
          <p:grpSpPr>
            <a:xfrm>
              <a:off x="7834972" y="1808050"/>
              <a:ext cx="1500848" cy="4885974"/>
              <a:chOff x="7834972" y="1808050"/>
              <a:chExt cx="1500848" cy="4885974"/>
            </a:xfrm>
          </p:grpSpPr>
          <p:sp>
            <p:nvSpPr>
              <p:cNvPr id="50" name="Figure">
                <a:extLst>
                  <a:ext uri="{FF2B5EF4-FFF2-40B4-BE49-F238E27FC236}">
                    <a16:creationId xmlns:a16="http://schemas.microsoft.com/office/drawing/2014/main" id="{AA37B062-8E9C-44DB-A699-BCD467CB93AC}"/>
                  </a:ext>
                </a:extLst>
              </p:cNvPr>
              <p:cNvSpPr/>
              <p:nvPr/>
            </p:nvSpPr>
            <p:spPr>
              <a:xfrm>
                <a:off x="7834972" y="1808050"/>
                <a:ext cx="1069340" cy="4885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4" extrusionOk="0">
                    <a:moveTo>
                      <a:pt x="0" y="12"/>
                    </a:moveTo>
                    <a:cubicBezTo>
                      <a:pt x="359" y="-16"/>
                      <a:pt x="2617" y="12"/>
                      <a:pt x="2617" y="12"/>
                    </a:cubicBezTo>
                    <a:lnTo>
                      <a:pt x="21600" y="21584"/>
                    </a:lnTo>
                    <a:lnTo>
                      <a:pt x="17444" y="2142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4E4E4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51" name="Figure">
                <a:extLst>
                  <a:ext uri="{FF2B5EF4-FFF2-40B4-BE49-F238E27FC236}">
                    <a16:creationId xmlns:a16="http://schemas.microsoft.com/office/drawing/2014/main" id="{B0EE39A9-D9F2-4761-AA17-90E5B6D66DA2}"/>
                  </a:ext>
                </a:extLst>
              </p:cNvPr>
              <p:cNvSpPr/>
              <p:nvPr/>
            </p:nvSpPr>
            <p:spPr>
              <a:xfrm>
                <a:off x="8299500" y="2112851"/>
                <a:ext cx="999490" cy="4329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455" y="25"/>
                      <a:pt x="2388" y="19"/>
                      <a:pt x="2388" y="19"/>
                    </a:cubicBezTo>
                    <a:lnTo>
                      <a:pt x="21600" y="21600"/>
                    </a:lnTo>
                    <a:lnTo>
                      <a:pt x="17977" y="215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52" name="Figure">
                <a:extLst>
                  <a:ext uri="{FF2B5EF4-FFF2-40B4-BE49-F238E27FC236}">
                    <a16:creationId xmlns:a16="http://schemas.microsoft.com/office/drawing/2014/main" id="{DD56A707-2C14-479A-8FA9-F76846E4E5B9}"/>
                  </a:ext>
                </a:extLst>
              </p:cNvPr>
              <p:cNvSpPr/>
              <p:nvPr/>
            </p:nvSpPr>
            <p:spPr>
              <a:xfrm>
                <a:off x="8401099" y="2112851"/>
                <a:ext cx="934721" cy="4325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291" y="140"/>
                    </a:lnTo>
                    <a:lnTo>
                      <a:pt x="21600" y="21422"/>
                    </a:lnTo>
                    <a:lnTo>
                      <a:pt x="20543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53" name="Figure">
                <a:extLst>
                  <a:ext uri="{FF2B5EF4-FFF2-40B4-BE49-F238E27FC236}">
                    <a16:creationId xmlns:a16="http://schemas.microsoft.com/office/drawing/2014/main" id="{42915ECE-62E7-44AD-B7F2-C7DD12743C47}"/>
                  </a:ext>
                </a:extLst>
              </p:cNvPr>
              <p:cNvSpPr/>
              <p:nvPr/>
            </p:nvSpPr>
            <p:spPr>
              <a:xfrm>
                <a:off x="8172499" y="2595451"/>
                <a:ext cx="370841" cy="18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250"/>
                    </a:moveTo>
                    <a:lnTo>
                      <a:pt x="14942" y="21600"/>
                    </a:lnTo>
                    <a:lnTo>
                      <a:pt x="888" y="8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54" name="Figure">
                <a:extLst>
                  <a:ext uri="{FF2B5EF4-FFF2-40B4-BE49-F238E27FC236}">
                    <a16:creationId xmlns:a16="http://schemas.microsoft.com/office/drawing/2014/main" id="{004C1067-FCC4-431E-9183-1BFFA01F5351}"/>
                  </a:ext>
                </a:extLst>
              </p:cNvPr>
              <p:cNvSpPr/>
              <p:nvPr/>
            </p:nvSpPr>
            <p:spPr>
              <a:xfrm>
                <a:off x="8324899" y="3408250"/>
                <a:ext cx="370841" cy="147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993"/>
                    </a:moveTo>
                    <a:lnTo>
                      <a:pt x="14499" y="21600"/>
                    </a:lnTo>
                    <a:lnTo>
                      <a:pt x="888" y="10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55" name="Figure">
                <a:extLst>
                  <a:ext uri="{FF2B5EF4-FFF2-40B4-BE49-F238E27FC236}">
                    <a16:creationId xmlns:a16="http://schemas.microsoft.com/office/drawing/2014/main" id="{7529A454-4AEA-479B-B7EA-F67026D2D6FB}"/>
                  </a:ext>
                </a:extLst>
              </p:cNvPr>
              <p:cNvSpPr/>
              <p:nvPr/>
            </p:nvSpPr>
            <p:spPr>
              <a:xfrm>
                <a:off x="8489999" y="4208351"/>
                <a:ext cx="367031" cy="6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851"/>
                    </a:moveTo>
                    <a:lnTo>
                      <a:pt x="13528" y="21600"/>
                    </a:lnTo>
                    <a:lnTo>
                      <a:pt x="374" y="106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56" name="Figure">
                <a:extLst>
                  <a:ext uri="{FF2B5EF4-FFF2-40B4-BE49-F238E27FC236}">
                    <a16:creationId xmlns:a16="http://schemas.microsoft.com/office/drawing/2014/main" id="{7F8CBFB2-606C-4501-8BDE-C5220A19D19D}"/>
                  </a:ext>
                </a:extLst>
              </p:cNvPr>
              <p:cNvSpPr/>
              <p:nvPr/>
            </p:nvSpPr>
            <p:spPr>
              <a:xfrm>
                <a:off x="8642399" y="4995750"/>
                <a:ext cx="356871" cy="26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298" y="15429"/>
                    </a:lnTo>
                    <a:lnTo>
                      <a:pt x="154" y="21600"/>
                    </a:lnTo>
                    <a:lnTo>
                      <a:pt x="0" y="11314"/>
                    </a:lnTo>
                    <a:close/>
                  </a:path>
                </a:pathLst>
              </a:custGeom>
              <a:solidFill>
                <a:srgbClr val="D8D8D8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57" name="Figure">
                <a:extLst>
                  <a:ext uri="{FF2B5EF4-FFF2-40B4-BE49-F238E27FC236}">
                    <a16:creationId xmlns:a16="http://schemas.microsoft.com/office/drawing/2014/main" id="{B91D18F3-637B-42A0-BFA0-DED28C5F5F20}"/>
                  </a:ext>
                </a:extLst>
              </p:cNvPr>
              <p:cNvSpPr/>
              <p:nvPr/>
            </p:nvSpPr>
            <p:spPr>
              <a:xfrm>
                <a:off x="8769399" y="5618050"/>
                <a:ext cx="353061" cy="107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742" y="2541"/>
                    </a:lnTo>
                    <a:lnTo>
                      <a:pt x="0" y="14993"/>
                    </a:lnTo>
                    <a:lnTo>
                      <a:pt x="466" y="21600"/>
                    </a:lnTo>
                    <a:close/>
                  </a:path>
                </a:pathLst>
              </a:custGeom>
              <a:solidFill>
                <a:srgbClr val="D8D8D8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58" name="Freeform: Shape 133">
                <a:extLst>
                  <a:ext uri="{FF2B5EF4-FFF2-40B4-BE49-F238E27FC236}">
                    <a16:creationId xmlns:a16="http://schemas.microsoft.com/office/drawing/2014/main" id="{89E63C2F-B83E-4A9C-ABC5-91AF4DF021C9}"/>
                  </a:ext>
                </a:extLst>
              </p:cNvPr>
              <p:cNvSpPr/>
              <p:nvPr/>
            </p:nvSpPr>
            <p:spPr>
              <a:xfrm>
                <a:off x="7969299" y="1808051"/>
                <a:ext cx="1366521" cy="4884421"/>
              </a:xfrm>
              <a:custGeom>
                <a:avLst/>
                <a:gdLst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521530 w 1366521"/>
                  <a:gd name="connsiteY4" fmla="*/ 2397896 h 4884421"/>
                  <a:gd name="connsiteX5" fmla="*/ 660513 w 1366521"/>
                  <a:gd name="connsiteY5" fmla="*/ 3111500 h 4884421"/>
                  <a:gd name="connsiteX6" fmla="*/ 1008619 w 1366521"/>
                  <a:gd name="connsiteY6" fmla="*/ 3111500 h 4884421"/>
                  <a:gd name="connsiteX7" fmla="*/ 874037 w 1366521"/>
                  <a:gd name="connsiteY7" fmla="*/ 2456650 h 4884421"/>
                  <a:gd name="connsiteX8" fmla="*/ 365533 w 1366521"/>
                  <a:gd name="connsiteY8" fmla="*/ 1596940 h 4884421"/>
                  <a:gd name="connsiteX9" fmla="*/ 504019 w 1366521"/>
                  <a:gd name="connsiteY9" fmla="*/ 2307988 h 4884421"/>
                  <a:gd name="connsiteX10" fmla="*/ 857913 w 1366521"/>
                  <a:gd name="connsiteY10" fmla="*/ 2378192 h 4884421"/>
                  <a:gd name="connsiteX11" fmla="*/ 723242 w 1366521"/>
                  <a:gd name="connsiteY11" fmla="*/ 1722905 h 4884421"/>
                  <a:gd name="connsiteX12" fmla="*/ 209215 w 1366521"/>
                  <a:gd name="connsiteY12" fmla="*/ 794332 h 4884421"/>
                  <a:gd name="connsiteX13" fmla="*/ 348106 w 1366521"/>
                  <a:gd name="connsiteY13" fmla="*/ 1507463 h 4884421"/>
                  <a:gd name="connsiteX14" fmla="*/ 707396 w 1366521"/>
                  <a:gd name="connsiteY14" fmla="*/ 1645801 h 4884421"/>
                  <a:gd name="connsiteX15" fmla="*/ 566339 w 1366521"/>
                  <a:gd name="connsiteY15" fmla="*/ 959442 h 4884421"/>
                  <a:gd name="connsiteX16" fmla="*/ 0 w 1366521"/>
                  <a:gd name="connsiteY16" fmla="*/ 0 h 4884421"/>
                  <a:gd name="connsiteX17" fmla="*/ 60939 w 1366521"/>
                  <a:gd name="connsiteY17" fmla="*/ 33015 h 4884421"/>
                  <a:gd name="connsiteX18" fmla="*/ 191854 w 1366521"/>
                  <a:gd name="connsiteY18" fmla="*/ 705190 h 4884421"/>
                  <a:gd name="connsiteX19" fmla="*/ 550564 w 1366521"/>
                  <a:gd name="connsiteY19" fmla="*/ 882684 h 4884421"/>
                  <a:gd name="connsiteX20" fmla="*/ 431800 w 1366521"/>
                  <a:gd name="connsiteY20" fmla="*/ 304800 h 4884421"/>
                  <a:gd name="connsiteX21" fmla="*/ 487667 w 1366521"/>
                  <a:gd name="connsiteY21" fmla="*/ 332836 h 4884421"/>
                  <a:gd name="connsiteX22" fmla="*/ 606788 w 1366521"/>
                  <a:gd name="connsiteY22" fmla="*/ 910504 h 4884421"/>
                  <a:gd name="connsiteX23" fmla="*/ 617215 w 1366521"/>
                  <a:gd name="connsiteY23" fmla="*/ 915664 h 4884421"/>
                  <a:gd name="connsiteX24" fmla="*/ 633731 w 1366521"/>
                  <a:gd name="connsiteY24" fmla="*/ 990600 h 4884421"/>
                  <a:gd name="connsiteX25" fmla="*/ 622206 w 1366521"/>
                  <a:gd name="connsiteY25" fmla="*/ 985271 h 4884421"/>
                  <a:gd name="connsiteX26" fmla="*/ 762814 w 1366521"/>
                  <a:gd name="connsiteY26" fmla="*/ 1667139 h 4884421"/>
                  <a:gd name="connsiteX27" fmla="*/ 767071 w 1366521"/>
                  <a:gd name="connsiteY27" fmla="*/ 1668778 h 4884421"/>
                  <a:gd name="connsiteX28" fmla="*/ 782322 w 1366521"/>
                  <a:gd name="connsiteY28" fmla="*/ 1743710 h 4884421"/>
                  <a:gd name="connsiteX29" fmla="*/ 778312 w 1366521"/>
                  <a:gd name="connsiteY29" fmla="*/ 1742298 h 4884421"/>
                  <a:gd name="connsiteX30" fmla="*/ 911637 w 1366521"/>
                  <a:gd name="connsiteY30" fmla="*/ 2388849 h 4884421"/>
                  <a:gd name="connsiteX31" fmla="*/ 924563 w 1366521"/>
                  <a:gd name="connsiteY31" fmla="*/ 2391413 h 4884421"/>
                  <a:gd name="connsiteX32" fmla="*/ 939801 w 1366521"/>
                  <a:gd name="connsiteY32" fmla="*/ 2467611 h 4884421"/>
                  <a:gd name="connsiteX33" fmla="*/ 927454 w 1366521"/>
                  <a:gd name="connsiteY33" fmla="*/ 2465553 h 4884421"/>
                  <a:gd name="connsiteX34" fmla="*/ 1366521 w 1366521"/>
                  <a:gd name="connsiteY34" fmla="*/ 4594774 h 4884421"/>
                  <a:gd name="connsiteX35" fmla="*/ 1320780 w 1366521"/>
                  <a:gd name="connsiteY35" fmla="*/ 4630420 h 4884421"/>
                  <a:gd name="connsiteX36" fmla="*/ 1169689 w 1366521"/>
                  <a:gd name="connsiteY36" fmla="*/ 3895236 h 4884421"/>
                  <a:gd name="connsiteX37" fmla="*/ 836098 w 1366521"/>
                  <a:gd name="connsiteY37" fmla="*/ 4013036 h 4884421"/>
                  <a:gd name="connsiteX38" fmla="*/ 995682 w 1366521"/>
                  <a:gd name="connsiteY38" fmla="*/ 4832411 h 4884421"/>
                  <a:gd name="connsiteX39" fmla="*/ 938523 w 1366521"/>
                  <a:gd name="connsiteY39" fmla="*/ 4884421 h 4884421"/>
                  <a:gd name="connsiteX40" fmla="*/ 615428 w 1366521"/>
                  <a:gd name="connsiteY40" fmla="*/ 3202912 h 4884421"/>
                  <a:gd name="connsiteX41" fmla="*/ 614681 w 1366521"/>
                  <a:gd name="connsiteY41" fmla="*/ 3202940 h 4884421"/>
                  <a:gd name="connsiteX42" fmla="*/ 596900 w 1366521"/>
                  <a:gd name="connsiteY42" fmla="*/ 3111500 h 4884421"/>
                  <a:gd name="connsiteX43" fmla="*/ 597863 w 1366521"/>
                  <a:gd name="connsiteY43" fmla="*/ 3111500 h 4884421"/>
                  <a:gd name="connsiteX44" fmla="*/ 147111 w 1366521"/>
                  <a:gd name="connsiteY44" fmla="*/ 765619 h 4884421"/>
                  <a:gd name="connsiteX45" fmla="*/ 144782 w 1366521"/>
                  <a:gd name="connsiteY45" fmla="*/ 764543 h 4884421"/>
                  <a:gd name="connsiteX46" fmla="*/ 127000 w 1366521"/>
                  <a:gd name="connsiteY46" fmla="*/ 673100 h 4884421"/>
                  <a:gd name="connsiteX47" fmla="*/ 129579 w 1366521"/>
                  <a:gd name="connsiteY47" fmla="*/ 674376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606788 w 1366521"/>
                  <a:gd name="connsiteY26" fmla="*/ 910504 h 4884421"/>
                  <a:gd name="connsiteX27" fmla="*/ 633731 w 1366521"/>
                  <a:gd name="connsiteY27" fmla="*/ 990600 h 4884421"/>
                  <a:gd name="connsiteX28" fmla="*/ 622206 w 1366521"/>
                  <a:gd name="connsiteY28" fmla="*/ 985271 h 4884421"/>
                  <a:gd name="connsiteX29" fmla="*/ 762814 w 1366521"/>
                  <a:gd name="connsiteY29" fmla="*/ 1667139 h 4884421"/>
                  <a:gd name="connsiteX30" fmla="*/ 767071 w 1366521"/>
                  <a:gd name="connsiteY30" fmla="*/ 1668778 h 4884421"/>
                  <a:gd name="connsiteX31" fmla="*/ 782322 w 1366521"/>
                  <a:gd name="connsiteY31" fmla="*/ 1743710 h 4884421"/>
                  <a:gd name="connsiteX32" fmla="*/ 778312 w 1366521"/>
                  <a:gd name="connsiteY32" fmla="*/ 1742298 h 4884421"/>
                  <a:gd name="connsiteX33" fmla="*/ 911637 w 1366521"/>
                  <a:gd name="connsiteY33" fmla="*/ 2388849 h 4884421"/>
                  <a:gd name="connsiteX34" fmla="*/ 924563 w 1366521"/>
                  <a:gd name="connsiteY34" fmla="*/ 2391413 h 4884421"/>
                  <a:gd name="connsiteX35" fmla="*/ 939801 w 1366521"/>
                  <a:gd name="connsiteY35" fmla="*/ 2467611 h 4884421"/>
                  <a:gd name="connsiteX36" fmla="*/ 927454 w 1366521"/>
                  <a:gd name="connsiteY36" fmla="*/ 2465553 h 4884421"/>
                  <a:gd name="connsiteX37" fmla="*/ 1366521 w 1366521"/>
                  <a:gd name="connsiteY37" fmla="*/ 4594774 h 4884421"/>
                  <a:gd name="connsiteX38" fmla="*/ 1320780 w 1366521"/>
                  <a:gd name="connsiteY38" fmla="*/ 4630420 h 4884421"/>
                  <a:gd name="connsiteX39" fmla="*/ 1169689 w 1366521"/>
                  <a:gd name="connsiteY39" fmla="*/ 3895236 h 4884421"/>
                  <a:gd name="connsiteX40" fmla="*/ 836098 w 1366521"/>
                  <a:gd name="connsiteY40" fmla="*/ 4013036 h 4884421"/>
                  <a:gd name="connsiteX41" fmla="*/ 995682 w 1366521"/>
                  <a:gd name="connsiteY41" fmla="*/ 4832411 h 4884421"/>
                  <a:gd name="connsiteX42" fmla="*/ 938523 w 1366521"/>
                  <a:gd name="connsiteY42" fmla="*/ 4884421 h 4884421"/>
                  <a:gd name="connsiteX43" fmla="*/ 615428 w 1366521"/>
                  <a:gd name="connsiteY43" fmla="*/ 3202912 h 4884421"/>
                  <a:gd name="connsiteX44" fmla="*/ 614681 w 1366521"/>
                  <a:gd name="connsiteY44" fmla="*/ 3202940 h 4884421"/>
                  <a:gd name="connsiteX45" fmla="*/ 596900 w 1366521"/>
                  <a:gd name="connsiteY45" fmla="*/ 3111500 h 4884421"/>
                  <a:gd name="connsiteX46" fmla="*/ 597863 w 1366521"/>
                  <a:gd name="connsiteY46" fmla="*/ 3111500 h 4884421"/>
                  <a:gd name="connsiteX47" fmla="*/ 147111 w 1366521"/>
                  <a:gd name="connsiteY47" fmla="*/ 765619 h 4884421"/>
                  <a:gd name="connsiteX48" fmla="*/ 144782 w 1366521"/>
                  <a:gd name="connsiteY48" fmla="*/ 764543 h 4884421"/>
                  <a:gd name="connsiteX49" fmla="*/ 127000 w 1366521"/>
                  <a:gd name="connsiteY49" fmla="*/ 673100 h 4884421"/>
                  <a:gd name="connsiteX50" fmla="*/ 129579 w 1366521"/>
                  <a:gd name="connsiteY50" fmla="*/ 674376 h 4884421"/>
                  <a:gd name="connsiteX51" fmla="*/ 0 w 1366521"/>
                  <a:gd name="connsiteY51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633731 w 1366521"/>
                  <a:gd name="connsiteY26" fmla="*/ 990600 h 4884421"/>
                  <a:gd name="connsiteX27" fmla="*/ 622206 w 1366521"/>
                  <a:gd name="connsiteY27" fmla="*/ 985271 h 4884421"/>
                  <a:gd name="connsiteX28" fmla="*/ 762814 w 1366521"/>
                  <a:gd name="connsiteY28" fmla="*/ 1667139 h 4884421"/>
                  <a:gd name="connsiteX29" fmla="*/ 767071 w 1366521"/>
                  <a:gd name="connsiteY29" fmla="*/ 1668778 h 4884421"/>
                  <a:gd name="connsiteX30" fmla="*/ 782322 w 1366521"/>
                  <a:gd name="connsiteY30" fmla="*/ 1743710 h 4884421"/>
                  <a:gd name="connsiteX31" fmla="*/ 778312 w 1366521"/>
                  <a:gd name="connsiteY31" fmla="*/ 1742298 h 4884421"/>
                  <a:gd name="connsiteX32" fmla="*/ 911637 w 1366521"/>
                  <a:gd name="connsiteY32" fmla="*/ 2388849 h 4884421"/>
                  <a:gd name="connsiteX33" fmla="*/ 924563 w 1366521"/>
                  <a:gd name="connsiteY33" fmla="*/ 2391413 h 4884421"/>
                  <a:gd name="connsiteX34" fmla="*/ 939801 w 1366521"/>
                  <a:gd name="connsiteY34" fmla="*/ 2467611 h 4884421"/>
                  <a:gd name="connsiteX35" fmla="*/ 927454 w 1366521"/>
                  <a:gd name="connsiteY35" fmla="*/ 2465553 h 4884421"/>
                  <a:gd name="connsiteX36" fmla="*/ 1366521 w 1366521"/>
                  <a:gd name="connsiteY36" fmla="*/ 4594774 h 4884421"/>
                  <a:gd name="connsiteX37" fmla="*/ 1320780 w 1366521"/>
                  <a:gd name="connsiteY37" fmla="*/ 4630420 h 4884421"/>
                  <a:gd name="connsiteX38" fmla="*/ 1169689 w 1366521"/>
                  <a:gd name="connsiteY38" fmla="*/ 3895236 h 4884421"/>
                  <a:gd name="connsiteX39" fmla="*/ 836098 w 1366521"/>
                  <a:gd name="connsiteY39" fmla="*/ 4013036 h 4884421"/>
                  <a:gd name="connsiteX40" fmla="*/ 995682 w 1366521"/>
                  <a:gd name="connsiteY40" fmla="*/ 4832411 h 4884421"/>
                  <a:gd name="connsiteX41" fmla="*/ 938523 w 1366521"/>
                  <a:gd name="connsiteY41" fmla="*/ 4884421 h 4884421"/>
                  <a:gd name="connsiteX42" fmla="*/ 615428 w 1366521"/>
                  <a:gd name="connsiteY42" fmla="*/ 3202912 h 4884421"/>
                  <a:gd name="connsiteX43" fmla="*/ 614681 w 1366521"/>
                  <a:gd name="connsiteY43" fmla="*/ 3202940 h 4884421"/>
                  <a:gd name="connsiteX44" fmla="*/ 596900 w 1366521"/>
                  <a:gd name="connsiteY44" fmla="*/ 3111500 h 4884421"/>
                  <a:gd name="connsiteX45" fmla="*/ 597863 w 1366521"/>
                  <a:gd name="connsiteY45" fmla="*/ 3111500 h 4884421"/>
                  <a:gd name="connsiteX46" fmla="*/ 147111 w 1366521"/>
                  <a:gd name="connsiteY46" fmla="*/ 765619 h 4884421"/>
                  <a:gd name="connsiteX47" fmla="*/ 144782 w 1366521"/>
                  <a:gd name="connsiteY47" fmla="*/ 764543 h 4884421"/>
                  <a:gd name="connsiteX48" fmla="*/ 127000 w 1366521"/>
                  <a:gd name="connsiteY48" fmla="*/ 673100 h 4884421"/>
                  <a:gd name="connsiteX49" fmla="*/ 129579 w 1366521"/>
                  <a:gd name="connsiteY49" fmla="*/ 674376 h 4884421"/>
                  <a:gd name="connsiteX50" fmla="*/ 0 w 1366521"/>
                  <a:gd name="connsiteY50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633731 w 1366521"/>
                  <a:gd name="connsiteY26" fmla="*/ 990600 h 4884421"/>
                  <a:gd name="connsiteX27" fmla="*/ 762814 w 1366521"/>
                  <a:gd name="connsiteY27" fmla="*/ 1667139 h 4884421"/>
                  <a:gd name="connsiteX28" fmla="*/ 767071 w 1366521"/>
                  <a:gd name="connsiteY28" fmla="*/ 1668778 h 4884421"/>
                  <a:gd name="connsiteX29" fmla="*/ 782322 w 1366521"/>
                  <a:gd name="connsiteY29" fmla="*/ 1743710 h 4884421"/>
                  <a:gd name="connsiteX30" fmla="*/ 778312 w 1366521"/>
                  <a:gd name="connsiteY30" fmla="*/ 1742298 h 4884421"/>
                  <a:gd name="connsiteX31" fmla="*/ 911637 w 1366521"/>
                  <a:gd name="connsiteY31" fmla="*/ 2388849 h 4884421"/>
                  <a:gd name="connsiteX32" fmla="*/ 924563 w 1366521"/>
                  <a:gd name="connsiteY32" fmla="*/ 2391413 h 4884421"/>
                  <a:gd name="connsiteX33" fmla="*/ 939801 w 1366521"/>
                  <a:gd name="connsiteY33" fmla="*/ 2467611 h 4884421"/>
                  <a:gd name="connsiteX34" fmla="*/ 927454 w 1366521"/>
                  <a:gd name="connsiteY34" fmla="*/ 2465553 h 4884421"/>
                  <a:gd name="connsiteX35" fmla="*/ 1366521 w 1366521"/>
                  <a:gd name="connsiteY35" fmla="*/ 4594774 h 4884421"/>
                  <a:gd name="connsiteX36" fmla="*/ 1320780 w 1366521"/>
                  <a:gd name="connsiteY36" fmla="*/ 4630420 h 4884421"/>
                  <a:gd name="connsiteX37" fmla="*/ 1169689 w 1366521"/>
                  <a:gd name="connsiteY37" fmla="*/ 3895236 h 4884421"/>
                  <a:gd name="connsiteX38" fmla="*/ 836098 w 1366521"/>
                  <a:gd name="connsiteY38" fmla="*/ 4013036 h 4884421"/>
                  <a:gd name="connsiteX39" fmla="*/ 995682 w 1366521"/>
                  <a:gd name="connsiteY39" fmla="*/ 4832411 h 4884421"/>
                  <a:gd name="connsiteX40" fmla="*/ 938523 w 1366521"/>
                  <a:gd name="connsiteY40" fmla="*/ 4884421 h 4884421"/>
                  <a:gd name="connsiteX41" fmla="*/ 615428 w 1366521"/>
                  <a:gd name="connsiteY41" fmla="*/ 3202912 h 4884421"/>
                  <a:gd name="connsiteX42" fmla="*/ 614681 w 1366521"/>
                  <a:gd name="connsiteY42" fmla="*/ 3202940 h 4884421"/>
                  <a:gd name="connsiteX43" fmla="*/ 596900 w 1366521"/>
                  <a:gd name="connsiteY43" fmla="*/ 3111500 h 4884421"/>
                  <a:gd name="connsiteX44" fmla="*/ 597863 w 1366521"/>
                  <a:gd name="connsiteY44" fmla="*/ 3111500 h 4884421"/>
                  <a:gd name="connsiteX45" fmla="*/ 147111 w 1366521"/>
                  <a:gd name="connsiteY45" fmla="*/ 765619 h 4884421"/>
                  <a:gd name="connsiteX46" fmla="*/ 144782 w 1366521"/>
                  <a:gd name="connsiteY46" fmla="*/ 764543 h 4884421"/>
                  <a:gd name="connsiteX47" fmla="*/ 127000 w 1366521"/>
                  <a:gd name="connsiteY47" fmla="*/ 673100 h 4884421"/>
                  <a:gd name="connsiteX48" fmla="*/ 129579 w 1366521"/>
                  <a:gd name="connsiteY48" fmla="*/ 674376 h 4884421"/>
                  <a:gd name="connsiteX49" fmla="*/ 0 w 1366521"/>
                  <a:gd name="connsiteY49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762814 w 1366521"/>
                  <a:gd name="connsiteY26" fmla="*/ 1667139 h 4884421"/>
                  <a:gd name="connsiteX27" fmla="*/ 767071 w 1366521"/>
                  <a:gd name="connsiteY27" fmla="*/ 1668778 h 4884421"/>
                  <a:gd name="connsiteX28" fmla="*/ 782322 w 1366521"/>
                  <a:gd name="connsiteY28" fmla="*/ 1743710 h 4884421"/>
                  <a:gd name="connsiteX29" fmla="*/ 778312 w 1366521"/>
                  <a:gd name="connsiteY29" fmla="*/ 1742298 h 4884421"/>
                  <a:gd name="connsiteX30" fmla="*/ 911637 w 1366521"/>
                  <a:gd name="connsiteY30" fmla="*/ 2388849 h 4884421"/>
                  <a:gd name="connsiteX31" fmla="*/ 924563 w 1366521"/>
                  <a:gd name="connsiteY31" fmla="*/ 2391413 h 4884421"/>
                  <a:gd name="connsiteX32" fmla="*/ 939801 w 1366521"/>
                  <a:gd name="connsiteY32" fmla="*/ 2467611 h 4884421"/>
                  <a:gd name="connsiteX33" fmla="*/ 927454 w 1366521"/>
                  <a:gd name="connsiteY33" fmla="*/ 2465553 h 4884421"/>
                  <a:gd name="connsiteX34" fmla="*/ 1366521 w 1366521"/>
                  <a:gd name="connsiteY34" fmla="*/ 4594774 h 4884421"/>
                  <a:gd name="connsiteX35" fmla="*/ 1320780 w 1366521"/>
                  <a:gd name="connsiteY35" fmla="*/ 4630420 h 4884421"/>
                  <a:gd name="connsiteX36" fmla="*/ 1169689 w 1366521"/>
                  <a:gd name="connsiteY36" fmla="*/ 3895236 h 4884421"/>
                  <a:gd name="connsiteX37" fmla="*/ 836098 w 1366521"/>
                  <a:gd name="connsiteY37" fmla="*/ 4013036 h 4884421"/>
                  <a:gd name="connsiteX38" fmla="*/ 995682 w 1366521"/>
                  <a:gd name="connsiteY38" fmla="*/ 4832411 h 4884421"/>
                  <a:gd name="connsiteX39" fmla="*/ 938523 w 1366521"/>
                  <a:gd name="connsiteY39" fmla="*/ 4884421 h 4884421"/>
                  <a:gd name="connsiteX40" fmla="*/ 615428 w 1366521"/>
                  <a:gd name="connsiteY40" fmla="*/ 3202912 h 4884421"/>
                  <a:gd name="connsiteX41" fmla="*/ 614681 w 1366521"/>
                  <a:gd name="connsiteY41" fmla="*/ 3202940 h 4884421"/>
                  <a:gd name="connsiteX42" fmla="*/ 596900 w 1366521"/>
                  <a:gd name="connsiteY42" fmla="*/ 3111500 h 4884421"/>
                  <a:gd name="connsiteX43" fmla="*/ 597863 w 1366521"/>
                  <a:gd name="connsiteY43" fmla="*/ 3111500 h 4884421"/>
                  <a:gd name="connsiteX44" fmla="*/ 147111 w 1366521"/>
                  <a:gd name="connsiteY44" fmla="*/ 765619 h 4884421"/>
                  <a:gd name="connsiteX45" fmla="*/ 144782 w 1366521"/>
                  <a:gd name="connsiteY45" fmla="*/ 764543 h 4884421"/>
                  <a:gd name="connsiteX46" fmla="*/ 127000 w 1366521"/>
                  <a:gd name="connsiteY46" fmla="*/ 673100 h 4884421"/>
                  <a:gd name="connsiteX47" fmla="*/ 129579 w 1366521"/>
                  <a:gd name="connsiteY47" fmla="*/ 674376 h 4884421"/>
                  <a:gd name="connsiteX48" fmla="*/ 0 w 1366521"/>
                  <a:gd name="connsiteY48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762814 w 1366521"/>
                  <a:gd name="connsiteY26" fmla="*/ 1667139 h 4884421"/>
                  <a:gd name="connsiteX27" fmla="*/ 782322 w 1366521"/>
                  <a:gd name="connsiteY27" fmla="*/ 1743710 h 4884421"/>
                  <a:gd name="connsiteX28" fmla="*/ 778312 w 1366521"/>
                  <a:gd name="connsiteY28" fmla="*/ 1742298 h 4884421"/>
                  <a:gd name="connsiteX29" fmla="*/ 911637 w 1366521"/>
                  <a:gd name="connsiteY29" fmla="*/ 2388849 h 4884421"/>
                  <a:gd name="connsiteX30" fmla="*/ 924563 w 1366521"/>
                  <a:gd name="connsiteY30" fmla="*/ 2391413 h 4884421"/>
                  <a:gd name="connsiteX31" fmla="*/ 939801 w 1366521"/>
                  <a:gd name="connsiteY31" fmla="*/ 2467611 h 4884421"/>
                  <a:gd name="connsiteX32" fmla="*/ 927454 w 1366521"/>
                  <a:gd name="connsiteY32" fmla="*/ 2465553 h 4884421"/>
                  <a:gd name="connsiteX33" fmla="*/ 1366521 w 1366521"/>
                  <a:gd name="connsiteY33" fmla="*/ 4594774 h 4884421"/>
                  <a:gd name="connsiteX34" fmla="*/ 1320780 w 1366521"/>
                  <a:gd name="connsiteY34" fmla="*/ 4630420 h 4884421"/>
                  <a:gd name="connsiteX35" fmla="*/ 1169689 w 1366521"/>
                  <a:gd name="connsiteY35" fmla="*/ 3895236 h 4884421"/>
                  <a:gd name="connsiteX36" fmla="*/ 836098 w 1366521"/>
                  <a:gd name="connsiteY36" fmla="*/ 4013036 h 4884421"/>
                  <a:gd name="connsiteX37" fmla="*/ 995682 w 1366521"/>
                  <a:gd name="connsiteY37" fmla="*/ 4832411 h 4884421"/>
                  <a:gd name="connsiteX38" fmla="*/ 938523 w 1366521"/>
                  <a:gd name="connsiteY38" fmla="*/ 4884421 h 4884421"/>
                  <a:gd name="connsiteX39" fmla="*/ 615428 w 1366521"/>
                  <a:gd name="connsiteY39" fmla="*/ 3202912 h 4884421"/>
                  <a:gd name="connsiteX40" fmla="*/ 614681 w 1366521"/>
                  <a:gd name="connsiteY40" fmla="*/ 3202940 h 4884421"/>
                  <a:gd name="connsiteX41" fmla="*/ 596900 w 1366521"/>
                  <a:gd name="connsiteY41" fmla="*/ 3111500 h 4884421"/>
                  <a:gd name="connsiteX42" fmla="*/ 597863 w 1366521"/>
                  <a:gd name="connsiteY42" fmla="*/ 3111500 h 4884421"/>
                  <a:gd name="connsiteX43" fmla="*/ 147111 w 1366521"/>
                  <a:gd name="connsiteY43" fmla="*/ 765619 h 4884421"/>
                  <a:gd name="connsiteX44" fmla="*/ 144782 w 1366521"/>
                  <a:gd name="connsiteY44" fmla="*/ 764543 h 4884421"/>
                  <a:gd name="connsiteX45" fmla="*/ 127000 w 1366521"/>
                  <a:gd name="connsiteY45" fmla="*/ 673100 h 4884421"/>
                  <a:gd name="connsiteX46" fmla="*/ 129579 w 1366521"/>
                  <a:gd name="connsiteY46" fmla="*/ 674376 h 4884421"/>
                  <a:gd name="connsiteX47" fmla="*/ 0 w 1366521"/>
                  <a:gd name="connsiteY47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782322 w 1366521"/>
                  <a:gd name="connsiteY26" fmla="*/ 1743710 h 4884421"/>
                  <a:gd name="connsiteX27" fmla="*/ 778312 w 1366521"/>
                  <a:gd name="connsiteY27" fmla="*/ 1742298 h 4884421"/>
                  <a:gd name="connsiteX28" fmla="*/ 911637 w 1366521"/>
                  <a:gd name="connsiteY28" fmla="*/ 2388849 h 4884421"/>
                  <a:gd name="connsiteX29" fmla="*/ 924563 w 1366521"/>
                  <a:gd name="connsiteY29" fmla="*/ 2391413 h 4884421"/>
                  <a:gd name="connsiteX30" fmla="*/ 939801 w 1366521"/>
                  <a:gd name="connsiteY30" fmla="*/ 2467611 h 4884421"/>
                  <a:gd name="connsiteX31" fmla="*/ 927454 w 1366521"/>
                  <a:gd name="connsiteY31" fmla="*/ 2465553 h 4884421"/>
                  <a:gd name="connsiteX32" fmla="*/ 1366521 w 1366521"/>
                  <a:gd name="connsiteY32" fmla="*/ 4594774 h 4884421"/>
                  <a:gd name="connsiteX33" fmla="*/ 1320780 w 1366521"/>
                  <a:gd name="connsiteY33" fmla="*/ 4630420 h 4884421"/>
                  <a:gd name="connsiteX34" fmla="*/ 1169689 w 1366521"/>
                  <a:gd name="connsiteY34" fmla="*/ 3895236 h 4884421"/>
                  <a:gd name="connsiteX35" fmla="*/ 836098 w 1366521"/>
                  <a:gd name="connsiteY35" fmla="*/ 4013036 h 4884421"/>
                  <a:gd name="connsiteX36" fmla="*/ 995682 w 1366521"/>
                  <a:gd name="connsiteY36" fmla="*/ 4832411 h 4884421"/>
                  <a:gd name="connsiteX37" fmla="*/ 938523 w 1366521"/>
                  <a:gd name="connsiteY37" fmla="*/ 4884421 h 4884421"/>
                  <a:gd name="connsiteX38" fmla="*/ 615428 w 1366521"/>
                  <a:gd name="connsiteY38" fmla="*/ 3202912 h 4884421"/>
                  <a:gd name="connsiteX39" fmla="*/ 614681 w 1366521"/>
                  <a:gd name="connsiteY39" fmla="*/ 3202940 h 4884421"/>
                  <a:gd name="connsiteX40" fmla="*/ 596900 w 1366521"/>
                  <a:gd name="connsiteY40" fmla="*/ 3111500 h 4884421"/>
                  <a:gd name="connsiteX41" fmla="*/ 597863 w 1366521"/>
                  <a:gd name="connsiteY41" fmla="*/ 3111500 h 4884421"/>
                  <a:gd name="connsiteX42" fmla="*/ 147111 w 1366521"/>
                  <a:gd name="connsiteY42" fmla="*/ 765619 h 4884421"/>
                  <a:gd name="connsiteX43" fmla="*/ 144782 w 1366521"/>
                  <a:gd name="connsiteY43" fmla="*/ 764543 h 4884421"/>
                  <a:gd name="connsiteX44" fmla="*/ 127000 w 1366521"/>
                  <a:gd name="connsiteY44" fmla="*/ 673100 h 4884421"/>
                  <a:gd name="connsiteX45" fmla="*/ 129579 w 1366521"/>
                  <a:gd name="connsiteY45" fmla="*/ 674376 h 4884421"/>
                  <a:gd name="connsiteX46" fmla="*/ 0 w 1366521"/>
                  <a:gd name="connsiteY46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782322 w 1366521"/>
                  <a:gd name="connsiteY26" fmla="*/ 1743710 h 4884421"/>
                  <a:gd name="connsiteX27" fmla="*/ 911637 w 1366521"/>
                  <a:gd name="connsiteY27" fmla="*/ 2388849 h 4884421"/>
                  <a:gd name="connsiteX28" fmla="*/ 924563 w 1366521"/>
                  <a:gd name="connsiteY28" fmla="*/ 2391413 h 4884421"/>
                  <a:gd name="connsiteX29" fmla="*/ 939801 w 1366521"/>
                  <a:gd name="connsiteY29" fmla="*/ 2467611 h 4884421"/>
                  <a:gd name="connsiteX30" fmla="*/ 927454 w 1366521"/>
                  <a:gd name="connsiteY30" fmla="*/ 2465553 h 4884421"/>
                  <a:gd name="connsiteX31" fmla="*/ 1366521 w 1366521"/>
                  <a:gd name="connsiteY31" fmla="*/ 4594774 h 4884421"/>
                  <a:gd name="connsiteX32" fmla="*/ 1320780 w 1366521"/>
                  <a:gd name="connsiteY32" fmla="*/ 4630420 h 4884421"/>
                  <a:gd name="connsiteX33" fmla="*/ 1169689 w 1366521"/>
                  <a:gd name="connsiteY33" fmla="*/ 3895236 h 4884421"/>
                  <a:gd name="connsiteX34" fmla="*/ 836098 w 1366521"/>
                  <a:gd name="connsiteY34" fmla="*/ 4013036 h 4884421"/>
                  <a:gd name="connsiteX35" fmla="*/ 995682 w 1366521"/>
                  <a:gd name="connsiteY35" fmla="*/ 4832411 h 4884421"/>
                  <a:gd name="connsiteX36" fmla="*/ 938523 w 1366521"/>
                  <a:gd name="connsiteY36" fmla="*/ 4884421 h 4884421"/>
                  <a:gd name="connsiteX37" fmla="*/ 615428 w 1366521"/>
                  <a:gd name="connsiteY37" fmla="*/ 3202912 h 4884421"/>
                  <a:gd name="connsiteX38" fmla="*/ 614681 w 1366521"/>
                  <a:gd name="connsiteY38" fmla="*/ 3202940 h 4884421"/>
                  <a:gd name="connsiteX39" fmla="*/ 596900 w 1366521"/>
                  <a:gd name="connsiteY39" fmla="*/ 3111500 h 4884421"/>
                  <a:gd name="connsiteX40" fmla="*/ 597863 w 1366521"/>
                  <a:gd name="connsiteY40" fmla="*/ 3111500 h 4884421"/>
                  <a:gd name="connsiteX41" fmla="*/ 147111 w 1366521"/>
                  <a:gd name="connsiteY41" fmla="*/ 765619 h 4884421"/>
                  <a:gd name="connsiteX42" fmla="*/ 144782 w 1366521"/>
                  <a:gd name="connsiteY42" fmla="*/ 764543 h 4884421"/>
                  <a:gd name="connsiteX43" fmla="*/ 127000 w 1366521"/>
                  <a:gd name="connsiteY43" fmla="*/ 673100 h 4884421"/>
                  <a:gd name="connsiteX44" fmla="*/ 129579 w 1366521"/>
                  <a:gd name="connsiteY44" fmla="*/ 674376 h 4884421"/>
                  <a:gd name="connsiteX45" fmla="*/ 0 w 1366521"/>
                  <a:gd name="connsiteY45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911637 w 1366521"/>
                  <a:gd name="connsiteY26" fmla="*/ 2388849 h 4884421"/>
                  <a:gd name="connsiteX27" fmla="*/ 924563 w 1366521"/>
                  <a:gd name="connsiteY27" fmla="*/ 2391413 h 4884421"/>
                  <a:gd name="connsiteX28" fmla="*/ 939801 w 1366521"/>
                  <a:gd name="connsiteY28" fmla="*/ 2467611 h 4884421"/>
                  <a:gd name="connsiteX29" fmla="*/ 927454 w 1366521"/>
                  <a:gd name="connsiteY29" fmla="*/ 2465553 h 4884421"/>
                  <a:gd name="connsiteX30" fmla="*/ 1366521 w 1366521"/>
                  <a:gd name="connsiteY30" fmla="*/ 4594774 h 4884421"/>
                  <a:gd name="connsiteX31" fmla="*/ 1320780 w 1366521"/>
                  <a:gd name="connsiteY31" fmla="*/ 4630420 h 4884421"/>
                  <a:gd name="connsiteX32" fmla="*/ 1169689 w 1366521"/>
                  <a:gd name="connsiteY32" fmla="*/ 3895236 h 4884421"/>
                  <a:gd name="connsiteX33" fmla="*/ 836098 w 1366521"/>
                  <a:gd name="connsiteY33" fmla="*/ 4013036 h 4884421"/>
                  <a:gd name="connsiteX34" fmla="*/ 995682 w 1366521"/>
                  <a:gd name="connsiteY34" fmla="*/ 4832411 h 4884421"/>
                  <a:gd name="connsiteX35" fmla="*/ 938523 w 1366521"/>
                  <a:gd name="connsiteY35" fmla="*/ 4884421 h 4884421"/>
                  <a:gd name="connsiteX36" fmla="*/ 615428 w 1366521"/>
                  <a:gd name="connsiteY36" fmla="*/ 3202912 h 4884421"/>
                  <a:gd name="connsiteX37" fmla="*/ 614681 w 1366521"/>
                  <a:gd name="connsiteY37" fmla="*/ 3202940 h 4884421"/>
                  <a:gd name="connsiteX38" fmla="*/ 596900 w 1366521"/>
                  <a:gd name="connsiteY38" fmla="*/ 3111500 h 4884421"/>
                  <a:gd name="connsiteX39" fmla="*/ 597863 w 1366521"/>
                  <a:gd name="connsiteY39" fmla="*/ 3111500 h 4884421"/>
                  <a:gd name="connsiteX40" fmla="*/ 147111 w 1366521"/>
                  <a:gd name="connsiteY40" fmla="*/ 765619 h 4884421"/>
                  <a:gd name="connsiteX41" fmla="*/ 144782 w 1366521"/>
                  <a:gd name="connsiteY41" fmla="*/ 764543 h 4884421"/>
                  <a:gd name="connsiteX42" fmla="*/ 127000 w 1366521"/>
                  <a:gd name="connsiteY42" fmla="*/ 673100 h 4884421"/>
                  <a:gd name="connsiteX43" fmla="*/ 129579 w 1366521"/>
                  <a:gd name="connsiteY43" fmla="*/ 674376 h 4884421"/>
                  <a:gd name="connsiteX44" fmla="*/ 0 w 1366521"/>
                  <a:gd name="connsiteY44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911637 w 1366521"/>
                  <a:gd name="connsiteY26" fmla="*/ 2388849 h 4884421"/>
                  <a:gd name="connsiteX27" fmla="*/ 939801 w 1366521"/>
                  <a:gd name="connsiteY27" fmla="*/ 2467611 h 4884421"/>
                  <a:gd name="connsiteX28" fmla="*/ 927454 w 1366521"/>
                  <a:gd name="connsiteY28" fmla="*/ 2465553 h 4884421"/>
                  <a:gd name="connsiteX29" fmla="*/ 1366521 w 1366521"/>
                  <a:gd name="connsiteY29" fmla="*/ 4594774 h 4884421"/>
                  <a:gd name="connsiteX30" fmla="*/ 1320780 w 1366521"/>
                  <a:gd name="connsiteY30" fmla="*/ 4630420 h 4884421"/>
                  <a:gd name="connsiteX31" fmla="*/ 1169689 w 1366521"/>
                  <a:gd name="connsiteY31" fmla="*/ 3895236 h 4884421"/>
                  <a:gd name="connsiteX32" fmla="*/ 836098 w 1366521"/>
                  <a:gd name="connsiteY32" fmla="*/ 4013036 h 4884421"/>
                  <a:gd name="connsiteX33" fmla="*/ 995682 w 1366521"/>
                  <a:gd name="connsiteY33" fmla="*/ 4832411 h 4884421"/>
                  <a:gd name="connsiteX34" fmla="*/ 938523 w 1366521"/>
                  <a:gd name="connsiteY34" fmla="*/ 4884421 h 4884421"/>
                  <a:gd name="connsiteX35" fmla="*/ 615428 w 1366521"/>
                  <a:gd name="connsiteY35" fmla="*/ 3202912 h 4884421"/>
                  <a:gd name="connsiteX36" fmla="*/ 614681 w 1366521"/>
                  <a:gd name="connsiteY36" fmla="*/ 3202940 h 4884421"/>
                  <a:gd name="connsiteX37" fmla="*/ 596900 w 1366521"/>
                  <a:gd name="connsiteY37" fmla="*/ 3111500 h 4884421"/>
                  <a:gd name="connsiteX38" fmla="*/ 597863 w 1366521"/>
                  <a:gd name="connsiteY38" fmla="*/ 3111500 h 4884421"/>
                  <a:gd name="connsiteX39" fmla="*/ 147111 w 1366521"/>
                  <a:gd name="connsiteY39" fmla="*/ 765619 h 4884421"/>
                  <a:gd name="connsiteX40" fmla="*/ 144782 w 1366521"/>
                  <a:gd name="connsiteY40" fmla="*/ 764543 h 4884421"/>
                  <a:gd name="connsiteX41" fmla="*/ 127000 w 1366521"/>
                  <a:gd name="connsiteY41" fmla="*/ 673100 h 4884421"/>
                  <a:gd name="connsiteX42" fmla="*/ 129579 w 1366521"/>
                  <a:gd name="connsiteY42" fmla="*/ 674376 h 4884421"/>
                  <a:gd name="connsiteX43" fmla="*/ 0 w 1366521"/>
                  <a:gd name="connsiteY43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939801 w 1366521"/>
                  <a:gd name="connsiteY26" fmla="*/ 2467611 h 4884421"/>
                  <a:gd name="connsiteX27" fmla="*/ 927454 w 1366521"/>
                  <a:gd name="connsiteY27" fmla="*/ 2465553 h 4884421"/>
                  <a:gd name="connsiteX28" fmla="*/ 1366521 w 1366521"/>
                  <a:gd name="connsiteY28" fmla="*/ 4594774 h 4884421"/>
                  <a:gd name="connsiteX29" fmla="*/ 1320780 w 1366521"/>
                  <a:gd name="connsiteY29" fmla="*/ 4630420 h 4884421"/>
                  <a:gd name="connsiteX30" fmla="*/ 1169689 w 1366521"/>
                  <a:gd name="connsiteY30" fmla="*/ 3895236 h 4884421"/>
                  <a:gd name="connsiteX31" fmla="*/ 836098 w 1366521"/>
                  <a:gd name="connsiteY31" fmla="*/ 4013036 h 4884421"/>
                  <a:gd name="connsiteX32" fmla="*/ 995682 w 1366521"/>
                  <a:gd name="connsiteY32" fmla="*/ 4832411 h 4884421"/>
                  <a:gd name="connsiteX33" fmla="*/ 938523 w 1366521"/>
                  <a:gd name="connsiteY33" fmla="*/ 4884421 h 4884421"/>
                  <a:gd name="connsiteX34" fmla="*/ 615428 w 1366521"/>
                  <a:gd name="connsiteY34" fmla="*/ 3202912 h 4884421"/>
                  <a:gd name="connsiteX35" fmla="*/ 614681 w 1366521"/>
                  <a:gd name="connsiteY35" fmla="*/ 3202940 h 4884421"/>
                  <a:gd name="connsiteX36" fmla="*/ 596900 w 1366521"/>
                  <a:gd name="connsiteY36" fmla="*/ 3111500 h 4884421"/>
                  <a:gd name="connsiteX37" fmla="*/ 597863 w 1366521"/>
                  <a:gd name="connsiteY37" fmla="*/ 3111500 h 4884421"/>
                  <a:gd name="connsiteX38" fmla="*/ 147111 w 1366521"/>
                  <a:gd name="connsiteY38" fmla="*/ 765619 h 4884421"/>
                  <a:gd name="connsiteX39" fmla="*/ 144782 w 1366521"/>
                  <a:gd name="connsiteY39" fmla="*/ 764543 h 4884421"/>
                  <a:gd name="connsiteX40" fmla="*/ 127000 w 1366521"/>
                  <a:gd name="connsiteY40" fmla="*/ 673100 h 4884421"/>
                  <a:gd name="connsiteX41" fmla="*/ 129579 w 1366521"/>
                  <a:gd name="connsiteY41" fmla="*/ 674376 h 4884421"/>
                  <a:gd name="connsiteX42" fmla="*/ 0 w 1366521"/>
                  <a:gd name="connsiteY42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939801 w 1366521"/>
                  <a:gd name="connsiteY26" fmla="*/ 2467611 h 4884421"/>
                  <a:gd name="connsiteX27" fmla="*/ 1366521 w 1366521"/>
                  <a:gd name="connsiteY27" fmla="*/ 4594774 h 4884421"/>
                  <a:gd name="connsiteX28" fmla="*/ 1320780 w 1366521"/>
                  <a:gd name="connsiteY28" fmla="*/ 4630420 h 4884421"/>
                  <a:gd name="connsiteX29" fmla="*/ 1169689 w 1366521"/>
                  <a:gd name="connsiteY29" fmla="*/ 3895236 h 4884421"/>
                  <a:gd name="connsiteX30" fmla="*/ 836098 w 1366521"/>
                  <a:gd name="connsiteY30" fmla="*/ 4013036 h 4884421"/>
                  <a:gd name="connsiteX31" fmla="*/ 995682 w 1366521"/>
                  <a:gd name="connsiteY31" fmla="*/ 4832411 h 4884421"/>
                  <a:gd name="connsiteX32" fmla="*/ 938523 w 1366521"/>
                  <a:gd name="connsiteY32" fmla="*/ 4884421 h 4884421"/>
                  <a:gd name="connsiteX33" fmla="*/ 615428 w 1366521"/>
                  <a:gd name="connsiteY33" fmla="*/ 3202912 h 4884421"/>
                  <a:gd name="connsiteX34" fmla="*/ 614681 w 1366521"/>
                  <a:gd name="connsiteY34" fmla="*/ 3202940 h 4884421"/>
                  <a:gd name="connsiteX35" fmla="*/ 596900 w 1366521"/>
                  <a:gd name="connsiteY35" fmla="*/ 3111500 h 4884421"/>
                  <a:gd name="connsiteX36" fmla="*/ 597863 w 1366521"/>
                  <a:gd name="connsiteY36" fmla="*/ 3111500 h 4884421"/>
                  <a:gd name="connsiteX37" fmla="*/ 147111 w 1366521"/>
                  <a:gd name="connsiteY37" fmla="*/ 765619 h 4884421"/>
                  <a:gd name="connsiteX38" fmla="*/ 144782 w 1366521"/>
                  <a:gd name="connsiteY38" fmla="*/ 764543 h 4884421"/>
                  <a:gd name="connsiteX39" fmla="*/ 127000 w 1366521"/>
                  <a:gd name="connsiteY39" fmla="*/ 673100 h 4884421"/>
                  <a:gd name="connsiteX40" fmla="*/ 129579 w 1366521"/>
                  <a:gd name="connsiteY40" fmla="*/ 674376 h 4884421"/>
                  <a:gd name="connsiteX41" fmla="*/ 0 w 1366521"/>
                  <a:gd name="connsiteY41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615428 w 1366521"/>
                  <a:gd name="connsiteY32" fmla="*/ 3202912 h 4884421"/>
                  <a:gd name="connsiteX33" fmla="*/ 614681 w 1366521"/>
                  <a:gd name="connsiteY33" fmla="*/ 3202940 h 4884421"/>
                  <a:gd name="connsiteX34" fmla="*/ 596900 w 1366521"/>
                  <a:gd name="connsiteY34" fmla="*/ 3111500 h 4884421"/>
                  <a:gd name="connsiteX35" fmla="*/ 597863 w 1366521"/>
                  <a:gd name="connsiteY35" fmla="*/ 3111500 h 4884421"/>
                  <a:gd name="connsiteX36" fmla="*/ 147111 w 1366521"/>
                  <a:gd name="connsiteY36" fmla="*/ 765619 h 4884421"/>
                  <a:gd name="connsiteX37" fmla="*/ 144782 w 1366521"/>
                  <a:gd name="connsiteY37" fmla="*/ 764543 h 4884421"/>
                  <a:gd name="connsiteX38" fmla="*/ 127000 w 1366521"/>
                  <a:gd name="connsiteY38" fmla="*/ 673100 h 4884421"/>
                  <a:gd name="connsiteX39" fmla="*/ 129579 w 1366521"/>
                  <a:gd name="connsiteY39" fmla="*/ 674376 h 4884421"/>
                  <a:gd name="connsiteX40" fmla="*/ 0 w 1366521"/>
                  <a:gd name="connsiteY40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615428 w 1366521"/>
                  <a:gd name="connsiteY32" fmla="*/ 3202912 h 4884421"/>
                  <a:gd name="connsiteX33" fmla="*/ 614681 w 1366521"/>
                  <a:gd name="connsiteY33" fmla="*/ 3202940 h 4884421"/>
                  <a:gd name="connsiteX34" fmla="*/ 596900 w 1366521"/>
                  <a:gd name="connsiteY34" fmla="*/ 3111500 h 4884421"/>
                  <a:gd name="connsiteX35" fmla="*/ 597863 w 1366521"/>
                  <a:gd name="connsiteY35" fmla="*/ 3111500 h 4884421"/>
                  <a:gd name="connsiteX36" fmla="*/ 147111 w 1366521"/>
                  <a:gd name="connsiteY36" fmla="*/ 765619 h 4884421"/>
                  <a:gd name="connsiteX37" fmla="*/ 127000 w 1366521"/>
                  <a:gd name="connsiteY37" fmla="*/ 673100 h 4884421"/>
                  <a:gd name="connsiteX38" fmla="*/ 129579 w 1366521"/>
                  <a:gd name="connsiteY38" fmla="*/ 674376 h 4884421"/>
                  <a:gd name="connsiteX39" fmla="*/ 0 w 1366521"/>
                  <a:gd name="connsiteY39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615428 w 1366521"/>
                  <a:gd name="connsiteY32" fmla="*/ 3202912 h 4884421"/>
                  <a:gd name="connsiteX33" fmla="*/ 614681 w 1366521"/>
                  <a:gd name="connsiteY33" fmla="*/ 3202940 h 4884421"/>
                  <a:gd name="connsiteX34" fmla="*/ 596900 w 1366521"/>
                  <a:gd name="connsiteY34" fmla="*/ 3111500 h 4884421"/>
                  <a:gd name="connsiteX35" fmla="*/ 597863 w 1366521"/>
                  <a:gd name="connsiteY35" fmla="*/ 3111500 h 4884421"/>
                  <a:gd name="connsiteX36" fmla="*/ 127000 w 1366521"/>
                  <a:gd name="connsiteY36" fmla="*/ 673100 h 4884421"/>
                  <a:gd name="connsiteX37" fmla="*/ 129579 w 1366521"/>
                  <a:gd name="connsiteY37" fmla="*/ 674376 h 4884421"/>
                  <a:gd name="connsiteX38" fmla="*/ 0 w 1366521"/>
                  <a:gd name="connsiteY38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615428 w 1366521"/>
                  <a:gd name="connsiteY32" fmla="*/ 3202912 h 4884421"/>
                  <a:gd name="connsiteX33" fmla="*/ 614681 w 1366521"/>
                  <a:gd name="connsiteY33" fmla="*/ 3202940 h 4884421"/>
                  <a:gd name="connsiteX34" fmla="*/ 596900 w 1366521"/>
                  <a:gd name="connsiteY34" fmla="*/ 3111500 h 4884421"/>
                  <a:gd name="connsiteX35" fmla="*/ 597863 w 1366521"/>
                  <a:gd name="connsiteY35" fmla="*/ 3111500 h 4884421"/>
                  <a:gd name="connsiteX36" fmla="*/ 127000 w 1366521"/>
                  <a:gd name="connsiteY36" fmla="*/ 673100 h 4884421"/>
                  <a:gd name="connsiteX37" fmla="*/ 0 w 1366521"/>
                  <a:gd name="connsiteY37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615428 w 1366521"/>
                  <a:gd name="connsiteY32" fmla="*/ 3202912 h 4884421"/>
                  <a:gd name="connsiteX33" fmla="*/ 614681 w 1366521"/>
                  <a:gd name="connsiteY33" fmla="*/ 3202940 h 4884421"/>
                  <a:gd name="connsiteX34" fmla="*/ 596900 w 1366521"/>
                  <a:gd name="connsiteY34" fmla="*/ 3111500 h 4884421"/>
                  <a:gd name="connsiteX35" fmla="*/ 597863 w 1366521"/>
                  <a:gd name="connsiteY35" fmla="*/ 3111500 h 4884421"/>
                  <a:gd name="connsiteX36" fmla="*/ 0 w 1366521"/>
                  <a:gd name="connsiteY36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615428 w 1366521"/>
                  <a:gd name="connsiteY32" fmla="*/ 3202912 h 4884421"/>
                  <a:gd name="connsiteX33" fmla="*/ 596900 w 1366521"/>
                  <a:gd name="connsiteY33" fmla="*/ 3111500 h 4884421"/>
                  <a:gd name="connsiteX34" fmla="*/ 597863 w 1366521"/>
                  <a:gd name="connsiteY34" fmla="*/ 3111500 h 4884421"/>
                  <a:gd name="connsiteX35" fmla="*/ 0 w 1366521"/>
                  <a:gd name="connsiteY35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615428 w 1366521"/>
                  <a:gd name="connsiteY32" fmla="*/ 3202912 h 4884421"/>
                  <a:gd name="connsiteX33" fmla="*/ 596900 w 1366521"/>
                  <a:gd name="connsiteY33" fmla="*/ 3111500 h 4884421"/>
                  <a:gd name="connsiteX34" fmla="*/ 0 w 1366521"/>
                  <a:gd name="connsiteY34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615428 w 1366521"/>
                  <a:gd name="connsiteY32" fmla="*/ 3202912 h 4884421"/>
                  <a:gd name="connsiteX33" fmla="*/ 0 w 1366521"/>
                  <a:gd name="connsiteY33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0 w 1366521"/>
                  <a:gd name="connsiteY32" fmla="*/ 0 h 488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66521" h="4884421">
                    <a:moveTo>
                      <a:pt x="1024311" y="3187854"/>
                    </a:moveTo>
                    <a:lnTo>
                      <a:pt x="677869" y="3200613"/>
                    </a:lnTo>
                    <a:lnTo>
                      <a:pt x="818632" y="3923356"/>
                    </a:lnTo>
                    <a:lnTo>
                      <a:pt x="1154059" y="3819187"/>
                    </a:lnTo>
                    <a:lnTo>
                      <a:pt x="1024311" y="3187854"/>
                    </a:lnTo>
                    <a:close/>
                    <a:moveTo>
                      <a:pt x="521530" y="2397896"/>
                    </a:moveTo>
                    <a:lnTo>
                      <a:pt x="660513" y="3111500"/>
                    </a:lnTo>
                    <a:lnTo>
                      <a:pt x="1008619" y="3111500"/>
                    </a:lnTo>
                    <a:lnTo>
                      <a:pt x="874037" y="2456650"/>
                    </a:lnTo>
                    <a:lnTo>
                      <a:pt x="521530" y="2397896"/>
                    </a:lnTo>
                    <a:close/>
                    <a:moveTo>
                      <a:pt x="365533" y="1596940"/>
                    </a:moveTo>
                    <a:lnTo>
                      <a:pt x="504019" y="2307988"/>
                    </a:lnTo>
                    <a:lnTo>
                      <a:pt x="857913" y="2378192"/>
                    </a:lnTo>
                    <a:lnTo>
                      <a:pt x="723242" y="1722905"/>
                    </a:lnTo>
                    <a:lnTo>
                      <a:pt x="365533" y="1596940"/>
                    </a:lnTo>
                    <a:close/>
                    <a:moveTo>
                      <a:pt x="209215" y="794332"/>
                    </a:moveTo>
                    <a:lnTo>
                      <a:pt x="348106" y="1507463"/>
                    </a:lnTo>
                    <a:lnTo>
                      <a:pt x="707396" y="1645801"/>
                    </a:lnTo>
                    <a:lnTo>
                      <a:pt x="566339" y="959442"/>
                    </a:lnTo>
                    <a:lnTo>
                      <a:pt x="209215" y="794332"/>
                    </a:lnTo>
                    <a:close/>
                    <a:moveTo>
                      <a:pt x="0" y="0"/>
                    </a:moveTo>
                    <a:lnTo>
                      <a:pt x="60939" y="33015"/>
                    </a:lnTo>
                    <a:lnTo>
                      <a:pt x="191854" y="705190"/>
                    </a:lnTo>
                    <a:lnTo>
                      <a:pt x="550564" y="882684"/>
                    </a:lnTo>
                    <a:lnTo>
                      <a:pt x="431800" y="304800"/>
                    </a:lnTo>
                    <a:lnTo>
                      <a:pt x="487667" y="332836"/>
                    </a:lnTo>
                    <a:lnTo>
                      <a:pt x="1366521" y="4594774"/>
                    </a:lnTo>
                    <a:lnTo>
                      <a:pt x="1320780" y="4630420"/>
                    </a:lnTo>
                    <a:lnTo>
                      <a:pt x="1169689" y="3895236"/>
                    </a:lnTo>
                    <a:lnTo>
                      <a:pt x="836098" y="4013036"/>
                    </a:lnTo>
                    <a:lnTo>
                      <a:pt x="995682" y="4832411"/>
                    </a:lnTo>
                    <a:lnTo>
                      <a:pt x="938523" y="488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</p:grpSp>
      </p:grp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3FD8CDA-7622-4C4E-BFCD-4303BF0F65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29925"/>
              </p:ext>
            </p:extLst>
          </p:nvPr>
        </p:nvGraphicFramePr>
        <p:xfrm>
          <a:off x="2348998" y="863973"/>
          <a:ext cx="5286774" cy="5182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ángulo 2"/>
          <p:cNvSpPr/>
          <p:nvPr/>
        </p:nvSpPr>
        <p:spPr>
          <a:xfrm>
            <a:off x="6042143" y="2970304"/>
            <a:ext cx="159530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>
                <a:solidFill>
                  <a:srgbClr val="000000"/>
                </a:solidFill>
                <a:latin typeface="Cambria Math" panose="02040503050406030204" pitchFamily="18" charset="0"/>
              </a:rPr>
              <a:t>VR=DIV1*(1+g)/(</a:t>
            </a:r>
            <a:r>
              <a:rPr lang="es-ES" sz="1050" dirty="0" err="1">
                <a:solidFill>
                  <a:srgbClr val="000000"/>
                </a:solidFill>
                <a:latin typeface="Cambria Math" panose="02040503050406030204" pitchFamily="18" charset="0"/>
              </a:rPr>
              <a:t>Ke</a:t>
            </a:r>
            <a:r>
              <a:rPr lang="es-ES" sz="1050" dirty="0">
                <a:solidFill>
                  <a:srgbClr val="000000"/>
                </a:solidFill>
                <a:latin typeface="Cambria Math" panose="02040503050406030204" pitchFamily="18" charset="0"/>
              </a:rPr>
              <a:t>-g)</a:t>
            </a:r>
            <a:endParaRPr lang="es-ES" sz="1050" dirty="0"/>
          </a:p>
        </p:txBody>
      </p:sp>
      <p:sp>
        <p:nvSpPr>
          <p:cNvPr id="7" name="Rectángulo redondeado 6"/>
          <p:cNvSpPr/>
          <p:nvPr/>
        </p:nvSpPr>
        <p:spPr>
          <a:xfrm>
            <a:off x="9509008" y="2428042"/>
            <a:ext cx="2588912" cy="22084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050" b="1">
                <a:solidFill>
                  <a:schemeClr val="tx1"/>
                </a:solidFill>
              </a:rPr>
              <a:t>Donde:</a:t>
            </a:r>
          </a:p>
          <a:p>
            <a:r>
              <a:rPr lang="es-ES" sz="1000" b="1">
                <a:solidFill>
                  <a:schemeClr val="tx1"/>
                </a:solidFill>
              </a:rPr>
              <a:t>Ke = </a:t>
            </a:r>
            <a:r>
              <a:rPr lang="es-ES" sz="1000">
                <a:solidFill>
                  <a:schemeClr val="tx1"/>
                </a:solidFill>
              </a:rPr>
              <a:t>tasa de descuento de los recursos propios</a:t>
            </a:r>
          </a:p>
          <a:p>
            <a:r>
              <a:rPr lang="es-ES" sz="1000" b="1">
                <a:solidFill>
                  <a:schemeClr val="tx1"/>
                </a:solidFill>
              </a:rPr>
              <a:t>Rbusa = </a:t>
            </a:r>
            <a:r>
              <a:rPr lang="es-ES" sz="1000">
                <a:solidFill>
                  <a:schemeClr val="tx1"/>
                </a:solidFill>
              </a:rPr>
              <a:t>rentabilidad histórica, bonos tesoro de E.E.U.U</a:t>
            </a:r>
          </a:p>
          <a:p>
            <a:r>
              <a:rPr lang="es-ES" sz="1000" b="1">
                <a:solidFill>
                  <a:schemeClr val="tx1"/>
                </a:solidFill>
              </a:rPr>
              <a:t>Be= </a:t>
            </a:r>
            <a:r>
              <a:rPr lang="es-ES" sz="1000">
                <a:solidFill>
                  <a:schemeClr val="tx1"/>
                </a:solidFill>
              </a:rPr>
              <a:t>beta apalancada </a:t>
            </a:r>
          </a:p>
          <a:p>
            <a:r>
              <a:rPr lang="es-ES" sz="1000" b="1">
                <a:solidFill>
                  <a:schemeClr val="tx1"/>
                </a:solidFill>
              </a:rPr>
              <a:t>PRmusa=</a:t>
            </a:r>
            <a:r>
              <a:rPr lang="es-ES" sz="1000">
                <a:solidFill>
                  <a:schemeClr val="tx1"/>
                </a:solidFill>
              </a:rPr>
              <a:t> prima de riesgo del mercado USA</a:t>
            </a:r>
          </a:p>
          <a:p>
            <a:r>
              <a:rPr lang="es-ES" sz="1000" b="1">
                <a:solidFill>
                  <a:schemeClr val="tx1"/>
                </a:solidFill>
              </a:rPr>
              <a:t>PRec= </a:t>
            </a:r>
            <a:r>
              <a:rPr lang="es-ES" sz="1000">
                <a:solidFill>
                  <a:schemeClr val="tx1"/>
                </a:solidFill>
              </a:rPr>
              <a:t>Riesgo país Ecuador</a:t>
            </a:r>
          </a:p>
          <a:p>
            <a:r>
              <a:rPr lang="es-ES" sz="1000" b="1">
                <a:solidFill>
                  <a:schemeClr val="tx1"/>
                </a:solidFill>
              </a:rPr>
              <a:t>Fusa= </a:t>
            </a:r>
            <a:r>
              <a:rPr lang="es-ES" sz="1000">
                <a:solidFill>
                  <a:schemeClr val="tx1"/>
                </a:solidFill>
              </a:rPr>
              <a:t>inflación USA</a:t>
            </a:r>
          </a:p>
          <a:p>
            <a:r>
              <a:rPr lang="es-ES" sz="1000" b="1">
                <a:solidFill>
                  <a:schemeClr val="tx1"/>
                </a:solidFill>
              </a:rPr>
              <a:t>Fec= </a:t>
            </a:r>
            <a:r>
              <a:rPr lang="es-ES" sz="1000">
                <a:solidFill>
                  <a:schemeClr val="tx1"/>
                </a:solidFill>
              </a:rPr>
              <a:t>inflación Ecuador</a:t>
            </a:r>
            <a:endParaRPr lang="es-ES" sz="1000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9786" y="4722287"/>
            <a:ext cx="1594942" cy="2165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B3DC5549-82F3-4402-B56B-66ECA07DD260}"/>
                  </a:ext>
                </a:extLst>
              </p:cNvPr>
              <p:cNvSpPr/>
              <p:nvPr/>
            </p:nvSpPr>
            <p:spPr>
              <a:xfrm>
                <a:off x="6426644" y="1200654"/>
                <a:ext cx="6077529" cy="441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100" b="1" i="1">
                          <a:latin typeface="Cambria Math" panose="02040503050406030204" pitchFamily="18" charset="0"/>
                        </a:rPr>
                        <m:t>𝑷𝒐</m:t>
                      </m:r>
                      <m:r>
                        <a:rPr lang="es-EC" sz="11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1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100" b="1" i="1">
                              <a:latin typeface="Cambria Math" panose="02040503050406030204" pitchFamily="18" charset="0"/>
                            </a:rPr>
                            <m:t>𝑫𝒊𝒗</m:t>
                          </m:r>
                          <m:r>
                            <a:rPr lang="es-EC" sz="11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C" sz="1100" b="0" i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s-EC" sz="1100" b="1" i="1">
                              <a:latin typeface="Cambria Math" panose="02040503050406030204" pitchFamily="18" charset="0"/>
                            </a:rPr>
                            <m:t>𝒌𝒆</m:t>
                          </m:r>
                        </m:den>
                      </m:f>
                      <m:r>
                        <a:rPr lang="es-EC" sz="1100" b="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C" sz="11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100" b="1" i="1">
                              <a:latin typeface="Cambria Math" panose="02040503050406030204" pitchFamily="18" charset="0"/>
                            </a:rPr>
                            <m:t>𝑫𝒊𝒗</m:t>
                          </m:r>
                          <m:r>
                            <a:rPr lang="es-EC" sz="11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endChr m:val=""/>
                              <m:ctrlPr>
                                <a:rPr lang="es-EC" sz="11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1100" b="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s-EC" sz="1100" b="1" i="1">
                                  <a:latin typeface="Cambria Math" panose="02040503050406030204" pitchFamily="18" charset="0"/>
                                </a:rPr>
                                <m:t>𝒌𝒆</m:t>
                              </m:r>
                              <m:r>
                                <a:rPr lang="es-EC" sz="1100" b="0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lit/>
                                </m:rPr>
                                <a:rPr lang="es-EC" sz="1100" b="0" i="0">
                                  <a:latin typeface="Cambria Math" panose="02040503050406030204" pitchFamily="18" charset="0"/>
                                </a:rPr>
                                <m:t>^</m:t>
                              </m:r>
                              <m:r>
                                <a:rPr lang="es-EC" sz="11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den>
                      </m:f>
                      <m:r>
                        <a:rPr lang="es-EC" sz="1100" b="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C" sz="11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100" b="1" i="1">
                              <a:latin typeface="Cambria Math" panose="02040503050406030204" pitchFamily="18" charset="0"/>
                            </a:rPr>
                            <m:t>𝑫𝒊𝒗</m:t>
                          </m:r>
                          <m:r>
                            <a:rPr lang="es-EC" sz="11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d>
                            <m:dPr>
                              <m:endChr m:val=""/>
                              <m:ctrlPr>
                                <a:rPr lang="es-EC" sz="11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1100" b="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s-EC" sz="1100" b="1" i="1">
                                  <a:latin typeface="Cambria Math" panose="02040503050406030204" pitchFamily="18" charset="0"/>
                                </a:rPr>
                                <m:t>𝒌𝒆</m:t>
                              </m:r>
                              <m:r>
                                <a:rPr lang="es-EC" sz="1100" b="0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lit/>
                                </m:rPr>
                                <a:rPr lang="es-EC" sz="1100" b="0" i="0">
                                  <a:latin typeface="Cambria Math" panose="02040503050406030204" pitchFamily="18" charset="0"/>
                                </a:rPr>
                                <m:t>^</m:t>
                              </m:r>
                              <m:r>
                                <a:rPr lang="es-EC" sz="1100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den>
                      </m:f>
                      <m:r>
                        <a:rPr lang="es-EC" sz="1100" b="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C" sz="11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100" b="1" i="1">
                              <a:latin typeface="Cambria Math" panose="02040503050406030204" pitchFamily="18" charset="0"/>
                            </a:rPr>
                            <m:t>𝑫𝒊𝒗𝒏</m:t>
                          </m:r>
                          <m:r>
                            <a:rPr lang="es-EC" sz="11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C" sz="1100" b="1" i="1">
                              <a:latin typeface="Cambria Math" panose="02040503050406030204" pitchFamily="18" charset="0"/>
                            </a:rPr>
                            <m:t>𝑽𝑹</m:t>
                          </m:r>
                        </m:num>
                        <m:den>
                          <m:d>
                            <m:dPr>
                              <m:endChr m:val=""/>
                              <m:ctrlPr>
                                <a:rPr lang="es-EC" sz="11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1100" b="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s-EC" sz="1100" b="1" i="1">
                                  <a:latin typeface="Cambria Math" panose="02040503050406030204" pitchFamily="18" charset="0"/>
                                </a:rPr>
                                <m:t>𝒌𝒆</m:t>
                              </m:r>
                              <m:r>
                                <a:rPr lang="es-EC" sz="1100" b="0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lit/>
                                </m:rPr>
                                <a:rPr lang="es-EC" sz="1100" b="0" i="0">
                                  <a:latin typeface="Cambria Math" panose="02040503050406030204" pitchFamily="18" charset="0"/>
                                </a:rPr>
                                <m:t>^</m:t>
                              </m:r>
                              <m:r>
                                <a:rPr lang="es-EC" sz="11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den>
                      </m:f>
                      <m:r>
                        <a:rPr lang="es-EC" sz="1100" b="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C" sz="11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B3DC5549-82F3-4402-B56B-66ECA07DD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644" y="1200654"/>
                <a:ext cx="6077529" cy="441083"/>
              </a:xfrm>
              <a:prstGeom prst="rect">
                <a:avLst/>
              </a:prstGeom>
              <a:blipFill>
                <a:blip r:embed="rId10"/>
                <a:stretch>
                  <a:fillRect t="-15278" b="-9027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5673829D-E49F-4255-99CC-26BFBFC78E26}"/>
                  </a:ext>
                </a:extLst>
              </p:cNvPr>
              <p:cNvSpPr/>
              <p:nvPr/>
            </p:nvSpPr>
            <p:spPr>
              <a:xfrm>
                <a:off x="7664631" y="1958020"/>
                <a:ext cx="2924839" cy="4661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050" b="1" i="1">
                          <a:latin typeface="Cambria Math" panose="02040503050406030204" pitchFamily="18" charset="0"/>
                        </a:rPr>
                        <m:t>𝑲𝒆</m:t>
                      </m:r>
                      <m:r>
                        <a:rPr lang="es-EC" sz="105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C" sz="105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C" sz="105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sz="1050" b="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d>
                                <m:dPr>
                                  <m:ctrlPr>
                                    <a:rPr lang="es-EC" sz="105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sz="1050" b="1" i="1">
                                      <a:latin typeface="Cambria Math" panose="02040503050406030204" pitchFamily="18" charset="0"/>
                                    </a:rPr>
                                    <m:t>𝑹𝒃𝒖𝒔𝒂</m:t>
                                  </m:r>
                                  <m:r>
                                    <a:rPr lang="es-EC" sz="1050" b="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C" sz="1050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  <m:r>
                                    <a:rPr lang="es-EC" sz="1050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  <m:d>
                                    <m:dPr>
                                      <m:ctrlPr>
                                        <a:rPr lang="es-EC" sz="105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C" sz="1050" b="1" i="1">
                                          <a:latin typeface="Cambria Math" panose="02040503050406030204" pitchFamily="18" charset="0"/>
                                        </a:rPr>
                                        <m:t>𝑷𝑹𝒎𝒖𝒔𝒂</m:t>
                                      </m:r>
                                      <m:r>
                                        <a:rPr lang="es-EC" sz="1050" b="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EC" sz="1050" b="1" i="1">
                                          <a:latin typeface="Cambria Math" panose="02040503050406030204" pitchFamily="18" charset="0"/>
                                        </a:rPr>
                                        <m:t>𝑷𝑹𝒆𝒄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s-EC" sz="1050" b="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s-EC" sz="1050" b="1" i="1">
                                  <a:latin typeface="Cambria Math" panose="02040503050406030204" pitchFamily="18" charset="0"/>
                                </a:rPr>
                                <m:t>𝑭𝒖𝒔𝒂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EC" sz="1050" dirty="0"/>
              </a:p>
            </p:txBody>
          </p:sp>
        </mc:Choice>
        <mc:Fallback xmlns="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5673829D-E49F-4255-99CC-26BFBFC78E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631" y="1958020"/>
                <a:ext cx="2924839" cy="4661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9946E6F4-AEED-448A-B986-772B536D7C14}"/>
                  </a:ext>
                </a:extLst>
              </p:cNvPr>
              <p:cNvSpPr/>
              <p:nvPr/>
            </p:nvSpPr>
            <p:spPr>
              <a:xfrm>
                <a:off x="7531269" y="3579777"/>
                <a:ext cx="1926040" cy="472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100" i="1">
                          <a:latin typeface="Cambria Math" panose="02040503050406030204" pitchFamily="18" charset="0"/>
                        </a:rPr>
                        <m:t>𝐵𝑒</m:t>
                      </m:r>
                      <m:r>
                        <a:rPr lang="es-EC" sz="11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sz="1100" i="1">
                          <a:latin typeface="Cambria Math" panose="02040503050406030204" pitchFamily="18" charset="0"/>
                        </a:rPr>
                        <m:t>𝐵𝑢</m:t>
                      </m:r>
                      <m:d>
                        <m:dPr>
                          <m:begChr m:val="["/>
                          <m:endChr m:val="]"/>
                          <m:ctrlPr>
                            <a:rPr lang="es-EC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EC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11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d>
                                <m:dPr>
                                  <m:ctrlPr>
                                    <a:rPr lang="es-EC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sz="110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s-EC" sz="11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s-EC" sz="11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es-EC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sz="11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s-EC" sz="11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s-EC" sz="1100" dirty="0"/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9946E6F4-AEED-448A-B986-772B536D7C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269" y="3579777"/>
                <a:ext cx="1926040" cy="47269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63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9221" y="-11662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228951" y="508751"/>
            <a:ext cx="6181631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Resultados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3902" y="2626468"/>
            <a:ext cx="125605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3991" y="3248959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50344" y="3917413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50344" y="4662311"/>
            <a:ext cx="1542361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23902" y="5330476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123525" y="1183625"/>
            <a:ext cx="2533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UNACEM Ecuador S.A</a:t>
            </a:r>
            <a:endParaRPr lang="es-ES" b="1" dirty="0">
              <a:effectLst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091632" y="5572704"/>
            <a:ext cx="4488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Evolución dividendos</a:t>
            </a:r>
            <a:endParaRPr lang="es-ES" sz="1200" dirty="0"/>
          </a:p>
          <a:p>
            <a:pPr algn="ctr"/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Fuente: Bolsa de Valores Quito (2019)</a:t>
            </a:r>
            <a:endParaRPr lang="es-ES" sz="1200" dirty="0"/>
          </a:p>
          <a:p>
            <a:r>
              <a:rPr lang="es-ES" sz="1200" dirty="0"/>
              <a:t/>
            </a:r>
            <a:br>
              <a:rPr lang="es-ES" sz="1200" dirty="0"/>
            </a:br>
            <a:endParaRPr lang="es-ES" sz="1200" dirty="0"/>
          </a:p>
        </p:txBody>
      </p:sp>
      <p:pic>
        <p:nvPicPr>
          <p:cNvPr id="1028" name="Picture 4" descr="https://lh3.googleusercontent.com/sDlZXpHWg4Ayz90LQbNWCKM3cqR11_6czcTuDdEp6AsDFpMhlmbM7OKXTjHhAo8wQhZnuKajRhx6ZxqL1JFQ6-OA_L_3ogCPy3rpyeEiorgdVi-5jHPBnxr5IRivgvU1sLUFGy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971" y="3513199"/>
            <a:ext cx="4408173" cy="215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5.googleusercontent.com/pf_z8ql8m514Zrw8bAqtjKYbZyDh9F9acpLRfRFYiexnjJs92ASlyNK5G2_0jjnn5Tf-MhRiezR6dvpgq-tS-l6pjffe7kgUIJe4wv2pIoBvPpijOXOBy5WI2-X4vMEfghZkN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963" y="2070781"/>
            <a:ext cx="6551309" cy="148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3336676" y="1627330"/>
            <a:ext cx="5243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Datos Financieros UNACEM Ecuador S.A 2013-2018 </a:t>
            </a:r>
            <a:endParaRPr lang="es-ES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16330D6C-34F1-4F03-B80D-104B23E5C618}"/>
              </a:ext>
            </a:extLst>
          </p:cNvPr>
          <p:cNvSpPr/>
          <p:nvPr/>
        </p:nvSpPr>
        <p:spPr>
          <a:xfrm>
            <a:off x="9832565" y="1295266"/>
            <a:ext cx="1498594" cy="480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>
                <a:latin typeface="+mj-lt"/>
              </a:rPr>
              <a:t>N°</a:t>
            </a:r>
            <a:r>
              <a:rPr lang="es-EC" dirty="0">
                <a:latin typeface="+mj-lt"/>
              </a:rPr>
              <a:t> acciones</a:t>
            </a:r>
          </a:p>
          <a:p>
            <a:pPr algn="ctr"/>
            <a:r>
              <a:rPr lang="es-EC" dirty="0">
                <a:latin typeface="+mj-lt"/>
              </a:rPr>
              <a:t>42,930,108</a:t>
            </a:r>
          </a:p>
        </p:txBody>
      </p:sp>
    </p:spTree>
    <p:extLst>
      <p:ext uri="{BB962C8B-B14F-4D97-AF65-F5344CB8AC3E}">
        <p14:creationId xmlns:p14="http://schemas.microsoft.com/office/powerpoint/2010/main" val="2426724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9221" y="-11662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228951" y="508751"/>
            <a:ext cx="6181631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Resultados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3902" y="2626468"/>
            <a:ext cx="125605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3991" y="3248959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50344" y="3917413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50344" y="4662311"/>
            <a:ext cx="1542361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23902" y="5330476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676752" y="837021"/>
            <a:ext cx="6449522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UNACEM Ecuador S.A</a:t>
            </a:r>
          </a:p>
          <a:p>
            <a:pPr>
              <a:spcAft>
                <a:spcPts val="600"/>
              </a:spcAft>
            </a:pPr>
            <a:r>
              <a:rPr lang="es-E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Cálculo valor de las acciones tasa de crecimiento (g) diferencial</a:t>
            </a:r>
            <a:endParaRPr lang="es-ES" b="1" dirty="0">
              <a:effectLst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633895"/>
              </p:ext>
            </p:extLst>
          </p:nvPr>
        </p:nvGraphicFramePr>
        <p:xfrm>
          <a:off x="2250306" y="1574908"/>
          <a:ext cx="5580507" cy="2103120"/>
        </p:xfrm>
        <a:graphic>
          <a:graphicData uri="http://schemas.openxmlformats.org/drawingml/2006/table">
            <a:tbl>
              <a:tblPr/>
              <a:tblGrid>
                <a:gridCol w="999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5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5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55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55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55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3373"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Año</a:t>
                      </a:r>
                      <a:endParaRPr lang="es-ES" sz="9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Política de dividendo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  <a:endParaRPr lang="es-ES" sz="9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5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Retenido-reinversión (b)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Distribuido accionista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373">
                <a:tc rowSpan="6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>
                          <a:effectLst/>
                        </a:rPr>
                        <a:t/>
                      </a:r>
                      <a:br>
                        <a:rPr lang="es-ES" sz="900">
                          <a:effectLst/>
                        </a:rPr>
                      </a:br>
                      <a:r>
                        <a:rPr lang="es-ES" sz="900">
                          <a:effectLst/>
                        </a:rPr>
                        <a:t/>
                      </a:r>
                      <a:br>
                        <a:rPr lang="es-ES" sz="900">
                          <a:effectLst/>
                        </a:rPr>
                      </a:b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 de las Acciones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95%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6,19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6,09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4,19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5,42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7,66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3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90%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6,00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5,91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4,04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5,24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7,45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3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85%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5,82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5,73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3,90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5,07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7,23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3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80%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5,63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5,55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3,75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4,89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7,02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3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70%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5,25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5,19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3,46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4,54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6,60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3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60%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40%</a:t>
                      </a:r>
                      <a:endParaRPr lang="es-ES" sz="9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4,12</a:t>
                      </a:r>
                      <a:endParaRPr lang="es-ES" sz="9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4,11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2,58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3,48</a:t>
                      </a:r>
                      <a:endParaRPr lang="es-ES" sz="9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5,33</a:t>
                      </a:r>
                      <a:endParaRPr lang="es-ES" sz="9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82047" y="206230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3581248" y="3735195"/>
            <a:ext cx="6274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Cálculo valor de las acciones tasa de crecimiento (g) constante</a:t>
            </a:r>
            <a:endParaRPr lang="es-ES" b="1" dirty="0">
              <a:effectLst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705" y="4076737"/>
            <a:ext cx="7865309" cy="2517563"/>
          </a:xfrm>
          <a:prstGeom prst="rect">
            <a:avLst/>
          </a:prstGeom>
        </p:spPr>
      </p:pic>
      <p:pic>
        <p:nvPicPr>
          <p:cNvPr id="2053" name="Picture 5" descr="https://lh6.googleusercontent.com/x71baXMmKU3ZjnB9kpeBvZXubcxFvZNkE0zOFAr0DbMH7NQfLysQzMw2MTnKVG0c3ZWfPm_sbDtcmS3HuirKlzR9K35U8AeEpr0ngabRWpk-kRkhd8EOn0lF-QfyZx9wtqPnE4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355" y="1629445"/>
            <a:ext cx="2771665" cy="156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9632244" y="3189916"/>
            <a:ext cx="16898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s-E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Coeficiente de retención (b) </a:t>
            </a:r>
            <a:endParaRPr lang="es-ES" sz="1000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C28B1E3-89FE-480B-BB3F-705CCA8DFC10}"/>
              </a:ext>
            </a:extLst>
          </p:cNvPr>
          <p:cNvSpPr/>
          <p:nvPr/>
        </p:nvSpPr>
        <p:spPr>
          <a:xfrm>
            <a:off x="7822453" y="1866330"/>
            <a:ext cx="1267553" cy="3050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(b)</a:t>
            </a:r>
            <a:r>
              <a:rPr lang="en-US" dirty="0"/>
              <a:t> &lt; </a:t>
            </a:r>
            <a:r>
              <a:rPr lang="en-US" dirty="0" err="1"/>
              <a:t>c.o</a:t>
            </a:r>
            <a:endParaRPr lang="es-EC" dirty="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4413C460-D58E-4093-9737-EE0EC15D8D7F}"/>
              </a:ext>
            </a:extLst>
          </p:cNvPr>
          <p:cNvSpPr/>
          <p:nvPr/>
        </p:nvSpPr>
        <p:spPr>
          <a:xfrm>
            <a:off x="10976351" y="4936564"/>
            <a:ext cx="1267553" cy="3050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(b)</a:t>
            </a:r>
            <a:r>
              <a:rPr lang="en-US" dirty="0"/>
              <a:t> &gt; </a:t>
            </a:r>
            <a:r>
              <a:rPr lang="en-US" dirty="0" err="1"/>
              <a:t>c.o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15608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9221" y="-11662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228951" y="508751"/>
            <a:ext cx="6181631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Resultados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3902" y="2626468"/>
            <a:ext cx="125605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3991" y="3248959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50344" y="3917413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50344" y="4662311"/>
            <a:ext cx="1542361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23902" y="5330476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21820" y="989374"/>
            <a:ext cx="2213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Holcim</a:t>
            </a: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Ecuador S.A</a:t>
            </a:r>
            <a:endParaRPr lang="es-ES" b="1" dirty="0">
              <a:effectLst/>
            </a:endParaRPr>
          </a:p>
        </p:txBody>
      </p:sp>
      <p:pic>
        <p:nvPicPr>
          <p:cNvPr id="3074" name="Picture 2" descr="https://lh5.googleusercontent.com/iz4NfJ3VTgCAqefOlIvyAC7L31I1O5afm3XjBFNHmVi2uAVT7hsNZFEAbx9RTZVknwXtrN7K3l5KX7zI6E3N2dcC2K40eyzdB6V7yW5fCKUhBljomFT4ec4hrheiQaMj3yJOy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830" y="1775889"/>
            <a:ext cx="6276108" cy="147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485187" y="143242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Datos Financieros </a:t>
            </a:r>
            <a:r>
              <a:rPr lang="es-E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Holcim</a:t>
            </a:r>
            <a:r>
              <a:rPr lang="es-E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Ecuador S.A</a:t>
            </a:r>
            <a:endParaRPr lang="es-ES" dirty="0"/>
          </a:p>
          <a:p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3076" name="Picture 4" descr="https://lh4.googleusercontent.com/s9jtLOoN48-QTI8Ks5yL__KxelRsQ4W_smHk6YjOSRZe6USOI2IcoI9uDBgebyMdPGk4JeS6yecOUmRuxlhBqDksqcfTbtdWgMKrjvS8CqX9eaJydqR989GZLJjaWIJpUQl3oR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824" y="3356651"/>
            <a:ext cx="57150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837726" y="570322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Evolución de los dividendos período 2013-2018</a:t>
            </a:r>
            <a:endParaRPr lang="es-ES" sz="1200" dirty="0"/>
          </a:p>
          <a:p>
            <a:pPr algn="ctr"/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Fuente: elaboración propia, BVQ (2018)</a:t>
            </a:r>
            <a:endParaRPr lang="es-ES" sz="1200" dirty="0"/>
          </a:p>
          <a:p>
            <a:r>
              <a:rPr lang="es-ES" sz="1200" dirty="0"/>
              <a:t/>
            </a:r>
            <a:br>
              <a:rPr lang="es-ES" sz="1200" dirty="0"/>
            </a:br>
            <a:endParaRPr lang="es-ES" sz="1200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D700960-1D51-43E7-96AE-C43989EADF4A}"/>
              </a:ext>
            </a:extLst>
          </p:cNvPr>
          <p:cNvSpPr/>
          <p:nvPr/>
        </p:nvSpPr>
        <p:spPr>
          <a:xfrm>
            <a:off x="9832565" y="1295266"/>
            <a:ext cx="1498594" cy="480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>
                <a:latin typeface="+mj-lt"/>
              </a:rPr>
              <a:t>N°</a:t>
            </a:r>
            <a:r>
              <a:rPr lang="es-EC" dirty="0">
                <a:latin typeface="+mj-lt"/>
              </a:rPr>
              <a:t> acciones</a:t>
            </a:r>
          </a:p>
          <a:p>
            <a:pPr algn="ctr"/>
            <a:r>
              <a:rPr lang="es-EC" dirty="0">
                <a:latin typeface="+mj-lt"/>
              </a:rPr>
              <a:t>20,480,884</a:t>
            </a:r>
          </a:p>
        </p:txBody>
      </p:sp>
    </p:spTree>
    <p:extLst>
      <p:ext uri="{BB962C8B-B14F-4D97-AF65-F5344CB8AC3E}">
        <p14:creationId xmlns:p14="http://schemas.microsoft.com/office/powerpoint/2010/main" val="4033330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9221" y="-11662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228951" y="508751"/>
            <a:ext cx="6181631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Resultados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3902" y="2626468"/>
            <a:ext cx="125605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3991" y="3248959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50344" y="3917413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50344" y="4662311"/>
            <a:ext cx="1542361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23902" y="5330476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932137" y="846971"/>
            <a:ext cx="2213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Holcim</a:t>
            </a: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Ecuador S.A</a:t>
            </a:r>
            <a:endParaRPr lang="es-ES" b="1" dirty="0">
              <a:effectLst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307443" y="846971"/>
            <a:ext cx="6449522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endParaRPr lang="es-ES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s-E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Cálculo valor de las acciones tasa de crecimiento (g) diferencial</a:t>
            </a:r>
            <a:endParaRPr lang="es-ES" b="1" dirty="0">
              <a:effectLst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8033"/>
              </p:ext>
            </p:extLst>
          </p:nvPr>
        </p:nvGraphicFramePr>
        <p:xfrm>
          <a:off x="2932137" y="1513948"/>
          <a:ext cx="5431603" cy="2225040"/>
        </p:xfrm>
        <a:graphic>
          <a:graphicData uri="http://schemas.openxmlformats.org/drawingml/2006/table">
            <a:tbl>
              <a:tblPr/>
              <a:tblGrid>
                <a:gridCol w="842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70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70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0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8191"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Año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Política de dividendo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7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Retenido-reinversión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Distribuido accionista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726">
                <a:tc rowSpan="6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/>
                      </a:r>
                      <a:br>
                        <a:rPr lang="es-ES" sz="2000" dirty="0">
                          <a:effectLst/>
                        </a:rPr>
                      </a:br>
                      <a:r>
                        <a:rPr lang="es-ES" sz="2000" dirty="0">
                          <a:effectLst/>
                        </a:rPr>
                        <a:t/>
                      </a:r>
                      <a:br>
                        <a:rPr lang="es-ES" sz="2000" dirty="0">
                          <a:effectLst/>
                        </a:rPr>
                      </a:br>
                      <a:r>
                        <a:rPr lang="es-ES" sz="2000" dirty="0">
                          <a:effectLst/>
                        </a:rPr>
                        <a:t/>
                      </a:r>
                      <a:br>
                        <a:rPr lang="es-ES" sz="2000" dirty="0">
                          <a:effectLst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 de la acción 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68,61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44,91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23,46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41,21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58,38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7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67,32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43,75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22,51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40,10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57,10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7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66,03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42,60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21,57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39,00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55,82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7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64,73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41,44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20,62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37,90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54,55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7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63,44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40,29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18,45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36,79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53,27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7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70%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60,86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37,97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16,60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34,59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50,72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55642" y="15549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142359" y="3853545"/>
            <a:ext cx="6274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Cálculo valor de las acciones tasa de crecimiento (g) constante</a:t>
            </a:r>
            <a:endParaRPr lang="es-ES" b="1" dirty="0">
              <a:effectLst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840" y="4196253"/>
            <a:ext cx="7034549" cy="2438709"/>
          </a:xfrm>
          <a:prstGeom prst="rect">
            <a:avLst/>
          </a:prstGeom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E21D34C0-CBD1-4AFA-945F-C28F055921FB}"/>
              </a:ext>
            </a:extLst>
          </p:cNvPr>
          <p:cNvSpPr/>
          <p:nvPr/>
        </p:nvSpPr>
        <p:spPr>
          <a:xfrm>
            <a:off x="8543199" y="1722617"/>
            <a:ext cx="1267553" cy="3050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(b)</a:t>
            </a:r>
            <a:r>
              <a:rPr lang="en-US" dirty="0"/>
              <a:t> &lt; </a:t>
            </a:r>
            <a:r>
              <a:rPr lang="en-US" dirty="0" err="1"/>
              <a:t>c.o</a:t>
            </a:r>
            <a:endParaRPr lang="es-EC" dirty="0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FE2822FF-7119-4BFB-A88F-BA9A6E2C8CDD}"/>
              </a:ext>
            </a:extLst>
          </p:cNvPr>
          <p:cNvSpPr/>
          <p:nvPr/>
        </p:nvSpPr>
        <p:spPr>
          <a:xfrm>
            <a:off x="9919746" y="4997917"/>
            <a:ext cx="1267553" cy="3050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(b)</a:t>
            </a:r>
            <a:r>
              <a:rPr lang="en-US" dirty="0"/>
              <a:t> &gt; </a:t>
            </a:r>
            <a:r>
              <a:rPr lang="en-US" dirty="0" err="1"/>
              <a:t>c.o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39586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9221" y="-11662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228951" y="508751"/>
            <a:ext cx="6181631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Resultados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3902" y="2626468"/>
            <a:ext cx="125605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3991" y="3248959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50344" y="3917413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50344" y="4662311"/>
            <a:ext cx="1542361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23902" y="5330476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180951" y="10051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fontAlgn="base">
              <a:spcAft>
                <a:spcPts val="600"/>
              </a:spcAft>
            </a:pP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Dolmen S.A</a:t>
            </a:r>
            <a:endParaRPr lang="es-ES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5122" name="Picture 2" descr="https://lh6.googleusercontent.com/2ozuBRHEOAWH4qpDy0GzxUKp9jERNieCYVfxxrTWsCotq7dmVJgfyGJ7Pv-B586dahXIos-KAukHiN8OE5czs8O2lkdvOedAQxyAQhyp8byh0kiWBT_56uhuM813vhnfKq9F4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830" y="1679735"/>
            <a:ext cx="6461506" cy="156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215472" y="1310403"/>
            <a:ext cx="3061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Datos Financieros Dolmen S.A</a:t>
            </a:r>
            <a:endParaRPr lang="es-ES" dirty="0"/>
          </a:p>
        </p:txBody>
      </p:sp>
      <p:pic>
        <p:nvPicPr>
          <p:cNvPr id="5124" name="Picture 4" descr="https://lh4.googleusercontent.com/N44KibIPYZjpuMyI98zmp9WokiEK7oUgm2Djkr5EiSZEwJ6ndNA2xNsiM1gMMxsEaBt5Em3KD9sydhHJKiHXonYSz7CqTMuAVxi5wkrIRrRwbOXdjEHefPd7OkE9i5Kgw_dM19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184" y="3248959"/>
            <a:ext cx="4668798" cy="199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213336" y="519227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Evolución de los dividendos periodo 2013-2018 Dolmen</a:t>
            </a:r>
            <a:endParaRPr lang="es-ES" sz="1400" dirty="0"/>
          </a:p>
          <a:p>
            <a:pPr algn="ctr"/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Fuente: elaboración propia, SCVS 2018</a:t>
            </a:r>
            <a:endParaRPr lang="es-ES" sz="1400" dirty="0"/>
          </a:p>
          <a:p>
            <a:r>
              <a:rPr lang="es-ES" sz="1400" dirty="0"/>
              <a:t/>
            </a:r>
            <a:br>
              <a:rPr lang="es-ES" sz="1400" dirty="0"/>
            </a:br>
            <a:endParaRPr lang="es-ES" sz="1400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B204C8A6-0345-4C6A-AD3D-D9AE743CF31B}"/>
              </a:ext>
            </a:extLst>
          </p:cNvPr>
          <p:cNvSpPr/>
          <p:nvPr/>
        </p:nvSpPr>
        <p:spPr>
          <a:xfrm>
            <a:off x="10469504" y="941690"/>
            <a:ext cx="1498594" cy="480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>
                <a:latin typeface="+mj-lt"/>
              </a:rPr>
              <a:t>N°</a:t>
            </a:r>
            <a:r>
              <a:rPr lang="es-EC" dirty="0">
                <a:latin typeface="+mj-lt"/>
              </a:rPr>
              <a:t> acciones</a:t>
            </a:r>
          </a:p>
          <a:p>
            <a:pPr algn="ctr"/>
            <a:r>
              <a:rPr lang="es-EC" dirty="0">
                <a:latin typeface="+mj-lt"/>
              </a:rPr>
              <a:t>90850 </a:t>
            </a:r>
          </a:p>
        </p:txBody>
      </p:sp>
    </p:spTree>
    <p:extLst>
      <p:ext uri="{BB962C8B-B14F-4D97-AF65-F5344CB8AC3E}">
        <p14:creationId xmlns:p14="http://schemas.microsoft.com/office/powerpoint/2010/main" val="1220513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9221" y="-11662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228951" y="508751"/>
            <a:ext cx="6181631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Resultados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3902" y="2626468"/>
            <a:ext cx="125605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3991" y="3248959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50344" y="3917413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50344" y="4662311"/>
            <a:ext cx="1542361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23902" y="5330476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179602" y="87503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fontAlgn="base">
              <a:spcAft>
                <a:spcPts val="600"/>
              </a:spcAft>
            </a:pP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Dolmen S.A</a:t>
            </a:r>
            <a:endParaRPr lang="es-ES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784921"/>
              </p:ext>
            </p:extLst>
          </p:nvPr>
        </p:nvGraphicFramePr>
        <p:xfrm>
          <a:off x="2224207" y="1610643"/>
          <a:ext cx="5591175" cy="1970106"/>
        </p:xfrm>
        <a:graphic>
          <a:graphicData uri="http://schemas.openxmlformats.org/drawingml/2006/table">
            <a:tbl>
              <a:tblPr/>
              <a:tblGrid>
                <a:gridCol w="84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2746"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Año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Política de dividendo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Retenido-reinversión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Distribuido accionista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471">
                <a:tc rowSpan="6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/>
                      </a:r>
                      <a:br>
                        <a:rPr lang="es-ES" sz="2000">
                          <a:effectLst/>
                        </a:rPr>
                      </a:br>
                      <a:r>
                        <a:rPr lang="es-ES" sz="2000">
                          <a:effectLst/>
                        </a:rPr>
                        <a:t/>
                      </a:r>
                      <a:br>
                        <a:rPr lang="es-ES" sz="2000">
                          <a:effectLst/>
                        </a:rPr>
                      </a:b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 de la acción 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5,00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4,45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3,12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4,77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9,12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4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5,14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4,50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3,08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4,88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9,57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4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4,74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4,17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2,88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4,51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8,78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4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4,61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4,04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2,76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4,37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8,61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4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4,48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3,90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2,64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4,24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8,44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4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4,22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3,62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2,40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3,98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8,10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875179" y="1383089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E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311045" y="1205539"/>
            <a:ext cx="6772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Cálculo valor de las acciones tasa de crecimiento (g) diferencial</a:t>
            </a:r>
            <a:endParaRPr lang="es-ES" b="1" dirty="0"/>
          </a:p>
        </p:txBody>
      </p:sp>
      <p:sp>
        <p:nvSpPr>
          <p:cNvPr id="22" name="Rectángulo 21"/>
          <p:cNvSpPr/>
          <p:nvPr/>
        </p:nvSpPr>
        <p:spPr>
          <a:xfrm>
            <a:off x="3442984" y="3623887"/>
            <a:ext cx="6274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Cálculo valor de las acciones tasa de crecimiento (g) constante</a:t>
            </a:r>
            <a:endParaRPr lang="es-ES" b="1" dirty="0">
              <a:effectLst/>
            </a:endParaRPr>
          </a:p>
        </p:txBody>
      </p:sp>
      <p:pic>
        <p:nvPicPr>
          <p:cNvPr id="6147" name="Picture 3" descr="https://lh4.googleusercontent.com/qj5O_VSz3EGOwaDHeCQLejXx0wqKGGweYxRG710GvPVIHyJSnJt7Nfp0JUD-uSlkE8XCUdyyU2cnhGjLxMQVzZqeRFiWIzEWbjFDhkTIC3nkD7BcByRieDFL5Nd4MGCFwIGut7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91" y="1515657"/>
            <a:ext cx="3181918" cy="182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9288020" y="3325319"/>
            <a:ext cx="44060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Coeficiente de retención (b) </a:t>
            </a:r>
            <a:endParaRPr lang="es-ES" sz="12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356" y="4135149"/>
            <a:ext cx="7115693" cy="2233212"/>
          </a:xfrm>
          <a:prstGeom prst="rect">
            <a:avLst/>
          </a:prstGeom>
        </p:spPr>
      </p:pic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988364F-5B84-4A6F-8844-422CB3203583}"/>
              </a:ext>
            </a:extLst>
          </p:cNvPr>
          <p:cNvSpPr/>
          <p:nvPr/>
        </p:nvSpPr>
        <p:spPr>
          <a:xfrm>
            <a:off x="7822453" y="1866330"/>
            <a:ext cx="1267553" cy="3050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(b)</a:t>
            </a:r>
            <a:r>
              <a:rPr lang="en-US" dirty="0"/>
              <a:t> &lt; </a:t>
            </a:r>
            <a:r>
              <a:rPr lang="en-US" dirty="0" err="1"/>
              <a:t>c.o</a:t>
            </a:r>
            <a:endParaRPr lang="es-EC" dirty="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D7C5A583-0977-4300-B3A5-51EF27FE9987}"/>
              </a:ext>
            </a:extLst>
          </p:cNvPr>
          <p:cNvSpPr/>
          <p:nvPr/>
        </p:nvSpPr>
        <p:spPr>
          <a:xfrm>
            <a:off x="10427050" y="4662311"/>
            <a:ext cx="1267553" cy="3050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(b)</a:t>
            </a:r>
            <a:r>
              <a:rPr lang="en-US" dirty="0"/>
              <a:t> &gt; </a:t>
            </a:r>
            <a:r>
              <a:rPr lang="en-US" dirty="0" err="1"/>
              <a:t>c.o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10471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9221" y="-34290"/>
            <a:ext cx="12225678" cy="6858682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9278" y="596611"/>
            <a:ext cx="1277192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3074" y="262892"/>
            <a:ext cx="1096882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690544" y="105216"/>
            <a:ext cx="4421497" cy="56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581" tIns="54791" rIns="109581" bIns="54791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kumimoji="0" lang="es-ES_tradnl" altLang="en-US" sz="3299" b="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endParaRPr kumimoji="0" lang="es-ES" altLang="en-US" sz="47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0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001277"/>
              </p:ext>
            </p:extLst>
          </p:nvPr>
        </p:nvGraphicFramePr>
        <p:xfrm>
          <a:off x="1919536" y="3429000"/>
          <a:ext cx="7992888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1" name="4 Diagrama"/>
          <p:cNvGraphicFramePr/>
          <p:nvPr>
            <p:extLst>
              <p:ext uri="{D42A27DB-BD31-4B8C-83A1-F6EECF244321}">
                <p14:modId xmlns:p14="http://schemas.microsoft.com/office/powerpoint/2010/main" val="4069750995"/>
              </p:ext>
            </p:extLst>
          </p:nvPr>
        </p:nvGraphicFramePr>
        <p:xfrm>
          <a:off x="2279576" y="4581128"/>
          <a:ext cx="6984776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22" name="5 Diagrama"/>
          <p:cNvGraphicFramePr/>
          <p:nvPr>
            <p:extLst>
              <p:ext uri="{D42A27DB-BD31-4B8C-83A1-F6EECF244321}">
                <p14:modId xmlns:p14="http://schemas.microsoft.com/office/powerpoint/2010/main" val="2015107375"/>
              </p:ext>
            </p:extLst>
          </p:nvPr>
        </p:nvGraphicFramePr>
        <p:xfrm>
          <a:off x="2495600" y="1484784"/>
          <a:ext cx="669674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23" name="1 Título"/>
          <p:cNvSpPr>
            <a:spLocks noGrp="1"/>
          </p:cNvSpPr>
          <p:nvPr>
            <p:ph type="title"/>
          </p:nvPr>
        </p:nvSpPr>
        <p:spPr>
          <a:xfrm>
            <a:off x="2526040" y="1007747"/>
            <a:ext cx="7620000" cy="70788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C" dirty="0" smtClean="0">
                <a:latin typeface="+mn-lt"/>
              </a:rPr>
              <a:t>Problemática</a:t>
            </a:r>
            <a:endParaRPr lang="es-EC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878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33678" y="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417490" y="258413"/>
            <a:ext cx="2993091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Conclusiones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3902" y="2626468"/>
            <a:ext cx="125605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3991" y="3238739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73991" y="3931413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73992" y="4624088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62167" y="5273604"/>
            <a:ext cx="1367697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8" name="1 Diagrama"/>
          <p:cNvGraphicFramePr/>
          <p:nvPr>
            <p:extLst>
              <p:ext uri="{D42A27DB-BD31-4B8C-83A1-F6EECF244321}">
                <p14:modId xmlns:p14="http://schemas.microsoft.com/office/powerpoint/2010/main" val="290914639"/>
              </p:ext>
            </p:extLst>
          </p:nvPr>
        </p:nvGraphicFramePr>
        <p:xfrm>
          <a:off x="2089979" y="1166853"/>
          <a:ext cx="7056784" cy="378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2" name="3 Diagrama"/>
          <p:cNvGraphicFramePr/>
          <p:nvPr>
            <p:extLst>
              <p:ext uri="{D42A27DB-BD31-4B8C-83A1-F6EECF244321}">
                <p14:modId xmlns:p14="http://schemas.microsoft.com/office/powerpoint/2010/main" val="3831176018"/>
              </p:ext>
            </p:extLst>
          </p:nvPr>
        </p:nvGraphicFramePr>
        <p:xfrm>
          <a:off x="2638822" y="3822553"/>
          <a:ext cx="8126942" cy="371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5380" y="2626468"/>
            <a:ext cx="2640353" cy="1512813"/>
          </a:xfrm>
          <a:prstGeom prst="rect">
            <a:avLst/>
          </a:prstGeom>
        </p:spPr>
      </p:pic>
      <p:grpSp>
        <p:nvGrpSpPr>
          <p:cNvPr id="23" name="Grupo 22"/>
          <p:cNvGrpSpPr/>
          <p:nvPr/>
        </p:nvGrpSpPr>
        <p:grpSpPr>
          <a:xfrm>
            <a:off x="4638947" y="1276752"/>
            <a:ext cx="2450645" cy="715283"/>
            <a:chOff x="118609" y="0"/>
            <a:chExt cx="2450645" cy="715283"/>
          </a:xfrm>
        </p:grpSpPr>
        <p:sp>
          <p:nvSpPr>
            <p:cNvPr id="24" name="Rectángulo 23"/>
            <p:cNvSpPr/>
            <p:nvPr/>
          </p:nvSpPr>
          <p:spPr>
            <a:xfrm>
              <a:off x="118609" y="0"/>
              <a:ext cx="2212650" cy="49004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356604" y="225236"/>
              <a:ext cx="2212650" cy="490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C" sz="1400" kern="1200" dirty="0">
                  <a:latin typeface="+mj-lt"/>
                </a:rPr>
                <a:t>ROE</a:t>
              </a:r>
            </a:p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C" sz="1400" dirty="0" err="1">
                  <a:latin typeface="+mj-lt"/>
                </a:rPr>
                <a:t>Ke</a:t>
              </a:r>
              <a:endParaRPr lang="es-EC" sz="1400" dirty="0">
                <a:latin typeface="+mj-lt"/>
              </a:endParaRPr>
            </a:p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C" sz="1400" dirty="0">
                  <a:latin typeface="+mj-lt"/>
                </a:rPr>
                <a:t>g</a:t>
              </a:r>
            </a:p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C" sz="1400" kern="1200" dirty="0">
                  <a:latin typeface="+mj-lt"/>
                </a:rPr>
                <a:t>Costo de oportunidad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6838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33678" y="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417490" y="258413"/>
            <a:ext cx="2993091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Recomendaciones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3902" y="2626468"/>
            <a:ext cx="125605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3991" y="3238739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73991" y="3931413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73992" y="4624088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62167" y="5273604"/>
            <a:ext cx="1367697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9" name="1 Diagrama">
            <a:extLst>
              <a:ext uri="{FF2B5EF4-FFF2-40B4-BE49-F238E27FC236}">
                <a16:creationId xmlns:a16="http://schemas.microsoft.com/office/drawing/2014/main" id="{220E1F5E-AE2A-4660-87C6-1806CD7BD1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5818558"/>
              </p:ext>
            </p:extLst>
          </p:nvPr>
        </p:nvGraphicFramePr>
        <p:xfrm>
          <a:off x="2102505" y="1543401"/>
          <a:ext cx="7056784" cy="378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6" name="Imagen 25">
            <a:extLst>
              <a:ext uri="{FF2B5EF4-FFF2-40B4-BE49-F238E27FC236}">
                <a16:creationId xmlns:a16="http://schemas.microsoft.com/office/drawing/2014/main" id="{7991FF53-EAB9-4B19-9694-441F1667B9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1833" y="2904121"/>
            <a:ext cx="2678748" cy="15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62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69629" y="-73831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284"/>
            <a:endParaRPr lang="es-ES" sz="2100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pic>
        <p:nvPicPr>
          <p:cNvPr id="14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334" y="1669325"/>
            <a:ext cx="8251024" cy="384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043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C018931D-0B8F-49A9-AA85-D8F802AFE21F}"/>
              </a:ext>
            </a:extLst>
          </p:cNvPr>
          <p:cNvSpPr/>
          <p:nvPr/>
        </p:nvSpPr>
        <p:spPr>
          <a:xfrm>
            <a:off x="7198604" y="4575953"/>
            <a:ext cx="4527598" cy="146481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9221" y="-34290"/>
            <a:ext cx="12225678" cy="6858682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9278" y="596611"/>
            <a:ext cx="1277192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3074" y="262892"/>
            <a:ext cx="1096882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690544" y="105216"/>
            <a:ext cx="4421497" cy="56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581" tIns="54791" rIns="109581" bIns="54791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kumimoji="0" lang="es-ES_tradnl" altLang="en-US" sz="3299" b="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endParaRPr kumimoji="0" lang="es-ES" altLang="en-US" sz="47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65"/>
          <p:cNvSpPr txBox="1">
            <a:spLocks noChangeArrowheads="1"/>
          </p:cNvSpPr>
          <p:nvPr/>
        </p:nvSpPr>
        <p:spPr bwMode="auto">
          <a:xfrm>
            <a:off x="2048493" y="1002429"/>
            <a:ext cx="8110251" cy="4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8825" tIns="54412" rIns="108825" bIns="54412">
            <a:spAutoFit/>
          </a:bodyPr>
          <a:lstStyle>
            <a:lvl1pPr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Introducción</a:t>
            </a:r>
            <a:r>
              <a:rPr kumimoji="0" lang="es-E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037594" y="5433647"/>
            <a:ext cx="5379120" cy="307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>
                <a:solidFill>
                  <a:prstClr val="black"/>
                </a:solidFill>
                <a:latin typeface="Times New Roman"/>
              </a:rPr>
              <a:t>Fuente</a:t>
            </a:r>
            <a:r>
              <a:rPr lang="es-EC" sz="1400" dirty="0">
                <a:solidFill>
                  <a:prstClr val="black"/>
                </a:solidFill>
                <a:latin typeface="Times New Roman"/>
              </a:rPr>
              <a:t>: Bolsa de Valores Quito, 2019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814523020"/>
              </p:ext>
            </p:extLst>
          </p:nvPr>
        </p:nvGraphicFramePr>
        <p:xfrm>
          <a:off x="8060016" y="1871202"/>
          <a:ext cx="3095626" cy="2750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7930081F-9EFC-4B0A-8823-87D7A3C207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6840" y="1729931"/>
            <a:ext cx="4989584" cy="3578430"/>
          </a:xfrm>
          <a:prstGeom prst="rect">
            <a:avLst/>
          </a:prstGeom>
        </p:spPr>
      </p:pic>
      <p:grpSp>
        <p:nvGrpSpPr>
          <p:cNvPr id="16" name="1 Grupo">
            <a:extLst>
              <a:ext uri="{FF2B5EF4-FFF2-40B4-BE49-F238E27FC236}">
                <a16:creationId xmlns:a16="http://schemas.microsoft.com/office/drawing/2014/main" id="{1C48D837-F673-4445-AE84-3564A5F51AC4}"/>
              </a:ext>
            </a:extLst>
          </p:cNvPr>
          <p:cNvGrpSpPr/>
          <p:nvPr/>
        </p:nvGrpSpPr>
        <p:grpSpPr>
          <a:xfrm>
            <a:off x="7712606" y="4919489"/>
            <a:ext cx="3568851" cy="777744"/>
            <a:chOff x="6478262" y="5740515"/>
            <a:chExt cx="3696845" cy="65993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6 Pentágono">
              <a:extLst>
                <a:ext uri="{FF2B5EF4-FFF2-40B4-BE49-F238E27FC236}">
                  <a16:creationId xmlns:a16="http://schemas.microsoft.com/office/drawing/2014/main" id="{AA2E07FE-591B-4970-B655-3151AEE0048E}"/>
                </a:ext>
              </a:extLst>
            </p:cNvPr>
            <p:cNvSpPr/>
            <p:nvPr/>
          </p:nvSpPr>
          <p:spPr>
            <a:xfrm>
              <a:off x="6478262" y="5740515"/>
              <a:ext cx="1812552" cy="659930"/>
            </a:xfrm>
            <a:prstGeom prst="homePlate">
              <a:avLst/>
            </a:prstGeom>
            <a:grpFill/>
            <a:ln>
              <a:solidFill>
                <a:srgbClr val="CCCCFF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1200" dirty="0">
                  <a:solidFill>
                    <a:prstClr val="black"/>
                  </a:solidFill>
                  <a:latin typeface="Times New Roman"/>
                </a:rPr>
                <a:t>Reinversión</a:t>
              </a:r>
            </a:p>
          </p:txBody>
        </p:sp>
        <p:sp>
          <p:nvSpPr>
            <p:cNvPr id="19" name="7 Cheurón">
              <a:extLst>
                <a:ext uri="{FF2B5EF4-FFF2-40B4-BE49-F238E27FC236}">
                  <a16:creationId xmlns:a16="http://schemas.microsoft.com/office/drawing/2014/main" id="{1C6B9928-096B-426A-AB0F-9BDF66A28781}"/>
                </a:ext>
              </a:extLst>
            </p:cNvPr>
            <p:cNvSpPr/>
            <p:nvPr/>
          </p:nvSpPr>
          <p:spPr>
            <a:xfrm>
              <a:off x="8146892" y="5779653"/>
              <a:ext cx="2028215" cy="581655"/>
            </a:xfrm>
            <a:prstGeom prst="chevron">
              <a:avLst/>
            </a:prstGeom>
            <a:grpFill/>
            <a:ln>
              <a:solidFill>
                <a:srgbClr val="CC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1200" dirty="0">
                  <a:solidFill>
                    <a:prstClr val="black"/>
                  </a:solidFill>
                  <a:latin typeface="Times New Roman"/>
                </a:rPr>
                <a:t>Dividendos</a:t>
              </a:r>
            </a:p>
          </p:txBody>
        </p:sp>
      </p:grp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47E4E994-11FE-4A83-8D23-A7062908CA0C}"/>
              </a:ext>
            </a:extLst>
          </p:cNvPr>
          <p:cNvSpPr/>
          <p:nvPr/>
        </p:nvSpPr>
        <p:spPr>
          <a:xfrm>
            <a:off x="2085491" y="3119506"/>
            <a:ext cx="139700" cy="127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508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9221" y="-34290"/>
            <a:ext cx="12225678" cy="6858682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9278" y="596611"/>
            <a:ext cx="1277192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3074" y="262892"/>
            <a:ext cx="1096882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690544" y="105216"/>
            <a:ext cx="4421497" cy="56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581" tIns="54791" rIns="109581" bIns="54791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kumimoji="0" lang="es-ES_tradnl" altLang="en-US" sz="3299" b="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endParaRPr kumimoji="0" lang="es-ES" altLang="en-US" sz="47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65"/>
          <p:cNvSpPr txBox="1">
            <a:spLocks noChangeArrowheads="1"/>
          </p:cNvSpPr>
          <p:nvPr/>
        </p:nvSpPr>
        <p:spPr bwMode="auto">
          <a:xfrm>
            <a:off x="2048493" y="1002429"/>
            <a:ext cx="8110251" cy="4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8825" tIns="54412" rIns="108825" bIns="54412">
            <a:spAutoFit/>
          </a:bodyPr>
          <a:lstStyle>
            <a:lvl1pPr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s-E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Planteamiento del problema: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049313" y="3556004"/>
            <a:ext cx="641231" cy="4661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prstClr val="black"/>
                </a:solidFill>
                <a:latin typeface="Times New Roman"/>
              </a:rPr>
              <a:t>?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4775858" y="2487633"/>
            <a:ext cx="1209307" cy="5815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prstClr val="black"/>
                </a:solidFill>
                <a:latin typeface="Times New Roman"/>
              </a:rPr>
              <a:t>Utilidades netas 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4804496" y="4428668"/>
            <a:ext cx="1385490" cy="7185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prstClr val="black"/>
                </a:solidFill>
                <a:latin typeface="Times New Roman"/>
              </a:rPr>
              <a:t>Modelo de crecimiento de dividendos</a:t>
            </a:r>
          </a:p>
        </p:txBody>
      </p:sp>
      <p:cxnSp>
        <p:nvCxnSpPr>
          <p:cNvPr id="13" name="Conector recto de flecha 12"/>
          <p:cNvCxnSpPr>
            <a:stCxn id="8" idx="0"/>
            <a:endCxn id="20" idx="3"/>
          </p:cNvCxnSpPr>
          <p:nvPr/>
        </p:nvCxnSpPr>
        <p:spPr>
          <a:xfrm flipH="1" flipV="1">
            <a:off x="5985165" y="2778427"/>
            <a:ext cx="1384764" cy="777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1823254" y="4082890"/>
            <a:ext cx="2542155" cy="224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prstClr val="black"/>
                </a:solidFill>
                <a:latin typeface="Times New Roman"/>
              </a:rPr>
              <a:t>Cero, constante, diferencial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2031826" y="2352736"/>
            <a:ext cx="2495857" cy="3871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prstClr val="black"/>
                </a:solidFill>
                <a:latin typeface="Times New Roman"/>
              </a:rPr>
              <a:t>Coeficiente de retención (b)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2006736" y="2985977"/>
            <a:ext cx="2542156" cy="3186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prstClr val="black"/>
                </a:solidFill>
                <a:latin typeface="Times New Roman"/>
              </a:rPr>
              <a:t>Distribución de dividendos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10438300" y="3463991"/>
            <a:ext cx="1322719" cy="6046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prstClr val="black"/>
                </a:solidFill>
                <a:latin typeface="Times New Roman"/>
              </a:rPr>
              <a:t>Riesgo en el mercado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2240293" y="4651366"/>
            <a:ext cx="2001889" cy="3717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prstClr val="black"/>
                </a:solidFill>
                <a:latin typeface="Times New Roman"/>
              </a:rPr>
              <a:t>Dividendo por acción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2450356" y="5372257"/>
            <a:ext cx="1581765" cy="2383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prstClr val="black"/>
                </a:solidFill>
                <a:latin typeface="Times New Roman"/>
              </a:rPr>
              <a:t>Tasas (g) , (</a:t>
            </a:r>
            <a:r>
              <a:rPr lang="es-ES" sz="1600" dirty="0" err="1">
                <a:solidFill>
                  <a:prstClr val="black"/>
                </a:solidFill>
                <a:latin typeface="Times New Roman"/>
              </a:rPr>
              <a:t>ke</a:t>
            </a:r>
            <a:r>
              <a:rPr lang="es-ES" sz="1600" dirty="0">
                <a:solidFill>
                  <a:prstClr val="black"/>
                </a:solidFill>
                <a:latin typeface="Times New Roman"/>
              </a:rPr>
              <a:t>)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8511799" y="3455170"/>
            <a:ext cx="1399803" cy="6222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prstClr val="black"/>
                </a:solidFill>
                <a:latin typeface="Times New Roman"/>
              </a:rPr>
              <a:t>Recesión económica </a:t>
            </a:r>
          </a:p>
        </p:txBody>
      </p:sp>
      <p:cxnSp>
        <p:nvCxnSpPr>
          <p:cNvPr id="45" name="Conector recto de flecha 44"/>
          <p:cNvCxnSpPr>
            <a:stCxn id="8" idx="2"/>
            <a:endCxn id="21" idx="3"/>
          </p:cNvCxnSpPr>
          <p:nvPr/>
        </p:nvCxnSpPr>
        <p:spPr>
          <a:xfrm flipH="1">
            <a:off x="6189986" y="4022142"/>
            <a:ext cx="1179943" cy="765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>
            <a:stCxn id="20" idx="1"/>
            <a:endCxn id="24" idx="3"/>
          </p:cNvCxnSpPr>
          <p:nvPr/>
        </p:nvCxnSpPr>
        <p:spPr>
          <a:xfrm flipH="1" flipV="1">
            <a:off x="4527683" y="2546297"/>
            <a:ext cx="248175" cy="232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>
            <a:stCxn id="20" idx="1"/>
            <a:endCxn id="25" idx="3"/>
          </p:cNvCxnSpPr>
          <p:nvPr/>
        </p:nvCxnSpPr>
        <p:spPr>
          <a:xfrm flipH="1">
            <a:off x="4548892" y="2778427"/>
            <a:ext cx="226966" cy="366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>
            <a:stCxn id="21" idx="1"/>
            <a:endCxn id="23" idx="3"/>
          </p:cNvCxnSpPr>
          <p:nvPr/>
        </p:nvCxnSpPr>
        <p:spPr>
          <a:xfrm flipH="1" flipV="1">
            <a:off x="4365409" y="4195361"/>
            <a:ext cx="439087" cy="592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>
            <a:stCxn id="21" idx="1"/>
          </p:cNvCxnSpPr>
          <p:nvPr/>
        </p:nvCxnSpPr>
        <p:spPr>
          <a:xfrm flipH="1">
            <a:off x="4242183" y="4787962"/>
            <a:ext cx="562313" cy="11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ector recto de flecha 60"/>
          <p:cNvCxnSpPr>
            <a:stCxn id="21" idx="1"/>
            <a:endCxn id="31" idx="3"/>
          </p:cNvCxnSpPr>
          <p:nvPr/>
        </p:nvCxnSpPr>
        <p:spPr>
          <a:xfrm flipH="1">
            <a:off x="4032121" y="4787962"/>
            <a:ext cx="772375" cy="703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ector recto de flecha 63"/>
          <p:cNvCxnSpPr>
            <a:stCxn id="8" idx="3"/>
            <a:endCxn id="32" idx="1"/>
          </p:cNvCxnSpPr>
          <p:nvPr/>
        </p:nvCxnSpPr>
        <p:spPr>
          <a:xfrm flipV="1">
            <a:off x="7690544" y="3766320"/>
            <a:ext cx="821255" cy="22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>
            <a:stCxn id="32" idx="3"/>
            <a:endCxn id="28" idx="1"/>
          </p:cNvCxnSpPr>
          <p:nvPr/>
        </p:nvCxnSpPr>
        <p:spPr>
          <a:xfrm flipV="1">
            <a:off x="9911602" y="3766319"/>
            <a:ext cx="52669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Imagen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422" y="4649944"/>
            <a:ext cx="2124902" cy="722313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7595" y="2081056"/>
            <a:ext cx="2743200" cy="952500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9211" y="4575678"/>
            <a:ext cx="2418526" cy="86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9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9221" y="-11662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898478" y="153903"/>
            <a:ext cx="2512103" cy="4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Justificación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19" name="Rectangle 24">
            <a:extLst>
              <a:ext uri="{FF2B5EF4-FFF2-40B4-BE49-F238E27FC236}">
                <a16:creationId xmlns:a16="http://schemas.microsoft.com/office/drawing/2014/main" id="{699C94B0-215A-4F68-8FEF-071A98081D7A}"/>
              </a:ext>
            </a:extLst>
          </p:cNvPr>
          <p:cNvSpPr/>
          <p:nvPr/>
        </p:nvSpPr>
        <p:spPr>
          <a:xfrm>
            <a:off x="1881396" y="1334334"/>
            <a:ext cx="4878866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 defTabSz="914354">
              <a:defRPr/>
            </a:pPr>
            <a:r>
              <a:rPr lang="en-US" sz="2000" b="1" cap="all" dirty="0">
                <a:solidFill>
                  <a:prstClr val="black"/>
                </a:solidFill>
                <a:latin typeface="Times New Roman"/>
              </a:rPr>
              <a:t>ACELERADO CRECIMIENTO y </a:t>
            </a:r>
            <a:r>
              <a:rPr lang="en-US" sz="2000" b="1" cap="all" dirty="0" err="1">
                <a:solidFill>
                  <a:prstClr val="black"/>
                </a:solidFill>
                <a:latin typeface="Times New Roman"/>
              </a:rPr>
              <a:t>aporte</a:t>
            </a:r>
            <a:r>
              <a:rPr lang="en-US" sz="2000" b="1" cap="all" dirty="0">
                <a:solidFill>
                  <a:prstClr val="black"/>
                </a:solidFill>
                <a:latin typeface="Times New Roman"/>
              </a:rPr>
              <a:t> de las </a:t>
            </a:r>
            <a:r>
              <a:rPr lang="en-US" sz="2000" b="1" cap="all" dirty="0" err="1">
                <a:solidFill>
                  <a:prstClr val="black"/>
                </a:solidFill>
                <a:latin typeface="Times New Roman"/>
              </a:rPr>
              <a:t>MaNUFACTURERAS</a:t>
            </a:r>
            <a:r>
              <a:rPr lang="en-US" sz="2000" b="1" cap="all" dirty="0">
                <a:solidFill>
                  <a:prstClr val="black"/>
                </a:solidFill>
                <a:latin typeface="Times New Roman"/>
              </a:rPr>
              <a:t> A la </a:t>
            </a:r>
            <a:r>
              <a:rPr lang="en-US" sz="2000" b="1" cap="all" dirty="0" err="1">
                <a:solidFill>
                  <a:prstClr val="black"/>
                </a:solidFill>
                <a:latin typeface="Times New Roman"/>
              </a:rPr>
              <a:t>economía</a:t>
            </a:r>
            <a:endParaRPr lang="en-US" sz="2000" b="1" cap="all" dirty="0">
              <a:solidFill>
                <a:prstClr val="black"/>
              </a:solidFill>
              <a:latin typeface="Times New Roman"/>
            </a:endParaRPr>
          </a:p>
        </p:txBody>
      </p:sp>
      <p:graphicFrame>
        <p:nvGraphicFramePr>
          <p:cNvPr id="22" name="Diagrama 21"/>
          <p:cNvGraphicFramePr/>
          <p:nvPr/>
        </p:nvGraphicFramePr>
        <p:xfrm>
          <a:off x="2538370" y="2443452"/>
          <a:ext cx="3284498" cy="3767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9" name="Freeform 52">
            <a:extLst>
              <a:ext uri="{FF2B5EF4-FFF2-40B4-BE49-F238E27FC236}">
                <a16:creationId xmlns:a16="http://schemas.microsoft.com/office/drawing/2014/main" id="{B12C0268-58EF-481B-BDAF-3BADBA9A7E0D}"/>
              </a:ext>
            </a:extLst>
          </p:cNvPr>
          <p:cNvSpPr>
            <a:spLocks/>
          </p:cNvSpPr>
          <p:nvPr/>
        </p:nvSpPr>
        <p:spPr bwMode="auto">
          <a:xfrm rot="16200000">
            <a:off x="9383638" y="2766774"/>
            <a:ext cx="1595438" cy="1978025"/>
          </a:xfrm>
          <a:custGeom>
            <a:avLst/>
            <a:gdLst>
              <a:gd name="T0" fmla="*/ 0 w 4017"/>
              <a:gd name="T1" fmla="*/ 0 h 4984"/>
              <a:gd name="T2" fmla="*/ 1240 w 4017"/>
              <a:gd name="T3" fmla="*/ 0 h 4984"/>
              <a:gd name="T4" fmla="*/ 2481 w 4017"/>
              <a:gd name="T5" fmla="*/ 0 h 4984"/>
              <a:gd name="T6" fmla="*/ 4017 w 4017"/>
              <a:gd name="T7" fmla="*/ 2669 h 4984"/>
              <a:gd name="T8" fmla="*/ 2679 w 4017"/>
              <a:gd name="T9" fmla="*/ 4984 h 4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7" h="4984">
                <a:moveTo>
                  <a:pt x="0" y="0"/>
                </a:moveTo>
                <a:lnTo>
                  <a:pt x="1240" y="0"/>
                </a:lnTo>
                <a:lnTo>
                  <a:pt x="2481" y="0"/>
                </a:lnTo>
                <a:lnTo>
                  <a:pt x="4017" y="2669"/>
                </a:lnTo>
                <a:lnTo>
                  <a:pt x="2679" y="4984"/>
                </a:lnTo>
              </a:path>
            </a:pathLst>
          </a:custGeom>
          <a:noFill/>
          <a:ln w="63500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>
              <a:defRPr/>
            </a:pPr>
            <a:endParaRPr lang="en-US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50" name="Freeform 53">
            <a:extLst>
              <a:ext uri="{FF2B5EF4-FFF2-40B4-BE49-F238E27FC236}">
                <a16:creationId xmlns:a16="http://schemas.microsoft.com/office/drawing/2014/main" id="{82FE5A68-6844-4D39-92C1-A1CD5B04BE00}"/>
              </a:ext>
            </a:extLst>
          </p:cNvPr>
          <p:cNvSpPr>
            <a:spLocks/>
          </p:cNvSpPr>
          <p:nvPr/>
        </p:nvSpPr>
        <p:spPr bwMode="auto">
          <a:xfrm rot="16200000">
            <a:off x="8351762" y="1607900"/>
            <a:ext cx="1763713" cy="1895475"/>
          </a:xfrm>
          <a:custGeom>
            <a:avLst/>
            <a:gdLst>
              <a:gd name="T0" fmla="*/ 1207 w 4442"/>
              <a:gd name="T1" fmla="*/ 0 h 4777"/>
              <a:gd name="T2" fmla="*/ 0 w 4442"/>
              <a:gd name="T3" fmla="*/ 2089 h 4777"/>
              <a:gd name="T4" fmla="*/ 1566 w 4442"/>
              <a:gd name="T5" fmla="*/ 4777 h 4777"/>
              <a:gd name="T6" fmla="*/ 4204 w 4442"/>
              <a:gd name="T7" fmla="*/ 4777 h 4777"/>
              <a:gd name="T8" fmla="*/ 4442 w 4442"/>
              <a:gd name="T9" fmla="*/ 4363 h 4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42" h="4777">
                <a:moveTo>
                  <a:pt x="1207" y="0"/>
                </a:moveTo>
                <a:lnTo>
                  <a:pt x="0" y="2089"/>
                </a:lnTo>
                <a:lnTo>
                  <a:pt x="1566" y="4777"/>
                </a:lnTo>
                <a:lnTo>
                  <a:pt x="4204" y="4777"/>
                </a:lnTo>
                <a:lnTo>
                  <a:pt x="4442" y="4363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6350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>
              <a:defRPr/>
            </a:pPr>
            <a:endParaRPr lang="en-US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51" name="Freeform 54">
            <a:extLst>
              <a:ext uri="{FF2B5EF4-FFF2-40B4-BE49-F238E27FC236}">
                <a16:creationId xmlns:a16="http://schemas.microsoft.com/office/drawing/2014/main" id="{2CFC7337-33C1-4F66-9595-F6E101EB4D06}"/>
              </a:ext>
            </a:extLst>
          </p:cNvPr>
          <p:cNvSpPr>
            <a:spLocks/>
          </p:cNvSpPr>
          <p:nvPr/>
        </p:nvSpPr>
        <p:spPr bwMode="auto">
          <a:xfrm rot="16200000">
            <a:off x="6780931" y="2097644"/>
            <a:ext cx="1851025" cy="828675"/>
          </a:xfrm>
          <a:custGeom>
            <a:avLst/>
            <a:gdLst>
              <a:gd name="T0" fmla="*/ 0 w 4661"/>
              <a:gd name="T1" fmla="*/ 0 h 2089"/>
              <a:gd name="T2" fmla="*/ 1207 w 4661"/>
              <a:gd name="T3" fmla="*/ 2089 h 2089"/>
              <a:gd name="T4" fmla="*/ 4322 w 4661"/>
              <a:gd name="T5" fmla="*/ 2089 h 2089"/>
              <a:gd name="T6" fmla="*/ 4661 w 4661"/>
              <a:gd name="T7" fmla="*/ 1504 h 2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61" h="2089">
                <a:moveTo>
                  <a:pt x="0" y="0"/>
                </a:moveTo>
                <a:lnTo>
                  <a:pt x="1207" y="2089"/>
                </a:lnTo>
                <a:lnTo>
                  <a:pt x="4322" y="2089"/>
                </a:lnTo>
                <a:lnTo>
                  <a:pt x="4661" y="1504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9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>
              <a:defRPr/>
            </a:pPr>
            <a:endParaRPr lang="en-US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52" name="Freeform 55">
            <a:extLst>
              <a:ext uri="{FF2B5EF4-FFF2-40B4-BE49-F238E27FC236}">
                <a16:creationId xmlns:a16="http://schemas.microsoft.com/office/drawing/2014/main" id="{B8141DD8-0903-42BF-A73D-E25077BDF01A}"/>
              </a:ext>
            </a:extLst>
          </p:cNvPr>
          <p:cNvSpPr>
            <a:spLocks/>
          </p:cNvSpPr>
          <p:nvPr/>
        </p:nvSpPr>
        <p:spPr bwMode="auto">
          <a:xfrm rot="16200000">
            <a:off x="8447012" y="4522550"/>
            <a:ext cx="1573213" cy="1895475"/>
          </a:xfrm>
          <a:custGeom>
            <a:avLst/>
            <a:gdLst>
              <a:gd name="T0" fmla="*/ 2759 w 3966"/>
              <a:gd name="T1" fmla="*/ 0 h 4777"/>
              <a:gd name="T2" fmla="*/ 3966 w 3966"/>
              <a:gd name="T3" fmla="*/ 2089 h 4777"/>
              <a:gd name="T4" fmla="*/ 2400 w 3966"/>
              <a:gd name="T5" fmla="*/ 4777 h 4777"/>
              <a:gd name="T6" fmla="*/ 0 w 3966"/>
              <a:gd name="T7" fmla="*/ 4777 h 4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6" h="4777">
                <a:moveTo>
                  <a:pt x="2759" y="0"/>
                </a:moveTo>
                <a:lnTo>
                  <a:pt x="3966" y="2089"/>
                </a:lnTo>
                <a:lnTo>
                  <a:pt x="2400" y="4777"/>
                </a:lnTo>
                <a:lnTo>
                  <a:pt x="0" y="4777"/>
                </a:lnTo>
              </a:path>
            </a:pathLst>
          </a:custGeom>
          <a:noFill/>
          <a:ln w="63500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>
              <a:defRPr/>
            </a:pPr>
            <a:endParaRPr lang="en-US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56" name="TextBox 13">
            <a:extLst>
              <a:ext uri="{FF2B5EF4-FFF2-40B4-BE49-F238E27FC236}">
                <a16:creationId xmlns:a16="http://schemas.microsoft.com/office/drawing/2014/main" id="{3C11E431-06A0-432D-902B-4FDC5A8FE028}"/>
              </a:ext>
            </a:extLst>
          </p:cNvPr>
          <p:cNvSpPr txBox="1"/>
          <p:nvPr/>
        </p:nvSpPr>
        <p:spPr>
          <a:xfrm rot="19730372">
            <a:off x="9159109" y="2708314"/>
            <a:ext cx="64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>
              <a:defRPr/>
            </a:pPr>
            <a:r>
              <a:rPr lang="en-US" dirty="0">
                <a:solidFill>
                  <a:srgbClr val="16A085"/>
                </a:solidFill>
                <a:latin typeface="Calibri"/>
              </a:rPr>
              <a:t>SVSC</a:t>
            </a:r>
          </a:p>
        </p:txBody>
      </p:sp>
      <p:sp>
        <p:nvSpPr>
          <p:cNvPr id="57" name="TextBox 14">
            <a:extLst>
              <a:ext uri="{FF2B5EF4-FFF2-40B4-BE49-F238E27FC236}">
                <a16:creationId xmlns:a16="http://schemas.microsoft.com/office/drawing/2014/main" id="{9EAA314A-9C43-458B-8F6B-8B0166D159B6}"/>
              </a:ext>
            </a:extLst>
          </p:cNvPr>
          <p:cNvSpPr txBox="1"/>
          <p:nvPr/>
        </p:nvSpPr>
        <p:spPr>
          <a:xfrm rot="1800000">
            <a:off x="9508630" y="4714194"/>
            <a:ext cx="84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>
              <a:defRPr/>
            </a:pPr>
            <a:r>
              <a:rPr lang="en-US" dirty="0" err="1">
                <a:solidFill>
                  <a:srgbClr val="4B2C50"/>
                </a:solidFill>
                <a:latin typeface="Calibri"/>
              </a:rPr>
              <a:t>Bancos</a:t>
            </a:r>
            <a:endParaRPr lang="en-US" dirty="0">
              <a:solidFill>
                <a:srgbClr val="4B2C50"/>
              </a:solidFill>
              <a:latin typeface="Calibri"/>
            </a:endParaRPr>
          </a:p>
        </p:txBody>
      </p:sp>
      <p:sp>
        <p:nvSpPr>
          <p:cNvPr id="60" name="TextBox 17">
            <a:extLst>
              <a:ext uri="{FF2B5EF4-FFF2-40B4-BE49-F238E27FC236}">
                <a16:creationId xmlns:a16="http://schemas.microsoft.com/office/drawing/2014/main" id="{0830047A-37D5-4E32-95D4-1198CEDBBFDE}"/>
              </a:ext>
            </a:extLst>
          </p:cNvPr>
          <p:cNvSpPr txBox="1"/>
          <p:nvPr/>
        </p:nvSpPr>
        <p:spPr>
          <a:xfrm rot="19800000">
            <a:off x="7107141" y="3275736"/>
            <a:ext cx="1463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>
              <a:defRPr/>
            </a:pPr>
            <a:r>
              <a:rPr lang="en-US" sz="1600" dirty="0" err="1">
                <a:solidFill>
                  <a:srgbClr val="F39C12"/>
                </a:solidFill>
                <a:latin typeface="Calibri"/>
              </a:rPr>
              <a:t>Financiamiento</a:t>
            </a:r>
            <a:endParaRPr lang="en-US" sz="1600" dirty="0">
              <a:solidFill>
                <a:srgbClr val="F39C12"/>
              </a:solidFill>
              <a:latin typeface="Calibri"/>
            </a:endParaRPr>
          </a:p>
        </p:txBody>
      </p:sp>
      <p:sp>
        <p:nvSpPr>
          <p:cNvPr id="61" name="TextBox 18">
            <a:extLst>
              <a:ext uri="{FF2B5EF4-FFF2-40B4-BE49-F238E27FC236}">
                <a16:creationId xmlns:a16="http://schemas.microsoft.com/office/drawing/2014/main" id="{D1B57639-FAD6-4EF3-96AA-67AB865B594D}"/>
              </a:ext>
            </a:extLst>
          </p:cNvPr>
          <p:cNvSpPr txBox="1"/>
          <p:nvPr/>
        </p:nvSpPr>
        <p:spPr>
          <a:xfrm rot="16200000">
            <a:off x="7699824" y="2019820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>
              <a:defRPr/>
            </a:pPr>
            <a:r>
              <a:rPr lang="en-US" dirty="0" err="1">
                <a:solidFill>
                  <a:srgbClr val="F39C12"/>
                </a:solidFill>
                <a:latin typeface="Calibri"/>
              </a:rPr>
              <a:t>Alternativas</a:t>
            </a:r>
            <a:endParaRPr lang="en-US" dirty="0">
              <a:solidFill>
                <a:srgbClr val="F39C12"/>
              </a:solidFill>
              <a:latin typeface="Calibri"/>
            </a:endParaRPr>
          </a:p>
        </p:txBody>
      </p:sp>
      <p:sp>
        <p:nvSpPr>
          <p:cNvPr id="62" name="TextBox 19">
            <a:extLst>
              <a:ext uri="{FF2B5EF4-FFF2-40B4-BE49-F238E27FC236}">
                <a16:creationId xmlns:a16="http://schemas.microsoft.com/office/drawing/2014/main" id="{C02B6D8A-BF4C-45B0-92FE-A2E8B40D8758}"/>
              </a:ext>
            </a:extLst>
          </p:cNvPr>
          <p:cNvSpPr txBox="1"/>
          <p:nvPr/>
        </p:nvSpPr>
        <p:spPr>
          <a:xfrm rot="16200000">
            <a:off x="9718036" y="2019819"/>
            <a:ext cx="1414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>
              <a:defRPr/>
            </a:pPr>
            <a:r>
              <a:rPr lang="en-US" dirty="0" err="1">
                <a:solidFill>
                  <a:srgbClr val="16A085"/>
                </a:solidFill>
                <a:latin typeface="Calibri"/>
              </a:rPr>
              <a:t>Regulaciones</a:t>
            </a:r>
            <a:endParaRPr lang="en-US" dirty="0">
              <a:solidFill>
                <a:srgbClr val="16A085"/>
              </a:solidFill>
              <a:latin typeface="Calibri"/>
            </a:endParaRPr>
          </a:p>
        </p:txBody>
      </p:sp>
      <p:sp>
        <p:nvSpPr>
          <p:cNvPr id="63" name="TextBox 20">
            <a:extLst>
              <a:ext uri="{FF2B5EF4-FFF2-40B4-BE49-F238E27FC236}">
                <a16:creationId xmlns:a16="http://schemas.microsoft.com/office/drawing/2014/main" id="{EC8893D9-2A47-4937-BA7E-FC38528848E7}"/>
              </a:ext>
            </a:extLst>
          </p:cNvPr>
          <p:cNvSpPr txBox="1"/>
          <p:nvPr/>
        </p:nvSpPr>
        <p:spPr>
          <a:xfrm rot="5400000">
            <a:off x="7719650" y="5753676"/>
            <a:ext cx="1379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>
              <a:defRPr/>
            </a:pPr>
            <a:r>
              <a:rPr lang="en-US" dirty="0" err="1">
                <a:solidFill>
                  <a:srgbClr val="9BBB59"/>
                </a:solidFill>
                <a:latin typeface="Calibri"/>
              </a:rPr>
              <a:t>Instituciones</a:t>
            </a:r>
            <a:endParaRPr lang="en-US" dirty="0">
              <a:solidFill>
                <a:srgbClr val="9BBB59"/>
              </a:solidFill>
              <a:latin typeface="Calibri"/>
            </a:endParaRPr>
          </a:p>
        </p:txBody>
      </p:sp>
      <p:pic>
        <p:nvPicPr>
          <p:cNvPr id="65" name="Graphic 23" descr="Chat">
            <a:extLst>
              <a:ext uri="{FF2B5EF4-FFF2-40B4-BE49-F238E27FC236}">
                <a16:creationId xmlns:a16="http://schemas.microsoft.com/office/drawing/2014/main" id="{F410A882-6BF4-4065-81A0-29A254E656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46131" y="3562826"/>
            <a:ext cx="1111763" cy="1111763"/>
          </a:xfrm>
          <a:prstGeom prst="rect">
            <a:avLst/>
          </a:prstGeom>
        </p:spPr>
      </p:pic>
      <p:sp>
        <p:nvSpPr>
          <p:cNvPr id="67" name="Freeform 500">
            <a:extLst>
              <a:ext uri="{FF2B5EF4-FFF2-40B4-BE49-F238E27FC236}">
                <a16:creationId xmlns:a16="http://schemas.microsoft.com/office/drawing/2014/main" id="{857BC539-ED2A-4D0F-821E-B8ADAB11DC29}"/>
              </a:ext>
            </a:extLst>
          </p:cNvPr>
          <p:cNvSpPr/>
          <p:nvPr/>
        </p:nvSpPr>
        <p:spPr>
          <a:xfrm>
            <a:off x="9939586" y="3734397"/>
            <a:ext cx="900422" cy="900159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08177" y="0"/>
                </a:moveTo>
                <a:cubicBezTo>
                  <a:pt x="132591" y="0"/>
                  <a:pt x="154565" y="7512"/>
                  <a:pt x="174097" y="22537"/>
                </a:cubicBezTo>
                <a:cubicBezTo>
                  <a:pt x="188558" y="19532"/>
                  <a:pt x="202644" y="18029"/>
                  <a:pt x="216354" y="18029"/>
                </a:cubicBezTo>
                <a:cubicBezTo>
                  <a:pt x="243210" y="18029"/>
                  <a:pt x="268893" y="23241"/>
                  <a:pt x="293401" y="33664"/>
                </a:cubicBezTo>
                <a:cubicBezTo>
                  <a:pt x="317910" y="44088"/>
                  <a:pt x="339039" y="58173"/>
                  <a:pt x="356786" y="75921"/>
                </a:cubicBezTo>
                <a:cubicBezTo>
                  <a:pt x="374534" y="93669"/>
                  <a:pt x="388619" y="114797"/>
                  <a:pt x="399043" y="139306"/>
                </a:cubicBezTo>
                <a:cubicBezTo>
                  <a:pt x="409466" y="163815"/>
                  <a:pt x="414678" y="189497"/>
                  <a:pt x="414678" y="216353"/>
                </a:cubicBezTo>
                <a:cubicBezTo>
                  <a:pt x="414678" y="230063"/>
                  <a:pt x="413175" y="244149"/>
                  <a:pt x="410170" y="258610"/>
                </a:cubicBezTo>
                <a:cubicBezTo>
                  <a:pt x="425195" y="278142"/>
                  <a:pt x="432707" y="300115"/>
                  <a:pt x="432707" y="324530"/>
                </a:cubicBezTo>
                <a:cubicBezTo>
                  <a:pt x="432707" y="354392"/>
                  <a:pt x="422143" y="379886"/>
                  <a:pt x="401015" y="401015"/>
                </a:cubicBezTo>
                <a:cubicBezTo>
                  <a:pt x="379887" y="422143"/>
                  <a:pt x="354392" y="432707"/>
                  <a:pt x="324530" y="432707"/>
                </a:cubicBezTo>
                <a:cubicBezTo>
                  <a:pt x="300115" y="432707"/>
                  <a:pt x="278142" y="425195"/>
                  <a:pt x="258610" y="410170"/>
                </a:cubicBezTo>
                <a:cubicBezTo>
                  <a:pt x="244149" y="413175"/>
                  <a:pt x="230063" y="414678"/>
                  <a:pt x="216354" y="414678"/>
                </a:cubicBezTo>
                <a:cubicBezTo>
                  <a:pt x="189497" y="414678"/>
                  <a:pt x="163814" y="409466"/>
                  <a:pt x="139306" y="399043"/>
                </a:cubicBezTo>
                <a:cubicBezTo>
                  <a:pt x="114797" y="388620"/>
                  <a:pt x="93669" y="374534"/>
                  <a:pt x="75921" y="356786"/>
                </a:cubicBezTo>
                <a:cubicBezTo>
                  <a:pt x="58173" y="339038"/>
                  <a:pt x="44088" y="317910"/>
                  <a:pt x="33664" y="293401"/>
                </a:cubicBezTo>
                <a:cubicBezTo>
                  <a:pt x="23241" y="268892"/>
                  <a:pt x="18030" y="243210"/>
                  <a:pt x="18030" y="216353"/>
                </a:cubicBezTo>
                <a:cubicBezTo>
                  <a:pt x="18030" y="202644"/>
                  <a:pt x="19532" y="188558"/>
                  <a:pt x="22537" y="174097"/>
                </a:cubicBezTo>
                <a:cubicBezTo>
                  <a:pt x="7512" y="154565"/>
                  <a:pt x="0" y="132592"/>
                  <a:pt x="0" y="108177"/>
                </a:cubicBezTo>
                <a:cubicBezTo>
                  <a:pt x="0" y="78315"/>
                  <a:pt x="10564" y="52821"/>
                  <a:pt x="31692" y="31692"/>
                </a:cubicBezTo>
                <a:cubicBezTo>
                  <a:pt x="52821" y="10564"/>
                  <a:pt x="78316" y="0"/>
                  <a:pt x="108177" y="0"/>
                </a:cubicBezTo>
                <a:close/>
                <a:moveTo>
                  <a:pt x="211283" y="83104"/>
                </a:moveTo>
                <a:cubicBezTo>
                  <a:pt x="198512" y="83104"/>
                  <a:pt x="186117" y="84560"/>
                  <a:pt x="174097" y="87471"/>
                </a:cubicBezTo>
                <a:cubicBezTo>
                  <a:pt x="162077" y="90382"/>
                  <a:pt x="150856" y="94796"/>
                  <a:pt x="140433" y="100711"/>
                </a:cubicBezTo>
                <a:cubicBezTo>
                  <a:pt x="130010" y="106627"/>
                  <a:pt x="121652" y="114797"/>
                  <a:pt x="115360" y="125220"/>
                </a:cubicBezTo>
                <a:cubicBezTo>
                  <a:pt x="109069" y="135644"/>
                  <a:pt x="105923" y="147710"/>
                  <a:pt x="105923" y="161420"/>
                </a:cubicBezTo>
                <a:cubicBezTo>
                  <a:pt x="105923" y="172876"/>
                  <a:pt x="107707" y="182877"/>
                  <a:pt x="111276" y="191422"/>
                </a:cubicBezTo>
                <a:cubicBezTo>
                  <a:pt x="114844" y="199967"/>
                  <a:pt x="120103" y="207057"/>
                  <a:pt x="127052" y="212691"/>
                </a:cubicBezTo>
                <a:cubicBezTo>
                  <a:pt x="134000" y="218325"/>
                  <a:pt x="141513" y="222880"/>
                  <a:pt x="149589" y="226354"/>
                </a:cubicBezTo>
                <a:cubicBezTo>
                  <a:pt x="157664" y="229829"/>
                  <a:pt x="167336" y="232880"/>
                  <a:pt x="178604" y="235510"/>
                </a:cubicBezTo>
                <a:lnTo>
                  <a:pt x="219734" y="245651"/>
                </a:lnTo>
                <a:cubicBezTo>
                  <a:pt x="236637" y="249783"/>
                  <a:pt x="247154" y="253164"/>
                  <a:pt x="251286" y="255793"/>
                </a:cubicBezTo>
                <a:cubicBezTo>
                  <a:pt x="257296" y="259549"/>
                  <a:pt x="260300" y="265183"/>
                  <a:pt x="260300" y="272696"/>
                </a:cubicBezTo>
                <a:cubicBezTo>
                  <a:pt x="260300" y="280020"/>
                  <a:pt x="256544" y="286077"/>
                  <a:pt x="249032" y="290866"/>
                </a:cubicBezTo>
                <a:cubicBezTo>
                  <a:pt x="241520" y="295655"/>
                  <a:pt x="231660" y="298049"/>
                  <a:pt x="219452" y="298049"/>
                </a:cubicBezTo>
                <a:cubicBezTo>
                  <a:pt x="209874" y="298049"/>
                  <a:pt x="201282" y="296547"/>
                  <a:pt x="193676" y="293542"/>
                </a:cubicBezTo>
                <a:cubicBezTo>
                  <a:pt x="186070" y="290537"/>
                  <a:pt x="179966" y="286922"/>
                  <a:pt x="175365" y="282696"/>
                </a:cubicBezTo>
                <a:cubicBezTo>
                  <a:pt x="170763" y="278471"/>
                  <a:pt x="166491" y="274245"/>
                  <a:pt x="162547" y="270019"/>
                </a:cubicBezTo>
                <a:cubicBezTo>
                  <a:pt x="158603" y="265794"/>
                  <a:pt x="154283" y="262178"/>
                  <a:pt x="149589" y="259174"/>
                </a:cubicBezTo>
                <a:cubicBezTo>
                  <a:pt x="144893" y="256169"/>
                  <a:pt x="139822" y="254666"/>
                  <a:pt x="134376" y="254666"/>
                </a:cubicBezTo>
                <a:cubicBezTo>
                  <a:pt x="124985" y="254666"/>
                  <a:pt x="117896" y="257483"/>
                  <a:pt x="113107" y="263117"/>
                </a:cubicBezTo>
                <a:cubicBezTo>
                  <a:pt x="108318" y="268752"/>
                  <a:pt x="105923" y="275794"/>
                  <a:pt x="105923" y="284246"/>
                </a:cubicBezTo>
                <a:cubicBezTo>
                  <a:pt x="105923" y="301524"/>
                  <a:pt x="117379" y="316314"/>
                  <a:pt x="140292" y="328615"/>
                </a:cubicBezTo>
                <a:cubicBezTo>
                  <a:pt x="163205" y="340917"/>
                  <a:pt x="190530" y="347067"/>
                  <a:pt x="222270" y="347067"/>
                </a:cubicBezTo>
                <a:cubicBezTo>
                  <a:pt x="235979" y="347067"/>
                  <a:pt x="249126" y="345330"/>
                  <a:pt x="261709" y="341855"/>
                </a:cubicBezTo>
                <a:cubicBezTo>
                  <a:pt x="274292" y="338381"/>
                  <a:pt x="285795" y="333357"/>
                  <a:pt x="296219" y="326784"/>
                </a:cubicBezTo>
                <a:cubicBezTo>
                  <a:pt x="306642" y="320211"/>
                  <a:pt x="314952" y="311431"/>
                  <a:pt x="321150" y="300444"/>
                </a:cubicBezTo>
                <a:cubicBezTo>
                  <a:pt x="327347" y="289457"/>
                  <a:pt x="330446" y="277109"/>
                  <a:pt x="330446" y="263399"/>
                </a:cubicBezTo>
                <a:cubicBezTo>
                  <a:pt x="330446" y="254009"/>
                  <a:pt x="328615" y="245417"/>
                  <a:pt x="324953" y="237623"/>
                </a:cubicBezTo>
                <a:cubicBezTo>
                  <a:pt x="321291" y="229829"/>
                  <a:pt x="316736" y="223396"/>
                  <a:pt x="311290" y="218325"/>
                </a:cubicBezTo>
                <a:cubicBezTo>
                  <a:pt x="305844" y="213255"/>
                  <a:pt x="298989" y="208653"/>
                  <a:pt x="290725" y="204522"/>
                </a:cubicBezTo>
                <a:cubicBezTo>
                  <a:pt x="282461" y="200390"/>
                  <a:pt x="274715" y="197197"/>
                  <a:pt x="267484" y="194943"/>
                </a:cubicBezTo>
                <a:cubicBezTo>
                  <a:pt x="260254" y="192690"/>
                  <a:pt x="252037" y="190530"/>
                  <a:pt x="242835" y="188464"/>
                </a:cubicBezTo>
                <a:lnTo>
                  <a:pt x="213536" y="181703"/>
                </a:lnTo>
                <a:cubicBezTo>
                  <a:pt x="207902" y="180389"/>
                  <a:pt x="203771" y="179403"/>
                  <a:pt x="201141" y="178745"/>
                </a:cubicBezTo>
                <a:cubicBezTo>
                  <a:pt x="198512" y="178088"/>
                  <a:pt x="195225" y="177008"/>
                  <a:pt x="191281" y="175505"/>
                </a:cubicBezTo>
                <a:cubicBezTo>
                  <a:pt x="187337" y="174003"/>
                  <a:pt x="184520" y="172501"/>
                  <a:pt x="182830" y="170998"/>
                </a:cubicBezTo>
                <a:cubicBezTo>
                  <a:pt x="181140" y="169496"/>
                  <a:pt x="179590" y="167524"/>
                  <a:pt x="178182" y="165082"/>
                </a:cubicBezTo>
                <a:cubicBezTo>
                  <a:pt x="176774" y="162641"/>
                  <a:pt x="176069" y="159824"/>
                  <a:pt x="176069" y="156631"/>
                </a:cubicBezTo>
                <a:cubicBezTo>
                  <a:pt x="176069" y="142170"/>
                  <a:pt x="189591" y="134939"/>
                  <a:pt x="216636" y="134939"/>
                </a:cubicBezTo>
                <a:cubicBezTo>
                  <a:pt x="224711" y="134939"/>
                  <a:pt x="231942" y="136066"/>
                  <a:pt x="238327" y="138320"/>
                </a:cubicBezTo>
                <a:cubicBezTo>
                  <a:pt x="244712" y="140574"/>
                  <a:pt x="249783" y="143250"/>
                  <a:pt x="253539" y="146348"/>
                </a:cubicBezTo>
                <a:cubicBezTo>
                  <a:pt x="257296" y="149447"/>
                  <a:pt x="260864" y="152593"/>
                  <a:pt x="264244" y="155786"/>
                </a:cubicBezTo>
                <a:cubicBezTo>
                  <a:pt x="267625" y="158979"/>
                  <a:pt x="271381" y="161702"/>
                  <a:pt x="275513" y="163955"/>
                </a:cubicBezTo>
                <a:cubicBezTo>
                  <a:pt x="279645" y="166209"/>
                  <a:pt x="284152" y="167336"/>
                  <a:pt x="289035" y="167336"/>
                </a:cubicBezTo>
                <a:cubicBezTo>
                  <a:pt x="297862" y="167336"/>
                  <a:pt x="304952" y="164331"/>
                  <a:pt x="310304" y="158321"/>
                </a:cubicBezTo>
                <a:cubicBezTo>
                  <a:pt x="315656" y="152311"/>
                  <a:pt x="318333" y="145081"/>
                  <a:pt x="318333" y="136630"/>
                </a:cubicBezTo>
                <a:cubicBezTo>
                  <a:pt x="318333" y="126300"/>
                  <a:pt x="313075" y="116957"/>
                  <a:pt x="302557" y="108599"/>
                </a:cubicBezTo>
                <a:cubicBezTo>
                  <a:pt x="292040" y="100242"/>
                  <a:pt x="278706" y="93903"/>
                  <a:pt x="262554" y="89584"/>
                </a:cubicBezTo>
                <a:cubicBezTo>
                  <a:pt x="246402" y="85264"/>
                  <a:pt x="229312" y="83104"/>
                  <a:pt x="211283" y="83104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8" name="Picture 2" descr="Resultado de imagen para crecimiento pym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75" y="1865251"/>
            <a:ext cx="1095715" cy="87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0907" y="4641320"/>
            <a:ext cx="1144833" cy="984671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80826" y="1676221"/>
            <a:ext cx="1426159" cy="866837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92856" y="3710175"/>
            <a:ext cx="1101155" cy="745115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02098" y="3562826"/>
            <a:ext cx="1639667" cy="93466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816C127-423A-4143-A601-7A04E602A0D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46042" y="5120799"/>
            <a:ext cx="1053983" cy="105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08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9221" y="-11662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898478" y="153903"/>
            <a:ext cx="2512103" cy="4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Objetivos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370078565"/>
              </p:ext>
            </p:extLst>
          </p:nvPr>
        </p:nvGraphicFramePr>
        <p:xfrm>
          <a:off x="2320250" y="839804"/>
          <a:ext cx="8671160" cy="5538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2" name="Picture 2" descr="Resultado de imagen para moroso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503" y="4962873"/>
            <a:ext cx="3094909" cy="1476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67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9221" y="-11662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898478" y="153903"/>
            <a:ext cx="2512103" cy="4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Marco Teórico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3902" y="2626468"/>
            <a:ext cx="1256052" cy="3699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6271" y="3423683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46737" y="4272923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1750" y="5008107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33" name="Freeform: Shape 131">
            <a:extLst>
              <a:ext uri="{FF2B5EF4-FFF2-40B4-BE49-F238E27FC236}">
                <a16:creationId xmlns:a16="http://schemas.microsoft.com/office/drawing/2014/main" id="{5024437D-2D01-4C26-B872-5D7E0CBAF723}"/>
              </a:ext>
            </a:extLst>
          </p:cNvPr>
          <p:cNvSpPr/>
          <p:nvPr/>
        </p:nvSpPr>
        <p:spPr>
          <a:xfrm flipH="1">
            <a:off x="5010411" y="1880680"/>
            <a:ext cx="1590804" cy="499265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200" cap="all" dirty="0" err="1">
                <a:solidFill>
                  <a:srgbClr val="2C3E50">
                    <a:lumMod val="50000"/>
                  </a:srgbClr>
                </a:solidFill>
                <a:latin typeface="+mj-lt"/>
              </a:rPr>
              <a:t>Irrelevancia</a:t>
            </a:r>
            <a:endParaRPr kumimoji="0" lang="en-US" sz="1200" b="0" i="0" u="none" strike="noStrike" kern="1200" cap="all" spc="0" normalizeH="0" baseline="0" noProof="0" dirty="0">
              <a:ln>
                <a:noFill/>
              </a:ln>
              <a:solidFill>
                <a:srgbClr val="2C3E50">
                  <a:lumMod val="50000"/>
                </a:srgb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4" name="Freeform: Shape 128">
            <a:extLst>
              <a:ext uri="{FF2B5EF4-FFF2-40B4-BE49-F238E27FC236}">
                <a16:creationId xmlns:a16="http://schemas.microsoft.com/office/drawing/2014/main" id="{A5510E3D-B70D-47EB-9144-B8F918236D61}"/>
              </a:ext>
            </a:extLst>
          </p:cNvPr>
          <p:cNvSpPr/>
          <p:nvPr/>
        </p:nvSpPr>
        <p:spPr>
          <a:xfrm flipH="1">
            <a:off x="5047037" y="3548001"/>
            <a:ext cx="1451008" cy="724922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relevancia</a:t>
            </a:r>
            <a:endParaRPr kumimoji="0" lang="en-US" sz="1200" b="0" i="0" u="none" strike="noStrike" kern="1200" cap="all" spc="0" normalizeH="0" baseline="0" noProof="0" dirty="0">
              <a:ln>
                <a:noFill/>
              </a:ln>
              <a:solidFill>
                <a:srgbClr val="2C3E50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5" name="Freeform: Shape 125">
            <a:extLst>
              <a:ext uri="{FF2B5EF4-FFF2-40B4-BE49-F238E27FC236}">
                <a16:creationId xmlns:a16="http://schemas.microsoft.com/office/drawing/2014/main" id="{D9040BA9-95E2-43A0-9553-B09954D78210}"/>
              </a:ext>
            </a:extLst>
          </p:cNvPr>
          <p:cNvSpPr/>
          <p:nvPr/>
        </p:nvSpPr>
        <p:spPr>
          <a:xfrm flipH="1">
            <a:off x="5047037" y="5222763"/>
            <a:ext cx="1451008" cy="724922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Orden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jeràrquico</a:t>
            </a:r>
            <a:endParaRPr kumimoji="0" lang="en-US" sz="12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6" name="Freeform: Shape 40">
            <a:extLst>
              <a:ext uri="{FF2B5EF4-FFF2-40B4-BE49-F238E27FC236}">
                <a16:creationId xmlns:a16="http://schemas.microsoft.com/office/drawing/2014/main" id="{4A4035AC-2C9F-4243-9484-8E4AA1D1389A}"/>
              </a:ext>
            </a:extLst>
          </p:cNvPr>
          <p:cNvSpPr/>
          <p:nvPr/>
        </p:nvSpPr>
        <p:spPr>
          <a:xfrm rot="17350740">
            <a:off x="3836688" y="2888199"/>
            <a:ext cx="1765300" cy="26630"/>
          </a:xfrm>
          <a:custGeom>
            <a:avLst/>
            <a:gdLst>
              <a:gd name="connsiteX0" fmla="*/ 0 w 1765300"/>
              <a:gd name="connsiteY0" fmla="*/ 13315 h 26630"/>
              <a:gd name="connsiteX1" fmla="*/ 1765300 w 1765300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5300" h="26630">
                <a:moveTo>
                  <a:pt x="0" y="13315"/>
                </a:moveTo>
                <a:lnTo>
                  <a:pt x="1765300" y="13315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1217" tIns="-30819" rIns="851217" bIns="-30817" numCol="1" spcCol="1270" anchor="ctr" anchorCtr="0">
            <a:noAutofit/>
          </a:bodyPr>
          <a:lstStyle/>
          <a:p>
            <a:pPr marL="0" marR="0" lvl="0" indent="0" algn="ctr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7" name="Freeform: Shape 41">
            <a:extLst>
              <a:ext uri="{FF2B5EF4-FFF2-40B4-BE49-F238E27FC236}">
                <a16:creationId xmlns:a16="http://schemas.microsoft.com/office/drawing/2014/main" id="{A25A84E5-B8A4-4515-B81B-1F3B43FA568F}"/>
              </a:ext>
            </a:extLst>
          </p:cNvPr>
          <p:cNvSpPr/>
          <p:nvPr/>
        </p:nvSpPr>
        <p:spPr>
          <a:xfrm rot="19457599">
            <a:off x="6541857" y="1943149"/>
            <a:ext cx="714195" cy="26630"/>
          </a:xfrm>
          <a:custGeom>
            <a:avLst/>
            <a:gdLst>
              <a:gd name="connsiteX0" fmla="*/ 0 w 714195"/>
              <a:gd name="connsiteY0" fmla="*/ 13315 h 26630"/>
              <a:gd name="connsiteX1" fmla="*/ 714195 w 714195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195" h="26630">
                <a:moveTo>
                  <a:pt x="0" y="13315"/>
                </a:moveTo>
                <a:lnTo>
                  <a:pt x="714195" y="13315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1943" tIns="-4540" rIns="351942" bIns="-4540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8" name="Freeform: Shape 43">
            <a:extLst>
              <a:ext uri="{FF2B5EF4-FFF2-40B4-BE49-F238E27FC236}">
                <a16:creationId xmlns:a16="http://schemas.microsoft.com/office/drawing/2014/main" id="{41E37DF9-5CC5-4C95-9356-072C57EB4E8A}"/>
              </a:ext>
            </a:extLst>
          </p:cNvPr>
          <p:cNvSpPr/>
          <p:nvPr/>
        </p:nvSpPr>
        <p:spPr>
          <a:xfrm rot="2142401">
            <a:off x="6551357" y="2383396"/>
            <a:ext cx="714195" cy="26630"/>
          </a:xfrm>
          <a:custGeom>
            <a:avLst/>
            <a:gdLst>
              <a:gd name="connsiteX0" fmla="*/ 0 w 714195"/>
              <a:gd name="connsiteY0" fmla="*/ 13315 h 26630"/>
              <a:gd name="connsiteX1" fmla="*/ 714195 w 714195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195" h="26630">
                <a:moveTo>
                  <a:pt x="0" y="13315"/>
                </a:moveTo>
                <a:lnTo>
                  <a:pt x="714195" y="13315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1943" tIns="-4540" rIns="351942" bIns="-4540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9" name="Freeform: Shape 44">
            <a:extLst>
              <a:ext uri="{FF2B5EF4-FFF2-40B4-BE49-F238E27FC236}">
                <a16:creationId xmlns:a16="http://schemas.microsoft.com/office/drawing/2014/main" id="{56C91A27-8040-49CD-9AF2-394E5A17E2AD}"/>
              </a:ext>
            </a:extLst>
          </p:cNvPr>
          <p:cNvSpPr/>
          <p:nvPr/>
        </p:nvSpPr>
        <p:spPr>
          <a:xfrm>
            <a:off x="4467681" y="3905774"/>
            <a:ext cx="579937" cy="26630"/>
          </a:xfrm>
          <a:custGeom>
            <a:avLst/>
            <a:gdLst>
              <a:gd name="connsiteX0" fmla="*/ 0 w 579937"/>
              <a:gd name="connsiteY0" fmla="*/ 13315 h 26630"/>
              <a:gd name="connsiteX1" fmla="*/ 579937 w 579937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9937" h="26630">
                <a:moveTo>
                  <a:pt x="0" y="13315"/>
                </a:moveTo>
                <a:lnTo>
                  <a:pt x="579937" y="13315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8171" tIns="-1183" rIns="288170" bIns="-1183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0" name="Freeform: Shape 45">
            <a:extLst>
              <a:ext uri="{FF2B5EF4-FFF2-40B4-BE49-F238E27FC236}">
                <a16:creationId xmlns:a16="http://schemas.microsoft.com/office/drawing/2014/main" id="{599482AA-1412-4273-A514-874C11D3C7AD}"/>
              </a:ext>
            </a:extLst>
          </p:cNvPr>
          <p:cNvSpPr/>
          <p:nvPr/>
        </p:nvSpPr>
        <p:spPr>
          <a:xfrm rot="19457599">
            <a:off x="6430334" y="3697359"/>
            <a:ext cx="714195" cy="26630"/>
          </a:xfrm>
          <a:custGeom>
            <a:avLst/>
            <a:gdLst>
              <a:gd name="connsiteX0" fmla="*/ 0 w 714195"/>
              <a:gd name="connsiteY0" fmla="*/ 13315 h 26630"/>
              <a:gd name="connsiteX1" fmla="*/ 714195 w 714195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195" h="26630">
                <a:moveTo>
                  <a:pt x="0" y="13315"/>
                </a:moveTo>
                <a:lnTo>
                  <a:pt x="714195" y="13315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1943" tIns="-4540" rIns="351942" bIns="-4540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1" name="Freeform: Shape 46">
            <a:extLst>
              <a:ext uri="{FF2B5EF4-FFF2-40B4-BE49-F238E27FC236}">
                <a16:creationId xmlns:a16="http://schemas.microsoft.com/office/drawing/2014/main" id="{4D713CFC-7E98-4B7A-AE78-D7AD3015F987}"/>
              </a:ext>
            </a:extLst>
          </p:cNvPr>
          <p:cNvSpPr/>
          <p:nvPr/>
        </p:nvSpPr>
        <p:spPr>
          <a:xfrm rot="2142401">
            <a:off x="6430334" y="4114189"/>
            <a:ext cx="714195" cy="26630"/>
          </a:xfrm>
          <a:custGeom>
            <a:avLst/>
            <a:gdLst>
              <a:gd name="connsiteX0" fmla="*/ 0 w 714195"/>
              <a:gd name="connsiteY0" fmla="*/ 13315 h 26630"/>
              <a:gd name="connsiteX1" fmla="*/ 714195 w 714195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195" h="26630">
                <a:moveTo>
                  <a:pt x="0" y="13315"/>
                </a:moveTo>
                <a:lnTo>
                  <a:pt x="714195" y="13315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1943" tIns="-4540" rIns="351942" bIns="-4540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2" name="Freeform: Shape 47">
            <a:extLst>
              <a:ext uri="{FF2B5EF4-FFF2-40B4-BE49-F238E27FC236}">
                <a16:creationId xmlns:a16="http://schemas.microsoft.com/office/drawing/2014/main" id="{32A216EA-920C-4520-B8EB-8CB9DE2709CF}"/>
              </a:ext>
            </a:extLst>
          </p:cNvPr>
          <p:cNvSpPr/>
          <p:nvPr/>
        </p:nvSpPr>
        <p:spPr>
          <a:xfrm rot="4249260">
            <a:off x="3887574" y="4868928"/>
            <a:ext cx="1765300" cy="26630"/>
          </a:xfrm>
          <a:custGeom>
            <a:avLst/>
            <a:gdLst>
              <a:gd name="connsiteX0" fmla="*/ 0 w 1765300"/>
              <a:gd name="connsiteY0" fmla="*/ 13315 h 26630"/>
              <a:gd name="connsiteX1" fmla="*/ 1765300 w 1765300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5300" h="26630">
                <a:moveTo>
                  <a:pt x="0" y="13315"/>
                </a:moveTo>
                <a:lnTo>
                  <a:pt x="1765300" y="13315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1216" tIns="-30818" rIns="851218" bIns="-30818" numCol="1" spcCol="1270" anchor="ctr" anchorCtr="0">
            <a:noAutofit/>
          </a:bodyPr>
          <a:lstStyle/>
          <a:p>
            <a:pPr marL="0" marR="0" lvl="0" indent="0" algn="ctr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3" name="Freeform: Shape 48">
            <a:extLst>
              <a:ext uri="{FF2B5EF4-FFF2-40B4-BE49-F238E27FC236}">
                <a16:creationId xmlns:a16="http://schemas.microsoft.com/office/drawing/2014/main" id="{B7F3F75A-641F-4613-82CF-A6F2CBCEAC34}"/>
              </a:ext>
            </a:extLst>
          </p:cNvPr>
          <p:cNvSpPr/>
          <p:nvPr/>
        </p:nvSpPr>
        <p:spPr>
          <a:xfrm rot="19457599">
            <a:off x="6430334" y="5364680"/>
            <a:ext cx="714195" cy="26630"/>
          </a:xfrm>
          <a:custGeom>
            <a:avLst/>
            <a:gdLst>
              <a:gd name="connsiteX0" fmla="*/ 0 w 714195"/>
              <a:gd name="connsiteY0" fmla="*/ 13315 h 26630"/>
              <a:gd name="connsiteX1" fmla="*/ 714195 w 714195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195" h="26630">
                <a:moveTo>
                  <a:pt x="0" y="13315"/>
                </a:moveTo>
                <a:lnTo>
                  <a:pt x="714195" y="13315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1943" tIns="-4540" rIns="351942" bIns="-4540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4" name="Freeform: Shape 49">
            <a:extLst>
              <a:ext uri="{FF2B5EF4-FFF2-40B4-BE49-F238E27FC236}">
                <a16:creationId xmlns:a16="http://schemas.microsoft.com/office/drawing/2014/main" id="{2E7DF4DA-183B-491A-96A2-88668D54F4A6}"/>
              </a:ext>
            </a:extLst>
          </p:cNvPr>
          <p:cNvSpPr/>
          <p:nvPr/>
        </p:nvSpPr>
        <p:spPr>
          <a:xfrm rot="2142401">
            <a:off x="6430334" y="5781510"/>
            <a:ext cx="714195" cy="26630"/>
          </a:xfrm>
          <a:custGeom>
            <a:avLst/>
            <a:gdLst>
              <a:gd name="connsiteX0" fmla="*/ 0 w 714195"/>
              <a:gd name="connsiteY0" fmla="*/ 13315 h 26630"/>
              <a:gd name="connsiteX1" fmla="*/ 714195 w 714195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195" h="26630">
                <a:moveTo>
                  <a:pt x="0" y="13315"/>
                </a:moveTo>
                <a:lnTo>
                  <a:pt x="714195" y="13315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1943" tIns="-4540" rIns="351942" bIns="-4540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9" name="Freeform: Shape 243">
            <a:extLst>
              <a:ext uri="{FF2B5EF4-FFF2-40B4-BE49-F238E27FC236}">
                <a16:creationId xmlns:a16="http://schemas.microsoft.com/office/drawing/2014/main" id="{D22F7F19-4A80-4C9F-B635-94C43C187015}"/>
              </a:ext>
            </a:extLst>
          </p:cNvPr>
          <p:cNvSpPr/>
          <p:nvPr/>
        </p:nvSpPr>
        <p:spPr>
          <a:xfrm flipH="1">
            <a:off x="7194833" y="1506777"/>
            <a:ext cx="2567640" cy="416830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lvl="0" algn="ctr"/>
            <a:r>
              <a:rPr lang="es-E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Miller y Modigliani</a:t>
            </a:r>
          </a:p>
        </p:txBody>
      </p:sp>
      <p:sp>
        <p:nvSpPr>
          <p:cNvPr id="64" name="Freeform: Shape 240">
            <a:extLst>
              <a:ext uri="{FF2B5EF4-FFF2-40B4-BE49-F238E27FC236}">
                <a16:creationId xmlns:a16="http://schemas.microsoft.com/office/drawing/2014/main" id="{CEED5883-F118-45CE-BCAD-0E164FB0FF94}"/>
              </a:ext>
            </a:extLst>
          </p:cNvPr>
          <p:cNvSpPr/>
          <p:nvPr/>
        </p:nvSpPr>
        <p:spPr>
          <a:xfrm flipH="1">
            <a:off x="7077399" y="5676862"/>
            <a:ext cx="2765688" cy="911812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228600" lvl="0" indent="-228600" algn="just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</a:rPr>
              <a:t>Financiamiento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</a:rPr>
              <a:t>Interno</a:t>
            </a:r>
            <a:endParaRPr kumimoji="0" lang="en-US" sz="1200" b="0" i="0" u="none" strike="noStrike" kern="1200" cap="none" spc="0" normalizeH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</a:endParaRPr>
          </a:p>
          <a:p>
            <a:pPr marL="228600" lvl="0" indent="-228600" algn="just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n-US" sz="1200" baseline="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Prèstamos</a:t>
            </a: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Bancarios</a:t>
            </a: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.</a:t>
            </a:r>
          </a:p>
          <a:p>
            <a:pPr marL="228600" lvl="0" indent="-228600" algn="just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</a:rPr>
              <a:t>Emisiòn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</a:rPr>
              <a:t> de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</a:rPr>
              <a:t>deuda</a:t>
            </a:r>
            <a:endParaRPr kumimoji="0" lang="en-US" sz="1200" b="0" i="0" u="none" strike="noStrike" kern="1200" cap="none" spc="0" normalizeH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</a:endParaRPr>
          </a:p>
          <a:p>
            <a:pPr marL="228600" lvl="0" indent="-228600" algn="just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n-US" sz="1200" baseline="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Emisiòn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de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nuevas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acciones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6" name="Freeform: Shape 237">
            <a:extLst>
              <a:ext uri="{FF2B5EF4-FFF2-40B4-BE49-F238E27FC236}">
                <a16:creationId xmlns:a16="http://schemas.microsoft.com/office/drawing/2014/main" id="{432D9B1D-5228-48CF-BCB9-BEF954DCEB65}"/>
              </a:ext>
            </a:extLst>
          </p:cNvPr>
          <p:cNvSpPr/>
          <p:nvPr/>
        </p:nvSpPr>
        <p:spPr>
          <a:xfrm flipH="1">
            <a:off x="7091242" y="4946590"/>
            <a:ext cx="2763153" cy="402454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Myers y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Majluf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C3E50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2" name="Freeform: Shape 234">
            <a:extLst>
              <a:ext uri="{FF2B5EF4-FFF2-40B4-BE49-F238E27FC236}">
                <a16:creationId xmlns:a16="http://schemas.microsoft.com/office/drawing/2014/main" id="{932068DB-BF65-4F9F-9175-D6F37EC14379}"/>
              </a:ext>
            </a:extLst>
          </p:cNvPr>
          <p:cNvSpPr/>
          <p:nvPr/>
        </p:nvSpPr>
        <p:spPr>
          <a:xfrm flipH="1">
            <a:off x="7077402" y="4009542"/>
            <a:ext cx="2765686" cy="724922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lvl="0" algn="just"/>
            <a:r>
              <a:rPr lang="es-E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Los dividendos distribuidos están relacionados directamente con los resultados obtenidos del ejercicio y la rentabilidad de los futuros proyectos.</a:t>
            </a:r>
          </a:p>
        </p:txBody>
      </p:sp>
      <p:sp>
        <p:nvSpPr>
          <p:cNvPr id="75" name="Freeform: Shape 231">
            <a:extLst>
              <a:ext uri="{FF2B5EF4-FFF2-40B4-BE49-F238E27FC236}">
                <a16:creationId xmlns:a16="http://schemas.microsoft.com/office/drawing/2014/main" id="{A0157BB1-35C5-45F8-9E3C-2E0CAB028FD1}"/>
              </a:ext>
            </a:extLst>
          </p:cNvPr>
          <p:cNvSpPr/>
          <p:nvPr/>
        </p:nvSpPr>
        <p:spPr>
          <a:xfrm flipH="1">
            <a:off x="7102553" y="3304653"/>
            <a:ext cx="2740533" cy="371234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200" dirty="0" err="1">
                <a:solidFill>
                  <a:srgbClr val="2C3E50">
                    <a:lumMod val="50000"/>
                  </a:srgbClr>
                </a:solidFill>
                <a:latin typeface="+mj-lt"/>
              </a:rPr>
              <a:t>Lintner</a:t>
            </a:r>
            <a:r>
              <a:rPr lang="es-CO" sz="1200" dirty="0">
                <a:solidFill>
                  <a:srgbClr val="2C3E50">
                    <a:lumMod val="50000"/>
                  </a:srgbClr>
                </a:solidFill>
                <a:latin typeface="+mj-lt"/>
              </a:rPr>
              <a:t> y Gordon </a:t>
            </a:r>
          </a:p>
        </p:txBody>
      </p:sp>
      <p:sp>
        <p:nvSpPr>
          <p:cNvPr id="76" name="Freeform: Shape 228">
            <a:extLst>
              <a:ext uri="{FF2B5EF4-FFF2-40B4-BE49-F238E27FC236}">
                <a16:creationId xmlns:a16="http://schemas.microsoft.com/office/drawing/2014/main" id="{3680A1C3-F629-4C62-B3C7-8D132DAA6DFD}"/>
              </a:ext>
            </a:extLst>
          </p:cNvPr>
          <p:cNvSpPr/>
          <p:nvPr/>
        </p:nvSpPr>
        <p:spPr>
          <a:xfrm flipH="1">
            <a:off x="7077402" y="2342219"/>
            <a:ext cx="2765685" cy="753531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lvl="0" algn="just"/>
            <a:r>
              <a:rPr lang="es-E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En mercados perfectos no tiene ninguna incidencia sobre el valor de las acciones ya que los dividendos no se ven afectados por impuestos.</a:t>
            </a:r>
          </a:p>
        </p:txBody>
      </p:sp>
      <p:sp>
        <p:nvSpPr>
          <p:cNvPr id="77" name="Freeform: Shape 101">
            <a:extLst>
              <a:ext uri="{FF2B5EF4-FFF2-40B4-BE49-F238E27FC236}">
                <a16:creationId xmlns:a16="http://schemas.microsoft.com/office/drawing/2014/main" id="{690C60AD-399B-4ECB-A199-799D9228F5A6}"/>
              </a:ext>
            </a:extLst>
          </p:cNvPr>
          <p:cNvSpPr/>
          <p:nvPr/>
        </p:nvSpPr>
        <p:spPr>
          <a:xfrm flipH="1">
            <a:off x="2991520" y="3548001"/>
            <a:ext cx="1451008" cy="724922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Teorías</a:t>
            </a:r>
            <a:r>
              <a:rPr kumimoji="0" lang="en-US" sz="160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 </a:t>
            </a:r>
            <a:r>
              <a:rPr kumimoji="0" lang="en-US" sz="1600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soporte</a:t>
            </a:r>
            <a:endParaRPr kumimoji="0" lang="en-US" sz="160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186271" y="5883501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17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9221" y="-11662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417490" y="258413"/>
            <a:ext cx="2993091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Marco Referencial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3902" y="2626468"/>
            <a:ext cx="1256052" cy="3699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3991" y="3354300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50344" y="4082046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0818" y="4818153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75746" y="5595170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567617"/>
              </p:ext>
            </p:extLst>
          </p:nvPr>
        </p:nvGraphicFramePr>
        <p:xfrm>
          <a:off x="2363374" y="927236"/>
          <a:ext cx="9369081" cy="59990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92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51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20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49910">
                <a:tc>
                  <a:txBody>
                    <a:bodyPr/>
                    <a:lstStyle/>
                    <a:p>
                      <a:r>
                        <a:rPr lang="es-ES" sz="1000" dirty="0"/>
                        <a:t>Título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Relevancia</a:t>
                      </a:r>
                      <a:r>
                        <a:rPr lang="es-ES" sz="1000" baseline="0" dirty="0"/>
                        <a:t> de los dividendos para explicar el valor de mercado de las acciones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Análisis de la política</a:t>
                      </a:r>
                      <a:r>
                        <a:rPr lang="es-ES" sz="1000" baseline="0" dirty="0">
                          <a:latin typeface="+mj-lt"/>
                        </a:rPr>
                        <a:t> de dividendos de las empresas del IBEX 35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baseline="0" dirty="0"/>
                        <a:t>La política de dividendos como fuente de información y financiamiento 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Análisis</a:t>
                      </a:r>
                      <a:r>
                        <a:rPr lang="es-ES" sz="1000" baseline="0" dirty="0"/>
                        <a:t> del valor de las acciones aplicando modelos de crecimiento en la empresa PERRY MOTORS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Comprobaciones empíricas de las teorías sobre políticas de dividendos en el Mercado de Valores de Buenos Aires durante el período 2006-2011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982">
                <a:tc>
                  <a:txBody>
                    <a:bodyPr/>
                    <a:lstStyle/>
                    <a:p>
                      <a:r>
                        <a:rPr lang="es-ES" sz="1000" dirty="0"/>
                        <a:t>Autores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García Amalia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Marta Calvo de Santos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García María del Carmen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Betty Ramón Arias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Gea Sánchez Joaquín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066">
                <a:tc>
                  <a:txBody>
                    <a:bodyPr/>
                    <a:lstStyle/>
                    <a:p>
                      <a:r>
                        <a:rPr lang="es-ES" sz="1000" dirty="0"/>
                        <a:t>País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España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España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México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0882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Ecuador</a:t>
                      </a:r>
                    </a:p>
                    <a:p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Argentina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066">
                <a:tc>
                  <a:txBody>
                    <a:bodyPr/>
                    <a:lstStyle/>
                    <a:p>
                      <a:r>
                        <a:rPr lang="es-ES" sz="1000" dirty="0"/>
                        <a:t>Año de P.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2003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2016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2016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2012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2016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7168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n-lt"/>
                        </a:rPr>
                        <a:t>URL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tx1"/>
                          </a:solidFill>
                          <a:hlinkClick r:id="rId4"/>
                        </a:rPr>
                        <a:t>https://dialnet.unirioja.es/servlet/tesis?codigo=52462</a:t>
                      </a:r>
                      <a:endParaRPr lang="es-E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hlinkClick r:id="rId5"/>
                        </a:rPr>
                        <a:t>https://uvadoc.uva.es/bitstream/handle/10324/18048/TFG-N.427.pdf;jsessionid=EDDA964C2B5025384CE2D4CCC37AEE35?sequence=1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hlinkClick r:id="rId6"/>
                        </a:rPr>
                        <a:t>https://www.uv.mx/icp/files/2018/03/Num05-Art018.pdf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hlinkClick r:id="rId7"/>
                        </a:rPr>
                        <a:t>http://repositorio.utmachala.edu.ec/bitstream/48000/9246/1/ECUACE-2016-CA-DE00300.pdf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hlinkClick r:id="rId8"/>
                        </a:rPr>
                        <a:t>https://rephip.unr.edu.ar/bitstream/handle/2133/11413/Gea%20Sanchez%20Joaquin%20-%20Tesis%20Maestr%C3%ADa%20en%20Finanzas.pdf?sequence=3&amp;isAllowed=y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9910">
                <a:tc>
                  <a:txBody>
                    <a:bodyPr/>
                    <a:lstStyle/>
                    <a:p>
                      <a:r>
                        <a:rPr lang="es-ES" sz="1000" dirty="0"/>
                        <a:t>Objetivo</a:t>
                      </a:r>
                      <a:r>
                        <a:rPr lang="es-ES" sz="1000" baseline="0" dirty="0"/>
                        <a:t> General 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Análisis de la relevancia de los dividendos para explicar el valor de mercado de las acciones</a:t>
                      </a:r>
                      <a:endParaRPr lang="es-ES" sz="2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Comprobar que</a:t>
                      </a:r>
                    </a:p>
                    <a:p>
                      <a:r>
                        <a:rPr lang="es-ES" sz="1000" dirty="0">
                          <a:latin typeface="+mj-lt"/>
                        </a:rPr>
                        <a:t>existen diferencias en la política de dividendos entre los sectores del Ibex 35.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0882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/>
                        <a:t>Análisis</a:t>
                      </a:r>
                      <a:r>
                        <a:rPr lang="es-ES" sz="1000" baseline="0" dirty="0"/>
                        <a:t> de la política de dividendos como fuente de información y financiamiento </a:t>
                      </a:r>
                      <a:endParaRPr lang="es-E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Determinar el valor de las acciones  utilizando los modelos de crecimiento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Analizar la existencia de relaciones entre la decisión de distribuir dividendos y el nivel de ganancias, la disponibilidad de fondos líquidos, el riesgo bursátil y la liquidez de la acción 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5736">
                <a:tc>
                  <a:txBody>
                    <a:bodyPr/>
                    <a:lstStyle/>
                    <a:p>
                      <a:r>
                        <a:rPr lang="es-ES" sz="1000" dirty="0"/>
                        <a:t>Variables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Dividendos</a:t>
                      </a:r>
                      <a:r>
                        <a:rPr lang="es-ES" sz="1000" baseline="0" dirty="0">
                          <a:latin typeface="+mj-lt"/>
                        </a:rPr>
                        <a:t> </a:t>
                      </a:r>
                      <a:br>
                        <a:rPr lang="es-ES" sz="1000" baseline="0" dirty="0">
                          <a:latin typeface="+mj-lt"/>
                        </a:rPr>
                      </a:br>
                      <a:r>
                        <a:rPr lang="es-ES" sz="1000" baseline="0" dirty="0">
                          <a:latin typeface="+mj-lt"/>
                        </a:rPr>
                        <a:t>Valor de las acciones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Dividendos</a:t>
                      </a:r>
                      <a:br>
                        <a:rPr lang="es-ES" sz="1000" dirty="0">
                          <a:latin typeface="+mj-lt"/>
                        </a:rPr>
                      </a:br>
                      <a:r>
                        <a:rPr lang="es-ES" sz="1000" dirty="0">
                          <a:latin typeface="+mj-lt"/>
                        </a:rPr>
                        <a:t>Liquidez</a:t>
                      </a:r>
                      <a:r>
                        <a:rPr lang="es-ES" sz="1000" baseline="0" dirty="0">
                          <a:latin typeface="+mj-lt"/>
                        </a:rPr>
                        <a:t> </a:t>
                      </a:r>
                    </a:p>
                    <a:p>
                      <a:r>
                        <a:rPr lang="es-ES" sz="1000" baseline="0" dirty="0">
                          <a:latin typeface="+mj-lt"/>
                        </a:rPr>
                        <a:t>Acciones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Dividendos</a:t>
                      </a:r>
                      <a:r>
                        <a:rPr lang="es-ES" sz="1000" baseline="0" dirty="0"/>
                        <a:t> </a:t>
                      </a:r>
                      <a:br>
                        <a:rPr lang="es-ES" sz="1000" baseline="0" dirty="0"/>
                      </a:br>
                      <a:r>
                        <a:rPr lang="es-ES" sz="1000" baseline="0" dirty="0"/>
                        <a:t>Acciones </a:t>
                      </a:r>
                      <a:br>
                        <a:rPr lang="es-ES" sz="1000" baseline="0" dirty="0"/>
                      </a:br>
                      <a:r>
                        <a:rPr lang="es-ES" sz="1000" baseline="0" dirty="0"/>
                        <a:t>Empresa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Valuación de acciones</a:t>
                      </a:r>
                      <a:br>
                        <a:rPr lang="es-ES" sz="1000" dirty="0"/>
                      </a:br>
                      <a:r>
                        <a:rPr lang="es-ES" sz="1000" dirty="0"/>
                        <a:t>Política de dividendos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latin typeface="+mj-lt"/>
                        </a:rPr>
                        <a:t>Política </a:t>
                      </a:r>
                      <a:r>
                        <a:rPr lang="es-ES" sz="1000" dirty="0">
                          <a:latin typeface="+mj-lt"/>
                        </a:rPr>
                        <a:t>de dividendos</a:t>
                      </a:r>
                      <a:br>
                        <a:rPr lang="es-ES" sz="1000" dirty="0">
                          <a:latin typeface="+mj-lt"/>
                        </a:rPr>
                      </a:br>
                      <a:r>
                        <a:rPr lang="es-ES" sz="1000" dirty="0">
                          <a:latin typeface="+mj-lt"/>
                        </a:rPr>
                        <a:t>Rentabilidad</a:t>
                      </a:r>
                    </a:p>
                    <a:p>
                      <a:r>
                        <a:rPr lang="es-ES" sz="1000" dirty="0">
                          <a:latin typeface="+mj-lt"/>
                        </a:rPr>
                        <a:t>Liquidez</a:t>
                      </a:r>
                    </a:p>
                    <a:p>
                      <a:r>
                        <a:rPr lang="es-ES" sz="1000" dirty="0">
                          <a:latin typeface="+mj-lt"/>
                        </a:rPr>
                        <a:t>Acciones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372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9221" y="-11662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683514" y="465989"/>
            <a:ext cx="3638168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Desempeño del sector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3902" y="2626468"/>
            <a:ext cx="125605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>
                <a:solidFill>
                  <a:prstClr val="black"/>
                </a:solidFill>
              </a:rPr>
              <a:t>Capítulo I</a:t>
            </a:r>
            <a:endParaRPr kumimoji="0" lang="es-ES" altLang="en-US" sz="2000" i="1" dirty="0">
              <a:solidFill>
                <a:prstClr val="black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3991" y="3354300"/>
            <a:ext cx="1355873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/>
          <a:p>
            <a:pPr algn="r" defTabSz="1088284">
              <a:lnSpc>
                <a:spcPct val="90000"/>
              </a:lnSpc>
              <a:tabLst>
                <a:tab pos="6464300" algn="l"/>
              </a:tabLst>
            </a:pPr>
            <a:r>
              <a:rPr lang="es-ES_tradnl" alt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Capítulo II</a:t>
            </a:r>
            <a:endParaRPr lang="es-ES" altLang="en-US" sz="2000" b="1" i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50344" y="4082046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0818" y="4818153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75746" y="5595170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C985C8-8413-413B-BC81-9AAF13658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823" y="1663569"/>
            <a:ext cx="4757239" cy="297823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4EED82B-9CDB-4A28-B117-86B02CC6C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0628" y="1663569"/>
            <a:ext cx="4798716" cy="297823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1227D59-4F8F-4692-BDD0-EF477C658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0306" y="4518832"/>
            <a:ext cx="8297094" cy="23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67211"/>
      </p:ext>
    </p:extLst>
  </p:cSld>
  <p:clrMapOvr>
    <a:masterClrMapping/>
  </p:clrMapOvr>
</p:sld>
</file>

<file path=ppt/theme/theme1.xml><?xml version="1.0" encoding="utf-8"?>
<a:theme xmlns:a="http://schemas.openxmlformats.org/drawingml/2006/main" name="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empos nuevo romano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4557</TotalTime>
  <Words>1802</Words>
  <Application>Microsoft Office PowerPoint</Application>
  <PresentationFormat>Panorámica</PresentationFormat>
  <Paragraphs>534</Paragraphs>
  <Slides>22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22</vt:i4>
      </vt:variant>
    </vt:vector>
  </HeadingPairs>
  <TitlesOfParts>
    <vt:vector size="37" baseType="lpstr">
      <vt:lpstr>Arial</vt:lpstr>
      <vt:lpstr>Book Antiqua</vt:lpstr>
      <vt:lpstr>Calibri</vt:lpstr>
      <vt:lpstr>Cambria Math</vt:lpstr>
      <vt:lpstr>GeosansLight</vt:lpstr>
      <vt:lpstr>Open Sans</vt:lpstr>
      <vt:lpstr>Times New Roman</vt:lpstr>
      <vt:lpstr>Showeet theme</vt:lpstr>
      <vt:lpstr>1_Showeet theme</vt:lpstr>
      <vt:lpstr>2_Showeet theme</vt:lpstr>
      <vt:lpstr>3_Showeet theme</vt:lpstr>
      <vt:lpstr>4_Showeet theme</vt:lpstr>
      <vt:lpstr>5_Showeet theme</vt:lpstr>
      <vt:lpstr>6_Showeet theme</vt:lpstr>
      <vt:lpstr>1_Tema de Office</vt:lpstr>
      <vt:lpstr>Presentación de PowerPoint</vt:lpstr>
      <vt:lpstr>Problemática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Liseth Buri</cp:lastModifiedBy>
  <cp:revision>221</cp:revision>
  <dcterms:created xsi:type="dcterms:W3CDTF">2018-03-19T03:03:31Z</dcterms:created>
  <dcterms:modified xsi:type="dcterms:W3CDTF">2020-04-15T19:36:44Z</dcterms:modified>
</cp:coreProperties>
</file>