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xml" ContentType="application/vnd.openxmlformats-officedocument.drawingml.chart+xml"/>
  <Override PartName="/ppt/notesSlides/notesSlide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charts/chart3.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5.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6.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7.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259" r:id="rId3"/>
    <p:sldId id="323" r:id="rId4"/>
    <p:sldId id="311" r:id="rId5"/>
    <p:sldId id="260" r:id="rId6"/>
    <p:sldId id="295" r:id="rId7"/>
    <p:sldId id="262" r:id="rId8"/>
    <p:sldId id="306" r:id="rId9"/>
    <p:sldId id="263" r:id="rId10"/>
    <p:sldId id="307" r:id="rId11"/>
    <p:sldId id="308" r:id="rId12"/>
    <p:sldId id="293" r:id="rId13"/>
    <p:sldId id="294" r:id="rId14"/>
    <p:sldId id="296" r:id="rId15"/>
    <p:sldId id="297" r:id="rId16"/>
    <p:sldId id="310" r:id="rId17"/>
    <p:sldId id="275" r:id="rId18"/>
    <p:sldId id="281" r:id="rId19"/>
    <p:sldId id="284" r:id="rId20"/>
    <p:sldId id="318" r:id="rId21"/>
    <p:sldId id="265" r:id="rId22"/>
    <p:sldId id="319" r:id="rId23"/>
    <p:sldId id="322" r:id="rId24"/>
    <p:sldId id="321" r:id="rId25"/>
    <p:sldId id="285" r:id="rId26"/>
    <p:sldId id="266" r:id="rId27"/>
    <p:sldId id="324" r:id="rId28"/>
    <p:sldId id="273" r:id="rId29"/>
    <p:sldId id="309" r:id="rId30"/>
    <p:sldId id="271" r:id="rId31"/>
    <p:sldId id="272" r:id="rId32"/>
    <p:sldId id="286" r:id="rId33"/>
    <p:sldId id="268" r:id="rId34"/>
    <p:sldId id="315" r:id="rId35"/>
    <p:sldId id="312" r:id="rId36"/>
    <p:sldId id="270" r:id="rId37"/>
    <p:sldId id="300" r:id="rId38"/>
    <p:sldId id="301" r:id="rId39"/>
    <p:sldId id="302" r:id="rId40"/>
    <p:sldId id="313" r:id="rId41"/>
    <p:sldId id="289" r:id="rId42"/>
    <p:sldId id="305" r:id="rId43"/>
    <p:sldId id="304" r:id="rId44"/>
    <p:sldId id="288" r:id="rId45"/>
  </p:sldIdLst>
  <p:sldSz cx="1080135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35" autoAdjust="0"/>
  </p:normalViewPr>
  <p:slideViewPr>
    <p:cSldViewPr>
      <p:cViewPr>
        <p:scale>
          <a:sx n="50" d="100"/>
          <a:sy n="50" d="100"/>
        </p:scale>
        <p:origin x="-1422" y="-780"/>
      </p:cViewPr>
      <p:guideLst>
        <p:guide orient="horz" pos="2160"/>
        <p:guide pos="34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rly\Downloads\DATOS%20IMPUESTO%20A%20LA%20RENTA.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arly\Downloads\DATOS%20IMPUESTO%20A%20LA%20RENTA.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Carly\Downloads\DATOS%20IMPUESTO%20A%20LA%20REN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arly\Downloads\DATOS%20IMPUESTO%20A%20LA%20REN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40"/>
    </mc:Choice>
    <mc:Fallback>
      <c:style val="40"/>
    </mc:Fallback>
  </mc:AlternateContent>
  <c:chart>
    <c:autoTitleDeleted val="1"/>
    <c:plotArea>
      <c:layout>
        <c:manualLayout>
          <c:layoutTarget val="inner"/>
          <c:xMode val="edge"/>
          <c:yMode val="edge"/>
          <c:x val="9.1852603663627283E-2"/>
          <c:y val="2.40730559567628E-2"/>
          <c:w val="0.86386517956968722"/>
          <c:h val="0.76228702077830146"/>
        </c:manualLayout>
      </c:layout>
      <c:barChart>
        <c:barDir val="col"/>
        <c:grouping val="stacked"/>
        <c:varyColors val="0"/>
        <c:ser>
          <c:idx val="2"/>
          <c:order val="0"/>
          <c:tx>
            <c:strRef>
              <c:f>'IMP DIREC E INDIR'!$F$7</c:f>
              <c:strCache>
                <c:ptCount val="1"/>
                <c:pt idx="0">
                  <c:v>OTROS</c:v>
                </c:pt>
              </c:strCache>
            </c:strRef>
          </c:tx>
          <c:spPr>
            <a:solidFill>
              <a:srgbClr val="FF0000"/>
            </a:solidFill>
          </c:spPr>
          <c:invertIfNegative val="0"/>
          <c:dLbls>
            <c:dLbl>
              <c:idx val="0"/>
              <c:layout>
                <c:manualLayout>
                  <c:x val="2.6143790849673201E-3"/>
                  <c:y val="-2.785837940568195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0FC-40DC-8694-30E0717CDE5F}"/>
                </c:ext>
              </c:extLst>
            </c:dLbl>
            <c:dLbl>
              <c:idx val="1"/>
              <c:layout>
                <c:manualLayout>
                  <c:x val="0"/>
                  <c:y val="-2.785837940568195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0FC-40DC-8694-30E0717CDE5F}"/>
                </c:ext>
              </c:extLst>
            </c:dLb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'IMP DIREC E INDIR'!$C$8:$C$16</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'IMP DIREC E INDIR'!$F$8:$F$16</c:f>
              <c:numCache>
                <c:formatCode>0%</c:formatCode>
                <c:ptCount val="9"/>
                <c:pt idx="0">
                  <c:v>0.01</c:v>
                </c:pt>
                <c:pt idx="1">
                  <c:v>0.01</c:v>
                </c:pt>
              </c:numCache>
            </c:numRef>
          </c:val>
          <c:extLst xmlns:c16r2="http://schemas.microsoft.com/office/drawing/2015/06/chart">
            <c:ext xmlns:c16="http://schemas.microsoft.com/office/drawing/2014/chart" uri="{C3380CC4-5D6E-409C-BE32-E72D297353CC}">
              <c16:uniqueId val="{00000002-00FC-40DC-8694-30E0717CDE5F}"/>
            </c:ext>
          </c:extLst>
        </c:ser>
        <c:ser>
          <c:idx val="1"/>
          <c:order val="1"/>
          <c:tx>
            <c:strRef>
              <c:f>'IMP DIREC E INDIR'!$E$7</c:f>
              <c:strCache>
                <c:ptCount val="1"/>
                <c:pt idx="0">
                  <c:v>IMPUESTOS INDIRECTOS</c:v>
                </c:pt>
              </c:strCache>
            </c:strRef>
          </c:tx>
          <c:spPr>
            <a:solidFill>
              <a:schemeClr val="accent2">
                <a:lumMod val="60000"/>
                <a:lumOff val="40000"/>
              </a:schemeClr>
            </a:solidFill>
            <a:ln>
              <a:solidFill>
                <a:srgbClr val="7030A0"/>
              </a:solidFill>
            </a:ln>
            <a:scene3d>
              <a:camera prst="orthographicFront"/>
              <a:lightRig rig="threePt" dir="t"/>
            </a:scene3d>
            <a:sp3d>
              <a:bevelT w="152400" h="50800" prst="softRound"/>
            </a:sp3d>
          </c:spPr>
          <c:invertIfNegative val="0"/>
          <c:dLbls>
            <c:dLbl>
              <c:idx val="3"/>
              <c:layout>
                <c:manualLayout>
                  <c:x val="-3.3277224962425557E-3"/>
                  <c:y val="-8.2673105766025989E-3"/>
                </c:manualLayout>
              </c:layout>
              <c:showLegendKey val="0"/>
              <c:showVal val="1"/>
              <c:showCatName val="0"/>
              <c:showSerName val="0"/>
              <c:showPercent val="0"/>
              <c:showBubbleSize val="0"/>
            </c:dLbl>
            <c:txPr>
              <a:bodyPr/>
              <a:lstStyle/>
              <a:p>
                <a:pPr>
                  <a:defRPr b="1"/>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'IMP DIREC E INDIR'!$C$8:$C$16</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'IMP DIREC E INDIR'!$E$8:$E$16</c:f>
              <c:numCache>
                <c:formatCode>0%</c:formatCode>
                <c:ptCount val="9"/>
                <c:pt idx="0">
                  <c:v>0.56000000000000005</c:v>
                </c:pt>
                <c:pt idx="1">
                  <c:v>0.57999999999999996</c:v>
                </c:pt>
                <c:pt idx="2">
                  <c:v>0.55000000000000004</c:v>
                </c:pt>
                <c:pt idx="3">
                  <c:v>0.54</c:v>
                </c:pt>
                <c:pt idx="4">
                  <c:v>0.54</c:v>
                </c:pt>
                <c:pt idx="5">
                  <c:v>0.53</c:v>
                </c:pt>
                <c:pt idx="6">
                  <c:v>0.49</c:v>
                </c:pt>
                <c:pt idx="7">
                  <c:v>0.53</c:v>
                </c:pt>
                <c:pt idx="8">
                  <c:v>0.51</c:v>
                </c:pt>
              </c:numCache>
            </c:numRef>
          </c:val>
          <c:extLst xmlns:c16r2="http://schemas.microsoft.com/office/drawing/2015/06/chart">
            <c:ext xmlns:c16="http://schemas.microsoft.com/office/drawing/2014/chart" uri="{C3380CC4-5D6E-409C-BE32-E72D297353CC}">
              <c16:uniqueId val="{00000003-00FC-40DC-8694-30E0717CDE5F}"/>
            </c:ext>
          </c:extLst>
        </c:ser>
        <c:ser>
          <c:idx val="0"/>
          <c:order val="2"/>
          <c:tx>
            <c:strRef>
              <c:f>'IMP DIREC E INDIR'!$D$7</c:f>
              <c:strCache>
                <c:ptCount val="1"/>
                <c:pt idx="0">
                  <c:v>IMPUESTOS DIRECTOS</c:v>
                </c:pt>
              </c:strCache>
            </c:strRef>
          </c:tx>
          <c:spPr>
            <a:solidFill>
              <a:srgbClr val="92D050"/>
            </a:solidFill>
            <a:scene3d>
              <a:camera prst="orthographicFront"/>
              <a:lightRig rig="threePt" dir="t"/>
            </a:scene3d>
            <a:sp3d>
              <a:bevelT/>
            </a:sp3d>
          </c:spPr>
          <c:invertIfNegative val="0"/>
          <c:dLbls>
            <c:dLbl>
              <c:idx val="3"/>
              <c:layout>
                <c:manualLayout>
                  <c:x val="3.7723889053745256E-3"/>
                  <c:y val="-8.5929098795458972E-3"/>
                </c:manualLayout>
              </c:layout>
              <c:showLegendKey val="0"/>
              <c:showVal val="1"/>
              <c:showCatName val="0"/>
              <c:showSerName val="0"/>
              <c:showPercent val="0"/>
              <c:showBubbleSize val="0"/>
            </c:dLbl>
            <c:txPr>
              <a:bodyPr/>
              <a:lstStyle/>
              <a:p>
                <a:pPr>
                  <a:defRPr b="1"/>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'IMP DIREC E INDIR'!$C$8:$C$16</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'IMP DIREC E INDIR'!$D$8:$D$16</c:f>
              <c:numCache>
                <c:formatCode>0%</c:formatCode>
                <c:ptCount val="9"/>
                <c:pt idx="0">
                  <c:v>0.43</c:v>
                </c:pt>
                <c:pt idx="1">
                  <c:v>0.41</c:v>
                </c:pt>
                <c:pt idx="2">
                  <c:v>0.45</c:v>
                </c:pt>
                <c:pt idx="3">
                  <c:v>0.46</c:v>
                </c:pt>
                <c:pt idx="4">
                  <c:v>0.46</c:v>
                </c:pt>
                <c:pt idx="5">
                  <c:v>0.47</c:v>
                </c:pt>
                <c:pt idx="6">
                  <c:v>0.51</c:v>
                </c:pt>
                <c:pt idx="7">
                  <c:v>0.47</c:v>
                </c:pt>
                <c:pt idx="8">
                  <c:v>0.49</c:v>
                </c:pt>
              </c:numCache>
            </c:numRef>
          </c:val>
          <c:extLst xmlns:c16r2="http://schemas.microsoft.com/office/drawing/2015/06/chart">
            <c:ext xmlns:c16="http://schemas.microsoft.com/office/drawing/2014/chart" uri="{C3380CC4-5D6E-409C-BE32-E72D297353CC}">
              <c16:uniqueId val="{00000004-00FC-40DC-8694-30E0717CDE5F}"/>
            </c:ext>
          </c:extLst>
        </c:ser>
        <c:dLbls>
          <c:showLegendKey val="0"/>
          <c:showVal val="1"/>
          <c:showCatName val="0"/>
          <c:showSerName val="0"/>
          <c:showPercent val="0"/>
          <c:showBubbleSize val="0"/>
        </c:dLbls>
        <c:gapWidth val="75"/>
        <c:overlap val="100"/>
        <c:axId val="149082496"/>
        <c:axId val="149084032"/>
      </c:barChart>
      <c:catAx>
        <c:axId val="149082496"/>
        <c:scaling>
          <c:orientation val="minMax"/>
        </c:scaling>
        <c:delete val="0"/>
        <c:axPos val="b"/>
        <c:numFmt formatCode="General" sourceLinked="1"/>
        <c:majorTickMark val="none"/>
        <c:minorTickMark val="none"/>
        <c:tickLblPos val="nextTo"/>
        <c:crossAx val="149084032"/>
        <c:crosses val="autoZero"/>
        <c:auto val="1"/>
        <c:lblAlgn val="ctr"/>
        <c:lblOffset val="100"/>
        <c:noMultiLvlLbl val="0"/>
      </c:catAx>
      <c:valAx>
        <c:axId val="149084032"/>
        <c:scaling>
          <c:orientation val="minMax"/>
        </c:scaling>
        <c:delete val="0"/>
        <c:axPos val="l"/>
        <c:numFmt formatCode="0%" sourceLinked="1"/>
        <c:majorTickMark val="none"/>
        <c:minorTickMark val="none"/>
        <c:tickLblPos val="nextTo"/>
        <c:crossAx val="149082496"/>
        <c:crosses val="autoZero"/>
        <c:crossBetween val="between"/>
      </c:valAx>
    </c:plotArea>
    <c:legend>
      <c:legendPos val="b"/>
      <c:layout>
        <c:manualLayout>
          <c:xMode val="edge"/>
          <c:yMode val="edge"/>
          <c:x val="6.598244849104816E-2"/>
          <c:y val="0.8892816162787468"/>
          <c:w val="0.87646911527380855"/>
          <c:h val="0.1078541186395956"/>
        </c:manualLayout>
      </c:layout>
      <c:overlay val="0"/>
    </c:legend>
    <c:plotVisOnly val="1"/>
    <c:dispBlanksAs val="gap"/>
    <c:showDLblsOverMax val="0"/>
  </c:chart>
  <c:txPr>
    <a:bodyPr/>
    <a:lstStyle/>
    <a:p>
      <a:pPr>
        <a:defRPr sz="1800"/>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9"/>
    </mc:Choice>
    <mc:Fallback>
      <c:style val="39"/>
    </mc:Fallback>
  </mc:AlternateContent>
  <c:chart>
    <c:autoTitleDeleted val="1"/>
    <c:plotArea>
      <c:layout/>
      <c:barChart>
        <c:barDir val="col"/>
        <c:grouping val="clustered"/>
        <c:varyColors val="0"/>
        <c:ser>
          <c:idx val="1"/>
          <c:order val="0"/>
          <c:invertIfNegative val="0"/>
          <c:dLbls>
            <c:dLbl>
              <c:idx val="0"/>
              <c:tx>
                <c:rich>
                  <a:bodyPr/>
                  <a:lstStyle/>
                  <a:p>
                    <a:r>
                      <a:rPr lang="en-US" b="1"/>
                      <a:t>2.428</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95B7-4BCD-96B6-14E81C6FF72C}"/>
                </c:ext>
              </c:extLst>
            </c:dLbl>
            <c:txPr>
              <a:bodyPr/>
              <a:lstStyle/>
              <a:p>
                <a:pPr>
                  <a:defRPr b="1"/>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Hoja2!$G$7:$G$15</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Hoja2!$H$7:$H$15</c:f>
              <c:numCache>
                <c:formatCode>#,##0</c:formatCode>
                <c:ptCount val="9"/>
                <c:pt idx="0">
                  <c:v>2428.0472</c:v>
                </c:pt>
                <c:pt idx="1">
                  <c:v>3112.1129999999998</c:v>
                </c:pt>
                <c:pt idx="2">
                  <c:v>3391.2368926300001</c:v>
                </c:pt>
                <c:pt idx="3">
                  <c:v>3933.2357132030002</c:v>
                </c:pt>
                <c:pt idx="4">
                  <c:v>4273.9144871490998</c:v>
                </c:pt>
                <c:pt idx="5">
                  <c:v>4833.1124347176001</c:v>
                </c:pt>
                <c:pt idx="6">
                  <c:v>3946.2842312942998</c:v>
                </c:pt>
                <c:pt idx="7">
                  <c:v>4177.0270251664097</c:v>
                </c:pt>
                <c:pt idx="8">
                  <c:v>5319.7206703700003</c:v>
                </c:pt>
              </c:numCache>
            </c:numRef>
          </c:val>
          <c:extLst xmlns:c16r2="http://schemas.microsoft.com/office/drawing/2015/06/chart">
            <c:ext xmlns:c16="http://schemas.microsoft.com/office/drawing/2014/chart" uri="{C3380CC4-5D6E-409C-BE32-E72D297353CC}">
              <c16:uniqueId val="{00000001-95B7-4BCD-96B6-14E81C6FF72C}"/>
            </c:ext>
          </c:extLst>
        </c:ser>
        <c:dLbls>
          <c:showLegendKey val="0"/>
          <c:showVal val="0"/>
          <c:showCatName val="0"/>
          <c:showSerName val="0"/>
          <c:showPercent val="0"/>
          <c:showBubbleSize val="0"/>
        </c:dLbls>
        <c:gapWidth val="150"/>
        <c:axId val="149331328"/>
        <c:axId val="149341696"/>
      </c:barChart>
      <c:catAx>
        <c:axId val="149331328"/>
        <c:scaling>
          <c:orientation val="minMax"/>
        </c:scaling>
        <c:delete val="0"/>
        <c:axPos val="b"/>
        <c:title>
          <c:tx>
            <c:rich>
              <a:bodyPr/>
              <a:lstStyle/>
              <a:p>
                <a:pPr>
                  <a:defRPr/>
                </a:pPr>
                <a:r>
                  <a:rPr lang="es-EC"/>
                  <a:t>Años</a:t>
                </a:r>
              </a:p>
            </c:rich>
          </c:tx>
          <c:overlay val="0"/>
        </c:title>
        <c:numFmt formatCode="General" sourceLinked="1"/>
        <c:majorTickMark val="none"/>
        <c:minorTickMark val="none"/>
        <c:tickLblPos val="nextTo"/>
        <c:crossAx val="149341696"/>
        <c:crosses val="autoZero"/>
        <c:auto val="1"/>
        <c:lblAlgn val="ctr"/>
        <c:lblOffset val="100"/>
        <c:noMultiLvlLbl val="0"/>
      </c:catAx>
      <c:valAx>
        <c:axId val="149341696"/>
        <c:scaling>
          <c:orientation val="minMax"/>
        </c:scaling>
        <c:delete val="0"/>
        <c:axPos val="l"/>
        <c:title>
          <c:tx>
            <c:rich>
              <a:bodyPr/>
              <a:lstStyle/>
              <a:p>
                <a:pPr>
                  <a:defRPr/>
                </a:pPr>
                <a:r>
                  <a:rPr lang="es-EC" sz="1700" dirty="0"/>
                  <a:t>Monto de </a:t>
                </a:r>
                <a:r>
                  <a:rPr lang="es-EC" sz="1700" dirty="0" smtClean="0"/>
                  <a:t>IR en Millones de $</a:t>
                </a:r>
                <a:endParaRPr lang="es-EC" sz="1700" dirty="0"/>
              </a:p>
            </c:rich>
          </c:tx>
          <c:overlay val="0"/>
        </c:title>
        <c:numFmt formatCode="#,##0" sourceLinked="1"/>
        <c:majorTickMark val="out"/>
        <c:minorTickMark val="none"/>
        <c:tickLblPos val="nextTo"/>
        <c:crossAx val="149331328"/>
        <c:crosses val="autoZero"/>
        <c:crossBetween val="between"/>
      </c:valAx>
    </c:plotArea>
    <c:plotVisOnly val="1"/>
    <c:dispBlanksAs val="gap"/>
    <c:showDLblsOverMax val="0"/>
  </c:chart>
  <c:txPr>
    <a:bodyPr/>
    <a:lstStyle/>
    <a:p>
      <a:pPr>
        <a:defRPr sz="1800"/>
      </a:pPr>
      <a:endParaRPr lang="es-E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7"/>
    </mc:Choice>
    <mc:Fallback>
      <c:style val="37"/>
    </mc:Fallback>
  </mc:AlternateContent>
  <c:chart>
    <c:autoTitleDeleted val="1"/>
    <c:plotArea>
      <c:layout/>
      <c:barChart>
        <c:barDir val="col"/>
        <c:grouping val="clustered"/>
        <c:varyColors val="0"/>
        <c:ser>
          <c:idx val="1"/>
          <c:order val="0"/>
          <c:invertIfNegative val="0"/>
          <c:dLbls>
            <c:txPr>
              <a:bodyPr/>
              <a:lstStyle/>
              <a:p>
                <a:pPr>
                  <a:defRPr b="1"/>
                </a:pPr>
                <a:endParaRPr lang="es-E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Hoja2!$B$7:$B$15</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Hoja2!$C$7:$C$15</c:f>
              <c:numCache>
                <c:formatCode>#,##0</c:formatCode>
                <c:ptCount val="9"/>
                <c:pt idx="0">
                  <c:v>69555.37</c:v>
                </c:pt>
                <c:pt idx="1">
                  <c:v>79276.66</c:v>
                </c:pt>
                <c:pt idx="2">
                  <c:v>87924.54</c:v>
                </c:pt>
                <c:pt idx="3">
                  <c:v>95129.66</c:v>
                </c:pt>
                <c:pt idx="4">
                  <c:v>101726.33</c:v>
                </c:pt>
                <c:pt idx="5">
                  <c:v>99290.38</c:v>
                </c:pt>
                <c:pt idx="6">
                  <c:v>99937.7</c:v>
                </c:pt>
                <c:pt idx="7">
                  <c:v>104295.86</c:v>
                </c:pt>
                <c:pt idx="8">
                  <c:v>107562.01</c:v>
                </c:pt>
              </c:numCache>
            </c:numRef>
          </c:val>
          <c:extLst xmlns:c16r2="http://schemas.microsoft.com/office/drawing/2015/06/chart">
            <c:ext xmlns:c16="http://schemas.microsoft.com/office/drawing/2014/chart" uri="{C3380CC4-5D6E-409C-BE32-E72D297353CC}">
              <c16:uniqueId val="{00000000-8454-4BD2-B3D5-6D8C48322BAE}"/>
            </c:ext>
          </c:extLst>
        </c:ser>
        <c:dLbls>
          <c:showLegendKey val="0"/>
          <c:showVal val="0"/>
          <c:showCatName val="0"/>
          <c:showSerName val="0"/>
          <c:showPercent val="0"/>
          <c:showBubbleSize val="0"/>
        </c:dLbls>
        <c:gapWidth val="150"/>
        <c:axId val="149821696"/>
        <c:axId val="149827584"/>
      </c:barChart>
      <c:catAx>
        <c:axId val="149821696"/>
        <c:scaling>
          <c:orientation val="minMax"/>
        </c:scaling>
        <c:delete val="0"/>
        <c:axPos val="b"/>
        <c:numFmt formatCode="General" sourceLinked="1"/>
        <c:majorTickMark val="none"/>
        <c:minorTickMark val="none"/>
        <c:tickLblPos val="nextTo"/>
        <c:crossAx val="149827584"/>
        <c:crosses val="autoZero"/>
        <c:auto val="1"/>
        <c:lblAlgn val="ctr"/>
        <c:lblOffset val="100"/>
        <c:noMultiLvlLbl val="0"/>
      </c:catAx>
      <c:valAx>
        <c:axId val="149827584"/>
        <c:scaling>
          <c:orientation val="minMax"/>
        </c:scaling>
        <c:delete val="0"/>
        <c:axPos val="l"/>
        <c:title>
          <c:tx>
            <c:rich>
              <a:bodyPr/>
              <a:lstStyle/>
              <a:p>
                <a:pPr>
                  <a:defRPr/>
                </a:pPr>
                <a:r>
                  <a:rPr lang="es-EC"/>
                  <a:t>Monto de PIB</a:t>
                </a:r>
              </a:p>
            </c:rich>
          </c:tx>
          <c:overlay val="0"/>
        </c:title>
        <c:numFmt formatCode="#,##0" sourceLinked="1"/>
        <c:majorTickMark val="out"/>
        <c:minorTickMark val="none"/>
        <c:tickLblPos val="nextTo"/>
        <c:crossAx val="149821696"/>
        <c:crosses val="autoZero"/>
        <c:crossBetween val="between"/>
      </c:valAx>
    </c:plotArea>
    <c:plotVisOnly val="1"/>
    <c:dispBlanksAs val="gap"/>
    <c:showDLblsOverMax val="0"/>
  </c:chart>
  <c:txPr>
    <a:bodyPr/>
    <a:lstStyle/>
    <a:p>
      <a:pPr>
        <a:defRPr sz="1800"/>
      </a:pPr>
      <a:endParaRPr lang="es-E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40"/>
    </mc:Choice>
    <mc:Fallback>
      <c:style val="40"/>
    </mc:Fallback>
  </mc:AlternateContent>
  <c:chart>
    <c:title>
      <c:overlay val="0"/>
    </c:title>
    <c:autoTitleDeleted val="0"/>
    <c:plotArea>
      <c:layout/>
      <c:lineChart>
        <c:grouping val="standard"/>
        <c:varyColors val="0"/>
        <c:ser>
          <c:idx val="0"/>
          <c:order val="0"/>
          <c:tx>
            <c:strRef>
              <c:f>'PRESION TRIBUT'!$G$5</c:f>
              <c:strCache>
                <c:ptCount val="1"/>
                <c:pt idx="0">
                  <c:v>PRESION TRIBUTARIA</c:v>
                </c:pt>
              </c:strCache>
            </c:strRef>
          </c:tx>
          <c:spPr>
            <a:ln w="38100"/>
          </c:spPr>
          <c:marker>
            <c:spPr>
              <a:ln w="38100"/>
            </c:spPr>
          </c:marker>
          <c:dLbls>
            <c:dLbl>
              <c:idx val="0"/>
              <c:layout>
                <c:manualLayout>
                  <c:x val="-3.0821818071994158E-2"/>
                  <c:y val="7.7528242034625217E-2"/>
                </c:manualLayout>
              </c:layout>
              <c:showLegendKey val="0"/>
              <c:showVal val="1"/>
              <c:showCatName val="0"/>
              <c:showSerName val="0"/>
              <c:showPercent val="0"/>
              <c:showBubbleSize val="0"/>
            </c:dLbl>
            <c:dLbl>
              <c:idx val="1"/>
              <c:layout>
                <c:manualLayout>
                  <c:x val="-1.0273939357331386E-2"/>
                  <c:y val="-7.4004231033051343E-2"/>
                </c:manualLayout>
              </c:layout>
              <c:showLegendKey val="0"/>
              <c:showVal val="1"/>
              <c:showCatName val="0"/>
              <c:showSerName val="0"/>
              <c:showPercent val="0"/>
              <c:showBubbleSize val="0"/>
            </c:dLbl>
            <c:dLbl>
              <c:idx val="2"/>
              <c:layout>
                <c:manualLayout>
                  <c:x val="-8.5616161311094889E-3"/>
                  <c:y val="7.048022003147747E-2"/>
                </c:manualLayout>
              </c:layout>
              <c:showLegendKey val="0"/>
              <c:showVal val="1"/>
              <c:showCatName val="0"/>
              <c:showSerName val="0"/>
              <c:showPercent val="0"/>
              <c:showBubbleSize val="0"/>
            </c:dLbl>
            <c:dLbl>
              <c:idx val="3"/>
              <c:layout>
                <c:manualLayout>
                  <c:x val="-1.7123232262218978E-2"/>
                  <c:y val="-9.8672308044068457E-2"/>
                </c:manualLayout>
              </c:layout>
              <c:showLegendKey val="0"/>
              <c:showVal val="1"/>
              <c:showCatName val="0"/>
              <c:showSerName val="0"/>
              <c:showPercent val="0"/>
              <c:showBubbleSize val="0"/>
            </c:dLbl>
            <c:dLbl>
              <c:idx val="5"/>
              <c:layout>
                <c:manualLayout>
                  <c:x val="1.7123232262218977E-3"/>
                  <c:y val="-7.7528242034625217E-2"/>
                </c:manualLayout>
              </c:layout>
              <c:showLegendKey val="0"/>
              <c:showVal val="1"/>
              <c:showCatName val="0"/>
              <c:showSerName val="0"/>
              <c:showPercent val="0"/>
              <c:showBubbleSize val="0"/>
            </c:dLbl>
            <c:dLbl>
              <c:idx val="6"/>
              <c:layout>
                <c:manualLayout>
                  <c:x val="3.4246464524437955E-3"/>
                  <c:y val="-5.6384176025182003E-2"/>
                </c:manualLayout>
              </c:layout>
              <c:showLegendKey val="0"/>
              <c:showVal val="1"/>
              <c:showCatName val="0"/>
              <c:showSerName val="0"/>
              <c:showPercent val="0"/>
              <c:showBubbleSize val="0"/>
            </c:dLbl>
            <c:dLbl>
              <c:idx val="7"/>
              <c:layout>
                <c:manualLayout>
                  <c:x val="-2.3972525167106566E-2"/>
                  <c:y val="7.048022003147747E-2"/>
                </c:manualLayout>
              </c:layout>
              <c:showLegendKey val="0"/>
              <c:showVal val="1"/>
              <c:showCatName val="0"/>
              <c:showSerName val="0"/>
              <c:showPercent val="0"/>
              <c:showBubbleSize val="0"/>
            </c:dLbl>
            <c:dLbl>
              <c:idx val="8"/>
              <c:layout>
                <c:manualLayout>
                  <c:x val="0"/>
                  <c:y val="-7.752851951580644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'PRESION TRIBUT'!$D$6:$D$14</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'PRESION TRIBUT'!$G$6:$G$14</c:f>
              <c:numCache>
                <c:formatCode>0.0%</c:formatCode>
                <c:ptCount val="9"/>
                <c:pt idx="0">
                  <c:v>9.4945940191246206E-2</c:v>
                </c:pt>
                <c:pt idx="1">
                  <c:v>9.1458192108496997E-2</c:v>
                </c:pt>
                <c:pt idx="2">
                  <c:v>8.2561705753592798E-2</c:v>
                </c:pt>
                <c:pt idx="3">
                  <c:v>9.780545836072578E-2</c:v>
                </c:pt>
                <c:pt idx="4">
                  <c:v>9.5321437429228009E-2</c:v>
                </c:pt>
                <c:pt idx="5">
                  <c:v>0.13582685452508086</c:v>
                </c:pt>
                <c:pt idx="6">
                  <c:v>0.11809557354231687</c:v>
                </c:pt>
                <c:pt idx="7">
                  <c:v>0.10342117127180311</c:v>
                </c:pt>
                <c:pt idx="8">
                  <c:v>0.10393167624889123</c:v>
                </c:pt>
              </c:numCache>
            </c:numRef>
          </c:val>
          <c:smooth val="0"/>
        </c:ser>
        <c:dLbls>
          <c:showLegendKey val="0"/>
          <c:showVal val="0"/>
          <c:showCatName val="0"/>
          <c:showSerName val="0"/>
          <c:showPercent val="0"/>
          <c:showBubbleSize val="0"/>
        </c:dLbls>
        <c:marker val="1"/>
        <c:smooth val="0"/>
        <c:axId val="149953152"/>
        <c:axId val="149954944"/>
      </c:lineChart>
      <c:catAx>
        <c:axId val="149953152"/>
        <c:scaling>
          <c:orientation val="minMax"/>
        </c:scaling>
        <c:delete val="0"/>
        <c:axPos val="b"/>
        <c:numFmt formatCode="General" sourceLinked="1"/>
        <c:majorTickMark val="out"/>
        <c:minorTickMark val="none"/>
        <c:tickLblPos val="nextTo"/>
        <c:crossAx val="149954944"/>
        <c:crosses val="autoZero"/>
        <c:auto val="1"/>
        <c:lblAlgn val="ctr"/>
        <c:lblOffset val="100"/>
        <c:noMultiLvlLbl val="0"/>
      </c:catAx>
      <c:valAx>
        <c:axId val="149954944"/>
        <c:scaling>
          <c:orientation val="minMax"/>
        </c:scaling>
        <c:delete val="0"/>
        <c:axPos val="l"/>
        <c:numFmt formatCode="0.0%" sourceLinked="1"/>
        <c:majorTickMark val="out"/>
        <c:minorTickMark val="none"/>
        <c:tickLblPos val="nextTo"/>
        <c:crossAx val="149953152"/>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A63ABB-7161-4D7E-A674-A96C3757AD1C}" type="doc">
      <dgm:prSet loTypeId="urn:microsoft.com/office/officeart/2005/8/layout/chevron1" loCatId="process" qsTypeId="urn:microsoft.com/office/officeart/2005/8/quickstyle/simple3" qsCatId="simple" csTypeId="urn:microsoft.com/office/officeart/2005/8/colors/accent1_4" csCatId="accent1" phldr="1"/>
      <dgm:spPr/>
    </dgm:pt>
    <dgm:pt modelId="{2D3B72C8-D541-4CE1-A090-F88B8A38B566}">
      <dgm:prSet phldrT="[Texto]" custT="1"/>
      <dgm:spPr/>
      <dgm:t>
        <a:bodyPr/>
        <a:lstStyle/>
        <a:p>
          <a:r>
            <a:rPr lang="es-EC" sz="2000" b="0" dirty="0" smtClean="0">
              <a:latin typeface="Times New Roman" panose="02020603050405020304" pitchFamily="18" charset="0"/>
              <a:cs typeface="Times New Roman" panose="02020603050405020304" pitchFamily="18" charset="0"/>
            </a:rPr>
            <a:t>Las políticas tributarias sufren reformas con el fin de corregir errores o evasiones de parte de los contribuyentes. Con el objetivo de generar cambios y mejorar el sistema tributario</a:t>
          </a:r>
          <a:endParaRPr lang="es-EC" sz="2000" b="0" dirty="0">
            <a:latin typeface="Times New Roman" panose="02020603050405020304" pitchFamily="18" charset="0"/>
            <a:cs typeface="Times New Roman" panose="02020603050405020304" pitchFamily="18" charset="0"/>
          </a:endParaRPr>
        </a:p>
      </dgm:t>
    </dgm:pt>
    <dgm:pt modelId="{DA4D1CD5-B674-46BA-A3BE-7C76B87A1C08}" type="parTrans" cxnId="{2219BDC5-498C-4236-826B-F262F29BBF26}">
      <dgm:prSet/>
      <dgm:spPr/>
      <dgm:t>
        <a:bodyPr/>
        <a:lstStyle/>
        <a:p>
          <a:endParaRPr lang="es-EC"/>
        </a:p>
      </dgm:t>
    </dgm:pt>
    <dgm:pt modelId="{AAB14510-0CAD-4E43-853F-BCCC8598123E}" type="sibTrans" cxnId="{2219BDC5-498C-4236-826B-F262F29BBF26}">
      <dgm:prSet/>
      <dgm:spPr/>
      <dgm:t>
        <a:bodyPr/>
        <a:lstStyle/>
        <a:p>
          <a:endParaRPr lang="es-EC"/>
        </a:p>
      </dgm:t>
    </dgm:pt>
    <dgm:pt modelId="{567889E8-A04B-42B9-8D09-AC36ACA4D169}">
      <dgm:prSet phldrT="[Texto]" custT="1"/>
      <dgm:spPr/>
      <dgm:t>
        <a:bodyPr/>
        <a:lstStyle/>
        <a:p>
          <a:r>
            <a:rPr lang="es-EC" sz="2000" b="0" dirty="0" smtClean="0">
              <a:latin typeface="Times New Roman" panose="02020603050405020304" pitchFamily="18" charset="0"/>
              <a:cs typeface="Times New Roman" panose="02020603050405020304" pitchFamily="18" charset="0"/>
            </a:rPr>
            <a:t>Las reformas tributarias establecidas por el gobierno, referente al impuesto a la renta han sido la principal causa para que estas influyan en el aporte porcentual al producto interno bruto.</a:t>
          </a:r>
          <a:endParaRPr lang="es-EC" sz="2000" b="0" dirty="0">
            <a:latin typeface="Times New Roman" panose="02020603050405020304" pitchFamily="18" charset="0"/>
            <a:cs typeface="Times New Roman" panose="02020603050405020304" pitchFamily="18" charset="0"/>
          </a:endParaRPr>
        </a:p>
      </dgm:t>
    </dgm:pt>
    <dgm:pt modelId="{5067430A-F82F-4658-B5EF-613E405E2AFD}" type="parTrans" cxnId="{31592ED0-9C4C-4133-BEB8-2B3DF620F21E}">
      <dgm:prSet/>
      <dgm:spPr/>
      <dgm:t>
        <a:bodyPr/>
        <a:lstStyle/>
        <a:p>
          <a:endParaRPr lang="es-EC"/>
        </a:p>
      </dgm:t>
    </dgm:pt>
    <dgm:pt modelId="{CBD0C1A9-E377-4333-8FAA-ABBA9A0701A1}" type="sibTrans" cxnId="{31592ED0-9C4C-4133-BEB8-2B3DF620F21E}">
      <dgm:prSet/>
      <dgm:spPr/>
      <dgm:t>
        <a:bodyPr/>
        <a:lstStyle/>
        <a:p>
          <a:endParaRPr lang="es-EC"/>
        </a:p>
      </dgm:t>
    </dgm:pt>
    <dgm:pt modelId="{D7D620DF-9E3B-4616-8150-8E9221F46094}" type="pres">
      <dgm:prSet presAssocID="{27A63ABB-7161-4D7E-A674-A96C3757AD1C}" presName="Name0" presStyleCnt="0">
        <dgm:presLayoutVars>
          <dgm:dir/>
          <dgm:animLvl val="lvl"/>
          <dgm:resizeHandles val="exact"/>
        </dgm:presLayoutVars>
      </dgm:prSet>
      <dgm:spPr/>
    </dgm:pt>
    <dgm:pt modelId="{DCA77E5F-0F19-4313-8930-C7E4C7C037F9}" type="pres">
      <dgm:prSet presAssocID="{2D3B72C8-D541-4CE1-A090-F88B8A38B566}" presName="parTxOnly" presStyleLbl="node1" presStyleIdx="0" presStyleCnt="2" custScaleX="83789" custScaleY="116157">
        <dgm:presLayoutVars>
          <dgm:chMax val="0"/>
          <dgm:chPref val="0"/>
          <dgm:bulletEnabled val="1"/>
        </dgm:presLayoutVars>
      </dgm:prSet>
      <dgm:spPr>
        <a:prstGeom prst="homePlate">
          <a:avLst/>
        </a:prstGeom>
      </dgm:spPr>
      <dgm:t>
        <a:bodyPr/>
        <a:lstStyle/>
        <a:p>
          <a:endParaRPr lang="es-EC"/>
        </a:p>
      </dgm:t>
    </dgm:pt>
    <dgm:pt modelId="{E68F158C-BC23-4D9C-812F-BF2942E2E832}" type="pres">
      <dgm:prSet presAssocID="{AAB14510-0CAD-4E43-853F-BCCC8598123E}" presName="parTxOnlySpace" presStyleCnt="0"/>
      <dgm:spPr/>
    </dgm:pt>
    <dgm:pt modelId="{76AD6A8B-AB82-49E2-90A3-979E86EB20B2}" type="pres">
      <dgm:prSet presAssocID="{567889E8-A04B-42B9-8D09-AC36ACA4D169}" presName="parTxOnly" presStyleLbl="node1" presStyleIdx="1" presStyleCnt="2" custScaleY="123206">
        <dgm:presLayoutVars>
          <dgm:chMax val="0"/>
          <dgm:chPref val="0"/>
          <dgm:bulletEnabled val="1"/>
        </dgm:presLayoutVars>
      </dgm:prSet>
      <dgm:spPr/>
      <dgm:t>
        <a:bodyPr/>
        <a:lstStyle/>
        <a:p>
          <a:endParaRPr lang="es-EC"/>
        </a:p>
      </dgm:t>
    </dgm:pt>
  </dgm:ptLst>
  <dgm:cxnLst>
    <dgm:cxn modelId="{2219BDC5-498C-4236-826B-F262F29BBF26}" srcId="{27A63ABB-7161-4D7E-A674-A96C3757AD1C}" destId="{2D3B72C8-D541-4CE1-A090-F88B8A38B566}" srcOrd="0" destOrd="0" parTransId="{DA4D1CD5-B674-46BA-A3BE-7C76B87A1C08}" sibTransId="{AAB14510-0CAD-4E43-853F-BCCC8598123E}"/>
    <dgm:cxn modelId="{FD71C5F1-AB18-4E9E-A815-28EF09967151}" type="presOf" srcId="{567889E8-A04B-42B9-8D09-AC36ACA4D169}" destId="{76AD6A8B-AB82-49E2-90A3-979E86EB20B2}" srcOrd="0" destOrd="0" presId="urn:microsoft.com/office/officeart/2005/8/layout/chevron1"/>
    <dgm:cxn modelId="{31592ED0-9C4C-4133-BEB8-2B3DF620F21E}" srcId="{27A63ABB-7161-4D7E-A674-A96C3757AD1C}" destId="{567889E8-A04B-42B9-8D09-AC36ACA4D169}" srcOrd="1" destOrd="0" parTransId="{5067430A-F82F-4658-B5EF-613E405E2AFD}" sibTransId="{CBD0C1A9-E377-4333-8FAA-ABBA9A0701A1}"/>
    <dgm:cxn modelId="{7C54BCAD-28E9-48A1-9023-7BD6ED40D6B1}" type="presOf" srcId="{27A63ABB-7161-4D7E-A674-A96C3757AD1C}" destId="{D7D620DF-9E3B-4616-8150-8E9221F46094}" srcOrd="0" destOrd="0" presId="urn:microsoft.com/office/officeart/2005/8/layout/chevron1"/>
    <dgm:cxn modelId="{43E1CDA7-8CEE-41F0-90C6-B2CC75033BDB}" type="presOf" srcId="{2D3B72C8-D541-4CE1-A090-F88B8A38B566}" destId="{DCA77E5F-0F19-4313-8930-C7E4C7C037F9}" srcOrd="0" destOrd="0" presId="urn:microsoft.com/office/officeart/2005/8/layout/chevron1"/>
    <dgm:cxn modelId="{4795F4C7-B757-41D0-BA7F-CC0BBEBB9E94}" type="presParOf" srcId="{D7D620DF-9E3B-4616-8150-8E9221F46094}" destId="{DCA77E5F-0F19-4313-8930-C7E4C7C037F9}" srcOrd="0" destOrd="0" presId="urn:microsoft.com/office/officeart/2005/8/layout/chevron1"/>
    <dgm:cxn modelId="{5F360C8E-8467-4245-BA27-A299B4AACBE1}" type="presParOf" srcId="{D7D620DF-9E3B-4616-8150-8E9221F46094}" destId="{E68F158C-BC23-4D9C-812F-BF2942E2E832}" srcOrd="1" destOrd="0" presId="urn:microsoft.com/office/officeart/2005/8/layout/chevron1"/>
    <dgm:cxn modelId="{EA76A1AD-FE3E-4D59-B758-531A1E6CAC0F}" type="presParOf" srcId="{D7D620DF-9E3B-4616-8150-8E9221F46094}" destId="{76AD6A8B-AB82-49E2-90A3-979E86EB20B2}"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D14FE30-176D-450D-B26C-DB34C4B2DD2E}" type="doc">
      <dgm:prSet loTypeId="urn:microsoft.com/office/officeart/2005/8/layout/process2" loCatId="process" qsTypeId="urn:microsoft.com/office/officeart/2005/8/quickstyle/simple3" qsCatId="simple" csTypeId="urn:microsoft.com/office/officeart/2005/8/colors/accent6_2" csCatId="accent6" phldr="1"/>
      <dgm:spPr/>
    </dgm:pt>
    <dgm:pt modelId="{2FF209CF-19AE-4504-95A6-F92A92ACA6A9}">
      <dgm:prSet phldrT="[Texto]" custT="1"/>
      <dgm:spPr/>
      <dgm:t>
        <a:bodyPr/>
        <a:lstStyle/>
        <a:p>
          <a:r>
            <a:rPr lang="es-EC" sz="2400" b="0" cap="none" spc="0" dirty="0" smtClean="0">
              <a:ln w="1905"/>
              <a:solidFill>
                <a:schemeClr val="tx1"/>
              </a:solidFill>
              <a:effectLst>
                <a:innerShdw blurRad="69850" dist="43180" dir="5400000">
                  <a:srgbClr val="000000">
                    <a:alpha val="65000"/>
                  </a:srgbClr>
                </a:innerShdw>
              </a:effectLst>
            </a:rPr>
            <a:t>Impuestos directos</a:t>
          </a:r>
          <a:endParaRPr lang="es-EC" sz="2400" b="0" cap="none" spc="0" dirty="0">
            <a:ln w="1905"/>
            <a:solidFill>
              <a:schemeClr val="tx1"/>
            </a:solidFill>
            <a:effectLst>
              <a:innerShdw blurRad="69850" dist="43180" dir="5400000">
                <a:srgbClr val="000000">
                  <a:alpha val="65000"/>
                </a:srgbClr>
              </a:innerShdw>
            </a:effectLst>
          </a:endParaRPr>
        </a:p>
      </dgm:t>
    </dgm:pt>
    <dgm:pt modelId="{DA8EC47E-1BF1-4249-9A54-2168A2E8EB78}" type="parTrans" cxnId="{A32F025D-1B06-40D2-A238-D7FB39D2E3E9}">
      <dgm:prSet/>
      <dgm:spPr/>
      <dgm:t>
        <a:bodyPr/>
        <a:lstStyle/>
        <a:p>
          <a:endParaRPr lang="es-EC" sz="1800" b="0" cap="none" spc="0">
            <a:ln w="1905"/>
            <a:solidFill>
              <a:schemeClr val="tx1"/>
            </a:solidFill>
            <a:effectLst>
              <a:innerShdw blurRad="69850" dist="43180" dir="5400000">
                <a:srgbClr val="000000">
                  <a:alpha val="65000"/>
                </a:srgbClr>
              </a:innerShdw>
            </a:effectLst>
          </a:endParaRPr>
        </a:p>
      </dgm:t>
    </dgm:pt>
    <dgm:pt modelId="{3A446D97-2BFC-46D0-B29B-F5217664D14D}" type="sibTrans" cxnId="{A32F025D-1B06-40D2-A238-D7FB39D2E3E9}">
      <dgm:prSet custT="1"/>
      <dgm:spPr/>
      <dgm:t>
        <a:bodyPr/>
        <a:lstStyle/>
        <a:p>
          <a:endParaRPr lang="es-EC" sz="1800" b="0" cap="none" spc="0">
            <a:ln w="1905"/>
            <a:solidFill>
              <a:schemeClr val="tx1"/>
            </a:solidFill>
            <a:effectLst>
              <a:innerShdw blurRad="69850" dist="43180" dir="5400000">
                <a:srgbClr val="000000">
                  <a:alpha val="65000"/>
                </a:srgbClr>
              </a:innerShdw>
            </a:effectLst>
          </a:endParaRPr>
        </a:p>
      </dgm:t>
    </dgm:pt>
    <dgm:pt modelId="{797A4647-026B-4F1F-915C-61C6141EE3AD}">
      <dgm:prSet custT="1"/>
      <dgm:spPr/>
      <dgm:t>
        <a:bodyPr/>
        <a:lstStyle/>
        <a:p>
          <a:r>
            <a:rPr lang="es-EC" sz="1800" b="0" cap="none" spc="0" dirty="0" smtClean="0">
              <a:ln w="1905"/>
              <a:solidFill>
                <a:schemeClr val="tx1"/>
              </a:solidFill>
              <a:effectLst>
                <a:innerShdw blurRad="69850" dist="43180" dir="5400000">
                  <a:srgbClr val="000000">
                    <a:alpha val="65000"/>
                  </a:srgbClr>
                </a:innerShdw>
              </a:effectLst>
            </a:rPr>
            <a:t>Afecta directamente al contribuyente. Afectan al patrimonio, y a los ingresos.</a:t>
          </a:r>
          <a:endParaRPr lang="es-EC" sz="1800" b="0" cap="none" spc="0" dirty="0">
            <a:ln w="1905"/>
            <a:solidFill>
              <a:schemeClr val="tx1"/>
            </a:solidFill>
            <a:effectLst>
              <a:innerShdw blurRad="69850" dist="43180" dir="5400000">
                <a:srgbClr val="000000">
                  <a:alpha val="65000"/>
                </a:srgbClr>
              </a:innerShdw>
            </a:effectLst>
          </a:endParaRPr>
        </a:p>
      </dgm:t>
    </dgm:pt>
    <dgm:pt modelId="{6BCDFF08-CEEC-4CEA-A4F0-6F7B7A8BEB0A}" type="parTrans" cxnId="{B296456E-10BA-425D-9953-F1E8CAA3D4CA}">
      <dgm:prSet/>
      <dgm:spPr/>
      <dgm:t>
        <a:bodyPr/>
        <a:lstStyle/>
        <a:p>
          <a:endParaRPr lang="es-EC" sz="1800" b="0" cap="none" spc="0">
            <a:ln w="1905"/>
            <a:solidFill>
              <a:schemeClr val="tx1"/>
            </a:solidFill>
            <a:effectLst>
              <a:innerShdw blurRad="69850" dist="43180" dir="5400000">
                <a:srgbClr val="000000">
                  <a:alpha val="65000"/>
                </a:srgbClr>
              </a:innerShdw>
            </a:effectLst>
          </a:endParaRPr>
        </a:p>
      </dgm:t>
    </dgm:pt>
    <dgm:pt modelId="{1AC1882B-7C84-4CEE-B2EC-09FD88BEDD43}" type="sibTrans" cxnId="{B296456E-10BA-425D-9953-F1E8CAA3D4CA}">
      <dgm:prSet custT="1"/>
      <dgm:spPr/>
      <dgm:t>
        <a:bodyPr/>
        <a:lstStyle/>
        <a:p>
          <a:endParaRPr lang="es-EC" sz="1800" b="0" cap="none" spc="0">
            <a:ln w="1905"/>
            <a:solidFill>
              <a:schemeClr val="tx1"/>
            </a:solidFill>
            <a:effectLst>
              <a:innerShdw blurRad="69850" dist="43180" dir="5400000">
                <a:srgbClr val="000000">
                  <a:alpha val="65000"/>
                </a:srgbClr>
              </a:innerShdw>
            </a:effectLst>
          </a:endParaRPr>
        </a:p>
      </dgm:t>
    </dgm:pt>
    <dgm:pt modelId="{1EDF5E0C-7103-45DF-957F-29D3768F6139}">
      <dgm:prSet custT="1"/>
      <dgm:spPr/>
      <dgm:t>
        <a:bodyPr/>
        <a:lstStyle/>
        <a:p>
          <a:r>
            <a:rPr lang="es-EC" sz="1800" b="0" cap="none" spc="0" dirty="0" smtClean="0">
              <a:ln w="1905"/>
              <a:solidFill>
                <a:schemeClr val="tx1"/>
              </a:solidFill>
              <a:effectLst>
                <a:innerShdw blurRad="69850" dist="43180" dir="5400000">
                  <a:srgbClr val="000000">
                    <a:alpha val="65000"/>
                  </a:srgbClr>
                </a:innerShdw>
              </a:effectLst>
            </a:rPr>
            <a:t>Gravan a la riqueza de las personas. </a:t>
          </a:r>
          <a:endParaRPr lang="es-EC" sz="1800" b="0" cap="none" spc="0" dirty="0">
            <a:ln w="1905"/>
            <a:solidFill>
              <a:schemeClr val="tx1"/>
            </a:solidFill>
            <a:effectLst>
              <a:innerShdw blurRad="69850" dist="43180" dir="5400000">
                <a:srgbClr val="000000">
                  <a:alpha val="65000"/>
                </a:srgbClr>
              </a:innerShdw>
            </a:effectLst>
          </a:endParaRPr>
        </a:p>
      </dgm:t>
    </dgm:pt>
    <dgm:pt modelId="{29B53FED-B301-4E54-A33B-DF5B5BE8CD67}" type="parTrans" cxnId="{031170BF-702C-451F-9BA3-BDDFA3543A8A}">
      <dgm:prSet/>
      <dgm:spPr/>
      <dgm:t>
        <a:bodyPr/>
        <a:lstStyle/>
        <a:p>
          <a:endParaRPr lang="es-EC" sz="1800" b="0" cap="none" spc="0">
            <a:ln w="1905"/>
            <a:solidFill>
              <a:schemeClr val="tx1"/>
            </a:solidFill>
            <a:effectLst>
              <a:innerShdw blurRad="69850" dist="43180" dir="5400000">
                <a:srgbClr val="000000">
                  <a:alpha val="65000"/>
                </a:srgbClr>
              </a:innerShdw>
            </a:effectLst>
          </a:endParaRPr>
        </a:p>
      </dgm:t>
    </dgm:pt>
    <dgm:pt modelId="{BFED63AF-74E1-4EA9-B83E-30545FB2B39D}" type="sibTrans" cxnId="{031170BF-702C-451F-9BA3-BDDFA3543A8A}">
      <dgm:prSet custT="1"/>
      <dgm:spPr/>
      <dgm:t>
        <a:bodyPr/>
        <a:lstStyle/>
        <a:p>
          <a:endParaRPr lang="es-EC" sz="1800" b="0" cap="none" spc="0">
            <a:ln w="1905"/>
            <a:solidFill>
              <a:schemeClr val="tx1"/>
            </a:solidFill>
            <a:effectLst>
              <a:innerShdw blurRad="69850" dist="43180" dir="5400000">
                <a:srgbClr val="000000">
                  <a:alpha val="65000"/>
                </a:srgbClr>
              </a:innerShdw>
            </a:effectLst>
          </a:endParaRPr>
        </a:p>
      </dgm:t>
    </dgm:pt>
    <dgm:pt modelId="{76B34A3E-0461-43D9-92D2-1416AEC068EB}">
      <dgm:prSet custT="1"/>
      <dgm:spPr/>
      <dgm:t>
        <a:bodyPr/>
        <a:lstStyle/>
        <a:p>
          <a:r>
            <a:rPr lang="es-EC" sz="1800" b="0" cap="none" spc="0" dirty="0" smtClean="0">
              <a:ln w="1905"/>
              <a:solidFill>
                <a:schemeClr val="tx1"/>
              </a:solidFill>
              <a:effectLst>
                <a:innerShdw blurRad="69850" dist="43180" dir="5400000">
                  <a:srgbClr val="000000">
                    <a:alpha val="65000"/>
                  </a:srgbClr>
                </a:innerShdw>
              </a:effectLst>
            </a:rPr>
            <a:t>Casas, terrenos, salarios</a:t>
          </a:r>
          <a:endParaRPr lang="es-EC" sz="1800" b="0" cap="none" spc="0" dirty="0">
            <a:ln w="1905"/>
            <a:solidFill>
              <a:schemeClr val="tx1"/>
            </a:solidFill>
            <a:effectLst>
              <a:innerShdw blurRad="69850" dist="43180" dir="5400000">
                <a:srgbClr val="000000">
                  <a:alpha val="65000"/>
                </a:srgbClr>
              </a:innerShdw>
            </a:effectLst>
          </a:endParaRPr>
        </a:p>
      </dgm:t>
    </dgm:pt>
    <dgm:pt modelId="{6ADFD879-EA73-4A94-AD03-22204A7306B0}" type="parTrans" cxnId="{F46CCBF4-6F24-4F56-A466-631F0F7BA3A9}">
      <dgm:prSet/>
      <dgm:spPr/>
      <dgm:t>
        <a:bodyPr/>
        <a:lstStyle/>
        <a:p>
          <a:endParaRPr lang="es-EC" sz="1800" b="0" cap="none" spc="0">
            <a:ln w="1905"/>
            <a:solidFill>
              <a:schemeClr val="tx1"/>
            </a:solidFill>
            <a:effectLst>
              <a:innerShdw blurRad="69850" dist="43180" dir="5400000">
                <a:srgbClr val="000000">
                  <a:alpha val="65000"/>
                </a:srgbClr>
              </a:innerShdw>
            </a:effectLst>
          </a:endParaRPr>
        </a:p>
      </dgm:t>
    </dgm:pt>
    <dgm:pt modelId="{A9B76957-2BC8-4025-B681-A50CD95722FF}" type="sibTrans" cxnId="{F46CCBF4-6F24-4F56-A466-631F0F7BA3A9}">
      <dgm:prSet custT="1"/>
      <dgm:spPr/>
      <dgm:t>
        <a:bodyPr/>
        <a:lstStyle/>
        <a:p>
          <a:endParaRPr lang="es-EC" sz="1800" b="0" cap="none" spc="0">
            <a:ln w="1905"/>
            <a:solidFill>
              <a:schemeClr val="tx1"/>
            </a:solidFill>
            <a:effectLst>
              <a:innerShdw blurRad="69850" dist="43180" dir="5400000">
                <a:srgbClr val="000000">
                  <a:alpha val="65000"/>
                </a:srgbClr>
              </a:innerShdw>
            </a:effectLst>
          </a:endParaRPr>
        </a:p>
      </dgm:t>
    </dgm:pt>
    <dgm:pt modelId="{947DCBAD-D3E2-4153-B04D-5982D07E73F2}" type="pres">
      <dgm:prSet presAssocID="{AD14FE30-176D-450D-B26C-DB34C4B2DD2E}" presName="linearFlow" presStyleCnt="0">
        <dgm:presLayoutVars>
          <dgm:resizeHandles val="exact"/>
        </dgm:presLayoutVars>
      </dgm:prSet>
      <dgm:spPr/>
    </dgm:pt>
    <dgm:pt modelId="{ACAF7566-707E-4138-B424-9EDF094B6EAE}" type="pres">
      <dgm:prSet presAssocID="{2FF209CF-19AE-4504-95A6-F92A92ACA6A9}" presName="node" presStyleLbl="node1" presStyleIdx="0" presStyleCnt="4" custScaleX="134769">
        <dgm:presLayoutVars>
          <dgm:bulletEnabled val="1"/>
        </dgm:presLayoutVars>
      </dgm:prSet>
      <dgm:spPr/>
      <dgm:t>
        <a:bodyPr/>
        <a:lstStyle/>
        <a:p>
          <a:endParaRPr lang="es-EC"/>
        </a:p>
      </dgm:t>
    </dgm:pt>
    <dgm:pt modelId="{AC22E71E-A749-4F71-BF19-A705621795AB}" type="pres">
      <dgm:prSet presAssocID="{3A446D97-2BFC-46D0-B29B-F5217664D14D}" presName="sibTrans" presStyleLbl="sibTrans2D1" presStyleIdx="0" presStyleCnt="3"/>
      <dgm:spPr/>
      <dgm:t>
        <a:bodyPr/>
        <a:lstStyle/>
        <a:p>
          <a:endParaRPr lang="es-EC"/>
        </a:p>
      </dgm:t>
    </dgm:pt>
    <dgm:pt modelId="{F2CB5514-23FA-4EE7-9E46-609926A08E7D}" type="pres">
      <dgm:prSet presAssocID="{3A446D97-2BFC-46D0-B29B-F5217664D14D}" presName="connectorText" presStyleLbl="sibTrans2D1" presStyleIdx="0" presStyleCnt="3"/>
      <dgm:spPr/>
      <dgm:t>
        <a:bodyPr/>
        <a:lstStyle/>
        <a:p>
          <a:endParaRPr lang="es-EC"/>
        </a:p>
      </dgm:t>
    </dgm:pt>
    <dgm:pt modelId="{78E6B456-A1AB-442F-9FE3-82425A25F313}" type="pres">
      <dgm:prSet presAssocID="{797A4647-026B-4F1F-915C-61C6141EE3AD}" presName="node" presStyleLbl="node1" presStyleIdx="1" presStyleCnt="4" custScaleX="186211" custScaleY="166807">
        <dgm:presLayoutVars>
          <dgm:bulletEnabled val="1"/>
        </dgm:presLayoutVars>
      </dgm:prSet>
      <dgm:spPr/>
      <dgm:t>
        <a:bodyPr/>
        <a:lstStyle/>
        <a:p>
          <a:endParaRPr lang="es-EC"/>
        </a:p>
      </dgm:t>
    </dgm:pt>
    <dgm:pt modelId="{300D696B-65E8-4B72-910D-1E9B105DAF90}" type="pres">
      <dgm:prSet presAssocID="{1AC1882B-7C84-4CEE-B2EC-09FD88BEDD43}" presName="sibTrans" presStyleLbl="sibTrans2D1" presStyleIdx="1" presStyleCnt="3"/>
      <dgm:spPr/>
      <dgm:t>
        <a:bodyPr/>
        <a:lstStyle/>
        <a:p>
          <a:endParaRPr lang="es-EC"/>
        </a:p>
      </dgm:t>
    </dgm:pt>
    <dgm:pt modelId="{525EA331-B653-4B9E-8765-010403A9A282}" type="pres">
      <dgm:prSet presAssocID="{1AC1882B-7C84-4CEE-B2EC-09FD88BEDD43}" presName="connectorText" presStyleLbl="sibTrans2D1" presStyleIdx="1" presStyleCnt="3"/>
      <dgm:spPr/>
      <dgm:t>
        <a:bodyPr/>
        <a:lstStyle/>
        <a:p>
          <a:endParaRPr lang="es-EC"/>
        </a:p>
      </dgm:t>
    </dgm:pt>
    <dgm:pt modelId="{0F390D94-6EC6-4E50-B097-9AC9D2B1D72B}" type="pres">
      <dgm:prSet presAssocID="{1EDF5E0C-7103-45DF-957F-29D3768F6139}" presName="node" presStyleLbl="node1" presStyleIdx="2" presStyleCnt="4" custScaleX="183920" custScaleY="166807">
        <dgm:presLayoutVars>
          <dgm:bulletEnabled val="1"/>
        </dgm:presLayoutVars>
      </dgm:prSet>
      <dgm:spPr/>
      <dgm:t>
        <a:bodyPr/>
        <a:lstStyle/>
        <a:p>
          <a:endParaRPr lang="es-EC"/>
        </a:p>
      </dgm:t>
    </dgm:pt>
    <dgm:pt modelId="{BBBD71E3-17B1-45C7-88BC-5E51127F6D99}" type="pres">
      <dgm:prSet presAssocID="{BFED63AF-74E1-4EA9-B83E-30545FB2B39D}" presName="sibTrans" presStyleLbl="sibTrans2D1" presStyleIdx="2" presStyleCnt="3"/>
      <dgm:spPr/>
      <dgm:t>
        <a:bodyPr/>
        <a:lstStyle/>
        <a:p>
          <a:endParaRPr lang="es-EC"/>
        </a:p>
      </dgm:t>
    </dgm:pt>
    <dgm:pt modelId="{AAC5789B-6417-4289-A62D-D6B1E2BBC557}" type="pres">
      <dgm:prSet presAssocID="{BFED63AF-74E1-4EA9-B83E-30545FB2B39D}" presName="connectorText" presStyleLbl="sibTrans2D1" presStyleIdx="2" presStyleCnt="3"/>
      <dgm:spPr/>
      <dgm:t>
        <a:bodyPr/>
        <a:lstStyle/>
        <a:p>
          <a:endParaRPr lang="es-EC"/>
        </a:p>
      </dgm:t>
    </dgm:pt>
    <dgm:pt modelId="{285F9000-6D51-44EE-8C66-96ACE5377898}" type="pres">
      <dgm:prSet presAssocID="{76B34A3E-0461-43D9-92D2-1416AEC068EB}" presName="node" presStyleLbl="node1" presStyleIdx="3" presStyleCnt="4" custScaleX="134816">
        <dgm:presLayoutVars>
          <dgm:bulletEnabled val="1"/>
        </dgm:presLayoutVars>
      </dgm:prSet>
      <dgm:spPr/>
      <dgm:t>
        <a:bodyPr/>
        <a:lstStyle/>
        <a:p>
          <a:endParaRPr lang="es-EC"/>
        </a:p>
      </dgm:t>
    </dgm:pt>
  </dgm:ptLst>
  <dgm:cxnLst>
    <dgm:cxn modelId="{D47DF536-3678-447D-89CD-27ED6FA56CA2}" type="presOf" srcId="{76B34A3E-0461-43D9-92D2-1416AEC068EB}" destId="{285F9000-6D51-44EE-8C66-96ACE5377898}" srcOrd="0" destOrd="0" presId="urn:microsoft.com/office/officeart/2005/8/layout/process2"/>
    <dgm:cxn modelId="{51A7C54E-F349-4B6B-A984-AE3406C52FFC}" type="presOf" srcId="{1AC1882B-7C84-4CEE-B2EC-09FD88BEDD43}" destId="{525EA331-B653-4B9E-8765-010403A9A282}" srcOrd="1" destOrd="0" presId="urn:microsoft.com/office/officeart/2005/8/layout/process2"/>
    <dgm:cxn modelId="{A32F025D-1B06-40D2-A238-D7FB39D2E3E9}" srcId="{AD14FE30-176D-450D-B26C-DB34C4B2DD2E}" destId="{2FF209CF-19AE-4504-95A6-F92A92ACA6A9}" srcOrd="0" destOrd="0" parTransId="{DA8EC47E-1BF1-4249-9A54-2168A2E8EB78}" sibTransId="{3A446D97-2BFC-46D0-B29B-F5217664D14D}"/>
    <dgm:cxn modelId="{DABC5C41-4B5B-48D4-B322-62413D016731}" type="presOf" srcId="{797A4647-026B-4F1F-915C-61C6141EE3AD}" destId="{78E6B456-A1AB-442F-9FE3-82425A25F313}" srcOrd="0" destOrd="0" presId="urn:microsoft.com/office/officeart/2005/8/layout/process2"/>
    <dgm:cxn modelId="{B296456E-10BA-425D-9953-F1E8CAA3D4CA}" srcId="{AD14FE30-176D-450D-B26C-DB34C4B2DD2E}" destId="{797A4647-026B-4F1F-915C-61C6141EE3AD}" srcOrd="1" destOrd="0" parTransId="{6BCDFF08-CEEC-4CEA-A4F0-6F7B7A8BEB0A}" sibTransId="{1AC1882B-7C84-4CEE-B2EC-09FD88BEDD43}"/>
    <dgm:cxn modelId="{22715D90-7D0E-4E8C-BCD3-BDE5F85F4CC3}" type="presOf" srcId="{1AC1882B-7C84-4CEE-B2EC-09FD88BEDD43}" destId="{300D696B-65E8-4B72-910D-1E9B105DAF90}" srcOrd="0" destOrd="0" presId="urn:microsoft.com/office/officeart/2005/8/layout/process2"/>
    <dgm:cxn modelId="{E0783157-FA0D-4B6E-B80C-C259C448C06D}" type="presOf" srcId="{BFED63AF-74E1-4EA9-B83E-30545FB2B39D}" destId="{AAC5789B-6417-4289-A62D-D6B1E2BBC557}" srcOrd="1" destOrd="0" presId="urn:microsoft.com/office/officeart/2005/8/layout/process2"/>
    <dgm:cxn modelId="{78C1D33D-216F-45C6-9330-DB0F8C930963}" type="presOf" srcId="{3A446D97-2BFC-46D0-B29B-F5217664D14D}" destId="{AC22E71E-A749-4F71-BF19-A705621795AB}" srcOrd="0" destOrd="0" presId="urn:microsoft.com/office/officeart/2005/8/layout/process2"/>
    <dgm:cxn modelId="{031170BF-702C-451F-9BA3-BDDFA3543A8A}" srcId="{AD14FE30-176D-450D-B26C-DB34C4B2DD2E}" destId="{1EDF5E0C-7103-45DF-957F-29D3768F6139}" srcOrd="2" destOrd="0" parTransId="{29B53FED-B301-4E54-A33B-DF5B5BE8CD67}" sibTransId="{BFED63AF-74E1-4EA9-B83E-30545FB2B39D}"/>
    <dgm:cxn modelId="{5EECF055-100F-4103-896B-A10D24865A15}" type="presOf" srcId="{2FF209CF-19AE-4504-95A6-F92A92ACA6A9}" destId="{ACAF7566-707E-4138-B424-9EDF094B6EAE}" srcOrd="0" destOrd="0" presId="urn:microsoft.com/office/officeart/2005/8/layout/process2"/>
    <dgm:cxn modelId="{EBBACF6A-0377-4E7B-A1AA-34C185663D8B}" type="presOf" srcId="{3A446D97-2BFC-46D0-B29B-F5217664D14D}" destId="{F2CB5514-23FA-4EE7-9E46-609926A08E7D}" srcOrd="1" destOrd="0" presId="urn:microsoft.com/office/officeart/2005/8/layout/process2"/>
    <dgm:cxn modelId="{670D5514-FB67-4FBE-B84D-519CEC512A80}" type="presOf" srcId="{1EDF5E0C-7103-45DF-957F-29D3768F6139}" destId="{0F390D94-6EC6-4E50-B097-9AC9D2B1D72B}" srcOrd="0" destOrd="0" presId="urn:microsoft.com/office/officeart/2005/8/layout/process2"/>
    <dgm:cxn modelId="{45661C8F-8EE1-47AD-B030-25F7D0B61B26}" type="presOf" srcId="{AD14FE30-176D-450D-B26C-DB34C4B2DD2E}" destId="{947DCBAD-D3E2-4153-B04D-5982D07E73F2}" srcOrd="0" destOrd="0" presId="urn:microsoft.com/office/officeart/2005/8/layout/process2"/>
    <dgm:cxn modelId="{98CBE4D1-5355-4253-AD4A-D888844A6DA9}" type="presOf" srcId="{BFED63AF-74E1-4EA9-B83E-30545FB2B39D}" destId="{BBBD71E3-17B1-45C7-88BC-5E51127F6D99}" srcOrd="0" destOrd="0" presId="urn:microsoft.com/office/officeart/2005/8/layout/process2"/>
    <dgm:cxn modelId="{F46CCBF4-6F24-4F56-A466-631F0F7BA3A9}" srcId="{AD14FE30-176D-450D-B26C-DB34C4B2DD2E}" destId="{76B34A3E-0461-43D9-92D2-1416AEC068EB}" srcOrd="3" destOrd="0" parTransId="{6ADFD879-EA73-4A94-AD03-22204A7306B0}" sibTransId="{A9B76957-2BC8-4025-B681-A50CD95722FF}"/>
    <dgm:cxn modelId="{2BF581AD-B3CE-4E47-81CF-CCE2DD6678F7}" type="presParOf" srcId="{947DCBAD-D3E2-4153-B04D-5982D07E73F2}" destId="{ACAF7566-707E-4138-B424-9EDF094B6EAE}" srcOrd="0" destOrd="0" presId="urn:microsoft.com/office/officeart/2005/8/layout/process2"/>
    <dgm:cxn modelId="{FB955C5F-A116-43DE-A6E0-ECA6AFC3B9EC}" type="presParOf" srcId="{947DCBAD-D3E2-4153-B04D-5982D07E73F2}" destId="{AC22E71E-A749-4F71-BF19-A705621795AB}" srcOrd="1" destOrd="0" presId="urn:microsoft.com/office/officeart/2005/8/layout/process2"/>
    <dgm:cxn modelId="{8D24245D-2B0E-4A3B-81F2-2CC4448B50BC}" type="presParOf" srcId="{AC22E71E-A749-4F71-BF19-A705621795AB}" destId="{F2CB5514-23FA-4EE7-9E46-609926A08E7D}" srcOrd="0" destOrd="0" presId="urn:microsoft.com/office/officeart/2005/8/layout/process2"/>
    <dgm:cxn modelId="{A013BD52-8E01-4417-B124-0E03457FBC56}" type="presParOf" srcId="{947DCBAD-D3E2-4153-B04D-5982D07E73F2}" destId="{78E6B456-A1AB-442F-9FE3-82425A25F313}" srcOrd="2" destOrd="0" presId="urn:microsoft.com/office/officeart/2005/8/layout/process2"/>
    <dgm:cxn modelId="{F53A82C7-7679-48B2-AD96-03748C75C4BF}" type="presParOf" srcId="{947DCBAD-D3E2-4153-B04D-5982D07E73F2}" destId="{300D696B-65E8-4B72-910D-1E9B105DAF90}" srcOrd="3" destOrd="0" presId="urn:microsoft.com/office/officeart/2005/8/layout/process2"/>
    <dgm:cxn modelId="{CA9FE137-9E07-4EF0-9201-AE355B03C5B2}" type="presParOf" srcId="{300D696B-65E8-4B72-910D-1E9B105DAF90}" destId="{525EA331-B653-4B9E-8765-010403A9A282}" srcOrd="0" destOrd="0" presId="urn:microsoft.com/office/officeart/2005/8/layout/process2"/>
    <dgm:cxn modelId="{CC7A5597-200A-44AC-8233-D12FC563B04B}" type="presParOf" srcId="{947DCBAD-D3E2-4153-B04D-5982D07E73F2}" destId="{0F390D94-6EC6-4E50-B097-9AC9D2B1D72B}" srcOrd="4" destOrd="0" presId="urn:microsoft.com/office/officeart/2005/8/layout/process2"/>
    <dgm:cxn modelId="{A506E66C-309F-433E-B04E-B9E806DC72EE}" type="presParOf" srcId="{947DCBAD-D3E2-4153-B04D-5982D07E73F2}" destId="{BBBD71E3-17B1-45C7-88BC-5E51127F6D99}" srcOrd="5" destOrd="0" presId="urn:microsoft.com/office/officeart/2005/8/layout/process2"/>
    <dgm:cxn modelId="{5D3892D3-5020-4EC6-9EB2-1E02164F1A61}" type="presParOf" srcId="{BBBD71E3-17B1-45C7-88BC-5E51127F6D99}" destId="{AAC5789B-6417-4289-A62D-D6B1E2BBC557}" srcOrd="0" destOrd="0" presId="urn:microsoft.com/office/officeart/2005/8/layout/process2"/>
    <dgm:cxn modelId="{593E5117-B260-49BA-ADBE-FC161EA39337}" type="presParOf" srcId="{947DCBAD-D3E2-4153-B04D-5982D07E73F2}" destId="{285F9000-6D51-44EE-8C66-96ACE5377898}" srcOrd="6" destOrd="0" presId="urn:microsoft.com/office/officeart/2005/8/layout/process2"/>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28ADB9C-EFD4-490F-9673-CEE1DDB7FE91}" type="doc">
      <dgm:prSet loTypeId="urn:microsoft.com/office/officeart/2005/8/layout/process2" loCatId="process" qsTypeId="urn:microsoft.com/office/officeart/2005/8/quickstyle/simple3" qsCatId="simple" csTypeId="urn:microsoft.com/office/officeart/2005/8/colors/accent1_2" csCatId="accent1" phldr="1"/>
      <dgm:spPr/>
    </dgm:pt>
    <dgm:pt modelId="{63A7057B-C30D-4312-90B3-3697AED5F8CE}">
      <dgm:prSet custT="1"/>
      <dgm:spPr/>
      <dgm:t>
        <a:bodyPr/>
        <a:lstStyle/>
        <a:p>
          <a:r>
            <a:rPr lang="es-EC" sz="2400" b="0" cap="none" spc="0" dirty="0" smtClean="0">
              <a:ln w="1905"/>
              <a:solidFill>
                <a:schemeClr val="tx1"/>
              </a:solidFill>
              <a:effectLst>
                <a:innerShdw blurRad="69850" dist="43180" dir="5400000">
                  <a:srgbClr val="000000">
                    <a:alpha val="65000"/>
                  </a:srgbClr>
                </a:innerShdw>
              </a:effectLst>
            </a:rPr>
            <a:t>Impuestos indirectos</a:t>
          </a:r>
          <a:endParaRPr lang="es-EC" sz="2400" b="0" cap="none" spc="0" dirty="0">
            <a:ln w="1905"/>
            <a:solidFill>
              <a:schemeClr val="tx1"/>
            </a:solidFill>
            <a:effectLst>
              <a:innerShdw blurRad="69850" dist="43180" dir="5400000">
                <a:srgbClr val="000000">
                  <a:alpha val="65000"/>
                </a:srgbClr>
              </a:innerShdw>
            </a:effectLst>
          </a:endParaRPr>
        </a:p>
      </dgm:t>
    </dgm:pt>
    <dgm:pt modelId="{4210CA7E-CB15-462A-B821-591E7B6E43E5}" type="parTrans" cxnId="{52191FB4-1C82-49D1-AE6A-6AF0D71F9FA2}">
      <dgm:prSet/>
      <dgm:spPr/>
      <dgm:t>
        <a:bodyPr/>
        <a:lstStyle/>
        <a:p>
          <a:endParaRPr lang="es-EC" sz="1400" b="1" cap="none" spc="0">
            <a:ln w="1905"/>
            <a:solidFill>
              <a:schemeClr val="tx1"/>
            </a:solidFill>
            <a:effectLst>
              <a:innerShdw blurRad="69850" dist="43180" dir="5400000">
                <a:srgbClr val="000000">
                  <a:alpha val="65000"/>
                </a:srgbClr>
              </a:innerShdw>
            </a:effectLst>
          </a:endParaRPr>
        </a:p>
      </dgm:t>
    </dgm:pt>
    <dgm:pt modelId="{1B01E2A7-FE5B-4DF0-A156-C06D51C0CDEC}" type="sibTrans" cxnId="{52191FB4-1C82-49D1-AE6A-6AF0D71F9FA2}">
      <dgm:prSet custT="1"/>
      <dgm:spPr/>
      <dgm:t>
        <a:bodyPr/>
        <a:lstStyle/>
        <a:p>
          <a:endParaRPr lang="es-EC" sz="1400" b="1" cap="none" spc="0">
            <a:ln w="1905"/>
            <a:solidFill>
              <a:schemeClr val="tx1"/>
            </a:solidFill>
            <a:effectLst>
              <a:innerShdw blurRad="69850" dist="43180" dir="5400000">
                <a:srgbClr val="000000">
                  <a:alpha val="65000"/>
                </a:srgbClr>
              </a:innerShdw>
            </a:effectLst>
          </a:endParaRPr>
        </a:p>
      </dgm:t>
    </dgm:pt>
    <dgm:pt modelId="{B19F73FD-BE9A-47FB-B7C6-CF5BD91CBA2B}">
      <dgm:prSet custT="1"/>
      <dgm:spPr/>
      <dgm:t>
        <a:bodyPr/>
        <a:lstStyle/>
        <a:p>
          <a:r>
            <a:rPr lang="es-EC" sz="1800" b="0" cap="none" spc="0" dirty="0" smtClean="0">
              <a:ln w="1905"/>
              <a:solidFill>
                <a:schemeClr val="tx1"/>
              </a:solidFill>
              <a:effectLst>
                <a:innerShdw blurRad="69850" dist="43180" dir="5400000">
                  <a:srgbClr val="000000">
                    <a:alpha val="65000"/>
                  </a:srgbClr>
                </a:innerShdw>
              </a:effectLst>
            </a:rPr>
            <a:t>Afectan indirectamente a las personas. Afecta a los bienes y servicios.</a:t>
          </a:r>
          <a:endParaRPr lang="es-EC" sz="1800" b="0" cap="none" spc="0" dirty="0">
            <a:ln w="1905"/>
            <a:solidFill>
              <a:schemeClr val="tx1"/>
            </a:solidFill>
            <a:effectLst>
              <a:innerShdw blurRad="69850" dist="43180" dir="5400000">
                <a:srgbClr val="000000">
                  <a:alpha val="65000"/>
                </a:srgbClr>
              </a:innerShdw>
            </a:effectLst>
          </a:endParaRPr>
        </a:p>
      </dgm:t>
    </dgm:pt>
    <dgm:pt modelId="{0C505B37-C667-4D4B-B2DA-5EC0C5D399BB}" type="parTrans" cxnId="{06C3D1E4-5AA1-4868-827E-4F8859D87A07}">
      <dgm:prSet/>
      <dgm:spPr/>
      <dgm:t>
        <a:bodyPr/>
        <a:lstStyle/>
        <a:p>
          <a:endParaRPr lang="es-EC" sz="1400" b="1" cap="none" spc="0">
            <a:ln w="1905"/>
            <a:solidFill>
              <a:schemeClr val="tx1"/>
            </a:solidFill>
            <a:effectLst>
              <a:innerShdw blurRad="69850" dist="43180" dir="5400000">
                <a:srgbClr val="000000">
                  <a:alpha val="65000"/>
                </a:srgbClr>
              </a:innerShdw>
            </a:effectLst>
          </a:endParaRPr>
        </a:p>
      </dgm:t>
    </dgm:pt>
    <dgm:pt modelId="{1CD78D8F-E8A4-40B3-B012-98E2B4ECE837}" type="sibTrans" cxnId="{06C3D1E4-5AA1-4868-827E-4F8859D87A07}">
      <dgm:prSet custT="1"/>
      <dgm:spPr/>
      <dgm:t>
        <a:bodyPr/>
        <a:lstStyle/>
        <a:p>
          <a:endParaRPr lang="es-EC" sz="1400" b="1" cap="none" spc="0">
            <a:ln w="1905"/>
            <a:solidFill>
              <a:schemeClr val="tx1"/>
            </a:solidFill>
            <a:effectLst>
              <a:innerShdw blurRad="69850" dist="43180" dir="5400000">
                <a:srgbClr val="000000">
                  <a:alpha val="65000"/>
                </a:srgbClr>
              </a:innerShdw>
            </a:effectLst>
          </a:endParaRPr>
        </a:p>
      </dgm:t>
    </dgm:pt>
    <dgm:pt modelId="{6B9D80F7-A558-4CF4-A566-DDC3A11BEE57}">
      <dgm:prSet custT="1"/>
      <dgm:spPr/>
      <dgm:t>
        <a:bodyPr/>
        <a:lstStyle/>
        <a:p>
          <a:r>
            <a:rPr lang="es-EC" sz="1800" b="0" cap="none" spc="0" dirty="0" smtClean="0">
              <a:ln w="1905"/>
              <a:solidFill>
                <a:schemeClr val="tx1"/>
              </a:solidFill>
              <a:effectLst>
                <a:innerShdw blurRad="69850" dist="43180" dir="5400000">
                  <a:srgbClr val="000000">
                    <a:alpha val="65000"/>
                  </a:srgbClr>
                </a:innerShdw>
              </a:effectLst>
            </a:rPr>
            <a:t>Gravan el cómo se utiliza esta riqueza. </a:t>
          </a:r>
          <a:endParaRPr lang="es-EC" sz="1800" b="0" cap="none" spc="0" dirty="0">
            <a:ln w="1905"/>
            <a:solidFill>
              <a:schemeClr val="tx1"/>
            </a:solidFill>
            <a:effectLst>
              <a:innerShdw blurRad="69850" dist="43180" dir="5400000">
                <a:srgbClr val="000000">
                  <a:alpha val="65000"/>
                </a:srgbClr>
              </a:innerShdw>
            </a:effectLst>
          </a:endParaRPr>
        </a:p>
      </dgm:t>
    </dgm:pt>
    <dgm:pt modelId="{F2CCF55B-E913-42BE-BE65-E780CCAD1130}" type="parTrans" cxnId="{4585C678-AE7F-49ED-845A-CB2FDC8ABE23}">
      <dgm:prSet/>
      <dgm:spPr/>
      <dgm:t>
        <a:bodyPr/>
        <a:lstStyle/>
        <a:p>
          <a:endParaRPr lang="es-EC" sz="1400" b="1" cap="none" spc="0">
            <a:ln w="1905"/>
            <a:solidFill>
              <a:schemeClr val="tx1"/>
            </a:solidFill>
            <a:effectLst>
              <a:innerShdw blurRad="69850" dist="43180" dir="5400000">
                <a:srgbClr val="000000">
                  <a:alpha val="65000"/>
                </a:srgbClr>
              </a:innerShdw>
            </a:effectLst>
          </a:endParaRPr>
        </a:p>
      </dgm:t>
    </dgm:pt>
    <dgm:pt modelId="{38923FBE-2F2F-4D23-B8D7-69D4FAB3CB37}" type="sibTrans" cxnId="{4585C678-AE7F-49ED-845A-CB2FDC8ABE23}">
      <dgm:prSet custT="1"/>
      <dgm:spPr/>
      <dgm:t>
        <a:bodyPr/>
        <a:lstStyle/>
        <a:p>
          <a:endParaRPr lang="es-EC" sz="1400" b="1" cap="none" spc="0">
            <a:ln w="1905"/>
            <a:solidFill>
              <a:schemeClr val="tx1"/>
            </a:solidFill>
            <a:effectLst>
              <a:innerShdw blurRad="69850" dist="43180" dir="5400000">
                <a:srgbClr val="000000">
                  <a:alpha val="65000"/>
                </a:srgbClr>
              </a:innerShdw>
            </a:effectLst>
          </a:endParaRPr>
        </a:p>
      </dgm:t>
    </dgm:pt>
    <dgm:pt modelId="{65C434CA-E62B-4DA0-B8C7-FB66BC1B1ADA}">
      <dgm:prSet custT="1"/>
      <dgm:spPr/>
      <dgm:t>
        <a:bodyPr/>
        <a:lstStyle/>
        <a:p>
          <a:r>
            <a:rPr lang="es-EC" sz="1800" b="0" cap="none" spc="0" dirty="0" smtClean="0">
              <a:ln w="1905"/>
              <a:solidFill>
                <a:schemeClr val="tx1"/>
              </a:solidFill>
              <a:effectLst>
                <a:innerShdw blurRad="69850" dist="43180" dir="5400000">
                  <a:srgbClr val="000000">
                    <a:alpha val="65000"/>
                  </a:srgbClr>
                </a:innerShdw>
              </a:effectLst>
            </a:rPr>
            <a:t>El consumo de bienes o servicios.</a:t>
          </a:r>
          <a:endParaRPr lang="es-EC" sz="1800" b="0" cap="none" spc="0" dirty="0">
            <a:ln w="1905"/>
            <a:solidFill>
              <a:schemeClr val="tx1"/>
            </a:solidFill>
            <a:effectLst>
              <a:innerShdw blurRad="69850" dist="43180" dir="5400000">
                <a:srgbClr val="000000">
                  <a:alpha val="65000"/>
                </a:srgbClr>
              </a:innerShdw>
            </a:effectLst>
          </a:endParaRPr>
        </a:p>
      </dgm:t>
    </dgm:pt>
    <dgm:pt modelId="{C90C133C-C8CD-4478-A289-C7112D686D5D}" type="parTrans" cxnId="{0133512C-F8EC-4D6F-92A5-DBE88F70FFE6}">
      <dgm:prSet/>
      <dgm:spPr/>
      <dgm:t>
        <a:bodyPr/>
        <a:lstStyle/>
        <a:p>
          <a:endParaRPr lang="es-EC" sz="1400" b="1" cap="none" spc="0">
            <a:ln w="1905"/>
            <a:solidFill>
              <a:schemeClr val="tx1"/>
            </a:solidFill>
            <a:effectLst>
              <a:innerShdw blurRad="69850" dist="43180" dir="5400000">
                <a:srgbClr val="000000">
                  <a:alpha val="65000"/>
                </a:srgbClr>
              </a:innerShdw>
            </a:effectLst>
          </a:endParaRPr>
        </a:p>
      </dgm:t>
    </dgm:pt>
    <dgm:pt modelId="{ACBED96A-B768-4ABA-B6D0-5E390F01B926}" type="sibTrans" cxnId="{0133512C-F8EC-4D6F-92A5-DBE88F70FFE6}">
      <dgm:prSet custT="1"/>
      <dgm:spPr/>
      <dgm:t>
        <a:bodyPr/>
        <a:lstStyle/>
        <a:p>
          <a:endParaRPr lang="es-EC" sz="1400" b="1" cap="none" spc="0">
            <a:ln w="1905"/>
            <a:solidFill>
              <a:schemeClr val="tx1"/>
            </a:solidFill>
            <a:effectLst>
              <a:innerShdw blurRad="69850" dist="43180" dir="5400000">
                <a:srgbClr val="000000">
                  <a:alpha val="65000"/>
                </a:srgbClr>
              </a:innerShdw>
            </a:effectLst>
          </a:endParaRPr>
        </a:p>
      </dgm:t>
    </dgm:pt>
    <dgm:pt modelId="{7263D067-E86C-4A64-BF8E-D6096F5A585D}" type="pres">
      <dgm:prSet presAssocID="{028ADB9C-EFD4-490F-9673-CEE1DDB7FE91}" presName="linearFlow" presStyleCnt="0">
        <dgm:presLayoutVars>
          <dgm:resizeHandles val="exact"/>
        </dgm:presLayoutVars>
      </dgm:prSet>
      <dgm:spPr/>
    </dgm:pt>
    <dgm:pt modelId="{A57EBFE5-6AE7-4391-910A-56557A7DF079}" type="pres">
      <dgm:prSet presAssocID="{63A7057B-C30D-4312-90B3-3697AED5F8CE}" presName="node" presStyleLbl="node1" presStyleIdx="0" presStyleCnt="4" custScaleX="141550">
        <dgm:presLayoutVars>
          <dgm:bulletEnabled val="1"/>
        </dgm:presLayoutVars>
      </dgm:prSet>
      <dgm:spPr/>
      <dgm:t>
        <a:bodyPr/>
        <a:lstStyle/>
        <a:p>
          <a:endParaRPr lang="es-EC"/>
        </a:p>
      </dgm:t>
    </dgm:pt>
    <dgm:pt modelId="{1DC013B3-FED6-4D47-9241-54E0743B516C}" type="pres">
      <dgm:prSet presAssocID="{1B01E2A7-FE5B-4DF0-A156-C06D51C0CDEC}" presName="sibTrans" presStyleLbl="sibTrans2D1" presStyleIdx="0" presStyleCnt="3"/>
      <dgm:spPr/>
      <dgm:t>
        <a:bodyPr/>
        <a:lstStyle/>
        <a:p>
          <a:endParaRPr lang="es-EC"/>
        </a:p>
      </dgm:t>
    </dgm:pt>
    <dgm:pt modelId="{959265FD-F438-4D71-BC6C-CE8FCE32C1C3}" type="pres">
      <dgm:prSet presAssocID="{1B01E2A7-FE5B-4DF0-A156-C06D51C0CDEC}" presName="connectorText" presStyleLbl="sibTrans2D1" presStyleIdx="0" presStyleCnt="3"/>
      <dgm:spPr/>
      <dgm:t>
        <a:bodyPr/>
        <a:lstStyle/>
        <a:p>
          <a:endParaRPr lang="es-EC"/>
        </a:p>
      </dgm:t>
    </dgm:pt>
    <dgm:pt modelId="{A3F30D00-0CF4-4D01-90C3-77B29C0F12E3}" type="pres">
      <dgm:prSet presAssocID="{B19F73FD-BE9A-47FB-B7C6-CF5BD91CBA2B}" presName="node" presStyleLbl="node1" presStyleIdx="1" presStyleCnt="4" custScaleX="194054" custScaleY="166807">
        <dgm:presLayoutVars>
          <dgm:bulletEnabled val="1"/>
        </dgm:presLayoutVars>
      </dgm:prSet>
      <dgm:spPr/>
      <dgm:t>
        <a:bodyPr/>
        <a:lstStyle/>
        <a:p>
          <a:endParaRPr lang="es-EC"/>
        </a:p>
      </dgm:t>
    </dgm:pt>
    <dgm:pt modelId="{E810B27D-6C3F-443B-B3DF-170CB789028B}" type="pres">
      <dgm:prSet presAssocID="{1CD78D8F-E8A4-40B3-B012-98E2B4ECE837}" presName="sibTrans" presStyleLbl="sibTrans2D1" presStyleIdx="1" presStyleCnt="3"/>
      <dgm:spPr/>
      <dgm:t>
        <a:bodyPr/>
        <a:lstStyle/>
        <a:p>
          <a:endParaRPr lang="es-EC"/>
        </a:p>
      </dgm:t>
    </dgm:pt>
    <dgm:pt modelId="{B38BC73F-3B39-45DB-8143-DCC44C090B68}" type="pres">
      <dgm:prSet presAssocID="{1CD78D8F-E8A4-40B3-B012-98E2B4ECE837}" presName="connectorText" presStyleLbl="sibTrans2D1" presStyleIdx="1" presStyleCnt="3"/>
      <dgm:spPr/>
      <dgm:t>
        <a:bodyPr/>
        <a:lstStyle/>
        <a:p>
          <a:endParaRPr lang="es-EC"/>
        </a:p>
      </dgm:t>
    </dgm:pt>
    <dgm:pt modelId="{F36E1357-32F3-49C6-BADF-46F7FE272169}" type="pres">
      <dgm:prSet presAssocID="{6B9D80F7-A558-4CF4-A566-DDC3A11BEE57}" presName="node" presStyleLbl="node1" presStyleIdx="2" presStyleCnt="4" custScaleX="194054" custScaleY="166807">
        <dgm:presLayoutVars>
          <dgm:bulletEnabled val="1"/>
        </dgm:presLayoutVars>
      </dgm:prSet>
      <dgm:spPr/>
      <dgm:t>
        <a:bodyPr/>
        <a:lstStyle/>
        <a:p>
          <a:endParaRPr lang="es-EC"/>
        </a:p>
      </dgm:t>
    </dgm:pt>
    <dgm:pt modelId="{C631AD95-1977-4572-AFE7-6C41354BAE00}" type="pres">
      <dgm:prSet presAssocID="{38923FBE-2F2F-4D23-B8D7-69D4FAB3CB37}" presName="sibTrans" presStyleLbl="sibTrans2D1" presStyleIdx="2" presStyleCnt="3"/>
      <dgm:spPr/>
      <dgm:t>
        <a:bodyPr/>
        <a:lstStyle/>
        <a:p>
          <a:endParaRPr lang="es-EC"/>
        </a:p>
      </dgm:t>
    </dgm:pt>
    <dgm:pt modelId="{5EBAF36F-4FBD-45F1-B55A-4515A57D2B6B}" type="pres">
      <dgm:prSet presAssocID="{38923FBE-2F2F-4D23-B8D7-69D4FAB3CB37}" presName="connectorText" presStyleLbl="sibTrans2D1" presStyleIdx="2" presStyleCnt="3"/>
      <dgm:spPr/>
      <dgm:t>
        <a:bodyPr/>
        <a:lstStyle/>
        <a:p>
          <a:endParaRPr lang="es-EC"/>
        </a:p>
      </dgm:t>
    </dgm:pt>
    <dgm:pt modelId="{7E8B7EE2-A999-402C-AB9A-725C9A79B7EC}" type="pres">
      <dgm:prSet presAssocID="{65C434CA-E62B-4DA0-B8C7-FB66BC1B1ADA}" presName="node" presStyleLbl="node1" presStyleIdx="3" presStyleCnt="4" custScaleX="163578">
        <dgm:presLayoutVars>
          <dgm:bulletEnabled val="1"/>
        </dgm:presLayoutVars>
      </dgm:prSet>
      <dgm:spPr/>
      <dgm:t>
        <a:bodyPr/>
        <a:lstStyle/>
        <a:p>
          <a:endParaRPr lang="es-EC"/>
        </a:p>
      </dgm:t>
    </dgm:pt>
  </dgm:ptLst>
  <dgm:cxnLst>
    <dgm:cxn modelId="{F9E3E989-1093-407C-902D-69C036407F52}" type="presOf" srcId="{38923FBE-2F2F-4D23-B8D7-69D4FAB3CB37}" destId="{C631AD95-1977-4572-AFE7-6C41354BAE00}" srcOrd="0" destOrd="0" presId="urn:microsoft.com/office/officeart/2005/8/layout/process2"/>
    <dgm:cxn modelId="{5DC51841-EF01-465E-9B02-3E57013FE7DE}" type="presOf" srcId="{028ADB9C-EFD4-490F-9673-CEE1DDB7FE91}" destId="{7263D067-E86C-4A64-BF8E-D6096F5A585D}" srcOrd="0" destOrd="0" presId="urn:microsoft.com/office/officeart/2005/8/layout/process2"/>
    <dgm:cxn modelId="{5E2E5963-2FDD-41A9-8FBC-07157D2D1054}" type="presOf" srcId="{1CD78D8F-E8A4-40B3-B012-98E2B4ECE837}" destId="{B38BC73F-3B39-45DB-8143-DCC44C090B68}" srcOrd="1" destOrd="0" presId="urn:microsoft.com/office/officeart/2005/8/layout/process2"/>
    <dgm:cxn modelId="{D80B9EAA-FCA3-4A9D-AC20-2DDB2D6BCD36}" type="presOf" srcId="{B19F73FD-BE9A-47FB-B7C6-CF5BD91CBA2B}" destId="{A3F30D00-0CF4-4D01-90C3-77B29C0F12E3}" srcOrd="0" destOrd="0" presId="urn:microsoft.com/office/officeart/2005/8/layout/process2"/>
    <dgm:cxn modelId="{0133512C-F8EC-4D6F-92A5-DBE88F70FFE6}" srcId="{028ADB9C-EFD4-490F-9673-CEE1DDB7FE91}" destId="{65C434CA-E62B-4DA0-B8C7-FB66BC1B1ADA}" srcOrd="3" destOrd="0" parTransId="{C90C133C-C8CD-4478-A289-C7112D686D5D}" sibTransId="{ACBED96A-B768-4ABA-B6D0-5E390F01B926}"/>
    <dgm:cxn modelId="{06C3D1E4-5AA1-4868-827E-4F8859D87A07}" srcId="{028ADB9C-EFD4-490F-9673-CEE1DDB7FE91}" destId="{B19F73FD-BE9A-47FB-B7C6-CF5BD91CBA2B}" srcOrd="1" destOrd="0" parTransId="{0C505B37-C667-4D4B-B2DA-5EC0C5D399BB}" sibTransId="{1CD78D8F-E8A4-40B3-B012-98E2B4ECE837}"/>
    <dgm:cxn modelId="{B9F89AA5-8BED-4C52-B0D9-4DC14073DC44}" type="presOf" srcId="{1CD78D8F-E8A4-40B3-B012-98E2B4ECE837}" destId="{E810B27D-6C3F-443B-B3DF-170CB789028B}" srcOrd="0" destOrd="0" presId="urn:microsoft.com/office/officeart/2005/8/layout/process2"/>
    <dgm:cxn modelId="{1769F06C-3472-4432-8853-68DAF4BEC6A8}" type="presOf" srcId="{38923FBE-2F2F-4D23-B8D7-69D4FAB3CB37}" destId="{5EBAF36F-4FBD-45F1-B55A-4515A57D2B6B}" srcOrd="1" destOrd="0" presId="urn:microsoft.com/office/officeart/2005/8/layout/process2"/>
    <dgm:cxn modelId="{52191FB4-1C82-49D1-AE6A-6AF0D71F9FA2}" srcId="{028ADB9C-EFD4-490F-9673-CEE1DDB7FE91}" destId="{63A7057B-C30D-4312-90B3-3697AED5F8CE}" srcOrd="0" destOrd="0" parTransId="{4210CA7E-CB15-462A-B821-591E7B6E43E5}" sibTransId="{1B01E2A7-FE5B-4DF0-A156-C06D51C0CDEC}"/>
    <dgm:cxn modelId="{E40D5469-BCBB-4FB6-9122-EB75C6189714}" type="presOf" srcId="{1B01E2A7-FE5B-4DF0-A156-C06D51C0CDEC}" destId="{1DC013B3-FED6-4D47-9241-54E0743B516C}" srcOrd="0" destOrd="0" presId="urn:microsoft.com/office/officeart/2005/8/layout/process2"/>
    <dgm:cxn modelId="{FE6AC423-9D75-48F5-A954-20D3CE0930F5}" type="presOf" srcId="{65C434CA-E62B-4DA0-B8C7-FB66BC1B1ADA}" destId="{7E8B7EE2-A999-402C-AB9A-725C9A79B7EC}" srcOrd="0" destOrd="0" presId="urn:microsoft.com/office/officeart/2005/8/layout/process2"/>
    <dgm:cxn modelId="{E8D3552A-67B8-4AAF-B594-BE37BE6D2B64}" type="presOf" srcId="{1B01E2A7-FE5B-4DF0-A156-C06D51C0CDEC}" destId="{959265FD-F438-4D71-BC6C-CE8FCE32C1C3}" srcOrd="1" destOrd="0" presId="urn:microsoft.com/office/officeart/2005/8/layout/process2"/>
    <dgm:cxn modelId="{41268DC6-E9C1-4121-894C-48877F606DF5}" type="presOf" srcId="{6B9D80F7-A558-4CF4-A566-DDC3A11BEE57}" destId="{F36E1357-32F3-49C6-BADF-46F7FE272169}" srcOrd="0" destOrd="0" presId="urn:microsoft.com/office/officeart/2005/8/layout/process2"/>
    <dgm:cxn modelId="{4585C678-AE7F-49ED-845A-CB2FDC8ABE23}" srcId="{028ADB9C-EFD4-490F-9673-CEE1DDB7FE91}" destId="{6B9D80F7-A558-4CF4-A566-DDC3A11BEE57}" srcOrd="2" destOrd="0" parTransId="{F2CCF55B-E913-42BE-BE65-E780CCAD1130}" sibTransId="{38923FBE-2F2F-4D23-B8D7-69D4FAB3CB37}"/>
    <dgm:cxn modelId="{ABED0449-251C-479C-8CE7-154C268423D6}" type="presOf" srcId="{63A7057B-C30D-4312-90B3-3697AED5F8CE}" destId="{A57EBFE5-6AE7-4391-910A-56557A7DF079}" srcOrd="0" destOrd="0" presId="urn:microsoft.com/office/officeart/2005/8/layout/process2"/>
    <dgm:cxn modelId="{F8904FC1-CD84-465C-9580-08A9ACA3EC0D}" type="presParOf" srcId="{7263D067-E86C-4A64-BF8E-D6096F5A585D}" destId="{A57EBFE5-6AE7-4391-910A-56557A7DF079}" srcOrd="0" destOrd="0" presId="urn:microsoft.com/office/officeart/2005/8/layout/process2"/>
    <dgm:cxn modelId="{38DCDE71-BA83-4C2C-8A7A-EC6F2B4861CD}" type="presParOf" srcId="{7263D067-E86C-4A64-BF8E-D6096F5A585D}" destId="{1DC013B3-FED6-4D47-9241-54E0743B516C}" srcOrd="1" destOrd="0" presId="urn:microsoft.com/office/officeart/2005/8/layout/process2"/>
    <dgm:cxn modelId="{5B79261D-BA90-4680-AB02-9E6AFC669046}" type="presParOf" srcId="{1DC013B3-FED6-4D47-9241-54E0743B516C}" destId="{959265FD-F438-4D71-BC6C-CE8FCE32C1C3}" srcOrd="0" destOrd="0" presId="urn:microsoft.com/office/officeart/2005/8/layout/process2"/>
    <dgm:cxn modelId="{2E52C91B-9C8B-4476-BE3D-C1D7CF40C58E}" type="presParOf" srcId="{7263D067-E86C-4A64-BF8E-D6096F5A585D}" destId="{A3F30D00-0CF4-4D01-90C3-77B29C0F12E3}" srcOrd="2" destOrd="0" presId="urn:microsoft.com/office/officeart/2005/8/layout/process2"/>
    <dgm:cxn modelId="{82D1867C-8356-4AF7-8351-25B8FDA75916}" type="presParOf" srcId="{7263D067-E86C-4A64-BF8E-D6096F5A585D}" destId="{E810B27D-6C3F-443B-B3DF-170CB789028B}" srcOrd="3" destOrd="0" presId="urn:microsoft.com/office/officeart/2005/8/layout/process2"/>
    <dgm:cxn modelId="{02F5350E-0088-4E7F-81D9-37F70FC0DB62}" type="presParOf" srcId="{E810B27D-6C3F-443B-B3DF-170CB789028B}" destId="{B38BC73F-3B39-45DB-8143-DCC44C090B68}" srcOrd="0" destOrd="0" presId="urn:microsoft.com/office/officeart/2005/8/layout/process2"/>
    <dgm:cxn modelId="{79D9FDB3-7E50-4DD1-9C77-B017F839B0AF}" type="presParOf" srcId="{7263D067-E86C-4A64-BF8E-D6096F5A585D}" destId="{F36E1357-32F3-49C6-BADF-46F7FE272169}" srcOrd="4" destOrd="0" presId="urn:microsoft.com/office/officeart/2005/8/layout/process2"/>
    <dgm:cxn modelId="{B9AB5228-1AB5-4A09-8E21-F7FA20706274}" type="presParOf" srcId="{7263D067-E86C-4A64-BF8E-D6096F5A585D}" destId="{C631AD95-1977-4572-AFE7-6C41354BAE00}" srcOrd="5" destOrd="0" presId="urn:microsoft.com/office/officeart/2005/8/layout/process2"/>
    <dgm:cxn modelId="{BCB78115-DE5F-4BA4-8148-DCFE3DFA6E15}" type="presParOf" srcId="{C631AD95-1977-4572-AFE7-6C41354BAE00}" destId="{5EBAF36F-4FBD-45F1-B55A-4515A57D2B6B}" srcOrd="0" destOrd="0" presId="urn:microsoft.com/office/officeart/2005/8/layout/process2"/>
    <dgm:cxn modelId="{2CF24F06-FD45-425F-86FB-CC1CFBD97E27}" type="presParOf" srcId="{7263D067-E86C-4A64-BF8E-D6096F5A585D}" destId="{7E8B7EE2-A999-402C-AB9A-725C9A79B7EC}" srcOrd="6"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9496A7-B74A-4282-95CE-877E5684ACC4}" type="doc">
      <dgm:prSet loTypeId="urn:microsoft.com/office/officeart/2005/8/layout/cycle5" loCatId="cycle" qsTypeId="urn:microsoft.com/office/officeart/2005/8/quickstyle/simple3" qsCatId="simple" csTypeId="urn:microsoft.com/office/officeart/2005/8/colors/accent1_3" csCatId="accent1" phldr="1"/>
      <dgm:spPr/>
      <dgm:t>
        <a:bodyPr/>
        <a:lstStyle/>
        <a:p>
          <a:endParaRPr lang="es-EC"/>
        </a:p>
      </dgm:t>
    </dgm:pt>
    <dgm:pt modelId="{FD432A1E-B0CA-4A5A-A198-6B39ACB8F4D4}">
      <dgm:prSet phldrT="[Texto]" custT="1"/>
      <dgm:spPr/>
      <dgm:t>
        <a:bodyPr/>
        <a:lstStyle/>
        <a:p>
          <a:r>
            <a:rPr lang="es-EC" sz="2000" b="0" dirty="0" smtClean="0">
              <a:latin typeface="Times New Roman" panose="02020603050405020304" pitchFamily="18" charset="0"/>
              <a:cs typeface="Times New Roman" panose="02020603050405020304" pitchFamily="18" charset="0"/>
            </a:rPr>
            <a:t>Latín </a:t>
          </a:r>
          <a:r>
            <a:rPr lang="es-EC" sz="2000" b="0" dirty="0" err="1" smtClean="0">
              <a:latin typeface="Times New Roman" panose="02020603050405020304" pitchFamily="18" charset="0"/>
              <a:cs typeface="Times New Roman" panose="02020603050405020304" pitchFamily="18" charset="0"/>
            </a:rPr>
            <a:t>tributum</a:t>
          </a:r>
          <a:r>
            <a:rPr lang="es-EC" sz="2000" b="0" dirty="0" smtClean="0">
              <a:latin typeface="Times New Roman" panose="02020603050405020304" pitchFamily="18" charset="0"/>
              <a:cs typeface="Times New Roman" panose="02020603050405020304" pitchFamily="18" charset="0"/>
            </a:rPr>
            <a:t>, significa carga, imposición o gravamen.</a:t>
          </a:r>
          <a:endParaRPr lang="es-EC" sz="2000" dirty="0">
            <a:latin typeface="Times New Roman" panose="02020603050405020304" pitchFamily="18" charset="0"/>
            <a:cs typeface="Times New Roman" panose="02020603050405020304" pitchFamily="18" charset="0"/>
          </a:endParaRPr>
        </a:p>
      </dgm:t>
    </dgm:pt>
    <dgm:pt modelId="{690959AA-7DDB-44C8-8473-2D9B2042116C}" type="parTrans" cxnId="{A1218D25-06A6-4CEA-87B9-38630606516E}">
      <dgm:prSet/>
      <dgm:spPr/>
      <dgm:t>
        <a:bodyPr/>
        <a:lstStyle/>
        <a:p>
          <a:endParaRPr lang="es-EC"/>
        </a:p>
      </dgm:t>
    </dgm:pt>
    <dgm:pt modelId="{2596CFC9-F760-4ABD-B64A-5EA0D73B208E}" type="sibTrans" cxnId="{A1218D25-06A6-4CEA-87B9-38630606516E}">
      <dgm:prSet/>
      <dgm:spPr/>
      <dgm:t>
        <a:bodyPr/>
        <a:lstStyle/>
        <a:p>
          <a:endParaRPr lang="es-EC"/>
        </a:p>
      </dgm:t>
    </dgm:pt>
    <dgm:pt modelId="{2EB3C0D6-4ED4-4CCC-AC90-48EF7EE7ADBF}">
      <dgm:prSet phldrT="[Texto]" custT="1"/>
      <dgm:spPr/>
      <dgm:t>
        <a:bodyPr/>
        <a:lstStyle/>
        <a:p>
          <a:r>
            <a:rPr lang="es-EC" sz="2000" b="0" dirty="0" smtClean="0">
              <a:latin typeface="Times New Roman" panose="02020603050405020304" pitchFamily="18" charset="0"/>
              <a:cs typeface="Times New Roman" panose="02020603050405020304" pitchFamily="18" charset="0"/>
            </a:rPr>
            <a:t>Son obligaciones impuestos por el estado. </a:t>
          </a:r>
          <a:endParaRPr lang="es-EC" sz="2000" b="0" dirty="0">
            <a:latin typeface="Times New Roman" panose="02020603050405020304" pitchFamily="18" charset="0"/>
            <a:cs typeface="Times New Roman" panose="02020603050405020304" pitchFamily="18" charset="0"/>
          </a:endParaRPr>
        </a:p>
      </dgm:t>
    </dgm:pt>
    <dgm:pt modelId="{3F4E8709-6DE2-49E6-9AE6-22AC434F46CF}" type="parTrans" cxnId="{A38C92AC-8F67-4611-9B07-80360DD5D0D7}">
      <dgm:prSet/>
      <dgm:spPr/>
      <dgm:t>
        <a:bodyPr/>
        <a:lstStyle/>
        <a:p>
          <a:endParaRPr lang="es-EC"/>
        </a:p>
      </dgm:t>
    </dgm:pt>
    <dgm:pt modelId="{1791A27F-665A-4CB0-B7AA-0208A96101C3}" type="sibTrans" cxnId="{A38C92AC-8F67-4611-9B07-80360DD5D0D7}">
      <dgm:prSet/>
      <dgm:spPr/>
      <dgm:t>
        <a:bodyPr/>
        <a:lstStyle/>
        <a:p>
          <a:endParaRPr lang="es-EC"/>
        </a:p>
      </dgm:t>
    </dgm:pt>
    <dgm:pt modelId="{252ABF49-9823-47AF-985C-3D9ED83CD7D0}">
      <dgm:prSet custT="1"/>
      <dgm:spPr/>
      <dgm:t>
        <a:bodyPr/>
        <a:lstStyle/>
        <a:p>
          <a:r>
            <a:rPr lang="es-EC" sz="2000" b="0" dirty="0" smtClean="0">
              <a:latin typeface="Times New Roman" panose="02020603050405020304" pitchFamily="18" charset="0"/>
              <a:cs typeface="Times New Roman" panose="02020603050405020304" pitchFamily="18" charset="0"/>
            </a:rPr>
            <a:t>De acuerdo a la capacidad contributiva de cada ciudadano o contribuyente.</a:t>
          </a:r>
        </a:p>
      </dgm:t>
    </dgm:pt>
    <dgm:pt modelId="{0B41AA9D-E2E4-40BA-9BC6-A8CAEDF9DAE9}" type="parTrans" cxnId="{813D2C0C-F3CF-4E15-9948-F4352A53371D}">
      <dgm:prSet/>
      <dgm:spPr/>
      <dgm:t>
        <a:bodyPr/>
        <a:lstStyle/>
        <a:p>
          <a:endParaRPr lang="es-EC"/>
        </a:p>
      </dgm:t>
    </dgm:pt>
    <dgm:pt modelId="{1F9EE11C-87A6-4C13-B010-DE0A5C305FD5}" type="sibTrans" cxnId="{813D2C0C-F3CF-4E15-9948-F4352A53371D}">
      <dgm:prSet/>
      <dgm:spPr/>
      <dgm:t>
        <a:bodyPr/>
        <a:lstStyle/>
        <a:p>
          <a:endParaRPr lang="es-EC"/>
        </a:p>
      </dgm:t>
    </dgm:pt>
    <dgm:pt modelId="{2273256B-4E4E-4993-82C9-B224BEC44FAC}">
      <dgm:prSet custT="1"/>
      <dgm:spPr/>
      <dgm:t>
        <a:bodyPr/>
        <a:lstStyle/>
        <a:p>
          <a:r>
            <a:rPr lang="es-EC" sz="2000" b="0" dirty="0" smtClean="0">
              <a:latin typeface="Times New Roman" panose="02020603050405020304" pitchFamily="18" charset="0"/>
              <a:cs typeface="Times New Roman" panose="02020603050405020304" pitchFamily="18" charset="0"/>
            </a:rPr>
            <a:t>Con el fin de invertir y redistribuir los valores recaudados</a:t>
          </a:r>
        </a:p>
      </dgm:t>
    </dgm:pt>
    <dgm:pt modelId="{1BD96663-A400-456C-9045-B274893D5DA5}" type="parTrans" cxnId="{C9348A72-9B0B-4119-9BF3-C4AD73A529B2}">
      <dgm:prSet/>
      <dgm:spPr/>
      <dgm:t>
        <a:bodyPr/>
        <a:lstStyle/>
        <a:p>
          <a:endParaRPr lang="es-EC"/>
        </a:p>
      </dgm:t>
    </dgm:pt>
    <dgm:pt modelId="{717A12BA-BC33-4785-97DF-E864BCF1DE41}" type="sibTrans" cxnId="{C9348A72-9B0B-4119-9BF3-C4AD73A529B2}">
      <dgm:prSet/>
      <dgm:spPr/>
      <dgm:t>
        <a:bodyPr/>
        <a:lstStyle/>
        <a:p>
          <a:endParaRPr lang="es-EC"/>
        </a:p>
      </dgm:t>
    </dgm:pt>
    <dgm:pt modelId="{4E9C488D-834E-495D-8D20-85A7DACD1B4E}">
      <dgm:prSet custT="1"/>
      <dgm:spPr/>
      <dgm:t>
        <a:bodyPr/>
        <a:lstStyle/>
        <a:p>
          <a:r>
            <a:rPr lang="es-EC" sz="2000" b="0" dirty="0" smtClean="0">
              <a:latin typeface="Times New Roman" panose="02020603050405020304" pitchFamily="18" charset="0"/>
              <a:cs typeface="Times New Roman" panose="02020603050405020304" pitchFamily="18" charset="0"/>
            </a:rPr>
            <a:t>En beneficio de la población para el desarrollo del país.</a:t>
          </a:r>
        </a:p>
      </dgm:t>
    </dgm:pt>
    <dgm:pt modelId="{40EB2D38-E4FB-447A-8254-317715F84001}" type="parTrans" cxnId="{35B7B29A-7355-4E66-AE2E-32365A2D260D}">
      <dgm:prSet/>
      <dgm:spPr/>
      <dgm:t>
        <a:bodyPr/>
        <a:lstStyle/>
        <a:p>
          <a:endParaRPr lang="es-EC"/>
        </a:p>
      </dgm:t>
    </dgm:pt>
    <dgm:pt modelId="{41B25910-5818-4B5E-8FC9-36AD22448136}" type="sibTrans" cxnId="{35B7B29A-7355-4E66-AE2E-32365A2D260D}">
      <dgm:prSet/>
      <dgm:spPr/>
      <dgm:t>
        <a:bodyPr/>
        <a:lstStyle/>
        <a:p>
          <a:endParaRPr lang="es-EC"/>
        </a:p>
      </dgm:t>
    </dgm:pt>
    <dgm:pt modelId="{5E60E93D-FE0F-404B-ADEA-E87382C5D87B}" type="pres">
      <dgm:prSet presAssocID="{849496A7-B74A-4282-95CE-877E5684ACC4}" presName="cycle" presStyleCnt="0">
        <dgm:presLayoutVars>
          <dgm:dir/>
          <dgm:resizeHandles val="exact"/>
        </dgm:presLayoutVars>
      </dgm:prSet>
      <dgm:spPr/>
      <dgm:t>
        <a:bodyPr/>
        <a:lstStyle/>
        <a:p>
          <a:endParaRPr lang="es-EC"/>
        </a:p>
      </dgm:t>
    </dgm:pt>
    <dgm:pt modelId="{E80B7DF8-6D24-4D62-B171-35B0E6150A8F}" type="pres">
      <dgm:prSet presAssocID="{FD432A1E-B0CA-4A5A-A198-6B39ACB8F4D4}" presName="node" presStyleLbl="node1" presStyleIdx="0" presStyleCnt="5" custScaleX="205367" custScaleY="89789">
        <dgm:presLayoutVars>
          <dgm:bulletEnabled val="1"/>
        </dgm:presLayoutVars>
      </dgm:prSet>
      <dgm:spPr/>
      <dgm:t>
        <a:bodyPr/>
        <a:lstStyle/>
        <a:p>
          <a:endParaRPr lang="es-EC"/>
        </a:p>
      </dgm:t>
    </dgm:pt>
    <dgm:pt modelId="{A93E8734-D02A-472F-92CF-1DCF3DB11E01}" type="pres">
      <dgm:prSet presAssocID="{FD432A1E-B0CA-4A5A-A198-6B39ACB8F4D4}" presName="spNode" presStyleCnt="0"/>
      <dgm:spPr/>
      <dgm:t>
        <a:bodyPr/>
        <a:lstStyle/>
        <a:p>
          <a:endParaRPr lang="es-EC"/>
        </a:p>
      </dgm:t>
    </dgm:pt>
    <dgm:pt modelId="{8DCCE8BC-6958-4F49-A403-86E7E1442AC4}" type="pres">
      <dgm:prSet presAssocID="{2596CFC9-F760-4ABD-B64A-5EA0D73B208E}" presName="sibTrans" presStyleLbl="sibTrans1D1" presStyleIdx="0" presStyleCnt="5"/>
      <dgm:spPr/>
      <dgm:t>
        <a:bodyPr/>
        <a:lstStyle/>
        <a:p>
          <a:endParaRPr lang="es-EC"/>
        </a:p>
      </dgm:t>
    </dgm:pt>
    <dgm:pt modelId="{A9A11F9B-A565-40D6-857E-22B829ECD9BE}" type="pres">
      <dgm:prSet presAssocID="{2EB3C0D6-4ED4-4CCC-AC90-48EF7EE7ADBF}" presName="node" presStyleLbl="node1" presStyleIdx="1" presStyleCnt="5" custScaleX="182514" custScaleY="92886" custRadScaleRad="121381" custRadScaleInc="30133">
        <dgm:presLayoutVars>
          <dgm:bulletEnabled val="1"/>
        </dgm:presLayoutVars>
      </dgm:prSet>
      <dgm:spPr/>
      <dgm:t>
        <a:bodyPr/>
        <a:lstStyle/>
        <a:p>
          <a:endParaRPr lang="es-EC"/>
        </a:p>
      </dgm:t>
    </dgm:pt>
    <dgm:pt modelId="{73D73D44-A528-44BB-8569-E446C367800F}" type="pres">
      <dgm:prSet presAssocID="{2EB3C0D6-4ED4-4CCC-AC90-48EF7EE7ADBF}" presName="spNode" presStyleCnt="0"/>
      <dgm:spPr/>
    </dgm:pt>
    <dgm:pt modelId="{FF5B650B-D5AA-44C1-9F70-7CFD75734304}" type="pres">
      <dgm:prSet presAssocID="{1791A27F-665A-4CB0-B7AA-0208A96101C3}" presName="sibTrans" presStyleLbl="sibTrans1D1" presStyleIdx="1" presStyleCnt="5"/>
      <dgm:spPr/>
      <dgm:t>
        <a:bodyPr/>
        <a:lstStyle/>
        <a:p>
          <a:endParaRPr lang="es-EC"/>
        </a:p>
      </dgm:t>
    </dgm:pt>
    <dgm:pt modelId="{E0FD4FBB-EBE2-446D-81D7-EA51C5380483}" type="pres">
      <dgm:prSet presAssocID="{252ABF49-9823-47AF-985C-3D9ED83CD7D0}" presName="node" presStyleLbl="node1" presStyleIdx="2" presStyleCnt="5" custScaleX="189817" custRadScaleRad="129917" custRadScaleInc="-61093">
        <dgm:presLayoutVars>
          <dgm:bulletEnabled val="1"/>
        </dgm:presLayoutVars>
      </dgm:prSet>
      <dgm:spPr/>
      <dgm:t>
        <a:bodyPr/>
        <a:lstStyle/>
        <a:p>
          <a:endParaRPr lang="es-EC"/>
        </a:p>
      </dgm:t>
    </dgm:pt>
    <dgm:pt modelId="{8F8E74A2-9E7C-4320-9ADB-775B0678FDE8}" type="pres">
      <dgm:prSet presAssocID="{252ABF49-9823-47AF-985C-3D9ED83CD7D0}" presName="spNode" presStyleCnt="0"/>
      <dgm:spPr/>
    </dgm:pt>
    <dgm:pt modelId="{B1D2DF90-6862-4F9E-AA05-41E284FF4D8E}" type="pres">
      <dgm:prSet presAssocID="{1F9EE11C-87A6-4C13-B010-DE0A5C305FD5}" presName="sibTrans" presStyleLbl="sibTrans1D1" presStyleIdx="2" presStyleCnt="5"/>
      <dgm:spPr/>
      <dgm:t>
        <a:bodyPr/>
        <a:lstStyle/>
        <a:p>
          <a:endParaRPr lang="es-EC"/>
        </a:p>
      </dgm:t>
    </dgm:pt>
    <dgm:pt modelId="{A263C58F-5CAD-4720-B4F2-E0AFB2448347}" type="pres">
      <dgm:prSet presAssocID="{2273256B-4E4E-4993-82C9-B224BEC44FAC}" presName="node" presStyleLbl="node1" presStyleIdx="3" presStyleCnt="5" custScaleX="189817" custRadScaleRad="126872" custRadScaleInc="56359">
        <dgm:presLayoutVars>
          <dgm:bulletEnabled val="1"/>
        </dgm:presLayoutVars>
      </dgm:prSet>
      <dgm:spPr/>
      <dgm:t>
        <a:bodyPr/>
        <a:lstStyle/>
        <a:p>
          <a:endParaRPr lang="es-EC"/>
        </a:p>
      </dgm:t>
    </dgm:pt>
    <dgm:pt modelId="{2281898C-9CBA-412C-8E84-D44E74EE2EC5}" type="pres">
      <dgm:prSet presAssocID="{2273256B-4E4E-4993-82C9-B224BEC44FAC}" presName="spNode" presStyleCnt="0"/>
      <dgm:spPr/>
    </dgm:pt>
    <dgm:pt modelId="{6BB75F47-5865-4814-9D40-AA7F81964733}" type="pres">
      <dgm:prSet presAssocID="{717A12BA-BC33-4785-97DF-E864BCF1DE41}" presName="sibTrans" presStyleLbl="sibTrans1D1" presStyleIdx="3" presStyleCnt="5"/>
      <dgm:spPr/>
      <dgm:t>
        <a:bodyPr/>
        <a:lstStyle/>
        <a:p>
          <a:endParaRPr lang="es-EC"/>
        </a:p>
      </dgm:t>
    </dgm:pt>
    <dgm:pt modelId="{F04B4BEE-4B18-45AA-BB04-97A8D328AF36}" type="pres">
      <dgm:prSet presAssocID="{4E9C488D-834E-495D-8D20-85A7DACD1B4E}" presName="node" presStyleLbl="node1" presStyleIdx="4" presStyleCnt="5" custScaleX="166873" custRadScaleRad="113137" custRadScaleInc="-31614">
        <dgm:presLayoutVars>
          <dgm:bulletEnabled val="1"/>
        </dgm:presLayoutVars>
      </dgm:prSet>
      <dgm:spPr/>
      <dgm:t>
        <a:bodyPr/>
        <a:lstStyle/>
        <a:p>
          <a:endParaRPr lang="es-EC"/>
        </a:p>
      </dgm:t>
    </dgm:pt>
    <dgm:pt modelId="{9D2209F2-68F9-46B0-9FB1-BB27925AC38E}" type="pres">
      <dgm:prSet presAssocID="{4E9C488D-834E-495D-8D20-85A7DACD1B4E}" presName="spNode" presStyleCnt="0"/>
      <dgm:spPr/>
    </dgm:pt>
    <dgm:pt modelId="{3A3CBDBF-DB16-4BD6-BD17-D098DC750702}" type="pres">
      <dgm:prSet presAssocID="{41B25910-5818-4B5E-8FC9-36AD22448136}" presName="sibTrans" presStyleLbl="sibTrans1D1" presStyleIdx="4" presStyleCnt="5"/>
      <dgm:spPr/>
      <dgm:t>
        <a:bodyPr/>
        <a:lstStyle/>
        <a:p>
          <a:endParaRPr lang="es-EC"/>
        </a:p>
      </dgm:t>
    </dgm:pt>
  </dgm:ptLst>
  <dgm:cxnLst>
    <dgm:cxn modelId="{A9DB55DF-0F61-4322-8A8E-561684625AC5}" type="presOf" srcId="{4E9C488D-834E-495D-8D20-85A7DACD1B4E}" destId="{F04B4BEE-4B18-45AA-BB04-97A8D328AF36}" srcOrd="0" destOrd="0" presId="urn:microsoft.com/office/officeart/2005/8/layout/cycle5"/>
    <dgm:cxn modelId="{DC3DFB87-991E-4ED3-8F74-4EF9384018A7}" type="presOf" srcId="{1F9EE11C-87A6-4C13-B010-DE0A5C305FD5}" destId="{B1D2DF90-6862-4F9E-AA05-41E284FF4D8E}" srcOrd="0" destOrd="0" presId="urn:microsoft.com/office/officeart/2005/8/layout/cycle5"/>
    <dgm:cxn modelId="{DFB39834-2A1B-416F-A4CE-CAB5F20EC173}" type="presOf" srcId="{2273256B-4E4E-4993-82C9-B224BEC44FAC}" destId="{A263C58F-5CAD-4720-B4F2-E0AFB2448347}" srcOrd="0" destOrd="0" presId="urn:microsoft.com/office/officeart/2005/8/layout/cycle5"/>
    <dgm:cxn modelId="{A1218D25-06A6-4CEA-87B9-38630606516E}" srcId="{849496A7-B74A-4282-95CE-877E5684ACC4}" destId="{FD432A1E-B0CA-4A5A-A198-6B39ACB8F4D4}" srcOrd="0" destOrd="0" parTransId="{690959AA-7DDB-44C8-8473-2D9B2042116C}" sibTransId="{2596CFC9-F760-4ABD-B64A-5EA0D73B208E}"/>
    <dgm:cxn modelId="{35B7B29A-7355-4E66-AE2E-32365A2D260D}" srcId="{849496A7-B74A-4282-95CE-877E5684ACC4}" destId="{4E9C488D-834E-495D-8D20-85A7DACD1B4E}" srcOrd="4" destOrd="0" parTransId="{40EB2D38-E4FB-447A-8254-317715F84001}" sibTransId="{41B25910-5818-4B5E-8FC9-36AD22448136}"/>
    <dgm:cxn modelId="{F71738FF-2B41-4986-B5F7-3B11033C0203}" type="presOf" srcId="{2EB3C0D6-4ED4-4CCC-AC90-48EF7EE7ADBF}" destId="{A9A11F9B-A565-40D6-857E-22B829ECD9BE}" srcOrd="0" destOrd="0" presId="urn:microsoft.com/office/officeart/2005/8/layout/cycle5"/>
    <dgm:cxn modelId="{98E6469F-A18C-441C-98ED-55977CDC0977}" type="presOf" srcId="{2596CFC9-F760-4ABD-B64A-5EA0D73B208E}" destId="{8DCCE8BC-6958-4F49-A403-86E7E1442AC4}" srcOrd="0" destOrd="0" presId="urn:microsoft.com/office/officeart/2005/8/layout/cycle5"/>
    <dgm:cxn modelId="{C9348A72-9B0B-4119-9BF3-C4AD73A529B2}" srcId="{849496A7-B74A-4282-95CE-877E5684ACC4}" destId="{2273256B-4E4E-4993-82C9-B224BEC44FAC}" srcOrd="3" destOrd="0" parTransId="{1BD96663-A400-456C-9045-B274893D5DA5}" sibTransId="{717A12BA-BC33-4785-97DF-E864BCF1DE41}"/>
    <dgm:cxn modelId="{D44A5CC3-EAC4-4135-9CF2-51CCDE46B595}" type="presOf" srcId="{849496A7-B74A-4282-95CE-877E5684ACC4}" destId="{5E60E93D-FE0F-404B-ADEA-E87382C5D87B}" srcOrd="0" destOrd="0" presId="urn:microsoft.com/office/officeart/2005/8/layout/cycle5"/>
    <dgm:cxn modelId="{BE0D9D60-EDF6-4CE6-9ABE-D9F890D60CE4}" type="presOf" srcId="{41B25910-5818-4B5E-8FC9-36AD22448136}" destId="{3A3CBDBF-DB16-4BD6-BD17-D098DC750702}" srcOrd="0" destOrd="0" presId="urn:microsoft.com/office/officeart/2005/8/layout/cycle5"/>
    <dgm:cxn modelId="{C1C63349-4DFB-4219-BF11-AADD141FF997}" type="presOf" srcId="{FD432A1E-B0CA-4A5A-A198-6B39ACB8F4D4}" destId="{E80B7DF8-6D24-4D62-B171-35B0E6150A8F}" srcOrd="0" destOrd="0" presId="urn:microsoft.com/office/officeart/2005/8/layout/cycle5"/>
    <dgm:cxn modelId="{A1880FD2-BA54-4616-8A75-58797FCD84D0}" type="presOf" srcId="{717A12BA-BC33-4785-97DF-E864BCF1DE41}" destId="{6BB75F47-5865-4814-9D40-AA7F81964733}" srcOrd="0" destOrd="0" presId="urn:microsoft.com/office/officeart/2005/8/layout/cycle5"/>
    <dgm:cxn modelId="{813D2C0C-F3CF-4E15-9948-F4352A53371D}" srcId="{849496A7-B74A-4282-95CE-877E5684ACC4}" destId="{252ABF49-9823-47AF-985C-3D9ED83CD7D0}" srcOrd="2" destOrd="0" parTransId="{0B41AA9D-E2E4-40BA-9BC6-A8CAEDF9DAE9}" sibTransId="{1F9EE11C-87A6-4C13-B010-DE0A5C305FD5}"/>
    <dgm:cxn modelId="{A38C92AC-8F67-4611-9B07-80360DD5D0D7}" srcId="{849496A7-B74A-4282-95CE-877E5684ACC4}" destId="{2EB3C0D6-4ED4-4CCC-AC90-48EF7EE7ADBF}" srcOrd="1" destOrd="0" parTransId="{3F4E8709-6DE2-49E6-9AE6-22AC434F46CF}" sibTransId="{1791A27F-665A-4CB0-B7AA-0208A96101C3}"/>
    <dgm:cxn modelId="{FF1E3687-21FF-4F20-94F8-F6E2AC417F98}" type="presOf" srcId="{252ABF49-9823-47AF-985C-3D9ED83CD7D0}" destId="{E0FD4FBB-EBE2-446D-81D7-EA51C5380483}" srcOrd="0" destOrd="0" presId="urn:microsoft.com/office/officeart/2005/8/layout/cycle5"/>
    <dgm:cxn modelId="{202FBBB7-18B2-41B5-9729-83EC68DDBBC9}" type="presOf" srcId="{1791A27F-665A-4CB0-B7AA-0208A96101C3}" destId="{FF5B650B-D5AA-44C1-9F70-7CFD75734304}" srcOrd="0" destOrd="0" presId="urn:microsoft.com/office/officeart/2005/8/layout/cycle5"/>
    <dgm:cxn modelId="{E50FE14C-468F-42DF-BD4D-B6FD5D35DCAE}" type="presParOf" srcId="{5E60E93D-FE0F-404B-ADEA-E87382C5D87B}" destId="{E80B7DF8-6D24-4D62-B171-35B0E6150A8F}" srcOrd="0" destOrd="0" presId="urn:microsoft.com/office/officeart/2005/8/layout/cycle5"/>
    <dgm:cxn modelId="{CCDAEC71-B4F1-460A-B4E8-E6E8491F988C}" type="presParOf" srcId="{5E60E93D-FE0F-404B-ADEA-E87382C5D87B}" destId="{A93E8734-D02A-472F-92CF-1DCF3DB11E01}" srcOrd="1" destOrd="0" presId="urn:microsoft.com/office/officeart/2005/8/layout/cycle5"/>
    <dgm:cxn modelId="{7B49CACC-6045-405D-A473-85A5F31ECD82}" type="presParOf" srcId="{5E60E93D-FE0F-404B-ADEA-E87382C5D87B}" destId="{8DCCE8BC-6958-4F49-A403-86E7E1442AC4}" srcOrd="2" destOrd="0" presId="urn:microsoft.com/office/officeart/2005/8/layout/cycle5"/>
    <dgm:cxn modelId="{303B3CB5-DA28-4018-84ED-165D34DD9E71}" type="presParOf" srcId="{5E60E93D-FE0F-404B-ADEA-E87382C5D87B}" destId="{A9A11F9B-A565-40D6-857E-22B829ECD9BE}" srcOrd="3" destOrd="0" presId="urn:microsoft.com/office/officeart/2005/8/layout/cycle5"/>
    <dgm:cxn modelId="{6F8A12B2-D7BD-4E5D-93CB-9CABCDE18D21}" type="presParOf" srcId="{5E60E93D-FE0F-404B-ADEA-E87382C5D87B}" destId="{73D73D44-A528-44BB-8569-E446C367800F}" srcOrd="4" destOrd="0" presId="urn:microsoft.com/office/officeart/2005/8/layout/cycle5"/>
    <dgm:cxn modelId="{FB028DB6-F62E-4893-A4E9-4BC1AFC1B95C}" type="presParOf" srcId="{5E60E93D-FE0F-404B-ADEA-E87382C5D87B}" destId="{FF5B650B-D5AA-44C1-9F70-7CFD75734304}" srcOrd="5" destOrd="0" presId="urn:microsoft.com/office/officeart/2005/8/layout/cycle5"/>
    <dgm:cxn modelId="{AFB27EF2-A7E7-48DC-9B46-471A66DAB3CA}" type="presParOf" srcId="{5E60E93D-FE0F-404B-ADEA-E87382C5D87B}" destId="{E0FD4FBB-EBE2-446D-81D7-EA51C5380483}" srcOrd="6" destOrd="0" presId="urn:microsoft.com/office/officeart/2005/8/layout/cycle5"/>
    <dgm:cxn modelId="{21140890-F6E9-4DC1-AB55-3549B670AE8B}" type="presParOf" srcId="{5E60E93D-FE0F-404B-ADEA-E87382C5D87B}" destId="{8F8E74A2-9E7C-4320-9ADB-775B0678FDE8}" srcOrd="7" destOrd="0" presId="urn:microsoft.com/office/officeart/2005/8/layout/cycle5"/>
    <dgm:cxn modelId="{8DE0BA30-703B-4D7D-BE8A-829A78E74C57}" type="presParOf" srcId="{5E60E93D-FE0F-404B-ADEA-E87382C5D87B}" destId="{B1D2DF90-6862-4F9E-AA05-41E284FF4D8E}" srcOrd="8" destOrd="0" presId="urn:microsoft.com/office/officeart/2005/8/layout/cycle5"/>
    <dgm:cxn modelId="{7C85816B-A066-4FBD-9C5E-33DE5D42E1E6}" type="presParOf" srcId="{5E60E93D-FE0F-404B-ADEA-E87382C5D87B}" destId="{A263C58F-5CAD-4720-B4F2-E0AFB2448347}" srcOrd="9" destOrd="0" presId="urn:microsoft.com/office/officeart/2005/8/layout/cycle5"/>
    <dgm:cxn modelId="{4A1B8F6B-6543-4D72-AF5F-E92E740604D1}" type="presParOf" srcId="{5E60E93D-FE0F-404B-ADEA-E87382C5D87B}" destId="{2281898C-9CBA-412C-8E84-D44E74EE2EC5}" srcOrd="10" destOrd="0" presId="urn:microsoft.com/office/officeart/2005/8/layout/cycle5"/>
    <dgm:cxn modelId="{4CFFD9A3-A4DC-4A7C-AE72-32913D67E51A}" type="presParOf" srcId="{5E60E93D-FE0F-404B-ADEA-E87382C5D87B}" destId="{6BB75F47-5865-4814-9D40-AA7F81964733}" srcOrd="11" destOrd="0" presId="urn:microsoft.com/office/officeart/2005/8/layout/cycle5"/>
    <dgm:cxn modelId="{D3C68503-6D1A-4996-934F-54920E1D1F6B}" type="presParOf" srcId="{5E60E93D-FE0F-404B-ADEA-E87382C5D87B}" destId="{F04B4BEE-4B18-45AA-BB04-97A8D328AF36}" srcOrd="12" destOrd="0" presId="urn:microsoft.com/office/officeart/2005/8/layout/cycle5"/>
    <dgm:cxn modelId="{99C0BCAC-03FC-480D-AE8E-C891E552FC92}" type="presParOf" srcId="{5E60E93D-FE0F-404B-ADEA-E87382C5D87B}" destId="{9D2209F2-68F9-46B0-9FB1-BB27925AC38E}" srcOrd="13" destOrd="0" presId="urn:microsoft.com/office/officeart/2005/8/layout/cycle5"/>
    <dgm:cxn modelId="{ABBC6E50-1362-4FDF-AEAE-3BB22BE83B03}" type="presParOf" srcId="{5E60E93D-FE0F-404B-ADEA-E87382C5D87B}" destId="{3A3CBDBF-DB16-4BD6-BD17-D098DC750702}"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4A250B8-3606-4B6D-8FED-2FAF9D4005A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EC"/>
        </a:p>
      </dgm:t>
    </dgm:pt>
    <dgm:pt modelId="{7DEAF20D-5890-4067-AC50-5DBC1A987C3A}">
      <dgm:prSet phldrT="[Texto]" custT="1"/>
      <dgm:spPr/>
      <dgm:t>
        <a:bodyPr/>
        <a:lstStyle/>
        <a:p>
          <a:r>
            <a:rPr lang="es-EC" sz="2800" b="1" dirty="0" smtClean="0"/>
            <a:t>Impuestos</a:t>
          </a:r>
          <a:endParaRPr lang="es-EC" sz="2800" b="1" dirty="0"/>
        </a:p>
      </dgm:t>
    </dgm:pt>
    <dgm:pt modelId="{7848C8BA-6FC2-471C-A9DC-D733B90D242E}" type="parTrans" cxnId="{B2435F89-5F34-4911-B6C7-D03C67F64DCD}">
      <dgm:prSet/>
      <dgm:spPr/>
      <dgm:t>
        <a:bodyPr/>
        <a:lstStyle/>
        <a:p>
          <a:endParaRPr lang="es-EC"/>
        </a:p>
      </dgm:t>
    </dgm:pt>
    <dgm:pt modelId="{49AF4F38-36B8-4024-8319-AE5E847A1673}" type="sibTrans" cxnId="{B2435F89-5F34-4911-B6C7-D03C67F64DCD}">
      <dgm:prSet/>
      <dgm:spPr>
        <a:solidFill>
          <a:schemeClr val="accent1">
            <a:lumMod val="75000"/>
          </a:schemeClr>
        </a:solidFill>
      </dgm:spPr>
      <dgm:t>
        <a:bodyPr/>
        <a:lstStyle/>
        <a:p>
          <a:endParaRPr lang="es-EC"/>
        </a:p>
      </dgm:t>
    </dgm:pt>
    <dgm:pt modelId="{5B813D7E-F4F3-4174-9240-F21A904EA85F}">
      <dgm:prSet custT="1"/>
      <dgm:spPr/>
      <dgm:t>
        <a:bodyPr/>
        <a:lstStyle/>
        <a:p>
          <a:r>
            <a:rPr lang="es-EC" sz="2800" b="1" dirty="0" smtClean="0"/>
            <a:t>Tasas</a:t>
          </a:r>
          <a:endParaRPr lang="es-EC" sz="2800" b="1" dirty="0"/>
        </a:p>
      </dgm:t>
    </dgm:pt>
    <dgm:pt modelId="{40AE6C7B-4C3D-43BE-924A-73D81AA5F6D9}" type="parTrans" cxnId="{083C3E3B-76BF-453F-BF1D-C42DC892ACF2}">
      <dgm:prSet/>
      <dgm:spPr/>
      <dgm:t>
        <a:bodyPr/>
        <a:lstStyle/>
        <a:p>
          <a:endParaRPr lang="es-EC"/>
        </a:p>
      </dgm:t>
    </dgm:pt>
    <dgm:pt modelId="{7C97793B-4BBC-4E7E-A969-65EC432948CC}" type="sibTrans" cxnId="{083C3E3B-76BF-453F-BF1D-C42DC892ACF2}">
      <dgm:prSet/>
      <dgm:spPr>
        <a:solidFill>
          <a:schemeClr val="accent1">
            <a:lumMod val="75000"/>
          </a:schemeClr>
        </a:solidFill>
      </dgm:spPr>
      <dgm:t>
        <a:bodyPr/>
        <a:lstStyle/>
        <a:p>
          <a:endParaRPr lang="es-EC"/>
        </a:p>
      </dgm:t>
    </dgm:pt>
    <dgm:pt modelId="{75DD027F-1AD7-4E78-AA7A-1BD87713E2BA}">
      <dgm:prSet custT="1"/>
      <dgm:spPr/>
      <dgm:t>
        <a:bodyPr/>
        <a:lstStyle/>
        <a:p>
          <a:r>
            <a:rPr lang="es-EC" sz="2200" b="1" dirty="0" smtClean="0"/>
            <a:t>Contribuciones especiales o de mejora</a:t>
          </a:r>
          <a:endParaRPr lang="es-EC" sz="2200" b="1" dirty="0"/>
        </a:p>
      </dgm:t>
    </dgm:pt>
    <dgm:pt modelId="{B1CDDD11-50EF-4CF6-BCFD-D789D375F3F6}" type="parTrans" cxnId="{2713F8BD-CC54-41AC-A46E-451B25DFF682}">
      <dgm:prSet/>
      <dgm:spPr/>
      <dgm:t>
        <a:bodyPr/>
        <a:lstStyle/>
        <a:p>
          <a:endParaRPr lang="es-EC"/>
        </a:p>
      </dgm:t>
    </dgm:pt>
    <dgm:pt modelId="{1BD62DBB-36C7-4BBF-948F-269E6FC31418}" type="sibTrans" cxnId="{2713F8BD-CC54-41AC-A46E-451B25DFF682}">
      <dgm:prSet/>
      <dgm:spPr/>
      <dgm:t>
        <a:bodyPr/>
        <a:lstStyle/>
        <a:p>
          <a:endParaRPr lang="es-EC"/>
        </a:p>
      </dgm:t>
    </dgm:pt>
    <dgm:pt modelId="{7F33676A-9551-49D3-B0D0-F705C12F00A5}">
      <dgm:prSet phldrT="[Texto]" custT="1"/>
      <dgm:spPr/>
      <dgm:t>
        <a:bodyPr/>
        <a:lstStyle/>
        <a:p>
          <a:r>
            <a:rPr lang="es-EC" sz="2000" dirty="0" smtClean="0"/>
            <a:t>Financian servicios que benefician a la colectividad en general.</a:t>
          </a:r>
          <a:endParaRPr lang="es-EC" sz="2000" dirty="0"/>
        </a:p>
      </dgm:t>
    </dgm:pt>
    <dgm:pt modelId="{A9E0B3EB-6FB3-4CF7-A597-FF182DDE3679}" type="parTrans" cxnId="{365D9A61-2ED3-4096-9D09-08033924FAEF}">
      <dgm:prSet/>
      <dgm:spPr/>
      <dgm:t>
        <a:bodyPr/>
        <a:lstStyle/>
        <a:p>
          <a:endParaRPr lang="es-EC"/>
        </a:p>
      </dgm:t>
    </dgm:pt>
    <dgm:pt modelId="{A6A4700C-36AE-4EDA-AA38-E3B51D38567A}" type="sibTrans" cxnId="{365D9A61-2ED3-4096-9D09-08033924FAEF}">
      <dgm:prSet/>
      <dgm:spPr/>
      <dgm:t>
        <a:bodyPr/>
        <a:lstStyle/>
        <a:p>
          <a:endParaRPr lang="es-EC"/>
        </a:p>
      </dgm:t>
    </dgm:pt>
    <dgm:pt modelId="{75589BF5-B022-434B-BE77-936FD1E538FA}">
      <dgm:prSet custT="1"/>
      <dgm:spPr/>
      <dgm:t>
        <a:bodyPr/>
        <a:lstStyle/>
        <a:p>
          <a:r>
            <a:rPr lang="es-EC" sz="2000" dirty="0" smtClean="0"/>
            <a:t>Financian servicios públicos que benefician a determinados contribuyentes.</a:t>
          </a:r>
          <a:endParaRPr lang="es-EC" sz="2000" dirty="0"/>
        </a:p>
      </dgm:t>
    </dgm:pt>
    <dgm:pt modelId="{A553DF2E-3A16-4298-A683-FE7103539DCA}" type="parTrans" cxnId="{76084EE7-0BAD-44BD-96EE-244E5ABC8298}">
      <dgm:prSet/>
      <dgm:spPr/>
      <dgm:t>
        <a:bodyPr/>
        <a:lstStyle/>
        <a:p>
          <a:endParaRPr lang="es-EC"/>
        </a:p>
      </dgm:t>
    </dgm:pt>
    <dgm:pt modelId="{6C77FD82-2A00-4E89-81E6-D959BC8A4B43}" type="sibTrans" cxnId="{76084EE7-0BAD-44BD-96EE-244E5ABC8298}">
      <dgm:prSet/>
      <dgm:spPr/>
      <dgm:t>
        <a:bodyPr/>
        <a:lstStyle/>
        <a:p>
          <a:endParaRPr lang="es-EC"/>
        </a:p>
      </dgm:t>
    </dgm:pt>
    <dgm:pt modelId="{18C98EFE-B078-4C1E-BF02-66D4542FC029}">
      <dgm:prSet custT="1"/>
      <dgm:spPr/>
      <dgm:t>
        <a:bodyPr/>
        <a:lstStyle/>
        <a:p>
          <a:r>
            <a:rPr lang="es-EC" sz="2000" dirty="0" smtClean="0"/>
            <a:t>Financian gastos generales relativos a beneficios especiales para determinados grupos. </a:t>
          </a:r>
          <a:endParaRPr lang="es-EC" sz="2000" dirty="0"/>
        </a:p>
      </dgm:t>
    </dgm:pt>
    <dgm:pt modelId="{A23061D5-3530-4DC6-A8E0-C557C6B1F0F1}" type="parTrans" cxnId="{4678ADD8-9D4B-447D-9FC0-1C19DF84826E}">
      <dgm:prSet/>
      <dgm:spPr/>
      <dgm:t>
        <a:bodyPr/>
        <a:lstStyle/>
        <a:p>
          <a:endParaRPr lang="es-EC"/>
        </a:p>
      </dgm:t>
    </dgm:pt>
    <dgm:pt modelId="{18D1DCA4-8552-4D85-9B1E-2D767DDC0AAB}" type="sibTrans" cxnId="{4678ADD8-9D4B-447D-9FC0-1C19DF84826E}">
      <dgm:prSet/>
      <dgm:spPr/>
      <dgm:t>
        <a:bodyPr/>
        <a:lstStyle/>
        <a:p>
          <a:endParaRPr lang="es-EC"/>
        </a:p>
      </dgm:t>
    </dgm:pt>
    <dgm:pt modelId="{B3406E79-4D49-4578-B0F7-0F563A3D0EF0}" type="pres">
      <dgm:prSet presAssocID="{74A250B8-3606-4B6D-8FED-2FAF9D4005A9}" presName="Name0" presStyleCnt="0">
        <dgm:presLayoutVars>
          <dgm:dir/>
          <dgm:animLvl val="lvl"/>
          <dgm:resizeHandles val="exact"/>
        </dgm:presLayoutVars>
      </dgm:prSet>
      <dgm:spPr/>
      <dgm:t>
        <a:bodyPr/>
        <a:lstStyle/>
        <a:p>
          <a:endParaRPr lang="es-EC"/>
        </a:p>
      </dgm:t>
    </dgm:pt>
    <dgm:pt modelId="{4AAA3818-E918-4D29-B94C-EA944AD667C2}" type="pres">
      <dgm:prSet presAssocID="{74A250B8-3606-4B6D-8FED-2FAF9D4005A9}" presName="tSp" presStyleCnt="0"/>
      <dgm:spPr/>
    </dgm:pt>
    <dgm:pt modelId="{D0A2214D-EBCF-4708-A3EF-FB994808E18F}" type="pres">
      <dgm:prSet presAssocID="{74A250B8-3606-4B6D-8FED-2FAF9D4005A9}" presName="bSp" presStyleCnt="0"/>
      <dgm:spPr/>
    </dgm:pt>
    <dgm:pt modelId="{653DBCE8-27AC-4CA7-A35C-196E836652D3}" type="pres">
      <dgm:prSet presAssocID="{74A250B8-3606-4B6D-8FED-2FAF9D4005A9}" presName="process" presStyleCnt="0"/>
      <dgm:spPr/>
    </dgm:pt>
    <dgm:pt modelId="{4C2CA351-1DCD-4BF6-A4A2-7F585C667790}" type="pres">
      <dgm:prSet presAssocID="{7DEAF20D-5890-4067-AC50-5DBC1A987C3A}" presName="composite1" presStyleCnt="0"/>
      <dgm:spPr/>
    </dgm:pt>
    <dgm:pt modelId="{D47ABCCF-1070-47D8-BE4A-1691668076C7}" type="pres">
      <dgm:prSet presAssocID="{7DEAF20D-5890-4067-AC50-5DBC1A987C3A}" presName="dummyNode1" presStyleLbl="node1" presStyleIdx="0" presStyleCnt="3"/>
      <dgm:spPr/>
    </dgm:pt>
    <dgm:pt modelId="{BB61FA79-4940-411B-97A5-FA00F1159531}" type="pres">
      <dgm:prSet presAssocID="{7DEAF20D-5890-4067-AC50-5DBC1A987C3A}" presName="childNode1" presStyleLbl="bgAcc1" presStyleIdx="0" presStyleCnt="3">
        <dgm:presLayoutVars>
          <dgm:bulletEnabled val="1"/>
        </dgm:presLayoutVars>
      </dgm:prSet>
      <dgm:spPr/>
      <dgm:t>
        <a:bodyPr/>
        <a:lstStyle/>
        <a:p>
          <a:endParaRPr lang="es-EC"/>
        </a:p>
      </dgm:t>
    </dgm:pt>
    <dgm:pt modelId="{39E3DCF3-DB27-4383-B0A5-878F2FBB8C54}" type="pres">
      <dgm:prSet presAssocID="{7DEAF20D-5890-4067-AC50-5DBC1A987C3A}" presName="childNode1tx" presStyleLbl="bgAcc1" presStyleIdx="0" presStyleCnt="3">
        <dgm:presLayoutVars>
          <dgm:bulletEnabled val="1"/>
        </dgm:presLayoutVars>
      </dgm:prSet>
      <dgm:spPr/>
      <dgm:t>
        <a:bodyPr/>
        <a:lstStyle/>
        <a:p>
          <a:endParaRPr lang="es-EC"/>
        </a:p>
      </dgm:t>
    </dgm:pt>
    <dgm:pt modelId="{012F07E4-2437-47AD-849B-9D5C3A444054}" type="pres">
      <dgm:prSet presAssocID="{7DEAF20D-5890-4067-AC50-5DBC1A987C3A}" presName="parentNode1" presStyleLbl="node1" presStyleIdx="0" presStyleCnt="3">
        <dgm:presLayoutVars>
          <dgm:chMax val="1"/>
          <dgm:bulletEnabled val="1"/>
        </dgm:presLayoutVars>
      </dgm:prSet>
      <dgm:spPr/>
      <dgm:t>
        <a:bodyPr/>
        <a:lstStyle/>
        <a:p>
          <a:endParaRPr lang="es-EC"/>
        </a:p>
      </dgm:t>
    </dgm:pt>
    <dgm:pt modelId="{34B5965F-E28F-494F-9851-07B936E2A2B1}" type="pres">
      <dgm:prSet presAssocID="{7DEAF20D-5890-4067-AC50-5DBC1A987C3A}" presName="connSite1" presStyleCnt="0"/>
      <dgm:spPr/>
    </dgm:pt>
    <dgm:pt modelId="{B09995CF-B0A9-4499-A05C-C64F173501E8}" type="pres">
      <dgm:prSet presAssocID="{49AF4F38-36B8-4024-8319-AE5E847A1673}" presName="Name9" presStyleLbl="sibTrans2D1" presStyleIdx="0" presStyleCnt="2" custFlipVert="0" custFlipHor="1" custScaleX="6347" custScaleY="1590"/>
      <dgm:spPr/>
      <dgm:t>
        <a:bodyPr/>
        <a:lstStyle/>
        <a:p>
          <a:endParaRPr lang="es-EC"/>
        </a:p>
      </dgm:t>
    </dgm:pt>
    <dgm:pt modelId="{D045B88A-ABB2-43AA-B6BF-97B8E3C2C537}" type="pres">
      <dgm:prSet presAssocID="{5B813D7E-F4F3-4174-9240-F21A904EA85F}" presName="composite2" presStyleCnt="0"/>
      <dgm:spPr/>
    </dgm:pt>
    <dgm:pt modelId="{89E73EC8-8CC1-48FA-A847-F27C86C1411D}" type="pres">
      <dgm:prSet presAssocID="{5B813D7E-F4F3-4174-9240-F21A904EA85F}" presName="dummyNode2" presStyleLbl="node1" presStyleIdx="0" presStyleCnt="3"/>
      <dgm:spPr/>
    </dgm:pt>
    <dgm:pt modelId="{61AC68A3-4FF0-4A2D-8320-D2097AAD042B}" type="pres">
      <dgm:prSet presAssocID="{5B813D7E-F4F3-4174-9240-F21A904EA85F}" presName="childNode2" presStyleLbl="bgAcc1" presStyleIdx="1" presStyleCnt="3">
        <dgm:presLayoutVars>
          <dgm:bulletEnabled val="1"/>
        </dgm:presLayoutVars>
      </dgm:prSet>
      <dgm:spPr/>
      <dgm:t>
        <a:bodyPr/>
        <a:lstStyle/>
        <a:p>
          <a:endParaRPr lang="es-EC"/>
        </a:p>
      </dgm:t>
    </dgm:pt>
    <dgm:pt modelId="{F0AB7F73-7C1C-4563-8E63-673E250D8458}" type="pres">
      <dgm:prSet presAssocID="{5B813D7E-F4F3-4174-9240-F21A904EA85F}" presName="childNode2tx" presStyleLbl="bgAcc1" presStyleIdx="1" presStyleCnt="3">
        <dgm:presLayoutVars>
          <dgm:bulletEnabled val="1"/>
        </dgm:presLayoutVars>
      </dgm:prSet>
      <dgm:spPr/>
      <dgm:t>
        <a:bodyPr/>
        <a:lstStyle/>
        <a:p>
          <a:endParaRPr lang="es-EC"/>
        </a:p>
      </dgm:t>
    </dgm:pt>
    <dgm:pt modelId="{C72E5EFE-3049-4962-87D2-E09F7EC1D18F}" type="pres">
      <dgm:prSet presAssocID="{5B813D7E-F4F3-4174-9240-F21A904EA85F}" presName="parentNode2" presStyleLbl="node1" presStyleIdx="1" presStyleCnt="3">
        <dgm:presLayoutVars>
          <dgm:chMax val="0"/>
          <dgm:bulletEnabled val="1"/>
        </dgm:presLayoutVars>
      </dgm:prSet>
      <dgm:spPr/>
      <dgm:t>
        <a:bodyPr/>
        <a:lstStyle/>
        <a:p>
          <a:endParaRPr lang="es-EC"/>
        </a:p>
      </dgm:t>
    </dgm:pt>
    <dgm:pt modelId="{0DD4FA6D-430D-4B34-A8B0-FC0B9D7B2CC9}" type="pres">
      <dgm:prSet presAssocID="{5B813D7E-F4F3-4174-9240-F21A904EA85F}" presName="connSite2" presStyleCnt="0"/>
      <dgm:spPr/>
    </dgm:pt>
    <dgm:pt modelId="{5300995B-3F41-4483-8EA8-FBAB5D8D3249}" type="pres">
      <dgm:prSet presAssocID="{7C97793B-4BBC-4E7E-A969-65EC432948CC}" presName="Name18" presStyleLbl="sibTrans2D1" presStyleIdx="1" presStyleCnt="2" custAng="832851" custScaleX="13888" custScaleY="22544" custLinFactNeighborX="18386" custLinFactNeighborY="11447"/>
      <dgm:spPr/>
      <dgm:t>
        <a:bodyPr/>
        <a:lstStyle/>
        <a:p>
          <a:endParaRPr lang="es-EC"/>
        </a:p>
      </dgm:t>
    </dgm:pt>
    <dgm:pt modelId="{D8CA94D6-7D87-46D0-92E0-B576DDB6AE9D}" type="pres">
      <dgm:prSet presAssocID="{75DD027F-1AD7-4E78-AA7A-1BD87713E2BA}" presName="composite1" presStyleCnt="0"/>
      <dgm:spPr/>
    </dgm:pt>
    <dgm:pt modelId="{5D595529-5E71-449A-A7F2-E95BC4A3A3A1}" type="pres">
      <dgm:prSet presAssocID="{75DD027F-1AD7-4E78-AA7A-1BD87713E2BA}" presName="dummyNode1" presStyleLbl="node1" presStyleIdx="1" presStyleCnt="3"/>
      <dgm:spPr/>
    </dgm:pt>
    <dgm:pt modelId="{989424D8-F120-4F57-AC38-F09030E04ADB}" type="pres">
      <dgm:prSet presAssocID="{75DD027F-1AD7-4E78-AA7A-1BD87713E2BA}" presName="childNode1" presStyleLbl="bgAcc1" presStyleIdx="2" presStyleCnt="3" custScaleX="114031" custLinFactNeighborX="-7159" custLinFactNeighborY="-11674">
        <dgm:presLayoutVars>
          <dgm:bulletEnabled val="1"/>
        </dgm:presLayoutVars>
      </dgm:prSet>
      <dgm:spPr/>
      <dgm:t>
        <a:bodyPr/>
        <a:lstStyle/>
        <a:p>
          <a:endParaRPr lang="es-EC"/>
        </a:p>
      </dgm:t>
    </dgm:pt>
    <dgm:pt modelId="{D41D2707-8B85-4149-9045-5F1829E45F23}" type="pres">
      <dgm:prSet presAssocID="{75DD027F-1AD7-4E78-AA7A-1BD87713E2BA}" presName="childNode1tx" presStyleLbl="bgAcc1" presStyleIdx="2" presStyleCnt="3">
        <dgm:presLayoutVars>
          <dgm:bulletEnabled val="1"/>
        </dgm:presLayoutVars>
      </dgm:prSet>
      <dgm:spPr/>
      <dgm:t>
        <a:bodyPr/>
        <a:lstStyle/>
        <a:p>
          <a:endParaRPr lang="es-EC"/>
        </a:p>
      </dgm:t>
    </dgm:pt>
    <dgm:pt modelId="{7F6D967D-6B44-46A2-9E01-77A0B7987127}" type="pres">
      <dgm:prSet presAssocID="{75DD027F-1AD7-4E78-AA7A-1BD87713E2BA}" presName="parentNode1" presStyleLbl="node1" presStyleIdx="2" presStyleCnt="3" custScaleX="145107" custLinFactNeighborX="-962" custLinFactNeighborY="5287">
        <dgm:presLayoutVars>
          <dgm:chMax val="1"/>
          <dgm:bulletEnabled val="1"/>
        </dgm:presLayoutVars>
      </dgm:prSet>
      <dgm:spPr/>
      <dgm:t>
        <a:bodyPr/>
        <a:lstStyle/>
        <a:p>
          <a:endParaRPr lang="es-EC"/>
        </a:p>
      </dgm:t>
    </dgm:pt>
    <dgm:pt modelId="{7A0C3AED-4849-4D72-9EBE-E4DDFB9682D0}" type="pres">
      <dgm:prSet presAssocID="{75DD027F-1AD7-4E78-AA7A-1BD87713E2BA}" presName="connSite1" presStyleCnt="0"/>
      <dgm:spPr/>
    </dgm:pt>
  </dgm:ptLst>
  <dgm:cxnLst>
    <dgm:cxn modelId="{4678ADD8-9D4B-447D-9FC0-1C19DF84826E}" srcId="{75DD027F-1AD7-4E78-AA7A-1BD87713E2BA}" destId="{18C98EFE-B078-4C1E-BF02-66D4542FC029}" srcOrd="0" destOrd="0" parTransId="{A23061D5-3530-4DC6-A8E0-C557C6B1F0F1}" sibTransId="{18D1DCA4-8552-4D85-9B1E-2D767DDC0AAB}"/>
    <dgm:cxn modelId="{0F85390D-61F9-4BDD-A509-6624E4A43AA1}" type="presOf" srcId="{7DEAF20D-5890-4067-AC50-5DBC1A987C3A}" destId="{012F07E4-2437-47AD-849B-9D5C3A444054}" srcOrd="0" destOrd="0" presId="urn:microsoft.com/office/officeart/2005/8/layout/hProcess4"/>
    <dgm:cxn modelId="{9C9C597E-E8A9-4F8B-B740-7B48F23D96B5}" type="presOf" srcId="{49AF4F38-36B8-4024-8319-AE5E847A1673}" destId="{B09995CF-B0A9-4499-A05C-C64F173501E8}" srcOrd="0" destOrd="0" presId="urn:microsoft.com/office/officeart/2005/8/layout/hProcess4"/>
    <dgm:cxn modelId="{47D39982-3A59-4C4F-A7BC-81307EF8381B}" type="presOf" srcId="{7F33676A-9551-49D3-B0D0-F705C12F00A5}" destId="{BB61FA79-4940-411B-97A5-FA00F1159531}" srcOrd="0" destOrd="0" presId="urn:microsoft.com/office/officeart/2005/8/layout/hProcess4"/>
    <dgm:cxn modelId="{19331F1E-0C8E-49F0-A600-A59B7FA29C62}" type="presOf" srcId="{75589BF5-B022-434B-BE77-936FD1E538FA}" destId="{61AC68A3-4FF0-4A2D-8320-D2097AAD042B}" srcOrd="0" destOrd="0" presId="urn:microsoft.com/office/officeart/2005/8/layout/hProcess4"/>
    <dgm:cxn modelId="{2713F8BD-CC54-41AC-A46E-451B25DFF682}" srcId="{74A250B8-3606-4B6D-8FED-2FAF9D4005A9}" destId="{75DD027F-1AD7-4E78-AA7A-1BD87713E2BA}" srcOrd="2" destOrd="0" parTransId="{B1CDDD11-50EF-4CF6-BCFD-D789D375F3F6}" sibTransId="{1BD62DBB-36C7-4BBF-948F-269E6FC31418}"/>
    <dgm:cxn modelId="{2B7CAD53-667F-49F5-85D7-02E0EA2CD3F4}" type="presOf" srcId="{74A250B8-3606-4B6D-8FED-2FAF9D4005A9}" destId="{B3406E79-4D49-4578-B0F7-0F563A3D0EF0}" srcOrd="0" destOrd="0" presId="urn:microsoft.com/office/officeart/2005/8/layout/hProcess4"/>
    <dgm:cxn modelId="{73AB80FD-4BA9-43FF-8C01-E1D7A343EE3C}" type="presOf" srcId="{18C98EFE-B078-4C1E-BF02-66D4542FC029}" destId="{989424D8-F120-4F57-AC38-F09030E04ADB}" srcOrd="0" destOrd="0" presId="urn:microsoft.com/office/officeart/2005/8/layout/hProcess4"/>
    <dgm:cxn modelId="{430B7464-52A0-4C83-9BD1-F4945BD00FC6}" type="presOf" srcId="{18C98EFE-B078-4C1E-BF02-66D4542FC029}" destId="{D41D2707-8B85-4149-9045-5F1829E45F23}" srcOrd="1" destOrd="0" presId="urn:microsoft.com/office/officeart/2005/8/layout/hProcess4"/>
    <dgm:cxn modelId="{76084EE7-0BAD-44BD-96EE-244E5ABC8298}" srcId="{5B813D7E-F4F3-4174-9240-F21A904EA85F}" destId="{75589BF5-B022-434B-BE77-936FD1E538FA}" srcOrd="0" destOrd="0" parTransId="{A553DF2E-3A16-4298-A683-FE7103539DCA}" sibTransId="{6C77FD82-2A00-4E89-81E6-D959BC8A4B43}"/>
    <dgm:cxn modelId="{083C3E3B-76BF-453F-BF1D-C42DC892ACF2}" srcId="{74A250B8-3606-4B6D-8FED-2FAF9D4005A9}" destId="{5B813D7E-F4F3-4174-9240-F21A904EA85F}" srcOrd="1" destOrd="0" parTransId="{40AE6C7B-4C3D-43BE-924A-73D81AA5F6D9}" sibTransId="{7C97793B-4BBC-4E7E-A969-65EC432948CC}"/>
    <dgm:cxn modelId="{365D9A61-2ED3-4096-9D09-08033924FAEF}" srcId="{7DEAF20D-5890-4067-AC50-5DBC1A987C3A}" destId="{7F33676A-9551-49D3-B0D0-F705C12F00A5}" srcOrd="0" destOrd="0" parTransId="{A9E0B3EB-6FB3-4CF7-A597-FF182DDE3679}" sibTransId="{A6A4700C-36AE-4EDA-AA38-E3B51D38567A}"/>
    <dgm:cxn modelId="{AF688070-0D5E-43A2-AFA0-0B80A902AD45}" type="presOf" srcId="{75589BF5-B022-434B-BE77-936FD1E538FA}" destId="{F0AB7F73-7C1C-4563-8E63-673E250D8458}" srcOrd="1" destOrd="0" presId="urn:microsoft.com/office/officeart/2005/8/layout/hProcess4"/>
    <dgm:cxn modelId="{B2435F89-5F34-4911-B6C7-D03C67F64DCD}" srcId="{74A250B8-3606-4B6D-8FED-2FAF9D4005A9}" destId="{7DEAF20D-5890-4067-AC50-5DBC1A987C3A}" srcOrd="0" destOrd="0" parTransId="{7848C8BA-6FC2-471C-A9DC-D733B90D242E}" sibTransId="{49AF4F38-36B8-4024-8319-AE5E847A1673}"/>
    <dgm:cxn modelId="{3D696A67-1489-42D3-9E89-C29FC59B2452}" type="presOf" srcId="{7C97793B-4BBC-4E7E-A969-65EC432948CC}" destId="{5300995B-3F41-4483-8EA8-FBAB5D8D3249}" srcOrd="0" destOrd="0" presId="urn:microsoft.com/office/officeart/2005/8/layout/hProcess4"/>
    <dgm:cxn modelId="{F5BE3941-1640-48E2-9658-F5BA47F5F52C}" type="presOf" srcId="{5B813D7E-F4F3-4174-9240-F21A904EA85F}" destId="{C72E5EFE-3049-4962-87D2-E09F7EC1D18F}" srcOrd="0" destOrd="0" presId="urn:microsoft.com/office/officeart/2005/8/layout/hProcess4"/>
    <dgm:cxn modelId="{89B3BF48-5479-4A05-817E-F8286F02F318}" type="presOf" srcId="{75DD027F-1AD7-4E78-AA7A-1BD87713E2BA}" destId="{7F6D967D-6B44-46A2-9E01-77A0B7987127}" srcOrd="0" destOrd="0" presId="urn:microsoft.com/office/officeart/2005/8/layout/hProcess4"/>
    <dgm:cxn modelId="{59F5B8E4-69EF-4F58-857D-B260B636BBE4}" type="presOf" srcId="{7F33676A-9551-49D3-B0D0-F705C12F00A5}" destId="{39E3DCF3-DB27-4383-B0A5-878F2FBB8C54}" srcOrd="1" destOrd="0" presId="urn:microsoft.com/office/officeart/2005/8/layout/hProcess4"/>
    <dgm:cxn modelId="{5A9E1A06-1131-475B-AE59-DDEB023F4ED6}" type="presParOf" srcId="{B3406E79-4D49-4578-B0F7-0F563A3D0EF0}" destId="{4AAA3818-E918-4D29-B94C-EA944AD667C2}" srcOrd="0" destOrd="0" presId="urn:microsoft.com/office/officeart/2005/8/layout/hProcess4"/>
    <dgm:cxn modelId="{AE405E3C-81F3-4EE4-A85F-44C6AB4BE154}" type="presParOf" srcId="{B3406E79-4D49-4578-B0F7-0F563A3D0EF0}" destId="{D0A2214D-EBCF-4708-A3EF-FB994808E18F}" srcOrd="1" destOrd="0" presId="urn:microsoft.com/office/officeart/2005/8/layout/hProcess4"/>
    <dgm:cxn modelId="{B9E7DAF5-02DD-4E7D-B654-4B6BDB7F53D9}" type="presParOf" srcId="{B3406E79-4D49-4578-B0F7-0F563A3D0EF0}" destId="{653DBCE8-27AC-4CA7-A35C-196E836652D3}" srcOrd="2" destOrd="0" presId="urn:microsoft.com/office/officeart/2005/8/layout/hProcess4"/>
    <dgm:cxn modelId="{8D0244E3-6F0C-4A83-BF5E-37BEA3476D58}" type="presParOf" srcId="{653DBCE8-27AC-4CA7-A35C-196E836652D3}" destId="{4C2CA351-1DCD-4BF6-A4A2-7F585C667790}" srcOrd="0" destOrd="0" presId="urn:microsoft.com/office/officeart/2005/8/layout/hProcess4"/>
    <dgm:cxn modelId="{91C7F8F6-1AAD-493E-94CC-01F741108A7E}" type="presParOf" srcId="{4C2CA351-1DCD-4BF6-A4A2-7F585C667790}" destId="{D47ABCCF-1070-47D8-BE4A-1691668076C7}" srcOrd="0" destOrd="0" presId="urn:microsoft.com/office/officeart/2005/8/layout/hProcess4"/>
    <dgm:cxn modelId="{B9474749-F68C-411B-B921-7BC88458CC5F}" type="presParOf" srcId="{4C2CA351-1DCD-4BF6-A4A2-7F585C667790}" destId="{BB61FA79-4940-411B-97A5-FA00F1159531}" srcOrd="1" destOrd="0" presId="urn:microsoft.com/office/officeart/2005/8/layout/hProcess4"/>
    <dgm:cxn modelId="{CF852F75-0EBB-4540-8B37-CA55B3338000}" type="presParOf" srcId="{4C2CA351-1DCD-4BF6-A4A2-7F585C667790}" destId="{39E3DCF3-DB27-4383-B0A5-878F2FBB8C54}" srcOrd="2" destOrd="0" presId="urn:microsoft.com/office/officeart/2005/8/layout/hProcess4"/>
    <dgm:cxn modelId="{BFE9249B-3759-40C7-9077-C01F9CCAFEB3}" type="presParOf" srcId="{4C2CA351-1DCD-4BF6-A4A2-7F585C667790}" destId="{012F07E4-2437-47AD-849B-9D5C3A444054}" srcOrd="3" destOrd="0" presId="urn:microsoft.com/office/officeart/2005/8/layout/hProcess4"/>
    <dgm:cxn modelId="{99660690-BFB8-4D3A-98CD-6F3FF4BD2DDD}" type="presParOf" srcId="{4C2CA351-1DCD-4BF6-A4A2-7F585C667790}" destId="{34B5965F-E28F-494F-9851-07B936E2A2B1}" srcOrd="4" destOrd="0" presId="urn:microsoft.com/office/officeart/2005/8/layout/hProcess4"/>
    <dgm:cxn modelId="{58725F9B-54B2-4CCA-899C-7388A8D4A169}" type="presParOf" srcId="{653DBCE8-27AC-4CA7-A35C-196E836652D3}" destId="{B09995CF-B0A9-4499-A05C-C64F173501E8}" srcOrd="1" destOrd="0" presId="urn:microsoft.com/office/officeart/2005/8/layout/hProcess4"/>
    <dgm:cxn modelId="{CF00DD24-68FF-4902-9718-2FCC71323756}" type="presParOf" srcId="{653DBCE8-27AC-4CA7-A35C-196E836652D3}" destId="{D045B88A-ABB2-43AA-B6BF-97B8E3C2C537}" srcOrd="2" destOrd="0" presId="urn:microsoft.com/office/officeart/2005/8/layout/hProcess4"/>
    <dgm:cxn modelId="{9EBC6A2A-8972-4EBF-BF5C-F6D0E9E16E16}" type="presParOf" srcId="{D045B88A-ABB2-43AA-B6BF-97B8E3C2C537}" destId="{89E73EC8-8CC1-48FA-A847-F27C86C1411D}" srcOrd="0" destOrd="0" presId="urn:microsoft.com/office/officeart/2005/8/layout/hProcess4"/>
    <dgm:cxn modelId="{6F46C440-E93F-4030-979D-E5868004C6E8}" type="presParOf" srcId="{D045B88A-ABB2-43AA-B6BF-97B8E3C2C537}" destId="{61AC68A3-4FF0-4A2D-8320-D2097AAD042B}" srcOrd="1" destOrd="0" presId="urn:microsoft.com/office/officeart/2005/8/layout/hProcess4"/>
    <dgm:cxn modelId="{0225F053-508B-4C95-9FA0-A62DE9E45E0A}" type="presParOf" srcId="{D045B88A-ABB2-43AA-B6BF-97B8E3C2C537}" destId="{F0AB7F73-7C1C-4563-8E63-673E250D8458}" srcOrd="2" destOrd="0" presId="urn:microsoft.com/office/officeart/2005/8/layout/hProcess4"/>
    <dgm:cxn modelId="{B1AED4D1-68A0-4043-869C-C67198DD5D65}" type="presParOf" srcId="{D045B88A-ABB2-43AA-B6BF-97B8E3C2C537}" destId="{C72E5EFE-3049-4962-87D2-E09F7EC1D18F}" srcOrd="3" destOrd="0" presId="urn:microsoft.com/office/officeart/2005/8/layout/hProcess4"/>
    <dgm:cxn modelId="{8B0017B6-F08E-4E6D-A863-61338B251051}" type="presParOf" srcId="{D045B88A-ABB2-43AA-B6BF-97B8E3C2C537}" destId="{0DD4FA6D-430D-4B34-A8B0-FC0B9D7B2CC9}" srcOrd="4" destOrd="0" presId="urn:microsoft.com/office/officeart/2005/8/layout/hProcess4"/>
    <dgm:cxn modelId="{80DE24B2-9BAB-4687-80B5-D2453C436CCE}" type="presParOf" srcId="{653DBCE8-27AC-4CA7-A35C-196E836652D3}" destId="{5300995B-3F41-4483-8EA8-FBAB5D8D3249}" srcOrd="3" destOrd="0" presId="urn:microsoft.com/office/officeart/2005/8/layout/hProcess4"/>
    <dgm:cxn modelId="{DE4A44FE-8EC9-418B-9A52-844A96D1C193}" type="presParOf" srcId="{653DBCE8-27AC-4CA7-A35C-196E836652D3}" destId="{D8CA94D6-7D87-46D0-92E0-B576DDB6AE9D}" srcOrd="4" destOrd="0" presId="urn:microsoft.com/office/officeart/2005/8/layout/hProcess4"/>
    <dgm:cxn modelId="{72A5E023-88AB-4234-9707-98EF836DE0B6}" type="presParOf" srcId="{D8CA94D6-7D87-46D0-92E0-B576DDB6AE9D}" destId="{5D595529-5E71-449A-A7F2-E95BC4A3A3A1}" srcOrd="0" destOrd="0" presId="urn:microsoft.com/office/officeart/2005/8/layout/hProcess4"/>
    <dgm:cxn modelId="{7D2C150A-663B-43A8-92E9-233754825BBC}" type="presParOf" srcId="{D8CA94D6-7D87-46D0-92E0-B576DDB6AE9D}" destId="{989424D8-F120-4F57-AC38-F09030E04ADB}" srcOrd="1" destOrd="0" presId="urn:microsoft.com/office/officeart/2005/8/layout/hProcess4"/>
    <dgm:cxn modelId="{E1122CD4-6D2A-42D7-87D4-31A5EAC4DB9E}" type="presParOf" srcId="{D8CA94D6-7D87-46D0-92E0-B576DDB6AE9D}" destId="{D41D2707-8B85-4149-9045-5F1829E45F23}" srcOrd="2" destOrd="0" presId="urn:microsoft.com/office/officeart/2005/8/layout/hProcess4"/>
    <dgm:cxn modelId="{FD0C247F-EA6A-4B81-A75D-5EEE9EDDF820}" type="presParOf" srcId="{D8CA94D6-7D87-46D0-92E0-B576DDB6AE9D}" destId="{7F6D967D-6B44-46A2-9E01-77A0B7987127}" srcOrd="3" destOrd="0" presId="urn:microsoft.com/office/officeart/2005/8/layout/hProcess4"/>
    <dgm:cxn modelId="{9AD29DCD-F2E1-4005-B7FA-6E270EF480E9}" type="presParOf" srcId="{D8CA94D6-7D87-46D0-92E0-B576DDB6AE9D}" destId="{7A0C3AED-4849-4D72-9EBE-E4DDFB9682D0}" srcOrd="4" destOrd="0" presId="urn:microsoft.com/office/officeart/2005/8/layout/h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E49BF0B-2AA0-4481-8989-DA2C38FE17B4}" type="doc">
      <dgm:prSet loTypeId="urn:microsoft.com/office/officeart/2005/8/layout/lProcess1" loCatId="process" qsTypeId="urn:microsoft.com/office/officeart/2005/8/quickstyle/simple3" qsCatId="simple" csTypeId="urn:microsoft.com/office/officeart/2005/8/colors/accent1_2" csCatId="accent1" phldr="1"/>
      <dgm:spPr/>
      <dgm:t>
        <a:bodyPr/>
        <a:lstStyle/>
        <a:p>
          <a:endParaRPr lang="es-EC"/>
        </a:p>
      </dgm:t>
    </dgm:pt>
    <dgm:pt modelId="{E3B2FFF6-C05F-468C-B5F6-1EC9C0199F31}">
      <dgm:prSet phldrT="[Texto]"/>
      <dgm:spPr/>
      <dgm:t>
        <a:bodyPr/>
        <a:lstStyle/>
        <a:p>
          <a:r>
            <a:rPr lang="es-EC" dirty="0" smtClean="0"/>
            <a:t>Se aplica sobre aquellas rentas que obtengan las personas</a:t>
          </a:r>
          <a:endParaRPr lang="es-EC" dirty="0"/>
        </a:p>
      </dgm:t>
    </dgm:pt>
    <dgm:pt modelId="{EAF02665-2B21-41F0-BB2F-40C750A2B076}" type="parTrans" cxnId="{E414BA50-0E23-43FD-9231-1F1ACE17BCEF}">
      <dgm:prSet/>
      <dgm:spPr/>
      <dgm:t>
        <a:bodyPr/>
        <a:lstStyle/>
        <a:p>
          <a:endParaRPr lang="es-EC"/>
        </a:p>
      </dgm:t>
    </dgm:pt>
    <dgm:pt modelId="{541E2EFF-E354-4DAC-B729-9B8A4109CFF0}" type="sibTrans" cxnId="{E414BA50-0E23-43FD-9231-1F1ACE17BCEF}">
      <dgm:prSet/>
      <dgm:spPr/>
      <dgm:t>
        <a:bodyPr/>
        <a:lstStyle/>
        <a:p>
          <a:endParaRPr lang="es-EC"/>
        </a:p>
      </dgm:t>
    </dgm:pt>
    <dgm:pt modelId="{F114C76F-2DA8-4C5F-9B28-F5A107EB38B0}">
      <dgm:prSet phldrT="[Texto]"/>
      <dgm:spPr/>
      <dgm:t>
        <a:bodyPr/>
        <a:lstStyle/>
        <a:p>
          <a:r>
            <a:rPr lang="es-EC" dirty="0" smtClean="0"/>
            <a:t>Naturales, las sucesiones indivisas y las sociedades.</a:t>
          </a:r>
          <a:endParaRPr lang="es-EC" dirty="0"/>
        </a:p>
      </dgm:t>
    </dgm:pt>
    <dgm:pt modelId="{35873B69-979C-4043-97B4-23B539A092F4}" type="parTrans" cxnId="{4DCFFC85-F5A4-4095-BB7F-7CC204DB1654}">
      <dgm:prSet/>
      <dgm:spPr/>
      <dgm:t>
        <a:bodyPr/>
        <a:lstStyle/>
        <a:p>
          <a:endParaRPr lang="es-EC"/>
        </a:p>
      </dgm:t>
    </dgm:pt>
    <dgm:pt modelId="{F35B666D-3016-4AC7-A34E-52C9211BAEED}" type="sibTrans" cxnId="{4DCFFC85-F5A4-4095-BB7F-7CC204DB1654}">
      <dgm:prSet/>
      <dgm:spPr/>
      <dgm:t>
        <a:bodyPr/>
        <a:lstStyle/>
        <a:p>
          <a:endParaRPr lang="es-EC"/>
        </a:p>
      </dgm:t>
    </dgm:pt>
    <dgm:pt modelId="{1A8B96AC-9F5D-4C58-8854-AFF0F2A5493A}">
      <dgm:prSet phldrT="[Texto]"/>
      <dgm:spPr/>
      <dgm:t>
        <a:bodyPr/>
        <a:lstStyle/>
        <a:p>
          <a:r>
            <a:rPr lang="es-EC" dirty="0" smtClean="0"/>
            <a:t>Se paga sobre la totalidad de los ingresos gravados</a:t>
          </a:r>
          <a:endParaRPr lang="es-EC" dirty="0"/>
        </a:p>
      </dgm:t>
    </dgm:pt>
    <dgm:pt modelId="{F13E4227-1DAC-4B1C-A3D0-4ED7265067CA}" type="parTrans" cxnId="{92760943-9BB2-403E-A44B-2931402AE043}">
      <dgm:prSet/>
      <dgm:spPr/>
      <dgm:t>
        <a:bodyPr/>
        <a:lstStyle/>
        <a:p>
          <a:endParaRPr lang="es-EC"/>
        </a:p>
      </dgm:t>
    </dgm:pt>
    <dgm:pt modelId="{641FFEB9-C270-4D55-93AA-2E417BA2E85E}" type="sibTrans" cxnId="{92760943-9BB2-403E-A44B-2931402AE043}">
      <dgm:prSet/>
      <dgm:spPr/>
      <dgm:t>
        <a:bodyPr/>
        <a:lstStyle/>
        <a:p>
          <a:endParaRPr lang="es-EC"/>
        </a:p>
      </dgm:t>
    </dgm:pt>
    <dgm:pt modelId="{F2C780E7-C918-4107-921F-94A39C2057A0}">
      <dgm:prSet phldrT="[Texto]"/>
      <dgm:spPr/>
      <dgm:t>
        <a:bodyPr/>
        <a:lstStyle/>
        <a:p>
          <a:r>
            <a:rPr lang="es-EC" dirty="0" smtClean="0"/>
            <a:t>Menos las devoluciones, descuentos, costos, gastos y deducciones, imputables a tales ingresos. </a:t>
          </a:r>
          <a:endParaRPr lang="es-EC" dirty="0"/>
        </a:p>
      </dgm:t>
    </dgm:pt>
    <dgm:pt modelId="{6DEB7D8C-7AED-4E9A-B764-8D8678716B8E}" type="parTrans" cxnId="{A3F3BC17-5DA4-4F42-8487-7E0937869AC4}">
      <dgm:prSet/>
      <dgm:spPr/>
      <dgm:t>
        <a:bodyPr/>
        <a:lstStyle/>
        <a:p>
          <a:endParaRPr lang="es-EC"/>
        </a:p>
      </dgm:t>
    </dgm:pt>
    <dgm:pt modelId="{BDAB7866-2E04-41BE-85F4-B7A8910BB15D}" type="sibTrans" cxnId="{A3F3BC17-5DA4-4F42-8487-7E0937869AC4}">
      <dgm:prSet/>
      <dgm:spPr/>
      <dgm:t>
        <a:bodyPr/>
        <a:lstStyle/>
        <a:p>
          <a:endParaRPr lang="es-EC"/>
        </a:p>
      </dgm:t>
    </dgm:pt>
    <dgm:pt modelId="{2BFAB93C-B4E9-4E92-AF17-0CD07ABD2621}" type="pres">
      <dgm:prSet presAssocID="{8E49BF0B-2AA0-4481-8989-DA2C38FE17B4}" presName="Name0" presStyleCnt="0">
        <dgm:presLayoutVars>
          <dgm:dir/>
          <dgm:animLvl val="lvl"/>
          <dgm:resizeHandles val="exact"/>
        </dgm:presLayoutVars>
      </dgm:prSet>
      <dgm:spPr/>
      <dgm:t>
        <a:bodyPr/>
        <a:lstStyle/>
        <a:p>
          <a:endParaRPr lang="es-EC"/>
        </a:p>
      </dgm:t>
    </dgm:pt>
    <dgm:pt modelId="{49EE29F6-F7BD-4913-A5B8-D9E5F5ED1178}" type="pres">
      <dgm:prSet presAssocID="{E3B2FFF6-C05F-468C-B5F6-1EC9C0199F31}" presName="vertFlow" presStyleCnt="0"/>
      <dgm:spPr/>
    </dgm:pt>
    <dgm:pt modelId="{7A652901-AAFE-4E97-96D9-352D29842748}" type="pres">
      <dgm:prSet presAssocID="{E3B2FFF6-C05F-468C-B5F6-1EC9C0199F31}" presName="header" presStyleLbl="node1" presStyleIdx="0" presStyleCnt="2"/>
      <dgm:spPr/>
      <dgm:t>
        <a:bodyPr/>
        <a:lstStyle/>
        <a:p>
          <a:endParaRPr lang="es-EC"/>
        </a:p>
      </dgm:t>
    </dgm:pt>
    <dgm:pt modelId="{E9A1CEAA-DB38-4D0D-95C0-9093C80FF0A1}" type="pres">
      <dgm:prSet presAssocID="{35873B69-979C-4043-97B4-23B539A092F4}" presName="parTrans" presStyleLbl="sibTrans2D1" presStyleIdx="0" presStyleCnt="2"/>
      <dgm:spPr/>
      <dgm:t>
        <a:bodyPr/>
        <a:lstStyle/>
        <a:p>
          <a:endParaRPr lang="es-EC"/>
        </a:p>
      </dgm:t>
    </dgm:pt>
    <dgm:pt modelId="{2ED25C44-5084-4F0B-ADAC-C5FAA5ECA756}" type="pres">
      <dgm:prSet presAssocID="{F114C76F-2DA8-4C5F-9B28-F5A107EB38B0}" presName="child" presStyleLbl="alignAccFollowNode1" presStyleIdx="0" presStyleCnt="2">
        <dgm:presLayoutVars>
          <dgm:chMax val="0"/>
          <dgm:bulletEnabled val="1"/>
        </dgm:presLayoutVars>
      </dgm:prSet>
      <dgm:spPr/>
      <dgm:t>
        <a:bodyPr/>
        <a:lstStyle/>
        <a:p>
          <a:endParaRPr lang="es-EC"/>
        </a:p>
      </dgm:t>
    </dgm:pt>
    <dgm:pt modelId="{D8E398CA-0F12-4B6F-BF8A-61A0070BB89D}" type="pres">
      <dgm:prSet presAssocID="{E3B2FFF6-C05F-468C-B5F6-1EC9C0199F31}" presName="hSp" presStyleCnt="0"/>
      <dgm:spPr/>
    </dgm:pt>
    <dgm:pt modelId="{127B137C-A8B0-4E9E-BCDC-4C5051B3AA11}" type="pres">
      <dgm:prSet presAssocID="{1A8B96AC-9F5D-4C58-8854-AFF0F2A5493A}" presName="vertFlow" presStyleCnt="0"/>
      <dgm:spPr/>
    </dgm:pt>
    <dgm:pt modelId="{EBBB6332-288B-4AC1-907B-388506EB0E6E}" type="pres">
      <dgm:prSet presAssocID="{1A8B96AC-9F5D-4C58-8854-AFF0F2A5493A}" presName="header" presStyleLbl="node1" presStyleIdx="1" presStyleCnt="2"/>
      <dgm:spPr/>
      <dgm:t>
        <a:bodyPr/>
        <a:lstStyle/>
        <a:p>
          <a:endParaRPr lang="es-EC"/>
        </a:p>
      </dgm:t>
    </dgm:pt>
    <dgm:pt modelId="{3FC9071C-6550-44C2-94BF-8184D9E43228}" type="pres">
      <dgm:prSet presAssocID="{6DEB7D8C-7AED-4E9A-B764-8D8678716B8E}" presName="parTrans" presStyleLbl="sibTrans2D1" presStyleIdx="1" presStyleCnt="2"/>
      <dgm:spPr/>
      <dgm:t>
        <a:bodyPr/>
        <a:lstStyle/>
        <a:p>
          <a:endParaRPr lang="es-EC"/>
        </a:p>
      </dgm:t>
    </dgm:pt>
    <dgm:pt modelId="{316E3509-22BA-4804-A0DA-10850F949FA8}" type="pres">
      <dgm:prSet presAssocID="{F2C780E7-C918-4107-921F-94A39C2057A0}" presName="child" presStyleLbl="alignAccFollowNode1" presStyleIdx="1" presStyleCnt="2">
        <dgm:presLayoutVars>
          <dgm:chMax val="0"/>
          <dgm:bulletEnabled val="1"/>
        </dgm:presLayoutVars>
      </dgm:prSet>
      <dgm:spPr/>
      <dgm:t>
        <a:bodyPr/>
        <a:lstStyle/>
        <a:p>
          <a:endParaRPr lang="es-EC"/>
        </a:p>
      </dgm:t>
    </dgm:pt>
  </dgm:ptLst>
  <dgm:cxnLst>
    <dgm:cxn modelId="{122AFC8E-F17F-45BA-AAF4-5C25A108CF7F}" type="presOf" srcId="{1A8B96AC-9F5D-4C58-8854-AFF0F2A5493A}" destId="{EBBB6332-288B-4AC1-907B-388506EB0E6E}" srcOrd="0" destOrd="0" presId="urn:microsoft.com/office/officeart/2005/8/layout/lProcess1"/>
    <dgm:cxn modelId="{E414BA50-0E23-43FD-9231-1F1ACE17BCEF}" srcId="{8E49BF0B-2AA0-4481-8989-DA2C38FE17B4}" destId="{E3B2FFF6-C05F-468C-B5F6-1EC9C0199F31}" srcOrd="0" destOrd="0" parTransId="{EAF02665-2B21-41F0-BB2F-40C750A2B076}" sibTransId="{541E2EFF-E354-4DAC-B729-9B8A4109CFF0}"/>
    <dgm:cxn modelId="{A83D2812-A5AF-4873-8465-E6054DEC8421}" type="presOf" srcId="{F2C780E7-C918-4107-921F-94A39C2057A0}" destId="{316E3509-22BA-4804-A0DA-10850F949FA8}" srcOrd="0" destOrd="0" presId="urn:microsoft.com/office/officeart/2005/8/layout/lProcess1"/>
    <dgm:cxn modelId="{02538644-CB50-453C-8BF7-BB4DFA3C88D7}" type="presOf" srcId="{6DEB7D8C-7AED-4E9A-B764-8D8678716B8E}" destId="{3FC9071C-6550-44C2-94BF-8184D9E43228}" srcOrd="0" destOrd="0" presId="urn:microsoft.com/office/officeart/2005/8/layout/lProcess1"/>
    <dgm:cxn modelId="{92760943-9BB2-403E-A44B-2931402AE043}" srcId="{8E49BF0B-2AA0-4481-8989-DA2C38FE17B4}" destId="{1A8B96AC-9F5D-4C58-8854-AFF0F2A5493A}" srcOrd="1" destOrd="0" parTransId="{F13E4227-1DAC-4B1C-A3D0-4ED7265067CA}" sibTransId="{641FFEB9-C270-4D55-93AA-2E417BA2E85E}"/>
    <dgm:cxn modelId="{A3F3BC17-5DA4-4F42-8487-7E0937869AC4}" srcId="{1A8B96AC-9F5D-4C58-8854-AFF0F2A5493A}" destId="{F2C780E7-C918-4107-921F-94A39C2057A0}" srcOrd="0" destOrd="0" parTransId="{6DEB7D8C-7AED-4E9A-B764-8D8678716B8E}" sibTransId="{BDAB7866-2E04-41BE-85F4-B7A8910BB15D}"/>
    <dgm:cxn modelId="{FE57532B-6B2C-43C2-A1EF-58C6D11130A0}" type="presOf" srcId="{E3B2FFF6-C05F-468C-B5F6-1EC9C0199F31}" destId="{7A652901-AAFE-4E97-96D9-352D29842748}" srcOrd="0" destOrd="0" presId="urn:microsoft.com/office/officeart/2005/8/layout/lProcess1"/>
    <dgm:cxn modelId="{4DCFFC85-F5A4-4095-BB7F-7CC204DB1654}" srcId="{E3B2FFF6-C05F-468C-B5F6-1EC9C0199F31}" destId="{F114C76F-2DA8-4C5F-9B28-F5A107EB38B0}" srcOrd="0" destOrd="0" parTransId="{35873B69-979C-4043-97B4-23B539A092F4}" sibTransId="{F35B666D-3016-4AC7-A34E-52C9211BAEED}"/>
    <dgm:cxn modelId="{8546F829-E7D8-46C8-B568-CD8ABC816D08}" type="presOf" srcId="{35873B69-979C-4043-97B4-23B539A092F4}" destId="{E9A1CEAA-DB38-4D0D-95C0-9093C80FF0A1}" srcOrd="0" destOrd="0" presId="urn:microsoft.com/office/officeart/2005/8/layout/lProcess1"/>
    <dgm:cxn modelId="{A01FA67D-8BB0-408D-A93A-837F5E531969}" type="presOf" srcId="{F114C76F-2DA8-4C5F-9B28-F5A107EB38B0}" destId="{2ED25C44-5084-4F0B-ADAC-C5FAA5ECA756}" srcOrd="0" destOrd="0" presId="urn:microsoft.com/office/officeart/2005/8/layout/lProcess1"/>
    <dgm:cxn modelId="{47040ECA-A90B-4133-AEF2-7088FC2DF221}" type="presOf" srcId="{8E49BF0B-2AA0-4481-8989-DA2C38FE17B4}" destId="{2BFAB93C-B4E9-4E92-AF17-0CD07ABD2621}" srcOrd="0" destOrd="0" presId="urn:microsoft.com/office/officeart/2005/8/layout/lProcess1"/>
    <dgm:cxn modelId="{4C36202D-4559-4D65-895D-57C25726DE86}" type="presParOf" srcId="{2BFAB93C-B4E9-4E92-AF17-0CD07ABD2621}" destId="{49EE29F6-F7BD-4913-A5B8-D9E5F5ED1178}" srcOrd="0" destOrd="0" presId="urn:microsoft.com/office/officeart/2005/8/layout/lProcess1"/>
    <dgm:cxn modelId="{10297378-3C97-4E38-8BA4-5634D708C957}" type="presParOf" srcId="{49EE29F6-F7BD-4913-A5B8-D9E5F5ED1178}" destId="{7A652901-AAFE-4E97-96D9-352D29842748}" srcOrd="0" destOrd="0" presId="urn:microsoft.com/office/officeart/2005/8/layout/lProcess1"/>
    <dgm:cxn modelId="{0AD969D3-5708-4230-8900-E80CDA560F2C}" type="presParOf" srcId="{49EE29F6-F7BD-4913-A5B8-D9E5F5ED1178}" destId="{E9A1CEAA-DB38-4D0D-95C0-9093C80FF0A1}" srcOrd="1" destOrd="0" presId="urn:microsoft.com/office/officeart/2005/8/layout/lProcess1"/>
    <dgm:cxn modelId="{16D88327-171F-49BC-980B-F028715B9C80}" type="presParOf" srcId="{49EE29F6-F7BD-4913-A5B8-D9E5F5ED1178}" destId="{2ED25C44-5084-4F0B-ADAC-C5FAA5ECA756}" srcOrd="2" destOrd="0" presId="urn:microsoft.com/office/officeart/2005/8/layout/lProcess1"/>
    <dgm:cxn modelId="{21637AA0-9543-4763-82B1-BEE2AEE50FFD}" type="presParOf" srcId="{2BFAB93C-B4E9-4E92-AF17-0CD07ABD2621}" destId="{D8E398CA-0F12-4B6F-BF8A-61A0070BB89D}" srcOrd="1" destOrd="0" presId="urn:microsoft.com/office/officeart/2005/8/layout/lProcess1"/>
    <dgm:cxn modelId="{E3962885-7758-4B2D-B144-D424BA8EA212}" type="presParOf" srcId="{2BFAB93C-B4E9-4E92-AF17-0CD07ABD2621}" destId="{127B137C-A8B0-4E9E-BCDC-4C5051B3AA11}" srcOrd="2" destOrd="0" presId="urn:microsoft.com/office/officeart/2005/8/layout/lProcess1"/>
    <dgm:cxn modelId="{8827FEB4-9ED1-43EB-8539-E67C1A62C419}" type="presParOf" srcId="{127B137C-A8B0-4E9E-BCDC-4C5051B3AA11}" destId="{EBBB6332-288B-4AC1-907B-388506EB0E6E}" srcOrd="0" destOrd="0" presId="urn:microsoft.com/office/officeart/2005/8/layout/lProcess1"/>
    <dgm:cxn modelId="{FC58F76F-AEE5-440C-8526-CBE73B1C0380}" type="presParOf" srcId="{127B137C-A8B0-4E9E-BCDC-4C5051B3AA11}" destId="{3FC9071C-6550-44C2-94BF-8184D9E43228}" srcOrd="1" destOrd="0" presId="urn:microsoft.com/office/officeart/2005/8/layout/lProcess1"/>
    <dgm:cxn modelId="{E9A5B9BF-4734-4B80-A71B-E39233D230F5}" type="presParOf" srcId="{127B137C-A8B0-4E9E-BCDC-4C5051B3AA11}" destId="{316E3509-22BA-4804-A0DA-10850F949FA8}"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8D56673-50CB-4045-9F43-CEC567402B0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EC"/>
        </a:p>
      </dgm:t>
    </dgm:pt>
    <dgm:pt modelId="{5A036A4B-A44C-4275-A26B-2E587D1E83E1}">
      <dgm:prSet phldrT="[Texto]"/>
      <dgm:spPr/>
      <dgm:t>
        <a:bodyPr/>
        <a:lstStyle/>
        <a:p>
          <a:r>
            <a:rPr lang="es-EC" dirty="0" smtClean="0"/>
            <a:t>En el año 2015 el IR tuvo un incremento debido a las recaudaciones por parte de las personas jurídicas ya que aportaron con un 45% de recaudación en comparación al 2014.   </a:t>
          </a:r>
          <a:endParaRPr lang="es-EC" dirty="0"/>
        </a:p>
      </dgm:t>
    </dgm:pt>
    <dgm:pt modelId="{844FC074-0DA6-44F2-88AB-7B030B0ED6D1}" type="parTrans" cxnId="{0FE8772E-B8A9-4778-AA22-2CC54685FC1B}">
      <dgm:prSet/>
      <dgm:spPr/>
      <dgm:t>
        <a:bodyPr/>
        <a:lstStyle/>
        <a:p>
          <a:endParaRPr lang="es-EC"/>
        </a:p>
      </dgm:t>
    </dgm:pt>
    <dgm:pt modelId="{D245BF62-0E2C-4148-86E7-1A4ED1669D15}" type="sibTrans" cxnId="{0FE8772E-B8A9-4778-AA22-2CC54685FC1B}">
      <dgm:prSet/>
      <dgm:spPr/>
      <dgm:t>
        <a:bodyPr/>
        <a:lstStyle/>
        <a:p>
          <a:endParaRPr lang="es-EC"/>
        </a:p>
      </dgm:t>
    </dgm:pt>
    <dgm:pt modelId="{C9A75053-2553-4529-8EF9-A18C31341E6D}">
      <dgm:prSet phldrT="[Texto]"/>
      <dgm:spPr/>
      <dgm:t>
        <a:bodyPr/>
        <a:lstStyle/>
        <a:p>
          <a:r>
            <a:rPr lang="es-EC" dirty="0" smtClean="0"/>
            <a:t>Para el año 2016 el IR disminuyo 18,3, esto se debió a que existió una reducción en tema de recaudación tanto de retenciones mensual con un 10,3%, anticipo impuesto a la renta con un 4,8% y declaración en si de impuesto a la renta con un 3,9. todo esto a consecuencia del terremoto</a:t>
          </a:r>
          <a:endParaRPr lang="es-EC" dirty="0"/>
        </a:p>
      </dgm:t>
    </dgm:pt>
    <dgm:pt modelId="{629B97CB-3B3A-4FB2-80B8-B55978517413}" type="parTrans" cxnId="{729CEF14-9A9A-460F-9C3E-089F6F084A83}">
      <dgm:prSet/>
      <dgm:spPr/>
      <dgm:t>
        <a:bodyPr/>
        <a:lstStyle/>
        <a:p>
          <a:endParaRPr lang="es-EC"/>
        </a:p>
      </dgm:t>
    </dgm:pt>
    <dgm:pt modelId="{EF6A1765-4992-4F04-8DFD-2341A784CA47}" type="sibTrans" cxnId="{729CEF14-9A9A-460F-9C3E-089F6F084A83}">
      <dgm:prSet/>
      <dgm:spPr/>
      <dgm:t>
        <a:bodyPr/>
        <a:lstStyle/>
        <a:p>
          <a:endParaRPr lang="es-EC"/>
        </a:p>
      </dgm:t>
    </dgm:pt>
    <dgm:pt modelId="{275D5ACB-BC53-4B4B-9515-F0FFA286263B}">
      <dgm:prSet phldrT="[Texto]"/>
      <dgm:spPr/>
      <dgm:t>
        <a:bodyPr/>
        <a:lstStyle/>
        <a:p>
          <a:r>
            <a:rPr lang="es-EC" dirty="0" smtClean="0"/>
            <a:t>En el 2018 fue el mejor año de recaudación tributaria desde el 2000. Tuvo un incremento del 27,4% en relación al 2017.</a:t>
          </a:r>
          <a:endParaRPr lang="es-EC" dirty="0"/>
        </a:p>
      </dgm:t>
    </dgm:pt>
    <dgm:pt modelId="{15DC79B4-20EA-4571-940B-FF0670BE5845}" type="parTrans" cxnId="{74470585-4036-47C3-9920-71AFEFE737AC}">
      <dgm:prSet/>
      <dgm:spPr/>
      <dgm:t>
        <a:bodyPr/>
        <a:lstStyle/>
        <a:p>
          <a:endParaRPr lang="es-EC"/>
        </a:p>
      </dgm:t>
    </dgm:pt>
    <dgm:pt modelId="{A4BE428F-44C8-4DB1-9DFB-87649B2ED214}" type="sibTrans" cxnId="{74470585-4036-47C3-9920-71AFEFE737AC}">
      <dgm:prSet/>
      <dgm:spPr/>
      <dgm:t>
        <a:bodyPr/>
        <a:lstStyle/>
        <a:p>
          <a:endParaRPr lang="es-EC"/>
        </a:p>
      </dgm:t>
    </dgm:pt>
    <dgm:pt modelId="{B831F7AE-582C-4343-95FA-DEBDEE93920D}" type="pres">
      <dgm:prSet presAssocID="{28D56673-50CB-4045-9F43-CEC567402B07}" presName="linear" presStyleCnt="0">
        <dgm:presLayoutVars>
          <dgm:animLvl val="lvl"/>
          <dgm:resizeHandles val="exact"/>
        </dgm:presLayoutVars>
      </dgm:prSet>
      <dgm:spPr/>
      <dgm:t>
        <a:bodyPr/>
        <a:lstStyle/>
        <a:p>
          <a:endParaRPr lang="es-EC"/>
        </a:p>
      </dgm:t>
    </dgm:pt>
    <dgm:pt modelId="{83436DB8-60E3-4C3B-A991-FBAC4C1F5E65}" type="pres">
      <dgm:prSet presAssocID="{5A036A4B-A44C-4275-A26B-2E587D1E83E1}" presName="parentText" presStyleLbl="node1" presStyleIdx="0" presStyleCnt="3">
        <dgm:presLayoutVars>
          <dgm:chMax val="0"/>
          <dgm:bulletEnabled val="1"/>
        </dgm:presLayoutVars>
      </dgm:prSet>
      <dgm:spPr/>
      <dgm:t>
        <a:bodyPr/>
        <a:lstStyle/>
        <a:p>
          <a:endParaRPr lang="es-EC"/>
        </a:p>
      </dgm:t>
    </dgm:pt>
    <dgm:pt modelId="{98A4B08C-6864-46AA-9338-7F4141AEC4F7}" type="pres">
      <dgm:prSet presAssocID="{D245BF62-0E2C-4148-86E7-1A4ED1669D15}" presName="spacer" presStyleCnt="0"/>
      <dgm:spPr/>
    </dgm:pt>
    <dgm:pt modelId="{61D6230E-76BE-464E-8947-CD1626E4FB27}" type="pres">
      <dgm:prSet presAssocID="{C9A75053-2553-4529-8EF9-A18C31341E6D}" presName="parentText" presStyleLbl="node1" presStyleIdx="1" presStyleCnt="3">
        <dgm:presLayoutVars>
          <dgm:chMax val="0"/>
          <dgm:bulletEnabled val="1"/>
        </dgm:presLayoutVars>
      </dgm:prSet>
      <dgm:spPr/>
      <dgm:t>
        <a:bodyPr/>
        <a:lstStyle/>
        <a:p>
          <a:endParaRPr lang="es-EC"/>
        </a:p>
      </dgm:t>
    </dgm:pt>
    <dgm:pt modelId="{AEFD3D26-F26D-4E5B-8DBC-B78D40E54E72}" type="pres">
      <dgm:prSet presAssocID="{EF6A1765-4992-4F04-8DFD-2341A784CA47}" presName="spacer" presStyleCnt="0"/>
      <dgm:spPr/>
    </dgm:pt>
    <dgm:pt modelId="{1246425F-448E-4D94-81F0-2EAF493B4FD5}" type="pres">
      <dgm:prSet presAssocID="{275D5ACB-BC53-4B4B-9515-F0FFA286263B}" presName="parentText" presStyleLbl="node1" presStyleIdx="2" presStyleCnt="3">
        <dgm:presLayoutVars>
          <dgm:chMax val="0"/>
          <dgm:bulletEnabled val="1"/>
        </dgm:presLayoutVars>
      </dgm:prSet>
      <dgm:spPr/>
      <dgm:t>
        <a:bodyPr/>
        <a:lstStyle/>
        <a:p>
          <a:endParaRPr lang="es-EC"/>
        </a:p>
      </dgm:t>
    </dgm:pt>
  </dgm:ptLst>
  <dgm:cxnLst>
    <dgm:cxn modelId="{4A7BDCD1-342D-4ABB-AE72-790C6AF6BEBF}" type="presOf" srcId="{28D56673-50CB-4045-9F43-CEC567402B07}" destId="{B831F7AE-582C-4343-95FA-DEBDEE93920D}" srcOrd="0" destOrd="0" presId="urn:microsoft.com/office/officeart/2005/8/layout/vList2"/>
    <dgm:cxn modelId="{0FE8772E-B8A9-4778-AA22-2CC54685FC1B}" srcId="{28D56673-50CB-4045-9F43-CEC567402B07}" destId="{5A036A4B-A44C-4275-A26B-2E587D1E83E1}" srcOrd="0" destOrd="0" parTransId="{844FC074-0DA6-44F2-88AB-7B030B0ED6D1}" sibTransId="{D245BF62-0E2C-4148-86E7-1A4ED1669D15}"/>
    <dgm:cxn modelId="{729CEF14-9A9A-460F-9C3E-089F6F084A83}" srcId="{28D56673-50CB-4045-9F43-CEC567402B07}" destId="{C9A75053-2553-4529-8EF9-A18C31341E6D}" srcOrd="1" destOrd="0" parTransId="{629B97CB-3B3A-4FB2-80B8-B55978517413}" sibTransId="{EF6A1765-4992-4F04-8DFD-2341A784CA47}"/>
    <dgm:cxn modelId="{4E523BB7-2CFC-430B-A584-E4BEBB55DE40}" type="presOf" srcId="{5A036A4B-A44C-4275-A26B-2E587D1E83E1}" destId="{83436DB8-60E3-4C3B-A991-FBAC4C1F5E65}" srcOrd="0" destOrd="0" presId="urn:microsoft.com/office/officeart/2005/8/layout/vList2"/>
    <dgm:cxn modelId="{C638F3E4-E516-429E-9A4B-98F6EECD6BCA}" type="presOf" srcId="{275D5ACB-BC53-4B4B-9515-F0FFA286263B}" destId="{1246425F-448E-4D94-81F0-2EAF493B4FD5}" srcOrd="0" destOrd="0" presId="urn:microsoft.com/office/officeart/2005/8/layout/vList2"/>
    <dgm:cxn modelId="{5D284596-7029-4D94-AC98-7A0DB9F618D2}" type="presOf" srcId="{C9A75053-2553-4529-8EF9-A18C31341E6D}" destId="{61D6230E-76BE-464E-8947-CD1626E4FB27}" srcOrd="0" destOrd="0" presId="urn:microsoft.com/office/officeart/2005/8/layout/vList2"/>
    <dgm:cxn modelId="{74470585-4036-47C3-9920-71AFEFE737AC}" srcId="{28D56673-50CB-4045-9F43-CEC567402B07}" destId="{275D5ACB-BC53-4B4B-9515-F0FFA286263B}" srcOrd="2" destOrd="0" parTransId="{15DC79B4-20EA-4571-940B-FF0670BE5845}" sibTransId="{A4BE428F-44C8-4DB1-9DFB-87649B2ED214}"/>
    <dgm:cxn modelId="{F5D4FAA8-A6D7-49D0-BCD8-9CC04BB586BF}" type="presParOf" srcId="{B831F7AE-582C-4343-95FA-DEBDEE93920D}" destId="{83436DB8-60E3-4C3B-A991-FBAC4C1F5E65}" srcOrd="0" destOrd="0" presId="urn:microsoft.com/office/officeart/2005/8/layout/vList2"/>
    <dgm:cxn modelId="{36744E2E-C005-49CD-9B50-F3F7224D13CF}" type="presParOf" srcId="{B831F7AE-582C-4343-95FA-DEBDEE93920D}" destId="{98A4B08C-6864-46AA-9338-7F4141AEC4F7}" srcOrd="1" destOrd="0" presId="urn:microsoft.com/office/officeart/2005/8/layout/vList2"/>
    <dgm:cxn modelId="{941F9871-7EAF-43F8-BBF3-341AE83D8BA8}" type="presParOf" srcId="{B831F7AE-582C-4343-95FA-DEBDEE93920D}" destId="{61D6230E-76BE-464E-8947-CD1626E4FB27}" srcOrd="2" destOrd="0" presId="urn:microsoft.com/office/officeart/2005/8/layout/vList2"/>
    <dgm:cxn modelId="{CFC89516-005A-49A4-A020-14AA3A61BF74}" type="presParOf" srcId="{B831F7AE-582C-4343-95FA-DEBDEE93920D}" destId="{AEFD3D26-F26D-4E5B-8DBC-B78D40E54E72}" srcOrd="3" destOrd="0" presId="urn:microsoft.com/office/officeart/2005/8/layout/vList2"/>
    <dgm:cxn modelId="{20610542-CD8C-42E0-9A4A-8C08B0C8E82F}" type="presParOf" srcId="{B831F7AE-582C-4343-95FA-DEBDEE93920D}" destId="{1246425F-448E-4D94-81F0-2EAF493B4FD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ABFE9CD-3D6C-4BC7-820B-4AE19CECF069}" type="doc">
      <dgm:prSet loTypeId="urn:microsoft.com/office/officeart/2005/8/layout/lProcess3" loCatId="process" qsTypeId="urn:microsoft.com/office/officeart/2005/8/quickstyle/simple3" qsCatId="simple" csTypeId="urn:microsoft.com/office/officeart/2005/8/colors/accent1_2" csCatId="accent1" phldr="1"/>
      <dgm:spPr/>
    </dgm:pt>
    <dgm:pt modelId="{2C77137F-0760-4D79-8506-64E2671455C7}">
      <dgm:prSet phldrT="[Texto]" custT="1"/>
      <dgm:spPr/>
      <dgm:t>
        <a:bodyPr/>
        <a:lstStyle/>
        <a:p>
          <a:r>
            <a:rPr lang="es-EC" sz="1600" b="1" dirty="0" smtClean="0">
              <a:latin typeface="Times New Roman" panose="02020603050405020304" pitchFamily="18" charset="0"/>
              <a:cs typeface="Times New Roman" panose="02020603050405020304" pitchFamily="18" charset="0"/>
            </a:rPr>
            <a:t>Diciembre 2010</a:t>
          </a:r>
          <a:endParaRPr lang="es-EC" sz="1600" b="1" dirty="0">
            <a:latin typeface="Times New Roman" panose="02020603050405020304" pitchFamily="18" charset="0"/>
            <a:cs typeface="Times New Roman" panose="02020603050405020304" pitchFamily="18" charset="0"/>
          </a:endParaRPr>
        </a:p>
      </dgm:t>
    </dgm:pt>
    <dgm:pt modelId="{BF652853-3631-4B8D-8151-CC9CBE79D090}" type="parTrans" cxnId="{4DAC873D-B9D8-433B-924D-D982135D4D93}">
      <dgm:prSet/>
      <dgm:spPr/>
      <dgm:t>
        <a:bodyPr/>
        <a:lstStyle/>
        <a:p>
          <a:endParaRPr lang="es-EC"/>
        </a:p>
      </dgm:t>
    </dgm:pt>
    <dgm:pt modelId="{63E0F451-2A89-48C4-BE70-B5FF89097DA6}" type="sibTrans" cxnId="{4DAC873D-B9D8-433B-924D-D982135D4D93}">
      <dgm:prSet/>
      <dgm:spPr/>
      <dgm:t>
        <a:bodyPr/>
        <a:lstStyle/>
        <a:p>
          <a:endParaRPr lang="es-EC"/>
        </a:p>
      </dgm:t>
    </dgm:pt>
    <dgm:pt modelId="{AA90920A-3C29-48A3-8223-BB526D609DF5}">
      <dgm:prSet custT="1"/>
      <dgm:spPr/>
      <dgm:t>
        <a:bodyPr/>
        <a:lstStyle/>
        <a:p>
          <a:r>
            <a:rPr lang="es-EC" sz="1600" b="1" dirty="0" smtClean="0">
              <a:latin typeface="Times New Roman" panose="02020603050405020304" pitchFamily="18" charset="0"/>
              <a:cs typeface="Times New Roman" panose="02020603050405020304" pitchFamily="18" charset="0"/>
            </a:rPr>
            <a:t>Diciembre 2014</a:t>
          </a:r>
          <a:endParaRPr lang="es-EC" sz="1600" b="1" dirty="0">
            <a:latin typeface="Times New Roman" panose="02020603050405020304" pitchFamily="18" charset="0"/>
            <a:cs typeface="Times New Roman" panose="02020603050405020304" pitchFamily="18" charset="0"/>
          </a:endParaRPr>
        </a:p>
      </dgm:t>
    </dgm:pt>
    <dgm:pt modelId="{1007DF5F-83C9-4F21-BD76-90E0BAC45C87}" type="parTrans" cxnId="{592EAB52-CF14-488E-ACD0-B00383852F34}">
      <dgm:prSet/>
      <dgm:spPr/>
      <dgm:t>
        <a:bodyPr/>
        <a:lstStyle/>
        <a:p>
          <a:endParaRPr lang="es-EC"/>
        </a:p>
      </dgm:t>
    </dgm:pt>
    <dgm:pt modelId="{F95062D3-15EA-4DA1-9B4F-0EE9F3A9CC1A}" type="sibTrans" cxnId="{592EAB52-CF14-488E-ACD0-B00383852F34}">
      <dgm:prSet/>
      <dgm:spPr/>
      <dgm:t>
        <a:bodyPr/>
        <a:lstStyle/>
        <a:p>
          <a:endParaRPr lang="es-EC"/>
        </a:p>
      </dgm:t>
    </dgm:pt>
    <dgm:pt modelId="{360B39FA-568F-4029-8992-A715F22AC1B8}">
      <dgm:prSet custT="1"/>
      <dgm:spPr/>
      <dgm:t>
        <a:bodyPr/>
        <a:lstStyle/>
        <a:p>
          <a:r>
            <a:rPr lang="es-EC" sz="1600" b="1" dirty="0" smtClean="0">
              <a:latin typeface="Times New Roman" panose="02020603050405020304" pitchFamily="18" charset="0"/>
              <a:cs typeface="Times New Roman" panose="02020603050405020304" pitchFamily="18" charset="0"/>
            </a:rPr>
            <a:t>Abril 2016</a:t>
          </a:r>
          <a:endParaRPr lang="es-EC" sz="1600" b="1" dirty="0">
            <a:latin typeface="Times New Roman" panose="02020603050405020304" pitchFamily="18" charset="0"/>
            <a:cs typeface="Times New Roman" panose="02020603050405020304" pitchFamily="18" charset="0"/>
          </a:endParaRPr>
        </a:p>
      </dgm:t>
    </dgm:pt>
    <dgm:pt modelId="{407F12C0-346C-43D8-BC64-36CB9F2D073D}" type="parTrans" cxnId="{973DF5D8-58D9-4E8F-8984-D555CB59B350}">
      <dgm:prSet/>
      <dgm:spPr/>
      <dgm:t>
        <a:bodyPr/>
        <a:lstStyle/>
        <a:p>
          <a:endParaRPr lang="es-EC"/>
        </a:p>
      </dgm:t>
    </dgm:pt>
    <dgm:pt modelId="{DC2A7166-3618-45E5-A818-EDB917CB2870}" type="sibTrans" cxnId="{973DF5D8-58D9-4E8F-8984-D555CB59B350}">
      <dgm:prSet/>
      <dgm:spPr/>
      <dgm:t>
        <a:bodyPr/>
        <a:lstStyle/>
        <a:p>
          <a:endParaRPr lang="es-EC"/>
        </a:p>
      </dgm:t>
    </dgm:pt>
    <dgm:pt modelId="{DF019980-8A4B-49BF-BA0F-3C3C3D682EA8}">
      <dgm:prSet phldrT="[Texto]" custT="1"/>
      <dgm:spPr/>
      <dgm:t>
        <a:bodyPr/>
        <a:lstStyle/>
        <a:p>
          <a:r>
            <a:rPr lang="es-EC" sz="1600" dirty="0" smtClean="0">
              <a:latin typeface="Times New Roman" panose="02020603050405020304" pitchFamily="18" charset="0"/>
              <a:cs typeface="Times New Roman" panose="02020603050405020304" pitchFamily="18" charset="0"/>
            </a:rPr>
            <a:t>Código Orgánico de la producción, Comercio e Inversiones </a:t>
          </a:r>
          <a:endParaRPr lang="es-EC" sz="1600" dirty="0">
            <a:latin typeface="Times New Roman" panose="02020603050405020304" pitchFamily="18" charset="0"/>
            <a:cs typeface="Times New Roman" panose="02020603050405020304" pitchFamily="18" charset="0"/>
          </a:endParaRPr>
        </a:p>
      </dgm:t>
    </dgm:pt>
    <dgm:pt modelId="{BDBF34BF-0D9B-4615-A12D-DB8526F6E7F5}" type="parTrans" cxnId="{4CABEDA0-9517-4FEC-8E53-84DDFD1962ED}">
      <dgm:prSet/>
      <dgm:spPr/>
      <dgm:t>
        <a:bodyPr/>
        <a:lstStyle/>
        <a:p>
          <a:endParaRPr lang="es-EC"/>
        </a:p>
      </dgm:t>
    </dgm:pt>
    <dgm:pt modelId="{D3BF6B2D-D1BD-4DF7-8F33-3D45E7181736}" type="sibTrans" cxnId="{4CABEDA0-9517-4FEC-8E53-84DDFD1962ED}">
      <dgm:prSet/>
      <dgm:spPr/>
      <dgm:t>
        <a:bodyPr/>
        <a:lstStyle/>
        <a:p>
          <a:endParaRPr lang="es-EC"/>
        </a:p>
      </dgm:t>
    </dgm:pt>
    <dgm:pt modelId="{83170473-5588-4915-AA22-B8C8F472B4FE}">
      <dgm:prSet phldrT="[Texto]" custT="1"/>
      <dgm:spPr/>
      <dgm:t>
        <a:bodyPr/>
        <a:lstStyle/>
        <a:p>
          <a:r>
            <a:rPr lang="es-EC" sz="1600" dirty="0" smtClean="0">
              <a:latin typeface="Times New Roman" panose="02020603050405020304" pitchFamily="18" charset="0"/>
              <a:cs typeface="Times New Roman" panose="02020603050405020304" pitchFamily="18" charset="0"/>
            </a:rPr>
            <a:t>Se establecen incentivos como la reducción progresiva de la tarifa del Impuesto a la Renta Sociedades del 25% al 22%.</a:t>
          </a:r>
          <a:endParaRPr lang="es-EC" sz="1600" dirty="0">
            <a:latin typeface="Times New Roman" panose="02020603050405020304" pitchFamily="18" charset="0"/>
            <a:cs typeface="Times New Roman" panose="02020603050405020304" pitchFamily="18" charset="0"/>
          </a:endParaRPr>
        </a:p>
      </dgm:t>
    </dgm:pt>
    <dgm:pt modelId="{57A76F09-CBDF-4F57-AC1F-03F653E76C6F}" type="parTrans" cxnId="{EBD59D73-3283-45F3-931F-E46D98DF6267}">
      <dgm:prSet/>
      <dgm:spPr/>
      <dgm:t>
        <a:bodyPr/>
        <a:lstStyle/>
        <a:p>
          <a:endParaRPr lang="es-EC"/>
        </a:p>
      </dgm:t>
    </dgm:pt>
    <dgm:pt modelId="{2BEEFBB5-EEB5-42F2-B88B-36B5BC1C2142}" type="sibTrans" cxnId="{EBD59D73-3283-45F3-931F-E46D98DF6267}">
      <dgm:prSet/>
      <dgm:spPr/>
      <dgm:t>
        <a:bodyPr/>
        <a:lstStyle/>
        <a:p>
          <a:endParaRPr lang="es-EC"/>
        </a:p>
      </dgm:t>
    </dgm:pt>
    <dgm:pt modelId="{2A7ED2A5-6572-45B6-8A63-821263C3AA39}">
      <dgm:prSet custT="1"/>
      <dgm:spPr/>
      <dgm:t>
        <a:bodyPr/>
        <a:lstStyle/>
        <a:p>
          <a:r>
            <a:rPr lang="es-EC" sz="1600" dirty="0" smtClean="0">
              <a:latin typeface="Times New Roman" panose="02020603050405020304" pitchFamily="18" charset="0"/>
              <a:cs typeface="Times New Roman" panose="02020603050405020304" pitchFamily="18" charset="0"/>
            </a:rPr>
            <a:t>Ley Orgánica de incentivos a la producción y prevención del fraude fiscal	</a:t>
          </a:r>
          <a:endParaRPr lang="es-EC" sz="1600" dirty="0">
            <a:latin typeface="Times New Roman" panose="02020603050405020304" pitchFamily="18" charset="0"/>
            <a:cs typeface="Times New Roman" panose="02020603050405020304" pitchFamily="18" charset="0"/>
          </a:endParaRPr>
        </a:p>
      </dgm:t>
    </dgm:pt>
    <dgm:pt modelId="{EB9ACB23-3493-49BD-B35E-2785A4FF82C3}" type="parTrans" cxnId="{292D43CA-F55D-4900-BEEF-891D179ABC7C}">
      <dgm:prSet/>
      <dgm:spPr/>
      <dgm:t>
        <a:bodyPr/>
        <a:lstStyle/>
        <a:p>
          <a:endParaRPr lang="es-EC"/>
        </a:p>
      </dgm:t>
    </dgm:pt>
    <dgm:pt modelId="{FE26D681-D37D-4248-97FB-07CCC77EB21C}" type="sibTrans" cxnId="{292D43CA-F55D-4900-BEEF-891D179ABC7C}">
      <dgm:prSet/>
      <dgm:spPr/>
      <dgm:t>
        <a:bodyPr/>
        <a:lstStyle/>
        <a:p>
          <a:endParaRPr lang="es-EC"/>
        </a:p>
      </dgm:t>
    </dgm:pt>
    <dgm:pt modelId="{F4C6EC71-EB76-4F49-8468-88662084C690}">
      <dgm:prSet custT="1"/>
      <dgm:spPr/>
      <dgm:t>
        <a:bodyPr/>
        <a:lstStyle/>
        <a:p>
          <a:r>
            <a:rPr lang="es-EC" sz="1600" dirty="0" smtClean="0">
              <a:latin typeface="Times New Roman" panose="02020603050405020304" pitchFamily="18" charset="0"/>
              <a:cs typeface="Times New Roman" panose="02020603050405020304" pitchFamily="18" charset="0"/>
            </a:rPr>
            <a:t>Reforma para el Impuesto a la renta único para la actividad bananera.</a:t>
          </a:r>
          <a:endParaRPr lang="es-EC" sz="1600" dirty="0">
            <a:latin typeface="Times New Roman" panose="02020603050405020304" pitchFamily="18" charset="0"/>
            <a:cs typeface="Times New Roman" panose="02020603050405020304" pitchFamily="18" charset="0"/>
          </a:endParaRPr>
        </a:p>
      </dgm:t>
    </dgm:pt>
    <dgm:pt modelId="{E7CF68C1-31C4-4B07-BE40-B04D27D3367E}" type="parTrans" cxnId="{13DB1EB5-C55E-4ACB-B82C-FDED83649B38}">
      <dgm:prSet/>
      <dgm:spPr/>
      <dgm:t>
        <a:bodyPr/>
        <a:lstStyle/>
        <a:p>
          <a:endParaRPr lang="es-EC"/>
        </a:p>
      </dgm:t>
    </dgm:pt>
    <dgm:pt modelId="{77BD6502-BAC7-480A-869B-9C944AAB062A}" type="sibTrans" cxnId="{13DB1EB5-C55E-4ACB-B82C-FDED83649B38}">
      <dgm:prSet/>
      <dgm:spPr/>
      <dgm:t>
        <a:bodyPr/>
        <a:lstStyle/>
        <a:p>
          <a:endParaRPr lang="es-EC"/>
        </a:p>
      </dgm:t>
    </dgm:pt>
    <dgm:pt modelId="{241C819F-BBF2-4F27-B9BA-B6FCBD51C604}">
      <dgm:prSet custT="1"/>
      <dgm:spPr/>
      <dgm:t>
        <a:bodyPr/>
        <a:lstStyle/>
        <a:p>
          <a:r>
            <a:rPr lang="es-EC" sz="1600" dirty="0" smtClean="0">
              <a:latin typeface="Times New Roman" panose="02020603050405020304" pitchFamily="18" charset="0"/>
              <a:cs typeface="Times New Roman" panose="02020603050405020304" pitchFamily="18" charset="0"/>
            </a:rPr>
            <a:t>Ley Orgánica para el Equilibrio de las Finanzas Públicas.</a:t>
          </a:r>
          <a:endParaRPr lang="es-EC" sz="1600" dirty="0">
            <a:latin typeface="Times New Roman" panose="02020603050405020304" pitchFamily="18" charset="0"/>
            <a:cs typeface="Times New Roman" panose="02020603050405020304" pitchFamily="18" charset="0"/>
          </a:endParaRPr>
        </a:p>
      </dgm:t>
    </dgm:pt>
    <dgm:pt modelId="{F41AAFB0-E339-4386-941C-8DE57A5C3D0E}" type="parTrans" cxnId="{37B5F567-3C4B-4BD9-BD60-A9FE5AF32989}">
      <dgm:prSet/>
      <dgm:spPr/>
      <dgm:t>
        <a:bodyPr/>
        <a:lstStyle/>
        <a:p>
          <a:endParaRPr lang="es-EC"/>
        </a:p>
      </dgm:t>
    </dgm:pt>
    <dgm:pt modelId="{1D1711AB-7B68-4B43-85AE-79B5A910A46F}" type="sibTrans" cxnId="{37B5F567-3C4B-4BD9-BD60-A9FE5AF32989}">
      <dgm:prSet/>
      <dgm:spPr/>
      <dgm:t>
        <a:bodyPr/>
        <a:lstStyle/>
        <a:p>
          <a:endParaRPr lang="es-EC"/>
        </a:p>
      </dgm:t>
    </dgm:pt>
    <dgm:pt modelId="{298BEB75-5EBE-4527-9AF2-85EA48A5AE35}">
      <dgm:prSet custT="1"/>
      <dgm:spPr/>
      <dgm:t>
        <a:bodyPr/>
        <a:lstStyle/>
        <a:p>
          <a:r>
            <a:rPr lang="es-EC" sz="1600" dirty="0" smtClean="0">
              <a:latin typeface="Times New Roman" panose="02020603050405020304" pitchFamily="18" charset="0"/>
              <a:cs typeface="Times New Roman" panose="02020603050405020304" pitchFamily="18" charset="0"/>
            </a:rPr>
            <a:t>Exoneración y rebajas especiales para personas de tercera edad y con discapacidad.</a:t>
          </a:r>
          <a:endParaRPr lang="es-EC" sz="1600" dirty="0">
            <a:latin typeface="Times New Roman" panose="02020603050405020304" pitchFamily="18" charset="0"/>
            <a:cs typeface="Times New Roman" panose="02020603050405020304" pitchFamily="18" charset="0"/>
          </a:endParaRPr>
        </a:p>
      </dgm:t>
    </dgm:pt>
    <dgm:pt modelId="{0BC05435-B0C3-4D7A-8B4D-1C3503805915}" type="parTrans" cxnId="{E39434A6-9D9B-4F82-8696-4394718A9E23}">
      <dgm:prSet/>
      <dgm:spPr/>
      <dgm:t>
        <a:bodyPr/>
        <a:lstStyle/>
        <a:p>
          <a:endParaRPr lang="es-EC"/>
        </a:p>
      </dgm:t>
    </dgm:pt>
    <dgm:pt modelId="{707597EE-AECA-4EE3-9A9B-F120076A6361}" type="sibTrans" cxnId="{E39434A6-9D9B-4F82-8696-4394718A9E23}">
      <dgm:prSet/>
      <dgm:spPr/>
      <dgm:t>
        <a:bodyPr/>
        <a:lstStyle/>
        <a:p>
          <a:endParaRPr lang="es-EC"/>
        </a:p>
      </dgm:t>
    </dgm:pt>
    <dgm:pt modelId="{55ED88E2-C20C-4235-85F5-80C28E5E771E}">
      <dgm:prSet phldrT="[Texto]" custT="1"/>
      <dgm:spPr/>
      <dgm:t>
        <a:bodyPr/>
        <a:lstStyle/>
        <a:p>
          <a:r>
            <a:rPr lang="es-EC" sz="1600" b="1" dirty="0" smtClean="0">
              <a:latin typeface="Times New Roman" panose="02020603050405020304" pitchFamily="18" charset="0"/>
              <a:cs typeface="Times New Roman" panose="02020603050405020304" pitchFamily="18" charset="0"/>
            </a:rPr>
            <a:t>PERIODO</a:t>
          </a:r>
          <a:endParaRPr lang="es-EC" sz="1600" b="1" dirty="0">
            <a:latin typeface="Times New Roman" panose="02020603050405020304" pitchFamily="18" charset="0"/>
            <a:cs typeface="Times New Roman" panose="02020603050405020304" pitchFamily="18" charset="0"/>
          </a:endParaRPr>
        </a:p>
      </dgm:t>
    </dgm:pt>
    <dgm:pt modelId="{417DABB6-0CE8-4CC2-B79F-60FE86DB89E5}" type="parTrans" cxnId="{06DA5778-C2D3-4DCE-BADB-A47B6002B7FC}">
      <dgm:prSet/>
      <dgm:spPr/>
      <dgm:t>
        <a:bodyPr/>
        <a:lstStyle/>
        <a:p>
          <a:endParaRPr lang="es-EC"/>
        </a:p>
      </dgm:t>
    </dgm:pt>
    <dgm:pt modelId="{E4554185-1874-4275-87B0-E5120F7411D0}" type="sibTrans" cxnId="{06DA5778-C2D3-4DCE-BADB-A47B6002B7FC}">
      <dgm:prSet/>
      <dgm:spPr/>
      <dgm:t>
        <a:bodyPr/>
        <a:lstStyle/>
        <a:p>
          <a:endParaRPr lang="es-EC"/>
        </a:p>
      </dgm:t>
    </dgm:pt>
    <dgm:pt modelId="{BA0AE87D-FD69-4F84-B65F-7E478B2A11E3}">
      <dgm:prSet phldrT="[Texto]" custT="1"/>
      <dgm:spPr/>
      <dgm:t>
        <a:bodyPr/>
        <a:lstStyle/>
        <a:p>
          <a:r>
            <a:rPr lang="es-EC" sz="1400" b="1" dirty="0" smtClean="0">
              <a:latin typeface="Times New Roman" panose="02020603050405020304" pitchFamily="18" charset="0"/>
              <a:cs typeface="Times New Roman" panose="02020603050405020304" pitchFamily="18" charset="0"/>
            </a:rPr>
            <a:t>REFORMA</a:t>
          </a:r>
          <a:endParaRPr lang="es-EC" sz="1400" b="1" dirty="0">
            <a:latin typeface="Times New Roman" panose="02020603050405020304" pitchFamily="18" charset="0"/>
            <a:cs typeface="Times New Roman" panose="02020603050405020304" pitchFamily="18" charset="0"/>
          </a:endParaRPr>
        </a:p>
      </dgm:t>
    </dgm:pt>
    <dgm:pt modelId="{25887932-8D22-4793-BB18-3B9409BC3337}" type="parTrans" cxnId="{DAD3CFF1-C43B-40E2-AE77-8E1FD953CA63}">
      <dgm:prSet/>
      <dgm:spPr/>
      <dgm:t>
        <a:bodyPr/>
        <a:lstStyle/>
        <a:p>
          <a:endParaRPr lang="es-EC"/>
        </a:p>
      </dgm:t>
    </dgm:pt>
    <dgm:pt modelId="{FFB3F151-1CAC-4FBC-97DB-4DC73B4C958A}" type="sibTrans" cxnId="{DAD3CFF1-C43B-40E2-AE77-8E1FD953CA63}">
      <dgm:prSet/>
      <dgm:spPr/>
      <dgm:t>
        <a:bodyPr/>
        <a:lstStyle/>
        <a:p>
          <a:endParaRPr lang="es-EC"/>
        </a:p>
      </dgm:t>
    </dgm:pt>
    <dgm:pt modelId="{5D42A8FD-CF5D-4A5A-B8B8-5DD6AF008BAA}">
      <dgm:prSet phldrT="[Texto]" custT="1"/>
      <dgm:spPr/>
      <dgm:t>
        <a:bodyPr/>
        <a:lstStyle/>
        <a:p>
          <a:r>
            <a:rPr lang="es-EC" sz="1400" b="1" dirty="0" smtClean="0">
              <a:latin typeface="Times New Roman" panose="02020603050405020304" pitchFamily="18" charset="0"/>
              <a:cs typeface="Times New Roman" panose="02020603050405020304" pitchFamily="18" charset="0"/>
            </a:rPr>
            <a:t>CONTENIDO</a:t>
          </a:r>
          <a:endParaRPr lang="es-EC" sz="1400" b="1" dirty="0">
            <a:latin typeface="Times New Roman" panose="02020603050405020304" pitchFamily="18" charset="0"/>
            <a:cs typeface="Times New Roman" panose="02020603050405020304" pitchFamily="18" charset="0"/>
          </a:endParaRPr>
        </a:p>
      </dgm:t>
    </dgm:pt>
    <dgm:pt modelId="{B4624EA2-470E-42E6-8169-D1C138EB336F}" type="parTrans" cxnId="{56EE292E-8194-4AC4-BE6D-1F5EFC4AF7F0}">
      <dgm:prSet/>
      <dgm:spPr/>
      <dgm:t>
        <a:bodyPr/>
        <a:lstStyle/>
        <a:p>
          <a:endParaRPr lang="es-EC"/>
        </a:p>
      </dgm:t>
    </dgm:pt>
    <dgm:pt modelId="{CB37EB10-5D60-4997-91EC-F6F2D2BEEC71}" type="sibTrans" cxnId="{56EE292E-8194-4AC4-BE6D-1F5EFC4AF7F0}">
      <dgm:prSet/>
      <dgm:spPr/>
      <dgm:t>
        <a:bodyPr/>
        <a:lstStyle/>
        <a:p>
          <a:endParaRPr lang="es-EC"/>
        </a:p>
      </dgm:t>
    </dgm:pt>
    <dgm:pt modelId="{5C5DA2F8-264B-4C7D-96D0-E1FE06459F76}" type="pres">
      <dgm:prSet presAssocID="{CABFE9CD-3D6C-4BC7-820B-4AE19CECF069}" presName="Name0" presStyleCnt="0">
        <dgm:presLayoutVars>
          <dgm:chPref val="3"/>
          <dgm:dir/>
          <dgm:animLvl val="lvl"/>
          <dgm:resizeHandles/>
        </dgm:presLayoutVars>
      </dgm:prSet>
      <dgm:spPr/>
    </dgm:pt>
    <dgm:pt modelId="{500203CB-EEB4-4695-A89E-9E5EE79AFAEA}" type="pres">
      <dgm:prSet presAssocID="{55ED88E2-C20C-4235-85F5-80C28E5E771E}" presName="horFlow" presStyleCnt="0"/>
      <dgm:spPr/>
    </dgm:pt>
    <dgm:pt modelId="{46B451FE-6E81-476A-86C6-58E766DDF0F2}" type="pres">
      <dgm:prSet presAssocID="{55ED88E2-C20C-4235-85F5-80C28E5E771E}" presName="bigChev" presStyleLbl="node1" presStyleIdx="0" presStyleCnt="4" custScaleX="138311" custScaleY="57991"/>
      <dgm:spPr/>
      <dgm:t>
        <a:bodyPr/>
        <a:lstStyle/>
        <a:p>
          <a:endParaRPr lang="es-EC"/>
        </a:p>
      </dgm:t>
    </dgm:pt>
    <dgm:pt modelId="{2EA249B9-1C63-4E9E-9B99-1DC5A8CC564D}" type="pres">
      <dgm:prSet presAssocID="{25887932-8D22-4793-BB18-3B9409BC3337}" presName="parTrans" presStyleCnt="0"/>
      <dgm:spPr/>
    </dgm:pt>
    <dgm:pt modelId="{34D37AEC-777B-4FB1-86DB-6628EC41ECD1}" type="pres">
      <dgm:prSet presAssocID="{BA0AE87D-FD69-4F84-B65F-7E478B2A11E3}" presName="node" presStyleLbl="alignAccFollowNode1" presStyleIdx="0" presStyleCnt="8" custScaleX="186584" custScaleY="57991">
        <dgm:presLayoutVars>
          <dgm:bulletEnabled val="1"/>
        </dgm:presLayoutVars>
      </dgm:prSet>
      <dgm:spPr/>
      <dgm:t>
        <a:bodyPr/>
        <a:lstStyle/>
        <a:p>
          <a:endParaRPr lang="es-EC"/>
        </a:p>
      </dgm:t>
    </dgm:pt>
    <dgm:pt modelId="{E20DB02E-8EF1-43A1-BDAB-656D99989D9E}" type="pres">
      <dgm:prSet presAssocID="{FFB3F151-1CAC-4FBC-97DB-4DC73B4C958A}" presName="sibTrans" presStyleCnt="0"/>
      <dgm:spPr/>
    </dgm:pt>
    <dgm:pt modelId="{F6F1FAE8-16E0-41C0-B356-9A6CA4306DAE}" type="pres">
      <dgm:prSet presAssocID="{5D42A8FD-CF5D-4A5A-B8B8-5DD6AF008BAA}" presName="node" presStyleLbl="alignAccFollowNode1" presStyleIdx="1" presStyleCnt="8" custScaleX="186584" custScaleY="57991">
        <dgm:presLayoutVars>
          <dgm:bulletEnabled val="1"/>
        </dgm:presLayoutVars>
      </dgm:prSet>
      <dgm:spPr/>
      <dgm:t>
        <a:bodyPr/>
        <a:lstStyle/>
        <a:p>
          <a:endParaRPr lang="es-EC"/>
        </a:p>
      </dgm:t>
    </dgm:pt>
    <dgm:pt modelId="{325059C8-201C-4C85-B5EE-A164E01064F1}" type="pres">
      <dgm:prSet presAssocID="{55ED88E2-C20C-4235-85F5-80C28E5E771E}" presName="vSp" presStyleCnt="0"/>
      <dgm:spPr/>
    </dgm:pt>
    <dgm:pt modelId="{76E0866F-2958-4F85-B909-792FC94F93F6}" type="pres">
      <dgm:prSet presAssocID="{2C77137F-0760-4D79-8506-64E2671455C7}" presName="horFlow" presStyleCnt="0"/>
      <dgm:spPr/>
    </dgm:pt>
    <dgm:pt modelId="{AFEC9F65-04A6-4C33-AE3C-008126976462}" type="pres">
      <dgm:prSet presAssocID="{2C77137F-0760-4D79-8506-64E2671455C7}" presName="bigChev" presStyleLbl="node1" presStyleIdx="1" presStyleCnt="4" custScaleX="138311"/>
      <dgm:spPr/>
      <dgm:t>
        <a:bodyPr/>
        <a:lstStyle/>
        <a:p>
          <a:endParaRPr lang="es-EC"/>
        </a:p>
      </dgm:t>
    </dgm:pt>
    <dgm:pt modelId="{4B338D5F-D910-43F3-9E5B-EB3646563ED7}" type="pres">
      <dgm:prSet presAssocID="{BDBF34BF-0D9B-4615-A12D-DB8526F6E7F5}" presName="parTrans" presStyleCnt="0"/>
      <dgm:spPr/>
    </dgm:pt>
    <dgm:pt modelId="{350863E2-E5D7-4FB9-BCF0-C0A994A673DB}" type="pres">
      <dgm:prSet presAssocID="{DF019980-8A4B-49BF-BA0F-3C3C3D682EA8}" presName="node" presStyleLbl="alignAccFollowNode1" presStyleIdx="2" presStyleCnt="8" custScaleX="186584" custScaleY="128295">
        <dgm:presLayoutVars>
          <dgm:bulletEnabled val="1"/>
        </dgm:presLayoutVars>
      </dgm:prSet>
      <dgm:spPr/>
      <dgm:t>
        <a:bodyPr/>
        <a:lstStyle/>
        <a:p>
          <a:endParaRPr lang="es-EC"/>
        </a:p>
      </dgm:t>
    </dgm:pt>
    <dgm:pt modelId="{24CF6F22-9F2A-45F0-91E3-A5634FA065FD}" type="pres">
      <dgm:prSet presAssocID="{D3BF6B2D-D1BD-4DF7-8F33-3D45E7181736}" presName="sibTrans" presStyleCnt="0"/>
      <dgm:spPr/>
    </dgm:pt>
    <dgm:pt modelId="{0F0E303D-365C-4445-BF33-1E5483462B67}" type="pres">
      <dgm:prSet presAssocID="{83170473-5588-4915-AA22-B8C8F472B4FE}" presName="node" presStyleLbl="alignAccFollowNode1" presStyleIdx="3" presStyleCnt="8" custScaleX="186584" custScaleY="128295">
        <dgm:presLayoutVars>
          <dgm:bulletEnabled val="1"/>
        </dgm:presLayoutVars>
      </dgm:prSet>
      <dgm:spPr/>
      <dgm:t>
        <a:bodyPr/>
        <a:lstStyle/>
        <a:p>
          <a:endParaRPr lang="es-EC"/>
        </a:p>
      </dgm:t>
    </dgm:pt>
    <dgm:pt modelId="{68A50991-BB02-4153-87F9-9E4A3B71DB72}" type="pres">
      <dgm:prSet presAssocID="{2C77137F-0760-4D79-8506-64E2671455C7}" presName="vSp" presStyleCnt="0"/>
      <dgm:spPr/>
    </dgm:pt>
    <dgm:pt modelId="{BA5D5EAB-EC26-4DBD-B6C0-4774D4F8FD53}" type="pres">
      <dgm:prSet presAssocID="{AA90920A-3C29-48A3-8223-BB526D609DF5}" presName="horFlow" presStyleCnt="0"/>
      <dgm:spPr/>
    </dgm:pt>
    <dgm:pt modelId="{8D5FB250-14A7-4A3E-877E-A6EA452CE17C}" type="pres">
      <dgm:prSet presAssocID="{AA90920A-3C29-48A3-8223-BB526D609DF5}" presName="bigChev" presStyleLbl="node1" presStyleIdx="2" presStyleCnt="4" custScaleX="138311"/>
      <dgm:spPr/>
      <dgm:t>
        <a:bodyPr/>
        <a:lstStyle/>
        <a:p>
          <a:endParaRPr lang="es-EC"/>
        </a:p>
      </dgm:t>
    </dgm:pt>
    <dgm:pt modelId="{BDC4637B-9BFB-4BCE-8EFE-979A29A6B94B}" type="pres">
      <dgm:prSet presAssocID="{EB9ACB23-3493-49BD-B35E-2785A4FF82C3}" presName="parTrans" presStyleCnt="0"/>
      <dgm:spPr/>
    </dgm:pt>
    <dgm:pt modelId="{78210877-99D8-463D-994D-1C2D7C2D5CFE}" type="pres">
      <dgm:prSet presAssocID="{2A7ED2A5-6572-45B6-8A63-821263C3AA39}" presName="node" presStyleLbl="alignAccFollowNode1" presStyleIdx="4" presStyleCnt="8" custScaleX="186584" custScaleY="128295">
        <dgm:presLayoutVars>
          <dgm:bulletEnabled val="1"/>
        </dgm:presLayoutVars>
      </dgm:prSet>
      <dgm:spPr/>
      <dgm:t>
        <a:bodyPr/>
        <a:lstStyle/>
        <a:p>
          <a:endParaRPr lang="es-EC"/>
        </a:p>
      </dgm:t>
    </dgm:pt>
    <dgm:pt modelId="{6EBA5580-59A7-47C9-BD9F-3AB285E916DB}" type="pres">
      <dgm:prSet presAssocID="{FE26D681-D37D-4248-97FB-07CCC77EB21C}" presName="sibTrans" presStyleCnt="0"/>
      <dgm:spPr/>
    </dgm:pt>
    <dgm:pt modelId="{99A24928-47B9-47FC-8D27-BD882D3FAF1E}" type="pres">
      <dgm:prSet presAssocID="{F4C6EC71-EB76-4F49-8468-88662084C690}" presName="node" presStyleLbl="alignAccFollowNode1" presStyleIdx="5" presStyleCnt="8" custScaleX="186584" custScaleY="128295">
        <dgm:presLayoutVars>
          <dgm:bulletEnabled val="1"/>
        </dgm:presLayoutVars>
      </dgm:prSet>
      <dgm:spPr/>
      <dgm:t>
        <a:bodyPr/>
        <a:lstStyle/>
        <a:p>
          <a:endParaRPr lang="es-EC"/>
        </a:p>
      </dgm:t>
    </dgm:pt>
    <dgm:pt modelId="{31D64876-A818-47AC-8E56-DBA71F548E60}" type="pres">
      <dgm:prSet presAssocID="{AA90920A-3C29-48A3-8223-BB526D609DF5}" presName="vSp" presStyleCnt="0"/>
      <dgm:spPr/>
    </dgm:pt>
    <dgm:pt modelId="{3AD7629E-BC27-421B-B41B-0E9139F902BE}" type="pres">
      <dgm:prSet presAssocID="{360B39FA-568F-4029-8992-A715F22AC1B8}" presName="horFlow" presStyleCnt="0"/>
      <dgm:spPr/>
    </dgm:pt>
    <dgm:pt modelId="{9F8B8761-CE8E-4C57-97B9-5DE4AC1CDFF2}" type="pres">
      <dgm:prSet presAssocID="{360B39FA-568F-4029-8992-A715F22AC1B8}" presName="bigChev" presStyleLbl="node1" presStyleIdx="3" presStyleCnt="4" custScaleX="138311"/>
      <dgm:spPr/>
      <dgm:t>
        <a:bodyPr/>
        <a:lstStyle/>
        <a:p>
          <a:endParaRPr lang="es-EC"/>
        </a:p>
      </dgm:t>
    </dgm:pt>
    <dgm:pt modelId="{6E1A9590-8CE3-404D-9808-0ED3342B4033}" type="pres">
      <dgm:prSet presAssocID="{F41AAFB0-E339-4386-941C-8DE57A5C3D0E}" presName="parTrans" presStyleCnt="0"/>
      <dgm:spPr/>
    </dgm:pt>
    <dgm:pt modelId="{25685DF6-F2C7-486B-9A10-83A0C28AC5AD}" type="pres">
      <dgm:prSet presAssocID="{241C819F-BBF2-4F27-B9BA-B6FCBD51C604}" presName="node" presStyleLbl="alignAccFollowNode1" presStyleIdx="6" presStyleCnt="8" custScaleX="186584" custScaleY="128295">
        <dgm:presLayoutVars>
          <dgm:bulletEnabled val="1"/>
        </dgm:presLayoutVars>
      </dgm:prSet>
      <dgm:spPr/>
      <dgm:t>
        <a:bodyPr/>
        <a:lstStyle/>
        <a:p>
          <a:endParaRPr lang="es-EC"/>
        </a:p>
      </dgm:t>
    </dgm:pt>
    <dgm:pt modelId="{69B1D6CE-6560-4D11-BCCD-CE0C1A7DCAA5}" type="pres">
      <dgm:prSet presAssocID="{1D1711AB-7B68-4B43-85AE-79B5A910A46F}" presName="sibTrans" presStyleCnt="0"/>
      <dgm:spPr/>
    </dgm:pt>
    <dgm:pt modelId="{1B4A32C8-132D-4E6B-9428-0F253AFDF370}" type="pres">
      <dgm:prSet presAssocID="{298BEB75-5EBE-4527-9AF2-85EA48A5AE35}" presName="node" presStyleLbl="alignAccFollowNode1" presStyleIdx="7" presStyleCnt="8" custScaleX="186584" custScaleY="128295">
        <dgm:presLayoutVars>
          <dgm:bulletEnabled val="1"/>
        </dgm:presLayoutVars>
      </dgm:prSet>
      <dgm:spPr/>
      <dgm:t>
        <a:bodyPr/>
        <a:lstStyle/>
        <a:p>
          <a:endParaRPr lang="es-EC"/>
        </a:p>
      </dgm:t>
    </dgm:pt>
  </dgm:ptLst>
  <dgm:cxnLst>
    <dgm:cxn modelId="{72E41AA6-4CD2-41A1-ABBE-2E65EA8A4DCE}" type="presOf" srcId="{241C819F-BBF2-4F27-B9BA-B6FCBD51C604}" destId="{25685DF6-F2C7-486B-9A10-83A0C28AC5AD}" srcOrd="0" destOrd="0" presId="urn:microsoft.com/office/officeart/2005/8/layout/lProcess3"/>
    <dgm:cxn modelId="{292D43CA-F55D-4900-BEEF-891D179ABC7C}" srcId="{AA90920A-3C29-48A3-8223-BB526D609DF5}" destId="{2A7ED2A5-6572-45B6-8A63-821263C3AA39}" srcOrd="0" destOrd="0" parTransId="{EB9ACB23-3493-49BD-B35E-2785A4FF82C3}" sibTransId="{FE26D681-D37D-4248-97FB-07CCC77EB21C}"/>
    <dgm:cxn modelId="{5D6DD162-1545-43BF-BC0A-8DD877B9629D}" type="presOf" srcId="{298BEB75-5EBE-4527-9AF2-85EA48A5AE35}" destId="{1B4A32C8-132D-4E6B-9428-0F253AFDF370}" srcOrd="0" destOrd="0" presId="urn:microsoft.com/office/officeart/2005/8/layout/lProcess3"/>
    <dgm:cxn modelId="{3254DBC5-F3FD-4CE2-AC32-100F5710FBF5}" type="presOf" srcId="{AA90920A-3C29-48A3-8223-BB526D609DF5}" destId="{8D5FB250-14A7-4A3E-877E-A6EA452CE17C}" srcOrd="0" destOrd="0" presId="urn:microsoft.com/office/officeart/2005/8/layout/lProcess3"/>
    <dgm:cxn modelId="{82C5058D-EF23-4EF2-BAF5-ED8080AB0237}" type="presOf" srcId="{2A7ED2A5-6572-45B6-8A63-821263C3AA39}" destId="{78210877-99D8-463D-994D-1C2D7C2D5CFE}" srcOrd="0" destOrd="0" presId="urn:microsoft.com/office/officeart/2005/8/layout/lProcess3"/>
    <dgm:cxn modelId="{811B6080-CC4D-43E1-B664-0A59B7BA9B54}" type="presOf" srcId="{DF019980-8A4B-49BF-BA0F-3C3C3D682EA8}" destId="{350863E2-E5D7-4FB9-BCF0-C0A994A673DB}" srcOrd="0" destOrd="0" presId="urn:microsoft.com/office/officeart/2005/8/layout/lProcess3"/>
    <dgm:cxn modelId="{94FC18F9-EDAA-4169-A6C4-E833AD536E3E}" type="presOf" srcId="{360B39FA-568F-4029-8992-A715F22AC1B8}" destId="{9F8B8761-CE8E-4C57-97B9-5DE4AC1CDFF2}" srcOrd="0" destOrd="0" presId="urn:microsoft.com/office/officeart/2005/8/layout/lProcess3"/>
    <dgm:cxn modelId="{DAD3CFF1-C43B-40E2-AE77-8E1FD953CA63}" srcId="{55ED88E2-C20C-4235-85F5-80C28E5E771E}" destId="{BA0AE87D-FD69-4F84-B65F-7E478B2A11E3}" srcOrd="0" destOrd="0" parTransId="{25887932-8D22-4793-BB18-3B9409BC3337}" sibTransId="{FFB3F151-1CAC-4FBC-97DB-4DC73B4C958A}"/>
    <dgm:cxn modelId="{40626B5E-2785-42C2-8CB8-464187A73988}" type="presOf" srcId="{83170473-5588-4915-AA22-B8C8F472B4FE}" destId="{0F0E303D-365C-4445-BF33-1E5483462B67}" srcOrd="0" destOrd="0" presId="urn:microsoft.com/office/officeart/2005/8/layout/lProcess3"/>
    <dgm:cxn modelId="{FA05E140-117D-431A-8DB8-72C19B518F12}" type="presOf" srcId="{5D42A8FD-CF5D-4A5A-B8B8-5DD6AF008BAA}" destId="{F6F1FAE8-16E0-41C0-B356-9A6CA4306DAE}" srcOrd="0" destOrd="0" presId="urn:microsoft.com/office/officeart/2005/8/layout/lProcess3"/>
    <dgm:cxn modelId="{D5F3CD2A-793E-4B22-8411-032D7FA8B952}" type="presOf" srcId="{55ED88E2-C20C-4235-85F5-80C28E5E771E}" destId="{46B451FE-6E81-476A-86C6-58E766DDF0F2}" srcOrd="0" destOrd="0" presId="urn:microsoft.com/office/officeart/2005/8/layout/lProcess3"/>
    <dgm:cxn modelId="{06DA5778-C2D3-4DCE-BADB-A47B6002B7FC}" srcId="{CABFE9CD-3D6C-4BC7-820B-4AE19CECF069}" destId="{55ED88E2-C20C-4235-85F5-80C28E5E771E}" srcOrd="0" destOrd="0" parTransId="{417DABB6-0CE8-4CC2-B79F-60FE86DB89E5}" sibTransId="{E4554185-1874-4275-87B0-E5120F7411D0}"/>
    <dgm:cxn modelId="{ACB18F90-FE8D-416A-AF03-31CD1713ADB1}" type="presOf" srcId="{F4C6EC71-EB76-4F49-8468-88662084C690}" destId="{99A24928-47B9-47FC-8D27-BD882D3FAF1E}" srcOrd="0" destOrd="0" presId="urn:microsoft.com/office/officeart/2005/8/layout/lProcess3"/>
    <dgm:cxn modelId="{4DAC873D-B9D8-433B-924D-D982135D4D93}" srcId="{CABFE9CD-3D6C-4BC7-820B-4AE19CECF069}" destId="{2C77137F-0760-4D79-8506-64E2671455C7}" srcOrd="1" destOrd="0" parTransId="{BF652853-3631-4B8D-8151-CC9CBE79D090}" sibTransId="{63E0F451-2A89-48C4-BE70-B5FF89097DA6}"/>
    <dgm:cxn modelId="{37B5F567-3C4B-4BD9-BD60-A9FE5AF32989}" srcId="{360B39FA-568F-4029-8992-A715F22AC1B8}" destId="{241C819F-BBF2-4F27-B9BA-B6FCBD51C604}" srcOrd="0" destOrd="0" parTransId="{F41AAFB0-E339-4386-941C-8DE57A5C3D0E}" sibTransId="{1D1711AB-7B68-4B43-85AE-79B5A910A46F}"/>
    <dgm:cxn modelId="{592EAB52-CF14-488E-ACD0-B00383852F34}" srcId="{CABFE9CD-3D6C-4BC7-820B-4AE19CECF069}" destId="{AA90920A-3C29-48A3-8223-BB526D609DF5}" srcOrd="2" destOrd="0" parTransId="{1007DF5F-83C9-4F21-BD76-90E0BAC45C87}" sibTransId="{F95062D3-15EA-4DA1-9B4F-0EE9F3A9CC1A}"/>
    <dgm:cxn modelId="{973DF5D8-58D9-4E8F-8984-D555CB59B350}" srcId="{CABFE9CD-3D6C-4BC7-820B-4AE19CECF069}" destId="{360B39FA-568F-4029-8992-A715F22AC1B8}" srcOrd="3" destOrd="0" parTransId="{407F12C0-346C-43D8-BC64-36CB9F2D073D}" sibTransId="{DC2A7166-3618-45E5-A818-EDB917CB2870}"/>
    <dgm:cxn modelId="{E39434A6-9D9B-4F82-8696-4394718A9E23}" srcId="{360B39FA-568F-4029-8992-A715F22AC1B8}" destId="{298BEB75-5EBE-4527-9AF2-85EA48A5AE35}" srcOrd="1" destOrd="0" parTransId="{0BC05435-B0C3-4D7A-8B4D-1C3503805915}" sibTransId="{707597EE-AECA-4EE3-9A9B-F120076A6361}"/>
    <dgm:cxn modelId="{560A7B33-FB74-4DAE-B041-9B7344D790E6}" type="presOf" srcId="{CABFE9CD-3D6C-4BC7-820B-4AE19CECF069}" destId="{5C5DA2F8-264B-4C7D-96D0-E1FE06459F76}" srcOrd="0" destOrd="0" presId="urn:microsoft.com/office/officeart/2005/8/layout/lProcess3"/>
    <dgm:cxn modelId="{56EE292E-8194-4AC4-BE6D-1F5EFC4AF7F0}" srcId="{55ED88E2-C20C-4235-85F5-80C28E5E771E}" destId="{5D42A8FD-CF5D-4A5A-B8B8-5DD6AF008BAA}" srcOrd="1" destOrd="0" parTransId="{B4624EA2-470E-42E6-8169-D1C138EB336F}" sibTransId="{CB37EB10-5D60-4997-91EC-F6F2D2BEEC71}"/>
    <dgm:cxn modelId="{4F470D19-F8BC-4D7E-AFD0-EB6753ED0A80}" type="presOf" srcId="{2C77137F-0760-4D79-8506-64E2671455C7}" destId="{AFEC9F65-04A6-4C33-AE3C-008126976462}" srcOrd="0" destOrd="0" presId="urn:microsoft.com/office/officeart/2005/8/layout/lProcess3"/>
    <dgm:cxn modelId="{13DB1EB5-C55E-4ACB-B82C-FDED83649B38}" srcId="{AA90920A-3C29-48A3-8223-BB526D609DF5}" destId="{F4C6EC71-EB76-4F49-8468-88662084C690}" srcOrd="1" destOrd="0" parTransId="{E7CF68C1-31C4-4B07-BE40-B04D27D3367E}" sibTransId="{77BD6502-BAC7-480A-869B-9C944AAB062A}"/>
    <dgm:cxn modelId="{EBD59D73-3283-45F3-931F-E46D98DF6267}" srcId="{2C77137F-0760-4D79-8506-64E2671455C7}" destId="{83170473-5588-4915-AA22-B8C8F472B4FE}" srcOrd="1" destOrd="0" parTransId="{57A76F09-CBDF-4F57-AC1F-03F653E76C6F}" sibTransId="{2BEEFBB5-EEB5-42F2-B88B-36B5BC1C2142}"/>
    <dgm:cxn modelId="{2FC58554-F681-4EA3-A0A7-80359ACB0D7F}" type="presOf" srcId="{BA0AE87D-FD69-4F84-B65F-7E478B2A11E3}" destId="{34D37AEC-777B-4FB1-86DB-6628EC41ECD1}" srcOrd="0" destOrd="0" presId="urn:microsoft.com/office/officeart/2005/8/layout/lProcess3"/>
    <dgm:cxn modelId="{4CABEDA0-9517-4FEC-8E53-84DDFD1962ED}" srcId="{2C77137F-0760-4D79-8506-64E2671455C7}" destId="{DF019980-8A4B-49BF-BA0F-3C3C3D682EA8}" srcOrd="0" destOrd="0" parTransId="{BDBF34BF-0D9B-4615-A12D-DB8526F6E7F5}" sibTransId="{D3BF6B2D-D1BD-4DF7-8F33-3D45E7181736}"/>
    <dgm:cxn modelId="{9B0F5197-145C-4547-9FB3-2AFF1139E00C}" type="presParOf" srcId="{5C5DA2F8-264B-4C7D-96D0-E1FE06459F76}" destId="{500203CB-EEB4-4695-A89E-9E5EE79AFAEA}" srcOrd="0" destOrd="0" presId="urn:microsoft.com/office/officeart/2005/8/layout/lProcess3"/>
    <dgm:cxn modelId="{60F4686A-E831-487A-A17A-AB3BAD89E0DF}" type="presParOf" srcId="{500203CB-EEB4-4695-A89E-9E5EE79AFAEA}" destId="{46B451FE-6E81-476A-86C6-58E766DDF0F2}" srcOrd="0" destOrd="0" presId="urn:microsoft.com/office/officeart/2005/8/layout/lProcess3"/>
    <dgm:cxn modelId="{3FB40D8A-340C-4A61-B1C3-515D09E6E490}" type="presParOf" srcId="{500203CB-EEB4-4695-A89E-9E5EE79AFAEA}" destId="{2EA249B9-1C63-4E9E-9B99-1DC5A8CC564D}" srcOrd="1" destOrd="0" presId="urn:microsoft.com/office/officeart/2005/8/layout/lProcess3"/>
    <dgm:cxn modelId="{1BFB2917-413D-4DD3-A4D1-D9BCB712D4A9}" type="presParOf" srcId="{500203CB-EEB4-4695-A89E-9E5EE79AFAEA}" destId="{34D37AEC-777B-4FB1-86DB-6628EC41ECD1}" srcOrd="2" destOrd="0" presId="urn:microsoft.com/office/officeart/2005/8/layout/lProcess3"/>
    <dgm:cxn modelId="{0B39971C-8A7C-45E0-B058-069300D375E9}" type="presParOf" srcId="{500203CB-EEB4-4695-A89E-9E5EE79AFAEA}" destId="{E20DB02E-8EF1-43A1-BDAB-656D99989D9E}" srcOrd="3" destOrd="0" presId="urn:microsoft.com/office/officeart/2005/8/layout/lProcess3"/>
    <dgm:cxn modelId="{CA6C2EA6-4457-425E-9665-65D46261D3B4}" type="presParOf" srcId="{500203CB-EEB4-4695-A89E-9E5EE79AFAEA}" destId="{F6F1FAE8-16E0-41C0-B356-9A6CA4306DAE}" srcOrd="4" destOrd="0" presId="urn:microsoft.com/office/officeart/2005/8/layout/lProcess3"/>
    <dgm:cxn modelId="{0A4BEDEB-2265-4D76-A84C-4B330B27DEBB}" type="presParOf" srcId="{5C5DA2F8-264B-4C7D-96D0-E1FE06459F76}" destId="{325059C8-201C-4C85-B5EE-A164E01064F1}" srcOrd="1" destOrd="0" presId="urn:microsoft.com/office/officeart/2005/8/layout/lProcess3"/>
    <dgm:cxn modelId="{06D258A3-0FFA-428F-9AC9-44886FCB010E}" type="presParOf" srcId="{5C5DA2F8-264B-4C7D-96D0-E1FE06459F76}" destId="{76E0866F-2958-4F85-B909-792FC94F93F6}" srcOrd="2" destOrd="0" presId="urn:microsoft.com/office/officeart/2005/8/layout/lProcess3"/>
    <dgm:cxn modelId="{8171A916-FCEC-4127-BB3F-13E21505B70F}" type="presParOf" srcId="{76E0866F-2958-4F85-B909-792FC94F93F6}" destId="{AFEC9F65-04A6-4C33-AE3C-008126976462}" srcOrd="0" destOrd="0" presId="urn:microsoft.com/office/officeart/2005/8/layout/lProcess3"/>
    <dgm:cxn modelId="{5833A4B8-76FE-4AAC-8953-B9339F2C3AED}" type="presParOf" srcId="{76E0866F-2958-4F85-B909-792FC94F93F6}" destId="{4B338D5F-D910-43F3-9E5B-EB3646563ED7}" srcOrd="1" destOrd="0" presId="urn:microsoft.com/office/officeart/2005/8/layout/lProcess3"/>
    <dgm:cxn modelId="{F2701489-0A13-4128-964E-08604962804A}" type="presParOf" srcId="{76E0866F-2958-4F85-B909-792FC94F93F6}" destId="{350863E2-E5D7-4FB9-BCF0-C0A994A673DB}" srcOrd="2" destOrd="0" presId="urn:microsoft.com/office/officeart/2005/8/layout/lProcess3"/>
    <dgm:cxn modelId="{34DB6FF5-E073-43C3-9B5F-43D133F8099C}" type="presParOf" srcId="{76E0866F-2958-4F85-B909-792FC94F93F6}" destId="{24CF6F22-9F2A-45F0-91E3-A5634FA065FD}" srcOrd="3" destOrd="0" presId="urn:microsoft.com/office/officeart/2005/8/layout/lProcess3"/>
    <dgm:cxn modelId="{D3A84FDE-3E5E-428C-A8FD-7AC09593E4A5}" type="presParOf" srcId="{76E0866F-2958-4F85-B909-792FC94F93F6}" destId="{0F0E303D-365C-4445-BF33-1E5483462B67}" srcOrd="4" destOrd="0" presId="urn:microsoft.com/office/officeart/2005/8/layout/lProcess3"/>
    <dgm:cxn modelId="{BC3A51D6-7BE7-48BB-BCCA-2EC94144961B}" type="presParOf" srcId="{5C5DA2F8-264B-4C7D-96D0-E1FE06459F76}" destId="{68A50991-BB02-4153-87F9-9E4A3B71DB72}" srcOrd="3" destOrd="0" presId="urn:microsoft.com/office/officeart/2005/8/layout/lProcess3"/>
    <dgm:cxn modelId="{58A2896D-172F-4C3B-B5CE-21FA2A4270F2}" type="presParOf" srcId="{5C5DA2F8-264B-4C7D-96D0-E1FE06459F76}" destId="{BA5D5EAB-EC26-4DBD-B6C0-4774D4F8FD53}" srcOrd="4" destOrd="0" presId="urn:microsoft.com/office/officeart/2005/8/layout/lProcess3"/>
    <dgm:cxn modelId="{B48ED1EF-ECD0-4054-B34D-ED0FADDE554B}" type="presParOf" srcId="{BA5D5EAB-EC26-4DBD-B6C0-4774D4F8FD53}" destId="{8D5FB250-14A7-4A3E-877E-A6EA452CE17C}" srcOrd="0" destOrd="0" presId="urn:microsoft.com/office/officeart/2005/8/layout/lProcess3"/>
    <dgm:cxn modelId="{1D3DCE28-10B0-4774-B6F4-648388D2F1A1}" type="presParOf" srcId="{BA5D5EAB-EC26-4DBD-B6C0-4774D4F8FD53}" destId="{BDC4637B-9BFB-4BCE-8EFE-979A29A6B94B}" srcOrd="1" destOrd="0" presId="urn:microsoft.com/office/officeart/2005/8/layout/lProcess3"/>
    <dgm:cxn modelId="{F589098E-4698-4D3A-8206-41C9F069454C}" type="presParOf" srcId="{BA5D5EAB-EC26-4DBD-B6C0-4774D4F8FD53}" destId="{78210877-99D8-463D-994D-1C2D7C2D5CFE}" srcOrd="2" destOrd="0" presId="urn:microsoft.com/office/officeart/2005/8/layout/lProcess3"/>
    <dgm:cxn modelId="{41C12502-D1A4-439E-986D-F1A53338FA41}" type="presParOf" srcId="{BA5D5EAB-EC26-4DBD-B6C0-4774D4F8FD53}" destId="{6EBA5580-59A7-47C9-BD9F-3AB285E916DB}" srcOrd="3" destOrd="0" presId="urn:microsoft.com/office/officeart/2005/8/layout/lProcess3"/>
    <dgm:cxn modelId="{DBDAAC5E-89C8-441B-B6FF-68E9E49CAF7B}" type="presParOf" srcId="{BA5D5EAB-EC26-4DBD-B6C0-4774D4F8FD53}" destId="{99A24928-47B9-47FC-8D27-BD882D3FAF1E}" srcOrd="4" destOrd="0" presId="urn:microsoft.com/office/officeart/2005/8/layout/lProcess3"/>
    <dgm:cxn modelId="{5A545A77-255A-42AA-935C-6885781B7844}" type="presParOf" srcId="{5C5DA2F8-264B-4C7D-96D0-E1FE06459F76}" destId="{31D64876-A818-47AC-8E56-DBA71F548E60}" srcOrd="5" destOrd="0" presId="urn:microsoft.com/office/officeart/2005/8/layout/lProcess3"/>
    <dgm:cxn modelId="{335D9D30-2B37-449E-8C03-4AEED7125414}" type="presParOf" srcId="{5C5DA2F8-264B-4C7D-96D0-E1FE06459F76}" destId="{3AD7629E-BC27-421B-B41B-0E9139F902BE}" srcOrd="6" destOrd="0" presId="urn:microsoft.com/office/officeart/2005/8/layout/lProcess3"/>
    <dgm:cxn modelId="{2065188B-4A92-450C-9C2E-73344151150A}" type="presParOf" srcId="{3AD7629E-BC27-421B-B41B-0E9139F902BE}" destId="{9F8B8761-CE8E-4C57-97B9-5DE4AC1CDFF2}" srcOrd="0" destOrd="0" presId="urn:microsoft.com/office/officeart/2005/8/layout/lProcess3"/>
    <dgm:cxn modelId="{62C833FD-DB73-4D08-9AFE-951876448B29}" type="presParOf" srcId="{3AD7629E-BC27-421B-B41B-0E9139F902BE}" destId="{6E1A9590-8CE3-404D-9808-0ED3342B4033}" srcOrd="1" destOrd="0" presId="urn:microsoft.com/office/officeart/2005/8/layout/lProcess3"/>
    <dgm:cxn modelId="{44D16A87-D602-4612-93E0-E51D8F3817C4}" type="presParOf" srcId="{3AD7629E-BC27-421B-B41B-0E9139F902BE}" destId="{25685DF6-F2C7-486B-9A10-83A0C28AC5AD}" srcOrd="2" destOrd="0" presId="urn:microsoft.com/office/officeart/2005/8/layout/lProcess3"/>
    <dgm:cxn modelId="{D38A31AD-BAD5-45EC-8DB3-EBE76FD507BE}" type="presParOf" srcId="{3AD7629E-BC27-421B-B41B-0E9139F902BE}" destId="{69B1D6CE-6560-4D11-BCCD-CE0C1A7DCAA5}" srcOrd="3" destOrd="0" presId="urn:microsoft.com/office/officeart/2005/8/layout/lProcess3"/>
    <dgm:cxn modelId="{3D8D41FD-7089-47B7-8EB1-3B3E9F4600C6}" type="presParOf" srcId="{3AD7629E-BC27-421B-B41B-0E9139F902BE}" destId="{1B4A32C8-132D-4E6B-9428-0F253AFDF370}"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ABFE9CD-3D6C-4BC7-820B-4AE19CECF069}" type="doc">
      <dgm:prSet loTypeId="urn:microsoft.com/office/officeart/2005/8/layout/lProcess3" loCatId="process" qsTypeId="urn:microsoft.com/office/officeart/2005/8/quickstyle/simple3" qsCatId="simple" csTypeId="urn:microsoft.com/office/officeart/2005/8/colors/accent1_2" csCatId="accent1" phldr="1"/>
      <dgm:spPr/>
    </dgm:pt>
    <dgm:pt modelId="{93245537-4156-450D-AD74-139F095D2C05}">
      <dgm:prSet custT="1"/>
      <dgm:spPr/>
      <dgm:t>
        <a:bodyPr/>
        <a:lstStyle/>
        <a:p>
          <a:r>
            <a:rPr lang="es-EC" sz="1400" b="1" dirty="0" smtClean="0">
              <a:latin typeface="Times New Roman" panose="02020603050405020304" pitchFamily="18" charset="0"/>
              <a:cs typeface="Times New Roman" panose="02020603050405020304" pitchFamily="18" charset="0"/>
            </a:rPr>
            <a:t>Mayo 2016</a:t>
          </a:r>
          <a:endParaRPr lang="es-EC" sz="1400" b="1" dirty="0">
            <a:latin typeface="Times New Roman" panose="02020603050405020304" pitchFamily="18" charset="0"/>
            <a:cs typeface="Times New Roman" panose="02020603050405020304" pitchFamily="18" charset="0"/>
          </a:endParaRPr>
        </a:p>
      </dgm:t>
    </dgm:pt>
    <dgm:pt modelId="{DC9CD150-620F-424E-A277-76D0B016AF4A}" type="parTrans" cxnId="{D508E498-8B25-4E51-95ED-D26625013CD7}">
      <dgm:prSet/>
      <dgm:spPr/>
      <dgm:t>
        <a:bodyPr/>
        <a:lstStyle/>
        <a:p>
          <a:endParaRPr lang="es-EC"/>
        </a:p>
      </dgm:t>
    </dgm:pt>
    <dgm:pt modelId="{F5A76A09-DF7B-4B56-91C5-D1B2D8561F02}" type="sibTrans" cxnId="{D508E498-8B25-4E51-95ED-D26625013CD7}">
      <dgm:prSet/>
      <dgm:spPr/>
      <dgm:t>
        <a:bodyPr/>
        <a:lstStyle/>
        <a:p>
          <a:endParaRPr lang="es-EC"/>
        </a:p>
      </dgm:t>
    </dgm:pt>
    <dgm:pt modelId="{0F047EFD-D176-4FFC-9FFC-872D45F45785}">
      <dgm:prSet custT="1"/>
      <dgm:spPr/>
      <dgm:t>
        <a:bodyPr/>
        <a:lstStyle/>
        <a:p>
          <a:r>
            <a:rPr lang="es-EC" sz="1400" b="1" dirty="0" smtClean="0">
              <a:latin typeface="Times New Roman" panose="02020603050405020304" pitchFamily="18" charset="0"/>
              <a:cs typeface="Times New Roman" panose="02020603050405020304" pitchFamily="18" charset="0"/>
            </a:rPr>
            <a:t>Octubre 2016</a:t>
          </a:r>
          <a:endParaRPr lang="es-EC" sz="1400" b="1" dirty="0">
            <a:latin typeface="Times New Roman" panose="02020603050405020304" pitchFamily="18" charset="0"/>
            <a:cs typeface="Times New Roman" panose="02020603050405020304" pitchFamily="18" charset="0"/>
          </a:endParaRPr>
        </a:p>
      </dgm:t>
    </dgm:pt>
    <dgm:pt modelId="{5A76554F-3CE5-4F4B-8C0F-E267FFA58EBB}" type="parTrans" cxnId="{3709AAB2-8F16-4383-B8A9-2035923C4E3E}">
      <dgm:prSet/>
      <dgm:spPr/>
      <dgm:t>
        <a:bodyPr/>
        <a:lstStyle/>
        <a:p>
          <a:endParaRPr lang="es-EC"/>
        </a:p>
      </dgm:t>
    </dgm:pt>
    <dgm:pt modelId="{EE00CE66-60AE-4F15-A42D-CA40DC7746FC}" type="sibTrans" cxnId="{3709AAB2-8F16-4383-B8A9-2035923C4E3E}">
      <dgm:prSet/>
      <dgm:spPr/>
      <dgm:t>
        <a:bodyPr/>
        <a:lstStyle/>
        <a:p>
          <a:endParaRPr lang="es-EC"/>
        </a:p>
      </dgm:t>
    </dgm:pt>
    <dgm:pt modelId="{5A8CA883-451B-496F-B544-6F868FEC999A}">
      <dgm:prSet custT="1"/>
      <dgm:spPr/>
      <dgm:t>
        <a:bodyPr/>
        <a:lstStyle/>
        <a:p>
          <a:r>
            <a:rPr lang="es-EC" sz="1400" b="1" dirty="0" smtClean="0">
              <a:latin typeface="Times New Roman" panose="02020603050405020304" pitchFamily="18" charset="0"/>
              <a:cs typeface="Times New Roman" panose="02020603050405020304" pitchFamily="18" charset="0"/>
            </a:rPr>
            <a:t>Diciembre 2017</a:t>
          </a:r>
          <a:endParaRPr lang="es-EC" sz="1400" b="1" dirty="0">
            <a:latin typeface="Times New Roman" panose="02020603050405020304" pitchFamily="18" charset="0"/>
            <a:cs typeface="Times New Roman" panose="02020603050405020304" pitchFamily="18" charset="0"/>
          </a:endParaRPr>
        </a:p>
      </dgm:t>
    </dgm:pt>
    <dgm:pt modelId="{01B2803B-0B9A-41F2-BEFF-E8663F35F261}" type="parTrans" cxnId="{B69F384D-3E01-4BA0-9AC5-46753E57DB00}">
      <dgm:prSet/>
      <dgm:spPr/>
      <dgm:t>
        <a:bodyPr/>
        <a:lstStyle/>
        <a:p>
          <a:endParaRPr lang="es-EC"/>
        </a:p>
      </dgm:t>
    </dgm:pt>
    <dgm:pt modelId="{A305A4DA-88D2-4980-8B14-BDF813F804C4}" type="sibTrans" cxnId="{B69F384D-3E01-4BA0-9AC5-46753E57DB00}">
      <dgm:prSet/>
      <dgm:spPr/>
      <dgm:t>
        <a:bodyPr/>
        <a:lstStyle/>
        <a:p>
          <a:endParaRPr lang="es-EC"/>
        </a:p>
      </dgm:t>
    </dgm:pt>
    <dgm:pt modelId="{0564D381-B2D0-47A4-9F7F-09F6533FF9E0}">
      <dgm:prSet custT="1"/>
      <dgm:spPr/>
      <dgm:t>
        <a:bodyPr/>
        <a:lstStyle/>
        <a:p>
          <a:r>
            <a:rPr lang="es-EC" sz="1400" b="1" dirty="0" smtClean="0">
              <a:latin typeface="Times New Roman" panose="02020603050405020304" pitchFamily="18" charset="0"/>
              <a:cs typeface="Times New Roman" panose="02020603050405020304" pitchFamily="18" charset="0"/>
            </a:rPr>
            <a:t>Agosto 2018	</a:t>
          </a:r>
          <a:endParaRPr lang="es-EC" sz="1400" b="1" dirty="0">
            <a:latin typeface="Times New Roman" panose="02020603050405020304" pitchFamily="18" charset="0"/>
            <a:cs typeface="Times New Roman" panose="02020603050405020304" pitchFamily="18" charset="0"/>
          </a:endParaRPr>
        </a:p>
      </dgm:t>
    </dgm:pt>
    <dgm:pt modelId="{0A6F0477-6267-4BB6-AE79-C8259EB20302}" type="parTrans" cxnId="{0D5D7921-1AEB-400E-894C-1377E7C47B33}">
      <dgm:prSet/>
      <dgm:spPr/>
      <dgm:t>
        <a:bodyPr/>
        <a:lstStyle/>
        <a:p>
          <a:endParaRPr lang="es-EC"/>
        </a:p>
      </dgm:t>
    </dgm:pt>
    <dgm:pt modelId="{E36D948E-41D5-4C51-8465-1826BD8B88BF}" type="sibTrans" cxnId="{0D5D7921-1AEB-400E-894C-1377E7C47B33}">
      <dgm:prSet/>
      <dgm:spPr/>
      <dgm:t>
        <a:bodyPr/>
        <a:lstStyle/>
        <a:p>
          <a:endParaRPr lang="es-EC"/>
        </a:p>
      </dgm:t>
    </dgm:pt>
    <dgm:pt modelId="{B6650B74-DD7C-4F0B-96C6-309B977BFEAD}">
      <dgm:prSet custT="1"/>
      <dgm:spPr/>
      <dgm:t>
        <a:bodyPr/>
        <a:lstStyle/>
        <a:p>
          <a:r>
            <a:rPr lang="es-EC" sz="1600" dirty="0" smtClean="0">
              <a:latin typeface="Times New Roman" panose="02020603050405020304" pitchFamily="18" charset="0"/>
              <a:cs typeface="Times New Roman" panose="02020603050405020304" pitchFamily="18" charset="0"/>
            </a:rPr>
            <a:t>Ley Orgánica de solidaridad y corresponsabilidad ciudadana para la reconstrucción y reactivación de las zonas afectadas por el terremoto del 16 de abril de 2016.</a:t>
          </a:r>
          <a:endParaRPr lang="es-EC" sz="1600" dirty="0">
            <a:latin typeface="Times New Roman" panose="02020603050405020304" pitchFamily="18" charset="0"/>
            <a:cs typeface="Times New Roman" panose="02020603050405020304" pitchFamily="18" charset="0"/>
          </a:endParaRPr>
        </a:p>
      </dgm:t>
    </dgm:pt>
    <dgm:pt modelId="{AA1B5AA6-A6EC-41AB-8A8D-D2F0B30326A2}" type="parTrans" cxnId="{E22B1515-DAAE-4D68-9108-CC5ABF2FD99E}">
      <dgm:prSet/>
      <dgm:spPr/>
      <dgm:t>
        <a:bodyPr/>
        <a:lstStyle/>
        <a:p>
          <a:endParaRPr lang="es-EC"/>
        </a:p>
      </dgm:t>
    </dgm:pt>
    <dgm:pt modelId="{56AD0E86-3743-4043-A20E-F34E49338AA0}" type="sibTrans" cxnId="{E22B1515-DAAE-4D68-9108-CC5ABF2FD99E}">
      <dgm:prSet/>
      <dgm:spPr/>
      <dgm:t>
        <a:bodyPr/>
        <a:lstStyle/>
        <a:p>
          <a:endParaRPr lang="es-EC"/>
        </a:p>
      </dgm:t>
    </dgm:pt>
    <dgm:pt modelId="{DAB9C7A0-85A3-4933-A397-9B5B5E1F6082}">
      <dgm:prSet custT="1"/>
      <dgm:spPr/>
      <dgm:t>
        <a:bodyPr/>
        <a:lstStyle/>
        <a:p>
          <a:r>
            <a:rPr lang="es-EC" sz="1600" dirty="0" smtClean="0">
              <a:latin typeface="Times New Roman" panose="02020603050405020304" pitchFamily="18" charset="0"/>
              <a:cs typeface="Times New Roman" panose="02020603050405020304" pitchFamily="18" charset="0"/>
            </a:rPr>
            <a:t>Las sociedades contribuyeron con el 3% de sus utilidades del año 2015. Además, otros incentivos y exenciones en las zonas afectadas.</a:t>
          </a:r>
          <a:endParaRPr lang="es-EC" sz="1600" dirty="0">
            <a:latin typeface="Times New Roman" panose="02020603050405020304" pitchFamily="18" charset="0"/>
            <a:cs typeface="Times New Roman" panose="02020603050405020304" pitchFamily="18" charset="0"/>
          </a:endParaRPr>
        </a:p>
      </dgm:t>
    </dgm:pt>
    <dgm:pt modelId="{ADC24944-5EB1-4E5C-B11F-12ED49ADAF61}" type="parTrans" cxnId="{397429D2-250B-4010-A222-DCDD2D6AA145}">
      <dgm:prSet/>
      <dgm:spPr/>
      <dgm:t>
        <a:bodyPr/>
        <a:lstStyle/>
        <a:p>
          <a:endParaRPr lang="es-EC"/>
        </a:p>
      </dgm:t>
    </dgm:pt>
    <dgm:pt modelId="{1FB27AB1-A57C-4817-8D34-25323429FCFE}" type="sibTrans" cxnId="{397429D2-250B-4010-A222-DCDD2D6AA145}">
      <dgm:prSet/>
      <dgm:spPr/>
      <dgm:t>
        <a:bodyPr/>
        <a:lstStyle/>
        <a:p>
          <a:endParaRPr lang="es-EC"/>
        </a:p>
      </dgm:t>
    </dgm:pt>
    <dgm:pt modelId="{E3E2F2BA-0484-4CB4-A6BE-3289E12F62CB}">
      <dgm:prSet custT="1"/>
      <dgm:spPr/>
      <dgm:t>
        <a:bodyPr/>
        <a:lstStyle/>
        <a:p>
          <a:r>
            <a:rPr lang="es-EC" sz="1600" dirty="0" smtClean="0">
              <a:latin typeface="Times New Roman" panose="02020603050405020304" pitchFamily="18" charset="0"/>
              <a:cs typeface="Times New Roman" panose="02020603050405020304" pitchFamily="18" charset="0"/>
            </a:rPr>
            <a:t>Ley Orgánica de incentivos tributarios para varios sectores productivos.	</a:t>
          </a:r>
          <a:endParaRPr lang="es-EC" sz="1600" dirty="0">
            <a:latin typeface="Times New Roman" panose="02020603050405020304" pitchFamily="18" charset="0"/>
            <a:cs typeface="Times New Roman" panose="02020603050405020304" pitchFamily="18" charset="0"/>
          </a:endParaRPr>
        </a:p>
      </dgm:t>
    </dgm:pt>
    <dgm:pt modelId="{C6AC5613-F82D-49F8-8E44-DFCA3BD4E27B}" type="parTrans" cxnId="{FE908849-E15A-4D9D-8E37-7A6E5F9BD1A1}">
      <dgm:prSet/>
      <dgm:spPr/>
      <dgm:t>
        <a:bodyPr/>
        <a:lstStyle/>
        <a:p>
          <a:endParaRPr lang="es-EC"/>
        </a:p>
      </dgm:t>
    </dgm:pt>
    <dgm:pt modelId="{30774DFD-3E11-412B-94A7-03FAD870C2C5}" type="sibTrans" cxnId="{FE908849-E15A-4D9D-8E37-7A6E5F9BD1A1}">
      <dgm:prSet/>
      <dgm:spPr/>
      <dgm:t>
        <a:bodyPr/>
        <a:lstStyle/>
        <a:p>
          <a:endParaRPr lang="es-EC"/>
        </a:p>
      </dgm:t>
    </dgm:pt>
    <dgm:pt modelId="{BB6765D8-D621-49D3-A224-2BE9FF715682}">
      <dgm:prSet custT="1"/>
      <dgm:spPr/>
      <dgm:t>
        <a:bodyPr/>
        <a:lstStyle/>
        <a:p>
          <a:r>
            <a:rPr lang="es-EC" sz="1600" dirty="0" smtClean="0">
              <a:latin typeface="Times New Roman" panose="02020603050405020304" pitchFamily="18" charset="0"/>
              <a:cs typeface="Times New Roman" panose="02020603050405020304" pitchFamily="18" charset="0"/>
            </a:rPr>
            <a:t>Reforma a Ley de Régimen Tributario Interno, para disponer la devolución del anticipo cuando la actividad económica haya sido afectada y el anticipo supere el impuesto causado.</a:t>
          </a:r>
          <a:endParaRPr lang="es-EC" sz="1600" dirty="0">
            <a:latin typeface="Times New Roman" panose="02020603050405020304" pitchFamily="18" charset="0"/>
            <a:cs typeface="Times New Roman" panose="02020603050405020304" pitchFamily="18" charset="0"/>
          </a:endParaRPr>
        </a:p>
      </dgm:t>
    </dgm:pt>
    <dgm:pt modelId="{0DA60046-1877-4CD5-870E-F9B02061FB90}" type="parTrans" cxnId="{1C75A1B1-A42B-4A57-98E9-1852244A541A}">
      <dgm:prSet/>
      <dgm:spPr/>
      <dgm:t>
        <a:bodyPr/>
        <a:lstStyle/>
        <a:p>
          <a:endParaRPr lang="es-EC"/>
        </a:p>
      </dgm:t>
    </dgm:pt>
    <dgm:pt modelId="{BEBC8600-5C07-4131-B814-9DB696975546}" type="sibTrans" cxnId="{1C75A1B1-A42B-4A57-98E9-1852244A541A}">
      <dgm:prSet/>
      <dgm:spPr/>
      <dgm:t>
        <a:bodyPr/>
        <a:lstStyle/>
        <a:p>
          <a:endParaRPr lang="es-EC"/>
        </a:p>
      </dgm:t>
    </dgm:pt>
    <dgm:pt modelId="{69CC2FA6-C4DC-4F52-80EC-FA5F09AF2885}">
      <dgm:prSet custT="1"/>
      <dgm:spPr/>
      <dgm:t>
        <a:bodyPr/>
        <a:lstStyle/>
        <a:p>
          <a:r>
            <a:rPr lang="es-EC" sz="1600" dirty="0" smtClean="0">
              <a:latin typeface="Times New Roman" panose="02020603050405020304" pitchFamily="18" charset="0"/>
              <a:cs typeface="Times New Roman" panose="02020603050405020304" pitchFamily="18" charset="0"/>
            </a:rPr>
            <a:t>Ley Orgánica para la Reactivación de la Economía, Fortalecimiento de la Dolarización y Modernización de la Gestión Financiera.</a:t>
          </a:r>
          <a:endParaRPr lang="es-EC" sz="1600" dirty="0">
            <a:latin typeface="Times New Roman" panose="02020603050405020304" pitchFamily="18" charset="0"/>
            <a:cs typeface="Times New Roman" panose="02020603050405020304" pitchFamily="18" charset="0"/>
          </a:endParaRPr>
        </a:p>
      </dgm:t>
    </dgm:pt>
    <dgm:pt modelId="{482A1919-E3D0-4541-BB61-D5D3FF39E363}" type="parTrans" cxnId="{FA3E2EFB-520E-4EC7-BD1C-F3D59AB963F4}">
      <dgm:prSet/>
      <dgm:spPr/>
      <dgm:t>
        <a:bodyPr/>
        <a:lstStyle/>
        <a:p>
          <a:endParaRPr lang="es-EC"/>
        </a:p>
      </dgm:t>
    </dgm:pt>
    <dgm:pt modelId="{502FB419-CCDF-44ED-B683-DDA742CF865F}" type="sibTrans" cxnId="{FA3E2EFB-520E-4EC7-BD1C-F3D59AB963F4}">
      <dgm:prSet/>
      <dgm:spPr/>
      <dgm:t>
        <a:bodyPr/>
        <a:lstStyle/>
        <a:p>
          <a:endParaRPr lang="es-EC"/>
        </a:p>
      </dgm:t>
    </dgm:pt>
    <dgm:pt modelId="{320D853B-1378-4DF6-9D90-B591D87D7926}">
      <dgm:prSet custT="1"/>
      <dgm:spPr/>
      <dgm:t>
        <a:bodyPr/>
        <a:lstStyle/>
        <a:p>
          <a:r>
            <a:rPr lang="es-EC" sz="1600" dirty="0" smtClean="0">
              <a:latin typeface="Times New Roman" panose="02020603050405020304" pitchFamily="18" charset="0"/>
              <a:cs typeface="Times New Roman" panose="02020603050405020304" pitchFamily="18" charset="0"/>
            </a:rPr>
            <a:t>Las microempresas no pagaban anticipo mínimo de impuesto a la renta. Las nuevas se exoneran del impuesto a la renta.</a:t>
          </a:r>
          <a:endParaRPr lang="es-EC" sz="1600" dirty="0">
            <a:latin typeface="Times New Roman" panose="02020603050405020304" pitchFamily="18" charset="0"/>
            <a:cs typeface="Times New Roman" panose="02020603050405020304" pitchFamily="18" charset="0"/>
          </a:endParaRPr>
        </a:p>
      </dgm:t>
    </dgm:pt>
    <dgm:pt modelId="{AFE3B223-C8AA-4AC9-A361-466C92A6A092}" type="parTrans" cxnId="{EF173135-78DA-430A-8E6E-B959CD8AE791}">
      <dgm:prSet/>
      <dgm:spPr/>
      <dgm:t>
        <a:bodyPr/>
        <a:lstStyle/>
        <a:p>
          <a:endParaRPr lang="es-EC"/>
        </a:p>
      </dgm:t>
    </dgm:pt>
    <dgm:pt modelId="{CDE6C676-983B-46DA-8E1E-732C8DBA67FF}" type="sibTrans" cxnId="{EF173135-78DA-430A-8E6E-B959CD8AE791}">
      <dgm:prSet/>
      <dgm:spPr/>
      <dgm:t>
        <a:bodyPr/>
        <a:lstStyle/>
        <a:p>
          <a:endParaRPr lang="es-EC"/>
        </a:p>
      </dgm:t>
    </dgm:pt>
    <dgm:pt modelId="{C0B0C20E-F98A-4FCA-B8D1-12D01506DE67}">
      <dgm:prSet custT="1"/>
      <dgm:spPr/>
      <dgm:t>
        <a:bodyPr/>
        <a:lstStyle/>
        <a:p>
          <a:r>
            <a:rPr lang="es-EC" sz="1600" dirty="0" smtClean="0">
              <a:latin typeface="Times New Roman" panose="02020603050405020304" pitchFamily="18" charset="0"/>
              <a:cs typeface="Times New Roman" panose="02020603050405020304" pitchFamily="18" charset="0"/>
            </a:rPr>
            <a:t>Ley Orgánica para la Reactivación de la Economía, Fortalecimiento de la Dolarización y Modernización de la Gestión Financiera</a:t>
          </a:r>
          <a:endParaRPr lang="es-EC" sz="1600" dirty="0">
            <a:latin typeface="Times New Roman" panose="02020603050405020304" pitchFamily="18" charset="0"/>
            <a:cs typeface="Times New Roman" panose="02020603050405020304" pitchFamily="18" charset="0"/>
          </a:endParaRPr>
        </a:p>
      </dgm:t>
    </dgm:pt>
    <dgm:pt modelId="{BD2B879D-787A-40AA-80A9-229F6A109D91}" type="parTrans" cxnId="{11E2A829-2752-4214-9FF4-C548D6D8BE3B}">
      <dgm:prSet/>
      <dgm:spPr/>
      <dgm:t>
        <a:bodyPr/>
        <a:lstStyle/>
        <a:p>
          <a:endParaRPr lang="es-EC"/>
        </a:p>
      </dgm:t>
    </dgm:pt>
    <dgm:pt modelId="{6A4616BC-C978-41C9-A379-D0A03C4706F0}" type="sibTrans" cxnId="{11E2A829-2752-4214-9FF4-C548D6D8BE3B}">
      <dgm:prSet/>
      <dgm:spPr/>
      <dgm:t>
        <a:bodyPr/>
        <a:lstStyle/>
        <a:p>
          <a:endParaRPr lang="es-EC"/>
        </a:p>
      </dgm:t>
    </dgm:pt>
    <dgm:pt modelId="{93A3F2D0-BCDA-497D-B27C-528E6CFEA732}">
      <dgm:prSet custT="1"/>
      <dgm:spPr/>
      <dgm:t>
        <a:bodyPr/>
        <a:lstStyle/>
        <a:p>
          <a:r>
            <a:rPr lang="es-EC" sz="1600" dirty="0" smtClean="0">
              <a:latin typeface="Times New Roman" panose="02020603050405020304" pitchFamily="18" charset="0"/>
              <a:cs typeface="Times New Roman" panose="02020603050405020304" pitchFamily="18" charset="0"/>
            </a:rPr>
            <a:t>Exoneración del pago del impuesto a la renta y su anticipo.</a:t>
          </a:r>
          <a:endParaRPr lang="es-EC" sz="1600" dirty="0">
            <a:latin typeface="Times New Roman" panose="02020603050405020304" pitchFamily="18" charset="0"/>
            <a:cs typeface="Times New Roman" panose="02020603050405020304" pitchFamily="18" charset="0"/>
          </a:endParaRPr>
        </a:p>
      </dgm:t>
    </dgm:pt>
    <dgm:pt modelId="{BC482F68-106C-4AF2-AA31-2C180AD7DE1E}" type="parTrans" cxnId="{DEBAD9D6-7DF3-4A36-B55D-A9AF6A21A3E1}">
      <dgm:prSet/>
      <dgm:spPr/>
      <dgm:t>
        <a:bodyPr/>
        <a:lstStyle/>
        <a:p>
          <a:endParaRPr lang="es-EC"/>
        </a:p>
      </dgm:t>
    </dgm:pt>
    <dgm:pt modelId="{3C4E8987-654B-46E4-9C49-C82719359964}" type="sibTrans" cxnId="{DEBAD9D6-7DF3-4A36-B55D-A9AF6A21A3E1}">
      <dgm:prSet/>
      <dgm:spPr/>
      <dgm:t>
        <a:bodyPr/>
        <a:lstStyle/>
        <a:p>
          <a:endParaRPr lang="es-EC"/>
        </a:p>
      </dgm:t>
    </dgm:pt>
    <dgm:pt modelId="{5C5DA2F8-264B-4C7D-96D0-E1FE06459F76}" type="pres">
      <dgm:prSet presAssocID="{CABFE9CD-3D6C-4BC7-820B-4AE19CECF069}" presName="Name0" presStyleCnt="0">
        <dgm:presLayoutVars>
          <dgm:chPref val="3"/>
          <dgm:dir/>
          <dgm:animLvl val="lvl"/>
          <dgm:resizeHandles/>
        </dgm:presLayoutVars>
      </dgm:prSet>
      <dgm:spPr/>
    </dgm:pt>
    <dgm:pt modelId="{1753FD77-4E3B-4507-907A-574F4267BFBE}" type="pres">
      <dgm:prSet presAssocID="{93245537-4156-450D-AD74-139F095D2C05}" presName="horFlow" presStyleCnt="0"/>
      <dgm:spPr/>
    </dgm:pt>
    <dgm:pt modelId="{15C19770-D1D7-4762-8012-086192CCDD25}" type="pres">
      <dgm:prSet presAssocID="{93245537-4156-450D-AD74-139F095D2C05}" presName="bigChev" presStyleLbl="node1" presStyleIdx="0" presStyleCnt="4" custScaleX="100691"/>
      <dgm:spPr/>
      <dgm:t>
        <a:bodyPr/>
        <a:lstStyle/>
        <a:p>
          <a:endParaRPr lang="es-EC"/>
        </a:p>
      </dgm:t>
    </dgm:pt>
    <dgm:pt modelId="{EDC5A70B-EDE2-42C3-9CCD-73D2314169E1}" type="pres">
      <dgm:prSet presAssocID="{AA1B5AA6-A6EC-41AB-8A8D-D2F0B30326A2}" presName="parTrans" presStyleCnt="0"/>
      <dgm:spPr/>
    </dgm:pt>
    <dgm:pt modelId="{F0D1F03A-745C-4273-9F56-5582F4A481A5}" type="pres">
      <dgm:prSet presAssocID="{B6650B74-DD7C-4F0B-96C6-309B977BFEAD}" presName="node" presStyleLbl="alignAccFollowNode1" presStyleIdx="0" presStyleCnt="8" custScaleX="218987" custScaleY="179650">
        <dgm:presLayoutVars>
          <dgm:bulletEnabled val="1"/>
        </dgm:presLayoutVars>
      </dgm:prSet>
      <dgm:spPr/>
      <dgm:t>
        <a:bodyPr/>
        <a:lstStyle/>
        <a:p>
          <a:endParaRPr lang="es-EC"/>
        </a:p>
      </dgm:t>
    </dgm:pt>
    <dgm:pt modelId="{51C176F7-CB83-4D78-AF74-9CEAAFA7F8F6}" type="pres">
      <dgm:prSet presAssocID="{56AD0E86-3743-4043-A20E-F34E49338AA0}" presName="sibTrans" presStyleCnt="0"/>
      <dgm:spPr/>
    </dgm:pt>
    <dgm:pt modelId="{E5CACB0B-CF3C-4179-8ED5-59EDEAC7C7FB}" type="pres">
      <dgm:prSet presAssocID="{DAB9C7A0-85A3-4933-A397-9B5B5E1F6082}" presName="node" presStyleLbl="alignAccFollowNode1" presStyleIdx="1" presStyleCnt="8" custScaleX="218987" custScaleY="179650">
        <dgm:presLayoutVars>
          <dgm:bulletEnabled val="1"/>
        </dgm:presLayoutVars>
      </dgm:prSet>
      <dgm:spPr/>
      <dgm:t>
        <a:bodyPr/>
        <a:lstStyle/>
        <a:p>
          <a:endParaRPr lang="es-EC"/>
        </a:p>
      </dgm:t>
    </dgm:pt>
    <dgm:pt modelId="{B7C46729-2AA9-4051-BBA5-ACF82428220D}" type="pres">
      <dgm:prSet presAssocID="{93245537-4156-450D-AD74-139F095D2C05}" presName="vSp" presStyleCnt="0"/>
      <dgm:spPr/>
    </dgm:pt>
    <dgm:pt modelId="{B0EF52EB-6F57-4DA1-BBF8-6554CA754657}" type="pres">
      <dgm:prSet presAssocID="{0F047EFD-D176-4FFC-9FFC-872D45F45785}" presName="horFlow" presStyleCnt="0"/>
      <dgm:spPr/>
    </dgm:pt>
    <dgm:pt modelId="{61DE4B52-CE7C-4BD4-A202-D04656329EB8}" type="pres">
      <dgm:prSet presAssocID="{0F047EFD-D176-4FFC-9FFC-872D45F45785}" presName="bigChev" presStyleLbl="node1" presStyleIdx="1" presStyleCnt="4" custScaleX="100691"/>
      <dgm:spPr/>
      <dgm:t>
        <a:bodyPr/>
        <a:lstStyle/>
        <a:p>
          <a:endParaRPr lang="es-EC"/>
        </a:p>
      </dgm:t>
    </dgm:pt>
    <dgm:pt modelId="{2A21958D-57BE-4558-ABFE-EF8944BCBEEB}" type="pres">
      <dgm:prSet presAssocID="{C6AC5613-F82D-49F8-8E44-DFCA3BD4E27B}" presName="parTrans" presStyleCnt="0"/>
      <dgm:spPr/>
    </dgm:pt>
    <dgm:pt modelId="{A52AE9E7-6C49-4C36-BFCE-DE6D7AD943F3}" type="pres">
      <dgm:prSet presAssocID="{E3E2F2BA-0484-4CB4-A6BE-3289E12F62CB}" presName="node" presStyleLbl="alignAccFollowNode1" presStyleIdx="2" presStyleCnt="8" custScaleX="218987" custScaleY="179650">
        <dgm:presLayoutVars>
          <dgm:bulletEnabled val="1"/>
        </dgm:presLayoutVars>
      </dgm:prSet>
      <dgm:spPr/>
      <dgm:t>
        <a:bodyPr/>
        <a:lstStyle/>
        <a:p>
          <a:endParaRPr lang="es-EC"/>
        </a:p>
      </dgm:t>
    </dgm:pt>
    <dgm:pt modelId="{CABEEDC7-CEA4-422C-A09B-EAB04FF9E633}" type="pres">
      <dgm:prSet presAssocID="{30774DFD-3E11-412B-94A7-03FAD870C2C5}" presName="sibTrans" presStyleCnt="0"/>
      <dgm:spPr/>
    </dgm:pt>
    <dgm:pt modelId="{8EFF8E9C-FA48-47D4-893B-B37F54136C13}" type="pres">
      <dgm:prSet presAssocID="{BB6765D8-D621-49D3-A224-2BE9FF715682}" presName="node" presStyleLbl="alignAccFollowNode1" presStyleIdx="3" presStyleCnt="8" custScaleX="238889" custScaleY="179650">
        <dgm:presLayoutVars>
          <dgm:bulletEnabled val="1"/>
        </dgm:presLayoutVars>
      </dgm:prSet>
      <dgm:spPr/>
      <dgm:t>
        <a:bodyPr/>
        <a:lstStyle/>
        <a:p>
          <a:endParaRPr lang="es-EC"/>
        </a:p>
      </dgm:t>
    </dgm:pt>
    <dgm:pt modelId="{CBF9224E-46FF-4A09-ADA5-FB53AAFE64B5}" type="pres">
      <dgm:prSet presAssocID="{0F047EFD-D176-4FFC-9FFC-872D45F45785}" presName="vSp" presStyleCnt="0"/>
      <dgm:spPr/>
    </dgm:pt>
    <dgm:pt modelId="{394921A2-4A0A-4846-BBE1-AF0D152303D6}" type="pres">
      <dgm:prSet presAssocID="{5A8CA883-451B-496F-B544-6F868FEC999A}" presName="horFlow" presStyleCnt="0"/>
      <dgm:spPr/>
    </dgm:pt>
    <dgm:pt modelId="{B047DEF0-CCAD-4801-AD63-FB52DAE302FE}" type="pres">
      <dgm:prSet presAssocID="{5A8CA883-451B-496F-B544-6F868FEC999A}" presName="bigChev" presStyleLbl="node1" presStyleIdx="2" presStyleCnt="4" custScaleX="100691"/>
      <dgm:spPr/>
      <dgm:t>
        <a:bodyPr/>
        <a:lstStyle/>
        <a:p>
          <a:endParaRPr lang="es-EC"/>
        </a:p>
      </dgm:t>
    </dgm:pt>
    <dgm:pt modelId="{6BCF0AFD-8924-4185-A330-53703B193584}" type="pres">
      <dgm:prSet presAssocID="{482A1919-E3D0-4541-BB61-D5D3FF39E363}" presName="parTrans" presStyleCnt="0"/>
      <dgm:spPr/>
    </dgm:pt>
    <dgm:pt modelId="{7F2DFC51-F362-47B7-BC98-6A334ED5C4D6}" type="pres">
      <dgm:prSet presAssocID="{69CC2FA6-C4DC-4F52-80EC-FA5F09AF2885}" presName="node" presStyleLbl="alignAccFollowNode1" presStyleIdx="4" presStyleCnt="8" custScaleX="218987" custScaleY="179650">
        <dgm:presLayoutVars>
          <dgm:bulletEnabled val="1"/>
        </dgm:presLayoutVars>
      </dgm:prSet>
      <dgm:spPr/>
      <dgm:t>
        <a:bodyPr/>
        <a:lstStyle/>
        <a:p>
          <a:endParaRPr lang="es-EC"/>
        </a:p>
      </dgm:t>
    </dgm:pt>
    <dgm:pt modelId="{BB93434F-E634-425A-9767-C9157150CE3C}" type="pres">
      <dgm:prSet presAssocID="{502FB419-CCDF-44ED-B683-DDA742CF865F}" presName="sibTrans" presStyleCnt="0"/>
      <dgm:spPr/>
    </dgm:pt>
    <dgm:pt modelId="{78FCE8D5-8EEC-4B94-8A7B-0C957C1AEA93}" type="pres">
      <dgm:prSet presAssocID="{320D853B-1378-4DF6-9D90-B591D87D7926}" presName="node" presStyleLbl="alignAccFollowNode1" presStyleIdx="5" presStyleCnt="8" custScaleX="218987" custScaleY="179650">
        <dgm:presLayoutVars>
          <dgm:bulletEnabled val="1"/>
        </dgm:presLayoutVars>
      </dgm:prSet>
      <dgm:spPr/>
      <dgm:t>
        <a:bodyPr/>
        <a:lstStyle/>
        <a:p>
          <a:endParaRPr lang="es-EC"/>
        </a:p>
      </dgm:t>
    </dgm:pt>
    <dgm:pt modelId="{6325CEC0-D0AD-4189-820A-A196FF1EA3BD}" type="pres">
      <dgm:prSet presAssocID="{5A8CA883-451B-496F-B544-6F868FEC999A}" presName="vSp" presStyleCnt="0"/>
      <dgm:spPr/>
    </dgm:pt>
    <dgm:pt modelId="{11F67928-8071-4F78-A27C-4F6658B37237}" type="pres">
      <dgm:prSet presAssocID="{0564D381-B2D0-47A4-9F7F-09F6533FF9E0}" presName="horFlow" presStyleCnt="0"/>
      <dgm:spPr/>
    </dgm:pt>
    <dgm:pt modelId="{67990EB9-69E3-4165-8484-AE9BC0EC2175}" type="pres">
      <dgm:prSet presAssocID="{0564D381-B2D0-47A4-9F7F-09F6533FF9E0}" presName="bigChev" presStyleLbl="node1" presStyleIdx="3" presStyleCnt="4" custScaleX="100691"/>
      <dgm:spPr/>
      <dgm:t>
        <a:bodyPr/>
        <a:lstStyle/>
        <a:p>
          <a:endParaRPr lang="es-EC"/>
        </a:p>
      </dgm:t>
    </dgm:pt>
    <dgm:pt modelId="{887A980E-6422-496E-AD27-811190BA5000}" type="pres">
      <dgm:prSet presAssocID="{BD2B879D-787A-40AA-80A9-229F6A109D91}" presName="parTrans" presStyleCnt="0"/>
      <dgm:spPr/>
    </dgm:pt>
    <dgm:pt modelId="{5AB868FB-B592-47D0-B90B-765D0BF7E867}" type="pres">
      <dgm:prSet presAssocID="{C0B0C20E-F98A-4FCA-B8D1-12D01506DE67}" presName="node" presStyleLbl="alignAccFollowNode1" presStyleIdx="6" presStyleCnt="8" custScaleX="218987" custScaleY="179650">
        <dgm:presLayoutVars>
          <dgm:bulletEnabled val="1"/>
        </dgm:presLayoutVars>
      </dgm:prSet>
      <dgm:spPr/>
      <dgm:t>
        <a:bodyPr/>
        <a:lstStyle/>
        <a:p>
          <a:endParaRPr lang="es-EC"/>
        </a:p>
      </dgm:t>
    </dgm:pt>
    <dgm:pt modelId="{121FEB2E-631F-4C69-9909-33DB74BEC736}" type="pres">
      <dgm:prSet presAssocID="{6A4616BC-C978-41C9-A379-D0A03C4706F0}" presName="sibTrans" presStyleCnt="0"/>
      <dgm:spPr/>
    </dgm:pt>
    <dgm:pt modelId="{49F4F627-DFD3-4378-9537-F0DC9629DE54}" type="pres">
      <dgm:prSet presAssocID="{93A3F2D0-BCDA-497D-B27C-528E6CFEA732}" presName="node" presStyleLbl="alignAccFollowNode1" presStyleIdx="7" presStyleCnt="8" custScaleX="218987" custScaleY="179650">
        <dgm:presLayoutVars>
          <dgm:bulletEnabled val="1"/>
        </dgm:presLayoutVars>
      </dgm:prSet>
      <dgm:spPr/>
      <dgm:t>
        <a:bodyPr/>
        <a:lstStyle/>
        <a:p>
          <a:endParaRPr lang="es-EC"/>
        </a:p>
      </dgm:t>
    </dgm:pt>
  </dgm:ptLst>
  <dgm:cxnLst>
    <dgm:cxn modelId="{C4F1BC43-23B6-42B3-8B94-E96D021302D8}" type="presOf" srcId="{320D853B-1378-4DF6-9D90-B591D87D7926}" destId="{78FCE8D5-8EEC-4B94-8A7B-0C957C1AEA93}" srcOrd="0" destOrd="0" presId="urn:microsoft.com/office/officeart/2005/8/layout/lProcess3"/>
    <dgm:cxn modelId="{CFE7954B-B6C6-498A-8A77-6BA24B8D73E5}" type="presOf" srcId="{0564D381-B2D0-47A4-9F7F-09F6533FF9E0}" destId="{67990EB9-69E3-4165-8484-AE9BC0EC2175}" srcOrd="0" destOrd="0" presId="urn:microsoft.com/office/officeart/2005/8/layout/lProcess3"/>
    <dgm:cxn modelId="{FA3E2EFB-520E-4EC7-BD1C-F3D59AB963F4}" srcId="{5A8CA883-451B-496F-B544-6F868FEC999A}" destId="{69CC2FA6-C4DC-4F52-80EC-FA5F09AF2885}" srcOrd="0" destOrd="0" parTransId="{482A1919-E3D0-4541-BB61-D5D3FF39E363}" sibTransId="{502FB419-CCDF-44ED-B683-DDA742CF865F}"/>
    <dgm:cxn modelId="{85F2FAD3-EE13-4D96-89AD-86E90FACA4B5}" type="presOf" srcId="{E3E2F2BA-0484-4CB4-A6BE-3289E12F62CB}" destId="{A52AE9E7-6C49-4C36-BFCE-DE6D7AD943F3}" srcOrd="0" destOrd="0" presId="urn:microsoft.com/office/officeart/2005/8/layout/lProcess3"/>
    <dgm:cxn modelId="{397429D2-250B-4010-A222-DCDD2D6AA145}" srcId="{93245537-4156-450D-AD74-139F095D2C05}" destId="{DAB9C7A0-85A3-4933-A397-9B5B5E1F6082}" srcOrd="1" destOrd="0" parTransId="{ADC24944-5EB1-4E5C-B11F-12ED49ADAF61}" sibTransId="{1FB27AB1-A57C-4817-8D34-25323429FCFE}"/>
    <dgm:cxn modelId="{C05B09DE-6F6A-4419-B9C7-92FAABD512E2}" type="presOf" srcId="{C0B0C20E-F98A-4FCA-B8D1-12D01506DE67}" destId="{5AB868FB-B592-47D0-B90B-765D0BF7E867}" srcOrd="0" destOrd="0" presId="urn:microsoft.com/office/officeart/2005/8/layout/lProcess3"/>
    <dgm:cxn modelId="{6FB79D38-FE9B-4981-A047-CA08DE3EBD21}" type="presOf" srcId="{5A8CA883-451B-496F-B544-6F868FEC999A}" destId="{B047DEF0-CCAD-4801-AD63-FB52DAE302FE}" srcOrd="0" destOrd="0" presId="urn:microsoft.com/office/officeart/2005/8/layout/lProcess3"/>
    <dgm:cxn modelId="{0D5D7921-1AEB-400E-894C-1377E7C47B33}" srcId="{CABFE9CD-3D6C-4BC7-820B-4AE19CECF069}" destId="{0564D381-B2D0-47A4-9F7F-09F6533FF9E0}" srcOrd="3" destOrd="0" parTransId="{0A6F0477-6267-4BB6-AE79-C8259EB20302}" sibTransId="{E36D948E-41D5-4C51-8465-1826BD8B88BF}"/>
    <dgm:cxn modelId="{D2DB48CE-D9F1-4EB5-A055-5756B2BF5A74}" type="presOf" srcId="{B6650B74-DD7C-4F0B-96C6-309B977BFEAD}" destId="{F0D1F03A-745C-4273-9F56-5582F4A481A5}" srcOrd="0" destOrd="0" presId="urn:microsoft.com/office/officeart/2005/8/layout/lProcess3"/>
    <dgm:cxn modelId="{9074536D-7C23-4396-9A2D-9F466BE6B0D0}" type="presOf" srcId="{93A3F2D0-BCDA-497D-B27C-528E6CFEA732}" destId="{49F4F627-DFD3-4378-9537-F0DC9629DE54}" srcOrd="0" destOrd="0" presId="urn:microsoft.com/office/officeart/2005/8/layout/lProcess3"/>
    <dgm:cxn modelId="{B69F384D-3E01-4BA0-9AC5-46753E57DB00}" srcId="{CABFE9CD-3D6C-4BC7-820B-4AE19CECF069}" destId="{5A8CA883-451B-496F-B544-6F868FEC999A}" srcOrd="2" destOrd="0" parTransId="{01B2803B-0B9A-41F2-BEFF-E8663F35F261}" sibTransId="{A305A4DA-88D2-4980-8B14-BDF813F804C4}"/>
    <dgm:cxn modelId="{E22B1515-DAAE-4D68-9108-CC5ABF2FD99E}" srcId="{93245537-4156-450D-AD74-139F095D2C05}" destId="{B6650B74-DD7C-4F0B-96C6-309B977BFEAD}" srcOrd="0" destOrd="0" parTransId="{AA1B5AA6-A6EC-41AB-8A8D-D2F0B30326A2}" sibTransId="{56AD0E86-3743-4043-A20E-F34E49338AA0}"/>
    <dgm:cxn modelId="{D224A06B-944C-4271-A1E5-12D71127A980}" type="presOf" srcId="{0F047EFD-D176-4FFC-9FFC-872D45F45785}" destId="{61DE4B52-CE7C-4BD4-A202-D04656329EB8}" srcOrd="0" destOrd="0" presId="urn:microsoft.com/office/officeart/2005/8/layout/lProcess3"/>
    <dgm:cxn modelId="{D508E498-8B25-4E51-95ED-D26625013CD7}" srcId="{CABFE9CD-3D6C-4BC7-820B-4AE19CECF069}" destId="{93245537-4156-450D-AD74-139F095D2C05}" srcOrd="0" destOrd="0" parTransId="{DC9CD150-620F-424E-A277-76D0B016AF4A}" sibTransId="{F5A76A09-DF7B-4B56-91C5-D1B2D8561F02}"/>
    <dgm:cxn modelId="{6DDEC803-FC11-4B69-A750-5CA58B354C3D}" type="presOf" srcId="{CABFE9CD-3D6C-4BC7-820B-4AE19CECF069}" destId="{5C5DA2F8-264B-4C7D-96D0-E1FE06459F76}" srcOrd="0" destOrd="0" presId="urn:microsoft.com/office/officeart/2005/8/layout/lProcess3"/>
    <dgm:cxn modelId="{EF173135-78DA-430A-8E6E-B959CD8AE791}" srcId="{5A8CA883-451B-496F-B544-6F868FEC999A}" destId="{320D853B-1378-4DF6-9D90-B591D87D7926}" srcOrd="1" destOrd="0" parTransId="{AFE3B223-C8AA-4AC9-A361-466C92A6A092}" sibTransId="{CDE6C676-983B-46DA-8E1E-732C8DBA67FF}"/>
    <dgm:cxn modelId="{DEBAD9D6-7DF3-4A36-B55D-A9AF6A21A3E1}" srcId="{0564D381-B2D0-47A4-9F7F-09F6533FF9E0}" destId="{93A3F2D0-BCDA-497D-B27C-528E6CFEA732}" srcOrd="1" destOrd="0" parTransId="{BC482F68-106C-4AF2-AA31-2C180AD7DE1E}" sibTransId="{3C4E8987-654B-46E4-9C49-C82719359964}"/>
    <dgm:cxn modelId="{93D9C35D-82B3-4ED4-BC07-37919CC81423}" type="presOf" srcId="{69CC2FA6-C4DC-4F52-80EC-FA5F09AF2885}" destId="{7F2DFC51-F362-47B7-BC98-6A334ED5C4D6}" srcOrd="0" destOrd="0" presId="urn:microsoft.com/office/officeart/2005/8/layout/lProcess3"/>
    <dgm:cxn modelId="{11E2A829-2752-4214-9FF4-C548D6D8BE3B}" srcId="{0564D381-B2D0-47A4-9F7F-09F6533FF9E0}" destId="{C0B0C20E-F98A-4FCA-B8D1-12D01506DE67}" srcOrd="0" destOrd="0" parTransId="{BD2B879D-787A-40AA-80A9-229F6A109D91}" sibTransId="{6A4616BC-C978-41C9-A379-D0A03C4706F0}"/>
    <dgm:cxn modelId="{3709AAB2-8F16-4383-B8A9-2035923C4E3E}" srcId="{CABFE9CD-3D6C-4BC7-820B-4AE19CECF069}" destId="{0F047EFD-D176-4FFC-9FFC-872D45F45785}" srcOrd="1" destOrd="0" parTransId="{5A76554F-3CE5-4F4B-8C0F-E267FFA58EBB}" sibTransId="{EE00CE66-60AE-4F15-A42D-CA40DC7746FC}"/>
    <dgm:cxn modelId="{1C75A1B1-A42B-4A57-98E9-1852244A541A}" srcId="{0F047EFD-D176-4FFC-9FFC-872D45F45785}" destId="{BB6765D8-D621-49D3-A224-2BE9FF715682}" srcOrd="1" destOrd="0" parTransId="{0DA60046-1877-4CD5-870E-F9B02061FB90}" sibTransId="{BEBC8600-5C07-4131-B814-9DB696975546}"/>
    <dgm:cxn modelId="{9C1DA017-6032-48B5-A810-C0D8E20D50AD}" type="presOf" srcId="{DAB9C7A0-85A3-4933-A397-9B5B5E1F6082}" destId="{E5CACB0B-CF3C-4179-8ED5-59EDEAC7C7FB}" srcOrd="0" destOrd="0" presId="urn:microsoft.com/office/officeart/2005/8/layout/lProcess3"/>
    <dgm:cxn modelId="{BB2B47A8-F053-41AA-892C-7B426E28D6A8}" type="presOf" srcId="{93245537-4156-450D-AD74-139F095D2C05}" destId="{15C19770-D1D7-4762-8012-086192CCDD25}" srcOrd="0" destOrd="0" presId="urn:microsoft.com/office/officeart/2005/8/layout/lProcess3"/>
    <dgm:cxn modelId="{8FDC4285-8885-44F5-946C-2766EBA35144}" type="presOf" srcId="{BB6765D8-D621-49D3-A224-2BE9FF715682}" destId="{8EFF8E9C-FA48-47D4-893B-B37F54136C13}" srcOrd="0" destOrd="0" presId="urn:microsoft.com/office/officeart/2005/8/layout/lProcess3"/>
    <dgm:cxn modelId="{FE908849-E15A-4D9D-8E37-7A6E5F9BD1A1}" srcId="{0F047EFD-D176-4FFC-9FFC-872D45F45785}" destId="{E3E2F2BA-0484-4CB4-A6BE-3289E12F62CB}" srcOrd="0" destOrd="0" parTransId="{C6AC5613-F82D-49F8-8E44-DFCA3BD4E27B}" sibTransId="{30774DFD-3E11-412B-94A7-03FAD870C2C5}"/>
    <dgm:cxn modelId="{F5193114-4DD4-4F02-986B-BCC76374CFA7}" type="presParOf" srcId="{5C5DA2F8-264B-4C7D-96D0-E1FE06459F76}" destId="{1753FD77-4E3B-4507-907A-574F4267BFBE}" srcOrd="0" destOrd="0" presId="urn:microsoft.com/office/officeart/2005/8/layout/lProcess3"/>
    <dgm:cxn modelId="{4F9925A5-B3EF-4C6B-8ECF-3FEC4D9CC3B7}" type="presParOf" srcId="{1753FD77-4E3B-4507-907A-574F4267BFBE}" destId="{15C19770-D1D7-4762-8012-086192CCDD25}" srcOrd="0" destOrd="0" presId="urn:microsoft.com/office/officeart/2005/8/layout/lProcess3"/>
    <dgm:cxn modelId="{7EABBDC6-09D1-4701-A307-72E0BBBA5BE8}" type="presParOf" srcId="{1753FD77-4E3B-4507-907A-574F4267BFBE}" destId="{EDC5A70B-EDE2-42C3-9CCD-73D2314169E1}" srcOrd="1" destOrd="0" presId="urn:microsoft.com/office/officeart/2005/8/layout/lProcess3"/>
    <dgm:cxn modelId="{8F699AFA-1435-4197-B17D-ED22CD9D2042}" type="presParOf" srcId="{1753FD77-4E3B-4507-907A-574F4267BFBE}" destId="{F0D1F03A-745C-4273-9F56-5582F4A481A5}" srcOrd="2" destOrd="0" presId="urn:microsoft.com/office/officeart/2005/8/layout/lProcess3"/>
    <dgm:cxn modelId="{15D2330D-1181-4387-8955-FE8E7B866FEC}" type="presParOf" srcId="{1753FD77-4E3B-4507-907A-574F4267BFBE}" destId="{51C176F7-CB83-4D78-AF74-9CEAAFA7F8F6}" srcOrd="3" destOrd="0" presId="urn:microsoft.com/office/officeart/2005/8/layout/lProcess3"/>
    <dgm:cxn modelId="{881C42F8-CB08-416F-B3DE-C24BD2D67279}" type="presParOf" srcId="{1753FD77-4E3B-4507-907A-574F4267BFBE}" destId="{E5CACB0B-CF3C-4179-8ED5-59EDEAC7C7FB}" srcOrd="4" destOrd="0" presId="urn:microsoft.com/office/officeart/2005/8/layout/lProcess3"/>
    <dgm:cxn modelId="{FEA67611-A43A-4638-8EFA-BFC62DAE9B38}" type="presParOf" srcId="{5C5DA2F8-264B-4C7D-96D0-E1FE06459F76}" destId="{B7C46729-2AA9-4051-BBA5-ACF82428220D}" srcOrd="1" destOrd="0" presId="urn:microsoft.com/office/officeart/2005/8/layout/lProcess3"/>
    <dgm:cxn modelId="{F07A73EF-5698-4D06-A4B3-ED8CCC1F3F5B}" type="presParOf" srcId="{5C5DA2F8-264B-4C7D-96D0-E1FE06459F76}" destId="{B0EF52EB-6F57-4DA1-BBF8-6554CA754657}" srcOrd="2" destOrd="0" presId="urn:microsoft.com/office/officeart/2005/8/layout/lProcess3"/>
    <dgm:cxn modelId="{FA8AD54A-B63E-4000-9926-02828C242DEC}" type="presParOf" srcId="{B0EF52EB-6F57-4DA1-BBF8-6554CA754657}" destId="{61DE4B52-CE7C-4BD4-A202-D04656329EB8}" srcOrd="0" destOrd="0" presId="urn:microsoft.com/office/officeart/2005/8/layout/lProcess3"/>
    <dgm:cxn modelId="{03B5868F-6E0C-46D1-B3B9-0031E689C87D}" type="presParOf" srcId="{B0EF52EB-6F57-4DA1-BBF8-6554CA754657}" destId="{2A21958D-57BE-4558-ABFE-EF8944BCBEEB}" srcOrd="1" destOrd="0" presId="urn:microsoft.com/office/officeart/2005/8/layout/lProcess3"/>
    <dgm:cxn modelId="{C8E41D7B-EFFE-4F67-B4BF-E2E38615826B}" type="presParOf" srcId="{B0EF52EB-6F57-4DA1-BBF8-6554CA754657}" destId="{A52AE9E7-6C49-4C36-BFCE-DE6D7AD943F3}" srcOrd="2" destOrd="0" presId="urn:microsoft.com/office/officeart/2005/8/layout/lProcess3"/>
    <dgm:cxn modelId="{E49C7655-AC76-423B-8782-0F24859FDF9F}" type="presParOf" srcId="{B0EF52EB-6F57-4DA1-BBF8-6554CA754657}" destId="{CABEEDC7-CEA4-422C-A09B-EAB04FF9E633}" srcOrd="3" destOrd="0" presId="urn:microsoft.com/office/officeart/2005/8/layout/lProcess3"/>
    <dgm:cxn modelId="{E20741CA-02E3-49B9-BE0F-E8B82B626685}" type="presParOf" srcId="{B0EF52EB-6F57-4DA1-BBF8-6554CA754657}" destId="{8EFF8E9C-FA48-47D4-893B-B37F54136C13}" srcOrd="4" destOrd="0" presId="urn:microsoft.com/office/officeart/2005/8/layout/lProcess3"/>
    <dgm:cxn modelId="{2E6517B8-4339-448B-BAD7-1FFA553B363F}" type="presParOf" srcId="{5C5DA2F8-264B-4C7D-96D0-E1FE06459F76}" destId="{CBF9224E-46FF-4A09-ADA5-FB53AAFE64B5}" srcOrd="3" destOrd="0" presId="urn:microsoft.com/office/officeart/2005/8/layout/lProcess3"/>
    <dgm:cxn modelId="{C987C1D5-3115-40C0-82FB-E31D77BA366F}" type="presParOf" srcId="{5C5DA2F8-264B-4C7D-96D0-E1FE06459F76}" destId="{394921A2-4A0A-4846-BBE1-AF0D152303D6}" srcOrd="4" destOrd="0" presId="urn:microsoft.com/office/officeart/2005/8/layout/lProcess3"/>
    <dgm:cxn modelId="{2CD9249A-1F49-40DC-B1B8-EA055D8CA8C4}" type="presParOf" srcId="{394921A2-4A0A-4846-BBE1-AF0D152303D6}" destId="{B047DEF0-CCAD-4801-AD63-FB52DAE302FE}" srcOrd="0" destOrd="0" presId="urn:microsoft.com/office/officeart/2005/8/layout/lProcess3"/>
    <dgm:cxn modelId="{6614418D-C728-4B34-9334-30B47B0C2171}" type="presParOf" srcId="{394921A2-4A0A-4846-BBE1-AF0D152303D6}" destId="{6BCF0AFD-8924-4185-A330-53703B193584}" srcOrd="1" destOrd="0" presId="urn:microsoft.com/office/officeart/2005/8/layout/lProcess3"/>
    <dgm:cxn modelId="{BF2B8705-0AFD-4EE5-8322-7F922990531C}" type="presParOf" srcId="{394921A2-4A0A-4846-BBE1-AF0D152303D6}" destId="{7F2DFC51-F362-47B7-BC98-6A334ED5C4D6}" srcOrd="2" destOrd="0" presId="urn:microsoft.com/office/officeart/2005/8/layout/lProcess3"/>
    <dgm:cxn modelId="{E6AFFB47-BDF1-439E-964F-0C6705150BFC}" type="presParOf" srcId="{394921A2-4A0A-4846-BBE1-AF0D152303D6}" destId="{BB93434F-E634-425A-9767-C9157150CE3C}" srcOrd="3" destOrd="0" presId="urn:microsoft.com/office/officeart/2005/8/layout/lProcess3"/>
    <dgm:cxn modelId="{60003C68-868D-4EF7-9DDA-1D2EE2D1C650}" type="presParOf" srcId="{394921A2-4A0A-4846-BBE1-AF0D152303D6}" destId="{78FCE8D5-8EEC-4B94-8A7B-0C957C1AEA93}" srcOrd="4" destOrd="0" presId="urn:microsoft.com/office/officeart/2005/8/layout/lProcess3"/>
    <dgm:cxn modelId="{119E3169-0054-4E0D-8C51-8FCBC705F1F5}" type="presParOf" srcId="{5C5DA2F8-264B-4C7D-96D0-E1FE06459F76}" destId="{6325CEC0-D0AD-4189-820A-A196FF1EA3BD}" srcOrd="5" destOrd="0" presId="urn:microsoft.com/office/officeart/2005/8/layout/lProcess3"/>
    <dgm:cxn modelId="{22DF7039-C6C2-4606-B4C9-3F33B2105813}" type="presParOf" srcId="{5C5DA2F8-264B-4C7D-96D0-E1FE06459F76}" destId="{11F67928-8071-4F78-A27C-4F6658B37237}" srcOrd="6" destOrd="0" presId="urn:microsoft.com/office/officeart/2005/8/layout/lProcess3"/>
    <dgm:cxn modelId="{0269BE89-054A-4094-B557-4D4F4F6DB761}" type="presParOf" srcId="{11F67928-8071-4F78-A27C-4F6658B37237}" destId="{67990EB9-69E3-4165-8484-AE9BC0EC2175}" srcOrd="0" destOrd="0" presId="urn:microsoft.com/office/officeart/2005/8/layout/lProcess3"/>
    <dgm:cxn modelId="{F4AD35E6-74FA-400F-B2D9-D48DDF1F6D6C}" type="presParOf" srcId="{11F67928-8071-4F78-A27C-4F6658B37237}" destId="{887A980E-6422-496E-AD27-811190BA5000}" srcOrd="1" destOrd="0" presId="urn:microsoft.com/office/officeart/2005/8/layout/lProcess3"/>
    <dgm:cxn modelId="{22438736-D9EE-4575-924F-403F3678530E}" type="presParOf" srcId="{11F67928-8071-4F78-A27C-4F6658B37237}" destId="{5AB868FB-B592-47D0-B90B-765D0BF7E867}" srcOrd="2" destOrd="0" presId="urn:microsoft.com/office/officeart/2005/8/layout/lProcess3"/>
    <dgm:cxn modelId="{C96C0769-99A6-4901-B933-994763E97338}" type="presParOf" srcId="{11F67928-8071-4F78-A27C-4F6658B37237}" destId="{121FEB2E-631F-4C69-9909-33DB74BEC736}" srcOrd="3" destOrd="0" presId="urn:microsoft.com/office/officeart/2005/8/layout/lProcess3"/>
    <dgm:cxn modelId="{F3826209-B2F6-44A6-9549-1F655FD6150D}" type="presParOf" srcId="{11F67928-8071-4F78-A27C-4F6658B37237}" destId="{49F4F627-DFD3-4378-9537-F0DC9629DE54}"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4EE3822-2068-404E-950A-1BA551489BE3}" type="doc">
      <dgm:prSet loTypeId="urn:microsoft.com/office/officeart/2009/3/layout/StepUpProcess" loCatId="process" qsTypeId="urn:microsoft.com/office/officeart/2005/8/quickstyle/simple3" qsCatId="simple" csTypeId="urn:microsoft.com/office/officeart/2005/8/colors/accent1_3" csCatId="accent1" phldr="1"/>
      <dgm:spPr/>
      <dgm:t>
        <a:bodyPr/>
        <a:lstStyle/>
        <a:p>
          <a:endParaRPr lang="es-EC"/>
        </a:p>
      </dgm:t>
    </dgm:pt>
    <dgm:pt modelId="{BC095B46-5000-4ADC-9E4B-38E5FC3FEEA0}">
      <dgm:prSet phldrT="[Texto]" custT="1"/>
      <dgm:spPr/>
      <dgm:t>
        <a:bodyPr/>
        <a:lstStyle/>
        <a:p>
          <a:pPr algn="ctr"/>
          <a:r>
            <a:rPr lang="es-EC" sz="2400" dirty="0" smtClean="0"/>
            <a:t>Es el total de bienes y servicios producidos en un país durante un determinado período de tiempo. </a:t>
          </a:r>
          <a:endParaRPr lang="es-EC" sz="2400" dirty="0"/>
        </a:p>
      </dgm:t>
    </dgm:pt>
    <dgm:pt modelId="{3B39A687-7108-4847-A33C-144A0E2FA2D9}" type="parTrans" cxnId="{48779C95-34B2-4109-94E7-8861C0AB3921}">
      <dgm:prSet/>
      <dgm:spPr/>
      <dgm:t>
        <a:bodyPr/>
        <a:lstStyle/>
        <a:p>
          <a:endParaRPr lang="es-EC"/>
        </a:p>
      </dgm:t>
    </dgm:pt>
    <dgm:pt modelId="{0C5C8FB9-5851-4942-B7BC-48E002C474C0}" type="sibTrans" cxnId="{48779C95-34B2-4109-94E7-8861C0AB3921}">
      <dgm:prSet/>
      <dgm:spPr/>
      <dgm:t>
        <a:bodyPr/>
        <a:lstStyle/>
        <a:p>
          <a:endParaRPr lang="es-EC"/>
        </a:p>
      </dgm:t>
    </dgm:pt>
    <dgm:pt modelId="{86C5E0E3-C413-4732-AABA-19608582122D}">
      <dgm:prSet phldrT="[Texto]" custT="1"/>
      <dgm:spPr/>
      <dgm:t>
        <a:bodyPr/>
        <a:lstStyle/>
        <a:p>
          <a:pPr algn="ctr"/>
          <a:r>
            <a:rPr lang="es-EC" sz="2400" dirty="0" smtClean="0"/>
            <a:t>Incluye la producción generada por nacionales y por extranjeros residentes en el país.</a:t>
          </a:r>
          <a:endParaRPr lang="es-EC" sz="2400" dirty="0"/>
        </a:p>
      </dgm:t>
    </dgm:pt>
    <dgm:pt modelId="{895EBC0C-E3D3-4A62-911E-67C2709D0183}" type="parTrans" cxnId="{E24B3BC8-02CB-48B1-9219-F9527C32E5CE}">
      <dgm:prSet/>
      <dgm:spPr/>
      <dgm:t>
        <a:bodyPr/>
        <a:lstStyle/>
        <a:p>
          <a:endParaRPr lang="es-EC"/>
        </a:p>
      </dgm:t>
    </dgm:pt>
    <dgm:pt modelId="{60F5A193-F139-4125-8720-3110B4ABDFD2}" type="sibTrans" cxnId="{E24B3BC8-02CB-48B1-9219-F9527C32E5CE}">
      <dgm:prSet/>
      <dgm:spPr/>
      <dgm:t>
        <a:bodyPr/>
        <a:lstStyle/>
        <a:p>
          <a:endParaRPr lang="es-EC"/>
        </a:p>
      </dgm:t>
    </dgm:pt>
    <dgm:pt modelId="{84FB6BA5-92DB-473E-8425-46444F795C09}" type="pres">
      <dgm:prSet presAssocID="{C4EE3822-2068-404E-950A-1BA551489BE3}" presName="rootnode" presStyleCnt="0">
        <dgm:presLayoutVars>
          <dgm:chMax/>
          <dgm:chPref/>
          <dgm:dir/>
          <dgm:animLvl val="lvl"/>
        </dgm:presLayoutVars>
      </dgm:prSet>
      <dgm:spPr/>
      <dgm:t>
        <a:bodyPr/>
        <a:lstStyle/>
        <a:p>
          <a:endParaRPr lang="es-EC"/>
        </a:p>
      </dgm:t>
    </dgm:pt>
    <dgm:pt modelId="{11B53554-D7E8-4247-96BC-3A78CED4E418}" type="pres">
      <dgm:prSet presAssocID="{BC095B46-5000-4ADC-9E4B-38E5FC3FEEA0}" presName="composite" presStyleCnt="0"/>
      <dgm:spPr/>
      <dgm:t>
        <a:bodyPr/>
        <a:lstStyle/>
        <a:p>
          <a:endParaRPr lang="es-EC"/>
        </a:p>
      </dgm:t>
    </dgm:pt>
    <dgm:pt modelId="{16A80DB5-1C5C-42F2-B611-13D6F5ADB602}" type="pres">
      <dgm:prSet presAssocID="{BC095B46-5000-4ADC-9E4B-38E5FC3FEEA0}" presName="LShape" presStyleLbl="alignNode1" presStyleIdx="0" presStyleCnt="3"/>
      <dgm:spPr/>
      <dgm:t>
        <a:bodyPr/>
        <a:lstStyle/>
        <a:p>
          <a:endParaRPr lang="es-EC"/>
        </a:p>
      </dgm:t>
    </dgm:pt>
    <dgm:pt modelId="{CB51991A-4446-4707-B1F7-650C344B3171}" type="pres">
      <dgm:prSet presAssocID="{BC095B46-5000-4ADC-9E4B-38E5FC3FEEA0}" presName="ParentText" presStyleLbl="revTx" presStyleIdx="0" presStyleCnt="2">
        <dgm:presLayoutVars>
          <dgm:chMax val="0"/>
          <dgm:chPref val="0"/>
          <dgm:bulletEnabled val="1"/>
        </dgm:presLayoutVars>
      </dgm:prSet>
      <dgm:spPr/>
      <dgm:t>
        <a:bodyPr/>
        <a:lstStyle/>
        <a:p>
          <a:endParaRPr lang="es-EC"/>
        </a:p>
      </dgm:t>
    </dgm:pt>
    <dgm:pt modelId="{C3252894-588A-4716-A53E-EDD37B68DE7B}" type="pres">
      <dgm:prSet presAssocID="{BC095B46-5000-4ADC-9E4B-38E5FC3FEEA0}" presName="Triangle" presStyleLbl="alignNode1" presStyleIdx="1" presStyleCnt="3"/>
      <dgm:spPr/>
      <dgm:t>
        <a:bodyPr/>
        <a:lstStyle/>
        <a:p>
          <a:endParaRPr lang="es-EC"/>
        </a:p>
      </dgm:t>
    </dgm:pt>
    <dgm:pt modelId="{A43526F1-B6A2-43A4-BD1D-87E1A9C4532F}" type="pres">
      <dgm:prSet presAssocID="{0C5C8FB9-5851-4942-B7BC-48E002C474C0}" presName="sibTrans" presStyleCnt="0"/>
      <dgm:spPr/>
      <dgm:t>
        <a:bodyPr/>
        <a:lstStyle/>
        <a:p>
          <a:endParaRPr lang="es-EC"/>
        </a:p>
      </dgm:t>
    </dgm:pt>
    <dgm:pt modelId="{0A0A8033-9FC4-4C04-84F5-FE6A48D25694}" type="pres">
      <dgm:prSet presAssocID="{0C5C8FB9-5851-4942-B7BC-48E002C474C0}" presName="space" presStyleCnt="0"/>
      <dgm:spPr/>
      <dgm:t>
        <a:bodyPr/>
        <a:lstStyle/>
        <a:p>
          <a:endParaRPr lang="es-EC"/>
        </a:p>
      </dgm:t>
    </dgm:pt>
    <dgm:pt modelId="{C3D9F622-96F6-4624-A1BF-4602614EB24A}" type="pres">
      <dgm:prSet presAssocID="{86C5E0E3-C413-4732-AABA-19608582122D}" presName="composite" presStyleCnt="0"/>
      <dgm:spPr/>
      <dgm:t>
        <a:bodyPr/>
        <a:lstStyle/>
        <a:p>
          <a:endParaRPr lang="es-EC"/>
        </a:p>
      </dgm:t>
    </dgm:pt>
    <dgm:pt modelId="{0028601C-6897-40D4-97E2-A12F24E23BC8}" type="pres">
      <dgm:prSet presAssocID="{86C5E0E3-C413-4732-AABA-19608582122D}" presName="LShape" presStyleLbl="alignNode1" presStyleIdx="2" presStyleCnt="3"/>
      <dgm:spPr/>
      <dgm:t>
        <a:bodyPr/>
        <a:lstStyle/>
        <a:p>
          <a:endParaRPr lang="es-EC"/>
        </a:p>
      </dgm:t>
    </dgm:pt>
    <dgm:pt modelId="{FFE2010C-B5EE-4489-8151-B83A9D32D3DF}" type="pres">
      <dgm:prSet presAssocID="{86C5E0E3-C413-4732-AABA-19608582122D}" presName="ParentText" presStyleLbl="revTx" presStyleIdx="1" presStyleCnt="2">
        <dgm:presLayoutVars>
          <dgm:chMax val="0"/>
          <dgm:chPref val="0"/>
          <dgm:bulletEnabled val="1"/>
        </dgm:presLayoutVars>
      </dgm:prSet>
      <dgm:spPr/>
      <dgm:t>
        <a:bodyPr/>
        <a:lstStyle/>
        <a:p>
          <a:endParaRPr lang="es-EC"/>
        </a:p>
      </dgm:t>
    </dgm:pt>
  </dgm:ptLst>
  <dgm:cxnLst>
    <dgm:cxn modelId="{E24B3BC8-02CB-48B1-9219-F9527C32E5CE}" srcId="{C4EE3822-2068-404E-950A-1BA551489BE3}" destId="{86C5E0E3-C413-4732-AABA-19608582122D}" srcOrd="1" destOrd="0" parTransId="{895EBC0C-E3D3-4A62-911E-67C2709D0183}" sibTransId="{60F5A193-F139-4125-8720-3110B4ABDFD2}"/>
    <dgm:cxn modelId="{74FD7837-4034-4A8B-AA7C-4452DCA1784B}" type="presOf" srcId="{C4EE3822-2068-404E-950A-1BA551489BE3}" destId="{84FB6BA5-92DB-473E-8425-46444F795C09}" srcOrd="0" destOrd="0" presId="urn:microsoft.com/office/officeart/2009/3/layout/StepUpProcess"/>
    <dgm:cxn modelId="{48779C95-34B2-4109-94E7-8861C0AB3921}" srcId="{C4EE3822-2068-404E-950A-1BA551489BE3}" destId="{BC095B46-5000-4ADC-9E4B-38E5FC3FEEA0}" srcOrd="0" destOrd="0" parTransId="{3B39A687-7108-4847-A33C-144A0E2FA2D9}" sibTransId="{0C5C8FB9-5851-4942-B7BC-48E002C474C0}"/>
    <dgm:cxn modelId="{35F6005B-CD64-4958-8569-EE7DBD1A9B34}" type="presOf" srcId="{BC095B46-5000-4ADC-9E4B-38E5FC3FEEA0}" destId="{CB51991A-4446-4707-B1F7-650C344B3171}" srcOrd="0" destOrd="0" presId="urn:microsoft.com/office/officeart/2009/3/layout/StepUpProcess"/>
    <dgm:cxn modelId="{7D492B21-4627-4C37-A359-26EA6E0378D6}" type="presOf" srcId="{86C5E0E3-C413-4732-AABA-19608582122D}" destId="{FFE2010C-B5EE-4489-8151-B83A9D32D3DF}" srcOrd="0" destOrd="0" presId="urn:microsoft.com/office/officeart/2009/3/layout/StepUpProcess"/>
    <dgm:cxn modelId="{E4B99D3D-E614-409C-B341-D2670766978B}" type="presParOf" srcId="{84FB6BA5-92DB-473E-8425-46444F795C09}" destId="{11B53554-D7E8-4247-96BC-3A78CED4E418}" srcOrd="0" destOrd="0" presId="urn:microsoft.com/office/officeart/2009/3/layout/StepUpProcess"/>
    <dgm:cxn modelId="{3385F6E7-DD45-43F5-9186-A75F30E3409A}" type="presParOf" srcId="{11B53554-D7E8-4247-96BC-3A78CED4E418}" destId="{16A80DB5-1C5C-42F2-B611-13D6F5ADB602}" srcOrd="0" destOrd="0" presId="urn:microsoft.com/office/officeart/2009/3/layout/StepUpProcess"/>
    <dgm:cxn modelId="{66A8F5AF-264A-4FBA-AA9B-FE7E7954AFEE}" type="presParOf" srcId="{11B53554-D7E8-4247-96BC-3A78CED4E418}" destId="{CB51991A-4446-4707-B1F7-650C344B3171}" srcOrd="1" destOrd="0" presId="urn:microsoft.com/office/officeart/2009/3/layout/StepUpProcess"/>
    <dgm:cxn modelId="{5EC20235-2FA0-4ABC-86BB-2A9EE4629C40}" type="presParOf" srcId="{11B53554-D7E8-4247-96BC-3A78CED4E418}" destId="{C3252894-588A-4716-A53E-EDD37B68DE7B}" srcOrd="2" destOrd="0" presId="urn:microsoft.com/office/officeart/2009/3/layout/StepUpProcess"/>
    <dgm:cxn modelId="{7A80966C-2468-4870-AC7F-53AD27ABF7DE}" type="presParOf" srcId="{84FB6BA5-92DB-473E-8425-46444F795C09}" destId="{A43526F1-B6A2-43A4-BD1D-87E1A9C4532F}" srcOrd="1" destOrd="0" presId="urn:microsoft.com/office/officeart/2009/3/layout/StepUpProcess"/>
    <dgm:cxn modelId="{B719AC2D-5A62-43E5-B824-54C66C8C07D6}" type="presParOf" srcId="{A43526F1-B6A2-43A4-BD1D-87E1A9C4532F}" destId="{0A0A8033-9FC4-4C04-84F5-FE6A48D25694}" srcOrd="0" destOrd="0" presId="urn:microsoft.com/office/officeart/2009/3/layout/StepUpProcess"/>
    <dgm:cxn modelId="{B3D1CB13-C2EB-4FF2-9788-F07875EEC4FC}" type="presParOf" srcId="{84FB6BA5-92DB-473E-8425-46444F795C09}" destId="{C3D9F622-96F6-4624-A1BF-4602614EB24A}" srcOrd="2" destOrd="0" presId="urn:microsoft.com/office/officeart/2009/3/layout/StepUpProcess"/>
    <dgm:cxn modelId="{90DF01B0-14C0-440E-99F4-8AC40269E586}" type="presParOf" srcId="{C3D9F622-96F6-4624-A1BF-4602614EB24A}" destId="{0028601C-6897-40D4-97E2-A12F24E23BC8}" srcOrd="0" destOrd="0" presId="urn:microsoft.com/office/officeart/2009/3/layout/StepUpProcess"/>
    <dgm:cxn modelId="{9838C5C2-DC79-4D5D-A616-1DE69B6BC7D6}" type="presParOf" srcId="{C3D9F622-96F6-4624-A1BF-4602614EB24A}" destId="{FFE2010C-B5EE-4489-8151-B83A9D32D3DF}"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8D56673-50CB-4045-9F43-CEC567402B0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EC"/>
        </a:p>
      </dgm:t>
    </dgm:pt>
    <dgm:pt modelId="{B4214411-16DE-486B-AF3A-EEA55F788D04}">
      <dgm:prSet/>
      <dgm:spPr/>
      <dgm:t>
        <a:bodyPr/>
        <a:lstStyle/>
        <a:p>
          <a:r>
            <a:rPr lang="es-EC" i="0" dirty="0" smtClean="0"/>
            <a:t>Para el año 2011 la tasa de crecimiento fue del 7,9%, este crecimiento se debe a la considerable inversión pública y privada, las cuales se incrementaron en 8,7% y 11,5% respectivamente en relación al año anterior.</a:t>
          </a:r>
          <a:endParaRPr lang="es-EC" dirty="0"/>
        </a:p>
      </dgm:t>
    </dgm:pt>
    <dgm:pt modelId="{6EE4C46C-F719-43C9-8BB7-C61E50F10F33}" type="parTrans" cxnId="{646BC0D4-50A7-4972-8718-89199562085C}">
      <dgm:prSet/>
      <dgm:spPr/>
      <dgm:t>
        <a:bodyPr/>
        <a:lstStyle/>
        <a:p>
          <a:endParaRPr lang="es-EC"/>
        </a:p>
      </dgm:t>
    </dgm:pt>
    <dgm:pt modelId="{44D0C27D-2B27-4EE9-9112-4B9602164FDC}" type="sibTrans" cxnId="{646BC0D4-50A7-4972-8718-89199562085C}">
      <dgm:prSet/>
      <dgm:spPr/>
      <dgm:t>
        <a:bodyPr/>
        <a:lstStyle/>
        <a:p>
          <a:endParaRPr lang="es-EC"/>
        </a:p>
      </dgm:t>
    </dgm:pt>
    <dgm:pt modelId="{7CF1A699-9575-4A55-B7C7-6BBE831AD90B}">
      <dgm:prSet/>
      <dgm:spPr/>
      <dgm:t>
        <a:bodyPr/>
        <a:lstStyle/>
        <a:p>
          <a:r>
            <a:rPr lang="es-EC" i="0" dirty="0" smtClean="0"/>
            <a:t/>
          </a:r>
          <a:br>
            <a:rPr lang="es-EC" i="0" dirty="0" smtClean="0"/>
          </a:br>
          <a:endParaRPr lang="es-EC" dirty="0"/>
        </a:p>
      </dgm:t>
    </dgm:pt>
    <dgm:pt modelId="{EF8C904C-3904-4041-BE82-9B1777055E48}" type="parTrans" cxnId="{F9C49415-5BB2-4035-BA1A-EF656262AA2C}">
      <dgm:prSet/>
      <dgm:spPr/>
      <dgm:t>
        <a:bodyPr/>
        <a:lstStyle/>
        <a:p>
          <a:endParaRPr lang="es-EC"/>
        </a:p>
      </dgm:t>
    </dgm:pt>
    <dgm:pt modelId="{3EBD4240-C114-495E-910E-9B4445EB73C6}" type="sibTrans" cxnId="{F9C49415-5BB2-4035-BA1A-EF656262AA2C}">
      <dgm:prSet/>
      <dgm:spPr/>
      <dgm:t>
        <a:bodyPr/>
        <a:lstStyle/>
        <a:p>
          <a:endParaRPr lang="es-EC"/>
        </a:p>
      </dgm:t>
    </dgm:pt>
    <dgm:pt modelId="{B831F7AE-582C-4343-95FA-DEBDEE93920D}" type="pres">
      <dgm:prSet presAssocID="{28D56673-50CB-4045-9F43-CEC567402B07}" presName="linear" presStyleCnt="0">
        <dgm:presLayoutVars>
          <dgm:animLvl val="lvl"/>
          <dgm:resizeHandles val="exact"/>
        </dgm:presLayoutVars>
      </dgm:prSet>
      <dgm:spPr/>
      <dgm:t>
        <a:bodyPr/>
        <a:lstStyle/>
        <a:p>
          <a:endParaRPr lang="es-EC"/>
        </a:p>
      </dgm:t>
    </dgm:pt>
    <dgm:pt modelId="{BD22BCB1-B966-4F94-83DC-D3C2FC446E6A}" type="pres">
      <dgm:prSet presAssocID="{B4214411-16DE-486B-AF3A-EEA55F788D04}" presName="parentText" presStyleLbl="node1" presStyleIdx="0" presStyleCnt="2">
        <dgm:presLayoutVars>
          <dgm:chMax val="0"/>
          <dgm:bulletEnabled val="1"/>
        </dgm:presLayoutVars>
      </dgm:prSet>
      <dgm:spPr/>
      <dgm:t>
        <a:bodyPr/>
        <a:lstStyle/>
        <a:p>
          <a:endParaRPr lang="es-EC"/>
        </a:p>
      </dgm:t>
    </dgm:pt>
    <dgm:pt modelId="{6B1B6CAB-E795-4724-9693-077FEF921774}" type="pres">
      <dgm:prSet presAssocID="{44D0C27D-2B27-4EE9-9112-4B9602164FDC}" presName="spacer" presStyleCnt="0"/>
      <dgm:spPr/>
    </dgm:pt>
    <dgm:pt modelId="{FB2EC16C-3101-43C3-827E-F82E38ECB3BA}" type="pres">
      <dgm:prSet presAssocID="{7CF1A699-9575-4A55-B7C7-6BBE831AD90B}" presName="parentText" presStyleLbl="node1" presStyleIdx="1" presStyleCnt="2">
        <dgm:presLayoutVars>
          <dgm:chMax val="0"/>
          <dgm:bulletEnabled val="1"/>
        </dgm:presLayoutVars>
      </dgm:prSet>
      <dgm:spPr/>
      <dgm:t>
        <a:bodyPr/>
        <a:lstStyle/>
        <a:p>
          <a:endParaRPr lang="es-EC"/>
        </a:p>
      </dgm:t>
    </dgm:pt>
  </dgm:ptLst>
  <dgm:cxnLst>
    <dgm:cxn modelId="{F9C49415-5BB2-4035-BA1A-EF656262AA2C}" srcId="{28D56673-50CB-4045-9F43-CEC567402B07}" destId="{7CF1A699-9575-4A55-B7C7-6BBE831AD90B}" srcOrd="1" destOrd="0" parTransId="{EF8C904C-3904-4041-BE82-9B1777055E48}" sibTransId="{3EBD4240-C114-495E-910E-9B4445EB73C6}"/>
    <dgm:cxn modelId="{B75399E0-F728-4487-B2F7-B2A165B76570}" type="presOf" srcId="{7CF1A699-9575-4A55-B7C7-6BBE831AD90B}" destId="{FB2EC16C-3101-43C3-827E-F82E38ECB3BA}" srcOrd="0" destOrd="0" presId="urn:microsoft.com/office/officeart/2005/8/layout/vList2"/>
    <dgm:cxn modelId="{F098D70D-FF20-4802-9795-FD65AB5DBAD6}" type="presOf" srcId="{B4214411-16DE-486B-AF3A-EEA55F788D04}" destId="{BD22BCB1-B966-4F94-83DC-D3C2FC446E6A}" srcOrd="0" destOrd="0" presId="urn:microsoft.com/office/officeart/2005/8/layout/vList2"/>
    <dgm:cxn modelId="{44EB8BF0-6356-4A84-A663-CAEE36E43D6B}" type="presOf" srcId="{28D56673-50CB-4045-9F43-CEC567402B07}" destId="{B831F7AE-582C-4343-95FA-DEBDEE93920D}" srcOrd="0" destOrd="0" presId="urn:microsoft.com/office/officeart/2005/8/layout/vList2"/>
    <dgm:cxn modelId="{646BC0D4-50A7-4972-8718-89199562085C}" srcId="{28D56673-50CB-4045-9F43-CEC567402B07}" destId="{B4214411-16DE-486B-AF3A-EEA55F788D04}" srcOrd="0" destOrd="0" parTransId="{6EE4C46C-F719-43C9-8BB7-C61E50F10F33}" sibTransId="{44D0C27D-2B27-4EE9-9112-4B9602164FDC}"/>
    <dgm:cxn modelId="{3AAFEB2C-85DC-4C95-BF04-7288AC2BFF11}" type="presParOf" srcId="{B831F7AE-582C-4343-95FA-DEBDEE93920D}" destId="{BD22BCB1-B966-4F94-83DC-D3C2FC446E6A}" srcOrd="0" destOrd="0" presId="urn:microsoft.com/office/officeart/2005/8/layout/vList2"/>
    <dgm:cxn modelId="{A662F38E-1A4D-4B06-B6BF-47FD5A8EAA20}" type="presParOf" srcId="{B831F7AE-582C-4343-95FA-DEBDEE93920D}" destId="{6B1B6CAB-E795-4724-9693-077FEF921774}" srcOrd="1" destOrd="0" presId="urn:microsoft.com/office/officeart/2005/8/layout/vList2"/>
    <dgm:cxn modelId="{570C4400-4631-4F7C-BF47-79588930B122}" type="presParOf" srcId="{B831F7AE-582C-4343-95FA-DEBDEE93920D}" destId="{FB2EC16C-3101-43C3-827E-F82E38ECB3B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F09913-69CA-4850-965A-F0204083803E}" type="doc">
      <dgm:prSet loTypeId="urn:microsoft.com/office/officeart/2005/8/layout/process2" loCatId="process" qsTypeId="urn:microsoft.com/office/officeart/2005/8/quickstyle/simple3" qsCatId="simple" csTypeId="urn:microsoft.com/office/officeart/2005/8/colors/colorful2" csCatId="colorful" phldr="1"/>
      <dgm:spPr/>
      <dgm:t>
        <a:bodyPr/>
        <a:lstStyle/>
        <a:p>
          <a:endParaRPr lang="es-EC"/>
        </a:p>
      </dgm:t>
    </dgm:pt>
    <dgm:pt modelId="{39E2AA49-CB22-432F-ADB8-982381A142D3}">
      <dgm:prSet phldrT="[Texto]" custT="1"/>
      <dgm:spPr>
        <a:ln>
          <a:solidFill>
            <a:schemeClr val="tx1"/>
          </a:solidFill>
        </a:ln>
      </dgm:spPr>
      <dgm:t>
        <a:bodyPr/>
        <a:lstStyle/>
        <a:p>
          <a:r>
            <a:rPr lang="es-EC" sz="2800" b="1" dirty="0" smtClean="0"/>
            <a:t>Objetivo General</a:t>
          </a:r>
          <a:endParaRPr lang="es-EC" sz="2800" b="1" dirty="0"/>
        </a:p>
      </dgm:t>
    </dgm:pt>
    <dgm:pt modelId="{C82372A9-60AF-4E33-8B20-BF7D44CA2D5C}" type="parTrans" cxnId="{F33CBAE7-9417-4BCF-B7AC-60F8942B7FB9}">
      <dgm:prSet/>
      <dgm:spPr/>
      <dgm:t>
        <a:bodyPr/>
        <a:lstStyle/>
        <a:p>
          <a:endParaRPr lang="es-EC"/>
        </a:p>
      </dgm:t>
    </dgm:pt>
    <dgm:pt modelId="{1733DEC0-C4AA-4A19-999E-F851C5BDE31C}" type="sibTrans" cxnId="{F33CBAE7-9417-4BCF-B7AC-60F8942B7FB9}">
      <dgm:prSet/>
      <dgm:spPr/>
      <dgm:t>
        <a:bodyPr/>
        <a:lstStyle/>
        <a:p>
          <a:endParaRPr lang="es-EC"/>
        </a:p>
      </dgm:t>
    </dgm:pt>
    <dgm:pt modelId="{E72F60C3-B22C-49FB-8865-998BBB0A3309}">
      <dgm:prSet phldrT="[Texto]"/>
      <dgm:spPr/>
      <dgm:t>
        <a:bodyPr/>
        <a:lstStyle/>
        <a:p>
          <a:r>
            <a:rPr lang="es-EC" dirty="0" smtClean="0"/>
            <a:t>Analizar la incidencia de la recaudación tributaria del Impuesto a la Renta en el Producto Interno Bruto del Ecuador, período 2010 – 2018.</a:t>
          </a:r>
          <a:endParaRPr lang="es-EC" dirty="0"/>
        </a:p>
      </dgm:t>
    </dgm:pt>
    <dgm:pt modelId="{7EF20D1D-55D9-49C3-BB7A-412DC6474DE8}" type="parTrans" cxnId="{B670C1B4-0BBE-4072-86F3-FF7E0B5E97CC}">
      <dgm:prSet/>
      <dgm:spPr/>
      <dgm:t>
        <a:bodyPr/>
        <a:lstStyle/>
        <a:p>
          <a:endParaRPr lang="es-EC"/>
        </a:p>
      </dgm:t>
    </dgm:pt>
    <dgm:pt modelId="{12BC09D8-C1BB-45D2-B422-A2F3907B4813}" type="sibTrans" cxnId="{B670C1B4-0BBE-4072-86F3-FF7E0B5E97CC}">
      <dgm:prSet/>
      <dgm:spPr/>
      <dgm:t>
        <a:bodyPr/>
        <a:lstStyle/>
        <a:p>
          <a:endParaRPr lang="es-EC"/>
        </a:p>
      </dgm:t>
    </dgm:pt>
    <dgm:pt modelId="{88594011-1B6E-4D70-8B13-2C95AAE854CF}" type="pres">
      <dgm:prSet presAssocID="{D7F09913-69CA-4850-965A-F0204083803E}" presName="linearFlow" presStyleCnt="0">
        <dgm:presLayoutVars>
          <dgm:resizeHandles val="exact"/>
        </dgm:presLayoutVars>
      </dgm:prSet>
      <dgm:spPr/>
      <dgm:t>
        <a:bodyPr/>
        <a:lstStyle/>
        <a:p>
          <a:endParaRPr lang="es-EC"/>
        </a:p>
      </dgm:t>
    </dgm:pt>
    <dgm:pt modelId="{1115CED5-6934-4327-8951-CBD9EB7A1E5D}" type="pres">
      <dgm:prSet presAssocID="{39E2AA49-CB22-432F-ADB8-982381A142D3}" presName="node" presStyleLbl="node1" presStyleIdx="0" presStyleCnt="2" custScaleY="42025">
        <dgm:presLayoutVars>
          <dgm:bulletEnabled val="1"/>
        </dgm:presLayoutVars>
      </dgm:prSet>
      <dgm:spPr/>
      <dgm:t>
        <a:bodyPr/>
        <a:lstStyle/>
        <a:p>
          <a:endParaRPr lang="es-EC"/>
        </a:p>
      </dgm:t>
    </dgm:pt>
    <dgm:pt modelId="{B385223B-9A00-422F-B723-294CE1A0304D}" type="pres">
      <dgm:prSet presAssocID="{1733DEC0-C4AA-4A19-999E-F851C5BDE31C}" presName="sibTrans" presStyleLbl="sibTrans2D1" presStyleIdx="0" presStyleCnt="1"/>
      <dgm:spPr/>
      <dgm:t>
        <a:bodyPr/>
        <a:lstStyle/>
        <a:p>
          <a:endParaRPr lang="es-EC"/>
        </a:p>
      </dgm:t>
    </dgm:pt>
    <dgm:pt modelId="{66C4CEA3-59C9-4781-8C36-55E1C743139E}" type="pres">
      <dgm:prSet presAssocID="{1733DEC0-C4AA-4A19-999E-F851C5BDE31C}" presName="connectorText" presStyleLbl="sibTrans2D1" presStyleIdx="0" presStyleCnt="1"/>
      <dgm:spPr/>
      <dgm:t>
        <a:bodyPr/>
        <a:lstStyle/>
        <a:p>
          <a:endParaRPr lang="es-EC"/>
        </a:p>
      </dgm:t>
    </dgm:pt>
    <dgm:pt modelId="{1F9AAD87-C998-44CB-9620-A137C00232F9}" type="pres">
      <dgm:prSet presAssocID="{E72F60C3-B22C-49FB-8865-998BBB0A3309}" presName="node" presStyleLbl="node1" presStyleIdx="1" presStyleCnt="2" custScaleY="115444">
        <dgm:presLayoutVars>
          <dgm:bulletEnabled val="1"/>
        </dgm:presLayoutVars>
      </dgm:prSet>
      <dgm:spPr/>
      <dgm:t>
        <a:bodyPr/>
        <a:lstStyle/>
        <a:p>
          <a:endParaRPr lang="es-EC"/>
        </a:p>
      </dgm:t>
    </dgm:pt>
  </dgm:ptLst>
  <dgm:cxnLst>
    <dgm:cxn modelId="{B670C1B4-0BBE-4072-86F3-FF7E0B5E97CC}" srcId="{D7F09913-69CA-4850-965A-F0204083803E}" destId="{E72F60C3-B22C-49FB-8865-998BBB0A3309}" srcOrd="1" destOrd="0" parTransId="{7EF20D1D-55D9-49C3-BB7A-412DC6474DE8}" sibTransId="{12BC09D8-C1BB-45D2-B422-A2F3907B4813}"/>
    <dgm:cxn modelId="{EE6E4DD5-75F6-4C96-A7FC-4CABEF319664}" type="presOf" srcId="{D7F09913-69CA-4850-965A-F0204083803E}" destId="{88594011-1B6E-4D70-8B13-2C95AAE854CF}" srcOrd="0" destOrd="0" presId="urn:microsoft.com/office/officeart/2005/8/layout/process2"/>
    <dgm:cxn modelId="{1727ECB9-6DF7-42A9-8E26-8182B8ADC0DA}" type="presOf" srcId="{E72F60C3-B22C-49FB-8865-998BBB0A3309}" destId="{1F9AAD87-C998-44CB-9620-A137C00232F9}" srcOrd="0" destOrd="0" presId="urn:microsoft.com/office/officeart/2005/8/layout/process2"/>
    <dgm:cxn modelId="{F33CBAE7-9417-4BCF-B7AC-60F8942B7FB9}" srcId="{D7F09913-69CA-4850-965A-F0204083803E}" destId="{39E2AA49-CB22-432F-ADB8-982381A142D3}" srcOrd="0" destOrd="0" parTransId="{C82372A9-60AF-4E33-8B20-BF7D44CA2D5C}" sibTransId="{1733DEC0-C4AA-4A19-999E-F851C5BDE31C}"/>
    <dgm:cxn modelId="{0E420BBE-8D4C-4C4F-B8AF-D84F67F53F5C}" type="presOf" srcId="{1733DEC0-C4AA-4A19-999E-F851C5BDE31C}" destId="{66C4CEA3-59C9-4781-8C36-55E1C743139E}" srcOrd="1" destOrd="0" presId="urn:microsoft.com/office/officeart/2005/8/layout/process2"/>
    <dgm:cxn modelId="{3B114F89-77AB-466B-B3B9-075002420187}" type="presOf" srcId="{39E2AA49-CB22-432F-ADB8-982381A142D3}" destId="{1115CED5-6934-4327-8951-CBD9EB7A1E5D}" srcOrd="0" destOrd="0" presId="urn:microsoft.com/office/officeart/2005/8/layout/process2"/>
    <dgm:cxn modelId="{1A703578-8A12-4404-B471-442087720B76}" type="presOf" srcId="{1733DEC0-C4AA-4A19-999E-F851C5BDE31C}" destId="{B385223B-9A00-422F-B723-294CE1A0304D}" srcOrd="0" destOrd="0" presId="urn:microsoft.com/office/officeart/2005/8/layout/process2"/>
    <dgm:cxn modelId="{A2956402-6646-444C-B2AC-A44C732472E0}" type="presParOf" srcId="{88594011-1B6E-4D70-8B13-2C95AAE854CF}" destId="{1115CED5-6934-4327-8951-CBD9EB7A1E5D}" srcOrd="0" destOrd="0" presId="urn:microsoft.com/office/officeart/2005/8/layout/process2"/>
    <dgm:cxn modelId="{3DE7272A-5AFF-46D5-A0B6-68A12BBBD8C9}" type="presParOf" srcId="{88594011-1B6E-4D70-8B13-2C95AAE854CF}" destId="{B385223B-9A00-422F-B723-294CE1A0304D}" srcOrd="1" destOrd="0" presId="urn:microsoft.com/office/officeart/2005/8/layout/process2"/>
    <dgm:cxn modelId="{BE2D34D2-1835-4466-8E03-7E81FC0CF841}" type="presParOf" srcId="{B385223B-9A00-422F-B723-294CE1A0304D}" destId="{66C4CEA3-59C9-4781-8C36-55E1C743139E}" srcOrd="0" destOrd="0" presId="urn:microsoft.com/office/officeart/2005/8/layout/process2"/>
    <dgm:cxn modelId="{1C2636E1-6F62-4C7D-9C25-44ADB350B910}" type="presParOf" srcId="{88594011-1B6E-4D70-8B13-2C95AAE854CF}" destId="{1F9AAD87-C998-44CB-9620-A137C00232F9}" srcOrd="2" destOrd="0" presId="urn:microsoft.com/office/officeart/2005/8/layout/process2"/>
  </dgm:cxn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0.xml><?xml version="1.0" encoding="utf-8"?>
<dgm:dataModel xmlns:dgm="http://schemas.openxmlformats.org/drawingml/2006/diagram" xmlns:a="http://schemas.openxmlformats.org/drawingml/2006/main">
  <dgm:ptLst>
    <dgm:pt modelId="{A016F941-EA66-41A3-AB9D-7FEC57B3FC4A}" type="doc">
      <dgm:prSet loTypeId="urn:microsoft.com/office/officeart/2005/8/layout/hProcess4" loCatId="process" qsTypeId="urn:microsoft.com/office/officeart/2005/8/quickstyle/simple3" qsCatId="simple" csTypeId="urn:microsoft.com/office/officeart/2005/8/colors/accent0_1" csCatId="mainScheme" phldr="1"/>
      <dgm:spPr/>
      <dgm:t>
        <a:bodyPr/>
        <a:lstStyle/>
        <a:p>
          <a:endParaRPr lang="es-EC"/>
        </a:p>
      </dgm:t>
    </dgm:pt>
    <dgm:pt modelId="{F8265423-F31D-4069-92DF-C63C29428C1A}">
      <dgm:prSet phldrT="[Texto]" custT="1"/>
      <dgm:spPr/>
      <dgm:t>
        <a:bodyPr/>
        <a:lstStyle/>
        <a:p>
          <a:pPr algn="ctr"/>
          <a:r>
            <a:rPr lang="es-EC" sz="2800" dirty="0">
              <a:latin typeface="Times New Roman" panose="02020603050405020304" pitchFamily="18" charset="0"/>
              <a:cs typeface="Times New Roman" panose="02020603050405020304" pitchFamily="18" charset="0"/>
            </a:rPr>
            <a:t>INGRESOS</a:t>
          </a:r>
        </a:p>
      </dgm:t>
    </dgm:pt>
    <dgm:pt modelId="{74FBCD33-AA42-4F5C-AAA2-0DC0F6511005}" type="parTrans" cxnId="{67512A66-C6C4-4E66-A13E-6B2F3506B5A6}">
      <dgm:prSet/>
      <dgm:spPr/>
      <dgm:t>
        <a:bodyPr/>
        <a:lstStyle/>
        <a:p>
          <a:pPr algn="ctr"/>
          <a:endParaRPr lang="es-EC"/>
        </a:p>
      </dgm:t>
    </dgm:pt>
    <dgm:pt modelId="{F046B8DE-0524-4F23-BCD6-50AD273431F5}" type="sibTrans" cxnId="{67512A66-C6C4-4E66-A13E-6B2F3506B5A6}">
      <dgm:prSet/>
      <dgm:spPr/>
      <dgm:t>
        <a:bodyPr/>
        <a:lstStyle/>
        <a:p>
          <a:pPr algn="ctr"/>
          <a:endParaRPr lang="es-EC"/>
        </a:p>
      </dgm:t>
    </dgm:pt>
    <dgm:pt modelId="{2ACA902E-2681-4D8D-B7DE-F3C195DE5D52}">
      <dgm:prSet phldrT="[Texto]" custT="1"/>
      <dgm:spPr/>
      <dgm:t>
        <a:bodyPr/>
        <a:lstStyle/>
        <a:p>
          <a:pPr algn="just"/>
          <a:r>
            <a:rPr lang="es-EC" sz="1800">
              <a:latin typeface="Times New Roman" panose="02020603050405020304" pitchFamily="18" charset="0"/>
              <a:cs typeface="Times New Roman" panose="02020603050405020304" pitchFamily="18" charset="0"/>
            </a:rPr>
            <a:t>Ingresos Corrientes</a:t>
          </a:r>
        </a:p>
      </dgm:t>
    </dgm:pt>
    <dgm:pt modelId="{09D7172F-89A9-488E-BC25-D5202BD9B027}" type="parTrans" cxnId="{5BC64CE1-5598-4E84-BD87-AF90D10EBF01}">
      <dgm:prSet/>
      <dgm:spPr/>
      <dgm:t>
        <a:bodyPr/>
        <a:lstStyle/>
        <a:p>
          <a:pPr algn="ctr"/>
          <a:endParaRPr lang="es-EC"/>
        </a:p>
      </dgm:t>
    </dgm:pt>
    <dgm:pt modelId="{AE1CD4EC-3D2A-4C0C-982F-7BDBD52443D9}" type="sibTrans" cxnId="{5BC64CE1-5598-4E84-BD87-AF90D10EBF01}">
      <dgm:prSet/>
      <dgm:spPr/>
      <dgm:t>
        <a:bodyPr/>
        <a:lstStyle/>
        <a:p>
          <a:pPr algn="ctr"/>
          <a:endParaRPr lang="es-EC"/>
        </a:p>
      </dgm:t>
    </dgm:pt>
    <dgm:pt modelId="{5CE6DDE2-338F-45EE-8F87-765BF6C0E7C3}">
      <dgm:prSet phldrT="[Texto]" custT="1"/>
      <dgm:spPr/>
      <dgm:t>
        <a:bodyPr/>
        <a:lstStyle/>
        <a:p>
          <a:pPr algn="just"/>
          <a:r>
            <a:rPr lang="es-EC" sz="1800">
              <a:latin typeface="Times New Roman" panose="02020603050405020304" pitchFamily="18" charset="0"/>
              <a:cs typeface="Times New Roman" panose="02020603050405020304" pitchFamily="18" charset="0"/>
            </a:rPr>
            <a:t>Ingresos Capital</a:t>
          </a:r>
        </a:p>
      </dgm:t>
    </dgm:pt>
    <dgm:pt modelId="{CAA1DFA6-D44B-430A-BED0-1F737B06D25B}" type="parTrans" cxnId="{156EE861-C650-4DC5-A593-7FF2CF0F391F}">
      <dgm:prSet/>
      <dgm:spPr/>
      <dgm:t>
        <a:bodyPr/>
        <a:lstStyle/>
        <a:p>
          <a:pPr algn="ctr"/>
          <a:endParaRPr lang="es-EC"/>
        </a:p>
      </dgm:t>
    </dgm:pt>
    <dgm:pt modelId="{07D2147C-87FB-41B3-A8D6-0CFD0AA58189}" type="sibTrans" cxnId="{156EE861-C650-4DC5-A593-7FF2CF0F391F}">
      <dgm:prSet/>
      <dgm:spPr/>
      <dgm:t>
        <a:bodyPr/>
        <a:lstStyle/>
        <a:p>
          <a:pPr algn="ctr"/>
          <a:endParaRPr lang="es-EC"/>
        </a:p>
      </dgm:t>
    </dgm:pt>
    <dgm:pt modelId="{13C9C94C-0DBC-48C0-8C74-44503AF8B99C}">
      <dgm:prSet phldrT="[Texto]" custT="1"/>
      <dgm:spPr/>
      <dgm:t>
        <a:bodyPr/>
        <a:lstStyle/>
        <a:p>
          <a:pPr algn="just"/>
          <a:r>
            <a:rPr lang="es-EC" sz="1800">
              <a:latin typeface="Times New Roman" panose="02020603050405020304" pitchFamily="18" charset="0"/>
              <a:cs typeface="Times New Roman" panose="02020603050405020304" pitchFamily="18" charset="0"/>
            </a:rPr>
            <a:t>Ingresos de Financiamiento</a:t>
          </a:r>
        </a:p>
      </dgm:t>
    </dgm:pt>
    <dgm:pt modelId="{5D83DE94-2FA9-4D0C-B9EC-31C97394A897}" type="parTrans" cxnId="{81CCC5E4-A12B-4FA8-BAE8-ED71EA08971D}">
      <dgm:prSet/>
      <dgm:spPr/>
      <dgm:t>
        <a:bodyPr/>
        <a:lstStyle/>
        <a:p>
          <a:pPr algn="ctr"/>
          <a:endParaRPr lang="es-EC"/>
        </a:p>
      </dgm:t>
    </dgm:pt>
    <dgm:pt modelId="{32DCDC21-E687-4471-8DB6-FEC36118C919}" type="sibTrans" cxnId="{81CCC5E4-A12B-4FA8-BAE8-ED71EA08971D}">
      <dgm:prSet/>
      <dgm:spPr/>
      <dgm:t>
        <a:bodyPr/>
        <a:lstStyle/>
        <a:p>
          <a:pPr algn="ctr"/>
          <a:endParaRPr lang="es-EC"/>
        </a:p>
      </dgm:t>
    </dgm:pt>
    <dgm:pt modelId="{AC7F53AF-3E24-4B10-B994-8C86473DCCC7}">
      <dgm:prSet phldrT="[Texto]" custT="1"/>
      <dgm:spPr/>
      <dgm:t>
        <a:bodyPr/>
        <a:lstStyle/>
        <a:p>
          <a:pPr algn="just"/>
          <a:r>
            <a:rPr lang="es-EC" sz="1800" dirty="0">
              <a:latin typeface="Times New Roman" panose="02020603050405020304" pitchFamily="18" charset="0"/>
              <a:cs typeface="Times New Roman" panose="02020603050405020304" pitchFamily="18" charset="0"/>
            </a:rPr>
            <a:t>Ingresos Petroleros</a:t>
          </a:r>
        </a:p>
      </dgm:t>
    </dgm:pt>
    <dgm:pt modelId="{B7B713BE-8221-4DEF-984B-3B5134D1C80C}" type="parTrans" cxnId="{F0964AD1-CB87-4E25-910B-BD98596E9F3A}">
      <dgm:prSet/>
      <dgm:spPr/>
      <dgm:t>
        <a:bodyPr/>
        <a:lstStyle/>
        <a:p>
          <a:pPr algn="ctr"/>
          <a:endParaRPr lang="es-EC"/>
        </a:p>
      </dgm:t>
    </dgm:pt>
    <dgm:pt modelId="{7BA47580-1930-4C50-940C-8231EB1710D0}" type="sibTrans" cxnId="{F0964AD1-CB87-4E25-910B-BD98596E9F3A}">
      <dgm:prSet/>
      <dgm:spPr/>
      <dgm:t>
        <a:bodyPr/>
        <a:lstStyle/>
        <a:p>
          <a:pPr algn="ctr"/>
          <a:endParaRPr lang="es-EC"/>
        </a:p>
      </dgm:t>
    </dgm:pt>
    <dgm:pt modelId="{568E04A3-8473-45E7-A663-0CD563F70040}">
      <dgm:prSet phldrT="[Texto]" custT="1"/>
      <dgm:spPr/>
      <dgm:t>
        <a:bodyPr/>
        <a:lstStyle/>
        <a:p>
          <a:pPr algn="just"/>
          <a:r>
            <a:rPr lang="es-EC" sz="1800">
              <a:latin typeface="Times New Roman" panose="02020603050405020304" pitchFamily="18" charset="0"/>
              <a:cs typeface="Times New Roman" panose="02020603050405020304" pitchFamily="18" charset="0"/>
            </a:rPr>
            <a:t>Ingresos no Petroleros</a:t>
          </a:r>
        </a:p>
      </dgm:t>
    </dgm:pt>
    <dgm:pt modelId="{E2A4C7F9-D7D2-40A4-B192-116378812818}" type="parTrans" cxnId="{D3F6D032-DA91-4709-B337-9A973B80B7A1}">
      <dgm:prSet/>
      <dgm:spPr/>
      <dgm:t>
        <a:bodyPr/>
        <a:lstStyle/>
        <a:p>
          <a:pPr algn="ctr"/>
          <a:endParaRPr lang="es-EC"/>
        </a:p>
      </dgm:t>
    </dgm:pt>
    <dgm:pt modelId="{A7D4F306-A25A-4419-8581-18ED05BD95B4}" type="sibTrans" cxnId="{D3F6D032-DA91-4709-B337-9A973B80B7A1}">
      <dgm:prSet/>
      <dgm:spPr/>
      <dgm:t>
        <a:bodyPr/>
        <a:lstStyle/>
        <a:p>
          <a:pPr algn="ctr"/>
          <a:endParaRPr lang="es-EC"/>
        </a:p>
      </dgm:t>
    </dgm:pt>
    <dgm:pt modelId="{ED3CA24A-FDD9-4781-9A75-16CB52B7FE18}">
      <dgm:prSet phldrT="[Texto]" custT="1"/>
      <dgm:spPr/>
      <dgm:t>
        <a:bodyPr/>
        <a:lstStyle/>
        <a:p>
          <a:pPr algn="just"/>
          <a:r>
            <a:rPr lang="es-EC" sz="1800">
              <a:latin typeface="Times New Roman" panose="02020603050405020304" pitchFamily="18" charset="0"/>
              <a:cs typeface="Times New Roman" panose="02020603050405020304" pitchFamily="18" charset="0"/>
            </a:rPr>
            <a:t>Tributarios</a:t>
          </a:r>
        </a:p>
      </dgm:t>
    </dgm:pt>
    <dgm:pt modelId="{1DA0D5CF-6BA2-445E-A375-D731A8DC9244}" type="parTrans" cxnId="{A084C672-88BD-4480-92C3-A2BCD8564C47}">
      <dgm:prSet/>
      <dgm:spPr/>
      <dgm:t>
        <a:bodyPr/>
        <a:lstStyle/>
        <a:p>
          <a:pPr algn="ctr"/>
          <a:endParaRPr lang="es-EC"/>
        </a:p>
      </dgm:t>
    </dgm:pt>
    <dgm:pt modelId="{2648A555-C4AB-436D-8A82-179A046E2C69}" type="sibTrans" cxnId="{A084C672-88BD-4480-92C3-A2BCD8564C47}">
      <dgm:prSet/>
      <dgm:spPr/>
      <dgm:t>
        <a:bodyPr/>
        <a:lstStyle/>
        <a:p>
          <a:pPr algn="ctr"/>
          <a:endParaRPr lang="es-EC"/>
        </a:p>
      </dgm:t>
    </dgm:pt>
    <dgm:pt modelId="{452B2392-2A34-4204-89BD-EEDC961901BE}">
      <dgm:prSet phldrT="[Texto]" custT="1"/>
      <dgm:spPr/>
      <dgm:t>
        <a:bodyPr/>
        <a:lstStyle/>
        <a:p>
          <a:pPr algn="just"/>
          <a:r>
            <a:rPr lang="es-EC" sz="1800" dirty="0">
              <a:latin typeface="Times New Roman" panose="02020603050405020304" pitchFamily="18" charset="0"/>
              <a:cs typeface="Times New Roman" panose="02020603050405020304" pitchFamily="18" charset="0"/>
            </a:rPr>
            <a:t>No Tributarios</a:t>
          </a:r>
        </a:p>
      </dgm:t>
    </dgm:pt>
    <dgm:pt modelId="{20F82FD8-7703-475C-8879-38880B78853C}" type="parTrans" cxnId="{BF527A98-4990-4A04-AD7E-2CE96D7E1EF9}">
      <dgm:prSet/>
      <dgm:spPr/>
      <dgm:t>
        <a:bodyPr/>
        <a:lstStyle/>
        <a:p>
          <a:pPr algn="ctr"/>
          <a:endParaRPr lang="es-EC"/>
        </a:p>
      </dgm:t>
    </dgm:pt>
    <dgm:pt modelId="{BABBC6C2-FEF9-472F-B399-69151C7C1931}" type="sibTrans" cxnId="{BF527A98-4990-4A04-AD7E-2CE96D7E1EF9}">
      <dgm:prSet/>
      <dgm:spPr/>
      <dgm:t>
        <a:bodyPr/>
        <a:lstStyle/>
        <a:p>
          <a:pPr algn="ctr"/>
          <a:endParaRPr lang="es-EC"/>
        </a:p>
      </dgm:t>
    </dgm:pt>
    <dgm:pt modelId="{21700820-4356-4614-A906-787B393DF0A3}">
      <dgm:prSet phldrT="[Texto]" custT="1"/>
      <dgm:spPr/>
      <dgm:t>
        <a:bodyPr/>
        <a:lstStyle/>
        <a:p>
          <a:pPr algn="ctr"/>
          <a:r>
            <a:rPr lang="es-EC" sz="2800">
              <a:latin typeface="Times New Roman" panose="02020603050405020304" pitchFamily="18" charset="0"/>
              <a:cs typeface="Times New Roman" panose="02020603050405020304" pitchFamily="18" charset="0"/>
            </a:rPr>
            <a:t>GASTOS</a:t>
          </a:r>
        </a:p>
      </dgm:t>
    </dgm:pt>
    <dgm:pt modelId="{D5E23888-DE49-4643-956C-F86287363637}" type="parTrans" cxnId="{EC28EF9B-0059-41B1-8DDF-A75489DED013}">
      <dgm:prSet/>
      <dgm:spPr/>
      <dgm:t>
        <a:bodyPr/>
        <a:lstStyle/>
        <a:p>
          <a:pPr algn="ctr"/>
          <a:endParaRPr lang="es-EC"/>
        </a:p>
      </dgm:t>
    </dgm:pt>
    <dgm:pt modelId="{0CCCA5DD-4A24-4F36-8239-AB65287D4AEC}" type="sibTrans" cxnId="{EC28EF9B-0059-41B1-8DDF-A75489DED013}">
      <dgm:prSet/>
      <dgm:spPr/>
      <dgm:t>
        <a:bodyPr/>
        <a:lstStyle/>
        <a:p>
          <a:pPr algn="ctr"/>
          <a:endParaRPr lang="es-EC"/>
        </a:p>
      </dgm:t>
    </dgm:pt>
    <dgm:pt modelId="{0131609E-821F-4BCB-A496-63562C814650}">
      <dgm:prSet phldrT="[Texto]" custT="1"/>
      <dgm:spPr/>
      <dgm:t>
        <a:bodyPr/>
        <a:lstStyle/>
        <a:p>
          <a:pPr algn="just"/>
          <a:r>
            <a:rPr lang="es-EC" sz="1800">
              <a:latin typeface="Times New Roman" panose="02020603050405020304" pitchFamily="18" charset="0"/>
              <a:cs typeface="Times New Roman" panose="02020603050405020304" pitchFamily="18" charset="0"/>
            </a:rPr>
            <a:t>Gastos Corrientes</a:t>
          </a:r>
        </a:p>
      </dgm:t>
    </dgm:pt>
    <dgm:pt modelId="{CFC20696-D367-4CCB-ADE1-B845AFF3B8B9}" type="parTrans" cxnId="{50A9AE5A-3B8E-4D77-83FE-8ABF6791EB5E}">
      <dgm:prSet/>
      <dgm:spPr/>
      <dgm:t>
        <a:bodyPr/>
        <a:lstStyle/>
        <a:p>
          <a:pPr algn="ctr"/>
          <a:endParaRPr lang="es-EC"/>
        </a:p>
      </dgm:t>
    </dgm:pt>
    <dgm:pt modelId="{F22C78F2-D049-42E5-8F1B-787727E2CA40}" type="sibTrans" cxnId="{50A9AE5A-3B8E-4D77-83FE-8ABF6791EB5E}">
      <dgm:prSet/>
      <dgm:spPr/>
      <dgm:t>
        <a:bodyPr/>
        <a:lstStyle/>
        <a:p>
          <a:pPr algn="ctr"/>
          <a:endParaRPr lang="es-EC"/>
        </a:p>
      </dgm:t>
    </dgm:pt>
    <dgm:pt modelId="{1DFF18F3-E4F5-474D-9826-4EE107BC1934}">
      <dgm:prSet phldrT="[Texto]" custT="1"/>
      <dgm:spPr/>
      <dgm:t>
        <a:bodyPr/>
        <a:lstStyle/>
        <a:p>
          <a:pPr algn="just"/>
          <a:r>
            <a:rPr lang="es-EC" sz="1800">
              <a:latin typeface="Times New Roman" panose="02020603050405020304" pitchFamily="18" charset="0"/>
              <a:cs typeface="Times New Roman" panose="02020603050405020304" pitchFamily="18" charset="0"/>
            </a:rPr>
            <a:t>Gastos de Producción</a:t>
          </a:r>
        </a:p>
      </dgm:t>
    </dgm:pt>
    <dgm:pt modelId="{2A9F6862-DFF0-4618-9B93-C14A50C7F645}" type="parTrans" cxnId="{585DD7E8-F767-449F-8167-59A204233C52}">
      <dgm:prSet/>
      <dgm:spPr/>
      <dgm:t>
        <a:bodyPr/>
        <a:lstStyle/>
        <a:p>
          <a:pPr algn="ctr"/>
          <a:endParaRPr lang="es-EC"/>
        </a:p>
      </dgm:t>
    </dgm:pt>
    <dgm:pt modelId="{7948EE16-FCB7-43CC-9AA3-BE92499B8849}" type="sibTrans" cxnId="{585DD7E8-F767-449F-8167-59A204233C52}">
      <dgm:prSet/>
      <dgm:spPr/>
      <dgm:t>
        <a:bodyPr/>
        <a:lstStyle/>
        <a:p>
          <a:pPr algn="ctr"/>
          <a:endParaRPr lang="es-EC"/>
        </a:p>
      </dgm:t>
    </dgm:pt>
    <dgm:pt modelId="{7A401463-4A4F-4DAE-95AD-341C3525D565}">
      <dgm:prSet phldrT="[Texto]" custT="1"/>
      <dgm:spPr/>
      <dgm:t>
        <a:bodyPr/>
        <a:lstStyle/>
        <a:p>
          <a:pPr algn="just"/>
          <a:r>
            <a:rPr lang="es-EC" sz="1800" dirty="0">
              <a:latin typeface="Times New Roman" panose="02020603050405020304" pitchFamily="18" charset="0"/>
              <a:cs typeface="Times New Roman" panose="02020603050405020304" pitchFamily="18" charset="0"/>
            </a:rPr>
            <a:t>Gastos de Inversión</a:t>
          </a:r>
        </a:p>
      </dgm:t>
    </dgm:pt>
    <dgm:pt modelId="{AE85916B-CF21-40D6-9C55-2C794E2D29B4}" type="parTrans" cxnId="{8CFE9099-8AC0-48B4-ABC6-80034C28061A}">
      <dgm:prSet/>
      <dgm:spPr/>
      <dgm:t>
        <a:bodyPr/>
        <a:lstStyle/>
        <a:p>
          <a:pPr algn="ctr"/>
          <a:endParaRPr lang="es-EC"/>
        </a:p>
      </dgm:t>
    </dgm:pt>
    <dgm:pt modelId="{DAD5D7FF-4640-4815-963F-22F4F5C1C1B7}" type="sibTrans" cxnId="{8CFE9099-8AC0-48B4-ABC6-80034C28061A}">
      <dgm:prSet/>
      <dgm:spPr/>
      <dgm:t>
        <a:bodyPr/>
        <a:lstStyle/>
        <a:p>
          <a:pPr algn="ctr"/>
          <a:endParaRPr lang="es-EC"/>
        </a:p>
      </dgm:t>
    </dgm:pt>
    <dgm:pt modelId="{64BDAE0E-B64E-4262-A293-F74DEB7E56F4}">
      <dgm:prSet phldrT="[Texto]" custT="1"/>
      <dgm:spPr/>
      <dgm:t>
        <a:bodyPr/>
        <a:lstStyle/>
        <a:p>
          <a:pPr algn="just"/>
          <a:endParaRPr lang="es-EC" sz="1800">
            <a:latin typeface="Times New Roman" panose="02020603050405020304" pitchFamily="18" charset="0"/>
            <a:cs typeface="Times New Roman" panose="02020603050405020304" pitchFamily="18" charset="0"/>
          </a:endParaRPr>
        </a:p>
      </dgm:t>
    </dgm:pt>
    <dgm:pt modelId="{33A8B40B-2AB0-48AB-942C-FDA8FD8E4773}" type="parTrans" cxnId="{61B81E33-C337-4FF4-8939-7DD23023DCA0}">
      <dgm:prSet/>
      <dgm:spPr/>
      <dgm:t>
        <a:bodyPr/>
        <a:lstStyle/>
        <a:p>
          <a:pPr algn="ctr"/>
          <a:endParaRPr lang="es-EC"/>
        </a:p>
      </dgm:t>
    </dgm:pt>
    <dgm:pt modelId="{D3E7A3DF-8044-4EE3-AED9-2517907CCB07}" type="sibTrans" cxnId="{61B81E33-C337-4FF4-8939-7DD23023DCA0}">
      <dgm:prSet/>
      <dgm:spPr/>
      <dgm:t>
        <a:bodyPr/>
        <a:lstStyle/>
        <a:p>
          <a:pPr algn="ctr"/>
          <a:endParaRPr lang="es-EC"/>
        </a:p>
      </dgm:t>
    </dgm:pt>
    <dgm:pt modelId="{F6DDE719-A477-4647-BC73-7181BDF1C767}">
      <dgm:prSet phldrT="[Texto]" custT="1"/>
      <dgm:spPr/>
      <dgm:t>
        <a:bodyPr/>
        <a:lstStyle/>
        <a:p>
          <a:pPr algn="just"/>
          <a:endParaRPr lang="es-EC" sz="1800">
            <a:latin typeface="Times New Roman" panose="02020603050405020304" pitchFamily="18" charset="0"/>
            <a:cs typeface="Times New Roman" panose="02020603050405020304" pitchFamily="18" charset="0"/>
          </a:endParaRPr>
        </a:p>
      </dgm:t>
    </dgm:pt>
    <dgm:pt modelId="{CA949812-7BD7-4BEE-B195-645194ED973A}" type="parTrans" cxnId="{16186550-3BE8-45D5-A17C-0CBE9FCEF4B6}">
      <dgm:prSet/>
      <dgm:spPr/>
      <dgm:t>
        <a:bodyPr/>
        <a:lstStyle/>
        <a:p>
          <a:pPr algn="ctr"/>
          <a:endParaRPr lang="es-EC"/>
        </a:p>
      </dgm:t>
    </dgm:pt>
    <dgm:pt modelId="{13A6C8B2-D674-4DE8-A9F1-44520432F2C2}" type="sibTrans" cxnId="{16186550-3BE8-45D5-A17C-0CBE9FCEF4B6}">
      <dgm:prSet/>
      <dgm:spPr/>
      <dgm:t>
        <a:bodyPr/>
        <a:lstStyle/>
        <a:p>
          <a:pPr algn="ctr"/>
          <a:endParaRPr lang="es-EC"/>
        </a:p>
      </dgm:t>
    </dgm:pt>
    <dgm:pt modelId="{38A64680-8FA2-4F80-A01A-6A7189292B40}" type="pres">
      <dgm:prSet presAssocID="{A016F941-EA66-41A3-AB9D-7FEC57B3FC4A}" presName="Name0" presStyleCnt="0">
        <dgm:presLayoutVars>
          <dgm:dir/>
          <dgm:animLvl val="lvl"/>
          <dgm:resizeHandles val="exact"/>
        </dgm:presLayoutVars>
      </dgm:prSet>
      <dgm:spPr/>
      <dgm:t>
        <a:bodyPr/>
        <a:lstStyle/>
        <a:p>
          <a:endParaRPr lang="es-EC"/>
        </a:p>
      </dgm:t>
    </dgm:pt>
    <dgm:pt modelId="{95028292-7698-4EAD-AD64-6AA7536C7768}" type="pres">
      <dgm:prSet presAssocID="{A016F941-EA66-41A3-AB9D-7FEC57B3FC4A}" presName="tSp" presStyleCnt="0"/>
      <dgm:spPr/>
      <dgm:t>
        <a:bodyPr/>
        <a:lstStyle/>
        <a:p>
          <a:endParaRPr lang="es-EC"/>
        </a:p>
      </dgm:t>
    </dgm:pt>
    <dgm:pt modelId="{D49A10ED-8E8D-4B27-8623-6CFD7A938BBF}" type="pres">
      <dgm:prSet presAssocID="{A016F941-EA66-41A3-AB9D-7FEC57B3FC4A}" presName="bSp" presStyleCnt="0"/>
      <dgm:spPr/>
      <dgm:t>
        <a:bodyPr/>
        <a:lstStyle/>
        <a:p>
          <a:endParaRPr lang="es-EC"/>
        </a:p>
      </dgm:t>
    </dgm:pt>
    <dgm:pt modelId="{9834B6E7-8CD5-4877-AE4C-A4646701967B}" type="pres">
      <dgm:prSet presAssocID="{A016F941-EA66-41A3-AB9D-7FEC57B3FC4A}" presName="process" presStyleCnt="0"/>
      <dgm:spPr/>
      <dgm:t>
        <a:bodyPr/>
        <a:lstStyle/>
        <a:p>
          <a:endParaRPr lang="es-EC"/>
        </a:p>
      </dgm:t>
    </dgm:pt>
    <dgm:pt modelId="{5D647ED8-3D23-4C6B-ACA6-9DC941DD5CE4}" type="pres">
      <dgm:prSet presAssocID="{F8265423-F31D-4069-92DF-C63C29428C1A}" presName="composite1" presStyleCnt="0"/>
      <dgm:spPr/>
      <dgm:t>
        <a:bodyPr/>
        <a:lstStyle/>
        <a:p>
          <a:endParaRPr lang="es-EC"/>
        </a:p>
      </dgm:t>
    </dgm:pt>
    <dgm:pt modelId="{66E03A0C-8FE1-413F-8ED5-8BAF016584D4}" type="pres">
      <dgm:prSet presAssocID="{F8265423-F31D-4069-92DF-C63C29428C1A}" presName="dummyNode1" presStyleLbl="node1" presStyleIdx="0" presStyleCnt="2"/>
      <dgm:spPr/>
      <dgm:t>
        <a:bodyPr/>
        <a:lstStyle/>
        <a:p>
          <a:endParaRPr lang="es-EC"/>
        </a:p>
      </dgm:t>
    </dgm:pt>
    <dgm:pt modelId="{6BB8EA79-9766-4ECB-8D12-722394ED87EF}" type="pres">
      <dgm:prSet presAssocID="{F8265423-F31D-4069-92DF-C63C29428C1A}" presName="childNode1" presStyleLbl="bgAcc1" presStyleIdx="0" presStyleCnt="2" custScaleX="129748" custScaleY="134004">
        <dgm:presLayoutVars>
          <dgm:bulletEnabled val="1"/>
        </dgm:presLayoutVars>
      </dgm:prSet>
      <dgm:spPr/>
      <dgm:t>
        <a:bodyPr/>
        <a:lstStyle/>
        <a:p>
          <a:endParaRPr lang="es-EC"/>
        </a:p>
      </dgm:t>
    </dgm:pt>
    <dgm:pt modelId="{52D368C9-09B3-44B7-A5C0-2D20F44BD925}" type="pres">
      <dgm:prSet presAssocID="{F8265423-F31D-4069-92DF-C63C29428C1A}" presName="childNode1tx" presStyleLbl="bgAcc1" presStyleIdx="0" presStyleCnt="2">
        <dgm:presLayoutVars>
          <dgm:bulletEnabled val="1"/>
        </dgm:presLayoutVars>
      </dgm:prSet>
      <dgm:spPr/>
      <dgm:t>
        <a:bodyPr/>
        <a:lstStyle/>
        <a:p>
          <a:endParaRPr lang="es-EC"/>
        </a:p>
      </dgm:t>
    </dgm:pt>
    <dgm:pt modelId="{8ABD8C9C-5777-42D3-9451-95272ADF3B84}" type="pres">
      <dgm:prSet presAssocID="{F8265423-F31D-4069-92DF-C63C29428C1A}" presName="parentNode1" presStyleLbl="node1" presStyleIdx="0" presStyleCnt="2" custScaleX="129748" custScaleY="65153" custLinFactNeighborX="-1129" custLinFactNeighborY="52499">
        <dgm:presLayoutVars>
          <dgm:chMax val="1"/>
          <dgm:bulletEnabled val="1"/>
        </dgm:presLayoutVars>
      </dgm:prSet>
      <dgm:spPr/>
      <dgm:t>
        <a:bodyPr/>
        <a:lstStyle/>
        <a:p>
          <a:endParaRPr lang="es-EC"/>
        </a:p>
      </dgm:t>
    </dgm:pt>
    <dgm:pt modelId="{8C744C52-A30D-47C4-983D-C5381FDAED40}" type="pres">
      <dgm:prSet presAssocID="{F8265423-F31D-4069-92DF-C63C29428C1A}" presName="connSite1" presStyleCnt="0"/>
      <dgm:spPr/>
      <dgm:t>
        <a:bodyPr/>
        <a:lstStyle/>
        <a:p>
          <a:endParaRPr lang="es-EC"/>
        </a:p>
      </dgm:t>
    </dgm:pt>
    <dgm:pt modelId="{6EC40F3B-F23E-4D21-8F38-E8BDE9AB893B}" type="pres">
      <dgm:prSet presAssocID="{F046B8DE-0524-4F23-BCD6-50AD273431F5}" presName="Name9" presStyleLbl="sibTrans2D1" presStyleIdx="0" presStyleCnt="1" custAng="1529087" custFlipVert="1" custFlipHor="0" custScaleX="9650" custScaleY="6396" custLinFactNeighborX="-17439" custLinFactNeighborY="1868"/>
      <dgm:spPr/>
      <dgm:t>
        <a:bodyPr/>
        <a:lstStyle/>
        <a:p>
          <a:endParaRPr lang="es-EC"/>
        </a:p>
      </dgm:t>
    </dgm:pt>
    <dgm:pt modelId="{F9DCAEAB-138C-4621-A7C3-07D9F9A619BC}" type="pres">
      <dgm:prSet presAssocID="{21700820-4356-4614-A906-787B393DF0A3}" presName="composite2" presStyleCnt="0"/>
      <dgm:spPr/>
      <dgm:t>
        <a:bodyPr/>
        <a:lstStyle/>
        <a:p>
          <a:endParaRPr lang="es-EC"/>
        </a:p>
      </dgm:t>
    </dgm:pt>
    <dgm:pt modelId="{4D43F826-6443-4729-91C6-FD2C11316161}" type="pres">
      <dgm:prSet presAssocID="{21700820-4356-4614-A906-787B393DF0A3}" presName="dummyNode2" presStyleLbl="node1" presStyleIdx="0" presStyleCnt="2"/>
      <dgm:spPr/>
      <dgm:t>
        <a:bodyPr/>
        <a:lstStyle/>
        <a:p>
          <a:endParaRPr lang="es-EC"/>
        </a:p>
      </dgm:t>
    </dgm:pt>
    <dgm:pt modelId="{B1C06C6A-5FAB-4A5E-B2ED-4D7D2184FD72}" type="pres">
      <dgm:prSet presAssocID="{21700820-4356-4614-A906-787B393DF0A3}" presName="childNode2" presStyleLbl="bgAcc1" presStyleIdx="1" presStyleCnt="2" custScaleX="129748" custScaleY="74374">
        <dgm:presLayoutVars>
          <dgm:bulletEnabled val="1"/>
        </dgm:presLayoutVars>
      </dgm:prSet>
      <dgm:spPr/>
      <dgm:t>
        <a:bodyPr/>
        <a:lstStyle/>
        <a:p>
          <a:endParaRPr lang="es-EC"/>
        </a:p>
      </dgm:t>
    </dgm:pt>
    <dgm:pt modelId="{3D48117D-6DA1-4CEB-9D87-87C84CC23C47}" type="pres">
      <dgm:prSet presAssocID="{21700820-4356-4614-A906-787B393DF0A3}" presName="childNode2tx" presStyleLbl="bgAcc1" presStyleIdx="1" presStyleCnt="2">
        <dgm:presLayoutVars>
          <dgm:bulletEnabled val="1"/>
        </dgm:presLayoutVars>
      </dgm:prSet>
      <dgm:spPr/>
      <dgm:t>
        <a:bodyPr/>
        <a:lstStyle/>
        <a:p>
          <a:endParaRPr lang="es-EC"/>
        </a:p>
      </dgm:t>
    </dgm:pt>
    <dgm:pt modelId="{75F2B2A1-C495-4EE3-A251-87E5F7595FA1}" type="pres">
      <dgm:prSet presAssocID="{21700820-4356-4614-A906-787B393DF0A3}" presName="parentNode2" presStyleLbl="node1" presStyleIdx="1" presStyleCnt="2" custScaleX="129748" custScaleY="65153" custLinFactNeighborX="-3313" custLinFactNeighborY="20825">
        <dgm:presLayoutVars>
          <dgm:chMax val="0"/>
          <dgm:bulletEnabled val="1"/>
        </dgm:presLayoutVars>
      </dgm:prSet>
      <dgm:spPr/>
      <dgm:t>
        <a:bodyPr/>
        <a:lstStyle/>
        <a:p>
          <a:endParaRPr lang="es-EC"/>
        </a:p>
      </dgm:t>
    </dgm:pt>
    <dgm:pt modelId="{81648DE3-AFE2-46A0-A669-D7C8D8FA4940}" type="pres">
      <dgm:prSet presAssocID="{21700820-4356-4614-A906-787B393DF0A3}" presName="connSite2" presStyleCnt="0"/>
      <dgm:spPr/>
      <dgm:t>
        <a:bodyPr/>
        <a:lstStyle/>
        <a:p>
          <a:endParaRPr lang="es-EC"/>
        </a:p>
      </dgm:t>
    </dgm:pt>
  </dgm:ptLst>
  <dgm:cxnLst>
    <dgm:cxn modelId="{CD4F16CD-97A6-4D67-9B44-6BED0F2B9FAA}" type="presOf" srcId="{21700820-4356-4614-A906-787B393DF0A3}" destId="{75F2B2A1-C495-4EE3-A251-87E5F7595FA1}" srcOrd="0" destOrd="0" presId="urn:microsoft.com/office/officeart/2005/8/layout/hProcess4"/>
    <dgm:cxn modelId="{D25299F0-0A5A-428F-9DFF-BC21F6A233EC}" type="presOf" srcId="{AC7F53AF-3E24-4B10-B994-8C86473DCCC7}" destId="{6BB8EA79-9766-4ECB-8D12-722394ED87EF}" srcOrd="0" destOrd="2" presId="urn:microsoft.com/office/officeart/2005/8/layout/hProcess4"/>
    <dgm:cxn modelId="{D45EBF9E-2B58-4EC0-876E-40B6F840A792}" type="presOf" srcId="{568E04A3-8473-45E7-A663-0CD563F70040}" destId="{6BB8EA79-9766-4ECB-8D12-722394ED87EF}" srcOrd="0" destOrd="4" presId="urn:microsoft.com/office/officeart/2005/8/layout/hProcess4"/>
    <dgm:cxn modelId="{59CEC680-7F59-4709-B47A-BD8F810B3187}" type="presOf" srcId="{AC7F53AF-3E24-4B10-B994-8C86473DCCC7}" destId="{52D368C9-09B3-44B7-A5C0-2D20F44BD925}" srcOrd="1" destOrd="2" presId="urn:microsoft.com/office/officeart/2005/8/layout/hProcess4"/>
    <dgm:cxn modelId="{50A9AE5A-3B8E-4D77-83FE-8ABF6791EB5E}" srcId="{21700820-4356-4614-A906-787B393DF0A3}" destId="{0131609E-821F-4BCB-A496-63562C814650}" srcOrd="0" destOrd="0" parTransId="{CFC20696-D367-4CCB-ADE1-B845AFF3B8B9}" sibTransId="{F22C78F2-D049-42E5-8F1B-787727E2CA40}"/>
    <dgm:cxn modelId="{31E8BEE7-EAC5-4200-9D54-99200A114C59}" type="presOf" srcId="{7A401463-4A4F-4DAE-95AD-341C3525D565}" destId="{B1C06C6A-5FAB-4A5E-B2ED-4D7D2184FD72}" srcOrd="0" destOrd="2" presId="urn:microsoft.com/office/officeart/2005/8/layout/hProcess4"/>
    <dgm:cxn modelId="{F0964AD1-CB87-4E25-910B-BD98596E9F3A}" srcId="{64BDAE0E-B64E-4262-A293-F74DEB7E56F4}" destId="{AC7F53AF-3E24-4B10-B994-8C86473DCCC7}" srcOrd="0" destOrd="0" parTransId="{B7B713BE-8221-4DEF-984B-3B5134D1C80C}" sibTransId="{7BA47580-1930-4C50-940C-8231EB1710D0}"/>
    <dgm:cxn modelId="{CA5CAAEC-29D4-4F6F-A3F5-AF0187AD952F}" type="presOf" srcId="{1DFF18F3-E4F5-474D-9826-4EE107BC1934}" destId="{B1C06C6A-5FAB-4A5E-B2ED-4D7D2184FD72}" srcOrd="0" destOrd="1" presId="urn:microsoft.com/office/officeart/2005/8/layout/hProcess4"/>
    <dgm:cxn modelId="{06FA79F5-7CE0-4C07-9C6F-7A995C9A9A6B}" type="presOf" srcId="{ED3CA24A-FDD9-4781-9A75-16CB52B7FE18}" destId="{52D368C9-09B3-44B7-A5C0-2D20F44BD925}" srcOrd="1" destOrd="5" presId="urn:microsoft.com/office/officeart/2005/8/layout/hProcess4"/>
    <dgm:cxn modelId="{16186550-3BE8-45D5-A17C-0CBE9FCEF4B6}" srcId="{64BDAE0E-B64E-4262-A293-F74DEB7E56F4}" destId="{F6DDE719-A477-4647-BC73-7181BDF1C767}" srcOrd="1" destOrd="0" parTransId="{CA949812-7BD7-4BEE-B195-645194ED973A}" sibTransId="{13A6C8B2-D674-4DE8-A9F1-44520432F2C2}"/>
    <dgm:cxn modelId="{B1BC08CF-539C-496F-9163-DDB62979842E}" type="presOf" srcId="{13C9C94C-0DBC-48C0-8C74-44503AF8B99C}" destId="{52D368C9-09B3-44B7-A5C0-2D20F44BD925}" srcOrd="1" destOrd="8" presId="urn:microsoft.com/office/officeart/2005/8/layout/hProcess4"/>
    <dgm:cxn modelId="{585DD7E8-F767-449F-8167-59A204233C52}" srcId="{21700820-4356-4614-A906-787B393DF0A3}" destId="{1DFF18F3-E4F5-474D-9826-4EE107BC1934}" srcOrd="1" destOrd="0" parTransId="{2A9F6862-DFF0-4618-9B93-C14A50C7F645}" sibTransId="{7948EE16-FCB7-43CC-9AA3-BE92499B8849}"/>
    <dgm:cxn modelId="{AF96875A-146F-4EEF-9903-D3FF21AD01BC}" type="presOf" srcId="{ED3CA24A-FDD9-4781-9A75-16CB52B7FE18}" destId="{6BB8EA79-9766-4ECB-8D12-722394ED87EF}" srcOrd="0" destOrd="5" presId="urn:microsoft.com/office/officeart/2005/8/layout/hProcess4"/>
    <dgm:cxn modelId="{16E1FFF2-9A7B-408F-A7E7-8D9D52EC2B4B}" type="presOf" srcId="{5CE6DDE2-338F-45EE-8F87-765BF6C0E7C3}" destId="{6BB8EA79-9766-4ECB-8D12-722394ED87EF}" srcOrd="0" destOrd="7" presId="urn:microsoft.com/office/officeart/2005/8/layout/hProcess4"/>
    <dgm:cxn modelId="{FB59573F-5A43-4EB0-BF0E-1997059AFE10}" type="presOf" srcId="{568E04A3-8473-45E7-A663-0CD563F70040}" destId="{52D368C9-09B3-44B7-A5C0-2D20F44BD925}" srcOrd="1" destOrd="4" presId="urn:microsoft.com/office/officeart/2005/8/layout/hProcess4"/>
    <dgm:cxn modelId="{77C1D739-A65E-4DF6-A844-1DC7D0D40BF2}" type="presOf" srcId="{452B2392-2A34-4204-89BD-EEDC961901BE}" destId="{52D368C9-09B3-44B7-A5C0-2D20F44BD925}" srcOrd="1" destOrd="6" presId="urn:microsoft.com/office/officeart/2005/8/layout/hProcess4"/>
    <dgm:cxn modelId="{6F436EA2-3AAE-4FD5-9D5E-96C07FC21821}" type="presOf" srcId="{5CE6DDE2-338F-45EE-8F87-765BF6C0E7C3}" destId="{52D368C9-09B3-44B7-A5C0-2D20F44BD925}" srcOrd="1" destOrd="7" presId="urn:microsoft.com/office/officeart/2005/8/layout/hProcess4"/>
    <dgm:cxn modelId="{EC28EF9B-0059-41B1-8DDF-A75489DED013}" srcId="{A016F941-EA66-41A3-AB9D-7FEC57B3FC4A}" destId="{21700820-4356-4614-A906-787B393DF0A3}" srcOrd="1" destOrd="0" parTransId="{D5E23888-DE49-4643-956C-F86287363637}" sibTransId="{0CCCA5DD-4A24-4F36-8239-AB65287D4AEC}"/>
    <dgm:cxn modelId="{74507E8C-F0EE-44F1-9426-AA9BE4B48544}" type="presOf" srcId="{F046B8DE-0524-4F23-BCD6-50AD273431F5}" destId="{6EC40F3B-F23E-4D21-8F38-E8BDE9AB893B}" srcOrd="0" destOrd="0" presId="urn:microsoft.com/office/officeart/2005/8/layout/hProcess4"/>
    <dgm:cxn modelId="{D3F6D032-DA91-4709-B337-9A973B80B7A1}" srcId="{64BDAE0E-B64E-4262-A293-F74DEB7E56F4}" destId="{568E04A3-8473-45E7-A663-0CD563F70040}" srcOrd="2" destOrd="0" parTransId="{E2A4C7F9-D7D2-40A4-B192-116378812818}" sibTransId="{A7D4F306-A25A-4419-8581-18ED05BD95B4}"/>
    <dgm:cxn modelId="{67512A66-C6C4-4E66-A13E-6B2F3506B5A6}" srcId="{A016F941-EA66-41A3-AB9D-7FEC57B3FC4A}" destId="{F8265423-F31D-4069-92DF-C63C29428C1A}" srcOrd="0" destOrd="0" parTransId="{74FBCD33-AA42-4F5C-AAA2-0DC0F6511005}" sibTransId="{F046B8DE-0524-4F23-BCD6-50AD273431F5}"/>
    <dgm:cxn modelId="{8CFE9099-8AC0-48B4-ABC6-80034C28061A}" srcId="{21700820-4356-4614-A906-787B393DF0A3}" destId="{7A401463-4A4F-4DAE-95AD-341C3525D565}" srcOrd="2" destOrd="0" parTransId="{AE85916B-CF21-40D6-9C55-2C794E2D29B4}" sibTransId="{DAD5D7FF-4640-4815-963F-22F4F5C1C1B7}"/>
    <dgm:cxn modelId="{5AACC3B8-456D-4C90-A87A-A423681669E7}" type="presOf" srcId="{F8265423-F31D-4069-92DF-C63C29428C1A}" destId="{8ABD8C9C-5777-42D3-9451-95272ADF3B84}" srcOrd="0" destOrd="0" presId="urn:microsoft.com/office/officeart/2005/8/layout/hProcess4"/>
    <dgm:cxn modelId="{81CCC5E4-A12B-4FA8-BAE8-ED71EA08971D}" srcId="{F8265423-F31D-4069-92DF-C63C29428C1A}" destId="{13C9C94C-0DBC-48C0-8C74-44503AF8B99C}" srcOrd="2" destOrd="0" parTransId="{5D83DE94-2FA9-4D0C-B9EC-31C97394A897}" sibTransId="{32DCDC21-E687-4471-8DB6-FEC36118C919}"/>
    <dgm:cxn modelId="{BF527A98-4990-4A04-AD7E-2CE96D7E1EF9}" srcId="{568E04A3-8473-45E7-A663-0CD563F70040}" destId="{452B2392-2A34-4204-89BD-EEDC961901BE}" srcOrd="1" destOrd="0" parTransId="{20F82FD8-7703-475C-8879-38880B78853C}" sibTransId="{BABBC6C2-FEF9-472F-B399-69151C7C1931}"/>
    <dgm:cxn modelId="{6692D591-6335-4C3A-8BB1-7884E7C858FC}" type="presOf" srcId="{0131609E-821F-4BCB-A496-63562C814650}" destId="{B1C06C6A-5FAB-4A5E-B2ED-4D7D2184FD72}" srcOrd="0" destOrd="0" presId="urn:microsoft.com/office/officeart/2005/8/layout/hProcess4"/>
    <dgm:cxn modelId="{65EEF383-936A-417F-ACDC-3BFC799DB240}" type="presOf" srcId="{F6DDE719-A477-4647-BC73-7181BDF1C767}" destId="{6BB8EA79-9766-4ECB-8D12-722394ED87EF}" srcOrd="0" destOrd="3" presId="urn:microsoft.com/office/officeart/2005/8/layout/hProcess4"/>
    <dgm:cxn modelId="{C875D8F8-1BCE-4471-B440-ACCFDAC07F24}" type="presOf" srcId="{13C9C94C-0DBC-48C0-8C74-44503AF8B99C}" destId="{6BB8EA79-9766-4ECB-8D12-722394ED87EF}" srcOrd="0" destOrd="8" presId="urn:microsoft.com/office/officeart/2005/8/layout/hProcess4"/>
    <dgm:cxn modelId="{AB195259-210E-444F-8193-702CFEEA9BBB}" type="presOf" srcId="{F6DDE719-A477-4647-BC73-7181BDF1C767}" destId="{52D368C9-09B3-44B7-A5C0-2D20F44BD925}" srcOrd="1" destOrd="3" presId="urn:microsoft.com/office/officeart/2005/8/layout/hProcess4"/>
    <dgm:cxn modelId="{156EE861-C650-4DC5-A593-7FF2CF0F391F}" srcId="{F8265423-F31D-4069-92DF-C63C29428C1A}" destId="{5CE6DDE2-338F-45EE-8F87-765BF6C0E7C3}" srcOrd="1" destOrd="0" parTransId="{CAA1DFA6-D44B-430A-BED0-1F737B06D25B}" sibTransId="{07D2147C-87FB-41B3-A8D6-0CFD0AA58189}"/>
    <dgm:cxn modelId="{8F2884A4-E8D2-406B-94ED-02AC721D3580}" type="presOf" srcId="{0131609E-821F-4BCB-A496-63562C814650}" destId="{3D48117D-6DA1-4CEB-9D87-87C84CC23C47}" srcOrd="1" destOrd="0" presId="urn:microsoft.com/office/officeart/2005/8/layout/hProcess4"/>
    <dgm:cxn modelId="{BEB8F945-2EC6-482B-846A-5ED32E040F6A}" type="presOf" srcId="{64BDAE0E-B64E-4262-A293-F74DEB7E56F4}" destId="{52D368C9-09B3-44B7-A5C0-2D20F44BD925}" srcOrd="1" destOrd="1" presId="urn:microsoft.com/office/officeart/2005/8/layout/hProcess4"/>
    <dgm:cxn modelId="{A084C672-88BD-4480-92C3-A2BCD8564C47}" srcId="{568E04A3-8473-45E7-A663-0CD563F70040}" destId="{ED3CA24A-FDD9-4781-9A75-16CB52B7FE18}" srcOrd="0" destOrd="0" parTransId="{1DA0D5CF-6BA2-445E-A375-D731A8DC9244}" sibTransId="{2648A555-C4AB-436D-8A82-179A046E2C69}"/>
    <dgm:cxn modelId="{84BB5FFC-C6CB-48C7-B1C3-67E7C81EE7D5}" type="presOf" srcId="{2ACA902E-2681-4D8D-B7DE-F3C195DE5D52}" destId="{6BB8EA79-9766-4ECB-8D12-722394ED87EF}" srcOrd="0" destOrd="0" presId="urn:microsoft.com/office/officeart/2005/8/layout/hProcess4"/>
    <dgm:cxn modelId="{1FB04F10-402B-4F41-BB50-0D9D2CE6526D}" type="presOf" srcId="{452B2392-2A34-4204-89BD-EEDC961901BE}" destId="{6BB8EA79-9766-4ECB-8D12-722394ED87EF}" srcOrd="0" destOrd="6" presId="urn:microsoft.com/office/officeart/2005/8/layout/hProcess4"/>
    <dgm:cxn modelId="{6AA575AC-7692-47F7-95EA-E97D7BE8BB7B}" type="presOf" srcId="{64BDAE0E-B64E-4262-A293-F74DEB7E56F4}" destId="{6BB8EA79-9766-4ECB-8D12-722394ED87EF}" srcOrd="0" destOrd="1" presId="urn:microsoft.com/office/officeart/2005/8/layout/hProcess4"/>
    <dgm:cxn modelId="{32ED9CB3-F0FC-45B0-8586-F6A65B0DE81F}" type="presOf" srcId="{1DFF18F3-E4F5-474D-9826-4EE107BC1934}" destId="{3D48117D-6DA1-4CEB-9D87-87C84CC23C47}" srcOrd="1" destOrd="1" presId="urn:microsoft.com/office/officeart/2005/8/layout/hProcess4"/>
    <dgm:cxn modelId="{07A0596A-004F-4781-A090-A142BD573645}" type="presOf" srcId="{7A401463-4A4F-4DAE-95AD-341C3525D565}" destId="{3D48117D-6DA1-4CEB-9D87-87C84CC23C47}" srcOrd="1" destOrd="2" presId="urn:microsoft.com/office/officeart/2005/8/layout/hProcess4"/>
    <dgm:cxn modelId="{443C5517-F3FE-4E05-89A0-417257EB5524}" type="presOf" srcId="{A016F941-EA66-41A3-AB9D-7FEC57B3FC4A}" destId="{38A64680-8FA2-4F80-A01A-6A7189292B40}" srcOrd="0" destOrd="0" presId="urn:microsoft.com/office/officeart/2005/8/layout/hProcess4"/>
    <dgm:cxn modelId="{5BC64CE1-5598-4E84-BD87-AF90D10EBF01}" srcId="{F8265423-F31D-4069-92DF-C63C29428C1A}" destId="{2ACA902E-2681-4D8D-B7DE-F3C195DE5D52}" srcOrd="0" destOrd="0" parTransId="{09D7172F-89A9-488E-BC25-D5202BD9B027}" sibTransId="{AE1CD4EC-3D2A-4C0C-982F-7BDBD52443D9}"/>
    <dgm:cxn modelId="{61B81E33-C337-4FF4-8939-7DD23023DCA0}" srcId="{2ACA902E-2681-4D8D-B7DE-F3C195DE5D52}" destId="{64BDAE0E-B64E-4262-A293-F74DEB7E56F4}" srcOrd="0" destOrd="0" parTransId="{33A8B40B-2AB0-48AB-942C-FDA8FD8E4773}" sibTransId="{D3E7A3DF-8044-4EE3-AED9-2517907CCB07}"/>
    <dgm:cxn modelId="{224DB8F7-8F1A-4B70-B7A1-63E4EC6588B7}" type="presOf" srcId="{2ACA902E-2681-4D8D-B7DE-F3C195DE5D52}" destId="{52D368C9-09B3-44B7-A5C0-2D20F44BD925}" srcOrd="1" destOrd="0" presId="urn:microsoft.com/office/officeart/2005/8/layout/hProcess4"/>
    <dgm:cxn modelId="{0CB672FE-FCB5-4DF9-87E2-A2C937B03137}" type="presParOf" srcId="{38A64680-8FA2-4F80-A01A-6A7189292B40}" destId="{95028292-7698-4EAD-AD64-6AA7536C7768}" srcOrd="0" destOrd="0" presId="urn:microsoft.com/office/officeart/2005/8/layout/hProcess4"/>
    <dgm:cxn modelId="{05E1C91B-204D-4584-A946-3DF3D9BE961E}" type="presParOf" srcId="{38A64680-8FA2-4F80-A01A-6A7189292B40}" destId="{D49A10ED-8E8D-4B27-8623-6CFD7A938BBF}" srcOrd="1" destOrd="0" presId="urn:microsoft.com/office/officeart/2005/8/layout/hProcess4"/>
    <dgm:cxn modelId="{CC95C6BC-3FF5-4AB2-A142-061A873E0320}" type="presParOf" srcId="{38A64680-8FA2-4F80-A01A-6A7189292B40}" destId="{9834B6E7-8CD5-4877-AE4C-A4646701967B}" srcOrd="2" destOrd="0" presId="urn:microsoft.com/office/officeart/2005/8/layout/hProcess4"/>
    <dgm:cxn modelId="{6409A373-86BA-4573-B5C6-8D3EBF931830}" type="presParOf" srcId="{9834B6E7-8CD5-4877-AE4C-A4646701967B}" destId="{5D647ED8-3D23-4C6B-ACA6-9DC941DD5CE4}" srcOrd="0" destOrd="0" presId="urn:microsoft.com/office/officeart/2005/8/layout/hProcess4"/>
    <dgm:cxn modelId="{395A7C2D-6D65-4496-AF40-1B6556684CE6}" type="presParOf" srcId="{5D647ED8-3D23-4C6B-ACA6-9DC941DD5CE4}" destId="{66E03A0C-8FE1-413F-8ED5-8BAF016584D4}" srcOrd="0" destOrd="0" presId="urn:microsoft.com/office/officeart/2005/8/layout/hProcess4"/>
    <dgm:cxn modelId="{519FFCF3-ED18-4CD6-8E34-AA55835E4C9F}" type="presParOf" srcId="{5D647ED8-3D23-4C6B-ACA6-9DC941DD5CE4}" destId="{6BB8EA79-9766-4ECB-8D12-722394ED87EF}" srcOrd="1" destOrd="0" presId="urn:microsoft.com/office/officeart/2005/8/layout/hProcess4"/>
    <dgm:cxn modelId="{89A039BF-D639-4FFD-A138-65AB8389A220}" type="presParOf" srcId="{5D647ED8-3D23-4C6B-ACA6-9DC941DD5CE4}" destId="{52D368C9-09B3-44B7-A5C0-2D20F44BD925}" srcOrd="2" destOrd="0" presId="urn:microsoft.com/office/officeart/2005/8/layout/hProcess4"/>
    <dgm:cxn modelId="{D1C9DA72-CBFA-4BBC-9B0E-BC6E98117E8A}" type="presParOf" srcId="{5D647ED8-3D23-4C6B-ACA6-9DC941DD5CE4}" destId="{8ABD8C9C-5777-42D3-9451-95272ADF3B84}" srcOrd="3" destOrd="0" presId="urn:microsoft.com/office/officeart/2005/8/layout/hProcess4"/>
    <dgm:cxn modelId="{79AD8D03-9A6F-4053-9594-618FB4D4AB8F}" type="presParOf" srcId="{5D647ED8-3D23-4C6B-ACA6-9DC941DD5CE4}" destId="{8C744C52-A30D-47C4-983D-C5381FDAED40}" srcOrd="4" destOrd="0" presId="urn:microsoft.com/office/officeart/2005/8/layout/hProcess4"/>
    <dgm:cxn modelId="{6162BC75-682D-42FC-9D4F-7C4978ACBD63}" type="presParOf" srcId="{9834B6E7-8CD5-4877-AE4C-A4646701967B}" destId="{6EC40F3B-F23E-4D21-8F38-E8BDE9AB893B}" srcOrd="1" destOrd="0" presId="urn:microsoft.com/office/officeart/2005/8/layout/hProcess4"/>
    <dgm:cxn modelId="{583D7401-7115-416C-A0CA-13DBBBDEDFB8}" type="presParOf" srcId="{9834B6E7-8CD5-4877-AE4C-A4646701967B}" destId="{F9DCAEAB-138C-4621-A7C3-07D9F9A619BC}" srcOrd="2" destOrd="0" presId="urn:microsoft.com/office/officeart/2005/8/layout/hProcess4"/>
    <dgm:cxn modelId="{C7010E52-D84C-4F51-9A4A-4D4D43E6F973}" type="presParOf" srcId="{F9DCAEAB-138C-4621-A7C3-07D9F9A619BC}" destId="{4D43F826-6443-4729-91C6-FD2C11316161}" srcOrd="0" destOrd="0" presId="urn:microsoft.com/office/officeart/2005/8/layout/hProcess4"/>
    <dgm:cxn modelId="{9843A7A9-CC61-4923-9830-21D4EE187C7D}" type="presParOf" srcId="{F9DCAEAB-138C-4621-A7C3-07D9F9A619BC}" destId="{B1C06C6A-5FAB-4A5E-B2ED-4D7D2184FD72}" srcOrd="1" destOrd="0" presId="urn:microsoft.com/office/officeart/2005/8/layout/hProcess4"/>
    <dgm:cxn modelId="{22A3B316-7428-4D95-A6FD-6126989A2788}" type="presParOf" srcId="{F9DCAEAB-138C-4621-A7C3-07D9F9A619BC}" destId="{3D48117D-6DA1-4CEB-9D87-87C84CC23C47}" srcOrd="2" destOrd="0" presId="urn:microsoft.com/office/officeart/2005/8/layout/hProcess4"/>
    <dgm:cxn modelId="{BA7D4B5D-851D-47E6-BBD3-E71954C8A924}" type="presParOf" srcId="{F9DCAEAB-138C-4621-A7C3-07D9F9A619BC}" destId="{75F2B2A1-C495-4EE3-A251-87E5F7595FA1}" srcOrd="3" destOrd="0" presId="urn:microsoft.com/office/officeart/2005/8/layout/hProcess4"/>
    <dgm:cxn modelId="{8C0C2A81-0F9E-4CDB-922D-B293501CDEA7}" type="presParOf" srcId="{F9DCAEAB-138C-4621-A7C3-07D9F9A619BC}" destId="{81648DE3-AFE2-46A0-A669-D7C8D8FA4940}" srcOrd="4" destOrd="0" presId="urn:microsoft.com/office/officeart/2005/8/layout/hProcess4"/>
  </dgm:cxnLst>
  <dgm:bg/>
  <dgm:whole>
    <a:ln w="19050">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46E07D8-FA3B-4404-ADCF-825465703C1E}" type="doc">
      <dgm:prSet loTypeId="urn:microsoft.com/office/officeart/2005/8/layout/hierarchy3" loCatId="hierarchy" qsTypeId="urn:microsoft.com/office/officeart/2005/8/quickstyle/simple3" qsCatId="simple" csTypeId="urn:microsoft.com/office/officeart/2005/8/colors/accent1_3" csCatId="accent1" phldr="1"/>
      <dgm:spPr/>
      <dgm:t>
        <a:bodyPr/>
        <a:lstStyle/>
        <a:p>
          <a:endParaRPr lang="es-EC"/>
        </a:p>
      </dgm:t>
    </dgm:pt>
    <dgm:pt modelId="{9ECDF232-4A1E-42B3-BCA0-C71EAF03E226}">
      <dgm:prSet phldrT="[Texto]" custT="1"/>
      <dgm:spPr/>
      <dgm:t>
        <a:bodyPr/>
        <a:lstStyle/>
        <a:p>
          <a:r>
            <a:rPr lang="es-EC" sz="2800" b="1" dirty="0" smtClean="0">
              <a:latin typeface="Times New Roman" panose="02020603050405020304" pitchFamily="18" charset="0"/>
              <a:cs typeface="Times New Roman" panose="02020603050405020304" pitchFamily="18" charset="0"/>
            </a:rPr>
            <a:t>Ingresos Corrientes</a:t>
          </a:r>
          <a:endParaRPr lang="es-EC" sz="2800" dirty="0">
            <a:latin typeface="Times New Roman" panose="02020603050405020304" pitchFamily="18" charset="0"/>
            <a:cs typeface="Times New Roman" panose="02020603050405020304" pitchFamily="18" charset="0"/>
          </a:endParaRPr>
        </a:p>
      </dgm:t>
    </dgm:pt>
    <dgm:pt modelId="{6CD1D99F-BA49-47E9-8A38-2FB1D2EAC613}" type="parTrans" cxnId="{01C30025-AF46-4DF7-85EB-B589F732A9BC}">
      <dgm:prSet/>
      <dgm:spPr/>
      <dgm:t>
        <a:bodyPr/>
        <a:lstStyle/>
        <a:p>
          <a:endParaRPr lang="es-EC"/>
        </a:p>
      </dgm:t>
    </dgm:pt>
    <dgm:pt modelId="{631253A4-F901-4E73-A55C-767DC7E7D8DA}" type="sibTrans" cxnId="{01C30025-AF46-4DF7-85EB-B589F732A9BC}">
      <dgm:prSet/>
      <dgm:spPr/>
      <dgm:t>
        <a:bodyPr/>
        <a:lstStyle/>
        <a:p>
          <a:endParaRPr lang="es-EC"/>
        </a:p>
      </dgm:t>
    </dgm:pt>
    <dgm:pt modelId="{71837FD2-4BEB-4742-BA45-2F9507AB5E99}">
      <dgm:prSet custT="1"/>
      <dgm:spPr/>
      <dgm:t>
        <a:bodyPr/>
        <a:lstStyle/>
        <a:p>
          <a:r>
            <a:rPr lang="es-EC" sz="1800" dirty="0" smtClean="0">
              <a:latin typeface="Times New Roman" panose="02020603050405020304" pitchFamily="18" charset="0"/>
              <a:cs typeface="Times New Roman" panose="02020603050405020304" pitchFamily="18" charset="0"/>
            </a:rPr>
            <a:t>Proviene de la vía fiscal o por las operaciones que realizan las entidades del sector público.</a:t>
          </a:r>
        </a:p>
      </dgm:t>
    </dgm:pt>
    <dgm:pt modelId="{8EC7B750-AF72-4586-98CC-D946E2BB092D}" type="parTrans" cxnId="{B02D6BAA-4054-4379-9F64-3E55414E5E17}">
      <dgm:prSet/>
      <dgm:spPr/>
      <dgm:t>
        <a:bodyPr/>
        <a:lstStyle/>
        <a:p>
          <a:endParaRPr lang="es-EC"/>
        </a:p>
      </dgm:t>
    </dgm:pt>
    <dgm:pt modelId="{C92B8BB8-3708-4B93-9581-140C5F9D4F60}" type="sibTrans" cxnId="{B02D6BAA-4054-4379-9F64-3E55414E5E17}">
      <dgm:prSet/>
      <dgm:spPr/>
      <dgm:t>
        <a:bodyPr/>
        <a:lstStyle/>
        <a:p>
          <a:endParaRPr lang="es-EC"/>
        </a:p>
      </dgm:t>
    </dgm:pt>
    <dgm:pt modelId="{D49FC56A-99AF-491E-82F5-956262AAAFA4}">
      <dgm:prSet custT="1"/>
      <dgm:spPr/>
      <dgm:t>
        <a:bodyPr/>
        <a:lstStyle/>
        <a:p>
          <a:r>
            <a:rPr lang="es-EC" sz="1800" dirty="0" smtClean="0">
              <a:latin typeface="Times New Roman" panose="02020603050405020304" pitchFamily="18" charset="0"/>
              <a:cs typeface="Times New Roman" panose="02020603050405020304" pitchFamily="18" charset="0"/>
            </a:rPr>
            <a:t>Préstamos internos o externos se incluye el endeudamiento de todas las instituciones públicas</a:t>
          </a:r>
        </a:p>
      </dgm:t>
    </dgm:pt>
    <dgm:pt modelId="{0DF832A8-16E2-48A4-899D-2AA47F7B0416}">
      <dgm:prSet custT="1"/>
      <dgm:spPr/>
      <dgm:t>
        <a:bodyPr/>
        <a:lstStyle/>
        <a:p>
          <a:r>
            <a:rPr lang="es-EC" sz="2800" b="1" dirty="0" smtClean="0">
              <a:latin typeface="Times New Roman" panose="02020603050405020304" pitchFamily="18" charset="0"/>
              <a:cs typeface="Times New Roman" panose="02020603050405020304" pitchFamily="18" charset="0"/>
            </a:rPr>
            <a:t>Ingresos de financiamiento</a:t>
          </a:r>
          <a:endParaRPr lang="es-EC" sz="2800" dirty="0" smtClean="0">
            <a:latin typeface="Times New Roman" panose="02020603050405020304" pitchFamily="18" charset="0"/>
            <a:cs typeface="Times New Roman" panose="02020603050405020304" pitchFamily="18" charset="0"/>
          </a:endParaRPr>
        </a:p>
      </dgm:t>
    </dgm:pt>
    <dgm:pt modelId="{FDFC960E-CC71-4F18-8D25-4B3E3E4AF33D}" type="sibTrans" cxnId="{D4C3D04E-3BE2-4A88-82A8-CC464949D955}">
      <dgm:prSet/>
      <dgm:spPr/>
      <dgm:t>
        <a:bodyPr/>
        <a:lstStyle/>
        <a:p>
          <a:endParaRPr lang="es-EC"/>
        </a:p>
      </dgm:t>
    </dgm:pt>
    <dgm:pt modelId="{DA267B7C-A1CC-4249-821A-9F962A753035}" type="parTrans" cxnId="{D4C3D04E-3BE2-4A88-82A8-CC464949D955}">
      <dgm:prSet/>
      <dgm:spPr/>
      <dgm:t>
        <a:bodyPr/>
        <a:lstStyle/>
        <a:p>
          <a:endParaRPr lang="es-EC"/>
        </a:p>
      </dgm:t>
    </dgm:pt>
    <dgm:pt modelId="{FDA447CE-C456-463A-9945-DDC86F04531C}" type="sibTrans" cxnId="{61A733EC-012D-4FD7-9932-15ADE267A670}">
      <dgm:prSet/>
      <dgm:spPr/>
      <dgm:t>
        <a:bodyPr/>
        <a:lstStyle/>
        <a:p>
          <a:endParaRPr lang="es-EC"/>
        </a:p>
      </dgm:t>
    </dgm:pt>
    <dgm:pt modelId="{D2B4A5DD-514E-4EB5-AF06-CAA7D61094ED}" type="parTrans" cxnId="{61A733EC-012D-4FD7-9932-15ADE267A670}">
      <dgm:prSet/>
      <dgm:spPr/>
      <dgm:t>
        <a:bodyPr/>
        <a:lstStyle/>
        <a:p>
          <a:endParaRPr lang="es-EC"/>
        </a:p>
      </dgm:t>
    </dgm:pt>
    <dgm:pt modelId="{8C74524C-75A4-40B4-BDCE-5143B8618DC2}">
      <dgm:prSet custT="1"/>
      <dgm:spPr/>
      <dgm:t>
        <a:bodyPr/>
        <a:lstStyle/>
        <a:p>
          <a:r>
            <a:rPr lang="es-EC" sz="1800" dirty="0" smtClean="0">
              <a:latin typeface="Times New Roman" panose="02020603050405020304" pitchFamily="18" charset="0"/>
              <a:cs typeface="Times New Roman" panose="02020603050405020304" pitchFamily="18" charset="0"/>
            </a:rPr>
            <a:t>Proviene de privatizaciones, venta de obras públicas, concesión de las empresas petroleras privadas </a:t>
          </a:r>
        </a:p>
      </dgm:t>
    </dgm:pt>
    <dgm:pt modelId="{505B7402-5213-4900-882A-04F48C771933}">
      <dgm:prSet custT="1"/>
      <dgm:spPr/>
      <dgm:t>
        <a:bodyPr/>
        <a:lstStyle/>
        <a:p>
          <a:r>
            <a:rPr lang="es-EC" sz="2800" b="1" dirty="0" smtClean="0">
              <a:latin typeface="Times New Roman" panose="02020603050405020304" pitchFamily="18" charset="0"/>
              <a:cs typeface="Times New Roman" panose="02020603050405020304" pitchFamily="18" charset="0"/>
            </a:rPr>
            <a:t>Ingresos de capital</a:t>
          </a:r>
          <a:endParaRPr lang="es-EC" sz="2800" dirty="0" smtClean="0">
            <a:latin typeface="Times New Roman" panose="02020603050405020304" pitchFamily="18" charset="0"/>
            <a:cs typeface="Times New Roman" panose="02020603050405020304" pitchFamily="18" charset="0"/>
          </a:endParaRPr>
        </a:p>
      </dgm:t>
    </dgm:pt>
    <dgm:pt modelId="{2FBB42CC-F448-4361-A804-DB15F891E0E2}" type="sibTrans" cxnId="{C921E3AF-1C6A-4D92-914D-9046055C47DC}">
      <dgm:prSet/>
      <dgm:spPr/>
      <dgm:t>
        <a:bodyPr/>
        <a:lstStyle/>
        <a:p>
          <a:endParaRPr lang="es-EC"/>
        </a:p>
      </dgm:t>
    </dgm:pt>
    <dgm:pt modelId="{BCA8F9D0-186A-49C6-B3C9-1483A4CDBC54}" type="parTrans" cxnId="{C921E3AF-1C6A-4D92-914D-9046055C47DC}">
      <dgm:prSet/>
      <dgm:spPr/>
      <dgm:t>
        <a:bodyPr/>
        <a:lstStyle/>
        <a:p>
          <a:endParaRPr lang="es-EC"/>
        </a:p>
      </dgm:t>
    </dgm:pt>
    <dgm:pt modelId="{A33C1D51-F507-4CFD-B6F7-FC560727A48F}" type="sibTrans" cxnId="{CF77694D-7B91-4C1C-810A-8E572D06DA21}">
      <dgm:prSet/>
      <dgm:spPr/>
      <dgm:t>
        <a:bodyPr/>
        <a:lstStyle/>
        <a:p>
          <a:endParaRPr lang="es-EC"/>
        </a:p>
      </dgm:t>
    </dgm:pt>
    <dgm:pt modelId="{A3B9EF15-3027-491F-8789-B5EAC08389EA}" type="parTrans" cxnId="{CF77694D-7B91-4C1C-810A-8E572D06DA21}">
      <dgm:prSet/>
      <dgm:spPr/>
      <dgm:t>
        <a:bodyPr/>
        <a:lstStyle/>
        <a:p>
          <a:endParaRPr lang="es-EC"/>
        </a:p>
      </dgm:t>
    </dgm:pt>
    <dgm:pt modelId="{827ADAAF-C815-44BD-A158-1046C1EF45FB}" type="pres">
      <dgm:prSet presAssocID="{546E07D8-FA3B-4404-ADCF-825465703C1E}" presName="diagram" presStyleCnt="0">
        <dgm:presLayoutVars>
          <dgm:chPref val="1"/>
          <dgm:dir/>
          <dgm:animOne val="branch"/>
          <dgm:animLvl val="lvl"/>
          <dgm:resizeHandles/>
        </dgm:presLayoutVars>
      </dgm:prSet>
      <dgm:spPr/>
      <dgm:t>
        <a:bodyPr/>
        <a:lstStyle/>
        <a:p>
          <a:endParaRPr lang="es-EC"/>
        </a:p>
      </dgm:t>
    </dgm:pt>
    <dgm:pt modelId="{D4AAD1F4-61D0-4C57-933C-FE6FB12CAB0C}" type="pres">
      <dgm:prSet presAssocID="{9ECDF232-4A1E-42B3-BCA0-C71EAF03E226}" presName="root" presStyleCnt="0"/>
      <dgm:spPr/>
    </dgm:pt>
    <dgm:pt modelId="{C755A321-E64B-44D6-A437-CAA4D78B2FDF}" type="pres">
      <dgm:prSet presAssocID="{9ECDF232-4A1E-42B3-BCA0-C71EAF03E226}" presName="rootComposite" presStyleCnt="0"/>
      <dgm:spPr/>
    </dgm:pt>
    <dgm:pt modelId="{85BFF677-5BD9-487E-A585-04233A136B4E}" type="pres">
      <dgm:prSet presAssocID="{9ECDF232-4A1E-42B3-BCA0-C71EAF03E226}" presName="rootText" presStyleLbl="node1" presStyleIdx="0" presStyleCnt="3"/>
      <dgm:spPr/>
      <dgm:t>
        <a:bodyPr/>
        <a:lstStyle/>
        <a:p>
          <a:endParaRPr lang="es-EC"/>
        </a:p>
      </dgm:t>
    </dgm:pt>
    <dgm:pt modelId="{CC13B781-F835-404C-B2F9-4B6928E89F06}" type="pres">
      <dgm:prSet presAssocID="{9ECDF232-4A1E-42B3-BCA0-C71EAF03E226}" presName="rootConnector" presStyleLbl="node1" presStyleIdx="0" presStyleCnt="3"/>
      <dgm:spPr/>
      <dgm:t>
        <a:bodyPr/>
        <a:lstStyle/>
        <a:p>
          <a:endParaRPr lang="es-EC"/>
        </a:p>
      </dgm:t>
    </dgm:pt>
    <dgm:pt modelId="{7C263FA7-A0B4-47C0-B359-5E8489AF5D15}" type="pres">
      <dgm:prSet presAssocID="{9ECDF232-4A1E-42B3-BCA0-C71EAF03E226}" presName="childShape" presStyleCnt="0"/>
      <dgm:spPr/>
    </dgm:pt>
    <dgm:pt modelId="{DA7E3E30-08B8-4C64-9415-7CDFB55B43D6}" type="pres">
      <dgm:prSet presAssocID="{8EC7B750-AF72-4586-98CC-D946E2BB092D}" presName="Name13" presStyleLbl="parChTrans1D2" presStyleIdx="0" presStyleCnt="3"/>
      <dgm:spPr/>
      <dgm:t>
        <a:bodyPr/>
        <a:lstStyle/>
        <a:p>
          <a:endParaRPr lang="es-EC"/>
        </a:p>
      </dgm:t>
    </dgm:pt>
    <dgm:pt modelId="{B5C15B8D-68BE-432E-ABF9-228E3B6CC7AD}" type="pres">
      <dgm:prSet presAssocID="{71837FD2-4BEB-4742-BA45-2F9507AB5E99}" presName="childText" presStyleLbl="bgAcc1" presStyleIdx="0" presStyleCnt="3" custScaleY="158785">
        <dgm:presLayoutVars>
          <dgm:bulletEnabled val="1"/>
        </dgm:presLayoutVars>
      </dgm:prSet>
      <dgm:spPr/>
      <dgm:t>
        <a:bodyPr/>
        <a:lstStyle/>
        <a:p>
          <a:endParaRPr lang="es-EC"/>
        </a:p>
      </dgm:t>
    </dgm:pt>
    <dgm:pt modelId="{8B482F79-34E4-47ED-9987-EDD87DB4A32E}" type="pres">
      <dgm:prSet presAssocID="{505B7402-5213-4900-882A-04F48C771933}" presName="root" presStyleCnt="0"/>
      <dgm:spPr/>
    </dgm:pt>
    <dgm:pt modelId="{E3797882-1886-4057-AE51-953DADA53D84}" type="pres">
      <dgm:prSet presAssocID="{505B7402-5213-4900-882A-04F48C771933}" presName="rootComposite" presStyleCnt="0"/>
      <dgm:spPr/>
    </dgm:pt>
    <dgm:pt modelId="{E7FE810C-85D6-476E-87D7-3CCCB5989F31}" type="pres">
      <dgm:prSet presAssocID="{505B7402-5213-4900-882A-04F48C771933}" presName="rootText" presStyleLbl="node1" presStyleIdx="1" presStyleCnt="3"/>
      <dgm:spPr/>
      <dgm:t>
        <a:bodyPr/>
        <a:lstStyle/>
        <a:p>
          <a:endParaRPr lang="es-EC"/>
        </a:p>
      </dgm:t>
    </dgm:pt>
    <dgm:pt modelId="{C317E929-35CB-4836-A4D7-CAB52AC27CE0}" type="pres">
      <dgm:prSet presAssocID="{505B7402-5213-4900-882A-04F48C771933}" presName="rootConnector" presStyleLbl="node1" presStyleIdx="1" presStyleCnt="3"/>
      <dgm:spPr/>
      <dgm:t>
        <a:bodyPr/>
        <a:lstStyle/>
        <a:p>
          <a:endParaRPr lang="es-EC"/>
        </a:p>
      </dgm:t>
    </dgm:pt>
    <dgm:pt modelId="{2645F6F9-643E-41D4-8701-6B5BA7B63057}" type="pres">
      <dgm:prSet presAssocID="{505B7402-5213-4900-882A-04F48C771933}" presName="childShape" presStyleCnt="0"/>
      <dgm:spPr/>
    </dgm:pt>
    <dgm:pt modelId="{E9434BD8-488A-43E4-8B42-78DF459E0D36}" type="pres">
      <dgm:prSet presAssocID="{A3B9EF15-3027-491F-8789-B5EAC08389EA}" presName="Name13" presStyleLbl="parChTrans1D2" presStyleIdx="1" presStyleCnt="3"/>
      <dgm:spPr/>
      <dgm:t>
        <a:bodyPr/>
        <a:lstStyle/>
        <a:p>
          <a:endParaRPr lang="es-EC"/>
        </a:p>
      </dgm:t>
    </dgm:pt>
    <dgm:pt modelId="{DDEF1FB7-1734-4675-A446-F7F7D97F1200}" type="pres">
      <dgm:prSet presAssocID="{8C74524C-75A4-40B4-BDCE-5143B8618DC2}" presName="childText" presStyleLbl="bgAcc1" presStyleIdx="1" presStyleCnt="3" custScaleY="158785">
        <dgm:presLayoutVars>
          <dgm:bulletEnabled val="1"/>
        </dgm:presLayoutVars>
      </dgm:prSet>
      <dgm:spPr/>
      <dgm:t>
        <a:bodyPr/>
        <a:lstStyle/>
        <a:p>
          <a:endParaRPr lang="es-EC"/>
        </a:p>
      </dgm:t>
    </dgm:pt>
    <dgm:pt modelId="{5C3891E4-E965-49D4-A29E-444A33CFCF69}" type="pres">
      <dgm:prSet presAssocID="{0DF832A8-16E2-48A4-899D-2AA47F7B0416}" presName="root" presStyleCnt="0"/>
      <dgm:spPr/>
    </dgm:pt>
    <dgm:pt modelId="{61A8181E-128A-4FB4-AFC0-2BD2B418787A}" type="pres">
      <dgm:prSet presAssocID="{0DF832A8-16E2-48A4-899D-2AA47F7B0416}" presName="rootComposite" presStyleCnt="0"/>
      <dgm:spPr/>
    </dgm:pt>
    <dgm:pt modelId="{2F990EAC-FBE9-43EC-8665-E0C7C3DEF33F}" type="pres">
      <dgm:prSet presAssocID="{0DF832A8-16E2-48A4-899D-2AA47F7B0416}" presName="rootText" presStyleLbl="node1" presStyleIdx="2" presStyleCnt="3"/>
      <dgm:spPr/>
      <dgm:t>
        <a:bodyPr/>
        <a:lstStyle/>
        <a:p>
          <a:endParaRPr lang="es-EC"/>
        </a:p>
      </dgm:t>
    </dgm:pt>
    <dgm:pt modelId="{102217B4-E906-4940-856A-286F1A7E7536}" type="pres">
      <dgm:prSet presAssocID="{0DF832A8-16E2-48A4-899D-2AA47F7B0416}" presName="rootConnector" presStyleLbl="node1" presStyleIdx="2" presStyleCnt="3"/>
      <dgm:spPr/>
      <dgm:t>
        <a:bodyPr/>
        <a:lstStyle/>
        <a:p>
          <a:endParaRPr lang="es-EC"/>
        </a:p>
      </dgm:t>
    </dgm:pt>
    <dgm:pt modelId="{75D8E9BE-99FC-4E3F-8141-E52953836973}" type="pres">
      <dgm:prSet presAssocID="{0DF832A8-16E2-48A4-899D-2AA47F7B0416}" presName="childShape" presStyleCnt="0"/>
      <dgm:spPr/>
    </dgm:pt>
    <dgm:pt modelId="{A2556318-967E-4AE0-B871-A2DEE6967851}" type="pres">
      <dgm:prSet presAssocID="{D2B4A5DD-514E-4EB5-AF06-CAA7D61094ED}" presName="Name13" presStyleLbl="parChTrans1D2" presStyleIdx="2" presStyleCnt="3"/>
      <dgm:spPr/>
      <dgm:t>
        <a:bodyPr/>
        <a:lstStyle/>
        <a:p>
          <a:endParaRPr lang="es-EC"/>
        </a:p>
      </dgm:t>
    </dgm:pt>
    <dgm:pt modelId="{A7B14D07-B340-454A-81DA-F32DEE0C13D1}" type="pres">
      <dgm:prSet presAssocID="{D49FC56A-99AF-491E-82F5-956262AAAFA4}" presName="childText" presStyleLbl="bgAcc1" presStyleIdx="2" presStyleCnt="3" custScaleY="158785">
        <dgm:presLayoutVars>
          <dgm:bulletEnabled val="1"/>
        </dgm:presLayoutVars>
      </dgm:prSet>
      <dgm:spPr/>
      <dgm:t>
        <a:bodyPr/>
        <a:lstStyle/>
        <a:p>
          <a:endParaRPr lang="es-EC"/>
        </a:p>
      </dgm:t>
    </dgm:pt>
  </dgm:ptLst>
  <dgm:cxnLst>
    <dgm:cxn modelId="{6FF6271A-A1B6-4355-97E2-19A82635AE2B}" type="presOf" srcId="{505B7402-5213-4900-882A-04F48C771933}" destId="{C317E929-35CB-4836-A4D7-CAB52AC27CE0}" srcOrd="1" destOrd="0" presId="urn:microsoft.com/office/officeart/2005/8/layout/hierarchy3"/>
    <dgm:cxn modelId="{C7E8DBF9-46C2-417C-AFC9-D0972DECC787}" type="presOf" srcId="{9ECDF232-4A1E-42B3-BCA0-C71EAF03E226}" destId="{CC13B781-F835-404C-B2F9-4B6928E89F06}" srcOrd="1" destOrd="0" presId="urn:microsoft.com/office/officeart/2005/8/layout/hierarchy3"/>
    <dgm:cxn modelId="{905DE224-4566-4275-A90A-5651D7DBC1B2}" type="presOf" srcId="{9ECDF232-4A1E-42B3-BCA0-C71EAF03E226}" destId="{85BFF677-5BD9-487E-A585-04233A136B4E}" srcOrd="0" destOrd="0" presId="urn:microsoft.com/office/officeart/2005/8/layout/hierarchy3"/>
    <dgm:cxn modelId="{C921E3AF-1C6A-4D92-914D-9046055C47DC}" srcId="{546E07D8-FA3B-4404-ADCF-825465703C1E}" destId="{505B7402-5213-4900-882A-04F48C771933}" srcOrd="1" destOrd="0" parTransId="{BCA8F9D0-186A-49C6-B3C9-1483A4CDBC54}" sibTransId="{2FBB42CC-F448-4361-A804-DB15F891E0E2}"/>
    <dgm:cxn modelId="{5D516879-F1F9-4111-BDB6-EFC71461910D}" type="presOf" srcId="{505B7402-5213-4900-882A-04F48C771933}" destId="{E7FE810C-85D6-476E-87D7-3CCCB5989F31}" srcOrd="0" destOrd="0" presId="urn:microsoft.com/office/officeart/2005/8/layout/hierarchy3"/>
    <dgm:cxn modelId="{066A0321-4255-4947-89C7-AB3EE4A5B063}" type="presOf" srcId="{D49FC56A-99AF-491E-82F5-956262AAAFA4}" destId="{A7B14D07-B340-454A-81DA-F32DEE0C13D1}" srcOrd="0" destOrd="0" presId="urn:microsoft.com/office/officeart/2005/8/layout/hierarchy3"/>
    <dgm:cxn modelId="{B02D6BAA-4054-4379-9F64-3E55414E5E17}" srcId="{9ECDF232-4A1E-42B3-BCA0-C71EAF03E226}" destId="{71837FD2-4BEB-4742-BA45-2F9507AB5E99}" srcOrd="0" destOrd="0" parTransId="{8EC7B750-AF72-4586-98CC-D946E2BB092D}" sibTransId="{C92B8BB8-3708-4B93-9581-140C5F9D4F60}"/>
    <dgm:cxn modelId="{4E938870-C65C-4519-920F-474D18A9A3C1}" type="presOf" srcId="{0DF832A8-16E2-48A4-899D-2AA47F7B0416}" destId="{2F990EAC-FBE9-43EC-8665-E0C7C3DEF33F}" srcOrd="0" destOrd="0" presId="urn:microsoft.com/office/officeart/2005/8/layout/hierarchy3"/>
    <dgm:cxn modelId="{1F95E5AD-432C-4FFA-96C8-8F98DFDB9C79}" type="presOf" srcId="{A3B9EF15-3027-491F-8789-B5EAC08389EA}" destId="{E9434BD8-488A-43E4-8B42-78DF459E0D36}" srcOrd="0" destOrd="0" presId="urn:microsoft.com/office/officeart/2005/8/layout/hierarchy3"/>
    <dgm:cxn modelId="{CF77694D-7B91-4C1C-810A-8E572D06DA21}" srcId="{505B7402-5213-4900-882A-04F48C771933}" destId="{8C74524C-75A4-40B4-BDCE-5143B8618DC2}" srcOrd="0" destOrd="0" parTransId="{A3B9EF15-3027-491F-8789-B5EAC08389EA}" sibTransId="{A33C1D51-F507-4CFD-B6F7-FC560727A48F}"/>
    <dgm:cxn modelId="{3899CF65-5162-4ACC-8AF9-EE0A2828ADAF}" type="presOf" srcId="{D2B4A5DD-514E-4EB5-AF06-CAA7D61094ED}" destId="{A2556318-967E-4AE0-B871-A2DEE6967851}" srcOrd="0" destOrd="0" presId="urn:microsoft.com/office/officeart/2005/8/layout/hierarchy3"/>
    <dgm:cxn modelId="{E337D69C-6863-48A2-AB8D-61E5CFA1935F}" type="presOf" srcId="{546E07D8-FA3B-4404-ADCF-825465703C1E}" destId="{827ADAAF-C815-44BD-A158-1046C1EF45FB}" srcOrd="0" destOrd="0" presId="urn:microsoft.com/office/officeart/2005/8/layout/hierarchy3"/>
    <dgm:cxn modelId="{FDE1F938-390C-4B58-A077-57546EDAA154}" type="presOf" srcId="{8EC7B750-AF72-4586-98CC-D946E2BB092D}" destId="{DA7E3E30-08B8-4C64-9415-7CDFB55B43D6}" srcOrd="0" destOrd="0" presId="urn:microsoft.com/office/officeart/2005/8/layout/hierarchy3"/>
    <dgm:cxn modelId="{61A733EC-012D-4FD7-9932-15ADE267A670}" srcId="{0DF832A8-16E2-48A4-899D-2AA47F7B0416}" destId="{D49FC56A-99AF-491E-82F5-956262AAAFA4}" srcOrd="0" destOrd="0" parTransId="{D2B4A5DD-514E-4EB5-AF06-CAA7D61094ED}" sibTransId="{FDA447CE-C456-463A-9945-DDC86F04531C}"/>
    <dgm:cxn modelId="{01C30025-AF46-4DF7-85EB-B589F732A9BC}" srcId="{546E07D8-FA3B-4404-ADCF-825465703C1E}" destId="{9ECDF232-4A1E-42B3-BCA0-C71EAF03E226}" srcOrd="0" destOrd="0" parTransId="{6CD1D99F-BA49-47E9-8A38-2FB1D2EAC613}" sibTransId="{631253A4-F901-4E73-A55C-767DC7E7D8DA}"/>
    <dgm:cxn modelId="{D4C3D04E-3BE2-4A88-82A8-CC464949D955}" srcId="{546E07D8-FA3B-4404-ADCF-825465703C1E}" destId="{0DF832A8-16E2-48A4-899D-2AA47F7B0416}" srcOrd="2" destOrd="0" parTransId="{DA267B7C-A1CC-4249-821A-9F962A753035}" sibTransId="{FDFC960E-CC71-4F18-8D25-4B3E3E4AF33D}"/>
    <dgm:cxn modelId="{81EF113D-9C98-4DF0-B04D-918122414430}" type="presOf" srcId="{71837FD2-4BEB-4742-BA45-2F9507AB5E99}" destId="{B5C15B8D-68BE-432E-ABF9-228E3B6CC7AD}" srcOrd="0" destOrd="0" presId="urn:microsoft.com/office/officeart/2005/8/layout/hierarchy3"/>
    <dgm:cxn modelId="{0158F666-C9FB-443E-B164-0D48CE9E80C7}" type="presOf" srcId="{8C74524C-75A4-40B4-BDCE-5143B8618DC2}" destId="{DDEF1FB7-1734-4675-A446-F7F7D97F1200}" srcOrd="0" destOrd="0" presId="urn:microsoft.com/office/officeart/2005/8/layout/hierarchy3"/>
    <dgm:cxn modelId="{15D20773-F57F-4C84-8A58-6CCAD1FFE5CA}" type="presOf" srcId="{0DF832A8-16E2-48A4-899D-2AA47F7B0416}" destId="{102217B4-E906-4940-856A-286F1A7E7536}" srcOrd="1" destOrd="0" presId="urn:microsoft.com/office/officeart/2005/8/layout/hierarchy3"/>
    <dgm:cxn modelId="{71BC0846-2C2F-4BD3-B423-8CE785E8FDA3}" type="presParOf" srcId="{827ADAAF-C815-44BD-A158-1046C1EF45FB}" destId="{D4AAD1F4-61D0-4C57-933C-FE6FB12CAB0C}" srcOrd="0" destOrd="0" presId="urn:microsoft.com/office/officeart/2005/8/layout/hierarchy3"/>
    <dgm:cxn modelId="{2D9EA05D-38E9-41A4-A50E-E79D46F77240}" type="presParOf" srcId="{D4AAD1F4-61D0-4C57-933C-FE6FB12CAB0C}" destId="{C755A321-E64B-44D6-A437-CAA4D78B2FDF}" srcOrd="0" destOrd="0" presId="urn:microsoft.com/office/officeart/2005/8/layout/hierarchy3"/>
    <dgm:cxn modelId="{F8339C1C-504C-402D-B832-96285C0C2B15}" type="presParOf" srcId="{C755A321-E64B-44D6-A437-CAA4D78B2FDF}" destId="{85BFF677-5BD9-487E-A585-04233A136B4E}" srcOrd="0" destOrd="0" presId="urn:microsoft.com/office/officeart/2005/8/layout/hierarchy3"/>
    <dgm:cxn modelId="{4ABA1E3D-3427-462A-908D-5B37849B9F9F}" type="presParOf" srcId="{C755A321-E64B-44D6-A437-CAA4D78B2FDF}" destId="{CC13B781-F835-404C-B2F9-4B6928E89F06}" srcOrd="1" destOrd="0" presId="urn:microsoft.com/office/officeart/2005/8/layout/hierarchy3"/>
    <dgm:cxn modelId="{91BFE629-A61E-4019-98A7-F48855B52B87}" type="presParOf" srcId="{D4AAD1F4-61D0-4C57-933C-FE6FB12CAB0C}" destId="{7C263FA7-A0B4-47C0-B359-5E8489AF5D15}" srcOrd="1" destOrd="0" presId="urn:microsoft.com/office/officeart/2005/8/layout/hierarchy3"/>
    <dgm:cxn modelId="{1F8F226A-88E6-4DF9-BF56-BCBF45EC443D}" type="presParOf" srcId="{7C263FA7-A0B4-47C0-B359-5E8489AF5D15}" destId="{DA7E3E30-08B8-4C64-9415-7CDFB55B43D6}" srcOrd="0" destOrd="0" presId="urn:microsoft.com/office/officeart/2005/8/layout/hierarchy3"/>
    <dgm:cxn modelId="{CF894162-717E-4065-802F-B468F83E9711}" type="presParOf" srcId="{7C263FA7-A0B4-47C0-B359-5E8489AF5D15}" destId="{B5C15B8D-68BE-432E-ABF9-228E3B6CC7AD}" srcOrd="1" destOrd="0" presId="urn:microsoft.com/office/officeart/2005/8/layout/hierarchy3"/>
    <dgm:cxn modelId="{BB983105-A2FD-4CDD-8A66-5B8DA5788ADE}" type="presParOf" srcId="{827ADAAF-C815-44BD-A158-1046C1EF45FB}" destId="{8B482F79-34E4-47ED-9987-EDD87DB4A32E}" srcOrd="1" destOrd="0" presId="urn:microsoft.com/office/officeart/2005/8/layout/hierarchy3"/>
    <dgm:cxn modelId="{8ECF24B2-EA3E-4DC9-8513-7F84DE1810AE}" type="presParOf" srcId="{8B482F79-34E4-47ED-9987-EDD87DB4A32E}" destId="{E3797882-1886-4057-AE51-953DADA53D84}" srcOrd="0" destOrd="0" presId="urn:microsoft.com/office/officeart/2005/8/layout/hierarchy3"/>
    <dgm:cxn modelId="{0DBE1A4A-7CCA-4533-B413-11972C10251F}" type="presParOf" srcId="{E3797882-1886-4057-AE51-953DADA53D84}" destId="{E7FE810C-85D6-476E-87D7-3CCCB5989F31}" srcOrd="0" destOrd="0" presId="urn:microsoft.com/office/officeart/2005/8/layout/hierarchy3"/>
    <dgm:cxn modelId="{C1418358-3834-412A-864D-3D11533CF5A3}" type="presParOf" srcId="{E3797882-1886-4057-AE51-953DADA53D84}" destId="{C317E929-35CB-4836-A4D7-CAB52AC27CE0}" srcOrd="1" destOrd="0" presId="urn:microsoft.com/office/officeart/2005/8/layout/hierarchy3"/>
    <dgm:cxn modelId="{4F0A8F7F-0758-480B-9E1A-505E2CEAD983}" type="presParOf" srcId="{8B482F79-34E4-47ED-9987-EDD87DB4A32E}" destId="{2645F6F9-643E-41D4-8701-6B5BA7B63057}" srcOrd="1" destOrd="0" presId="urn:microsoft.com/office/officeart/2005/8/layout/hierarchy3"/>
    <dgm:cxn modelId="{7384153A-C570-43B8-8C5B-2622C590A2CD}" type="presParOf" srcId="{2645F6F9-643E-41D4-8701-6B5BA7B63057}" destId="{E9434BD8-488A-43E4-8B42-78DF459E0D36}" srcOrd="0" destOrd="0" presId="urn:microsoft.com/office/officeart/2005/8/layout/hierarchy3"/>
    <dgm:cxn modelId="{148AB9CD-22C0-450D-9DCC-EB0830713FB0}" type="presParOf" srcId="{2645F6F9-643E-41D4-8701-6B5BA7B63057}" destId="{DDEF1FB7-1734-4675-A446-F7F7D97F1200}" srcOrd="1" destOrd="0" presId="urn:microsoft.com/office/officeart/2005/8/layout/hierarchy3"/>
    <dgm:cxn modelId="{4B6A6E6F-C22F-404D-809D-9F488F37CD8A}" type="presParOf" srcId="{827ADAAF-C815-44BD-A158-1046C1EF45FB}" destId="{5C3891E4-E965-49D4-A29E-444A33CFCF69}" srcOrd="2" destOrd="0" presId="urn:microsoft.com/office/officeart/2005/8/layout/hierarchy3"/>
    <dgm:cxn modelId="{FC714B88-8D44-420B-9A6B-98F1E8FFCBF6}" type="presParOf" srcId="{5C3891E4-E965-49D4-A29E-444A33CFCF69}" destId="{61A8181E-128A-4FB4-AFC0-2BD2B418787A}" srcOrd="0" destOrd="0" presId="urn:microsoft.com/office/officeart/2005/8/layout/hierarchy3"/>
    <dgm:cxn modelId="{CA5F38E1-8D03-4ED3-A3EF-E63BA8D20B08}" type="presParOf" srcId="{61A8181E-128A-4FB4-AFC0-2BD2B418787A}" destId="{2F990EAC-FBE9-43EC-8665-E0C7C3DEF33F}" srcOrd="0" destOrd="0" presId="urn:microsoft.com/office/officeart/2005/8/layout/hierarchy3"/>
    <dgm:cxn modelId="{040EEEED-1CD0-46E6-BA6E-438F04DA9F0C}" type="presParOf" srcId="{61A8181E-128A-4FB4-AFC0-2BD2B418787A}" destId="{102217B4-E906-4940-856A-286F1A7E7536}" srcOrd="1" destOrd="0" presId="urn:microsoft.com/office/officeart/2005/8/layout/hierarchy3"/>
    <dgm:cxn modelId="{59B2F7A4-48D4-46D5-ABBF-47DD901F2133}" type="presParOf" srcId="{5C3891E4-E965-49D4-A29E-444A33CFCF69}" destId="{75D8E9BE-99FC-4E3F-8141-E52953836973}" srcOrd="1" destOrd="0" presId="urn:microsoft.com/office/officeart/2005/8/layout/hierarchy3"/>
    <dgm:cxn modelId="{1F489FE6-4E99-4BF5-89CC-1C5A64A69F58}" type="presParOf" srcId="{75D8E9BE-99FC-4E3F-8141-E52953836973}" destId="{A2556318-967E-4AE0-B871-A2DEE6967851}" srcOrd="0" destOrd="0" presId="urn:microsoft.com/office/officeart/2005/8/layout/hierarchy3"/>
    <dgm:cxn modelId="{40F3B4D9-CAE6-482F-9DAA-70857512F6A0}" type="presParOf" srcId="{75D8E9BE-99FC-4E3F-8141-E52953836973}" destId="{A7B14D07-B340-454A-81DA-F32DEE0C13D1}"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46E07D8-FA3B-4404-ADCF-825465703C1E}" type="doc">
      <dgm:prSet loTypeId="urn:microsoft.com/office/officeart/2005/8/layout/hierarchy2" loCatId="hierarchy" qsTypeId="urn:microsoft.com/office/officeart/2005/8/quickstyle/simple3" qsCatId="simple" csTypeId="urn:microsoft.com/office/officeart/2005/8/colors/accent1_3" csCatId="accent1" phldr="1"/>
      <dgm:spPr/>
      <dgm:t>
        <a:bodyPr/>
        <a:lstStyle/>
        <a:p>
          <a:endParaRPr lang="es-EC"/>
        </a:p>
      </dgm:t>
    </dgm:pt>
    <dgm:pt modelId="{9ECDF232-4A1E-42B3-BCA0-C71EAF03E226}">
      <dgm:prSet phldrT="[Texto]" custT="1"/>
      <dgm:spPr/>
      <dgm:t>
        <a:bodyPr/>
        <a:lstStyle/>
        <a:p>
          <a:r>
            <a:rPr lang="es-EC" sz="2000" b="1" dirty="0" smtClean="0">
              <a:latin typeface="Times New Roman" panose="02020603050405020304" pitchFamily="18" charset="0"/>
              <a:cs typeface="Times New Roman" panose="02020603050405020304" pitchFamily="18" charset="0"/>
            </a:rPr>
            <a:t>Ingresos Corrientes</a:t>
          </a:r>
          <a:endParaRPr lang="es-EC" sz="2000" dirty="0">
            <a:latin typeface="Times New Roman" panose="02020603050405020304" pitchFamily="18" charset="0"/>
            <a:cs typeface="Times New Roman" panose="02020603050405020304" pitchFamily="18" charset="0"/>
          </a:endParaRPr>
        </a:p>
      </dgm:t>
    </dgm:pt>
    <dgm:pt modelId="{6CD1D99F-BA49-47E9-8A38-2FB1D2EAC613}" type="parTrans" cxnId="{01C30025-AF46-4DF7-85EB-B589F732A9BC}">
      <dgm:prSet/>
      <dgm:spPr/>
      <dgm:t>
        <a:bodyPr/>
        <a:lstStyle/>
        <a:p>
          <a:endParaRPr lang="es-EC"/>
        </a:p>
      </dgm:t>
    </dgm:pt>
    <dgm:pt modelId="{631253A4-F901-4E73-A55C-767DC7E7D8DA}" type="sibTrans" cxnId="{01C30025-AF46-4DF7-85EB-B589F732A9BC}">
      <dgm:prSet/>
      <dgm:spPr/>
      <dgm:t>
        <a:bodyPr/>
        <a:lstStyle/>
        <a:p>
          <a:endParaRPr lang="es-EC"/>
        </a:p>
      </dgm:t>
    </dgm:pt>
    <dgm:pt modelId="{6DCDC31D-1FB4-4650-B5B0-56C20364F1C6}">
      <dgm:prSet custT="1"/>
      <dgm:spPr/>
      <dgm:t>
        <a:bodyPr/>
        <a:lstStyle/>
        <a:p>
          <a:r>
            <a:rPr lang="es-EC" sz="1800" b="1" dirty="0" smtClean="0">
              <a:latin typeface="Times New Roman" panose="02020603050405020304" pitchFamily="18" charset="0"/>
              <a:cs typeface="Times New Roman" panose="02020603050405020304" pitchFamily="18" charset="0"/>
            </a:rPr>
            <a:t>Ingresos petroleros: </a:t>
          </a:r>
          <a:r>
            <a:rPr lang="es-EC" sz="1800" dirty="0" smtClean="0">
              <a:latin typeface="Times New Roman" panose="02020603050405020304" pitchFamily="18" charset="0"/>
              <a:cs typeface="Times New Roman" panose="02020603050405020304" pitchFamily="18" charset="0"/>
            </a:rPr>
            <a:t>Proviene de las exportaciones petroleras y de la venta de derivados de combustible.</a:t>
          </a:r>
        </a:p>
      </dgm:t>
    </dgm:pt>
    <dgm:pt modelId="{9812E3C5-3ED2-4B9A-8DFA-0C9E870160A7}" type="parTrans" cxnId="{B9038307-C07E-4883-BE32-FED62F6D5D3B}">
      <dgm:prSet/>
      <dgm:spPr/>
      <dgm:t>
        <a:bodyPr/>
        <a:lstStyle/>
        <a:p>
          <a:endParaRPr lang="es-EC"/>
        </a:p>
      </dgm:t>
    </dgm:pt>
    <dgm:pt modelId="{CD3EFDD8-FCC2-4B87-B2BA-C7EE84DEECA3}" type="sibTrans" cxnId="{B9038307-C07E-4883-BE32-FED62F6D5D3B}">
      <dgm:prSet/>
      <dgm:spPr/>
      <dgm:t>
        <a:bodyPr/>
        <a:lstStyle/>
        <a:p>
          <a:endParaRPr lang="es-EC"/>
        </a:p>
      </dgm:t>
    </dgm:pt>
    <dgm:pt modelId="{BB05C8C8-DB4E-432D-AD98-1EB749ED7705}">
      <dgm:prSet custT="1"/>
      <dgm:spPr/>
      <dgm:t>
        <a:bodyPr/>
        <a:lstStyle/>
        <a:p>
          <a:r>
            <a:rPr lang="es-EC" sz="1800" b="1" dirty="0" smtClean="0">
              <a:latin typeface="Times New Roman" panose="02020603050405020304" pitchFamily="18" charset="0"/>
              <a:cs typeface="Times New Roman" panose="02020603050405020304" pitchFamily="18" charset="0"/>
            </a:rPr>
            <a:t>Ingresos no petroleros: </a:t>
          </a:r>
          <a:r>
            <a:rPr lang="es-EC" sz="1800" dirty="0" smtClean="0">
              <a:latin typeface="Times New Roman" panose="02020603050405020304" pitchFamily="18" charset="0"/>
              <a:cs typeface="Times New Roman" panose="02020603050405020304" pitchFamily="18" charset="0"/>
            </a:rPr>
            <a:t>Son todo tipo de ingreso no relacionado con el petróleo.</a:t>
          </a:r>
        </a:p>
      </dgm:t>
    </dgm:pt>
    <dgm:pt modelId="{80ECDDF9-4930-4098-A957-4DB2F8117D94}" type="parTrans" cxnId="{09F26BC0-1458-42CD-A4CF-6AFF11CA2E2F}">
      <dgm:prSet/>
      <dgm:spPr/>
      <dgm:t>
        <a:bodyPr/>
        <a:lstStyle/>
        <a:p>
          <a:endParaRPr lang="es-EC"/>
        </a:p>
      </dgm:t>
    </dgm:pt>
    <dgm:pt modelId="{2F27D5BC-B589-4916-8A00-33AC14ADB38D}" type="sibTrans" cxnId="{09F26BC0-1458-42CD-A4CF-6AFF11CA2E2F}">
      <dgm:prSet/>
      <dgm:spPr/>
      <dgm:t>
        <a:bodyPr/>
        <a:lstStyle/>
        <a:p>
          <a:endParaRPr lang="es-EC"/>
        </a:p>
      </dgm:t>
    </dgm:pt>
    <dgm:pt modelId="{9EB3FF59-9F0B-4DE2-A85E-A7340BB5921B}">
      <dgm:prSet custT="1"/>
      <dgm:spPr/>
      <dgm:t>
        <a:bodyPr/>
        <a:lstStyle/>
        <a:p>
          <a:r>
            <a:rPr lang="es-EC" sz="1800" b="1" dirty="0" smtClean="0">
              <a:latin typeface="Times New Roman" panose="02020603050405020304" pitchFamily="18" charset="0"/>
              <a:cs typeface="Times New Roman" panose="02020603050405020304" pitchFamily="18" charset="0"/>
            </a:rPr>
            <a:t>Tributarios</a:t>
          </a:r>
          <a:r>
            <a:rPr lang="es-EC" sz="1800" b="0" dirty="0" smtClean="0">
              <a:latin typeface="Times New Roman" panose="02020603050405020304" pitchFamily="18" charset="0"/>
              <a:cs typeface="Times New Roman" panose="02020603050405020304" pitchFamily="18" charset="0"/>
            </a:rPr>
            <a:t>: Son los ingresos que el Estado obtiene de personas naturales y  jurídicas quienes están obligados a pagar impuestos</a:t>
          </a:r>
        </a:p>
      </dgm:t>
    </dgm:pt>
    <dgm:pt modelId="{E8CDECE6-9529-47B3-95D5-A7816ECEA92F}" type="parTrans" cxnId="{06A4AEE1-BDD4-4D88-84D2-3906B535EBE0}">
      <dgm:prSet/>
      <dgm:spPr/>
      <dgm:t>
        <a:bodyPr/>
        <a:lstStyle/>
        <a:p>
          <a:endParaRPr lang="es-EC"/>
        </a:p>
      </dgm:t>
    </dgm:pt>
    <dgm:pt modelId="{E78845A1-30FF-4E92-808D-FEBDB4493F55}" type="sibTrans" cxnId="{06A4AEE1-BDD4-4D88-84D2-3906B535EBE0}">
      <dgm:prSet/>
      <dgm:spPr/>
      <dgm:t>
        <a:bodyPr/>
        <a:lstStyle/>
        <a:p>
          <a:endParaRPr lang="es-EC"/>
        </a:p>
      </dgm:t>
    </dgm:pt>
    <dgm:pt modelId="{F01DFFC5-8950-4309-A14E-FA3D51AE2490}">
      <dgm:prSet custT="1"/>
      <dgm:spPr/>
      <dgm:t>
        <a:bodyPr/>
        <a:lstStyle/>
        <a:p>
          <a:r>
            <a:rPr lang="es-EC" sz="1800" b="1" dirty="0" smtClean="0">
              <a:latin typeface="Times New Roman" panose="02020603050405020304" pitchFamily="18" charset="0"/>
              <a:cs typeface="Times New Roman" panose="02020603050405020304" pitchFamily="18" charset="0"/>
            </a:rPr>
            <a:t>No tributarios: </a:t>
          </a:r>
          <a:r>
            <a:rPr lang="es-EC" sz="1800" dirty="0" smtClean="0">
              <a:latin typeface="Times New Roman" panose="02020603050405020304" pitchFamily="18" charset="0"/>
              <a:cs typeface="Times New Roman" panose="02020603050405020304" pitchFamily="18" charset="0"/>
            </a:rPr>
            <a:t>Son impuestos no predecibles. Multas, intereses, tasas, contribuciones, otros.</a:t>
          </a:r>
        </a:p>
      </dgm:t>
    </dgm:pt>
    <dgm:pt modelId="{2DA0983F-9E0D-4308-8231-7E6AAC986DF7}" type="parTrans" cxnId="{809B780D-B886-4914-8222-CC6DC08BAD50}">
      <dgm:prSet/>
      <dgm:spPr/>
      <dgm:t>
        <a:bodyPr/>
        <a:lstStyle/>
        <a:p>
          <a:endParaRPr lang="es-EC"/>
        </a:p>
      </dgm:t>
    </dgm:pt>
    <dgm:pt modelId="{1D60C5C1-A0F9-42D9-9282-96B099282CDA}" type="sibTrans" cxnId="{809B780D-B886-4914-8222-CC6DC08BAD50}">
      <dgm:prSet/>
      <dgm:spPr/>
      <dgm:t>
        <a:bodyPr/>
        <a:lstStyle/>
        <a:p>
          <a:endParaRPr lang="es-EC"/>
        </a:p>
      </dgm:t>
    </dgm:pt>
    <dgm:pt modelId="{B4221956-A7A9-441D-8F1A-90916E064434}" type="pres">
      <dgm:prSet presAssocID="{546E07D8-FA3B-4404-ADCF-825465703C1E}" presName="diagram" presStyleCnt="0">
        <dgm:presLayoutVars>
          <dgm:chPref val="1"/>
          <dgm:dir/>
          <dgm:animOne val="branch"/>
          <dgm:animLvl val="lvl"/>
          <dgm:resizeHandles val="exact"/>
        </dgm:presLayoutVars>
      </dgm:prSet>
      <dgm:spPr/>
      <dgm:t>
        <a:bodyPr/>
        <a:lstStyle/>
        <a:p>
          <a:endParaRPr lang="es-EC"/>
        </a:p>
      </dgm:t>
    </dgm:pt>
    <dgm:pt modelId="{74CE032B-4406-4096-9374-D52ECB46FBA8}" type="pres">
      <dgm:prSet presAssocID="{9ECDF232-4A1E-42B3-BCA0-C71EAF03E226}" presName="root1" presStyleCnt="0"/>
      <dgm:spPr/>
      <dgm:t>
        <a:bodyPr/>
        <a:lstStyle/>
        <a:p>
          <a:endParaRPr lang="es-EC"/>
        </a:p>
      </dgm:t>
    </dgm:pt>
    <dgm:pt modelId="{FBA10D7F-7242-46EC-A634-253350AB8833}" type="pres">
      <dgm:prSet presAssocID="{9ECDF232-4A1E-42B3-BCA0-C71EAF03E226}" presName="LevelOneTextNode" presStyleLbl="node0" presStyleIdx="0" presStyleCnt="1">
        <dgm:presLayoutVars>
          <dgm:chPref val="3"/>
        </dgm:presLayoutVars>
      </dgm:prSet>
      <dgm:spPr/>
      <dgm:t>
        <a:bodyPr/>
        <a:lstStyle/>
        <a:p>
          <a:endParaRPr lang="es-EC"/>
        </a:p>
      </dgm:t>
    </dgm:pt>
    <dgm:pt modelId="{56D9AC3F-DE66-42C4-9B75-B659802A8962}" type="pres">
      <dgm:prSet presAssocID="{9ECDF232-4A1E-42B3-BCA0-C71EAF03E226}" presName="level2hierChild" presStyleCnt="0"/>
      <dgm:spPr/>
      <dgm:t>
        <a:bodyPr/>
        <a:lstStyle/>
        <a:p>
          <a:endParaRPr lang="es-EC"/>
        </a:p>
      </dgm:t>
    </dgm:pt>
    <dgm:pt modelId="{1C510851-C8B7-4874-8196-297D8D396A2F}" type="pres">
      <dgm:prSet presAssocID="{9812E3C5-3ED2-4B9A-8DFA-0C9E870160A7}" presName="conn2-1" presStyleLbl="parChTrans1D2" presStyleIdx="0" presStyleCnt="2"/>
      <dgm:spPr/>
      <dgm:t>
        <a:bodyPr/>
        <a:lstStyle/>
        <a:p>
          <a:endParaRPr lang="es-EC"/>
        </a:p>
      </dgm:t>
    </dgm:pt>
    <dgm:pt modelId="{A7E81D86-A9EE-47C2-8BA7-45313CA80086}" type="pres">
      <dgm:prSet presAssocID="{9812E3C5-3ED2-4B9A-8DFA-0C9E870160A7}" presName="connTx" presStyleLbl="parChTrans1D2" presStyleIdx="0" presStyleCnt="2"/>
      <dgm:spPr/>
      <dgm:t>
        <a:bodyPr/>
        <a:lstStyle/>
        <a:p>
          <a:endParaRPr lang="es-EC"/>
        </a:p>
      </dgm:t>
    </dgm:pt>
    <dgm:pt modelId="{F51A91AD-6479-43EC-9D2E-035796DAD065}" type="pres">
      <dgm:prSet presAssocID="{6DCDC31D-1FB4-4650-B5B0-56C20364F1C6}" presName="root2" presStyleCnt="0"/>
      <dgm:spPr/>
      <dgm:t>
        <a:bodyPr/>
        <a:lstStyle/>
        <a:p>
          <a:endParaRPr lang="es-EC"/>
        </a:p>
      </dgm:t>
    </dgm:pt>
    <dgm:pt modelId="{2CEEEED1-D614-4DB4-9F61-4E07B7CD174F}" type="pres">
      <dgm:prSet presAssocID="{6DCDC31D-1FB4-4650-B5B0-56C20364F1C6}" presName="LevelTwoTextNode" presStyleLbl="node2" presStyleIdx="0" presStyleCnt="2">
        <dgm:presLayoutVars>
          <dgm:chPref val="3"/>
        </dgm:presLayoutVars>
      </dgm:prSet>
      <dgm:spPr/>
      <dgm:t>
        <a:bodyPr/>
        <a:lstStyle/>
        <a:p>
          <a:endParaRPr lang="es-EC"/>
        </a:p>
      </dgm:t>
    </dgm:pt>
    <dgm:pt modelId="{2B08E861-800B-4950-9E4D-4CF20CF56DEC}" type="pres">
      <dgm:prSet presAssocID="{6DCDC31D-1FB4-4650-B5B0-56C20364F1C6}" presName="level3hierChild" presStyleCnt="0"/>
      <dgm:spPr/>
      <dgm:t>
        <a:bodyPr/>
        <a:lstStyle/>
        <a:p>
          <a:endParaRPr lang="es-EC"/>
        </a:p>
      </dgm:t>
    </dgm:pt>
    <dgm:pt modelId="{8506F1DE-F282-47DA-9750-4FBFE9A5BCB5}" type="pres">
      <dgm:prSet presAssocID="{80ECDDF9-4930-4098-A957-4DB2F8117D94}" presName="conn2-1" presStyleLbl="parChTrans1D2" presStyleIdx="1" presStyleCnt="2"/>
      <dgm:spPr/>
      <dgm:t>
        <a:bodyPr/>
        <a:lstStyle/>
        <a:p>
          <a:endParaRPr lang="es-EC"/>
        </a:p>
      </dgm:t>
    </dgm:pt>
    <dgm:pt modelId="{3806E5EE-61F3-4838-8761-0238440736FF}" type="pres">
      <dgm:prSet presAssocID="{80ECDDF9-4930-4098-A957-4DB2F8117D94}" presName="connTx" presStyleLbl="parChTrans1D2" presStyleIdx="1" presStyleCnt="2"/>
      <dgm:spPr/>
      <dgm:t>
        <a:bodyPr/>
        <a:lstStyle/>
        <a:p>
          <a:endParaRPr lang="es-EC"/>
        </a:p>
      </dgm:t>
    </dgm:pt>
    <dgm:pt modelId="{E7672AB8-2FA2-4422-A276-1726DDC193DF}" type="pres">
      <dgm:prSet presAssocID="{BB05C8C8-DB4E-432D-AD98-1EB749ED7705}" presName="root2" presStyleCnt="0"/>
      <dgm:spPr/>
      <dgm:t>
        <a:bodyPr/>
        <a:lstStyle/>
        <a:p>
          <a:endParaRPr lang="es-EC"/>
        </a:p>
      </dgm:t>
    </dgm:pt>
    <dgm:pt modelId="{B9AF21F2-2DF7-44A7-8C2F-87A34F89120C}" type="pres">
      <dgm:prSet presAssocID="{BB05C8C8-DB4E-432D-AD98-1EB749ED7705}" presName="LevelTwoTextNode" presStyleLbl="node2" presStyleIdx="1" presStyleCnt="2">
        <dgm:presLayoutVars>
          <dgm:chPref val="3"/>
        </dgm:presLayoutVars>
      </dgm:prSet>
      <dgm:spPr/>
      <dgm:t>
        <a:bodyPr/>
        <a:lstStyle/>
        <a:p>
          <a:endParaRPr lang="es-EC"/>
        </a:p>
      </dgm:t>
    </dgm:pt>
    <dgm:pt modelId="{9070387F-1ED3-4ABB-88F9-EA5BDF1690D3}" type="pres">
      <dgm:prSet presAssocID="{BB05C8C8-DB4E-432D-AD98-1EB749ED7705}" presName="level3hierChild" presStyleCnt="0"/>
      <dgm:spPr/>
      <dgm:t>
        <a:bodyPr/>
        <a:lstStyle/>
        <a:p>
          <a:endParaRPr lang="es-EC"/>
        </a:p>
      </dgm:t>
    </dgm:pt>
    <dgm:pt modelId="{D1DC881B-4E9E-42B3-B6E6-5472C0C999A6}" type="pres">
      <dgm:prSet presAssocID="{E8CDECE6-9529-47B3-95D5-A7816ECEA92F}" presName="conn2-1" presStyleLbl="parChTrans1D3" presStyleIdx="0" presStyleCnt="2"/>
      <dgm:spPr/>
      <dgm:t>
        <a:bodyPr/>
        <a:lstStyle/>
        <a:p>
          <a:endParaRPr lang="es-EC"/>
        </a:p>
      </dgm:t>
    </dgm:pt>
    <dgm:pt modelId="{F824AAA8-ED53-43F4-90F5-C3C58D77BC79}" type="pres">
      <dgm:prSet presAssocID="{E8CDECE6-9529-47B3-95D5-A7816ECEA92F}" presName="connTx" presStyleLbl="parChTrans1D3" presStyleIdx="0" presStyleCnt="2"/>
      <dgm:spPr/>
      <dgm:t>
        <a:bodyPr/>
        <a:lstStyle/>
        <a:p>
          <a:endParaRPr lang="es-EC"/>
        </a:p>
      </dgm:t>
    </dgm:pt>
    <dgm:pt modelId="{F99C40B2-D52E-4AE1-8064-1E980D53B432}" type="pres">
      <dgm:prSet presAssocID="{9EB3FF59-9F0B-4DE2-A85E-A7340BB5921B}" presName="root2" presStyleCnt="0"/>
      <dgm:spPr/>
    </dgm:pt>
    <dgm:pt modelId="{C68940AD-CFE2-4828-8F5B-B536E05D9647}" type="pres">
      <dgm:prSet presAssocID="{9EB3FF59-9F0B-4DE2-A85E-A7340BB5921B}" presName="LevelTwoTextNode" presStyleLbl="node3" presStyleIdx="0" presStyleCnt="2" custScaleY="131340">
        <dgm:presLayoutVars>
          <dgm:chPref val="3"/>
        </dgm:presLayoutVars>
      </dgm:prSet>
      <dgm:spPr/>
      <dgm:t>
        <a:bodyPr/>
        <a:lstStyle/>
        <a:p>
          <a:endParaRPr lang="es-EC"/>
        </a:p>
      </dgm:t>
    </dgm:pt>
    <dgm:pt modelId="{B802915D-42FB-4F19-88A7-C131F12508FE}" type="pres">
      <dgm:prSet presAssocID="{9EB3FF59-9F0B-4DE2-A85E-A7340BB5921B}" presName="level3hierChild" presStyleCnt="0"/>
      <dgm:spPr/>
    </dgm:pt>
    <dgm:pt modelId="{23F2581D-1436-4899-985D-414A362F5F16}" type="pres">
      <dgm:prSet presAssocID="{2DA0983F-9E0D-4308-8231-7E6AAC986DF7}" presName="conn2-1" presStyleLbl="parChTrans1D3" presStyleIdx="1" presStyleCnt="2"/>
      <dgm:spPr/>
      <dgm:t>
        <a:bodyPr/>
        <a:lstStyle/>
        <a:p>
          <a:endParaRPr lang="es-EC"/>
        </a:p>
      </dgm:t>
    </dgm:pt>
    <dgm:pt modelId="{DCFFCB54-1F2A-48AF-A698-C08843BDEEEB}" type="pres">
      <dgm:prSet presAssocID="{2DA0983F-9E0D-4308-8231-7E6AAC986DF7}" presName="connTx" presStyleLbl="parChTrans1D3" presStyleIdx="1" presStyleCnt="2"/>
      <dgm:spPr/>
      <dgm:t>
        <a:bodyPr/>
        <a:lstStyle/>
        <a:p>
          <a:endParaRPr lang="es-EC"/>
        </a:p>
      </dgm:t>
    </dgm:pt>
    <dgm:pt modelId="{753EB76B-CCAE-41F7-AE48-BB73A6C83832}" type="pres">
      <dgm:prSet presAssocID="{F01DFFC5-8950-4309-A14E-FA3D51AE2490}" presName="root2" presStyleCnt="0"/>
      <dgm:spPr/>
    </dgm:pt>
    <dgm:pt modelId="{195E4692-6E21-40BE-9974-6053D179A535}" type="pres">
      <dgm:prSet presAssocID="{F01DFFC5-8950-4309-A14E-FA3D51AE2490}" presName="LevelTwoTextNode" presStyleLbl="node3" presStyleIdx="1" presStyleCnt="2">
        <dgm:presLayoutVars>
          <dgm:chPref val="3"/>
        </dgm:presLayoutVars>
      </dgm:prSet>
      <dgm:spPr/>
      <dgm:t>
        <a:bodyPr/>
        <a:lstStyle/>
        <a:p>
          <a:endParaRPr lang="es-EC"/>
        </a:p>
      </dgm:t>
    </dgm:pt>
    <dgm:pt modelId="{F17560BD-32A0-41B2-9952-BA8A57DA8C34}" type="pres">
      <dgm:prSet presAssocID="{F01DFFC5-8950-4309-A14E-FA3D51AE2490}" presName="level3hierChild" presStyleCnt="0"/>
      <dgm:spPr/>
    </dgm:pt>
  </dgm:ptLst>
  <dgm:cxnLst>
    <dgm:cxn modelId="{EAB9731E-0152-4430-B35F-8169AA79CF22}" type="presOf" srcId="{2DA0983F-9E0D-4308-8231-7E6AAC986DF7}" destId="{23F2581D-1436-4899-985D-414A362F5F16}" srcOrd="0" destOrd="0" presId="urn:microsoft.com/office/officeart/2005/8/layout/hierarchy2"/>
    <dgm:cxn modelId="{6DCEA254-356D-4B51-9C68-753974571845}" type="presOf" srcId="{E8CDECE6-9529-47B3-95D5-A7816ECEA92F}" destId="{D1DC881B-4E9E-42B3-B6E6-5472C0C999A6}" srcOrd="0" destOrd="0" presId="urn:microsoft.com/office/officeart/2005/8/layout/hierarchy2"/>
    <dgm:cxn modelId="{AA76238E-840B-475A-AB0A-C207E0C25396}" type="presOf" srcId="{9EB3FF59-9F0B-4DE2-A85E-A7340BB5921B}" destId="{C68940AD-CFE2-4828-8F5B-B536E05D9647}" srcOrd="0" destOrd="0" presId="urn:microsoft.com/office/officeart/2005/8/layout/hierarchy2"/>
    <dgm:cxn modelId="{0FE08158-C75B-4098-99A4-327389805308}" type="presOf" srcId="{546E07D8-FA3B-4404-ADCF-825465703C1E}" destId="{B4221956-A7A9-441D-8F1A-90916E064434}" srcOrd="0" destOrd="0" presId="urn:microsoft.com/office/officeart/2005/8/layout/hierarchy2"/>
    <dgm:cxn modelId="{09F26BC0-1458-42CD-A4CF-6AFF11CA2E2F}" srcId="{9ECDF232-4A1E-42B3-BCA0-C71EAF03E226}" destId="{BB05C8C8-DB4E-432D-AD98-1EB749ED7705}" srcOrd="1" destOrd="0" parTransId="{80ECDDF9-4930-4098-A957-4DB2F8117D94}" sibTransId="{2F27D5BC-B589-4916-8A00-33AC14ADB38D}"/>
    <dgm:cxn modelId="{5C01AAD1-AFDD-4608-9DF1-4707BC4E7217}" type="presOf" srcId="{9812E3C5-3ED2-4B9A-8DFA-0C9E870160A7}" destId="{1C510851-C8B7-4874-8196-297D8D396A2F}" srcOrd="0" destOrd="0" presId="urn:microsoft.com/office/officeart/2005/8/layout/hierarchy2"/>
    <dgm:cxn modelId="{672760AA-470F-483F-A483-D5ECCBA21FBF}" type="presOf" srcId="{80ECDDF9-4930-4098-A957-4DB2F8117D94}" destId="{8506F1DE-F282-47DA-9750-4FBFE9A5BCB5}" srcOrd="0" destOrd="0" presId="urn:microsoft.com/office/officeart/2005/8/layout/hierarchy2"/>
    <dgm:cxn modelId="{81CD8419-FF5F-478B-9E70-321F7D8F002E}" type="presOf" srcId="{BB05C8C8-DB4E-432D-AD98-1EB749ED7705}" destId="{B9AF21F2-2DF7-44A7-8C2F-87A34F89120C}" srcOrd="0" destOrd="0" presId="urn:microsoft.com/office/officeart/2005/8/layout/hierarchy2"/>
    <dgm:cxn modelId="{06A4AEE1-BDD4-4D88-84D2-3906B535EBE0}" srcId="{BB05C8C8-DB4E-432D-AD98-1EB749ED7705}" destId="{9EB3FF59-9F0B-4DE2-A85E-A7340BB5921B}" srcOrd="0" destOrd="0" parTransId="{E8CDECE6-9529-47B3-95D5-A7816ECEA92F}" sibTransId="{E78845A1-30FF-4E92-808D-FEBDB4493F55}"/>
    <dgm:cxn modelId="{99AD38E5-A4C7-4356-8C31-58AB7A0A3AF5}" type="presOf" srcId="{F01DFFC5-8950-4309-A14E-FA3D51AE2490}" destId="{195E4692-6E21-40BE-9974-6053D179A535}" srcOrd="0" destOrd="0" presId="urn:microsoft.com/office/officeart/2005/8/layout/hierarchy2"/>
    <dgm:cxn modelId="{9FF33E38-9CB4-4B37-BE13-F242685E454F}" type="presOf" srcId="{E8CDECE6-9529-47B3-95D5-A7816ECEA92F}" destId="{F824AAA8-ED53-43F4-90F5-C3C58D77BC79}" srcOrd="1" destOrd="0" presId="urn:microsoft.com/office/officeart/2005/8/layout/hierarchy2"/>
    <dgm:cxn modelId="{01C30025-AF46-4DF7-85EB-B589F732A9BC}" srcId="{546E07D8-FA3B-4404-ADCF-825465703C1E}" destId="{9ECDF232-4A1E-42B3-BCA0-C71EAF03E226}" srcOrd="0" destOrd="0" parTransId="{6CD1D99F-BA49-47E9-8A38-2FB1D2EAC613}" sibTransId="{631253A4-F901-4E73-A55C-767DC7E7D8DA}"/>
    <dgm:cxn modelId="{A29F59BC-CE43-4101-BF01-EF776BE52BF2}" type="presOf" srcId="{2DA0983F-9E0D-4308-8231-7E6AAC986DF7}" destId="{DCFFCB54-1F2A-48AF-A698-C08843BDEEEB}" srcOrd="1" destOrd="0" presId="urn:microsoft.com/office/officeart/2005/8/layout/hierarchy2"/>
    <dgm:cxn modelId="{58A0268D-4FAE-49B6-8B1F-FF2A33D739C1}" type="presOf" srcId="{80ECDDF9-4930-4098-A957-4DB2F8117D94}" destId="{3806E5EE-61F3-4838-8761-0238440736FF}" srcOrd="1" destOrd="0" presId="urn:microsoft.com/office/officeart/2005/8/layout/hierarchy2"/>
    <dgm:cxn modelId="{B9038307-C07E-4883-BE32-FED62F6D5D3B}" srcId="{9ECDF232-4A1E-42B3-BCA0-C71EAF03E226}" destId="{6DCDC31D-1FB4-4650-B5B0-56C20364F1C6}" srcOrd="0" destOrd="0" parTransId="{9812E3C5-3ED2-4B9A-8DFA-0C9E870160A7}" sibTransId="{CD3EFDD8-FCC2-4B87-B2BA-C7EE84DEECA3}"/>
    <dgm:cxn modelId="{8A18CB0F-3135-4117-ADC6-8E236E996965}" type="presOf" srcId="{9ECDF232-4A1E-42B3-BCA0-C71EAF03E226}" destId="{FBA10D7F-7242-46EC-A634-253350AB8833}" srcOrd="0" destOrd="0" presId="urn:microsoft.com/office/officeart/2005/8/layout/hierarchy2"/>
    <dgm:cxn modelId="{4637164E-F0B0-44FE-9978-00E6C52BBCD7}" type="presOf" srcId="{9812E3C5-3ED2-4B9A-8DFA-0C9E870160A7}" destId="{A7E81D86-A9EE-47C2-8BA7-45313CA80086}" srcOrd="1" destOrd="0" presId="urn:microsoft.com/office/officeart/2005/8/layout/hierarchy2"/>
    <dgm:cxn modelId="{879E6B54-7C57-4E85-BB21-1DCB8A2F8378}" type="presOf" srcId="{6DCDC31D-1FB4-4650-B5B0-56C20364F1C6}" destId="{2CEEEED1-D614-4DB4-9F61-4E07B7CD174F}" srcOrd="0" destOrd="0" presId="urn:microsoft.com/office/officeart/2005/8/layout/hierarchy2"/>
    <dgm:cxn modelId="{809B780D-B886-4914-8222-CC6DC08BAD50}" srcId="{BB05C8C8-DB4E-432D-AD98-1EB749ED7705}" destId="{F01DFFC5-8950-4309-A14E-FA3D51AE2490}" srcOrd="1" destOrd="0" parTransId="{2DA0983F-9E0D-4308-8231-7E6AAC986DF7}" sibTransId="{1D60C5C1-A0F9-42D9-9282-96B099282CDA}"/>
    <dgm:cxn modelId="{F594FEDA-76A6-42CE-9459-A15A530BD01B}" type="presParOf" srcId="{B4221956-A7A9-441D-8F1A-90916E064434}" destId="{74CE032B-4406-4096-9374-D52ECB46FBA8}" srcOrd="0" destOrd="0" presId="urn:microsoft.com/office/officeart/2005/8/layout/hierarchy2"/>
    <dgm:cxn modelId="{6AB8A4FF-07B4-4612-84E6-0ED515D84589}" type="presParOf" srcId="{74CE032B-4406-4096-9374-D52ECB46FBA8}" destId="{FBA10D7F-7242-46EC-A634-253350AB8833}" srcOrd="0" destOrd="0" presId="urn:microsoft.com/office/officeart/2005/8/layout/hierarchy2"/>
    <dgm:cxn modelId="{2DA20801-7C08-437B-A749-996B319AE50B}" type="presParOf" srcId="{74CE032B-4406-4096-9374-D52ECB46FBA8}" destId="{56D9AC3F-DE66-42C4-9B75-B659802A8962}" srcOrd="1" destOrd="0" presId="urn:microsoft.com/office/officeart/2005/8/layout/hierarchy2"/>
    <dgm:cxn modelId="{7C4C3426-4C86-4ABC-8E63-271037DC09E9}" type="presParOf" srcId="{56D9AC3F-DE66-42C4-9B75-B659802A8962}" destId="{1C510851-C8B7-4874-8196-297D8D396A2F}" srcOrd="0" destOrd="0" presId="urn:microsoft.com/office/officeart/2005/8/layout/hierarchy2"/>
    <dgm:cxn modelId="{D5DECB14-0143-4686-ADCB-C372BA596577}" type="presParOf" srcId="{1C510851-C8B7-4874-8196-297D8D396A2F}" destId="{A7E81D86-A9EE-47C2-8BA7-45313CA80086}" srcOrd="0" destOrd="0" presId="urn:microsoft.com/office/officeart/2005/8/layout/hierarchy2"/>
    <dgm:cxn modelId="{094F053D-B40A-42BC-B6A0-B59A62168CFC}" type="presParOf" srcId="{56D9AC3F-DE66-42C4-9B75-B659802A8962}" destId="{F51A91AD-6479-43EC-9D2E-035796DAD065}" srcOrd="1" destOrd="0" presId="urn:microsoft.com/office/officeart/2005/8/layout/hierarchy2"/>
    <dgm:cxn modelId="{4FD6C3F9-8C01-420F-AFC1-948F0F920F40}" type="presParOf" srcId="{F51A91AD-6479-43EC-9D2E-035796DAD065}" destId="{2CEEEED1-D614-4DB4-9F61-4E07B7CD174F}" srcOrd="0" destOrd="0" presId="urn:microsoft.com/office/officeart/2005/8/layout/hierarchy2"/>
    <dgm:cxn modelId="{679A3E90-1ACD-4200-BF21-6C838D67B892}" type="presParOf" srcId="{F51A91AD-6479-43EC-9D2E-035796DAD065}" destId="{2B08E861-800B-4950-9E4D-4CF20CF56DEC}" srcOrd="1" destOrd="0" presId="urn:microsoft.com/office/officeart/2005/8/layout/hierarchy2"/>
    <dgm:cxn modelId="{151AA6BB-7C45-45D0-8546-D3F071AF4540}" type="presParOf" srcId="{56D9AC3F-DE66-42C4-9B75-B659802A8962}" destId="{8506F1DE-F282-47DA-9750-4FBFE9A5BCB5}" srcOrd="2" destOrd="0" presId="urn:microsoft.com/office/officeart/2005/8/layout/hierarchy2"/>
    <dgm:cxn modelId="{34EB6E72-0DE2-44EF-AB2C-18C7838D1474}" type="presParOf" srcId="{8506F1DE-F282-47DA-9750-4FBFE9A5BCB5}" destId="{3806E5EE-61F3-4838-8761-0238440736FF}" srcOrd="0" destOrd="0" presId="urn:microsoft.com/office/officeart/2005/8/layout/hierarchy2"/>
    <dgm:cxn modelId="{EE7FC81B-4C12-417E-9897-2A2FE693BE1A}" type="presParOf" srcId="{56D9AC3F-DE66-42C4-9B75-B659802A8962}" destId="{E7672AB8-2FA2-4422-A276-1726DDC193DF}" srcOrd="3" destOrd="0" presId="urn:microsoft.com/office/officeart/2005/8/layout/hierarchy2"/>
    <dgm:cxn modelId="{56D777CB-519E-421D-8CE5-23451B0E2B20}" type="presParOf" srcId="{E7672AB8-2FA2-4422-A276-1726DDC193DF}" destId="{B9AF21F2-2DF7-44A7-8C2F-87A34F89120C}" srcOrd="0" destOrd="0" presId="urn:microsoft.com/office/officeart/2005/8/layout/hierarchy2"/>
    <dgm:cxn modelId="{25912FFE-E049-4436-A31E-60E0F4E43FCB}" type="presParOf" srcId="{E7672AB8-2FA2-4422-A276-1726DDC193DF}" destId="{9070387F-1ED3-4ABB-88F9-EA5BDF1690D3}" srcOrd="1" destOrd="0" presId="urn:microsoft.com/office/officeart/2005/8/layout/hierarchy2"/>
    <dgm:cxn modelId="{01795B7E-4FAE-422C-9BC4-027E2CEBBAAD}" type="presParOf" srcId="{9070387F-1ED3-4ABB-88F9-EA5BDF1690D3}" destId="{D1DC881B-4E9E-42B3-B6E6-5472C0C999A6}" srcOrd="0" destOrd="0" presId="urn:microsoft.com/office/officeart/2005/8/layout/hierarchy2"/>
    <dgm:cxn modelId="{0A0EA89B-4070-4E90-9869-43ABF662384E}" type="presParOf" srcId="{D1DC881B-4E9E-42B3-B6E6-5472C0C999A6}" destId="{F824AAA8-ED53-43F4-90F5-C3C58D77BC79}" srcOrd="0" destOrd="0" presId="urn:microsoft.com/office/officeart/2005/8/layout/hierarchy2"/>
    <dgm:cxn modelId="{235D59DC-4DFF-4601-8391-690FC7BA839E}" type="presParOf" srcId="{9070387F-1ED3-4ABB-88F9-EA5BDF1690D3}" destId="{F99C40B2-D52E-4AE1-8064-1E980D53B432}" srcOrd="1" destOrd="0" presId="urn:microsoft.com/office/officeart/2005/8/layout/hierarchy2"/>
    <dgm:cxn modelId="{951E51A0-BC21-4A3C-90DF-2912C872C980}" type="presParOf" srcId="{F99C40B2-D52E-4AE1-8064-1E980D53B432}" destId="{C68940AD-CFE2-4828-8F5B-B536E05D9647}" srcOrd="0" destOrd="0" presId="urn:microsoft.com/office/officeart/2005/8/layout/hierarchy2"/>
    <dgm:cxn modelId="{168753FC-21B9-480C-B8D7-95ED5DDF95D8}" type="presParOf" srcId="{F99C40B2-D52E-4AE1-8064-1E980D53B432}" destId="{B802915D-42FB-4F19-88A7-C131F12508FE}" srcOrd="1" destOrd="0" presId="urn:microsoft.com/office/officeart/2005/8/layout/hierarchy2"/>
    <dgm:cxn modelId="{2CA9419E-2FE3-4036-8278-1DC053B24973}" type="presParOf" srcId="{9070387F-1ED3-4ABB-88F9-EA5BDF1690D3}" destId="{23F2581D-1436-4899-985D-414A362F5F16}" srcOrd="2" destOrd="0" presId="urn:microsoft.com/office/officeart/2005/8/layout/hierarchy2"/>
    <dgm:cxn modelId="{010C9440-6A7E-4277-A79D-5D9A879B23AC}" type="presParOf" srcId="{23F2581D-1436-4899-985D-414A362F5F16}" destId="{DCFFCB54-1F2A-48AF-A698-C08843BDEEEB}" srcOrd="0" destOrd="0" presId="urn:microsoft.com/office/officeart/2005/8/layout/hierarchy2"/>
    <dgm:cxn modelId="{79120322-E53F-45C6-B19D-9356526721B4}" type="presParOf" srcId="{9070387F-1ED3-4ABB-88F9-EA5BDF1690D3}" destId="{753EB76B-CCAE-41F7-AE48-BB73A6C83832}" srcOrd="3" destOrd="0" presId="urn:microsoft.com/office/officeart/2005/8/layout/hierarchy2"/>
    <dgm:cxn modelId="{883C3B30-DBCF-47FF-AB35-3CD850CCC5A8}" type="presParOf" srcId="{753EB76B-CCAE-41F7-AE48-BB73A6C83832}" destId="{195E4692-6E21-40BE-9974-6053D179A535}" srcOrd="0" destOrd="0" presId="urn:microsoft.com/office/officeart/2005/8/layout/hierarchy2"/>
    <dgm:cxn modelId="{76437A1D-70E8-4E9F-BF2C-D5C8B364AF54}" type="presParOf" srcId="{753EB76B-CCAE-41F7-AE48-BB73A6C83832}" destId="{F17560BD-32A0-41B2-9952-BA8A57DA8C3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46E07D8-FA3B-4404-ADCF-825465703C1E}" type="doc">
      <dgm:prSet loTypeId="urn:microsoft.com/office/officeart/2005/8/layout/hierarchy3" loCatId="hierarchy" qsTypeId="urn:microsoft.com/office/officeart/2005/8/quickstyle/simple3" qsCatId="simple" csTypeId="urn:microsoft.com/office/officeart/2005/8/colors/accent1_3" csCatId="accent1" phldr="1"/>
      <dgm:spPr/>
      <dgm:t>
        <a:bodyPr/>
        <a:lstStyle/>
        <a:p>
          <a:endParaRPr lang="es-EC"/>
        </a:p>
      </dgm:t>
    </dgm:pt>
    <dgm:pt modelId="{5ACF571B-A2B0-46FF-AFB0-EC86A159222D}">
      <dgm:prSet custT="1"/>
      <dgm:spPr/>
      <dgm:t>
        <a:bodyPr/>
        <a:lstStyle/>
        <a:p>
          <a:r>
            <a:rPr lang="es-EC" sz="2800" b="1" dirty="0" smtClean="0">
              <a:latin typeface="Times New Roman" panose="02020603050405020304" pitchFamily="18" charset="0"/>
              <a:cs typeface="Times New Roman" panose="02020603050405020304" pitchFamily="18" charset="0"/>
            </a:rPr>
            <a:t>Gastos Corrientes</a:t>
          </a:r>
          <a:endParaRPr lang="es-EC" sz="2800" dirty="0" smtClean="0">
            <a:latin typeface="Times New Roman" panose="02020603050405020304" pitchFamily="18" charset="0"/>
            <a:cs typeface="Times New Roman" panose="02020603050405020304" pitchFamily="18" charset="0"/>
          </a:endParaRPr>
        </a:p>
      </dgm:t>
    </dgm:pt>
    <dgm:pt modelId="{21698EC0-BD4B-4A74-A940-E936D7FC6E55}" type="parTrans" cxnId="{7D42EFBA-2554-4AC9-AE23-3EC2AC921030}">
      <dgm:prSet/>
      <dgm:spPr/>
      <dgm:t>
        <a:bodyPr/>
        <a:lstStyle/>
        <a:p>
          <a:endParaRPr lang="es-EC"/>
        </a:p>
      </dgm:t>
    </dgm:pt>
    <dgm:pt modelId="{9F61D89A-1EB4-493E-B4B5-1F064D5FB556}" type="sibTrans" cxnId="{7D42EFBA-2554-4AC9-AE23-3EC2AC921030}">
      <dgm:prSet/>
      <dgm:spPr/>
      <dgm:t>
        <a:bodyPr/>
        <a:lstStyle/>
        <a:p>
          <a:endParaRPr lang="es-EC"/>
        </a:p>
      </dgm:t>
    </dgm:pt>
    <dgm:pt modelId="{7F940327-CC6B-411D-B19F-70ABE23AA748}">
      <dgm:prSet custT="1"/>
      <dgm:spPr/>
      <dgm:t>
        <a:bodyPr/>
        <a:lstStyle/>
        <a:p>
          <a:r>
            <a:rPr lang="es-EC" sz="1800" dirty="0" smtClean="0">
              <a:latin typeface="Times New Roman" panose="02020603050405020304" pitchFamily="18" charset="0"/>
              <a:cs typeface="Times New Roman" panose="02020603050405020304" pitchFamily="18" charset="0"/>
            </a:rPr>
            <a:t>Son gastos destinados a la adquisición de bienes y servicio para las actividades operacionales de administración del gobierno.</a:t>
          </a:r>
        </a:p>
      </dgm:t>
    </dgm:pt>
    <dgm:pt modelId="{9C2BB8C4-F11B-4E3A-8888-19D31F8C2B63}" type="parTrans" cxnId="{18670369-31E9-436A-8A5E-3B32B6920F7C}">
      <dgm:prSet/>
      <dgm:spPr/>
      <dgm:t>
        <a:bodyPr/>
        <a:lstStyle/>
        <a:p>
          <a:endParaRPr lang="es-EC"/>
        </a:p>
      </dgm:t>
    </dgm:pt>
    <dgm:pt modelId="{E4BA4EA7-916F-4861-8DD4-C5E24C56261B}" type="sibTrans" cxnId="{18670369-31E9-436A-8A5E-3B32B6920F7C}">
      <dgm:prSet/>
      <dgm:spPr/>
      <dgm:t>
        <a:bodyPr/>
        <a:lstStyle/>
        <a:p>
          <a:endParaRPr lang="es-EC"/>
        </a:p>
      </dgm:t>
    </dgm:pt>
    <dgm:pt modelId="{D8C41FC3-086A-4A2C-96D1-5A9EC5B7BA5C}">
      <dgm:prSet custT="1"/>
      <dgm:spPr/>
      <dgm:t>
        <a:bodyPr/>
        <a:lstStyle/>
        <a:p>
          <a:r>
            <a:rPr lang="es-EC" sz="2800" b="1" dirty="0" smtClean="0">
              <a:latin typeface="Times New Roman" panose="02020603050405020304" pitchFamily="18" charset="0"/>
              <a:cs typeface="Times New Roman" panose="02020603050405020304" pitchFamily="18" charset="0"/>
            </a:rPr>
            <a:t>Gastos de Producción </a:t>
          </a:r>
        </a:p>
      </dgm:t>
    </dgm:pt>
    <dgm:pt modelId="{C3D0219E-1DB3-4676-8768-16A6C565B58B}" type="parTrans" cxnId="{AEF34F9E-D817-4082-BB54-51227A71DC91}">
      <dgm:prSet/>
      <dgm:spPr/>
      <dgm:t>
        <a:bodyPr/>
        <a:lstStyle/>
        <a:p>
          <a:endParaRPr lang="es-EC"/>
        </a:p>
      </dgm:t>
    </dgm:pt>
    <dgm:pt modelId="{E9CD081D-DA43-436E-AF69-1277B8947ADA}" type="sibTrans" cxnId="{AEF34F9E-D817-4082-BB54-51227A71DC91}">
      <dgm:prSet/>
      <dgm:spPr/>
      <dgm:t>
        <a:bodyPr/>
        <a:lstStyle/>
        <a:p>
          <a:endParaRPr lang="es-EC"/>
        </a:p>
      </dgm:t>
    </dgm:pt>
    <dgm:pt modelId="{23116A70-0D7A-4610-9A0C-CC29585B7697}">
      <dgm:prSet custT="1"/>
      <dgm:spPr/>
      <dgm:t>
        <a:bodyPr/>
        <a:lstStyle/>
        <a:p>
          <a:r>
            <a:rPr lang="es-EC" sz="1800" dirty="0" smtClean="0">
              <a:latin typeface="Times New Roman" panose="02020603050405020304" pitchFamily="18" charset="0"/>
              <a:cs typeface="Times New Roman" panose="02020603050405020304" pitchFamily="18" charset="0"/>
            </a:rPr>
            <a:t>Son gastos operacionales de bienes o servicios cometidos por las empresas y entes públicos. </a:t>
          </a:r>
        </a:p>
      </dgm:t>
    </dgm:pt>
    <dgm:pt modelId="{86C7FB0E-3CCB-4311-A2A2-002B751E6F8E}" type="parTrans" cxnId="{5045CA49-0961-4686-B17B-5E82245745D7}">
      <dgm:prSet/>
      <dgm:spPr/>
      <dgm:t>
        <a:bodyPr/>
        <a:lstStyle/>
        <a:p>
          <a:endParaRPr lang="es-EC"/>
        </a:p>
      </dgm:t>
    </dgm:pt>
    <dgm:pt modelId="{5BFC1563-F44B-48BD-B8F6-196EDD2625A7}" type="sibTrans" cxnId="{5045CA49-0961-4686-B17B-5E82245745D7}">
      <dgm:prSet/>
      <dgm:spPr/>
      <dgm:t>
        <a:bodyPr/>
        <a:lstStyle/>
        <a:p>
          <a:endParaRPr lang="es-EC"/>
        </a:p>
      </dgm:t>
    </dgm:pt>
    <dgm:pt modelId="{B80FB668-59F6-4E3B-84DC-85B2DBF0F596}">
      <dgm:prSet custT="1"/>
      <dgm:spPr/>
      <dgm:t>
        <a:bodyPr/>
        <a:lstStyle/>
        <a:p>
          <a:r>
            <a:rPr lang="es-EC" sz="2800" b="1" dirty="0" smtClean="0">
              <a:latin typeface="Times New Roman" panose="02020603050405020304" pitchFamily="18" charset="0"/>
              <a:cs typeface="Times New Roman" panose="02020603050405020304" pitchFamily="18" charset="0"/>
            </a:rPr>
            <a:t>Gastos de inversión</a:t>
          </a:r>
        </a:p>
      </dgm:t>
    </dgm:pt>
    <dgm:pt modelId="{F205F7E9-D9E5-404B-8AA5-7D6CD274CC01}" type="parTrans" cxnId="{A3DE5AF9-7EC2-4155-A60A-48A7C91305AD}">
      <dgm:prSet/>
      <dgm:spPr/>
      <dgm:t>
        <a:bodyPr/>
        <a:lstStyle/>
        <a:p>
          <a:endParaRPr lang="es-EC"/>
        </a:p>
      </dgm:t>
    </dgm:pt>
    <dgm:pt modelId="{3A29344D-CD11-4A2E-A3F2-BD0845CC9AE1}" type="sibTrans" cxnId="{A3DE5AF9-7EC2-4155-A60A-48A7C91305AD}">
      <dgm:prSet/>
      <dgm:spPr/>
      <dgm:t>
        <a:bodyPr/>
        <a:lstStyle/>
        <a:p>
          <a:endParaRPr lang="es-EC"/>
        </a:p>
      </dgm:t>
    </dgm:pt>
    <dgm:pt modelId="{48A9228F-B236-422F-BF04-A15A3B37D13D}">
      <dgm:prSet custT="1"/>
      <dgm:spPr/>
      <dgm:t>
        <a:bodyPr/>
        <a:lstStyle/>
        <a:p>
          <a:r>
            <a:rPr lang="es-EC" sz="1800" dirty="0" smtClean="0">
              <a:latin typeface="Times New Roman" panose="02020603050405020304" pitchFamily="18" charset="0"/>
              <a:cs typeface="Times New Roman" panose="02020603050405020304" pitchFamily="18" charset="0"/>
            </a:rPr>
            <a:t>Son gastos con el fin de financiar proyectos de inversión planteados por las instituciones públicas.</a:t>
          </a:r>
        </a:p>
      </dgm:t>
    </dgm:pt>
    <dgm:pt modelId="{D5FC1987-EF55-4407-AD30-6339715AA672}" type="parTrans" cxnId="{1E03F249-D1CF-4082-81A6-91942A960AC2}">
      <dgm:prSet/>
      <dgm:spPr/>
      <dgm:t>
        <a:bodyPr/>
        <a:lstStyle/>
        <a:p>
          <a:endParaRPr lang="es-EC"/>
        </a:p>
      </dgm:t>
    </dgm:pt>
    <dgm:pt modelId="{638D3718-9C23-4D6B-B253-4D25B47ABB6C}" type="sibTrans" cxnId="{1E03F249-D1CF-4082-81A6-91942A960AC2}">
      <dgm:prSet/>
      <dgm:spPr/>
      <dgm:t>
        <a:bodyPr/>
        <a:lstStyle/>
        <a:p>
          <a:endParaRPr lang="es-EC"/>
        </a:p>
      </dgm:t>
    </dgm:pt>
    <dgm:pt modelId="{8BD3FA94-BBA0-44ED-B635-96AD3E82DD2F}" type="pres">
      <dgm:prSet presAssocID="{546E07D8-FA3B-4404-ADCF-825465703C1E}" presName="diagram" presStyleCnt="0">
        <dgm:presLayoutVars>
          <dgm:chPref val="1"/>
          <dgm:dir/>
          <dgm:animOne val="branch"/>
          <dgm:animLvl val="lvl"/>
          <dgm:resizeHandles/>
        </dgm:presLayoutVars>
      </dgm:prSet>
      <dgm:spPr/>
      <dgm:t>
        <a:bodyPr/>
        <a:lstStyle/>
        <a:p>
          <a:endParaRPr lang="es-EC"/>
        </a:p>
      </dgm:t>
    </dgm:pt>
    <dgm:pt modelId="{6DC88F1C-7FD7-45EB-8A40-3474C0085EF6}" type="pres">
      <dgm:prSet presAssocID="{5ACF571B-A2B0-46FF-AFB0-EC86A159222D}" presName="root" presStyleCnt="0"/>
      <dgm:spPr/>
    </dgm:pt>
    <dgm:pt modelId="{74610F94-6D88-434E-A8F7-883E01655024}" type="pres">
      <dgm:prSet presAssocID="{5ACF571B-A2B0-46FF-AFB0-EC86A159222D}" presName="rootComposite" presStyleCnt="0"/>
      <dgm:spPr/>
    </dgm:pt>
    <dgm:pt modelId="{A1DFD59B-5B1F-45C8-88A7-D1E763197988}" type="pres">
      <dgm:prSet presAssocID="{5ACF571B-A2B0-46FF-AFB0-EC86A159222D}" presName="rootText" presStyleLbl="node1" presStyleIdx="0" presStyleCnt="3"/>
      <dgm:spPr/>
      <dgm:t>
        <a:bodyPr/>
        <a:lstStyle/>
        <a:p>
          <a:endParaRPr lang="es-EC"/>
        </a:p>
      </dgm:t>
    </dgm:pt>
    <dgm:pt modelId="{F4002EBE-C714-4091-90E2-91C719C9E5B2}" type="pres">
      <dgm:prSet presAssocID="{5ACF571B-A2B0-46FF-AFB0-EC86A159222D}" presName="rootConnector" presStyleLbl="node1" presStyleIdx="0" presStyleCnt="3"/>
      <dgm:spPr/>
      <dgm:t>
        <a:bodyPr/>
        <a:lstStyle/>
        <a:p>
          <a:endParaRPr lang="es-EC"/>
        </a:p>
      </dgm:t>
    </dgm:pt>
    <dgm:pt modelId="{1B11EA00-3646-4FD7-B46E-A158D37367E0}" type="pres">
      <dgm:prSet presAssocID="{5ACF571B-A2B0-46FF-AFB0-EC86A159222D}" presName="childShape" presStyleCnt="0"/>
      <dgm:spPr/>
    </dgm:pt>
    <dgm:pt modelId="{E6BA2F51-4864-4AFC-AF18-BD980BC834C5}" type="pres">
      <dgm:prSet presAssocID="{9C2BB8C4-F11B-4E3A-8888-19D31F8C2B63}" presName="Name13" presStyleLbl="parChTrans1D2" presStyleIdx="0" presStyleCnt="3"/>
      <dgm:spPr/>
      <dgm:t>
        <a:bodyPr/>
        <a:lstStyle/>
        <a:p>
          <a:endParaRPr lang="es-EC"/>
        </a:p>
      </dgm:t>
    </dgm:pt>
    <dgm:pt modelId="{7097A744-BD32-4D11-9483-59F6719718E5}" type="pres">
      <dgm:prSet presAssocID="{7F940327-CC6B-411D-B19F-70ABE23AA748}" presName="childText" presStyleLbl="bgAcc1" presStyleIdx="0" presStyleCnt="3" custScaleY="165556">
        <dgm:presLayoutVars>
          <dgm:bulletEnabled val="1"/>
        </dgm:presLayoutVars>
      </dgm:prSet>
      <dgm:spPr/>
      <dgm:t>
        <a:bodyPr/>
        <a:lstStyle/>
        <a:p>
          <a:endParaRPr lang="es-EC"/>
        </a:p>
      </dgm:t>
    </dgm:pt>
    <dgm:pt modelId="{9B02A117-D435-4A8B-8F75-FBF2A5231A65}" type="pres">
      <dgm:prSet presAssocID="{D8C41FC3-086A-4A2C-96D1-5A9EC5B7BA5C}" presName="root" presStyleCnt="0"/>
      <dgm:spPr/>
    </dgm:pt>
    <dgm:pt modelId="{52AE6EC2-53D1-4DB6-82F3-F112BA3D2A65}" type="pres">
      <dgm:prSet presAssocID="{D8C41FC3-086A-4A2C-96D1-5A9EC5B7BA5C}" presName="rootComposite" presStyleCnt="0"/>
      <dgm:spPr/>
    </dgm:pt>
    <dgm:pt modelId="{0DC0ED85-101A-4BD6-B440-F0524C44DA9D}" type="pres">
      <dgm:prSet presAssocID="{D8C41FC3-086A-4A2C-96D1-5A9EC5B7BA5C}" presName="rootText" presStyleLbl="node1" presStyleIdx="1" presStyleCnt="3"/>
      <dgm:spPr/>
      <dgm:t>
        <a:bodyPr/>
        <a:lstStyle/>
        <a:p>
          <a:endParaRPr lang="es-EC"/>
        </a:p>
      </dgm:t>
    </dgm:pt>
    <dgm:pt modelId="{16ABE7CE-9E38-4A46-B3DD-762D3CE26F13}" type="pres">
      <dgm:prSet presAssocID="{D8C41FC3-086A-4A2C-96D1-5A9EC5B7BA5C}" presName="rootConnector" presStyleLbl="node1" presStyleIdx="1" presStyleCnt="3"/>
      <dgm:spPr/>
      <dgm:t>
        <a:bodyPr/>
        <a:lstStyle/>
        <a:p>
          <a:endParaRPr lang="es-EC"/>
        </a:p>
      </dgm:t>
    </dgm:pt>
    <dgm:pt modelId="{69E79A0D-4A5F-4437-A567-9ED262EDBC9E}" type="pres">
      <dgm:prSet presAssocID="{D8C41FC3-086A-4A2C-96D1-5A9EC5B7BA5C}" presName="childShape" presStyleCnt="0"/>
      <dgm:spPr/>
    </dgm:pt>
    <dgm:pt modelId="{DE1C0442-950A-4C04-B68E-16C16BFC35B5}" type="pres">
      <dgm:prSet presAssocID="{86C7FB0E-3CCB-4311-A2A2-002B751E6F8E}" presName="Name13" presStyleLbl="parChTrans1D2" presStyleIdx="1" presStyleCnt="3"/>
      <dgm:spPr/>
      <dgm:t>
        <a:bodyPr/>
        <a:lstStyle/>
        <a:p>
          <a:endParaRPr lang="es-EC"/>
        </a:p>
      </dgm:t>
    </dgm:pt>
    <dgm:pt modelId="{F3093D70-73C4-4961-A370-613DBBDF8040}" type="pres">
      <dgm:prSet presAssocID="{23116A70-0D7A-4610-9A0C-CC29585B7697}" presName="childText" presStyleLbl="bgAcc1" presStyleIdx="1" presStyleCnt="3" custScaleY="165556">
        <dgm:presLayoutVars>
          <dgm:bulletEnabled val="1"/>
        </dgm:presLayoutVars>
      </dgm:prSet>
      <dgm:spPr/>
      <dgm:t>
        <a:bodyPr/>
        <a:lstStyle/>
        <a:p>
          <a:endParaRPr lang="es-EC"/>
        </a:p>
      </dgm:t>
    </dgm:pt>
    <dgm:pt modelId="{C12ABD94-A14D-4303-828E-B0898D9ACBD7}" type="pres">
      <dgm:prSet presAssocID="{B80FB668-59F6-4E3B-84DC-85B2DBF0F596}" presName="root" presStyleCnt="0"/>
      <dgm:spPr/>
    </dgm:pt>
    <dgm:pt modelId="{2D7D970A-66FF-4108-8E61-8C91200AB20B}" type="pres">
      <dgm:prSet presAssocID="{B80FB668-59F6-4E3B-84DC-85B2DBF0F596}" presName="rootComposite" presStyleCnt="0"/>
      <dgm:spPr/>
    </dgm:pt>
    <dgm:pt modelId="{196BD55C-D62D-4B4D-A488-1969D1CA5BA8}" type="pres">
      <dgm:prSet presAssocID="{B80FB668-59F6-4E3B-84DC-85B2DBF0F596}" presName="rootText" presStyleLbl="node1" presStyleIdx="2" presStyleCnt="3"/>
      <dgm:spPr/>
      <dgm:t>
        <a:bodyPr/>
        <a:lstStyle/>
        <a:p>
          <a:endParaRPr lang="es-EC"/>
        </a:p>
      </dgm:t>
    </dgm:pt>
    <dgm:pt modelId="{3D487175-DB16-43DF-883E-ED4F5C0BC9C2}" type="pres">
      <dgm:prSet presAssocID="{B80FB668-59F6-4E3B-84DC-85B2DBF0F596}" presName="rootConnector" presStyleLbl="node1" presStyleIdx="2" presStyleCnt="3"/>
      <dgm:spPr/>
      <dgm:t>
        <a:bodyPr/>
        <a:lstStyle/>
        <a:p>
          <a:endParaRPr lang="es-EC"/>
        </a:p>
      </dgm:t>
    </dgm:pt>
    <dgm:pt modelId="{64B0F779-4A10-4E0A-B348-846380D6EBAB}" type="pres">
      <dgm:prSet presAssocID="{B80FB668-59F6-4E3B-84DC-85B2DBF0F596}" presName="childShape" presStyleCnt="0"/>
      <dgm:spPr/>
    </dgm:pt>
    <dgm:pt modelId="{F64E5F48-C124-4AD7-B668-4068F98E21D9}" type="pres">
      <dgm:prSet presAssocID="{D5FC1987-EF55-4407-AD30-6339715AA672}" presName="Name13" presStyleLbl="parChTrans1D2" presStyleIdx="2" presStyleCnt="3"/>
      <dgm:spPr/>
      <dgm:t>
        <a:bodyPr/>
        <a:lstStyle/>
        <a:p>
          <a:endParaRPr lang="es-EC"/>
        </a:p>
      </dgm:t>
    </dgm:pt>
    <dgm:pt modelId="{742E767F-5FDE-45DF-9242-C313D4951B57}" type="pres">
      <dgm:prSet presAssocID="{48A9228F-B236-422F-BF04-A15A3B37D13D}" presName="childText" presStyleLbl="bgAcc1" presStyleIdx="2" presStyleCnt="3" custScaleY="165556">
        <dgm:presLayoutVars>
          <dgm:bulletEnabled val="1"/>
        </dgm:presLayoutVars>
      </dgm:prSet>
      <dgm:spPr/>
      <dgm:t>
        <a:bodyPr/>
        <a:lstStyle/>
        <a:p>
          <a:endParaRPr lang="es-EC"/>
        </a:p>
      </dgm:t>
    </dgm:pt>
  </dgm:ptLst>
  <dgm:cxnLst>
    <dgm:cxn modelId="{32B99685-11AF-4335-805D-621FD67CE024}" type="presOf" srcId="{D8C41FC3-086A-4A2C-96D1-5A9EC5B7BA5C}" destId="{16ABE7CE-9E38-4A46-B3DD-762D3CE26F13}" srcOrd="1" destOrd="0" presId="urn:microsoft.com/office/officeart/2005/8/layout/hierarchy3"/>
    <dgm:cxn modelId="{7D42EFBA-2554-4AC9-AE23-3EC2AC921030}" srcId="{546E07D8-FA3B-4404-ADCF-825465703C1E}" destId="{5ACF571B-A2B0-46FF-AFB0-EC86A159222D}" srcOrd="0" destOrd="0" parTransId="{21698EC0-BD4B-4A74-A940-E936D7FC6E55}" sibTransId="{9F61D89A-1EB4-493E-B4B5-1F064D5FB556}"/>
    <dgm:cxn modelId="{1E03F249-D1CF-4082-81A6-91942A960AC2}" srcId="{B80FB668-59F6-4E3B-84DC-85B2DBF0F596}" destId="{48A9228F-B236-422F-BF04-A15A3B37D13D}" srcOrd="0" destOrd="0" parTransId="{D5FC1987-EF55-4407-AD30-6339715AA672}" sibTransId="{638D3718-9C23-4D6B-B253-4D25B47ABB6C}"/>
    <dgm:cxn modelId="{79CE30A3-FD64-4921-85A1-367AA3721EA0}" type="presOf" srcId="{7F940327-CC6B-411D-B19F-70ABE23AA748}" destId="{7097A744-BD32-4D11-9483-59F6719718E5}" srcOrd="0" destOrd="0" presId="urn:microsoft.com/office/officeart/2005/8/layout/hierarchy3"/>
    <dgm:cxn modelId="{AEF34F9E-D817-4082-BB54-51227A71DC91}" srcId="{546E07D8-FA3B-4404-ADCF-825465703C1E}" destId="{D8C41FC3-086A-4A2C-96D1-5A9EC5B7BA5C}" srcOrd="1" destOrd="0" parTransId="{C3D0219E-1DB3-4676-8768-16A6C565B58B}" sibTransId="{E9CD081D-DA43-436E-AF69-1277B8947ADA}"/>
    <dgm:cxn modelId="{13F89242-8A5F-41DB-84CE-573D3A4ACF96}" type="presOf" srcId="{D8C41FC3-086A-4A2C-96D1-5A9EC5B7BA5C}" destId="{0DC0ED85-101A-4BD6-B440-F0524C44DA9D}" srcOrd="0" destOrd="0" presId="urn:microsoft.com/office/officeart/2005/8/layout/hierarchy3"/>
    <dgm:cxn modelId="{20ACB093-95E8-417D-8CB0-D5A33E3647EE}" type="presOf" srcId="{5ACF571B-A2B0-46FF-AFB0-EC86A159222D}" destId="{F4002EBE-C714-4091-90E2-91C719C9E5B2}" srcOrd="1" destOrd="0" presId="urn:microsoft.com/office/officeart/2005/8/layout/hierarchy3"/>
    <dgm:cxn modelId="{8E8BDE32-1310-4731-98AF-846F9F3EFD19}" type="presOf" srcId="{9C2BB8C4-F11B-4E3A-8888-19D31F8C2B63}" destId="{E6BA2F51-4864-4AFC-AF18-BD980BC834C5}" srcOrd="0" destOrd="0" presId="urn:microsoft.com/office/officeart/2005/8/layout/hierarchy3"/>
    <dgm:cxn modelId="{30C4C68C-2B34-419C-8B25-853713279D51}" type="presOf" srcId="{D5FC1987-EF55-4407-AD30-6339715AA672}" destId="{F64E5F48-C124-4AD7-B668-4068F98E21D9}" srcOrd="0" destOrd="0" presId="urn:microsoft.com/office/officeart/2005/8/layout/hierarchy3"/>
    <dgm:cxn modelId="{8A6F4451-83E5-4E83-9BC2-99BE7E3685B0}" type="presOf" srcId="{23116A70-0D7A-4610-9A0C-CC29585B7697}" destId="{F3093D70-73C4-4961-A370-613DBBDF8040}" srcOrd="0" destOrd="0" presId="urn:microsoft.com/office/officeart/2005/8/layout/hierarchy3"/>
    <dgm:cxn modelId="{18670369-31E9-436A-8A5E-3B32B6920F7C}" srcId="{5ACF571B-A2B0-46FF-AFB0-EC86A159222D}" destId="{7F940327-CC6B-411D-B19F-70ABE23AA748}" srcOrd="0" destOrd="0" parTransId="{9C2BB8C4-F11B-4E3A-8888-19D31F8C2B63}" sibTransId="{E4BA4EA7-916F-4861-8DD4-C5E24C56261B}"/>
    <dgm:cxn modelId="{CEC9A1EF-60CB-453B-A6E3-2642062BE76B}" type="presOf" srcId="{B80FB668-59F6-4E3B-84DC-85B2DBF0F596}" destId="{196BD55C-D62D-4B4D-A488-1969D1CA5BA8}" srcOrd="0" destOrd="0" presId="urn:microsoft.com/office/officeart/2005/8/layout/hierarchy3"/>
    <dgm:cxn modelId="{50D2646A-43D8-43A1-9D3C-806D9B469BFF}" type="presOf" srcId="{B80FB668-59F6-4E3B-84DC-85B2DBF0F596}" destId="{3D487175-DB16-43DF-883E-ED4F5C0BC9C2}" srcOrd="1" destOrd="0" presId="urn:microsoft.com/office/officeart/2005/8/layout/hierarchy3"/>
    <dgm:cxn modelId="{F6AA47AB-2263-4CB7-A0C6-B259074B7045}" type="presOf" srcId="{546E07D8-FA3B-4404-ADCF-825465703C1E}" destId="{8BD3FA94-BBA0-44ED-B635-96AD3E82DD2F}" srcOrd="0" destOrd="0" presId="urn:microsoft.com/office/officeart/2005/8/layout/hierarchy3"/>
    <dgm:cxn modelId="{4EF8D532-251F-47BB-978C-0FA48BDF369E}" type="presOf" srcId="{5ACF571B-A2B0-46FF-AFB0-EC86A159222D}" destId="{A1DFD59B-5B1F-45C8-88A7-D1E763197988}" srcOrd="0" destOrd="0" presId="urn:microsoft.com/office/officeart/2005/8/layout/hierarchy3"/>
    <dgm:cxn modelId="{5045CA49-0961-4686-B17B-5E82245745D7}" srcId="{D8C41FC3-086A-4A2C-96D1-5A9EC5B7BA5C}" destId="{23116A70-0D7A-4610-9A0C-CC29585B7697}" srcOrd="0" destOrd="0" parTransId="{86C7FB0E-3CCB-4311-A2A2-002B751E6F8E}" sibTransId="{5BFC1563-F44B-48BD-B8F6-196EDD2625A7}"/>
    <dgm:cxn modelId="{844A38DD-2FE3-4860-B6AE-4AF1628F3999}" type="presOf" srcId="{86C7FB0E-3CCB-4311-A2A2-002B751E6F8E}" destId="{DE1C0442-950A-4C04-B68E-16C16BFC35B5}" srcOrd="0" destOrd="0" presId="urn:microsoft.com/office/officeart/2005/8/layout/hierarchy3"/>
    <dgm:cxn modelId="{6C84E693-53B6-4734-AFF4-0283BF2768E2}" type="presOf" srcId="{48A9228F-B236-422F-BF04-A15A3B37D13D}" destId="{742E767F-5FDE-45DF-9242-C313D4951B57}" srcOrd="0" destOrd="0" presId="urn:microsoft.com/office/officeart/2005/8/layout/hierarchy3"/>
    <dgm:cxn modelId="{A3DE5AF9-7EC2-4155-A60A-48A7C91305AD}" srcId="{546E07D8-FA3B-4404-ADCF-825465703C1E}" destId="{B80FB668-59F6-4E3B-84DC-85B2DBF0F596}" srcOrd="2" destOrd="0" parTransId="{F205F7E9-D9E5-404B-8AA5-7D6CD274CC01}" sibTransId="{3A29344D-CD11-4A2E-A3F2-BD0845CC9AE1}"/>
    <dgm:cxn modelId="{D76706D2-609B-4119-9A27-F3E2667396E0}" type="presParOf" srcId="{8BD3FA94-BBA0-44ED-B635-96AD3E82DD2F}" destId="{6DC88F1C-7FD7-45EB-8A40-3474C0085EF6}" srcOrd="0" destOrd="0" presId="urn:microsoft.com/office/officeart/2005/8/layout/hierarchy3"/>
    <dgm:cxn modelId="{8D1A2484-E2F1-41B5-A5E6-B04451561EC1}" type="presParOf" srcId="{6DC88F1C-7FD7-45EB-8A40-3474C0085EF6}" destId="{74610F94-6D88-434E-A8F7-883E01655024}" srcOrd="0" destOrd="0" presId="urn:microsoft.com/office/officeart/2005/8/layout/hierarchy3"/>
    <dgm:cxn modelId="{58C2FC98-A73B-4B51-8983-659C4ADB90CA}" type="presParOf" srcId="{74610F94-6D88-434E-A8F7-883E01655024}" destId="{A1DFD59B-5B1F-45C8-88A7-D1E763197988}" srcOrd="0" destOrd="0" presId="urn:microsoft.com/office/officeart/2005/8/layout/hierarchy3"/>
    <dgm:cxn modelId="{4A523DFB-E43B-4F22-8A77-242CEAC7D004}" type="presParOf" srcId="{74610F94-6D88-434E-A8F7-883E01655024}" destId="{F4002EBE-C714-4091-90E2-91C719C9E5B2}" srcOrd="1" destOrd="0" presId="urn:microsoft.com/office/officeart/2005/8/layout/hierarchy3"/>
    <dgm:cxn modelId="{A24CA0CB-A0BB-418F-ACF6-B265364936E4}" type="presParOf" srcId="{6DC88F1C-7FD7-45EB-8A40-3474C0085EF6}" destId="{1B11EA00-3646-4FD7-B46E-A158D37367E0}" srcOrd="1" destOrd="0" presId="urn:microsoft.com/office/officeart/2005/8/layout/hierarchy3"/>
    <dgm:cxn modelId="{74C70FFC-0442-4330-8382-766520CE1D65}" type="presParOf" srcId="{1B11EA00-3646-4FD7-B46E-A158D37367E0}" destId="{E6BA2F51-4864-4AFC-AF18-BD980BC834C5}" srcOrd="0" destOrd="0" presId="urn:microsoft.com/office/officeart/2005/8/layout/hierarchy3"/>
    <dgm:cxn modelId="{F1B8D515-751F-4A4A-873E-DAFC1185A423}" type="presParOf" srcId="{1B11EA00-3646-4FD7-B46E-A158D37367E0}" destId="{7097A744-BD32-4D11-9483-59F6719718E5}" srcOrd="1" destOrd="0" presId="urn:microsoft.com/office/officeart/2005/8/layout/hierarchy3"/>
    <dgm:cxn modelId="{8F4B1BCD-D16E-4FA2-B19E-F3A914C3A00F}" type="presParOf" srcId="{8BD3FA94-BBA0-44ED-B635-96AD3E82DD2F}" destId="{9B02A117-D435-4A8B-8F75-FBF2A5231A65}" srcOrd="1" destOrd="0" presId="urn:microsoft.com/office/officeart/2005/8/layout/hierarchy3"/>
    <dgm:cxn modelId="{076EE267-14C4-4B9D-A6FC-6611FF253BC8}" type="presParOf" srcId="{9B02A117-D435-4A8B-8F75-FBF2A5231A65}" destId="{52AE6EC2-53D1-4DB6-82F3-F112BA3D2A65}" srcOrd="0" destOrd="0" presId="urn:microsoft.com/office/officeart/2005/8/layout/hierarchy3"/>
    <dgm:cxn modelId="{BDAF2B80-B30C-4767-B9C7-8E84465DFC5D}" type="presParOf" srcId="{52AE6EC2-53D1-4DB6-82F3-F112BA3D2A65}" destId="{0DC0ED85-101A-4BD6-B440-F0524C44DA9D}" srcOrd="0" destOrd="0" presId="urn:microsoft.com/office/officeart/2005/8/layout/hierarchy3"/>
    <dgm:cxn modelId="{26D14A63-B942-4EA6-8C2E-74FB4C2209F5}" type="presParOf" srcId="{52AE6EC2-53D1-4DB6-82F3-F112BA3D2A65}" destId="{16ABE7CE-9E38-4A46-B3DD-762D3CE26F13}" srcOrd="1" destOrd="0" presId="urn:microsoft.com/office/officeart/2005/8/layout/hierarchy3"/>
    <dgm:cxn modelId="{6ED5A829-444A-42AB-AABB-E483E00AC1CE}" type="presParOf" srcId="{9B02A117-D435-4A8B-8F75-FBF2A5231A65}" destId="{69E79A0D-4A5F-4437-A567-9ED262EDBC9E}" srcOrd="1" destOrd="0" presId="urn:microsoft.com/office/officeart/2005/8/layout/hierarchy3"/>
    <dgm:cxn modelId="{43868A94-91C4-477C-8042-48B39AAABCE1}" type="presParOf" srcId="{69E79A0D-4A5F-4437-A567-9ED262EDBC9E}" destId="{DE1C0442-950A-4C04-B68E-16C16BFC35B5}" srcOrd="0" destOrd="0" presId="urn:microsoft.com/office/officeart/2005/8/layout/hierarchy3"/>
    <dgm:cxn modelId="{4E858CF4-14A7-498A-9062-E01B2C5FF403}" type="presParOf" srcId="{69E79A0D-4A5F-4437-A567-9ED262EDBC9E}" destId="{F3093D70-73C4-4961-A370-613DBBDF8040}" srcOrd="1" destOrd="0" presId="urn:microsoft.com/office/officeart/2005/8/layout/hierarchy3"/>
    <dgm:cxn modelId="{B08F4B99-60EE-4F82-975D-A279F623638C}" type="presParOf" srcId="{8BD3FA94-BBA0-44ED-B635-96AD3E82DD2F}" destId="{C12ABD94-A14D-4303-828E-B0898D9ACBD7}" srcOrd="2" destOrd="0" presId="urn:microsoft.com/office/officeart/2005/8/layout/hierarchy3"/>
    <dgm:cxn modelId="{258A439F-9183-429C-8E6F-8274083943C9}" type="presParOf" srcId="{C12ABD94-A14D-4303-828E-B0898D9ACBD7}" destId="{2D7D970A-66FF-4108-8E61-8C91200AB20B}" srcOrd="0" destOrd="0" presId="urn:microsoft.com/office/officeart/2005/8/layout/hierarchy3"/>
    <dgm:cxn modelId="{1C218ECD-2CBD-44AE-B3D4-B807B40DBF2E}" type="presParOf" srcId="{2D7D970A-66FF-4108-8E61-8C91200AB20B}" destId="{196BD55C-D62D-4B4D-A488-1969D1CA5BA8}" srcOrd="0" destOrd="0" presId="urn:microsoft.com/office/officeart/2005/8/layout/hierarchy3"/>
    <dgm:cxn modelId="{4B034497-B0EB-42CE-BE21-02788A5F9D92}" type="presParOf" srcId="{2D7D970A-66FF-4108-8E61-8C91200AB20B}" destId="{3D487175-DB16-43DF-883E-ED4F5C0BC9C2}" srcOrd="1" destOrd="0" presId="urn:microsoft.com/office/officeart/2005/8/layout/hierarchy3"/>
    <dgm:cxn modelId="{E3C4A904-F36C-4066-A60D-431E7DA67480}" type="presParOf" srcId="{C12ABD94-A14D-4303-828E-B0898D9ACBD7}" destId="{64B0F779-4A10-4E0A-B348-846380D6EBAB}" srcOrd="1" destOrd="0" presId="urn:microsoft.com/office/officeart/2005/8/layout/hierarchy3"/>
    <dgm:cxn modelId="{0AD0AA56-5F49-4069-9397-209147ED1C98}" type="presParOf" srcId="{64B0F779-4A10-4E0A-B348-846380D6EBAB}" destId="{F64E5F48-C124-4AD7-B668-4068F98E21D9}" srcOrd="0" destOrd="0" presId="urn:microsoft.com/office/officeart/2005/8/layout/hierarchy3"/>
    <dgm:cxn modelId="{AD9F432E-43B4-4592-AC91-43A7DB05A7D0}" type="presParOf" srcId="{64B0F779-4A10-4E0A-B348-846380D6EBAB}" destId="{742E767F-5FDE-45DF-9242-C313D4951B57}"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613D4B10-CF83-4E11-9511-788F0EC4D6BD}" type="doc">
      <dgm:prSet loTypeId="urn:microsoft.com/office/officeart/2005/8/layout/process5" loCatId="process" qsTypeId="urn:microsoft.com/office/officeart/2005/8/quickstyle/simple3" qsCatId="simple" csTypeId="urn:microsoft.com/office/officeart/2005/8/colors/accent2_3" csCatId="accent2" phldr="1"/>
      <dgm:spPr/>
      <dgm:t>
        <a:bodyPr/>
        <a:lstStyle/>
        <a:p>
          <a:endParaRPr lang="es-EC"/>
        </a:p>
      </dgm:t>
    </dgm:pt>
    <dgm:pt modelId="{49D6CF73-03FF-44AE-8008-4A33F0F10184}">
      <dgm:prSet phldrT="[Texto]"/>
      <dgm:spPr/>
      <dgm:t>
        <a:bodyPr/>
        <a:lstStyle/>
        <a:p>
          <a:r>
            <a:rPr lang="es-EC" dirty="0" smtClean="0"/>
            <a:t>La correlación entre dos variables se define como el grado o nivel de asociación que poseen ambas. </a:t>
          </a:r>
          <a:endParaRPr lang="es-EC" dirty="0"/>
        </a:p>
      </dgm:t>
    </dgm:pt>
    <dgm:pt modelId="{BE854501-1BA8-4549-B347-B0F8DC731B5E}" type="parTrans" cxnId="{630CD76D-40E3-4BEB-A05B-92207DFFFBFC}">
      <dgm:prSet/>
      <dgm:spPr/>
      <dgm:t>
        <a:bodyPr/>
        <a:lstStyle/>
        <a:p>
          <a:endParaRPr lang="es-EC"/>
        </a:p>
      </dgm:t>
    </dgm:pt>
    <dgm:pt modelId="{470C0602-F0A2-4FCB-B1E0-226C51183029}" type="sibTrans" cxnId="{630CD76D-40E3-4BEB-A05B-92207DFFFBFC}">
      <dgm:prSet/>
      <dgm:spPr/>
      <dgm:t>
        <a:bodyPr/>
        <a:lstStyle/>
        <a:p>
          <a:endParaRPr lang="es-EC"/>
        </a:p>
      </dgm:t>
    </dgm:pt>
    <dgm:pt modelId="{2A651CA9-A4E5-43CB-AD63-5733BC04304A}">
      <dgm:prSet phldrT="[Texto]"/>
      <dgm:spPr/>
      <dgm:t>
        <a:bodyPr/>
        <a:lstStyle/>
        <a:p>
          <a:r>
            <a:rPr lang="es-EC" dirty="0" smtClean="0"/>
            <a:t>Este nivel de asociación esta expresado por un valor entre -1 y 1 que lo llamamos coeficiente de correlación. </a:t>
          </a:r>
          <a:endParaRPr lang="es-EC" dirty="0"/>
        </a:p>
      </dgm:t>
    </dgm:pt>
    <dgm:pt modelId="{D6747736-E336-476A-88E7-04F9F6474F9C}" type="parTrans" cxnId="{0301B1A0-8D3B-4064-8206-73302F431675}">
      <dgm:prSet/>
      <dgm:spPr/>
      <dgm:t>
        <a:bodyPr/>
        <a:lstStyle/>
        <a:p>
          <a:endParaRPr lang="es-EC"/>
        </a:p>
      </dgm:t>
    </dgm:pt>
    <dgm:pt modelId="{08751D4D-F81B-4BDA-9978-70D53B27033D}" type="sibTrans" cxnId="{0301B1A0-8D3B-4064-8206-73302F431675}">
      <dgm:prSet/>
      <dgm:spPr/>
      <dgm:t>
        <a:bodyPr/>
        <a:lstStyle/>
        <a:p>
          <a:endParaRPr lang="es-EC"/>
        </a:p>
      </dgm:t>
    </dgm:pt>
    <dgm:pt modelId="{41A24CD8-8464-4D16-AE5F-FF92DC589FD6}">
      <dgm:prSet phldrT="[Texto]"/>
      <dgm:spPr/>
      <dgm:t>
        <a:bodyPr/>
        <a:lstStyle/>
        <a:p>
          <a:r>
            <a:rPr lang="es-EC" dirty="0" smtClean="0"/>
            <a:t>Si nuestro coeficiente resulta negativo, significa que una de las variables tiende a disminuir cuando la otra aumenta</a:t>
          </a:r>
          <a:endParaRPr lang="es-EC" dirty="0"/>
        </a:p>
      </dgm:t>
    </dgm:pt>
    <dgm:pt modelId="{97AF7EBC-23C1-49FC-BC4F-0CD88AE06A4E}" type="parTrans" cxnId="{3C897CF6-0427-4AE7-9DDA-5BD0D9FEEABD}">
      <dgm:prSet/>
      <dgm:spPr/>
      <dgm:t>
        <a:bodyPr/>
        <a:lstStyle/>
        <a:p>
          <a:endParaRPr lang="es-EC"/>
        </a:p>
      </dgm:t>
    </dgm:pt>
    <dgm:pt modelId="{10C26B7A-DF8A-4D64-B955-953F482F43F4}" type="sibTrans" cxnId="{3C897CF6-0427-4AE7-9DDA-5BD0D9FEEABD}">
      <dgm:prSet/>
      <dgm:spPr/>
      <dgm:t>
        <a:bodyPr/>
        <a:lstStyle/>
        <a:p>
          <a:endParaRPr lang="es-EC"/>
        </a:p>
      </dgm:t>
    </dgm:pt>
    <dgm:pt modelId="{25EA41A4-ECB4-4123-B7FE-4C34860BE12F}">
      <dgm:prSet phldrT="[Texto]"/>
      <dgm:spPr/>
      <dgm:t>
        <a:bodyPr/>
        <a:lstStyle/>
        <a:p>
          <a:r>
            <a:rPr lang="es-EC" dirty="0" smtClean="0"/>
            <a:t>A esto llamamos una correlación negativa, que corresponde a un valor negativo en análisis de regresión. </a:t>
          </a:r>
          <a:endParaRPr lang="es-EC" dirty="0"/>
        </a:p>
      </dgm:t>
    </dgm:pt>
    <dgm:pt modelId="{EB04E907-F924-404B-9596-C14617D5479C}" type="parTrans" cxnId="{47A2AD39-35F3-4D56-835D-5DC610529646}">
      <dgm:prSet/>
      <dgm:spPr/>
      <dgm:t>
        <a:bodyPr/>
        <a:lstStyle/>
        <a:p>
          <a:endParaRPr lang="es-EC"/>
        </a:p>
      </dgm:t>
    </dgm:pt>
    <dgm:pt modelId="{AF0799AB-5731-4145-9DF5-85F91936CF1A}" type="sibTrans" cxnId="{47A2AD39-35F3-4D56-835D-5DC610529646}">
      <dgm:prSet/>
      <dgm:spPr/>
      <dgm:t>
        <a:bodyPr/>
        <a:lstStyle/>
        <a:p>
          <a:endParaRPr lang="es-EC"/>
        </a:p>
      </dgm:t>
    </dgm:pt>
    <dgm:pt modelId="{B33B8572-0832-4ACE-889D-92A950245117}">
      <dgm:prSet phldrT="[Texto]"/>
      <dgm:spPr/>
      <dgm:t>
        <a:bodyPr/>
        <a:lstStyle/>
        <a:p>
          <a:r>
            <a:rPr lang="es-EC" dirty="0" smtClean="0"/>
            <a:t>Cuando el coeficiente (r) es positivo, tenemos una relación directa entre variables</a:t>
          </a:r>
          <a:endParaRPr lang="es-EC" dirty="0"/>
        </a:p>
      </dgm:t>
    </dgm:pt>
    <dgm:pt modelId="{DE92D7E6-D2CA-4FBC-8FC4-CD5EC2C236EC}" type="parTrans" cxnId="{A889CCEE-2E01-4F3B-B77A-714CE4856D77}">
      <dgm:prSet/>
      <dgm:spPr/>
      <dgm:t>
        <a:bodyPr/>
        <a:lstStyle/>
        <a:p>
          <a:endParaRPr lang="es-EC"/>
        </a:p>
      </dgm:t>
    </dgm:pt>
    <dgm:pt modelId="{26B7304B-6CAD-4C03-AAEC-48BAE578160D}" type="sibTrans" cxnId="{A889CCEE-2E01-4F3B-B77A-714CE4856D77}">
      <dgm:prSet/>
      <dgm:spPr/>
      <dgm:t>
        <a:bodyPr/>
        <a:lstStyle/>
        <a:p>
          <a:endParaRPr lang="es-EC"/>
        </a:p>
      </dgm:t>
    </dgm:pt>
    <dgm:pt modelId="{48383BE0-C482-40BA-8E32-95B9AE03B8BB}">
      <dgm:prSet phldrT="[Texto]"/>
      <dgm:spPr/>
      <dgm:t>
        <a:bodyPr/>
        <a:lstStyle/>
        <a:p>
          <a:r>
            <a:rPr lang="es-EC" dirty="0" smtClean="0"/>
            <a:t>Es decir que cuando incrementa una variable, la otra se hace mayor</a:t>
          </a:r>
          <a:endParaRPr lang="es-EC" dirty="0"/>
        </a:p>
      </dgm:t>
    </dgm:pt>
    <dgm:pt modelId="{6C16B38A-8E4B-4D96-9398-FC9853313C31}" type="parTrans" cxnId="{202495C9-6223-4273-97E2-B1854C49F162}">
      <dgm:prSet/>
      <dgm:spPr/>
      <dgm:t>
        <a:bodyPr/>
        <a:lstStyle/>
        <a:p>
          <a:endParaRPr lang="es-EC"/>
        </a:p>
      </dgm:t>
    </dgm:pt>
    <dgm:pt modelId="{33B487A1-35BE-45AE-8EE9-81683C2F2970}" type="sibTrans" cxnId="{202495C9-6223-4273-97E2-B1854C49F162}">
      <dgm:prSet/>
      <dgm:spPr/>
      <dgm:t>
        <a:bodyPr/>
        <a:lstStyle/>
        <a:p>
          <a:endParaRPr lang="es-EC"/>
        </a:p>
      </dgm:t>
    </dgm:pt>
    <dgm:pt modelId="{EB61EAAF-8128-4559-8E0E-116E22DC94BC}" type="pres">
      <dgm:prSet presAssocID="{613D4B10-CF83-4E11-9511-788F0EC4D6BD}" presName="diagram" presStyleCnt="0">
        <dgm:presLayoutVars>
          <dgm:dir/>
          <dgm:resizeHandles val="exact"/>
        </dgm:presLayoutVars>
      </dgm:prSet>
      <dgm:spPr/>
      <dgm:t>
        <a:bodyPr/>
        <a:lstStyle/>
        <a:p>
          <a:endParaRPr lang="es-EC"/>
        </a:p>
      </dgm:t>
    </dgm:pt>
    <dgm:pt modelId="{5F88F62A-1201-4824-8917-ACCF1EE96B1E}" type="pres">
      <dgm:prSet presAssocID="{49D6CF73-03FF-44AE-8008-4A33F0F10184}" presName="node" presStyleLbl="node1" presStyleIdx="0" presStyleCnt="6">
        <dgm:presLayoutVars>
          <dgm:bulletEnabled val="1"/>
        </dgm:presLayoutVars>
      </dgm:prSet>
      <dgm:spPr/>
      <dgm:t>
        <a:bodyPr/>
        <a:lstStyle/>
        <a:p>
          <a:endParaRPr lang="es-EC"/>
        </a:p>
      </dgm:t>
    </dgm:pt>
    <dgm:pt modelId="{8CCF9F48-86AE-4E46-9793-747378A499CF}" type="pres">
      <dgm:prSet presAssocID="{470C0602-F0A2-4FCB-B1E0-226C51183029}" presName="sibTrans" presStyleLbl="sibTrans2D1" presStyleIdx="0" presStyleCnt="5"/>
      <dgm:spPr/>
      <dgm:t>
        <a:bodyPr/>
        <a:lstStyle/>
        <a:p>
          <a:endParaRPr lang="es-EC"/>
        </a:p>
      </dgm:t>
    </dgm:pt>
    <dgm:pt modelId="{C94F7BD7-56C1-4F60-8083-F429ADE24284}" type="pres">
      <dgm:prSet presAssocID="{470C0602-F0A2-4FCB-B1E0-226C51183029}" presName="connectorText" presStyleLbl="sibTrans2D1" presStyleIdx="0" presStyleCnt="5"/>
      <dgm:spPr/>
      <dgm:t>
        <a:bodyPr/>
        <a:lstStyle/>
        <a:p>
          <a:endParaRPr lang="es-EC"/>
        </a:p>
      </dgm:t>
    </dgm:pt>
    <dgm:pt modelId="{B487F113-19E5-4A8B-9B1C-CBE06B5AC952}" type="pres">
      <dgm:prSet presAssocID="{2A651CA9-A4E5-43CB-AD63-5733BC04304A}" presName="node" presStyleLbl="node1" presStyleIdx="1" presStyleCnt="6">
        <dgm:presLayoutVars>
          <dgm:bulletEnabled val="1"/>
        </dgm:presLayoutVars>
      </dgm:prSet>
      <dgm:spPr/>
      <dgm:t>
        <a:bodyPr/>
        <a:lstStyle/>
        <a:p>
          <a:endParaRPr lang="es-EC"/>
        </a:p>
      </dgm:t>
    </dgm:pt>
    <dgm:pt modelId="{CA980DEA-DFDC-4B10-9A82-4369C58C9FF2}" type="pres">
      <dgm:prSet presAssocID="{08751D4D-F81B-4BDA-9978-70D53B27033D}" presName="sibTrans" presStyleLbl="sibTrans2D1" presStyleIdx="1" presStyleCnt="5"/>
      <dgm:spPr/>
      <dgm:t>
        <a:bodyPr/>
        <a:lstStyle/>
        <a:p>
          <a:endParaRPr lang="es-EC"/>
        </a:p>
      </dgm:t>
    </dgm:pt>
    <dgm:pt modelId="{86BC2CF1-6155-45C7-8EBA-34FBFA935707}" type="pres">
      <dgm:prSet presAssocID="{08751D4D-F81B-4BDA-9978-70D53B27033D}" presName="connectorText" presStyleLbl="sibTrans2D1" presStyleIdx="1" presStyleCnt="5"/>
      <dgm:spPr/>
      <dgm:t>
        <a:bodyPr/>
        <a:lstStyle/>
        <a:p>
          <a:endParaRPr lang="es-EC"/>
        </a:p>
      </dgm:t>
    </dgm:pt>
    <dgm:pt modelId="{DE96F6C9-8810-46D3-8063-EEE7D3AD73CB}" type="pres">
      <dgm:prSet presAssocID="{41A24CD8-8464-4D16-AE5F-FF92DC589FD6}" presName="node" presStyleLbl="node1" presStyleIdx="2" presStyleCnt="6">
        <dgm:presLayoutVars>
          <dgm:bulletEnabled val="1"/>
        </dgm:presLayoutVars>
      </dgm:prSet>
      <dgm:spPr/>
      <dgm:t>
        <a:bodyPr/>
        <a:lstStyle/>
        <a:p>
          <a:endParaRPr lang="es-EC"/>
        </a:p>
      </dgm:t>
    </dgm:pt>
    <dgm:pt modelId="{D3ACBCEC-8379-4F70-9DB5-80A55B875311}" type="pres">
      <dgm:prSet presAssocID="{10C26B7A-DF8A-4D64-B955-953F482F43F4}" presName="sibTrans" presStyleLbl="sibTrans2D1" presStyleIdx="2" presStyleCnt="5"/>
      <dgm:spPr/>
      <dgm:t>
        <a:bodyPr/>
        <a:lstStyle/>
        <a:p>
          <a:endParaRPr lang="es-EC"/>
        </a:p>
      </dgm:t>
    </dgm:pt>
    <dgm:pt modelId="{9E13096D-AE30-4C00-98AA-FFDBF5B0F80B}" type="pres">
      <dgm:prSet presAssocID="{10C26B7A-DF8A-4D64-B955-953F482F43F4}" presName="connectorText" presStyleLbl="sibTrans2D1" presStyleIdx="2" presStyleCnt="5"/>
      <dgm:spPr/>
      <dgm:t>
        <a:bodyPr/>
        <a:lstStyle/>
        <a:p>
          <a:endParaRPr lang="es-EC"/>
        </a:p>
      </dgm:t>
    </dgm:pt>
    <dgm:pt modelId="{AC97455F-D34D-4B41-9A43-93B704AA81BB}" type="pres">
      <dgm:prSet presAssocID="{25EA41A4-ECB4-4123-B7FE-4C34860BE12F}" presName="node" presStyleLbl="node1" presStyleIdx="3" presStyleCnt="6">
        <dgm:presLayoutVars>
          <dgm:bulletEnabled val="1"/>
        </dgm:presLayoutVars>
      </dgm:prSet>
      <dgm:spPr/>
      <dgm:t>
        <a:bodyPr/>
        <a:lstStyle/>
        <a:p>
          <a:endParaRPr lang="es-EC"/>
        </a:p>
      </dgm:t>
    </dgm:pt>
    <dgm:pt modelId="{87ED9B0A-1C32-4B6A-AD6E-71F2E051900D}" type="pres">
      <dgm:prSet presAssocID="{AF0799AB-5731-4145-9DF5-85F91936CF1A}" presName="sibTrans" presStyleLbl="sibTrans2D1" presStyleIdx="3" presStyleCnt="5"/>
      <dgm:spPr/>
      <dgm:t>
        <a:bodyPr/>
        <a:lstStyle/>
        <a:p>
          <a:endParaRPr lang="es-EC"/>
        </a:p>
      </dgm:t>
    </dgm:pt>
    <dgm:pt modelId="{5BD4C0A0-06DD-45FE-AFD2-3FCF3347ED5B}" type="pres">
      <dgm:prSet presAssocID="{AF0799AB-5731-4145-9DF5-85F91936CF1A}" presName="connectorText" presStyleLbl="sibTrans2D1" presStyleIdx="3" presStyleCnt="5"/>
      <dgm:spPr/>
      <dgm:t>
        <a:bodyPr/>
        <a:lstStyle/>
        <a:p>
          <a:endParaRPr lang="es-EC"/>
        </a:p>
      </dgm:t>
    </dgm:pt>
    <dgm:pt modelId="{F473E628-EBA5-44CB-8DB0-A359ED44925B}" type="pres">
      <dgm:prSet presAssocID="{B33B8572-0832-4ACE-889D-92A950245117}" presName="node" presStyleLbl="node1" presStyleIdx="4" presStyleCnt="6">
        <dgm:presLayoutVars>
          <dgm:bulletEnabled val="1"/>
        </dgm:presLayoutVars>
      </dgm:prSet>
      <dgm:spPr/>
      <dgm:t>
        <a:bodyPr/>
        <a:lstStyle/>
        <a:p>
          <a:endParaRPr lang="es-EC"/>
        </a:p>
      </dgm:t>
    </dgm:pt>
    <dgm:pt modelId="{3A890EC3-5C7F-4DB1-BDC7-F9FFE7047419}" type="pres">
      <dgm:prSet presAssocID="{26B7304B-6CAD-4C03-AAEC-48BAE578160D}" presName="sibTrans" presStyleLbl="sibTrans2D1" presStyleIdx="4" presStyleCnt="5"/>
      <dgm:spPr/>
      <dgm:t>
        <a:bodyPr/>
        <a:lstStyle/>
        <a:p>
          <a:endParaRPr lang="es-EC"/>
        </a:p>
      </dgm:t>
    </dgm:pt>
    <dgm:pt modelId="{F9FBA723-4E25-450C-B229-09A0C36CF6FE}" type="pres">
      <dgm:prSet presAssocID="{26B7304B-6CAD-4C03-AAEC-48BAE578160D}" presName="connectorText" presStyleLbl="sibTrans2D1" presStyleIdx="4" presStyleCnt="5"/>
      <dgm:spPr/>
      <dgm:t>
        <a:bodyPr/>
        <a:lstStyle/>
        <a:p>
          <a:endParaRPr lang="es-EC"/>
        </a:p>
      </dgm:t>
    </dgm:pt>
    <dgm:pt modelId="{D48791B5-0046-43FE-A17D-F9F03C4E2431}" type="pres">
      <dgm:prSet presAssocID="{48383BE0-C482-40BA-8E32-95B9AE03B8BB}" presName="node" presStyleLbl="node1" presStyleIdx="5" presStyleCnt="6">
        <dgm:presLayoutVars>
          <dgm:bulletEnabled val="1"/>
        </dgm:presLayoutVars>
      </dgm:prSet>
      <dgm:spPr/>
      <dgm:t>
        <a:bodyPr/>
        <a:lstStyle/>
        <a:p>
          <a:endParaRPr lang="es-EC"/>
        </a:p>
      </dgm:t>
    </dgm:pt>
  </dgm:ptLst>
  <dgm:cxnLst>
    <dgm:cxn modelId="{F2206657-6B8C-4615-979C-9D3CFF35684F}" type="presOf" srcId="{08751D4D-F81B-4BDA-9978-70D53B27033D}" destId="{86BC2CF1-6155-45C7-8EBA-34FBFA935707}" srcOrd="1" destOrd="0" presId="urn:microsoft.com/office/officeart/2005/8/layout/process5"/>
    <dgm:cxn modelId="{630CD76D-40E3-4BEB-A05B-92207DFFFBFC}" srcId="{613D4B10-CF83-4E11-9511-788F0EC4D6BD}" destId="{49D6CF73-03FF-44AE-8008-4A33F0F10184}" srcOrd="0" destOrd="0" parTransId="{BE854501-1BA8-4549-B347-B0F8DC731B5E}" sibTransId="{470C0602-F0A2-4FCB-B1E0-226C51183029}"/>
    <dgm:cxn modelId="{958A6F1F-BEDB-4A45-BEFC-DC40DD0BF895}" type="presOf" srcId="{48383BE0-C482-40BA-8E32-95B9AE03B8BB}" destId="{D48791B5-0046-43FE-A17D-F9F03C4E2431}" srcOrd="0" destOrd="0" presId="urn:microsoft.com/office/officeart/2005/8/layout/process5"/>
    <dgm:cxn modelId="{BE6AB11D-D424-4371-AAC8-A0E39EE2147C}" type="presOf" srcId="{10C26B7A-DF8A-4D64-B955-953F482F43F4}" destId="{D3ACBCEC-8379-4F70-9DB5-80A55B875311}" srcOrd="0" destOrd="0" presId="urn:microsoft.com/office/officeart/2005/8/layout/process5"/>
    <dgm:cxn modelId="{3C897CF6-0427-4AE7-9DDA-5BD0D9FEEABD}" srcId="{613D4B10-CF83-4E11-9511-788F0EC4D6BD}" destId="{41A24CD8-8464-4D16-AE5F-FF92DC589FD6}" srcOrd="2" destOrd="0" parTransId="{97AF7EBC-23C1-49FC-BC4F-0CD88AE06A4E}" sibTransId="{10C26B7A-DF8A-4D64-B955-953F482F43F4}"/>
    <dgm:cxn modelId="{4BA04F26-BD5F-4A36-B76E-AE956AB6FC28}" type="presOf" srcId="{B33B8572-0832-4ACE-889D-92A950245117}" destId="{F473E628-EBA5-44CB-8DB0-A359ED44925B}" srcOrd="0" destOrd="0" presId="urn:microsoft.com/office/officeart/2005/8/layout/process5"/>
    <dgm:cxn modelId="{47A2AD39-35F3-4D56-835D-5DC610529646}" srcId="{613D4B10-CF83-4E11-9511-788F0EC4D6BD}" destId="{25EA41A4-ECB4-4123-B7FE-4C34860BE12F}" srcOrd="3" destOrd="0" parTransId="{EB04E907-F924-404B-9596-C14617D5479C}" sibTransId="{AF0799AB-5731-4145-9DF5-85F91936CF1A}"/>
    <dgm:cxn modelId="{1FD45EA0-4546-492C-9B9F-5710E30EAAE7}" type="presOf" srcId="{AF0799AB-5731-4145-9DF5-85F91936CF1A}" destId="{87ED9B0A-1C32-4B6A-AD6E-71F2E051900D}" srcOrd="0" destOrd="0" presId="urn:microsoft.com/office/officeart/2005/8/layout/process5"/>
    <dgm:cxn modelId="{C10CC504-542F-458B-9D0E-08B5B1588D0F}" type="presOf" srcId="{470C0602-F0A2-4FCB-B1E0-226C51183029}" destId="{C94F7BD7-56C1-4F60-8083-F429ADE24284}" srcOrd="1" destOrd="0" presId="urn:microsoft.com/office/officeart/2005/8/layout/process5"/>
    <dgm:cxn modelId="{8A0AD0F7-C914-43D4-ACBC-90917C173C9E}" type="presOf" srcId="{41A24CD8-8464-4D16-AE5F-FF92DC589FD6}" destId="{DE96F6C9-8810-46D3-8063-EEE7D3AD73CB}" srcOrd="0" destOrd="0" presId="urn:microsoft.com/office/officeart/2005/8/layout/process5"/>
    <dgm:cxn modelId="{C62CCFBC-675C-41B8-8098-951F4FB90468}" type="presOf" srcId="{08751D4D-F81B-4BDA-9978-70D53B27033D}" destId="{CA980DEA-DFDC-4B10-9A82-4369C58C9FF2}" srcOrd="0" destOrd="0" presId="urn:microsoft.com/office/officeart/2005/8/layout/process5"/>
    <dgm:cxn modelId="{9E363C44-3EFF-47C1-8BA1-B22DA31344EE}" type="presOf" srcId="{25EA41A4-ECB4-4123-B7FE-4C34860BE12F}" destId="{AC97455F-D34D-4B41-9A43-93B704AA81BB}" srcOrd="0" destOrd="0" presId="urn:microsoft.com/office/officeart/2005/8/layout/process5"/>
    <dgm:cxn modelId="{1CA9B23E-DFAF-471B-919C-F4F2F799DBC6}" type="presOf" srcId="{613D4B10-CF83-4E11-9511-788F0EC4D6BD}" destId="{EB61EAAF-8128-4559-8E0E-116E22DC94BC}" srcOrd="0" destOrd="0" presId="urn:microsoft.com/office/officeart/2005/8/layout/process5"/>
    <dgm:cxn modelId="{FAC9E6BE-BB7C-4ABC-A28D-62AF61B68778}" type="presOf" srcId="{AF0799AB-5731-4145-9DF5-85F91936CF1A}" destId="{5BD4C0A0-06DD-45FE-AFD2-3FCF3347ED5B}" srcOrd="1" destOrd="0" presId="urn:microsoft.com/office/officeart/2005/8/layout/process5"/>
    <dgm:cxn modelId="{202495C9-6223-4273-97E2-B1854C49F162}" srcId="{613D4B10-CF83-4E11-9511-788F0EC4D6BD}" destId="{48383BE0-C482-40BA-8E32-95B9AE03B8BB}" srcOrd="5" destOrd="0" parTransId="{6C16B38A-8E4B-4D96-9398-FC9853313C31}" sibTransId="{33B487A1-35BE-45AE-8EE9-81683C2F2970}"/>
    <dgm:cxn modelId="{331D8F14-2282-425B-AFBA-4B6B951042FE}" type="presOf" srcId="{470C0602-F0A2-4FCB-B1E0-226C51183029}" destId="{8CCF9F48-86AE-4E46-9793-747378A499CF}" srcOrd="0" destOrd="0" presId="urn:microsoft.com/office/officeart/2005/8/layout/process5"/>
    <dgm:cxn modelId="{902325E7-8655-413B-9447-C61CAC35C0A3}" type="presOf" srcId="{26B7304B-6CAD-4C03-AAEC-48BAE578160D}" destId="{3A890EC3-5C7F-4DB1-BDC7-F9FFE7047419}" srcOrd="0" destOrd="0" presId="urn:microsoft.com/office/officeart/2005/8/layout/process5"/>
    <dgm:cxn modelId="{54FBB168-5E57-4643-A79D-4F0173486CD9}" type="presOf" srcId="{26B7304B-6CAD-4C03-AAEC-48BAE578160D}" destId="{F9FBA723-4E25-450C-B229-09A0C36CF6FE}" srcOrd="1" destOrd="0" presId="urn:microsoft.com/office/officeart/2005/8/layout/process5"/>
    <dgm:cxn modelId="{D526FD07-B76C-4167-8680-4A4F891A2462}" type="presOf" srcId="{49D6CF73-03FF-44AE-8008-4A33F0F10184}" destId="{5F88F62A-1201-4824-8917-ACCF1EE96B1E}" srcOrd="0" destOrd="0" presId="urn:microsoft.com/office/officeart/2005/8/layout/process5"/>
    <dgm:cxn modelId="{A889CCEE-2E01-4F3B-B77A-714CE4856D77}" srcId="{613D4B10-CF83-4E11-9511-788F0EC4D6BD}" destId="{B33B8572-0832-4ACE-889D-92A950245117}" srcOrd="4" destOrd="0" parTransId="{DE92D7E6-D2CA-4FBC-8FC4-CD5EC2C236EC}" sibTransId="{26B7304B-6CAD-4C03-AAEC-48BAE578160D}"/>
    <dgm:cxn modelId="{0301B1A0-8D3B-4064-8206-73302F431675}" srcId="{613D4B10-CF83-4E11-9511-788F0EC4D6BD}" destId="{2A651CA9-A4E5-43CB-AD63-5733BC04304A}" srcOrd="1" destOrd="0" parTransId="{D6747736-E336-476A-88E7-04F9F6474F9C}" sibTransId="{08751D4D-F81B-4BDA-9978-70D53B27033D}"/>
    <dgm:cxn modelId="{35FF6F75-B0BF-4F9C-A60A-A39659D9957F}" type="presOf" srcId="{10C26B7A-DF8A-4D64-B955-953F482F43F4}" destId="{9E13096D-AE30-4C00-98AA-FFDBF5B0F80B}" srcOrd="1" destOrd="0" presId="urn:microsoft.com/office/officeart/2005/8/layout/process5"/>
    <dgm:cxn modelId="{7CF6EBD2-BA32-4299-AB1F-292820C26D0F}" type="presOf" srcId="{2A651CA9-A4E5-43CB-AD63-5733BC04304A}" destId="{B487F113-19E5-4A8B-9B1C-CBE06B5AC952}" srcOrd="0" destOrd="0" presId="urn:microsoft.com/office/officeart/2005/8/layout/process5"/>
    <dgm:cxn modelId="{6154CF8F-41DD-4BCA-989E-752D54CA8E6A}" type="presParOf" srcId="{EB61EAAF-8128-4559-8E0E-116E22DC94BC}" destId="{5F88F62A-1201-4824-8917-ACCF1EE96B1E}" srcOrd="0" destOrd="0" presId="urn:microsoft.com/office/officeart/2005/8/layout/process5"/>
    <dgm:cxn modelId="{7A3087AB-FB9B-4F5F-B510-0C22E18ED45F}" type="presParOf" srcId="{EB61EAAF-8128-4559-8E0E-116E22DC94BC}" destId="{8CCF9F48-86AE-4E46-9793-747378A499CF}" srcOrd="1" destOrd="0" presId="urn:microsoft.com/office/officeart/2005/8/layout/process5"/>
    <dgm:cxn modelId="{17D4753A-4E8C-444D-A499-318C305A7D59}" type="presParOf" srcId="{8CCF9F48-86AE-4E46-9793-747378A499CF}" destId="{C94F7BD7-56C1-4F60-8083-F429ADE24284}" srcOrd="0" destOrd="0" presId="urn:microsoft.com/office/officeart/2005/8/layout/process5"/>
    <dgm:cxn modelId="{EB482065-93DB-4FC9-BE1B-84E48C0273DE}" type="presParOf" srcId="{EB61EAAF-8128-4559-8E0E-116E22DC94BC}" destId="{B487F113-19E5-4A8B-9B1C-CBE06B5AC952}" srcOrd="2" destOrd="0" presId="urn:microsoft.com/office/officeart/2005/8/layout/process5"/>
    <dgm:cxn modelId="{13542223-788A-4C01-8922-53B9010EBDEC}" type="presParOf" srcId="{EB61EAAF-8128-4559-8E0E-116E22DC94BC}" destId="{CA980DEA-DFDC-4B10-9A82-4369C58C9FF2}" srcOrd="3" destOrd="0" presId="urn:microsoft.com/office/officeart/2005/8/layout/process5"/>
    <dgm:cxn modelId="{CB44BCED-E339-4880-9AFB-5009525664D9}" type="presParOf" srcId="{CA980DEA-DFDC-4B10-9A82-4369C58C9FF2}" destId="{86BC2CF1-6155-45C7-8EBA-34FBFA935707}" srcOrd="0" destOrd="0" presId="urn:microsoft.com/office/officeart/2005/8/layout/process5"/>
    <dgm:cxn modelId="{E8750011-E27A-410D-A550-E3EEC05BFC13}" type="presParOf" srcId="{EB61EAAF-8128-4559-8E0E-116E22DC94BC}" destId="{DE96F6C9-8810-46D3-8063-EEE7D3AD73CB}" srcOrd="4" destOrd="0" presId="urn:microsoft.com/office/officeart/2005/8/layout/process5"/>
    <dgm:cxn modelId="{84416979-DC82-42D3-B586-D1E5589F59AF}" type="presParOf" srcId="{EB61EAAF-8128-4559-8E0E-116E22DC94BC}" destId="{D3ACBCEC-8379-4F70-9DB5-80A55B875311}" srcOrd="5" destOrd="0" presId="urn:microsoft.com/office/officeart/2005/8/layout/process5"/>
    <dgm:cxn modelId="{E233F4FC-B1BC-4E95-A20D-A28E94C74BB3}" type="presParOf" srcId="{D3ACBCEC-8379-4F70-9DB5-80A55B875311}" destId="{9E13096D-AE30-4C00-98AA-FFDBF5B0F80B}" srcOrd="0" destOrd="0" presId="urn:microsoft.com/office/officeart/2005/8/layout/process5"/>
    <dgm:cxn modelId="{71C72242-366E-442F-AFD3-D917B87F33D9}" type="presParOf" srcId="{EB61EAAF-8128-4559-8E0E-116E22DC94BC}" destId="{AC97455F-D34D-4B41-9A43-93B704AA81BB}" srcOrd="6" destOrd="0" presId="urn:microsoft.com/office/officeart/2005/8/layout/process5"/>
    <dgm:cxn modelId="{2554F931-78E6-4356-96F6-BCEAEAB3E35C}" type="presParOf" srcId="{EB61EAAF-8128-4559-8E0E-116E22DC94BC}" destId="{87ED9B0A-1C32-4B6A-AD6E-71F2E051900D}" srcOrd="7" destOrd="0" presId="urn:microsoft.com/office/officeart/2005/8/layout/process5"/>
    <dgm:cxn modelId="{E40D0492-6571-4A04-ADBA-B1B0D157E604}" type="presParOf" srcId="{87ED9B0A-1C32-4B6A-AD6E-71F2E051900D}" destId="{5BD4C0A0-06DD-45FE-AFD2-3FCF3347ED5B}" srcOrd="0" destOrd="0" presId="urn:microsoft.com/office/officeart/2005/8/layout/process5"/>
    <dgm:cxn modelId="{0B8E0D95-E6A7-41BD-A439-E18437F00F4D}" type="presParOf" srcId="{EB61EAAF-8128-4559-8E0E-116E22DC94BC}" destId="{F473E628-EBA5-44CB-8DB0-A359ED44925B}" srcOrd="8" destOrd="0" presId="urn:microsoft.com/office/officeart/2005/8/layout/process5"/>
    <dgm:cxn modelId="{CF802583-E354-47E7-A1B0-EDC78EECC860}" type="presParOf" srcId="{EB61EAAF-8128-4559-8E0E-116E22DC94BC}" destId="{3A890EC3-5C7F-4DB1-BDC7-F9FFE7047419}" srcOrd="9" destOrd="0" presId="urn:microsoft.com/office/officeart/2005/8/layout/process5"/>
    <dgm:cxn modelId="{7492D9C2-EADC-47BB-B659-96FFCCA07A04}" type="presParOf" srcId="{3A890EC3-5C7F-4DB1-BDC7-F9FFE7047419}" destId="{F9FBA723-4E25-450C-B229-09A0C36CF6FE}" srcOrd="0" destOrd="0" presId="urn:microsoft.com/office/officeart/2005/8/layout/process5"/>
    <dgm:cxn modelId="{F7B4D359-C79C-4C42-B58C-1C29AD957982}" type="presParOf" srcId="{EB61EAAF-8128-4559-8E0E-116E22DC94BC}" destId="{D48791B5-0046-43FE-A17D-F9F03C4E2431}"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34340C3-9E85-4FBC-990F-FE94490F701E}"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s-EC"/>
        </a:p>
      </dgm:t>
    </dgm:pt>
    <dgm:pt modelId="{E890A346-2832-46E6-AF12-623EFC49C3F7}">
      <dgm:prSet phldrT="[Texto]"/>
      <dgm:spPr/>
      <dgm:t>
        <a:bodyPr/>
        <a:lstStyle/>
        <a:p>
          <a:r>
            <a:rPr lang="es-EC" dirty="0" smtClean="0"/>
            <a:t>Después de haber investigado y analizado los resultados obtenidos, se puede concluir que la hipótesis alternativa planteada inicialmente, la cual buscaba sustentar que la recaudación tributaria del impuesto a la renta tiene incidencia en el producto interno bruto, durante el período 2010-2018, es acertada, como se pudo comprobó la hipótesis mediante el coeficiente de Pearson del cual obtuvimos un 85% de correlación. Además la recaudación tributaria del impuesto a la renta incide en la recaudación de los ingresos tributarios ya que se considera el segundo tributo más importante, siendo el Impuesto al valor agregado el que tiene mayor peso de recaudación.</a:t>
          </a:r>
          <a:endParaRPr lang="es-EC" dirty="0"/>
        </a:p>
      </dgm:t>
    </dgm:pt>
    <dgm:pt modelId="{848721C8-3756-4CD0-B79C-F417ADFEA603}" type="parTrans" cxnId="{26F98BF6-5C96-47FB-9FB9-CB724BB05814}">
      <dgm:prSet/>
      <dgm:spPr/>
      <dgm:t>
        <a:bodyPr/>
        <a:lstStyle/>
        <a:p>
          <a:endParaRPr lang="es-EC"/>
        </a:p>
      </dgm:t>
    </dgm:pt>
    <dgm:pt modelId="{AFF6E840-84E3-42E0-9651-4C754FEB214A}" type="sibTrans" cxnId="{26F98BF6-5C96-47FB-9FB9-CB724BB05814}">
      <dgm:prSet/>
      <dgm:spPr/>
      <dgm:t>
        <a:bodyPr/>
        <a:lstStyle/>
        <a:p>
          <a:endParaRPr lang="es-EC"/>
        </a:p>
      </dgm:t>
    </dgm:pt>
    <dgm:pt modelId="{71058289-295D-4F84-BC78-A9D5DDE185EA}" type="pres">
      <dgm:prSet presAssocID="{C34340C3-9E85-4FBC-990F-FE94490F701E}" presName="linear" presStyleCnt="0">
        <dgm:presLayoutVars>
          <dgm:animLvl val="lvl"/>
          <dgm:resizeHandles val="exact"/>
        </dgm:presLayoutVars>
      </dgm:prSet>
      <dgm:spPr/>
      <dgm:t>
        <a:bodyPr/>
        <a:lstStyle/>
        <a:p>
          <a:endParaRPr lang="es-EC"/>
        </a:p>
      </dgm:t>
    </dgm:pt>
    <dgm:pt modelId="{5C36BB07-660A-4DD5-905D-6D55E3111CE4}" type="pres">
      <dgm:prSet presAssocID="{E890A346-2832-46E6-AF12-623EFC49C3F7}" presName="parentText" presStyleLbl="node1" presStyleIdx="0" presStyleCnt="1" custLinFactNeighborX="4387" custLinFactNeighborY="9188">
        <dgm:presLayoutVars>
          <dgm:chMax val="0"/>
          <dgm:bulletEnabled val="1"/>
        </dgm:presLayoutVars>
      </dgm:prSet>
      <dgm:spPr/>
      <dgm:t>
        <a:bodyPr/>
        <a:lstStyle/>
        <a:p>
          <a:endParaRPr lang="es-EC"/>
        </a:p>
      </dgm:t>
    </dgm:pt>
  </dgm:ptLst>
  <dgm:cxnLst>
    <dgm:cxn modelId="{26F98BF6-5C96-47FB-9FB9-CB724BB05814}" srcId="{C34340C3-9E85-4FBC-990F-FE94490F701E}" destId="{E890A346-2832-46E6-AF12-623EFC49C3F7}" srcOrd="0" destOrd="0" parTransId="{848721C8-3756-4CD0-B79C-F417ADFEA603}" sibTransId="{AFF6E840-84E3-42E0-9651-4C754FEB214A}"/>
    <dgm:cxn modelId="{AC46DA6A-0E31-4040-88DB-87F89A85578E}" type="presOf" srcId="{E890A346-2832-46E6-AF12-623EFC49C3F7}" destId="{5C36BB07-660A-4DD5-905D-6D55E3111CE4}" srcOrd="0" destOrd="0" presId="urn:microsoft.com/office/officeart/2005/8/layout/vList2"/>
    <dgm:cxn modelId="{EBC79AB2-2A40-4C51-8BFD-E0F1C829F74B}" type="presOf" srcId="{C34340C3-9E85-4FBC-990F-FE94490F701E}" destId="{71058289-295D-4F84-BC78-A9D5DDE185EA}" srcOrd="0" destOrd="0" presId="urn:microsoft.com/office/officeart/2005/8/layout/vList2"/>
    <dgm:cxn modelId="{36327CA0-7123-4572-A4FE-D5D11A5F020E}" type="presParOf" srcId="{71058289-295D-4F84-BC78-A9D5DDE185EA}" destId="{5C36BB07-660A-4DD5-905D-6D55E3111C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34340C3-9E85-4FBC-990F-FE94490F701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EC"/>
        </a:p>
      </dgm:t>
    </dgm:pt>
    <dgm:pt modelId="{97BB3F1A-7444-48B5-948B-BD062429D0CE}">
      <dgm:prSet phldrT="[Texto]" custT="1"/>
      <dgm:spPr/>
      <dgm:t>
        <a:bodyPr/>
        <a:lstStyle/>
        <a:p>
          <a:r>
            <a:rPr lang="es-EC" sz="2400" dirty="0" smtClean="0"/>
            <a:t>Una vez realizado el análisis del Presupuesto General del Estado, se evidencio que los ingresos no petroleros tienen un mayor aporte durante el período de estudio 2010-2018 frente a los ingresos petroleros. Dentro de los Ingresos no petroleros, los tributos son los ingresos de mayor peso para el estado siendo el año 2016 el año donde más se recaudó como consecuencia de las reformas implantadas tras el terremoto de abril 2016 sucedido en el Ecuador.</a:t>
          </a:r>
          <a:endParaRPr lang="es-EC" sz="2400" dirty="0"/>
        </a:p>
      </dgm:t>
    </dgm:pt>
    <dgm:pt modelId="{49FA3F0C-4486-41FC-B0A4-CF15AC6F6C98}" type="parTrans" cxnId="{0F0B80E6-52ED-42EE-9074-DCA3C4669EAA}">
      <dgm:prSet/>
      <dgm:spPr/>
      <dgm:t>
        <a:bodyPr/>
        <a:lstStyle/>
        <a:p>
          <a:endParaRPr lang="es-EC"/>
        </a:p>
      </dgm:t>
    </dgm:pt>
    <dgm:pt modelId="{946C4E22-988E-42F4-BE05-1997905B148E}" type="sibTrans" cxnId="{0F0B80E6-52ED-42EE-9074-DCA3C4669EAA}">
      <dgm:prSet/>
      <dgm:spPr/>
      <dgm:t>
        <a:bodyPr/>
        <a:lstStyle/>
        <a:p>
          <a:endParaRPr lang="es-EC"/>
        </a:p>
      </dgm:t>
    </dgm:pt>
    <dgm:pt modelId="{6B8D14EE-C420-4567-A099-03C33C467FD3}" type="pres">
      <dgm:prSet presAssocID="{C34340C3-9E85-4FBC-990F-FE94490F701E}" presName="linear" presStyleCnt="0">
        <dgm:presLayoutVars>
          <dgm:animLvl val="lvl"/>
          <dgm:resizeHandles val="exact"/>
        </dgm:presLayoutVars>
      </dgm:prSet>
      <dgm:spPr/>
      <dgm:t>
        <a:bodyPr/>
        <a:lstStyle/>
        <a:p>
          <a:endParaRPr lang="es-EC"/>
        </a:p>
      </dgm:t>
    </dgm:pt>
    <dgm:pt modelId="{DE4C8D48-0ABA-4056-9339-BE81D81B5E9C}" type="pres">
      <dgm:prSet presAssocID="{97BB3F1A-7444-48B5-948B-BD062429D0CE}" presName="parentText" presStyleLbl="node1" presStyleIdx="0" presStyleCnt="1">
        <dgm:presLayoutVars>
          <dgm:chMax val="0"/>
          <dgm:bulletEnabled val="1"/>
        </dgm:presLayoutVars>
      </dgm:prSet>
      <dgm:spPr/>
      <dgm:t>
        <a:bodyPr/>
        <a:lstStyle/>
        <a:p>
          <a:endParaRPr lang="es-EC"/>
        </a:p>
      </dgm:t>
    </dgm:pt>
  </dgm:ptLst>
  <dgm:cxnLst>
    <dgm:cxn modelId="{0F0B80E6-52ED-42EE-9074-DCA3C4669EAA}" srcId="{C34340C3-9E85-4FBC-990F-FE94490F701E}" destId="{97BB3F1A-7444-48B5-948B-BD062429D0CE}" srcOrd="0" destOrd="0" parTransId="{49FA3F0C-4486-41FC-B0A4-CF15AC6F6C98}" sibTransId="{946C4E22-988E-42F4-BE05-1997905B148E}"/>
    <dgm:cxn modelId="{ADE54435-D5F9-40EC-BAD8-FC1DB1F75757}" type="presOf" srcId="{C34340C3-9E85-4FBC-990F-FE94490F701E}" destId="{6B8D14EE-C420-4567-A099-03C33C467FD3}" srcOrd="0" destOrd="0" presId="urn:microsoft.com/office/officeart/2005/8/layout/vList2"/>
    <dgm:cxn modelId="{0F0BB1CE-420F-491B-9C07-86C700C6D292}" type="presOf" srcId="{97BB3F1A-7444-48B5-948B-BD062429D0CE}" destId="{DE4C8D48-0ABA-4056-9339-BE81D81B5E9C}" srcOrd="0" destOrd="0" presId="urn:microsoft.com/office/officeart/2005/8/layout/vList2"/>
    <dgm:cxn modelId="{8FD1DAA6-7530-4B1A-9A6D-157E0248E8F5}" type="presParOf" srcId="{6B8D14EE-C420-4567-A099-03C33C467FD3}" destId="{DE4C8D48-0ABA-4056-9339-BE81D81B5E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34340C3-9E85-4FBC-990F-FE94490F701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EC"/>
        </a:p>
      </dgm:t>
    </dgm:pt>
    <dgm:pt modelId="{D1288B57-D8AB-43B2-BF41-4704C1DACC12}">
      <dgm:prSet custT="1"/>
      <dgm:spPr/>
      <dgm:t>
        <a:bodyPr/>
        <a:lstStyle/>
        <a:p>
          <a:r>
            <a:rPr lang="es-EC" sz="2400" dirty="0" smtClean="0"/>
            <a:t>Durante el período 2010-2018, se encontró reformas tributarias y creación de nuevos impuestos, que le permitieron obtener mayores ingresos impositivos al gobierno, además se plantearon mejoras para el sistema tributario, lo cual provoco mayores controles a los sujetos pasivos, además de brindar programas de capacitación  impartidos por la administración tributaria con el objetivo de mejorar la cultura tributaria en el país.</a:t>
          </a:r>
          <a:endParaRPr lang="es-EC" sz="2400" dirty="0"/>
        </a:p>
      </dgm:t>
    </dgm:pt>
    <dgm:pt modelId="{F275BFF7-54ED-4AF9-BD00-8F9E63F76D25}" type="parTrans" cxnId="{57AE8F4B-A649-42C5-B085-85B9F2EA9C9D}">
      <dgm:prSet/>
      <dgm:spPr/>
      <dgm:t>
        <a:bodyPr/>
        <a:lstStyle/>
        <a:p>
          <a:endParaRPr lang="es-EC" sz="1600"/>
        </a:p>
      </dgm:t>
    </dgm:pt>
    <dgm:pt modelId="{D3EE118C-1228-4D1B-A3B2-535473356A11}" type="sibTrans" cxnId="{57AE8F4B-A649-42C5-B085-85B9F2EA9C9D}">
      <dgm:prSet/>
      <dgm:spPr/>
      <dgm:t>
        <a:bodyPr/>
        <a:lstStyle/>
        <a:p>
          <a:endParaRPr lang="es-EC" sz="1600"/>
        </a:p>
      </dgm:t>
    </dgm:pt>
    <dgm:pt modelId="{A882512D-CB86-4C2D-B034-0749B2A20E82}" type="pres">
      <dgm:prSet presAssocID="{C34340C3-9E85-4FBC-990F-FE94490F701E}" presName="linear" presStyleCnt="0">
        <dgm:presLayoutVars>
          <dgm:animLvl val="lvl"/>
          <dgm:resizeHandles val="exact"/>
        </dgm:presLayoutVars>
      </dgm:prSet>
      <dgm:spPr/>
      <dgm:t>
        <a:bodyPr/>
        <a:lstStyle/>
        <a:p>
          <a:endParaRPr lang="es-EC"/>
        </a:p>
      </dgm:t>
    </dgm:pt>
    <dgm:pt modelId="{450B13C0-58A2-4374-AC4D-EA151F921FB8}" type="pres">
      <dgm:prSet presAssocID="{D1288B57-D8AB-43B2-BF41-4704C1DACC12}" presName="parentText" presStyleLbl="node1" presStyleIdx="0" presStyleCnt="1">
        <dgm:presLayoutVars>
          <dgm:chMax val="0"/>
          <dgm:bulletEnabled val="1"/>
        </dgm:presLayoutVars>
      </dgm:prSet>
      <dgm:spPr/>
      <dgm:t>
        <a:bodyPr/>
        <a:lstStyle/>
        <a:p>
          <a:endParaRPr lang="es-EC"/>
        </a:p>
      </dgm:t>
    </dgm:pt>
  </dgm:ptLst>
  <dgm:cxnLst>
    <dgm:cxn modelId="{99057B99-E62C-4774-AA39-DF29BAF5F724}" type="presOf" srcId="{D1288B57-D8AB-43B2-BF41-4704C1DACC12}" destId="{450B13C0-58A2-4374-AC4D-EA151F921FB8}" srcOrd="0" destOrd="0" presId="urn:microsoft.com/office/officeart/2005/8/layout/vList2"/>
    <dgm:cxn modelId="{8B8D9849-B316-4C50-AE3B-46BB9DF9B510}" type="presOf" srcId="{C34340C3-9E85-4FBC-990F-FE94490F701E}" destId="{A882512D-CB86-4C2D-B034-0749B2A20E82}" srcOrd="0" destOrd="0" presId="urn:microsoft.com/office/officeart/2005/8/layout/vList2"/>
    <dgm:cxn modelId="{57AE8F4B-A649-42C5-B085-85B9F2EA9C9D}" srcId="{C34340C3-9E85-4FBC-990F-FE94490F701E}" destId="{D1288B57-D8AB-43B2-BF41-4704C1DACC12}" srcOrd="0" destOrd="0" parTransId="{F275BFF7-54ED-4AF9-BD00-8F9E63F76D25}" sibTransId="{D3EE118C-1228-4D1B-A3B2-535473356A11}"/>
    <dgm:cxn modelId="{015ACC50-4D2A-4BF6-8E5B-9942F1DFB8C2}" type="presParOf" srcId="{A882512D-CB86-4C2D-B034-0749B2A20E82}" destId="{450B13C0-58A2-4374-AC4D-EA151F921FB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C34340C3-9E85-4FBC-990F-FE94490F701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s-EC"/>
        </a:p>
      </dgm:t>
    </dgm:pt>
    <dgm:pt modelId="{D1288B57-D8AB-43B2-BF41-4704C1DACC12}">
      <dgm:prSet custT="1"/>
      <dgm:spPr/>
      <dgm:t>
        <a:bodyPr/>
        <a:lstStyle/>
        <a:p>
          <a:r>
            <a:rPr lang="es-EC" sz="2400" dirty="0" smtClean="0"/>
            <a:t>En el análisis de la variación anual  del PIB durante el período 2010-2018,  alcanzó una variación promedio de 6,3%. Esto se debió a una disminución en el PIB durante el año 2015,  en relación a Oferta y Utilización final de bienes y servicio la variable Formación Bruta de Capital Fijo, registró una mayor contracción, contribuyendo negativamente a la variación del PIB.</a:t>
          </a:r>
          <a:endParaRPr lang="es-EC" sz="2400" dirty="0"/>
        </a:p>
      </dgm:t>
    </dgm:pt>
    <dgm:pt modelId="{F275BFF7-54ED-4AF9-BD00-8F9E63F76D25}" type="parTrans" cxnId="{57AE8F4B-A649-42C5-B085-85B9F2EA9C9D}">
      <dgm:prSet/>
      <dgm:spPr/>
      <dgm:t>
        <a:bodyPr/>
        <a:lstStyle/>
        <a:p>
          <a:endParaRPr lang="es-EC" sz="1600"/>
        </a:p>
      </dgm:t>
    </dgm:pt>
    <dgm:pt modelId="{D3EE118C-1228-4D1B-A3B2-535473356A11}" type="sibTrans" cxnId="{57AE8F4B-A649-42C5-B085-85B9F2EA9C9D}">
      <dgm:prSet/>
      <dgm:spPr/>
      <dgm:t>
        <a:bodyPr/>
        <a:lstStyle/>
        <a:p>
          <a:endParaRPr lang="es-EC" sz="1600"/>
        </a:p>
      </dgm:t>
    </dgm:pt>
    <dgm:pt modelId="{A882512D-CB86-4C2D-B034-0749B2A20E82}" type="pres">
      <dgm:prSet presAssocID="{C34340C3-9E85-4FBC-990F-FE94490F701E}" presName="linear" presStyleCnt="0">
        <dgm:presLayoutVars>
          <dgm:animLvl val="lvl"/>
          <dgm:resizeHandles val="exact"/>
        </dgm:presLayoutVars>
      </dgm:prSet>
      <dgm:spPr/>
      <dgm:t>
        <a:bodyPr/>
        <a:lstStyle/>
        <a:p>
          <a:endParaRPr lang="es-EC"/>
        </a:p>
      </dgm:t>
    </dgm:pt>
    <dgm:pt modelId="{450B13C0-58A2-4374-AC4D-EA151F921FB8}" type="pres">
      <dgm:prSet presAssocID="{D1288B57-D8AB-43B2-BF41-4704C1DACC12}" presName="parentText" presStyleLbl="node1" presStyleIdx="0" presStyleCnt="1">
        <dgm:presLayoutVars>
          <dgm:chMax val="0"/>
          <dgm:bulletEnabled val="1"/>
        </dgm:presLayoutVars>
      </dgm:prSet>
      <dgm:spPr/>
      <dgm:t>
        <a:bodyPr/>
        <a:lstStyle/>
        <a:p>
          <a:endParaRPr lang="es-EC"/>
        </a:p>
      </dgm:t>
    </dgm:pt>
  </dgm:ptLst>
  <dgm:cxnLst>
    <dgm:cxn modelId="{AFFE7600-551A-49D2-9D51-5D196B3176C5}" type="presOf" srcId="{C34340C3-9E85-4FBC-990F-FE94490F701E}" destId="{A882512D-CB86-4C2D-B034-0749B2A20E82}" srcOrd="0" destOrd="0" presId="urn:microsoft.com/office/officeart/2005/8/layout/vList2"/>
    <dgm:cxn modelId="{DF76D356-1B1B-49BD-B9E0-E208A159B21F}" type="presOf" srcId="{D1288B57-D8AB-43B2-BF41-4704C1DACC12}" destId="{450B13C0-58A2-4374-AC4D-EA151F921FB8}" srcOrd="0" destOrd="0" presId="urn:microsoft.com/office/officeart/2005/8/layout/vList2"/>
    <dgm:cxn modelId="{57AE8F4B-A649-42C5-B085-85B9F2EA9C9D}" srcId="{C34340C3-9E85-4FBC-990F-FE94490F701E}" destId="{D1288B57-D8AB-43B2-BF41-4704C1DACC12}" srcOrd="0" destOrd="0" parTransId="{F275BFF7-54ED-4AF9-BD00-8F9E63F76D25}" sibTransId="{D3EE118C-1228-4D1B-A3B2-535473356A11}"/>
    <dgm:cxn modelId="{EEB608AE-C7CC-44B4-BD6D-CAC52CAEC03F}" type="presParOf" srcId="{A882512D-CB86-4C2D-B034-0749B2A20E82}" destId="{450B13C0-58A2-4374-AC4D-EA151F921FB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34340C3-9E85-4FBC-990F-FE94490F701E}"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s-EC"/>
        </a:p>
      </dgm:t>
    </dgm:pt>
    <dgm:pt modelId="{DE690F6D-EA92-46C4-A9B8-CA2D0C4F44C4}">
      <dgm:prSet/>
      <dgm:spPr/>
      <dgm:t>
        <a:bodyPr/>
        <a:lstStyle/>
        <a:p>
          <a:r>
            <a:rPr lang="es-EC" dirty="0" smtClean="0"/>
            <a:t>La Administración Tributaria, debe tomar en cuenta incentivar la cultura tributaria en los contribuyentes, también diseñar un sistema tributario eficiente, con reglas simples y claras que ayuden al crecimiento de la inversión, con el fin de aumentar la producción, esto ayudara a obtener más ingresos tributarios sin perjudicar las actividades económicas.</a:t>
          </a:r>
          <a:endParaRPr lang="es-EC" dirty="0"/>
        </a:p>
      </dgm:t>
    </dgm:pt>
    <dgm:pt modelId="{787E4D9B-C04C-4077-AA0D-499E60226238}" type="parTrans" cxnId="{E276CED0-AD17-4DE6-8AC0-C730060BB33D}">
      <dgm:prSet/>
      <dgm:spPr/>
      <dgm:t>
        <a:bodyPr/>
        <a:lstStyle/>
        <a:p>
          <a:endParaRPr lang="es-EC"/>
        </a:p>
      </dgm:t>
    </dgm:pt>
    <dgm:pt modelId="{534D2063-E04F-4E96-BAED-13CBC9352F47}" type="sibTrans" cxnId="{E276CED0-AD17-4DE6-8AC0-C730060BB33D}">
      <dgm:prSet/>
      <dgm:spPr/>
      <dgm:t>
        <a:bodyPr/>
        <a:lstStyle/>
        <a:p>
          <a:endParaRPr lang="es-EC"/>
        </a:p>
      </dgm:t>
    </dgm:pt>
    <dgm:pt modelId="{1BEEB914-4740-4872-B2F9-6C45FBAEC684}">
      <dgm:prSet/>
      <dgm:spPr/>
      <dgm:t>
        <a:bodyPr/>
        <a:lstStyle/>
        <a:p>
          <a:r>
            <a:rPr lang="es-EC" dirty="0" smtClean="0"/>
            <a:t>RECOMENDACIONES</a:t>
          </a:r>
          <a:endParaRPr lang="es-EC" dirty="0"/>
        </a:p>
      </dgm:t>
    </dgm:pt>
    <dgm:pt modelId="{6109FD64-40CB-4582-9B8A-C652BE2749AC}" type="parTrans" cxnId="{A306C327-8C13-4F72-974E-4689BF383866}">
      <dgm:prSet/>
      <dgm:spPr/>
      <dgm:t>
        <a:bodyPr/>
        <a:lstStyle/>
        <a:p>
          <a:endParaRPr lang="es-EC"/>
        </a:p>
      </dgm:t>
    </dgm:pt>
    <dgm:pt modelId="{0CC519C8-AB8E-4295-9F26-D0854B35AD3F}" type="sibTrans" cxnId="{A306C327-8C13-4F72-974E-4689BF383866}">
      <dgm:prSet/>
      <dgm:spPr/>
      <dgm:t>
        <a:bodyPr/>
        <a:lstStyle/>
        <a:p>
          <a:endParaRPr lang="es-EC"/>
        </a:p>
      </dgm:t>
    </dgm:pt>
    <dgm:pt modelId="{247B3DA5-05BE-4A49-B9EC-A25CF5A3BD18}" type="pres">
      <dgm:prSet presAssocID="{C34340C3-9E85-4FBC-990F-FE94490F701E}" presName="linear" presStyleCnt="0">
        <dgm:presLayoutVars>
          <dgm:dir/>
          <dgm:animLvl val="lvl"/>
          <dgm:resizeHandles val="exact"/>
        </dgm:presLayoutVars>
      </dgm:prSet>
      <dgm:spPr/>
      <dgm:t>
        <a:bodyPr/>
        <a:lstStyle/>
        <a:p>
          <a:endParaRPr lang="es-EC"/>
        </a:p>
      </dgm:t>
    </dgm:pt>
    <dgm:pt modelId="{C83ABCA5-CA9F-42B1-949B-4ADEB22035B9}" type="pres">
      <dgm:prSet presAssocID="{1BEEB914-4740-4872-B2F9-6C45FBAEC684}" presName="parentLin" presStyleCnt="0"/>
      <dgm:spPr/>
    </dgm:pt>
    <dgm:pt modelId="{1FB14BA6-02C3-4724-8157-0E8E1BDAAC66}" type="pres">
      <dgm:prSet presAssocID="{1BEEB914-4740-4872-B2F9-6C45FBAEC684}" presName="parentLeftMargin" presStyleLbl="node1" presStyleIdx="0" presStyleCnt="1"/>
      <dgm:spPr/>
      <dgm:t>
        <a:bodyPr/>
        <a:lstStyle/>
        <a:p>
          <a:endParaRPr lang="es-EC"/>
        </a:p>
      </dgm:t>
    </dgm:pt>
    <dgm:pt modelId="{7E3EB842-C212-4E72-9CFA-DE550E2004DB}" type="pres">
      <dgm:prSet presAssocID="{1BEEB914-4740-4872-B2F9-6C45FBAEC684}" presName="parentText" presStyleLbl="node1" presStyleIdx="0" presStyleCnt="1">
        <dgm:presLayoutVars>
          <dgm:chMax val="0"/>
          <dgm:bulletEnabled val="1"/>
        </dgm:presLayoutVars>
      </dgm:prSet>
      <dgm:spPr/>
      <dgm:t>
        <a:bodyPr/>
        <a:lstStyle/>
        <a:p>
          <a:endParaRPr lang="es-EC"/>
        </a:p>
      </dgm:t>
    </dgm:pt>
    <dgm:pt modelId="{61891719-8C33-48B1-8EB6-822C5CBDDAB3}" type="pres">
      <dgm:prSet presAssocID="{1BEEB914-4740-4872-B2F9-6C45FBAEC684}" presName="negativeSpace" presStyleCnt="0"/>
      <dgm:spPr/>
    </dgm:pt>
    <dgm:pt modelId="{81C866D9-091F-48AB-8F2C-3AD2191DC5B3}" type="pres">
      <dgm:prSet presAssocID="{1BEEB914-4740-4872-B2F9-6C45FBAEC684}" presName="childText" presStyleLbl="conFgAcc1" presStyleIdx="0" presStyleCnt="1">
        <dgm:presLayoutVars>
          <dgm:bulletEnabled val="1"/>
        </dgm:presLayoutVars>
      </dgm:prSet>
      <dgm:spPr/>
      <dgm:t>
        <a:bodyPr/>
        <a:lstStyle/>
        <a:p>
          <a:endParaRPr lang="es-EC"/>
        </a:p>
      </dgm:t>
    </dgm:pt>
  </dgm:ptLst>
  <dgm:cxnLst>
    <dgm:cxn modelId="{B3513E0C-B1D7-4548-9FC2-A775AAAA16E0}" type="presOf" srcId="{1BEEB914-4740-4872-B2F9-6C45FBAEC684}" destId="{7E3EB842-C212-4E72-9CFA-DE550E2004DB}" srcOrd="1" destOrd="0" presId="urn:microsoft.com/office/officeart/2005/8/layout/list1"/>
    <dgm:cxn modelId="{34E57388-FFAE-478F-A6BF-A13FE5BCC100}" type="presOf" srcId="{1BEEB914-4740-4872-B2F9-6C45FBAEC684}" destId="{1FB14BA6-02C3-4724-8157-0E8E1BDAAC66}" srcOrd="0" destOrd="0" presId="urn:microsoft.com/office/officeart/2005/8/layout/list1"/>
    <dgm:cxn modelId="{CDED6311-1769-492F-8C32-47B2C985F91C}" type="presOf" srcId="{DE690F6D-EA92-46C4-A9B8-CA2D0C4F44C4}" destId="{81C866D9-091F-48AB-8F2C-3AD2191DC5B3}" srcOrd="0" destOrd="0" presId="urn:microsoft.com/office/officeart/2005/8/layout/list1"/>
    <dgm:cxn modelId="{E276CED0-AD17-4DE6-8AC0-C730060BB33D}" srcId="{1BEEB914-4740-4872-B2F9-6C45FBAEC684}" destId="{DE690F6D-EA92-46C4-A9B8-CA2D0C4F44C4}" srcOrd="0" destOrd="0" parTransId="{787E4D9B-C04C-4077-AA0D-499E60226238}" sibTransId="{534D2063-E04F-4E96-BAED-13CBC9352F47}"/>
    <dgm:cxn modelId="{A306C327-8C13-4F72-974E-4689BF383866}" srcId="{C34340C3-9E85-4FBC-990F-FE94490F701E}" destId="{1BEEB914-4740-4872-B2F9-6C45FBAEC684}" srcOrd="0" destOrd="0" parTransId="{6109FD64-40CB-4582-9B8A-C652BE2749AC}" sibTransId="{0CC519C8-AB8E-4295-9F26-D0854B35AD3F}"/>
    <dgm:cxn modelId="{297BEC06-289C-42EE-B003-3FC2A08973C4}" type="presOf" srcId="{C34340C3-9E85-4FBC-990F-FE94490F701E}" destId="{247B3DA5-05BE-4A49-B9EC-A25CF5A3BD18}" srcOrd="0" destOrd="0" presId="urn:microsoft.com/office/officeart/2005/8/layout/list1"/>
    <dgm:cxn modelId="{0406F606-3242-41A1-BC26-7A6BC017D155}" type="presParOf" srcId="{247B3DA5-05BE-4A49-B9EC-A25CF5A3BD18}" destId="{C83ABCA5-CA9F-42B1-949B-4ADEB22035B9}" srcOrd="0" destOrd="0" presId="urn:microsoft.com/office/officeart/2005/8/layout/list1"/>
    <dgm:cxn modelId="{D7212B02-0C25-41D3-AE39-2B01CE69965C}" type="presParOf" srcId="{C83ABCA5-CA9F-42B1-949B-4ADEB22035B9}" destId="{1FB14BA6-02C3-4724-8157-0E8E1BDAAC66}" srcOrd="0" destOrd="0" presId="urn:microsoft.com/office/officeart/2005/8/layout/list1"/>
    <dgm:cxn modelId="{5081E31B-53FC-48C9-BA8D-2250B2C4B296}" type="presParOf" srcId="{C83ABCA5-CA9F-42B1-949B-4ADEB22035B9}" destId="{7E3EB842-C212-4E72-9CFA-DE550E2004DB}" srcOrd="1" destOrd="0" presId="urn:microsoft.com/office/officeart/2005/8/layout/list1"/>
    <dgm:cxn modelId="{C92CC875-A209-42A3-88A7-EDD1107A3E16}" type="presParOf" srcId="{247B3DA5-05BE-4A49-B9EC-A25CF5A3BD18}" destId="{61891719-8C33-48B1-8EB6-822C5CBDDAB3}" srcOrd="1" destOrd="0" presId="urn:microsoft.com/office/officeart/2005/8/layout/list1"/>
    <dgm:cxn modelId="{567CC133-B06B-42D5-A080-D5C27D3447C8}" type="presParOf" srcId="{247B3DA5-05BE-4A49-B9EC-A25CF5A3BD18}" destId="{81C866D9-091F-48AB-8F2C-3AD2191DC5B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F09913-69CA-4850-965A-F0204083803E}" type="doc">
      <dgm:prSet loTypeId="urn:microsoft.com/office/officeart/2005/8/layout/vProcess5" loCatId="process" qsTypeId="urn:microsoft.com/office/officeart/2005/8/quickstyle/simple3" qsCatId="simple" csTypeId="urn:microsoft.com/office/officeart/2005/8/colors/colorful4" csCatId="colorful" phldr="1"/>
      <dgm:spPr/>
      <dgm:t>
        <a:bodyPr/>
        <a:lstStyle/>
        <a:p>
          <a:endParaRPr lang="es-EC"/>
        </a:p>
      </dgm:t>
    </dgm:pt>
    <dgm:pt modelId="{39E2AA49-CB22-432F-ADB8-982381A142D3}">
      <dgm:prSet phldrT="[Texto]" custT="1"/>
      <dgm:spPr/>
      <dgm:t>
        <a:bodyPr/>
        <a:lstStyle/>
        <a:p>
          <a:r>
            <a:rPr lang="es-EC" sz="2800" b="1" dirty="0" smtClean="0"/>
            <a:t>Objetivos específicos</a:t>
          </a:r>
          <a:endParaRPr lang="es-EC" sz="2800" b="1" dirty="0"/>
        </a:p>
      </dgm:t>
    </dgm:pt>
    <dgm:pt modelId="{C82372A9-60AF-4E33-8B20-BF7D44CA2D5C}" type="parTrans" cxnId="{F33CBAE7-9417-4BCF-B7AC-60F8942B7FB9}">
      <dgm:prSet/>
      <dgm:spPr/>
      <dgm:t>
        <a:bodyPr/>
        <a:lstStyle/>
        <a:p>
          <a:endParaRPr lang="es-EC"/>
        </a:p>
      </dgm:t>
    </dgm:pt>
    <dgm:pt modelId="{1733DEC0-C4AA-4A19-999E-F851C5BDE31C}" type="sibTrans" cxnId="{F33CBAE7-9417-4BCF-B7AC-60F8942B7FB9}">
      <dgm:prSet/>
      <dgm:spPr/>
      <dgm:t>
        <a:bodyPr/>
        <a:lstStyle/>
        <a:p>
          <a:endParaRPr lang="es-EC"/>
        </a:p>
      </dgm:t>
    </dgm:pt>
    <dgm:pt modelId="{5D98D45E-6639-44A9-9AB5-946CC356A438}">
      <dgm:prSet custT="1"/>
      <dgm:spPr/>
      <dgm:t>
        <a:bodyPr/>
        <a:lstStyle/>
        <a:p>
          <a:r>
            <a:rPr lang="es-EC" sz="2400" dirty="0" smtClean="0"/>
            <a:t>Determinar la evolución de la recaudación tributaria del impuesto a la renta del período 2010-2018, tomando en cuenta sus reformas.</a:t>
          </a:r>
          <a:endParaRPr lang="es-EC" sz="2400" dirty="0"/>
        </a:p>
      </dgm:t>
    </dgm:pt>
    <dgm:pt modelId="{2F1AB84D-D888-4465-9007-3D259B1BB774}" type="parTrans" cxnId="{FD29C664-DA78-4DF6-90A2-812980A87ABF}">
      <dgm:prSet/>
      <dgm:spPr/>
      <dgm:t>
        <a:bodyPr/>
        <a:lstStyle/>
        <a:p>
          <a:endParaRPr lang="es-EC"/>
        </a:p>
      </dgm:t>
    </dgm:pt>
    <dgm:pt modelId="{6E5D87BA-6740-4A15-AC87-4D2A28B5D455}" type="sibTrans" cxnId="{FD29C664-DA78-4DF6-90A2-812980A87ABF}">
      <dgm:prSet/>
      <dgm:spPr/>
      <dgm:t>
        <a:bodyPr/>
        <a:lstStyle/>
        <a:p>
          <a:endParaRPr lang="es-EC"/>
        </a:p>
      </dgm:t>
    </dgm:pt>
    <dgm:pt modelId="{E4267397-D64A-4F45-9B91-BE890444239C}">
      <dgm:prSet custT="1"/>
      <dgm:spPr/>
      <dgm:t>
        <a:bodyPr/>
        <a:lstStyle/>
        <a:p>
          <a:r>
            <a:rPr lang="es-EC" sz="2400" dirty="0" smtClean="0"/>
            <a:t>Describir el comportamiento del PIB del Ecuador en el período 2010-2018.</a:t>
          </a:r>
          <a:endParaRPr lang="es-EC" sz="2400" dirty="0"/>
        </a:p>
      </dgm:t>
    </dgm:pt>
    <dgm:pt modelId="{3F149AE4-2CD4-45F1-A132-EF3EF419357B}" type="parTrans" cxnId="{1AD351A7-1A6E-4F53-89EF-86783C772462}">
      <dgm:prSet/>
      <dgm:spPr/>
      <dgm:t>
        <a:bodyPr/>
        <a:lstStyle/>
        <a:p>
          <a:endParaRPr lang="es-EC"/>
        </a:p>
      </dgm:t>
    </dgm:pt>
    <dgm:pt modelId="{89F116E1-EC8F-407E-B89E-BAE7766805B4}" type="sibTrans" cxnId="{1AD351A7-1A6E-4F53-89EF-86783C772462}">
      <dgm:prSet/>
      <dgm:spPr/>
      <dgm:t>
        <a:bodyPr/>
        <a:lstStyle/>
        <a:p>
          <a:endParaRPr lang="es-EC"/>
        </a:p>
      </dgm:t>
    </dgm:pt>
    <dgm:pt modelId="{4E1381B8-D1D7-4293-A62F-C152C2C1C7D7}">
      <dgm:prSet custT="1"/>
      <dgm:spPr/>
      <dgm:t>
        <a:bodyPr/>
        <a:lstStyle/>
        <a:p>
          <a:r>
            <a:rPr lang="es-EC" sz="2400" dirty="0" smtClean="0"/>
            <a:t>Identificar la presión tributaria del Ecuador durante el período 2010-2018.</a:t>
          </a:r>
          <a:endParaRPr lang="es-EC" sz="2400" dirty="0"/>
        </a:p>
      </dgm:t>
    </dgm:pt>
    <dgm:pt modelId="{D133E9D9-8C06-4A42-918A-BC2CB46A56FD}" type="parTrans" cxnId="{5A2308CE-C8D6-4381-AC85-42E4D9770CC0}">
      <dgm:prSet/>
      <dgm:spPr/>
      <dgm:t>
        <a:bodyPr/>
        <a:lstStyle/>
        <a:p>
          <a:endParaRPr lang="es-EC"/>
        </a:p>
      </dgm:t>
    </dgm:pt>
    <dgm:pt modelId="{9B57C9B6-21FC-4B9C-976B-AAC65523CE6C}" type="sibTrans" cxnId="{5A2308CE-C8D6-4381-AC85-42E4D9770CC0}">
      <dgm:prSet/>
      <dgm:spPr/>
      <dgm:t>
        <a:bodyPr/>
        <a:lstStyle/>
        <a:p>
          <a:endParaRPr lang="es-EC"/>
        </a:p>
      </dgm:t>
    </dgm:pt>
    <dgm:pt modelId="{421ABCEE-0276-4F0D-8227-5F817D0E5A28}" type="pres">
      <dgm:prSet presAssocID="{D7F09913-69CA-4850-965A-F0204083803E}" presName="outerComposite" presStyleCnt="0">
        <dgm:presLayoutVars>
          <dgm:chMax val="5"/>
          <dgm:dir/>
          <dgm:resizeHandles val="exact"/>
        </dgm:presLayoutVars>
      </dgm:prSet>
      <dgm:spPr/>
      <dgm:t>
        <a:bodyPr/>
        <a:lstStyle/>
        <a:p>
          <a:endParaRPr lang="es-EC"/>
        </a:p>
      </dgm:t>
    </dgm:pt>
    <dgm:pt modelId="{17AD4987-A832-4955-B1C9-AC0FDA17C83A}" type="pres">
      <dgm:prSet presAssocID="{D7F09913-69CA-4850-965A-F0204083803E}" presName="dummyMaxCanvas" presStyleCnt="0">
        <dgm:presLayoutVars/>
      </dgm:prSet>
      <dgm:spPr/>
    </dgm:pt>
    <dgm:pt modelId="{6A9F869E-5905-457C-98BF-36B8F17BF6C3}" type="pres">
      <dgm:prSet presAssocID="{D7F09913-69CA-4850-965A-F0204083803E}" presName="FourNodes_1" presStyleLbl="node1" presStyleIdx="0" presStyleCnt="4">
        <dgm:presLayoutVars>
          <dgm:bulletEnabled val="1"/>
        </dgm:presLayoutVars>
      </dgm:prSet>
      <dgm:spPr/>
      <dgm:t>
        <a:bodyPr/>
        <a:lstStyle/>
        <a:p>
          <a:endParaRPr lang="es-EC"/>
        </a:p>
      </dgm:t>
    </dgm:pt>
    <dgm:pt modelId="{7CD2AE17-9C9C-4600-B216-ACA8753F099F}" type="pres">
      <dgm:prSet presAssocID="{D7F09913-69CA-4850-965A-F0204083803E}" presName="FourNodes_2" presStyleLbl="node1" presStyleIdx="1" presStyleCnt="4">
        <dgm:presLayoutVars>
          <dgm:bulletEnabled val="1"/>
        </dgm:presLayoutVars>
      </dgm:prSet>
      <dgm:spPr/>
      <dgm:t>
        <a:bodyPr/>
        <a:lstStyle/>
        <a:p>
          <a:endParaRPr lang="es-EC"/>
        </a:p>
      </dgm:t>
    </dgm:pt>
    <dgm:pt modelId="{98382AC8-843F-46AC-BA8E-5961EAA05796}" type="pres">
      <dgm:prSet presAssocID="{D7F09913-69CA-4850-965A-F0204083803E}" presName="FourNodes_3" presStyleLbl="node1" presStyleIdx="2" presStyleCnt="4">
        <dgm:presLayoutVars>
          <dgm:bulletEnabled val="1"/>
        </dgm:presLayoutVars>
      </dgm:prSet>
      <dgm:spPr/>
      <dgm:t>
        <a:bodyPr/>
        <a:lstStyle/>
        <a:p>
          <a:endParaRPr lang="es-EC"/>
        </a:p>
      </dgm:t>
    </dgm:pt>
    <dgm:pt modelId="{2EC25CF2-B460-47F6-87EB-409F91D1A71E}" type="pres">
      <dgm:prSet presAssocID="{D7F09913-69CA-4850-965A-F0204083803E}" presName="FourNodes_4" presStyleLbl="node1" presStyleIdx="3" presStyleCnt="4">
        <dgm:presLayoutVars>
          <dgm:bulletEnabled val="1"/>
        </dgm:presLayoutVars>
      </dgm:prSet>
      <dgm:spPr/>
      <dgm:t>
        <a:bodyPr/>
        <a:lstStyle/>
        <a:p>
          <a:endParaRPr lang="es-EC"/>
        </a:p>
      </dgm:t>
    </dgm:pt>
    <dgm:pt modelId="{ADCC5C16-A4A3-46E2-9477-79797017DC84}" type="pres">
      <dgm:prSet presAssocID="{D7F09913-69CA-4850-965A-F0204083803E}" presName="FourConn_1-2" presStyleLbl="fgAccFollowNode1" presStyleIdx="0" presStyleCnt="3">
        <dgm:presLayoutVars>
          <dgm:bulletEnabled val="1"/>
        </dgm:presLayoutVars>
      </dgm:prSet>
      <dgm:spPr/>
      <dgm:t>
        <a:bodyPr/>
        <a:lstStyle/>
        <a:p>
          <a:endParaRPr lang="es-EC"/>
        </a:p>
      </dgm:t>
    </dgm:pt>
    <dgm:pt modelId="{EC118513-5280-4FD8-B0A0-EE2D9BE0D2CE}" type="pres">
      <dgm:prSet presAssocID="{D7F09913-69CA-4850-965A-F0204083803E}" presName="FourConn_2-3" presStyleLbl="fgAccFollowNode1" presStyleIdx="1" presStyleCnt="3">
        <dgm:presLayoutVars>
          <dgm:bulletEnabled val="1"/>
        </dgm:presLayoutVars>
      </dgm:prSet>
      <dgm:spPr/>
      <dgm:t>
        <a:bodyPr/>
        <a:lstStyle/>
        <a:p>
          <a:endParaRPr lang="es-EC"/>
        </a:p>
      </dgm:t>
    </dgm:pt>
    <dgm:pt modelId="{BA08140C-7CBA-43F3-A46A-A29DCE6CFA8F}" type="pres">
      <dgm:prSet presAssocID="{D7F09913-69CA-4850-965A-F0204083803E}" presName="FourConn_3-4" presStyleLbl="fgAccFollowNode1" presStyleIdx="2" presStyleCnt="3">
        <dgm:presLayoutVars>
          <dgm:bulletEnabled val="1"/>
        </dgm:presLayoutVars>
      </dgm:prSet>
      <dgm:spPr/>
      <dgm:t>
        <a:bodyPr/>
        <a:lstStyle/>
        <a:p>
          <a:endParaRPr lang="es-EC"/>
        </a:p>
      </dgm:t>
    </dgm:pt>
    <dgm:pt modelId="{9568DFD8-F934-4181-9532-DF1EE1EF9FF6}" type="pres">
      <dgm:prSet presAssocID="{D7F09913-69CA-4850-965A-F0204083803E}" presName="FourNodes_1_text" presStyleLbl="node1" presStyleIdx="3" presStyleCnt="4">
        <dgm:presLayoutVars>
          <dgm:bulletEnabled val="1"/>
        </dgm:presLayoutVars>
      </dgm:prSet>
      <dgm:spPr/>
      <dgm:t>
        <a:bodyPr/>
        <a:lstStyle/>
        <a:p>
          <a:endParaRPr lang="es-EC"/>
        </a:p>
      </dgm:t>
    </dgm:pt>
    <dgm:pt modelId="{0D4BB335-3286-4103-9A4E-A3D71B79D841}" type="pres">
      <dgm:prSet presAssocID="{D7F09913-69CA-4850-965A-F0204083803E}" presName="FourNodes_2_text" presStyleLbl="node1" presStyleIdx="3" presStyleCnt="4">
        <dgm:presLayoutVars>
          <dgm:bulletEnabled val="1"/>
        </dgm:presLayoutVars>
      </dgm:prSet>
      <dgm:spPr/>
      <dgm:t>
        <a:bodyPr/>
        <a:lstStyle/>
        <a:p>
          <a:endParaRPr lang="es-EC"/>
        </a:p>
      </dgm:t>
    </dgm:pt>
    <dgm:pt modelId="{16680573-7986-45C3-B77C-7943CAB05372}" type="pres">
      <dgm:prSet presAssocID="{D7F09913-69CA-4850-965A-F0204083803E}" presName="FourNodes_3_text" presStyleLbl="node1" presStyleIdx="3" presStyleCnt="4">
        <dgm:presLayoutVars>
          <dgm:bulletEnabled val="1"/>
        </dgm:presLayoutVars>
      </dgm:prSet>
      <dgm:spPr/>
      <dgm:t>
        <a:bodyPr/>
        <a:lstStyle/>
        <a:p>
          <a:endParaRPr lang="es-EC"/>
        </a:p>
      </dgm:t>
    </dgm:pt>
    <dgm:pt modelId="{83A407EE-65D2-41ED-9B13-22B592D3A02E}" type="pres">
      <dgm:prSet presAssocID="{D7F09913-69CA-4850-965A-F0204083803E}" presName="FourNodes_4_text" presStyleLbl="node1" presStyleIdx="3" presStyleCnt="4">
        <dgm:presLayoutVars>
          <dgm:bulletEnabled val="1"/>
        </dgm:presLayoutVars>
      </dgm:prSet>
      <dgm:spPr/>
      <dgm:t>
        <a:bodyPr/>
        <a:lstStyle/>
        <a:p>
          <a:endParaRPr lang="es-EC"/>
        </a:p>
      </dgm:t>
    </dgm:pt>
  </dgm:ptLst>
  <dgm:cxnLst>
    <dgm:cxn modelId="{FF485DDB-744B-4175-96EC-C0AA79A2E019}" type="presOf" srcId="{D7F09913-69CA-4850-965A-F0204083803E}" destId="{421ABCEE-0276-4F0D-8227-5F817D0E5A28}" srcOrd="0" destOrd="0" presId="urn:microsoft.com/office/officeart/2005/8/layout/vProcess5"/>
    <dgm:cxn modelId="{F33CBAE7-9417-4BCF-B7AC-60F8942B7FB9}" srcId="{D7F09913-69CA-4850-965A-F0204083803E}" destId="{39E2AA49-CB22-432F-ADB8-982381A142D3}" srcOrd="0" destOrd="0" parTransId="{C82372A9-60AF-4E33-8B20-BF7D44CA2D5C}" sibTransId="{1733DEC0-C4AA-4A19-999E-F851C5BDE31C}"/>
    <dgm:cxn modelId="{93A7A4C8-7C8D-4F07-BBBA-47198191F78B}" type="presOf" srcId="{39E2AA49-CB22-432F-ADB8-982381A142D3}" destId="{6A9F869E-5905-457C-98BF-36B8F17BF6C3}" srcOrd="0" destOrd="0" presId="urn:microsoft.com/office/officeart/2005/8/layout/vProcess5"/>
    <dgm:cxn modelId="{3BF51236-B4C1-48E3-BEC1-AAD560FAE0E2}" type="presOf" srcId="{E4267397-D64A-4F45-9B91-BE890444239C}" destId="{16680573-7986-45C3-B77C-7943CAB05372}" srcOrd="1" destOrd="0" presId="urn:microsoft.com/office/officeart/2005/8/layout/vProcess5"/>
    <dgm:cxn modelId="{4613E155-51AF-4F59-83D2-3B0AD723ACED}" type="presOf" srcId="{5D98D45E-6639-44A9-9AB5-946CC356A438}" destId="{7CD2AE17-9C9C-4600-B216-ACA8753F099F}" srcOrd="0" destOrd="0" presId="urn:microsoft.com/office/officeart/2005/8/layout/vProcess5"/>
    <dgm:cxn modelId="{434B77BB-6CD3-4A30-B660-BCDCA2031DF9}" type="presOf" srcId="{6E5D87BA-6740-4A15-AC87-4D2A28B5D455}" destId="{EC118513-5280-4FD8-B0A0-EE2D9BE0D2CE}" srcOrd="0" destOrd="0" presId="urn:microsoft.com/office/officeart/2005/8/layout/vProcess5"/>
    <dgm:cxn modelId="{D2C34A1F-8AAD-4E33-B534-3ACF074A028D}" type="presOf" srcId="{39E2AA49-CB22-432F-ADB8-982381A142D3}" destId="{9568DFD8-F934-4181-9532-DF1EE1EF9FF6}" srcOrd="1" destOrd="0" presId="urn:microsoft.com/office/officeart/2005/8/layout/vProcess5"/>
    <dgm:cxn modelId="{06808044-D78A-4EF3-B307-8FBF5E2CDA36}" type="presOf" srcId="{E4267397-D64A-4F45-9B91-BE890444239C}" destId="{98382AC8-843F-46AC-BA8E-5961EAA05796}" srcOrd="0" destOrd="0" presId="urn:microsoft.com/office/officeart/2005/8/layout/vProcess5"/>
    <dgm:cxn modelId="{68950F9D-B47D-487D-90D2-25FF6FF9E8CA}" type="presOf" srcId="{89F116E1-EC8F-407E-B89E-BAE7766805B4}" destId="{BA08140C-7CBA-43F3-A46A-A29DCE6CFA8F}" srcOrd="0" destOrd="0" presId="urn:microsoft.com/office/officeart/2005/8/layout/vProcess5"/>
    <dgm:cxn modelId="{7F1A9CFF-C9ED-4621-BC1B-5EDFF083A16A}" type="presOf" srcId="{1733DEC0-C4AA-4A19-999E-F851C5BDE31C}" destId="{ADCC5C16-A4A3-46E2-9477-79797017DC84}" srcOrd="0" destOrd="0" presId="urn:microsoft.com/office/officeart/2005/8/layout/vProcess5"/>
    <dgm:cxn modelId="{88695556-6E58-4154-A763-A0A77967771C}" type="presOf" srcId="{4E1381B8-D1D7-4293-A62F-C152C2C1C7D7}" destId="{2EC25CF2-B460-47F6-87EB-409F91D1A71E}" srcOrd="0" destOrd="0" presId="urn:microsoft.com/office/officeart/2005/8/layout/vProcess5"/>
    <dgm:cxn modelId="{96DF7D6F-5142-4F02-A548-96A4DF91F76D}" type="presOf" srcId="{5D98D45E-6639-44A9-9AB5-946CC356A438}" destId="{0D4BB335-3286-4103-9A4E-A3D71B79D841}" srcOrd="1" destOrd="0" presId="urn:microsoft.com/office/officeart/2005/8/layout/vProcess5"/>
    <dgm:cxn modelId="{65373076-5E58-4343-8370-975E3FE6E5CB}" type="presOf" srcId="{4E1381B8-D1D7-4293-A62F-C152C2C1C7D7}" destId="{83A407EE-65D2-41ED-9B13-22B592D3A02E}" srcOrd="1" destOrd="0" presId="urn:microsoft.com/office/officeart/2005/8/layout/vProcess5"/>
    <dgm:cxn modelId="{FD29C664-DA78-4DF6-90A2-812980A87ABF}" srcId="{D7F09913-69CA-4850-965A-F0204083803E}" destId="{5D98D45E-6639-44A9-9AB5-946CC356A438}" srcOrd="1" destOrd="0" parTransId="{2F1AB84D-D888-4465-9007-3D259B1BB774}" sibTransId="{6E5D87BA-6740-4A15-AC87-4D2A28B5D455}"/>
    <dgm:cxn modelId="{1AD351A7-1A6E-4F53-89EF-86783C772462}" srcId="{D7F09913-69CA-4850-965A-F0204083803E}" destId="{E4267397-D64A-4F45-9B91-BE890444239C}" srcOrd="2" destOrd="0" parTransId="{3F149AE4-2CD4-45F1-A132-EF3EF419357B}" sibTransId="{89F116E1-EC8F-407E-B89E-BAE7766805B4}"/>
    <dgm:cxn modelId="{5A2308CE-C8D6-4381-AC85-42E4D9770CC0}" srcId="{D7F09913-69CA-4850-965A-F0204083803E}" destId="{4E1381B8-D1D7-4293-A62F-C152C2C1C7D7}" srcOrd="3" destOrd="0" parTransId="{D133E9D9-8C06-4A42-918A-BC2CB46A56FD}" sibTransId="{9B57C9B6-21FC-4B9C-976B-AAC65523CE6C}"/>
    <dgm:cxn modelId="{736B6DA9-AAD7-4BD0-ADC1-C452F0AA91A1}" type="presParOf" srcId="{421ABCEE-0276-4F0D-8227-5F817D0E5A28}" destId="{17AD4987-A832-4955-B1C9-AC0FDA17C83A}" srcOrd="0" destOrd="0" presId="urn:microsoft.com/office/officeart/2005/8/layout/vProcess5"/>
    <dgm:cxn modelId="{616D516C-05DD-42A8-B8E6-6F03EBBF8F21}" type="presParOf" srcId="{421ABCEE-0276-4F0D-8227-5F817D0E5A28}" destId="{6A9F869E-5905-457C-98BF-36B8F17BF6C3}" srcOrd="1" destOrd="0" presId="urn:microsoft.com/office/officeart/2005/8/layout/vProcess5"/>
    <dgm:cxn modelId="{E8E415A0-8FFA-4B86-AB55-412CDB2476BA}" type="presParOf" srcId="{421ABCEE-0276-4F0D-8227-5F817D0E5A28}" destId="{7CD2AE17-9C9C-4600-B216-ACA8753F099F}" srcOrd="2" destOrd="0" presId="urn:microsoft.com/office/officeart/2005/8/layout/vProcess5"/>
    <dgm:cxn modelId="{BEC22DFD-064C-47E0-B03D-3ACC4BD3E1F1}" type="presParOf" srcId="{421ABCEE-0276-4F0D-8227-5F817D0E5A28}" destId="{98382AC8-843F-46AC-BA8E-5961EAA05796}" srcOrd="3" destOrd="0" presId="urn:microsoft.com/office/officeart/2005/8/layout/vProcess5"/>
    <dgm:cxn modelId="{98A14859-3D2E-49AB-9C8C-0BF396CCE62B}" type="presParOf" srcId="{421ABCEE-0276-4F0D-8227-5F817D0E5A28}" destId="{2EC25CF2-B460-47F6-87EB-409F91D1A71E}" srcOrd="4" destOrd="0" presId="urn:microsoft.com/office/officeart/2005/8/layout/vProcess5"/>
    <dgm:cxn modelId="{BA236BA5-05B5-4603-A201-26923CA1D7AB}" type="presParOf" srcId="{421ABCEE-0276-4F0D-8227-5F817D0E5A28}" destId="{ADCC5C16-A4A3-46E2-9477-79797017DC84}" srcOrd="5" destOrd="0" presId="urn:microsoft.com/office/officeart/2005/8/layout/vProcess5"/>
    <dgm:cxn modelId="{12117385-2683-47B5-9667-CDE5B42837B7}" type="presParOf" srcId="{421ABCEE-0276-4F0D-8227-5F817D0E5A28}" destId="{EC118513-5280-4FD8-B0A0-EE2D9BE0D2CE}" srcOrd="6" destOrd="0" presId="urn:microsoft.com/office/officeart/2005/8/layout/vProcess5"/>
    <dgm:cxn modelId="{A960903F-6CB1-4BB7-9201-F7ED9FC4510B}" type="presParOf" srcId="{421ABCEE-0276-4F0D-8227-5F817D0E5A28}" destId="{BA08140C-7CBA-43F3-A46A-A29DCE6CFA8F}" srcOrd="7" destOrd="0" presId="urn:microsoft.com/office/officeart/2005/8/layout/vProcess5"/>
    <dgm:cxn modelId="{B4ADAF54-5062-4B03-BF22-C96FB071294D}" type="presParOf" srcId="{421ABCEE-0276-4F0D-8227-5F817D0E5A28}" destId="{9568DFD8-F934-4181-9532-DF1EE1EF9FF6}" srcOrd="8" destOrd="0" presId="urn:microsoft.com/office/officeart/2005/8/layout/vProcess5"/>
    <dgm:cxn modelId="{A0294E8E-0B24-4A60-B80C-16D4CCCCE62D}" type="presParOf" srcId="{421ABCEE-0276-4F0D-8227-5F817D0E5A28}" destId="{0D4BB335-3286-4103-9A4E-A3D71B79D841}" srcOrd="9" destOrd="0" presId="urn:microsoft.com/office/officeart/2005/8/layout/vProcess5"/>
    <dgm:cxn modelId="{5C4BF6B1-CEB8-42BA-A0A2-B96B14C550CE}" type="presParOf" srcId="{421ABCEE-0276-4F0D-8227-5F817D0E5A28}" destId="{16680573-7986-45C3-B77C-7943CAB05372}" srcOrd="10" destOrd="0" presId="urn:microsoft.com/office/officeart/2005/8/layout/vProcess5"/>
    <dgm:cxn modelId="{1BE9B21C-0C1C-46C3-AC79-85CE4E000285}" type="presParOf" srcId="{421ABCEE-0276-4F0D-8227-5F817D0E5A28}" destId="{83A407EE-65D2-41ED-9B13-22B592D3A02E}" srcOrd="11" destOrd="0" presId="urn:microsoft.com/office/officeart/2005/8/layout/vProcess5"/>
  </dgm:cxn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0.xml><?xml version="1.0" encoding="utf-8"?>
<dgm:dataModel xmlns:dgm="http://schemas.openxmlformats.org/drawingml/2006/diagram" xmlns:a="http://schemas.openxmlformats.org/drawingml/2006/main">
  <dgm:ptLst>
    <dgm:pt modelId="{C34340C3-9E85-4FBC-990F-FE94490F701E}"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s-EC"/>
        </a:p>
      </dgm:t>
    </dgm:pt>
    <dgm:pt modelId="{B71FF58A-FCFE-4E1B-A721-6B5818F5A1F4}">
      <dgm:prSet/>
      <dgm:spPr/>
      <dgm:t>
        <a:bodyPr/>
        <a:lstStyle/>
        <a:p>
          <a:r>
            <a:rPr lang="es-EC" dirty="0" smtClean="0"/>
            <a:t>RECOMENDACIONES</a:t>
          </a:r>
          <a:endParaRPr lang="es-EC" dirty="0"/>
        </a:p>
      </dgm:t>
    </dgm:pt>
    <dgm:pt modelId="{86E49298-045E-4E9D-BA30-B92614B299CB}" type="parTrans" cxnId="{8812C0ED-51BA-4B63-8A22-D0E39F302C6C}">
      <dgm:prSet/>
      <dgm:spPr/>
      <dgm:t>
        <a:bodyPr/>
        <a:lstStyle/>
        <a:p>
          <a:endParaRPr lang="es-EC"/>
        </a:p>
      </dgm:t>
    </dgm:pt>
    <dgm:pt modelId="{634AED92-0587-4418-B11C-5A09B9D89155}" type="sibTrans" cxnId="{8812C0ED-51BA-4B63-8A22-D0E39F302C6C}">
      <dgm:prSet/>
      <dgm:spPr/>
      <dgm:t>
        <a:bodyPr/>
        <a:lstStyle/>
        <a:p>
          <a:endParaRPr lang="es-EC"/>
        </a:p>
      </dgm:t>
    </dgm:pt>
    <dgm:pt modelId="{99B75544-031E-4FDD-9DE4-023AEDF969D8}">
      <dgm:prSet/>
      <dgm:spPr/>
      <dgm:t>
        <a:bodyPr/>
        <a:lstStyle/>
        <a:p>
          <a:r>
            <a:rPr lang="es-EC" dirty="0" smtClean="0"/>
            <a:t>El Gobierno ecuatoriano, debe aumentar la recaudación de tributos de impuestos directos, ya que, la presión tributaria se encuentra por debajo del nivel óptimo, y es necesario impulsar la inversión pública, con el objeto que a mediano o largo plazo, el país genere mayor valor agregado en su producción, de manera que, se obtenga incrementos en la tasas de crecimiento del PIB.</a:t>
          </a:r>
          <a:endParaRPr lang="es-EC" dirty="0"/>
        </a:p>
      </dgm:t>
    </dgm:pt>
    <dgm:pt modelId="{2F56E14A-379C-45A6-A3E7-6BBA443EC680}" type="parTrans" cxnId="{2C2DAF6C-25A1-4D9D-837C-F3BDF37AB346}">
      <dgm:prSet/>
      <dgm:spPr/>
      <dgm:t>
        <a:bodyPr/>
        <a:lstStyle/>
        <a:p>
          <a:endParaRPr lang="es-EC"/>
        </a:p>
      </dgm:t>
    </dgm:pt>
    <dgm:pt modelId="{A851E48A-51C1-450B-86DD-21E32F06155A}" type="sibTrans" cxnId="{2C2DAF6C-25A1-4D9D-837C-F3BDF37AB346}">
      <dgm:prSet/>
      <dgm:spPr/>
      <dgm:t>
        <a:bodyPr/>
        <a:lstStyle/>
        <a:p>
          <a:endParaRPr lang="es-EC"/>
        </a:p>
      </dgm:t>
    </dgm:pt>
    <dgm:pt modelId="{0B668777-019D-4F2D-BCF8-0D3433520B23}" type="pres">
      <dgm:prSet presAssocID="{C34340C3-9E85-4FBC-990F-FE94490F701E}" presName="linear" presStyleCnt="0">
        <dgm:presLayoutVars>
          <dgm:dir/>
          <dgm:animLvl val="lvl"/>
          <dgm:resizeHandles val="exact"/>
        </dgm:presLayoutVars>
      </dgm:prSet>
      <dgm:spPr/>
      <dgm:t>
        <a:bodyPr/>
        <a:lstStyle/>
        <a:p>
          <a:endParaRPr lang="es-EC"/>
        </a:p>
      </dgm:t>
    </dgm:pt>
    <dgm:pt modelId="{F80FF4CA-E63A-4F50-A74C-816E8C86E69E}" type="pres">
      <dgm:prSet presAssocID="{B71FF58A-FCFE-4E1B-A721-6B5818F5A1F4}" presName="parentLin" presStyleCnt="0"/>
      <dgm:spPr/>
      <dgm:t>
        <a:bodyPr/>
        <a:lstStyle/>
        <a:p>
          <a:endParaRPr lang="es-EC"/>
        </a:p>
      </dgm:t>
    </dgm:pt>
    <dgm:pt modelId="{90F4B4E7-8B71-4605-94B8-B3DDDC38557E}" type="pres">
      <dgm:prSet presAssocID="{B71FF58A-FCFE-4E1B-A721-6B5818F5A1F4}" presName="parentLeftMargin" presStyleLbl="node1" presStyleIdx="0" presStyleCnt="1"/>
      <dgm:spPr/>
      <dgm:t>
        <a:bodyPr/>
        <a:lstStyle/>
        <a:p>
          <a:endParaRPr lang="es-EC"/>
        </a:p>
      </dgm:t>
    </dgm:pt>
    <dgm:pt modelId="{1C056249-00A5-4A67-8186-67E82D3D9A9E}" type="pres">
      <dgm:prSet presAssocID="{B71FF58A-FCFE-4E1B-A721-6B5818F5A1F4}" presName="parentText" presStyleLbl="node1" presStyleIdx="0" presStyleCnt="1">
        <dgm:presLayoutVars>
          <dgm:chMax val="0"/>
          <dgm:bulletEnabled val="1"/>
        </dgm:presLayoutVars>
      </dgm:prSet>
      <dgm:spPr/>
      <dgm:t>
        <a:bodyPr/>
        <a:lstStyle/>
        <a:p>
          <a:endParaRPr lang="es-EC"/>
        </a:p>
      </dgm:t>
    </dgm:pt>
    <dgm:pt modelId="{6F97A0F1-5357-4E0E-8C52-9D811E0EC914}" type="pres">
      <dgm:prSet presAssocID="{B71FF58A-FCFE-4E1B-A721-6B5818F5A1F4}" presName="negativeSpace" presStyleCnt="0"/>
      <dgm:spPr/>
      <dgm:t>
        <a:bodyPr/>
        <a:lstStyle/>
        <a:p>
          <a:endParaRPr lang="es-EC"/>
        </a:p>
      </dgm:t>
    </dgm:pt>
    <dgm:pt modelId="{F70A5475-6A5A-47E2-B0A6-E2B53CC6FF7B}" type="pres">
      <dgm:prSet presAssocID="{B71FF58A-FCFE-4E1B-A721-6B5818F5A1F4}" presName="childText" presStyleLbl="conFgAcc1" presStyleIdx="0" presStyleCnt="1">
        <dgm:presLayoutVars>
          <dgm:bulletEnabled val="1"/>
        </dgm:presLayoutVars>
      </dgm:prSet>
      <dgm:spPr/>
      <dgm:t>
        <a:bodyPr/>
        <a:lstStyle/>
        <a:p>
          <a:endParaRPr lang="es-EC"/>
        </a:p>
      </dgm:t>
    </dgm:pt>
  </dgm:ptLst>
  <dgm:cxnLst>
    <dgm:cxn modelId="{97C21BE4-4D69-4E44-9380-0790FCA986EC}" type="presOf" srcId="{C34340C3-9E85-4FBC-990F-FE94490F701E}" destId="{0B668777-019D-4F2D-BCF8-0D3433520B23}" srcOrd="0" destOrd="0" presId="urn:microsoft.com/office/officeart/2005/8/layout/list1"/>
    <dgm:cxn modelId="{8812C0ED-51BA-4B63-8A22-D0E39F302C6C}" srcId="{C34340C3-9E85-4FBC-990F-FE94490F701E}" destId="{B71FF58A-FCFE-4E1B-A721-6B5818F5A1F4}" srcOrd="0" destOrd="0" parTransId="{86E49298-045E-4E9D-BA30-B92614B299CB}" sibTransId="{634AED92-0587-4418-B11C-5A09B9D89155}"/>
    <dgm:cxn modelId="{F8D587A8-1E23-4774-BF50-AA3BAD2204C5}" type="presOf" srcId="{B71FF58A-FCFE-4E1B-A721-6B5818F5A1F4}" destId="{90F4B4E7-8B71-4605-94B8-B3DDDC38557E}" srcOrd="0" destOrd="0" presId="urn:microsoft.com/office/officeart/2005/8/layout/list1"/>
    <dgm:cxn modelId="{2C2DAF6C-25A1-4D9D-837C-F3BDF37AB346}" srcId="{B71FF58A-FCFE-4E1B-A721-6B5818F5A1F4}" destId="{99B75544-031E-4FDD-9DE4-023AEDF969D8}" srcOrd="0" destOrd="0" parTransId="{2F56E14A-379C-45A6-A3E7-6BBA443EC680}" sibTransId="{A851E48A-51C1-450B-86DD-21E32F06155A}"/>
    <dgm:cxn modelId="{1F9AB3E0-F15E-4B1F-8B20-F85D6C5CA424}" type="presOf" srcId="{99B75544-031E-4FDD-9DE4-023AEDF969D8}" destId="{F70A5475-6A5A-47E2-B0A6-E2B53CC6FF7B}" srcOrd="0" destOrd="0" presId="urn:microsoft.com/office/officeart/2005/8/layout/list1"/>
    <dgm:cxn modelId="{84385851-1080-4701-9348-383914E24A23}" type="presOf" srcId="{B71FF58A-FCFE-4E1B-A721-6B5818F5A1F4}" destId="{1C056249-00A5-4A67-8186-67E82D3D9A9E}" srcOrd="1" destOrd="0" presId="urn:microsoft.com/office/officeart/2005/8/layout/list1"/>
    <dgm:cxn modelId="{27DCEA38-4D2C-46F2-9B0B-6D7E4B5D647A}" type="presParOf" srcId="{0B668777-019D-4F2D-BCF8-0D3433520B23}" destId="{F80FF4CA-E63A-4F50-A74C-816E8C86E69E}" srcOrd="0" destOrd="0" presId="urn:microsoft.com/office/officeart/2005/8/layout/list1"/>
    <dgm:cxn modelId="{4F03AFDD-8A6F-45EF-BBA7-63A45C86BD20}" type="presParOf" srcId="{F80FF4CA-E63A-4F50-A74C-816E8C86E69E}" destId="{90F4B4E7-8B71-4605-94B8-B3DDDC38557E}" srcOrd="0" destOrd="0" presId="urn:microsoft.com/office/officeart/2005/8/layout/list1"/>
    <dgm:cxn modelId="{AF227748-CF65-4173-A9F4-3E04FF7D716C}" type="presParOf" srcId="{F80FF4CA-E63A-4F50-A74C-816E8C86E69E}" destId="{1C056249-00A5-4A67-8186-67E82D3D9A9E}" srcOrd="1" destOrd="0" presId="urn:microsoft.com/office/officeart/2005/8/layout/list1"/>
    <dgm:cxn modelId="{21658957-FC67-47E3-A7F6-0D724F3555BE}" type="presParOf" srcId="{0B668777-019D-4F2D-BCF8-0D3433520B23}" destId="{6F97A0F1-5357-4E0E-8C52-9D811E0EC914}" srcOrd="1" destOrd="0" presId="urn:microsoft.com/office/officeart/2005/8/layout/list1"/>
    <dgm:cxn modelId="{7868329F-A923-4A5E-8C36-496560AE0BF4}" type="presParOf" srcId="{0B668777-019D-4F2D-BCF8-0D3433520B23}" destId="{F70A5475-6A5A-47E2-B0A6-E2B53CC6FF7B}"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C34340C3-9E85-4FBC-990F-FE94490F701E}"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s-EC"/>
        </a:p>
      </dgm:t>
    </dgm:pt>
    <dgm:pt modelId="{53EB6CFB-FB10-4CD3-AED0-5A52FCDCDA85}">
      <dgm:prSet/>
      <dgm:spPr/>
      <dgm:t>
        <a:bodyPr/>
        <a:lstStyle/>
        <a:p>
          <a:endParaRPr lang="es-EC"/>
        </a:p>
      </dgm:t>
    </dgm:pt>
    <dgm:pt modelId="{69D6BA4E-A22B-4961-873A-32E38246F01E}" type="parTrans" cxnId="{B4FBAEE2-BE91-4308-BD2F-B6078704ACEB}">
      <dgm:prSet/>
      <dgm:spPr/>
      <dgm:t>
        <a:bodyPr/>
        <a:lstStyle/>
        <a:p>
          <a:endParaRPr lang="es-EC"/>
        </a:p>
      </dgm:t>
    </dgm:pt>
    <dgm:pt modelId="{B65C0FC5-D1F4-4469-AA40-F4171A548D20}" type="sibTrans" cxnId="{B4FBAEE2-BE91-4308-BD2F-B6078704ACEB}">
      <dgm:prSet/>
      <dgm:spPr/>
      <dgm:t>
        <a:bodyPr/>
        <a:lstStyle/>
        <a:p>
          <a:endParaRPr lang="es-EC"/>
        </a:p>
      </dgm:t>
    </dgm:pt>
    <dgm:pt modelId="{625BCC02-5AA9-4BA9-AC58-C0B074FB12E2}">
      <dgm:prSet/>
      <dgm:spPr/>
      <dgm:t>
        <a:bodyPr/>
        <a:lstStyle/>
        <a:p>
          <a:r>
            <a:rPr lang="es-EC" dirty="0" smtClean="0"/>
            <a:t>Que el Servicio de Rentas Internas,  promueva el pago del impuesto a los contribuyentes, así como una cultura tributaria y mediante programas y servicios que incentiven una mayor responsabilidad en tema de obligaciones tributarias.</a:t>
          </a:r>
          <a:endParaRPr lang="es-EC" dirty="0"/>
        </a:p>
      </dgm:t>
    </dgm:pt>
    <dgm:pt modelId="{958A719A-0847-4852-A30C-256F44122509}" type="parTrans" cxnId="{AD77D593-D9D4-4B11-AAFA-769AF291CB03}">
      <dgm:prSet/>
      <dgm:spPr/>
      <dgm:t>
        <a:bodyPr/>
        <a:lstStyle/>
        <a:p>
          <a:endParaRPr lang="es-EC"/>
        </a:p>
      </dgm:t>
    </dgm:pt>
    <dgm:pt modelId="{33C91300-CE7C-4161-927F-5881330E81F3}" type="sibTrans" cxnId="{AD77D593-D9D4-4B11-AAFA-769AF291CB03}">
      <dgm:prSet/>
      <dgm:spPr/>
      <dgm:t>
        <a:bodyPr/>
        <a:lstStyle/>
        <a:p>
          <a:endParaRPr lang="es-EC"/>
        </a:p>
      </dgm:t>
    </dgm:pt>
    <dgm:pt modelId="{E1C0AC1B-2E29-4FB4-AEC7-D646093721BE}">
      <dgm:prSet/>
      <dgm:spPr/>
      <dgm:t>
        <a:bodyPr/>
        <a:lstStyle/>
        <a:p>
          <a:endParaRPr lang="es-EC"/>
        </a:p>
      </dgm:t>
    </dgm:pt>
    <dgm:pt modelId="{0A947E90-B6BE-4A2A-905B-C59915ADCD19}" type="parTrans" cxnId="{AD3F5665-0D0D-45F7-B267-CB23E3AE5CB7}">
      <dgm:prSet/>
      <dgm:spPr/>
      <dgm:t>
        <a:bodyPr/>
        <a:lstStyle/>
        <a:p>
          <a:endParaRPr lang="es-EC"/>
        </a:p>
      </dgm:t>
    </dgm:pt>
    <dgm:pt modelId="{7934EC79-48A8-42CA-BFCA-0EBAEF602903}" type="sibTrans" cxnId="{AD3F5665-0D0D-45F7-B267-CB23E3AE5CB7}">
      <dgm:prSet/>
      <dgm:spPr/>
      <dgm:t>
        <a:bodyPr/>
        <a:lstStyle/>
        <a:p>
          <a:endParaRPr lang="es-EC"/>
        </a:p>
      </dgm:t>
    </dgm:pt>
    <dgm:pt modelId="{E489151B-963F-4C36-8B0D-E20B588D634F}">
      <dgm:prSet/>
      <dgm:spPr/>
      <dgm:t>
        <a:bodyPr/>
        <a:lstStyle/>
        <a:p>
          <a:r>
            <a:rPr lang="es-EC" dirty="0" smtClean="0"/>
            <a:t>Que  el Servicio de Rentas Internas, continué impulsando la progresividad impositiva, siguiendo los principios que rigen los tributos contemplados en el Código Tributario ecuatoriano, con énfasis en los impuestos directos, que cobran de acuerdo a la capacidad de pago del contribuyente, en donde, el que más tiene, más paga.</a:t>
          </a:r>
          <a:endParaRPr lang="es-EC" dirty="0"/>
        </a:p>
      </dgm:t>
    </dgm:pt>
    <dgm:pt modelId="{8A6FE1B1-292D-4CB8-B9EC-6A870208125C}" type="parTrans" cxnId="{1892D08B-51D7-4288-B0D2-D46789B75EA8}">
      <dgm:prSet/>
      <dgm:spPr/>
      <dgm:t>
        <a:bodyPr/>
        <a:lstStyle/>
        <a:p>
          <a:endParaRPr lang="es-EC"/>
        </a:p>
      </dgm:t>
    </dgm:pt>
    <dgm:pt modelId="{2E50A7B7-C5BA-447E-9952-E2E46F93F8F8}" type="sibTrans" cxnId="{1892D08B-51D7-4288-B0D2-D46789B75EA8}">
      <dgm:prSet/>
      <dgm:spPr/>
      <dgm:t>
        <a:bodyPr/>
        <a:lstStyle/>
        <a:p>
          <a:endParaRPr lang="es-EC"/>
        </a:p>
      </dgm:t>
    </dgm:pt>
    <dgm:pt modelId="{134C6FCA-179B-4D5F-B673-C96D603DCF69}" type="pres">
      <dgm:prSet presAssocID="{C34340C3-9E85-4FBC-990F-FE94490F701E}" presName="linearFlow" presStyleCnt="0">
        <dgm:presLayoutVars>
          <dgm:dir/>
          <dgm:animLvl val="lvl"/>
          <dgm:resizeHandles val="exact"/>
        </dgm:presLayoutVars>
      </dgm:prSet>
      <dgm:spPr/>
      <dgm:t>
        <a:bodyPr/>
        <a:lstStyle/>
        <a:p>
          <a:endParaRPr lang="es-EC"/>
        </a:p>
      </dgm:t>
    </dgm:pt>
    <dgm:pt modelId="{8A421C9C-2669-48C8-9746-15A3AC1455BF}" type="pres">
      <dgm:prSet presAssocID="{53EB6CFB-FB10-4CD3-AED0-5A52FCDCDA85}" presName="composite" presStyleCnt="0"/>
      <dgm:spPr/>
    </dgm:pt>
    <dgm:pt modelId="{D0989088-1552-4D07-991B-24698274B0F6}" type="pres">
      <dgm:prSet presAssocID="{53EB6CFB-FB10-4CD3-AED0-5A52FCDCDA85}" presName="parentText" presStyleLbl="alignNode1" presStyleIdx="0" presStyleCnt="2">
        <dgm:presLayoutVars>
          <dgm:chMax val="1"/>
          <dgm:bulletEnabled val="1"/>
        </dgm:presLayoutVars>
      </dgm:prSet>
      <dgm:spPr/>
      <dgm:t>
        <a:bodyPr/>
        <a:lstStyle/>
        <a:p>
          <a:endParaRPr lang="es-EC"/>
        </a:p>
      </dgm:t>
    </dgm:pt>
    <dgm:pt modelId="{D9114054-47A6-45C0-8C71-A895BC133F24}" type="pres">
      <dgm:prSet presAssocID="{53EB6CFB-FB10-4CD3-AED0-5A52FCDCDA85}" presName="descendantText" presStyleLbl="alignAcc1" presStyleIdx="0" presStyleCnt="2">
        <dgm:presLayoutVars>
          <dgm:bulletEnabled val="1"/>
        </dgm:presLayoutVars>
      </dgm:prSet>
      <dgm:spPr/>
      <dgm:t>
        <a:bodyPr/>
        <a:lstStyle/>
        <a:p>
          <a:endParaRPr lang="es-EC"/>
        </a:p>
      </dgm:t>
    </dgm:pt>
    <dgm:pt modelId="{7A4FD147-30C1-49D7-B2D5-565AA668D338}" type="pres">
      <dgm:prSet presAssocID="{B65C0FC5-D1F4-4469-AA40-F4171A548D20}" presName="sp" presStyleCnt="0"/>
      <dgm:spPr/>
    </dgm:pt>
    <dgm:pt modelId="{7A9C39E7-C2C9-4836-8C9E-D9F6936B90FE}" type="pres">
      <dgm:prSet presAssocID="{E1C0AC1B-2E29-4FB4-AEC7-D646093721BE}" presName="composite" presStyleCnt="0"/>
      <dgm:spPr/>
    </dgm:pt>
    <dgm:pt modelId="{65CCBDA8-6244-4FD6-A0F9-B7FFC260F128}" type="pres">
      <dgm:prSet presAssocID="{E1C0AC1B-2E29-4FB4-AEC7-D646093721BE}" presName="parentText" presStyleLbl="alignNode1" presStyleIdx="1" presStyleCnt="2">
        <dgm:presLayoutVars>
          <dgm:chMax val="1"/>
          <dgm:bulletEnabled val="1"/>
        </dgm:presLayoutVars>
      </dgm:prSet>
      <dgm:spPr/>
      <dgm:t>
        <a:bodyPr/>
        <a:lstStyle/>
        <a:p>
          <a:endParaRPr lang="es-EC"/>
        </a:p>
      </dgm:t>
    </dgm:pt>
    <dgm:pt modelId="{10976D27-5B09-4B12-920E-B3947F1E0596}" type="pres">
      <dgm:prSet presAssocID="{E1C0AC1B-2E29-4FB4-AEC7-D646093721BE}" presName="descendantText" presStyleLbl="alignAcc1" presStyleIdx="1" presStyleCnt="2" custLinFactNeighborX="1264" custLinFactNeighborY="651">
        <dgm:presLayoutVars>
          <dgm:bulletEnabled val="1"/>
        </dgm:presLayoutVars>
      </dgm:prSet>
      <dgm:spPr/>
      <dgm:t>
        <a:bodyPr/>
        <a:lstStyle/>
        <a:p>
          <a:endParaRPr lang="es-EC"/>
        </a:p>
      </dgm:t>
    </dgm:pt>
  </dgm:ptLst>
  <dgm:cxnLst>
    <dgm:cxn modelId="{AD3F5665-0D0D-45F7-B267-CB23E3AE5CB7}" srcId="{C34340C3-9E85-4FBC-990F-FE94490F701E}" destId="{E1C0AC1B-2E29-4FB4-AEC7-D646093721BE}" srcOrd="1" destOrd="0" parTransId="{0A947E90-B6BE-4A2A-905B-C59915ADCD19}" sibTransId="{7934EC79-48A8-42CA-BFCA-0EBAEF602903}"/>
    <dgm:cxn modelId="{B4FBAEE2-BE91-4308-BD2F-B6078704ACEB}" srcId="{C34340C3-9E85-4FBC-990F-FE94490F701E}" destId="{53EB6CFB-FB10-4CD3-AED0-5A52FCDCDA85}" srcOrd="0" destOrd="0" parTransId="{69D6BA4E-A22B-4961-873A-32E38246F01E}" sibTransId="{B65C0FC5-D1F4-4469-AA40-F4171A548D20}"/>
    <dgm:cxn modelId="{A8457692-F5F7-4E1C-A068-FF74DD9B9230}" type="presOf" srcId="{E489151B-963F-4C36-8B0D-E20B588D634F}" destId="{10976D27-5B09-4B12-920E-B3947F1E0596}" srcOrd="0" destOrd="0" presId="urn:microsoft.com/office/officeart/2005/8/layout/chevron2"/>
    <dgm:cxn modelId="{F2E14BF7-965A-431E-B53A-8DFF0ABC376E}" type="presOf" srcId="{E1C0AC1B-2E29-4FB4-AEC7-D646093721BE}" destId="{65CCBDA8-6244-4FD6-A0F9-B7FFC260F128}" srcOrd="0" destOrd="0" presId="urn:microsoft.com/office/officeart/2005/8/layout/chevron2"/>
    <dgm:cxn modelId="{9A1B91AF-2030-4EC8-8403-6058F2C1B616}" type="presOf" srcId="{625BCC02-5AA9-4BA9-AC58-C0B074FB12E2}" destId="{D9114054-47A6-45C0-8C71-A895BC133F24}" srcOrd="0" destOrd="0" presId="urn:microsoft.com/office/officeart/2005/8/layout/chevron2"/>
    <dgm:cxn modelId="{E0E46E28-7D5B-466A-AE78-C95F6BE82850}" type="presOf" srcId="{53EB6CFB-FB10-4CD3-AED0-5A52FCDCDA85}" destId="{D0989088-1552-4D07-991B-24698274B0F6}" srcOrd="0" destOrd="0" presId="urn:microsoft.com/office/officeart/2005/8/layout/chevron2"/>
    <dgm:cxn modelId="{AD77D593-D9D4-4B11-AAFA-769AF291CB03}" srcId="{53EB6CFB-FB10-4CD3-AED0-5A52FCDCDA85}" destId="{625BCC02-5AA9-4BA9-AC58-C0B074FB12E2}" srcOrd="0" destOrd="0" parTransId="{958A719A-0847-4852-A30C-256F44122509}" sibTransId="{33C91300-CE7C-4161-927F-5881330E81F3}"/>
    <dgm:cxn modelId="{0CB7F658-0DFA-4960-8337-D35732BAD488}" type="presOf" srcId="{C34340C3-9E85-4FBC-990F-FE94490F701E}" destId="{134C6FCA-179B-4D5F-B673-C96D603DCF69}" srcOrd="0" destOrd="0" presId="urn:microsoft.com/office/officeart/2005/8/layout/chevron2"/>
    <dgm:cxn modelId="{1892D08B-51D7-4288-B0D2-D46789B75EA8}" srcId="{E1C0AC1B-2E29-4FB4-AEC7-D646093721BE}" destId="{E489151B-963F-4C36-8B0D-E20B588D634F}" srcOrd="0" destOrd="0" parTransId="{8A6FE1B1-292D-4CB8-B9EC-6A870208125C}" sibTransId="{2E50A7B7-C5BA-447E-9952-E2E46F93F8F8}"/>
    <dgm:cxn modelId="{9CAA64B3-83BA-4225-BAB9-CCD8B3F53135}" type="presParOf" srcId="{134C6FCA-179B-4D5F-B673-C96D603DCF69}" destId="{8A421C9C-2669-48C8-9746-15A3AC1455BF}" srcOrd="0" destOrd="0" presId="urn:microsoft.com/office/officeart/2005/8/layout/chevron2"/>
    <dgm:cxn modelId="{1CD786CB-7E98-409C-B005-A3DDA3A795D1}" type="presParOf" srcId="{8A421C9C-2669-48C8-9746-15A3AC1455BF}" destId="{D0989088-1552-4D07-991B-24698274B0F6}" srcOrd="0" destOrd="0" presId="urn:microsoft.com/office/officeart/2005/8/layout/chevron2"/>
    <dgm:cxn modelId="{C9826BC1-7AB6-4FF4-9056-FCCEC05192DB}" type="presParOf" srcId="{8A421C9C-2669-48C8-9746-15A3AC1455BF}" destId="{D9114054-47A6-45C0-8C71-A895BC133F24}" srcOrd="1" destOrd="0" presId="urn:microsoft.com/office/officeart/2005/8/layout/chevron2"/>
    <dgm:cxn modelId="{57403576-3A11-49CB-9CFE-245A0962BC6C}" type="presParOf" srcId="{134C6FCA-179B-4D5F-B673-C96D603DCF69}" destId="{7A4FD147-30C1-49D7-B2D5-565AA668D338}" srcOrd="1" destOrd="0" presId="urn:microsoft.com/office/officeart/2005/8/layout/chevron2"/>
    <dgm:cxn modelId="{F7A7E43C-D776-4A79-B738-2B144D62F5F9}" type="presParOf" srcId="{134C6FCA-179B-4D5F-B673-C96D603DCF69}" destId="{7A9C39E7-C2C9-4836-8C9E-D9F6936B90FE}" srcOrd="2" destOrd="0" presId="urn:microsoft.com/office/officeart/2005/8/layout/chevron2"/>
    <dgm:cxn modelId="{06CB1DCA-6DD8-43D3-99BE-2CFD93049854}" type="presParOf" srcId="{7A9C39E7-C2C9-4836-8C9E-D9F6936B90FE}" destId="{65CCBDA8-6244-4FD6-A0F9-B7FFC260F128}" srcOrd="0" destOrd="0" presId="urn:microsoft.com/office/officeart/2005/8/layout/chevron2"/>
    <dgm:cxn modelId="{F7C21B5C-1BF8-4BC3-894E-F074E65EF1FC}" type="presParOf" srcId="{7A9C39E7-C2C9-4836-8C9E-D9F6936B90FE}" destId="{10976D27-5B09-4B12-920E-B3947F1E059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F09913-69CA-4850-965A-F0204083803E}" type="doc">
      <dgm:prSet loTypeId="urn:microsoft.com/office/officeart/2005/8/layout/lProcess3" loCatId="process" qsTypeId="urn:microsoft.com/office/officeart/2005/8/quickstyle/simple3" qsCatId="simple" csTypeId="urn:microsoft.com/office/officeart/2005/8/colors/colorful2" csCatId="colorful" phldr="1"/>
      <dgm:spPr/>
      <dgm:t>
        <a:bodyPr/>
        <a:lstStyle/>
        <a:p>
          <a:endParaRPr lang="es-EC"/>
        </a:p>
      </dgm:t>
    </dgm:pt>
    <dgm:pt modelId="{39E2AA49-CB22-432F-ADB8-982381A142D3}">
      <dgm:prSet phldrT="[Texto]" custT="1"/>
      <dgm:spPr>
        <a:ln>
          <a:solidFill>
            <a:schemeClr val="tx1"/>
          </a:solidFill>
        </a:ln>
      </dgm:spPr>
      <dgm:t>
        <a:bodyPr/>
        <a:lstStyle/>
        <a:p>
          <a:r>
            <a:rPr lang="es-EC" sz="2600" b="1" dirty="0" smtClean="0"/>
            <a:t>Hipótesis Alternativa (H1)</a:t>
          </a:r>
          <a:endParaRPr lang="es-EC" sz="2600" b="1" dirty="0"/>
        </a:p>
      </dgm:t>
    </dgm:pt>
    <dgm:pt modelId="{C82372A9-60AF-4E33-8B20-BF7D44CA2D5C}" type="parTrans" cxnId="{F33CBAE7-9417-4BCF-B7AC-60F8942B7FB9}">
      <dgm:prSet/>
      <dgm:spPr/>
      <dgm:t>
        <a:bodyPr/>
        <a:lstStyle/>
        <a:p>
          <a:endParaRPr lang="es-EC"/>
        </a:p>
      </dgm:t>
    </dgm:pt>
    <dgm:pt modelId="{1733DEC0-C4AA-4A19-999E-F851C5BDE31C}" type="sibTrans" cxnId="{F33CBAE7-9417-4BCF-B7AC-60F8942B7FB9}">
      <dgm:prSet/>
      <dgm:spPr/>
      <dgm:t>
        <a:bodyPr/>
        <a:lstStyle/>
        <a:p>
          <a:endParaRPr lang="es-EC"/>
        </a:p>
      </dgm:t>
    </dgm:pt>
    <dgm:pt modelId="{C224FD33-2DB5-4990-947C-003B46BE1885}">
      <dgm:prSet custT="1"/>
      <dgm:spPr/>
      <dgm:t>
        <a:bodyPr/>
        <a:lstStyle/>
        <a:p>
          <a:r>
            <a:rPr lang="es-EC" sz="2600" b="1" dirty="0" smtClean="0"/>
            <a:t>Hipótesis Nula (H0)</a:t>
          </a:r>
          <a:endParaRPr lang="es-EC" sz="2600" b="1" dirty="0"/>
        </a:p>
      </dgm:t>
    </dgm:pt>
    <dgm:pt modelId="{486E051E-222B-4FA7-BAED-B61D36E1D747}" type="parTrans" cxnId="{9CE30E53-6000-4DFA-9E02-7B44D3B14BC3}">
      <dgm:prSet/>
      <dgm:spPr/>
      <dgm:t>
        <a:bodyPr/>
        <a:lstStyle/>
        <a:p>
          <a:endParaRPr lang="es-EC"/>
        </a:p>
      </dgm:t>
    </dgm:pt>
    <dgm:pt modelId="{7393516E-3841-4666-9CE1-F53CE28924FD}" type="sibTrans" cxnId="{9CE30E53-6000-4DFA-9E02-7B44D3B14BC3}">
      <dgm:prSet/>
      <dgm:spPr/>
      <dgm:t>
        <a:bodyPr/>
        <a:lstStyle/>
        <a:p>
          <a:endParaRPr lang="es-EC"/>
        </a:p>
      </dgm:t>
    </dgm:pt>
    <dgm:pt modelId="{4580E39F-454B-45BA-82EE-967506D1DAAB}">
      <dgm:prSet phldrT="[Texto]" custT="1"/>
      <dgm:spPr>
        <a:ln>
          <a:solidFill>
            <a:schemeClr val="tx1"/>
          </a:solidFill>
        </a:ln>
      </dgm:spPr>
      <dgm:t>
        <a:bodyPr/>
        <a:lstStyle/>
        <a:p>
          <a:r>
            <a:rPr lang="es-EC" sz="2300" dirty="0" smtClean="0"/>
            <a:t>La recaudación tributaria del Impuesto a la Renta afectó significativamente al Producto Interno Bruto del Ecuador durante el período 2010-2018.</a:t>
          </a:r>
          <a:endParaRPr lang="es-EC" sz="2300" b="1" dirty="0"/>
        </a:p>
      </dgm:t>
    </dgm:pt>
    <dgm:pt modelId="{634828EB-C6B8-4C1E-98B9-5ADE7840A232}" type="parTrans" cxnId="{730D9901-DA53-4928-A257-D040DF5A8356}">
      <dgm:prSet/>
      <dgm:spPr/>
      <dgm:t>
        <a:bodyPr/>
        <a:lstStyle/>
        <a:p>
          <a:endParaRPr lang="es-EC"/>
        </a:p>
      </dgm:t>
    </dgm:pt>
    <dgm:pt modelId="{8D33EC5B-D4DB-48A6-AAE5-555FC66A3990}" type="sibTrans" cxnId="{730D9901-DA53-4928-A257-D040DF5A8356}">
      <dgm:prSet/>
      <dgm:spPr/>
      <dgm:t>
        <a:bodyPr/>
        <a:lstStyle/>
        <a:p>
          <a:endParaRPr lang="es-EC"/>
        </a:p>
      </dgm:t>
    </dgm:pt>
    <dgm:pt modelId="{7D1DEBFA-0C8E-4272-962C-455CBE89C70E}">
      <dgm:prSet custT="1"/>
      <dgm:spPr>
        <a:ln>
          <a:solidFill>
            <a:schemeClr val="tx1">
              <a:alpha val="90000"/>
            </a:schemeClr>
          </a:solidFill>
        </a:ln>
      </dgm:spPr>
      <dgm:t>
        <a:bodyPr/>
        <a:lstStyle/>
        <a:p>
          <a:r>
            <a:rPr lang="es-EC" sz="2300" dirty="0" smtClean="0"/>
            <a:t>La recaudación tributaria del Impuesto a la Renta tiene poca afectación al Producto Interno Bruto del Ecuador durante el período 2010-2018</a:t>
          </a:r>
          <a:endParaRPr lang="es-EC" sz="2300" dirty="0"/>
        </a:p>
      </dgm:t>
    </dgm:pt>
    <dgm:pt modelId="{CDC72A99-8D31-4AD1-86B8-C57ACA9D578F}" type="parTrans" cxnId="{965EE160-5397-4B97-8D40-B1015D034495}">
      <dgm:prSet/>
      <dgm:spPr/>
      <dgm:t>
        <a:bodyPr/>
        <a:lstStyle/>
        <a:p>
          <a:endParaRPr lang="es-EC"/>
        </a:p>
      </dgm:t>
    </dgm:pt>
    <dgm:pt modelId="{2C4D2BA7-9A7D-4B1E-BD2D-21578DAFCF84}" type="sibTrans" cxnId="{965EE160-5397-4B97-8D40-B1015D034495}">
      <dgm:prSet/>
      <dgm:spPr/>
      <dgm:t>
        <a:bodyPr/>
        <a:lstStyle/>
        <a:p>
          <a:endParaRPr lang="es-EC"/>
        </a:p>
      </dgm:t>
    </dgm:pt>
    <dgm:pt modelId="{A7CC8F87-A361-4CFC-BD7E-EB7BEB10AA80}" type="pres">
      <dgm:prSet presAssocID="{D7F09913-69CA-4850-965A-F0204083803E}" presName="Name0" presStyleCnt="0">
        <dgm:presLayoutVars>
          <dgm:chPref val="3"/>
          <dgm:dir/>
          <dgm:animLvl val="lvl"/>
          <dgm:resizeHandles/>
        </dgm:presLayoutVars>
      </dgm:prSet>
      <dgm:spPr/>
      <dgm:t>
        <a:bodyPr/>
        <a:lstStyle/>
        <a:p>
          <a:endParaRPr lang="es-EC"/>
        </a:p>
      </dgm:t>
    </dgm:pt>
    <dgm:pt modelId="{36FCF672-5E3D-4845-801B-C443CAF7CCEA}" type="pres">
      <dgm:prSet presAssocID="{39E2AA49-CB22-432F-ADB8-982381A142D3}" presName="horFlow" presStyleCnt="0"/>
      <dgm:spPr/>
    </dgm:pt>
    <dgm:pt modelId="{4CE6B827-CBCB-4704-9AF9-149A3C047EFD}" type="pres">
      <dgm:prSet presAssocID="{39E2AA49-CB22-432F-ADB8-982381A142D3}" presName="bigChev" presStyleLbl="node1" presStyleIdx="0" presStyleCnt="2" custScaleX="75525" custScaleY="69991"/>
      <dgm:spPr/>
      <dgm:t>
        <a:bodyPr/>
        <a:lstStyle/>
        <a:p>
          <a:endParaRPr lang="es-EC"/>
        </a:p>
      </dgm:t>
    </dgm:pt>
    <dgm:pt modelId="{CB49B30A-7E94-4F1A-B2BB-FD60399C872E}" type="pres">
      <dgm:prSet presAssocID="{634828EB-C6B8-4C1E-98B9-5ADE7840A232}" presName="parTrans" presStyleCnt="0"/>
      <dgm:spPr/>
    </dgm:pt>
    <dgm:pt modelId="{D86D6230-4486-4A88-BCD3-6BCF0FD210E0}" type="pres">
      <dgm:prSet presAssocID="{4580E39F-454B-45BA-82EE-967506D1DAAB}" presName="node" presStyleLbl="alignAccFollowNode1" presStyleIdx="0" presStyleCnt="2" custScaleX="156853" custScaleY="122971">
        <dgm:presLayoutVars>
          <dgm:bulletEnabled val="1"/>
        </dgm:presLayoutVars>
      </dgm:prSet>
      <dgm:spPr/>
      <dgm:t>
        <a:bodyPr/>
        <a:lstStyle/>
        <a:p>
          <a:endParaRPr lang="es-EC"/>
        </a:p>
      </dgm:t>
    </dgm:pt>
    <dgm:pt modelId="{D38BC833-E12A-40C0-AB6A-F369C1E8CA35}" type="pres">
      <dgm:prSet presAssocID="{39E2AA49-CB22-432F-ADB8-982381A142D3}" presName="vSp" presStyleCnt="0"/>
      <dgm:spPr/>
    </dgm:pt>
    <dgm:pt modelId="{5848CAD6-9D19-4C4C-A645-10B529F30C89}" type="pres">
      <dgm:prSet presAssocID="{C224FD33-2DB5-4990-947C-003B46BE1885}" presName="horFlow" presStyleCnt="0"/>
      <dgm:spPr/>
    </dgm:pt>
    <dgm:pt modelId="{C8F7A10B-EF65-4FA7-B10C-1FF570BF5227}" type="pres">
      <dgm:prSet presAssocID="{C224FD33-2DB5-4990-947C-003B46BE1885}" presName="bigChev" presStyleLbl="node1" presStyleIdx="1" presStyleCnt="2" custScaleX="72363" custScaleY="69991"/>
      <dgm:spPr/>
      <dgm:t>
        <a:bodyPr/>
        <a:lstStyle/>
        <a:p>
          <a:endParaRPr lang="es-EC"/>
        </a:p>
      </dgm:t>
    </dgm:pt>
    <dgm:pt modelId="{CA890B3E-F5F3-42BF-AD79-B5C81D078444}" type="pres">
      <dgm:prSet presAssocID="{CDC72A99-8D31-4AD1-86B8-C57ACA9D578F}" presName="parTrans" presStyleCnt="0"/>
      <dgm:spPr/>
    </dgm:pt>
    <dgm:pt modelId="{72428F49-B68C-4C04-A536-DEC0E1461A8A}" type="pres">
      <dgm:prSet presAssocID="{7D1DEBFA-0C8E-4272-962C-455CBE89C70E}" presName="node" presStyleLbl="alignAccFollowNode1" presStyleIdx="1" presStyleCnt="2" custScaleX="156853" custScaleY="122971" custLinFactNeighborX="19871" custLinFactNeighborY="1355">
        <dgm:presLayoutVars>
          <dgm:bulletEnabled val="1"/>
        </dgm:presLayoutVars>
      </dgm:prSet>
      <dgm:spPr/>
      <dgm:t>
        <a:bodyPr/>
        <a:lstStyle/>
        <a:p>
          <a:endParaRPr lang="es-EC"/>
        </a:p>
      </dgm:t>
    </dgm:pt>
  </dgm:ptLst>
  <dgm:cxnLst>
    <dgm:cxn modelId="{965EE160-5397-4B97-8D40-B1015D034495}" srcId="{C224FD33-2DB5-4990-947C-003B46BE1885}" destId="{7D1DEBFA-0C8E-4272-962C-455CBE89C70E}" srcOrd="0" destOrd="0" parTransId="{CDC72A99-8D31-4AD1-86B8-C57ACA9D578F}" sibTransId="{2C4D2BA7-9A7D-4B1E-BD2D-21578DAFCF84}"/>
    <dgm:cxn modelId="{D9D507E8-A4EE-4F37-B8FE-DFDCD1D1A669}" type="presOf" srcId="{39E2AA49-CB22-432F-ADB8-982381A142D3}" destId="{4CE6B827-CBCB-4704-9AF9-149A3C047EFD}" srcOrd="0" destOrd="0" presId="urn:microsoft.com/office/officeart/2005/8/layout/lProcess3"/>
    <dgm:cxn modelId="{730D9901-DA53-4928-A257-D040DF5A8356}" srcId="{39E2AA49-CB22-432F-ADB8-982381A142D3}" destId="{4580E39F-454B-45BA-82EE-967506D1DAAB}" srcOrd="0" destOrd="0" parTransId="{634828EB-C6B8-4C1E-98B9-5ADE7840A232}" sibTransId="{8D33EC5B-D4DB-48A6-AAE5-555FC66A3990}"/>
    <dgm:cxn modelId="{F33CBAE7-9417-4BCF-B7AC-60F8942B7FB9}" srcId="{D7F09913-69CA-4850-965A-F0204083803E}" destId="{39E2AA49-CB22-432F-ADB8-982381A142D3}" srcOrd="0" destOrd="0" parTransId="{C82372A9-60AF-4E33-8B20-BF7D44CA2D5C}" sibTransId="{1733DEC0-C4AA-4A19-999E-F851C5BDE31C}"/>
    <dgm:cxn modelId="{BEC2554D-2886-480D-AC27-80CE8AA64195}" type="presOf" srcId="{C224FD33-2DB5-4990-947C-003B46BE1885}" destId="{C8F7A10B-EF65-4FA7-B10C-1FF570BF5227}" srcOrd="0" destOrd="0" presId="urn:microsoft.com/office/officeart/2005/8/layout/lProcess3"/>
    <dgm:cxn modelId="{145F5580-6D9A-4271-91AB-FAC60DF2A014}" type="presOf" srcId="{4580E39F-454B-45BA-82EE-967506D1DAAB}" destId="{D86D6230-4486-4A88-BCD3-6BCF0FD210E0}" srcOrd="0" destOrd="0" presId="urn:microsoft.com/office/officeart/2005/8/layout/lProcess3"/>
    <dgm:cxn modelId="{7E9BD880-0B09-4A20-8823-131AEEC18C31}" type="presOf" srcId="{7D1DEBFA-0C8E-4272-962C-455CBE89C70E}" destId="{72428F49-B68C-4C04-A536-DEC0E1461A8A}" srcOrd="0" destOrd="0" presId="urn:microsoft.com/office/officeart/2005/8/layout/lProcess3"/>
    <dgm:cxn modelId="{9CE30E53-6000-4DFA-9E02-7B44D3B14BC3}" srcId="{D7F09913-69CA-4850-965A-F0204083803E}" destId="{C224FD33-2DB5-4990-947C-003B46BE1885}" srcOrd="1" destOrd="0" parTransId="{486E051E-222B-4FA7-BAED-B61D36E1D747}" sibTransId="{7393516E-3841-4666-9CE1-F53CE28924FD}"/>
    <dgm:cxn modelId="{D964BC2A-1AFD-4558-91C4-F58AD49DE177}" type="presOf" srcId="{D7F09913-69CA-4850-965A-F0204083803E}" destId="{A7CC8F87-A361-4CFC-BD7E-EB7BEB10AA80}" srcOrd="0" destOrd="0" presId="urn:microsoft.com/office/officeart/2005/8/layout/lProcess3"/>
    <dgm:cxn modelId="{5A5C7058-5C43-4ECB-B6CA-C643748D7160}" type="presParOf" srcId="{A7CC8F87-A361-4CFC-BD7E-EB7BEB10AA80}" destId="{36FCF672-5E3D-4845-801B-C443CAF7CCEA}" srcOrd="0" destOrd="0" presId="urn:microsoft.com/office/officeart/2005/8/layout/lProcess3"/>
    <dgm:cxn modelId="{CD760549-1C4B-400F-9798-5EA51D8CC2F0}" type="presParOf" srcId="{36FCF672-5E3D-4845-801B-C443CAF7CCEA}" destId="{4CE6B827-CBCB-4704-9AF9-149A3C047EFD}" srcOrd="0" destOrd="0" presId="urn:microsoft.com/office/officeart/2005/8/layout/lProcess3"/>
    <dgm:cxn modelId="{59143670-58E0-4027-9D3A-7978DDB60559}" type="presParOf" srcId="{36FCF672-5E3D-4845-801B-C443CAF7CCEA}" destId="{CB49B30A-7E94-4F1A-B2BB-FD60399C872E}" srcOrd="1" destOrd="0" presId="urn:microsoft.com/office/officeart/2005/8/layout/lProcess3"/>
    <dgm:cxn modelId="{36005696-EFC3-4B01-B509-AB0DEB582078}" type="presParOf" srcId="{36FCF672-5E3D-4845-801B-C443CAF7CCEA}" destId="{D86D6230-4486-4A88-BCD3-6BCF0FD210E0}" srcOrd="2" destOrd="0" presId="urn:microsoft.com/office/officeart/2005/8/layout/lProcess3"/>
    <dgm:cxn modelId="{AD106327-F98E-49E9-8085-831FA37D81E1}" type="presParOf" srcId="{A7CC8F87-A361-4CFC-BD7E-EB7BEB10AA80}" destId="{D38BC833-E12A-40C0-AB6A-F369C1E8CA35}" srcOrd="1" destOrd="0" presId="urn:microsoft.com/office/officeart/2005/8/layout/lProcess3"/>
    <dgm:cxn modelId="{DD949625-C4C4-45FB-98CF-08619CC5F535}" type="presParOf" srcId="{A7CC8F87-A361-4CFC-BD7E-EB7BEB10AA80}" destId="{5848CAD6-9D19-4C4C-A645-10B529F30C89}" srcOrd="2" destOrd="0" presId="urn:microsoft.com/office/officeart/2005/8/layout/lProcess3"/>
    <dgm:cxn modelId="{C22864D6-0F54-471C-BA72-53F00C371925}" type="presParOf" srcId="{5848CAD6-9D19-4C4C-A645-10B529F30C89}" destId="{C8F7A10B-EF65-4FA7-B10C-1FF570BF5227}" srcOrd="0" destOrd="0" presId="urn:microsoft.com/office/officeart/2005/8/layout/lProcess3"/>
    <dgm:cxn modelId="{17D3D22C-DFAC-4EA9-8853-7BDFA33D935A}" type="presParOf" srcId="{5848CAD6-9D19-4C4C-A645-10B529F30C89}" destId="{CA890B3E-F5F3-42BF-AD79-B5C81D078444}" srcOrd="1" destOrd="0" presId="urn:microsoft.com/office/officeart/2005/8/layout/lProcess3"/>
    <dgm:cxn modelId="{380D04E3-287B-40C8-A92D-2948BCBF8862}" type="presParOf" srcId="{5848CAD6-9D19-4C4C-A645-10B529F30C89}" destId="{72428F49-B68C-4C04-A536-DEC0E1461A8A}" srcOrd="2" destOrd="0" presId="urn:microsoft.com/office/officeart/2005/8/layout/lProcess3"/>
  </dgm:cxn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D7AE28DB-1C53-474B-A759-7BFDADC00D98}" type="doc">
      <dgm:prSet loTypeId="urn:microsoft.com/office/officeart/2005/8/layout/list1" loCatId="list" qsTypeId="urn:microsoft.com/office/officeart/2005/8/quickstyle/simple3" qsCatId="simple" csTypeId="urn:microsoft.com/office/officeart/2005/8/colors/accent1_3" csCatId="accent1" phldr="1"/>
      <dgm:spPr/>
      <dgm:t>
        <a:bodyPr/>
        <a:lstStyle/>
        <a:p>
          <a:endParaRPr lang="es-EC"/>
        </a:p>
      </dgm:t>
    </dgm:pt>
    <dgm:pt modelId="{98E22BE3-BEA1-4C07-B518-8D29CA8DF5C6}">
      <dgm:prSet phldrT="[Texto]" custT="1"/>
      <dgm:spPr/>
      <dgm:t>
        <a:bodyPr/>
        <a:lstStyle/>
        <a:p>
          <a:r>
            <a:rPr lang="es-EC" sz="2400" dirty="0" smtClean="0">
              <a:latin typeface="Times New Roman" panose="02020603050405020304" pitchFamily="18" charset="0"/>
              <a:cs typeface="Times New Roman" panose="02020603050405020304" pitchFamily="18" charset="0"/>
            </a:rPr>
            <a:t>Es responsabilidad del Estado impulsar el crecimiento de la economía de un país</a:t>
          </a:r>
          <a:endParaRPr lang="es-EC" sz="5400" dirty="0">
            <a:latin typeface="Times New Roman" panose="02020603050405020304" pitchFamily="18" charset="0"/>
            <a:cs typeface="Times New Roman" panose="02020603050405020304" pitchFamily="18" charset="0"/>
          </a:endParaRPr>
        </a:p>
      </dgm:t>
    </dgm:pt>
    <dgm:pt modelId="{CC30786F-EF0E-4053-A18D-A332CA115995}" type="parTrans" cxnId="{AA2D5EE1-98BF-439D-A5FE-BA8AE980FF06}">
      <dgm:prSet/>
      <dgm:spPr/>
      <dgm:t>
        <a:bodyPr/>
        <a:lstStyle/>
        <a:p>
          <a:endParaRPr lang="es-EC"/>
        </a:p>
      </dgm:t>
    </dgm:pt>
    <dgm:pt modelId="{1839D494-8072-4806-AF7E-E9B7A4898C72}" type="sibTrans" cxnId="{AA2D5EE1-98BF-439D-A5FE-BA8AE980FF06}">
      <dgm:prSet/>
      <dgm:spPr/>
      <dgm:t>
        <a:bodyPr/>
        <a:lstStyle/>
        <a:p>
          <a:endParaRPr lang="es-EC"/>
        </a:p>
      </dgm:t>
    </dgm:pt>
    <dgm:pt modelId="{5C0D45DE-AFA1-40FB-B521-3E6F3DE9ED56}">
      <dgm:prSet phldrT="[Texto]" custT="1"/>
      <dgm:spPr/>
      <dgm:t>
        <a:bodyPr/>
        <a:lstStyle/>
        <a:p>
          <a:r>
            <a:rPr lang="es-EC" sz="2400" dirty="0" smtClean="0">
              <a:latin typeface="Times New Roman" panose="02020603050405020304" pitchFamily="18" charset="0"/>
              <a:cs typeface="Times New Roman" panose="02020603050405020304" pitchFamily="18" charset="0"/>
            </a:rPr>
            <a:t>Administrando tributos y los cambios en las reformas tributarias.</a:t>
          </a:r>
          <a:endParaRPr lang="es-EC" sz="5400" dirty="0">
            <a:latin typeface="Times New Roman" panose="02020603050405020304" pitchFamily="18" charset="0"/>
            <a:cs typeface="Times New Roman" panose="02020603050405020304" pitchFamily="18" charset="0"/>
          </a:endParaRPr>
        </a:p>
      </dgm:t>
    </dgm:pt>
    <dgm:pt modelId="{D8CA91CA-A852-42AA-9CF0-4531BDE48FFA}" type="parTrans" cxnId="{7CB08F3D-4879-4F34-B283-B35A0F59E796}">
      <dgm:prSet/>
      <dgm:spPr/>
      <dgm:t>
        <a:bodyPr/>
        <a:lstStyle/>
        <a:p>
          <a:endParaRPr lang="es-EC"/>
        </a:p>
      </dgm:t>
    </dgm:pt>
    <dgm:pt modelId="{70B03EE3-922D-4769-8C56-E14501A94E07}" type="sibTrans" cxnId="{7CB08F3D-4879-4F34-B283-B35A0F59E796}">
      <dgm:prSet/>
      <dgm:spPr/>
      <dgm:t>
        <a:bodyPr/>
        <a:lstStyle/>
        <a:p>
          <a:endParaRPr lang="es-EC"/>
        </a:p>
      </dgm:t>
    </dgm:pt>
    <dgm:pt modelId="{C51899BA-E998-4B46-A1F9-8D9360E0E349}">
      <dgm:prSet phldrT="[Texto]" custT="1"/>
      <dgm:spPr/>
      <dgm:t>
        <a:bodyPr/>
        <a:lstStyle/>
        <a:p>
          <a:r>
            <a:rPr lang="es-EC" sz="2400" dirty="0" smtClean="0">
              <a:latin typeface="Times New Roman" panose="02020603050405020304" pitchFamily="18" charset="0"/>
              <a:cs typeface="Times New Roman" panose="02020603050405020304" pitchFamily="18" charset="0"/>
            </a:rPr>
            <a:t>Solventar las necesidades de los contribuyentes y de los ciudadanos</a:t>
          </a:r>
          <a:endParaRPr lang="es-EC" sz="5400" dirty="0">
            <a:latin typeface="Times New Roman" panose="02020603050405020304" pitchFamily="18" charset="0"/>
            <a:cs typeface="Times New Roman" panose="02020603050405020304" pitchFamily="18" charset="0"/>
          </a:endParaRPr>
        </a:p>
      </dgm:t>
    </dgm:pt>
    <dgm:pt modelId="{C4B809F5-CC2F-4491-AA59-AEE9DD56B7F6}" type="parTrans" cxnId="{35502001-1AC1-4E38-AF0F-868284045D9D}">
      <dgm:prSet/>
      <dgm:spPr/>
      <dgm:t>
        <a:bodyPr/>
        <a:lstStyle/>
        <a:p>
          <a:endParaRPr lang="es-EC"/>
        </a:p>
      </dgm:t>
    </dgm:pt>
    <dgm:pt modelId="{E69435A5-F2B3-4113-BC4E-544AAD1C7ECB}" type="sibTrans" cxnId="{35502001-1AC1-4E38-AF0F-868284045D9D}">
      <dgm:prSet/>
      <dgm:spPr/>
      <dgm:t>
        <a:bodyPr/>
        <a:lstStyle/>
        <a:p>
          <a:endParaRPr lang="es-EC"/>
        </a:p>
      </dgm:t>
    </dgm:pt>
    <dgm:pt modelId="{7D7E9C98-4C89-48FE-87E7-86C32D1289CB}" type="pres">
      <dgm:prSet presAssocID="{D7AE28DB-1C53-474B-A759-7BFDADC00D98}" presName="linear" presStyleCnt="0">
        <dgm:presLayoutVars>
          <dgm:dir/>
          <dgm:animLvl val="lvl"/>
          <dgm:resizeHandles val="exact"/>
        </dgm:presLayoutVars>
      </dgm:prSet>
      <dgm:spPr/>
      <dgm:t>
        <a:bodyPr/>
        <a:lstStyle/>
        <a:p>
          <a:endParaRPr lang="es-EC"/>
        </a:p>
      </dgm:t>
    </dgm:pt>
    <dgm:pt modelId="{DB305447-11D2-4E6D-A201-60BEBB3DD8FC}" type="pres">
      <dgm:prSet presAssocID="{98E22BE3-BEA1-4C07-B518-8D29CA8DF5C6}" presName="parentLin" presStyleCnt="0"/>
      <dgm:spPr/>
    </dgm:pt>
    <dgm:pt modelId="{D221BE2F-96CF-4017-8FBF-CC8628E151D5}" type="pres">
      <dgm:prSet presAssocID="{98E22BE3-BEA1-4C07-B518-8D29CA8DF5C6}" presName="parentLeftMargin" presStyleLbl="node1" presStyleIdx="0" presStyleCnt="3"/>
      <dgm:spPr/>
      <dgm:t>
        <a:bodyPr/>
        <a:lstStyle/>
        <a:p>
          <a:endParaRPr lang="es-EC"/>
        </a:p>
      </dgm:t>
    </dgm:pt>
    <dgm:pt modelId="{E99BC0A5-E2E4-4530-AC10-3D1D28ED4CC1}" type="pres">
      <dgm:prSet presAssocID="{98E22BE3-BEA1-4C07-B518-8D29CA8DF5C6}" presName="parentText" presStyleLbl="node1" presStyleIdx="0" presStyleCnt="3">
        <dgm:presLayoutVars>
          <dgm:chMax val="0"/>
          <dgm:bulletEnabled val="1"/>
        </dgm:presLayoutVars>
      </dgm:prSet>
      <dgm:spPr/>
      <dgm:t>
        <a:bodyPr/>
        <a:lstStyle/>
        <a:p>
          <a:endParaRPr lang="es-EC"/>
        </a:p>
      </dgm:t>
    </dgm:pt>
    <dgm:pt modelId="{0D567B31-124A-41D5-A366-25275FB3E3B5}" type="pres">
      <dgm:prSet presAssocID="{98E22BE3-BEA1-4C07-B518-8D29CA8DF5C6}" presName="negativeSpace" presStyleCnt="0"/>
      <dgm:spPr/>
    </dgm:pt>
    <dgm:pt modelId="{E4186310-D3F2-4DD3-94E1-FE628826C18F}" type="pres">
      <dgm:prSet presAssocID="{98E22BE3-BEA1-4C07-B518-8D29CA8DF5C6}" presName="childText" presStyleLbl="conFgAcc1" presStyleIdx="0" presStyleCnt="3" custScaleX="86101">
        <dgm:presLayoutVars>
          <dgm:bulletEnabled val="1"/>
        </dgm:presLayoutVars>
      </dgm:prSet>
      <dgm:spPr/>
    </dgm:pt>
    <dgm:pt modelId="{91357924-B5B7-4442-A426-FAEB5A8ADAB5}" type="pres">
      <dgm:prSet presAssocID="{1839D494-8072-4806-AF7E-E9B7A4898C72}" presName="spaceBetweenRectangles" presStyleCnt="0"/>
      <dgm:spPr/>
    </dgm:pt>
    <dgm:pt modelId="{26813BDE-2301-4E3A-8D25-8BBD9B252EB4}" type="pres">
      <dgm:prSet presAssocID="{5C0D45DE-AFA1-40FB-B521-3E6F3DE9ED56}" presName="parentLin" presStyleCnt="0"/>
      <dgm:spPr/>
    </dgm:pt>
    <dgm:pt modelId="{64386EC9-6448-45BB-9E62-895B530710F9}" type="pres">
      <dgm:prSet presAssocID="{5C0D45DE-AFA1-40FB-B521-3E6F3DE9ED56}" presName="parentLeftMargin" presStyleLbl="node1" presStyleIdx="0" presStyleCnt="3"/>
      <dgm:spPr/>
      <dgm:t>
        <a:bodyPr/>
        <a:lstStyle/>
        <a:p>
          <a:endParaRPr lang="es-EC"/>
        </a:p>
      </dgm:t>
    </dgm:pt>
    <dgm:pt modelId="{6BD9F20B-91F8-4920-A51B-7698DA8FE67B}" type="pres">
      <dgm:prSet presAssocID="{5C0D45DE-AFA1-40FB-B521-3E6F3DE9ED56}" presName="parentText" presStyleLbl="node1" presStyleIdx="1" presStyleCnt="3">
        <dgm:presLayoutVars>
          <dgm:chMax val="0"/>
          <dgm:bulletEnabled val="1"/>
        </dgm:presLayoutVars>
      </dgm:prSet>
      <dgm:spPr/>
      <dgm:t>
        <a:bodyPr/>
        <a:lstStyle/>
        <a:p>
          <a:endParaRPr lang="es-EC"/>
        </a:p>
      </dgm:t>
    </dgm:pt>
    <dgm:pt modelId="{8F62A006-FF15-49B2-B7A7-0E26F87090A0}" type="pres">
      <dgm:prSet presAssocID="{5C0D45DE-AFA1-40FB-B521-3E6F3DE9ED56}" presName="negativeSpace" presStyleCnt="0"/>
      <dgm:spPr/>
    </dgm:pt>
    <dgm:pt modelId="{6BC8149B-67A4-4113-A2A8-8A0D7EE16D8E}" type="pres">
      <dgm:prSet presAssocID="{5C0D45DE-AFA1-40FB-B521-3E6F3DE9ED56}" presName="childText" presStyleLbl="conFgAcc1" presStyleIdx="1" presStyleCnt="3" custScaleX="86865">
        <dgm:presLayoutVars>
          <dgm:bulletEnabled val="1"/>
        </dgm:presLayoutVars>
      </dgm:prSet>
      <dgm:spPr/>
    </dgm:pt>
    <dgm:pt modelId="{D3C1104D-0445-4DEF-ABBF-6FCBAF9424BF}" type="pres">
      <dgm:prSet presAssocID="{70B03EE3-922D-4769-8C56-E14501A94E07}" presName="spaceBetweenRectangles" presStyleCnt="0"/>
      <dgm:spPr/>
    </dgm:pt>
    <dgm:pt modelId="{F739BFCB-9E90-4F14-A788-DC0A103BEF46}" type="pres">
      <dgm:prSet presAssocID="{C51899BA-E998-4B46-A1F9-8D9360E0E349}" presName="parentLin" presStyleCnt="0"/>
      <dgm:spPr/>
    </dgm:pt>
    <dgm:pt modelId="{DDFD702B-2BFB-4E15-8A86-C3DB56B183AB}" type="pres">
      <dgm:prSet presAssocID="{C51899BA-E998-4B46-A1F9-8D9360E0E349}" presName="parentLeftMargin" presStyleLbl="node1" presStyleIdx="1" presStyleCnt="3"/>
      <dgm:spPr/>
      <dgm:t>
        <a:bodyPr/>
        <a:lstStyle/>
        <a:p>
          <a:endParaRPr lang="es-EC"/>
        </a:p>
      </dgm:t>
    </dgm:pt>
    <dgm:pt modelId="{9362A73A-B640-4FB8-838E-72699D6349AC}" type="pres">
      <dgm:prSet presAssocID="{C51899BA-E998-4B46-A1F9-8D9360E0E349}" presName="parentText" presStyleLbl="node1" presStyleIdx="2" presStyleCnt="3">
        <dgm:presLayoutVars>
          <dgm:chMax val="0"/>
          <dgm:bulletEnabled val="1"/>
        </dgm:presLayoutVars>
      </dgm:prSet>
      <dgm:spPr/>
      <dgm:t>
        <a:bodyPr/>
        <a:lstStyle/>
        <a:p>
          <a:endParaRPr lang="es-EC"/>
        </a:p>
      </dgm:t>
    </dgm:pt>
    <dgm:pt modelId="{15ECEE95-DEE3-4DEA-BCE0-2298F39CFB9B}" type="pres">
      <dgm:prSet presAssocID="{C51899BA-E998-4B46-A1F9-8D9360E0E349}" presName="negativeSpace" presStyleCnt="0"/>
      <dgm:spPr/>
    </dgm:pt>
    <dgm:pt modelId="{9CC4A057-64CE-481F-85B8-73E855F2B94B}" type="pres">
      <dgm:prSet presAssocID="{C51899BA-E998-4B46-A1F9-8D9360E0E349}" presName="childText" presStyleLbl="conFgAcc1" presStyleIdx="2" presStyleCnt="3" custScaleX="86865">
        <dgm:presLayoutVars>
          <dgm:bulletEnabled val="1"/>
        </dgm:presLayoutVars>
      </dgm:prSet>
      <dgm:spPr/>
    </dgm:pt>
  </dgm:ptLst>
  <dgm:cxnLst>
    <dgm:cxn modelId="{17AE6729-4DBE-4DEA-AC0D-E8F4D77EAD94}" type="presOf" srcId="{5C0D45DE-AFA1-40FB-B521-3E6F3DE9ED56}" destId="{64386EC9-6448-45BB-9E62-895B530710F9}" srcOrd="0" destOrd="0" presId="urn:microsoft.com/office/officeart/2005/8/layout/list1"/>
    <dgm:cxn modelId="{7CB08F3D-4879-4F34-B283-B35A0F59E796}" srcId="{D7AE28DB-1C53-474B-A759-7BFDADC00D98}" destId="{5C0D45DE-AFA1-40FB-B521-3E6F3DE9ED56}" srcOrd="1" destOrd="0" parTransId="{D8CA91CA-A852-42AA-9CF0-4531BDE48FFA}" sibTransId="{70B03EE3-922D-4769-8C56-E14501A94E07}"/>
    <dgm:cxn modelId="{35502001-1AC1-4E38-AF0F-868284045D9D}" srcId="{D7AE28DB-1C53-474B-A759-7BFDADC00D98}" destId="{C51899BA-E998-4B46-A1F9-8D9360E0E349}" srcOrd="2" destOrd="0" parTransId="{C4B809F5-CC2F-4491-AA59-AEE9DD56B7F6}" sibTransId="{E69435A5-F2B3-4113-BC4E-544AAD1C7ECB}"/>
    <dgm:cxn modelId="{D1223B75-6264-4B07-8215-F0DEB5AD3278}" type="presOf" srcId="{C51899BA-E998-4B46-A1F9-8D9360E0E349}" destId="{9362A73A-B640-4FB8-838E-72699D6349AC}" srcOrd="1" destOrd="0" presId="urn:microsoft.com/office/officeart/2005/8/layout/list1"/>
    <dgm:cxn modelId="{31447C52-F2F1-4E4A-9859-8D4752515111}" type="presOf" srcId="{98E22BE3-BEA1-4C07-B518-8D29CA8DF5C6}" destId="{D221BE2F-96CF-4017-8FBF-CC8628E151D5}" srcOrd="0" destOrd="0" presId="urn:microsoft.com/office/officeart/2005/8/layout/list1"/>
    <dgm:cxn modelId="{A9AFF0CC-4AF0-450D-8F27-09E6AC7BEDA2}" type="presOf" srcId="{5C0D45DE-AFA1-40FB-B521-3E6F3DE9ED56}" destId="{6BD9F20B-91F8-4920-A51B-7698DA8FE67B}" srcOrd="1" destOrd="0" presId="urn:microsoft.com/office/officeart/2005/8/layout/list1"/>
    <dgm:cxn modelId="{AA2D5EE1-98BF-439D-A5FE-BA8AE980FF06}" srcId="{D7AE28DB-1C53-474B-A759-7BFDADC00D98}" destId="{98E22BE3-BEA1-4C07-B518-8D29CA8DF5C6}" srcOrd="0" destOrd="0" parTransId="{CC30786F-EF0E-4053-A18D-A332CA115995}" sibTransId="{1839D494-8072-4806-AF7E-E9B7A4898C72}"/>
    <dgm:cxn modelId="{2B224B01-AAD8-4B81-BACB-5424DACA55B8}" type="presOf" srcId="{C51899BA-E998-4B46-A1F9-8D9360E0E349}" destId="{DDFD702B-2BFB-4E15-8A86-C3DB56B183AB}" srcOrd="0" destOrd="0" presId="urn:microsoft.com/office/officeart/2005/8/layout/list1"/>
    <dgm:cxn modelId="{91DDEE95-B5FA-4865-A3D4-317BF0D1CBCC}" type="presOf" srcId="{98E22BE3-BEA1-4C07-B518-8D29CA8DF5C6}" destId="{E99BC0A5-E2E4-4530-AC10-3D1D28ED4CC1}" srcOrd="1" destOrd="0" presId="urn:microsoft.com/office/officeart/2005/8/layout/list1"/>
    <dgm:cxn modelId="{6B82C0CB-4F61-4215-8031-6DD643B5DC8C}" type="presOf" srcId="{D7AE28DB-1C53-474B-A759-7BFDADC00D98}" destId="{7D7E9C98-4C89-48FE-87E7-86C32D1289CB}" srcOrd="0" destOrd="0" presId="urn:microsoft.com/office/officeart/2005/8/layout/list1"/>
    <dgm:cxn modelId="{09D4D6B8-176F-443B-B02C-98753F79ADCD}" type="presParOf" srcId="{7D7E9C98-4C89-48FE-87E7-86C32D1289CB}" destId="{DB305447-11D2-4E6D-A201-60BEBB3DD8FC}" srcOrd="0" destOrd="0" presId="urn:microsoft.com/office/officeart/2005/8/layout/list1"/>
    <dgm:cxn modelId="{DEC4B5AF-4DC0-42DC-9E5D-F44DC36EB43E}" type="presParOf" srcId="{DB305447-11D2-4E6D-A201-60BEBB3DD8FC}" destId="{D221BE2F-96CF-4017-8FBF-CC8628E151D5}" srcOrd="0" destOrd="0" presId="urn:microsoft.com/office/officeart/2005/8/layout/list1"/>
    <dgm:cxn modelId="{662E6836-BB37-44F8-A768-92839477EF4E}" type="presParOf" srcId="{DB305447-11D2-4E6D-A201-60BEBB3DD8FC}" destId="{E99BC0A5-E2E4-4530-AC10-3D1D28ED4CC1}" srcOrd="1" destOrd="0" presId="urn:microsoft.com/office/officeart/2005/8/layout/list1"/>
    <dgm:cxn modelId="{E1989835-9548-498D-BBBC-753B7AC549C4}" type="presParOf" srcId="{7D7E9C98-4C89-48FE-87E7-86C32D1289CB}" destId="{0D567B31-124A-41D5-A366-25275FB3E3B5}" srcOrd="1" destOrd="0" presId="urn:microsoft.com/office/officeart/2005/8/layout/list1"/>
    <dgm:cxn modelId="{F718BA93-B5D9-41AB-83AB-84DE285EB77F}" type="presParOf" srcId="{7D7E9C98-4C89-48FE-87E7-86C32D1289CB}" destId="{E4186310-D3F2-4DD3-94E1-FE628826C18F}" srcOrd="2" destOrd="0" presId="urn:microsoft.com/office/officeart/2005/8/layout/list1"/>
    <dgm:cxn modelId="{6CC3D91B-75E0-4C49-9ED4-86E0B0D8B91F}" type="presParOf" srcId="{7D7E9C98-4C89-48FE-87E7-86C32D1289CB}" destId="{91357924-B5B7-4442-A426-FAEB5A8ADAB5}" srcOrd="3" destOrd="0" presId="urn:microsoft.com/office/officeart/2005/8/layout/list1"/>
    <dgm:cxn modelId="{D6010A56-387C-4F64-95FF-4CD22D2AD6D1}" type="presParOf" srcId="{7D7E9C98-4C89-48FE-87E7-86C32D1289CB}" destId="{26813BDE-2301-4E3A-8D25-8BBD9B252EB4}" srcOrd="4" destOrd="0" presId="urn:microsoft.com/office/officeart/2005/8/layout/list1"/>
    <dgm:cxn modelId="{B5B73227-E710-42B0-9337-76B34F248E8C}" type="presParOf" srcId="{26813BDE-2301-4E3A-8D25-8BBD9B252EB4}" destId="{64386EC9-6448-45BB-9E62-895B530710F9}" srcOrd="0" destOrd="0" presId="urn:microsoft.com/office/officeart/2005/8/layout/list1"/>
    <dgm:cxn modelId="{905899AD-514F-4704-B8B4-C02C4F2FC60D}" type="presParOf" srcId="{26813BDE-2301-4E3A-8D25-8BBD9B252EB4}" destId="{6BD9F20B-91F8-4920-A51B-7698DA8FE67B}" srcOrd="1" destOrd="0" presId="urn:microsoft.com/office/officeart/2005/8/layout/list1"/>
    <dgm:cxn modelId="{D359DAB2-9165-41BE-A4E4-64C0327E749F}" type="presParOf" srcId="{7D7E9C98-4C89-48FE-87E7-86C32D1289CB}" destId="{8F62A006-FF15-49B2-B7A7-0E26F87090A0}" srcOrd="5" destOrd="0" presId="urn:microsoft.com/office/officeart/2005/8/layout/list1"/>
    <dgm:cxn modelId="{0DC0A556-F619-492D-BECF-03CDB4EBAC6A}" type="presParOf" srcId="{7D7E9C98-4C89-48FE-87E7-86C32D1289CB}" destId="{6BC8149B-67A4-4113-A2A8-8A0D7EE16D8E}" srcOrd="6" destOrd="0" presId="urn:microsoft.com/office/officeart/2005/8/layout/list1"/>
    <dgm:cxn modelId="{F6EA08C4-F4BE-41C7-AC12-93CB1801F4DF}" type="presParOf" srcId="{7D7E9C98-4C89-48FE-87E7-86C32D1289CB}" destId="{D3C1104D-0445-4DEF-ABBF-6FCBAF9424BF}" srcOrd="7" destOrd="0" presId="urn:microsoft.com/office/officeart/2005/8/layout/list1"/>
    <dgm:cxn modelId="{CD195312-E57A-4DDE-947F-96E1DC5F710B}" type="presParOf" srcId="{7D7E9C98-4C89-48FE-87E7-86C32D1289CB}" destId="{F739BFCB-9E90-4F14-A788-DC0A103BEF46}" srcOrd="8" destOrd="0" presId="urn:microsoft.com/office/officeart/2005/8/layout/list1"/>
    <dgm:cxn modelId="{09010C87-EFDE-4594-9E26-BA6AEEFF7B6D}" type="presParOf" srcId="{F739BFCB-9E90-4F14-A788-DC0A103BEF46}" destId="{DDFD702B-2BFB-4E15-8A86-C3DB56B183AB}" srcOrd="0" destOrd="0" presId="urn:microsoft.com/office/officeart/2005/8/layout/list1"/>
    <dgm:cxn modelId="{E20FB2E3-F060-4FC8-A2CB-2C05CDFB3E29}" type="presParOf" srcId="{F739BFCB-9E90-4F14-A788-DC0A103BEF46}" destId="{9362A73A-B640-4FB8-838E-72699D6349AC}" srcOrd="1" destOrd="0" presId="urn:microsoft.com/office/officeart/2005/8/layout/list1"/>
    <dgm:cxn modelId="{A5AAE59E-E5BC-49E9-96A1-DF8DD935AEC6}" type="presParOf" srcId="{7D7E9C98-4C89-48FE-87E7-86C32D1289CB}" destId="{15ECEE95-DEE3-4DEA-BCE0-2298F39CFB9B}" srcOrd="9" destOrd="0" presId="urn:microsoft.com/office/officeart/2005/8/layout/list1"/>
    <dgm:cxn modelId="{4D19DF75-5091-41DB-AA53-01514587FCD9}" type="presParOf" srcId="{7D7E9C98-4C89-48FE-87E7-86C32D1289CB}" destId="{9CC4A057-64CE-481F-85B8-73E855F2B94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AE28DB-1C53-474B-A759-7BFDADC00D98}" type="doc">
      <dgm:prSet loTypeId="urn:microsoft.com/office/officeart/2005/8/layout/list1" loCatId="list" qsTypeId="urn:microsoft.com/office/officeart/2005/8/quickstyle/simple3" qsCatId="simple" csTypeId="urn:microsoft.com/office/officeart/2005/8/colors/accent1_3" csCatId="accent1" phldr="1"/>
      <dgm:spPr/>
      <dgm:t>
        <a:bodyPr/>
        <a:lstStyle/>
        <a:p>
          <a:endParaRPr lang="es-EC"/>
        </a:p>
      </dgm:t>
    </dgm:pt>
    <dgm:pt modelId="{10FA5343-C28A-48F5-BAFB-5F8DDD5AE2A8}">
      <dgm:prSet custT="1"/>
      <dgm:spPr/>
      <dgm:t>
        <a:bodyPr/>
        <a:lstStyle/>
        <a:p>
          <a:r>
            <a:rPr lang="es-EC" sz="2400" dirty="0" smtClean="0">
              <a:latin typeface="Times New Roman" panose="02020603050405020304" pitchFamily="18" charset="0"/>
              <a:cs typeface="Times New Roman" panose="02020603050405020304" pitchFamily="18" charset="0"/>
            </a:rPr>
            <a:t>Dentro de la política económica busca aportar a través de la recaudación, a las arcas fiscales con el fin de revertir en beneficios para la población.</a:t>
          </a:r>
          <a:endParaRPr lang="es-EC" sz="2400" dirty="0">
            <a:latin typeface="Times New Roman" panose="02020603050405020304" pitchFamily="18" charset="0"/>
            <a:cs typeface="Times New Roman" panose="02020603050405020304" pitchFamily="18" charset="0"/>
          </a:endParaRPr>
        </a:p>
      </dgm:t>
    </dgm:pt>
    <dgm:pt modelId="{2399F15A-D29C-4238-B746-3CBCE1034627}" type="parTrans" cxnId="{8D1FA6EB-02D8-42C4-B08F-1D52A50E1B07}">
      <dgm:prSet/>
      <dgm:spPr/>
      <dgm:t>
        <a:bodyPr/>
        <a:lstStyle/>
        <a:p>
          <a:endParaRPr lang="es-EC"/>
        </a:p>
      </dgm:t>
    </dgm:pt>
    <dgm:pt modelId="{9D70E365-55FE-48FF-9A5D-1E0AE120007C}" type="sibTrans" cxnId="{8D1FA6EB-02D8-42C4-B08F-1D52A50E1B07}">
      <dgm:prSet/>
      <dgm:spPr/>
      <dgm:t>
        <a:bodyPr/>
        <a:lstStyle/>
        <a:p>
          <a:endParaRPr lang="es-EC"/>
        </a:p>
      </dgm:t>
    </dgm:pt>
    <dgm:pt modelId="{A0E191AB-47F8-4DE1-8564-8F036F3521B4}">
      <dgm:prSet custT="1"/>
      <dgm:spPr/>
      <dgm:t>
        <a:bodyPr/>
        <a:lstStyle/>
        <a:p>
          <a:r>
            <a:rPr lang="es-EC" sz="2400" dirty="0" smtClean="0">
              <a:latin typeface="Times New Roman" panose="02020603050405020304" pitchFamily="18" charset="0"/>
              <a:cs typeface="Times New Roman" panose="02020603050405020304" pitchFamily="18" charset="0"/>
            </a:rPr>
            <a:t>Fomentar la cohesión social</a:t>
          </a:r>
          <a:endParaRPr lang="es-EC" sz="2400" dirty="0">
            <a:latin typeface="Times New Roman" panose="02020603050405020304" pitchFamily="18" charset="0"/>
            <a:cs typeface="Times New Roman" panose="02020603050405020304" pitchFamily="18" charset="0"/>
          </a:endParaRPr>
        </a:p>
      </dgm:t>
    </dgm:pt>
    <dgm:pt modelId="{88215210-5F59-44E2-B03D-925ECB240F0B}" type="parTrans" cxnId="{72E7C0A0-AABE-4B0B-99AE-FC65F61ABF60}">
      <dgm:prSet/>
      <dgm:spPr/>
      <dgm:t>
        <a:bodyPr/>
        <a:lstStyle/>
        <a:p>
          <a:endParaRPr lang="es-EC"/>
        </a:p>
      </dgm:t>
    </dgm:pt>
    <dgm:pt modelId="{A2C65FF6-856E-4132-A9DB-B82C9BF9987E}" type="sibTrans" cxnId="{72E7C0A0-AABE-4B0B-99AE-FC65F61ABF60}">
      <dgm:prSet/>
      <dgm:spPr/>
      <dgm:t>
        <a:bodyPr/>
        <a:lstStyle/>
        <a:p>
          <a:endParaRPr lang="es-EC"/>
        </a:p>
      </dgm:t>
    </dgm:pt>
    <dgm:pt modelId="{8BA3C127-63E2-482F-AEE6-A6FC6EAA042F}">
      <dgm:prSet custT="1"/>
      <dgm:spPr/>
      <dgm:t>
        <a:bodyPr/>
        <a:lstStyle/>
        <a:p>
          <a:r>
            <a:rPr lang="es-EC" sz="2400" dirty="0" smtClean="0">
              <a:latin typeface="Times New Roman" panose="02020603050405020304" pitchFamily="18" charset="0"/>
              <a:cs typeface="Times New Roman" panose="02020603050405020304" pitchFamily="18" charset="0"/>
            </a:rPr>
            <a:t>Por un lado, suministra ingresos importantes para el financiamiento del gasto social</a:t>
          </a:r>
          <a:endParaRPr lang="es-EC" sz="2400" dirty="0">
            <a:latin typeface="Times New Roman" panose="02020603050405020304" pitchFamily="18" charset="0"/>
            <a:cs typeface="Times New Roman" panose="02020603050405020304" pitchFamily="18" charset="0"/>
          </a:endParaRPr>
        </a:p>
      </dgm:t>
    </dgm:pt>
    <dgm:pt modelId="{B5BA280C-BD85-4FDE-B168-FDF0472D22F5}" type="parTrans" cxnId="{349DB88E-002A-49D3-8A5B-4F4D39334C7E}">
      <dgm:prSet/>
      <dgm:spPr/>
      <dgm:t>
        <a:bodyPr/>
        <a:lstStyle/>
        <a:p>
          <a:endParaRPr lang="es-EC"/>
        </a:p>
      </dgm:t>
    </dgm:pt>
    <dgm:pt modelId="{C4CDE17B-5B1C-49C0-8190-F7C19BF6CC0C}" type="sibTrans" cxnId="{349DB88E-002A-49D3-8A5B-4F4D39334C7E}">
      <dgm:prSet/>
      <dgm:spPr/>
      <dgm:t>
        <a:bodyPr/>
        <a:lstStyle/>
        <a:p>
          <a:endParaRPr lang="es-EC"/>
        </a:p>
      </dgm:t>
    </dgm:pt>
    <dgm:pt modelId="{3EF21963-40A3-42A0-8A8E-F5C8C1DC0554}">
      <dgm:prSet custT="1"/>
      <dgm:spPr/>
      <dgm:t>
        <a:bodyPr/>
        <a:lstStyle/>
        <a:p>
          <a:r>
            <a:rPr lang="es-EC" sz="2400" dirty="0" smtClean="0">
              <a:latin typeface="Times New Roman" panose="02020603050405020304" pitchFamily="18" charset="0"/>
              <a:cs typeface="Times New Roman" panose="02020603050405020304" pitchFamily="18" charset="0"/>
            </a:rPr>
            <a:t>Por otro, sirve como herramienta redistributiva en el marco de justicia social</a:t>
          </a:r>
          <a:endParaRPr lang="es-EC" sz="2400" dirty="0">
            <a:latin typeface="Times New Roman" panose="02020603050405020304" pitchFamily="18" charset="0"/>
            <a:cs typeface="Times New Roman" panose="02020603050405020304" pitchFamily="18" charset="0"/>
          </a:endParaRPr>
        </a:p>
      </dgm:t>
    </dgm:pt>
    <dgm:pt modelId="{3A54E010-96BF-4C22-A9F6-3ED17E92CBE2}" type="parTrans" cxnId="{24E189D1-3ADC-4DD1-AF97-67A2B1362EFE}">
      <dgm:prSet/>
      <dgm:spPr/>
      <dgm:t>
        <a:bodyPr/>
        <a:lstStyle/>
        <a:p>
          <a:endParaRPr lang="es-EC"/>
        </a:p>
      </dgm:t>
    </dgm:pt>
    <dgm:pt modelId="{60E68E88-316E-49AA-A819-CA8E65AC6427}" type="sibTrans" cxnId="{24E189D1-3ADC-4DD1-AF97-67A2B1362EFE}">
      <dgm:prSet/>
      <dgm:spPr/>
      <dgm:t>
        <a:bodyPr/>
        <a:lstStyle/>
        <a:p>
          <a:endParaRPr lang="es-EC"/>
        </a:p>
      </dgm:t>
    </dgm:pt>
    <dgm:pt modelId="{7D7E9C98-4C89-48FE-87E7-86C32D1289CB}" type="pres">
      <dgm:prSet presAssocID="{D7AE28DB-1C53-474B-A759-7BFDADC00D98}" presName="linear" presStyleCnt="0">
        <dgm:presLayoutVars>
          <dgm:dir/>
          <dgm:animLvl val="lvl"/>
          <dgm:resizeHandles val="exact"/>
        </dgm:presLayoutVars>
      </dgm:prSet>
      <dgm:spPr/>
      <dgm:t>
        <a:bodyPr/>
        <a:lstStyle/>
        <a:p>
          <a:endParaRPr lang="es-EC"/>
        </a:p>
      </dgm:t>
    </dgm:pt>
    <dgm:pt modelId="{469926DF-1CEA-45BB-A40D-2C744A0A3EF6}" type="pres">
      <dgm:prSet presAssocID="{A0E191AB-47F8-4DE1-8564-8F036F3521B4}" presName="parentLin" presStyleCnt="0"/>
      <dgm:spPr/>
    </dgm:pt>
    <dgm:pt modelId="{0C3A9922-6BFE-451A-ABD8-B6AA4FEF03BE}" type="pres">
      <dgm:prSet presAssocID="{A0E191AB-47F8-4DE1-8564-8F036F3521B4}" presName="parentLeftMargin" presStyleLbl="node1" presStyleIdx="0" presStyleCnt="4"/>
      <dgm:spPr/>
      <dgm:t>
        <a:bodyPr/>
        <a:lstStyle/>
        <a:p>
          <a:endParaRPr lang="es-EC"/>
        </a:p>
      </dgm:t>
    </dgm:pt>
    <dgm:pt modelId="{A93789A2-B9A2-49CA-95FA-A69FF5D3FD88}" type="pres">
      <dgm:prSet presAssocID="{A0E191AB-47F8-4DE1-8564-8F036F3521B4}" presName="parentText" presStyleLbl="node1" presStyleIdx="0" presStyleCnt="4">
        <dgm:presLayoutVars>
          <dgm:chMax val="0"/>
          <dgm:bulletEnabled val="1"/>
        </dgm:presLayoutVars>
      </dgm:prSet>
      <dgm:spPr/>
      <dgm:t>
        <a:bodyPr/>
        <a:lstStyle/>
        <a:p>
          <a:endParaRPr lang="es-EC"/>
        </a:p>
      </dgm:t>
    </dgm:pt>
    <dgm:pt modelId="{802E7F01-6302-4600-B12B-996DB9FE0B8C}" type="pres">
      <dgm:prSet presAssocID="{A0E191AB-47F8-4DE1-8564-8F036F3521B4}" presName="negativeSpace" presStyleCnt="0"/>
      <dgm:spPr/>
    </dgm:pt>
    <dgm:pt modelId="{188F0F48-6ADC-4B22-A811-3866EAD409BF}" type="pres">
      <dgm:prSet presAssocID="{A0E191AB-47F8-4DE1-8564-8F036F3521B4}" presName="childText" presStyleLbl="conFgAcc1" presStyleIdx="0" presStyleCnt="4" custScaleX="85919">
        <dgm:presLayoutVars>
          <dgm:bulletEnabled val="1"/>
        </dgm:presLayoutVars>
      </dgm:prSet>
      <dgm:spPr/>
    </dgm:pt>
    <dgm:pt modelId="{29FB90BA-73A2-4ABC-A230-933D72F5ACEC}" type="pres">
      <dgm:prSet presAssocID="{A2C65FF6-856E-4132-A9DB-B82C9BF9987E}" presName="spaceBetweenRectangles" presStyleCnt="0"/>
      <dgm:spPr/>
    </dgm:pt>
    <dgm:pt modelId="{DEE9D837-813D-495D-BEC5-22B533DCE43F}" type="pres">
      <dgm:prSet presAssocID="{8BA3C127-63E2-482F-AEE6-A6FC6EAA042F}" presName="parentLin" presStyleCnt="0"/>
      <dgm:spPr/>
    </dgm:pt>
    <dgm:pt modelId="{67631BBD-E69A-4FD1-8F00-DB2DBC4B8F37}" type="pres">
      <dgm:prSet presAssocID="{8BA3C127-63E2-482F-AEE6-A6FC6EAA042F}" presName="parentLeftMargin" presStyleLbl="node1" presStyleIdx="0" presStyleCnt="4"/>
      <dgm:spPr/>
      <dgm:t>
        <a:bodyPr/>
        <a:lstStyle/>
        <a:p>
          <a:endParaRPr lang="es-EC"/>
        </a:p>
      </dgm:t>
    </dgm:pt>
    <dgm:pt modelId="{90476A02-BBF8-45B3-8442-F1354A791FDB}" type="pres">
      <dgm:prSet presAssocID="{8BA3C127-63E2-482F-AEE6-A6FC6EAA042F}" presName="parentText" presStyleLbl="node1" presStyleIdx="1" presStyleCnt="4">
        <dgm:presLayoutVars>
          <dgm:chMax val="0"/>
          <dgm:bulletEnabled val="1"/>
        </dgm:presLayoutVars>
      </dgm:prSet>
      <dgm:spPr/>
      <dgm:t>
        <a:bodyPr/>
        <a:lstStyle/>
        <a:p>
          <a:endParaRPr lang="es-EC"/>
        </a:p>
      </dgm:t>
    </dgm:pt>
    <dgm:pt modelId="{D7E200DC-E7CC-4382-8D5E-DF1034F2A026}" type="pres">
      <dgm:prSet presAssocID="{8BA3C127-63E2-482F-AEE6-A6FC6EAA042F}" presName="negativeSpace" presStyleCnt="0"/>
      <dgm:spPr/>
    </dgm:pt>
    <dgm:pt modelId="{1F176348-3C19-4F2A-9B09-7C2E935E2B8D}" type="pres">
      <dgm:prSet presAssocID="{8BA3C127-63E2-482F-AEE6-A6FC6EAA042F}" presName="childText" presStyleLbl="conFgAcc1" presStyleIdx="1" presStyleCnt="4" custScaleX="85186">
        <dgm:presLayoutVars>
          <dgm:bulletEnabled val="1"/>
        </dgm:presLayoutVars>
      </dgm:prSet>
      <dgm:spPr/>
    </dgm:pt>
    <dgm:pt modelId="{C5FC4629-95E2-45A9-BA40-D257BD5928B3}" type="pres">
      <dgm:prSet presAssocID="{C4CDE17B-5B1C-49C0-8190-F7C19BF6CC0C}" presName="spaceBetweenRectangles" presStyleCnt="0"/>
      <dgm:spPr/>
    </dgm:pt>
    <dgm:pt modelId="{49A060CB-0DF6-4305-8085-8C5D4FA83BB0}" type="pres">
      <dgm:prSet presAssocID="{3EF21963-40A3-42A0-8A8E-F5C8C1DC0554}" presName="parentLin" presStyleCnt="0"/>
      <dgm:spPr/>
    </dgm:pt>
    <dgm:pt modelId="{09C1C4BE-A0A2-47A5-A9FD-990054439F3D}" type="pres">
      <dgm:prSet presAssocID="{3EF21963-40A3-42A0-8A8E-F5C8C1DC0554}" presName="parentLeftMargin" presStyleLbl="node1" presStyleIdx="1" presStyleCnt="4"/>
      <dgm:spPr/>
      <dgm:t>
        <a:bodyPr/>
        <a:lstStyle/>
        <a:p>
          <a:endParaRPr lang="es-EC"/>
        </a:p>
      </dgm:t>
    </dgm:pt>
    <dgm:pt modelId="{F51DF2C1-36A4-4B52-8DFE-251336BFCC42}" type="pres">
      <dgm:prSet presAssocID="{3EF21963-40A3-42A0-8A8E-F5C8C1DC0554}" presName="parentText" presStyleLbl="node1" presStyleIdx="2" presStyleCnt="4">
        <dgm:presLayoutVars>
          <dgm:chMax val="0"/>
          <dgm:bulletEnabled val="1"/>
        </dgm:presLayoutVars>
      </dgm:prSet>
      <dgm:spPr/>
      <dgm:t>
        <a:bodyPr/>
        <a:lstStyle/>
        <a:p>
          <a:endParaRPr lang="es-EC"/>
        </a:p>
      </dgm:t>
    </dgm:pt>
    <dgm:pt modelId="{F125A0EB-1E71-4DD0-BCFF-7F5BDCE64CB3}" type="pres">
      <dgm:prSet presAssocID="{3EF21963-40A3-42A0-8A8E-F5C8C1DC0554}" presName="negativeSpace" presStyleCnt="0"/>
      <dgm:spPr/>
    </dgm:pt>
    <dgm:pt modelId="{E54E8565-2088-4F48-9962-B197E3794307}" type="pres">
      <dgm:prSet presAssocID="{3EF21963-40A3-42A0-8A8E-F5C8C1DC0554}" presName="childText" presStyleLbl="conFgAcc1" presStyleIdx="2" presStyleCnt="4" custScaleX="85919">
        <dgm:presLayoutVars>
          <dgm:bulletEnabled val="1"/>
        </dgm:presLayoutVars>
      </dgm:prSet>
      <dgm:spPr/>
    </dgm:pt>
    <dgm:pt modelId="{66EC06BC-2052-4CA6-982F-0815568FCF49}" type="pres">
      <dgm:prSet presAssocID="{60E68E88-316E-49AA-A819-CA8E65AC6427}" presName="spaceBetweenRectangles" presStyleCnt="0"/>
      <dgm:spPr/>
    </dgm:pt>
    <dgm:pt modelId="{2E59004A-89EB-416A-A473-C55C27F69BD3}" type="pres">
      <dgm:prSet presAssocID="{10FA5343-C28A-48F5-BAFB-5F8DDD5AE2A8}" presName="parentLin" presStyleCnt="0"/>
      <dgm:spPr/>
    </dgm:pt>
    <dgm:pt modelId="{F49D8F00-2A66-4A1B-A7C9-1F48A5DED6F3}" type="pres">
      <dgm:prSet presAssocID="{10FA5343-C28A-48F5-BAFB-5F8DDD5AE2A8}" presName="parentLeftMargin" presStyleLbl="node1" presStyleIdx="2" presStyleCnt="4"/>
      <dgm:spPr/>
      <dgm:t>
        <a:bodyPr/>
        <a:lstStyle/>
        <a:p>
          <a:endParaRPr lang="es-EC"/>
        </a:p>
      </dgm:t>
    </dgm:pt>
    <dgm:pt modelId="{AB41F2E9-09E2-4E1C-AAF5-615615CDCA7A}" type="pres">
      <dgm:prSet presAssocID="{10FA5343-C28A-48F5-BAFB-5F8DDD5AE2A8}" presName="parentText" presStyleLbl="node1" presStyleIdx="3" presStyleCnt="4" custScaleX="102640" custScaleY="148979">
        <dgm:presLayoutVars>
          <dgm:chMax val="0"/>
          <dgm:bulletEnabled val="1"/>
        </dgm:presLayoutVars>
      </dgm:prSet>
      <dgm:spPr/>
      <dgm:t>
        <a:bodyPr/>
        <a:lstStyle/>
        <a:p>
          <a:endParaRPr lang="es-EC"/>
        </a:p>
      </dgm:t>
    </dgm:pt>
    <dgm:pt modelId="{076FB584-0117-460D-A48A-AFB79F94389D}" type="pres">
      <dgm:prSet presAssocID="{10FA5343-C28A-48F5-BAFB-5F8DDD5AE2A8}" presName="negativeSpace" presStyleCnt="0"/>
      <dgm:spPr/>
    </dgm:pt>
    <dgm:pt modelId="{D25FFCF2-3344-4793-A4E3-52DC64B6A241}" type="pres">
      <dgm:prSet presAssocID="{10FA5343-C28A-48F5-BAFB-5F8DDD5AE2A8}" presName="childText" presStyleLbl="conFgAcc1" presStyleIdx="3" presStyleCnt="4" custScaleX="86667">
        <dgm:presLayoutVars>
          <dgm:bulletEnabled val="1"/>
        </dgm:presLayoutVars>
      </dgm:prSet>
      <dgm:spPr/>
    </dgm:pt>
  </dgm:ptLst>
  <dgm:cxnLst>
    <dgm:cxn modelId="{72E7C0A0-AABE-4B0B-99AE-FC65F61ABF60}" srcId="{D7AE28DB-1C53-474B-A759-7BFDADC00D98}" destId="{A0E191AB-47F8-4DE1-8564-8F036F3521B4}" srcOrd="0" destOrd="0" parTransId="{88215210-5F59-44E2-B03D-925ECB240F0B}" sibTransId="{A2C65FF6-856E-4132-A9DB-B82C9BF9987E}"/>
    <dgm:cxn modelId="{CE91CABC-8814-4F8B-A2B6-D5DBBBC3D962}" type="presOf" srcId="{A0E191AB-47F8-4DE1-8564-8F036F3521B4}" destId="{0C3A9922-6BFE-451A-ABD8-B6AA4FEF03BE}" srcOrd="0" destOrd="0" presId="urn:microsoft.com/office/officeart/2005/8/layout/list1"/>
    <dgm:cxn modelId="{AA3CA4FD-8050-48F5-87CC-7B006F4194D3}" type="presOf" srcId="{8BA3C127-63E2-482F-AEE6-A6FC6EAA042F}" destId="{67631BBD-E69A-4FD1-8F00-DB2DBC4B8F37}" srcOrd="0" destOrd="0" presId="urn:microsoft.com/office/officeart/2005/8/layout/list1"/>
    <dgm:cxn modelId="{E4AC28C3-C679-4712-8777-A9F32B71389F}" type="presOf" srcId="{D7AE28DB-1C53-474B-A759-7BFDADC00D98}" destId="{7D7E9C98-4C89-48FE-87E7-86C32D1289CB}" srcOrd="0" destOrd="0" presId="urn:microsoft.com/office/officeart/2005/8/layout/list1"/>
    <dgm:cxn modelId="{8D1FA6EB-02D8-42C4-B08F-1D52A50E1B07}" srcId="{D7AE28DB-1C53-474B-A759-7BFDADC00D98}" destId="{10FA5343-C28A-48F5-BAFB-5F8DDD5AE2A8}" srcOrd="3" destOrd="0" parTransId="{2399F15A-D29C-4238-B746-3CBCE1034627}" sibTransId="{9D70E365-55FE-48FF-9A5D-1E0AE120007C}"/>
    <dgm:cxn modelId="{63080568-936D-4D5E-8308-2F8482CE5859}" type="presOf" srcId="{3EF21963-40A3-42A0-8A8E-F5C8C1DC0554}" destId="{F51DF2C1-36A4-4B52-8DFE-251336BFCC42}" srcOrd="1" destOrd="0" presId="urn:microsoft.com/office/officeart/2005/8/layout/list1"/>
    <dgm:cxn modelId="{421E4E1C-71EB-4B0D-B62A-1CAF259F99D7}" type="presOf" srcId="{A0E191AB-47F8-4DE1-8564-8F036F3521B4}" destId="{A93789A2-B9A2-49CA-95FA-A69FF5D3FD88}" srcOrd="1" destOrd="0" presId="urn:microsoft.com/office/officeart/2005/8/layout/list1"/>
    <dgm:cxn modelId="{07CA6322-D1C9-4419-B002-431EDEBBE6ED}" type="presOf" srcId="{10FA5343-C28A-48F5-BAFB-5F8DDD5AE2A8}" destId="{F49D8F00-2A66-4A1B-A7C9-1F48A5DED6F3}" srcOrd="0" destOrd="0" presId="urn:microsoft.com/office/officeart/2005/8/layout/list1"/>
    <dgm:cxn modelId="{349DB88E-002A-49D3-8A5B-4F4D39334C7E}" srcId="{D7AE28DB-1C53-474B-A759-7BFDADC00D98}" destId="{8BA3C127-63E2-482F-AEE6-A6FC6EAA042F}" srcOrd="1" destOrd="0" parTransId="{B5BA280C-BD85-4FDE-B168-FDF0472D22F5}" sibTransId="{C4CDE17B-5B1C-49C0-8190-F7C19BF6CC0C}"/>
    <dgm:cxn modelId="{24E189D1-3ADC-4DD1-AF97-67A2B1362EFE}" srcId="{D7AE28DB-1C53-474B-A759-7BFDADC00D98}" destId="{3EF21963-40A3-42A0-8A8E-F5C8C1DC0554}" srcOrd="2" destOrd="0" parTransId="{3A54E010-96BF-4C22-A9F6-3ED17E92CBE2}" sibTransId="{60E68E88-316E-49AA-A819-CA8E65AC6427}"/>
    <dgm:cxn modelId="{98A66712-4475-4629-A389-CCAC18296AF5}" type="presOf" srcId="{3EF21963-40A3-42A0-8A8E-F5C8C1DC0554}" destId="{09C1C4BE-A0A2-47A5-A9FD-990054439F3D}" srcOrd="0" destOrd="0" presId="urn:microsoft.com/office/officeart/2005/8/layout/list1"/>
    <dgm:cxn modelId="{47AABD2B-54EB-4EC7-8247-FC97F1E57BC5}" type="presOf" srcId="{8BA3C127-63E2-482F-AEE6-A6FC6EAA042F}" destId="{90476A02-BBF8-45B3-8442-F1354A791FDB}" srcOrd="1" destOrd="0" presId="urn:microsoft.com/office/officeart/2005/8/layout/list1"/>
    <dgm:cxn modelId="{232EFBA7-EF17-4BB1-84C1-126C5AE6F3E5}" type="presOf" srcId="{10FA5343-C28A-48F5-BAFB-5F8DDD5AE2A8}" destId="{AB41F2E9-09E2-4E1C-AAF5-615615CDCA7A}" srcOrd="1" destOrd="0" presId="urn:microsoft.com/office/officeart/2005/8/layout/list1"/>
    <dgm:cxn modelId="{9644963A-821F-4548-8D86-748CEAE82758}" type="presParOf" srcId="{7D7E9C98-4C89-48FE-87E7-86C32D1289CB}" destId="{469926DF-1CEA-45BB-A40D-2C744A0A3EF6}" srcOrd="0" destOrd="0" presId="urn:microsoft.com/office/officeart/2005/8/layout/list1"/>
    <dgm:cxn modelId="{1C1BE77E-7C11-437C-962F-D7E7D298F00E}" type="presParOf" srcId="{469926DF-1CEA-45BB-A40D-2C744A0A3EF6}" destId="{0C3A9922-6BFE-451A-ABD8-B6AA4FEF03BE}" srcOrd="0" destOrd="0" presId="urn:microsoft.com/office/officeart/2005/8/layout/list1"/>
    <dgm:cxn modelId="{C4CC4F68-1C17-4E90-B512-0662EA007E99}" type="presParOf" srcId="{469926DF-1CEA-45BB-A40D-2C744A0A3EF6}" destId="{A93789A2-B9A2-49CA-95FA-A69FF5D3FD88}" srcOrd="1" destOrd="0" presId="urn:microsoft.com/office/officeart/2005/8/layout/list1"/>
    <dgm:cxn modelId="{F7743E75-A74E-4A89-9945-186C48792935}" type="presParOf" srcId="{7D7E9C98-4C89-48FE-87E7-86C32D1289CB}" destId="{802E7F01-6302-4600-B12B-996DB9FE0B8C}" srcOrd="1" destOrd="0" presId="urn:microsoft.com/office/officeart/2005/8/layout/list1"/>
    <dgm:cxn modelId="{52240C07-16EA-4F5B-9B59-098AB3B08116}" type="presParOf" srcId="{7D7E9C98-4C89-48FE-87E7-86C32D1289CB}" destId="{188F0F48-6ADC-4B22-A811-3866EAD409BF}" srcOrd="2" destOrd="0" presId="urn:microsoft.com/office/officeart/2005/8/layout/list1"/>
    <dgm:cxn modelId="{B4EADEDF-5823-4225-9F40-A79588852707}" type="presParOf" srcId="{7D7E9C98-4C89-48FE-87E7-86C32D1289CB}" destId="{29FB90BA-73A2-4ABC-A230-933D72F5ACEC}" srcOrd="3" destOrd="0" presId="urn:microsoft.com/office/officeart/2005/8/layout/list1"/>
    <dgm:cxn modelId="{74F249F2-CBE9-4851-908F-6E3522A7D841}" type="presParOf" srcId="{7D7E9C98-4C89-48FE-87E7-86C32D1289CB}" destId="{DEE9D837-813D-495D-BEC5-22B533DCE43F}" srcOrd="4" destOrd="0" presId="urn:microsoft.com/office/officeart/2005/8/layout/list1"/>
    <dgm:cxn modelId="{659EA47E-4008-492E-B4ED-E86DA36BF5B3}" type="presParOf" srcId="{DEE9D837-813D-495D-BEC5-22B533DCE43F}" destId="{67631BBD-E69A-4FD1-8F00-DB2DBC4B8F37}" srcOrd="0" destOrd="0" presId="urn:microsoft.com/office/officeart/2005/8/layout/list1"/>
    <dgm:cxn modelId="{173674CD-3887-4D5D-85D0-A0A1BBD963F9}" type="presParOf" srcId="{DEE9D837-813D-495D-BEC5-22B533DCE43F}" destId="{90476A02-BBF8-45B3-8442-F1354A791FDB}" srcOrd="1" destOrd="0" presId="urn:microsoft.com/office/officeart/2005/8/layout/list1"/>
    <dgm:cxn modelId="{A32A6AF3-3F40-4461-ACAD-1EEC5EF3F19C}" type="presParOf" srcId="{7D7E9C98-4C89-48FE-87E7-86C32D1289CB}" destId="{D7E200DC-E7CC-4382-8D5E-DF1034F2A026}" srcOrd="5" destOrd="0" presId="urn:microsoft.com/office/officeart/2005/8/layout/list1"/>
    <dgm:cxn modelId="{3B8B76FD-1750-49B1-914D-220F58D67F17}" type="presParOf" srcId="{7D7E9C98-4C89-48FE-87E7-86C32D1289CB}" destId="{1F176348-3C19-4F2A-9B09-7C2E935E2B8D}" srcOrd="6" destOrd="0" presId="urn:microsoft.com/office/officeart/2005/8/layout/list1"/>
    <dgm:cxn modelId="{8BD2F271-9C56-4A04-B85A-2AE22945D674}" type="presParOf" srcId="{7D7E9C98-4C89-48FE-87E7-86C32D1289CB}" destId="{C5FC4629-95E2-45A9-BA40-D257BD5928B3}" srcOrd="7" destOrd="0" presId="urn:microsoft.com/office/officeart/2005/8/layout/list1"/>
    <dgm:cxn modelId="{83887FED-67E2-4498-BA00-46547B715BC3}" type="presParOf" srcId="{7D7E9C98-4C89-48FE-87E7-86C32D1289CB}" destId="{49A060CB-0DF6-4305-8085-8C5D4FA83BB0}" srcOrd="8" destOrd="0" presId="urn:microsoft.com/office/officeart/2005/8/layout/list1"/>
    <dgm:cxn modelId="{1D537171-5946-458C-A80D-8A49F10BDE9B}" type="presParOf" srcId="{49A060CB-0DF6-4305-8085-8C5D4FA83BB0}" destId="{09C1C4BE-A0A2-47A5-A9FD-990054439F3D}" srcOrd="0" destOrd="0" presId="urn:microsoft.com/office/officeart/2005/8/layout/list1"/>
    <dgm:cxn modelId="{DD5C2600-76CC-4F18-A44C-31AD1209F2FF}" type="presParOf" srcId="{49A060CB-0DF6-4305-8085-8C5D4FA83BB0}" destId="{F51DF2C1-36A4-4B52-8DFE-251336BFCC42}" srcOrd="1" destOrd="0" presId="urn:microsoft.com/office/officeart/2005/8/layout/list1"/>
    <dgm:cxn modelId="{68230240-ACAC-4CEC-88F8-7410B4308DC4}" type="presParOf" srcId="{7D7E9C98-4C89-48FE-87E7-86C32D1289CB}" destId="{F125A0EB-1E71-4DD0-BCFF-7F5BDCE64CB3}" srcOrd="9" destOrd="0" presId="urn:microsoft.com/office/officeart/2005/8/layout/list1"/>
    <dgm:cxn modelId="{EA3C774F-B6CD-48E4-92A4-9D96200E32D6}" type="presParOf" srcId="{7D7E9C98-4C89-48FE-87E7-86C32D1289CB}" destId="{E54E8565-2088-4F48-9962-B197E3794307}" srcOrd="10" destOrd="0" presId="urn:microsoft.com/office/officeart/2005/8/layout/list1"/>
    <dgm:cxn modelId="{95649715-4160-413F-BC0C-E47CA1F1A8BF}" type="presParOf" srcId="{7D7E9C98-4C89-48FE-87E7-86C32D1289CB}" destId="{66EC06BC-2052-4CA6-982F-0815568FCF49}" srcOrd="11" destOrd="0" presId="urn:microsoft.com/office/officeart/2005/8/layout/list1"/>
    <dgm:cxn modelId="{CBC5ACBF-60F0-4B64-B24B-AEA428977253}" type="presParOf" srcId="{7D7E9C98-4C89-48FE-87E7-86C32D1289CB}" destId="{2E59004A-89EB-416A-A473-C55C27F69BD3}" srcOrd="12" destOrd="0" presId="urn:microsoft.com/office/officeart/2005/8/layout/list1"/>
    <dgm:cxn modelId="{08561448-BB01-46A8-904D-6797444D29C1}" type="presParOf" srcId="{2E59004A-89EB-416A-A473-C55C27F69BD3}" destId="{F49D8F00-2A66-4A1B-A7C9-1F48A5DED6F3}" srcOrd="0" destOrd="0" presId="urn:microsoft.com/office/officeart/2005/8/layout/list1"/>
    <dgm:cxn modelId="{77A35CB8-1B29-4983-A31D-ACD64A3F3DF2}" type="presParOf" srcId="{2E59004A-89EB-416A-A473-C55C27F69BD3}" destId="{AB41F2E9-09E2-4E1C-AAF5-615615CDCA7A}" srcOrd="1" destOrd="0" presId="urn:microsoft.com/office/officeart/2005/8/layout/list1"/>
    <dgm:cxn modelId="{FB0CF9B9-F51C-4195-89F7-5B65398DA46A}" type="presParOf" srcId="{7D7E9C98-4C89-48FE-87E7-86C32D1289CB}" destId="{076FB584-0117-460D-A48A-AFB79F94389D}" srcOrd="13" destOrd="0" presId="urn:microsoft.com/office/officeart/2005/8/layout/list1"/>
    <dgm:cxn modelId="{0B27CCFE-B344-4B8D-8BD1-2DF05FF8B9CB}" type="presParOf" srcId="{7D7E9C98-4C89-48FE-87E7-86C32D1289CB}" destId="{D25FFCF2-3344-4793-A4E3-52DC64B6A24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99DFB78-3B41-4118-8E56-08F68B84C280}"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s-EC"/>
        </a:p>
      </dgm:t>
    </dgm:pt>
    <dgm:pt modelId="{E944EC3D-EB04-4043-BF71-1F0475069F04}">
      <dgm:prSet phldrT="[Texto]" custT="1"/>
      <dgm:spPr/>
      <dgm:t>
        <a:bodyPr/>
        <a:lstStyle/>
        <a:p>
          <a:pPr algn="ctr"/>
          <a:r>
            <a:rPr lang="es-EC" sz="2600" dirty="0" smtClean="0">
              <a:latin typeface="Times New Roman" panose="02020603050405020304" pitchFamily="18" charset="0"/>
              <a:cs typeface="Times New Roman" panose="02020603050405020304" pitchFamily="18" charset="0"/>
            </a:rPr>
            <a:t>Forma en que los contribuyentes u organizaciones están obligadas a cancelar o pagar tributos</a:t>
          </a:r>
          <a:endParaRPr lang="es-EC" sz="2600" dirty="0">
            <a:latin typeface="Times New Roman" panose="02020603050405020304" pitchFamily="18" charset="0"/>
            <a:cs typeface="Times New Roman" panose="02020603050405020304" pitchFamily="18" charset="0"/>
          </a:endParaRPr>
        </a:p>
      </dgm:t>
    </dgm:pt>
    <dgm:pt modelId="{098F289C-50FF-4014-93DE-990FA52E0DDE}" type="parTrans" cxnId="{4037AB01-2D30-47BD-B379-4F67DC621D74}">
      <dgm:prSet/>
      <dgm:spPr/>
      <dgm:t>
        <a:bodyPr/>
        <a:lstStyle/>
        <a:p>
          <a:endParaRPr lang="es-EC"/>
        </a:p>
      </dgm:t>
    </dgm:pt>
    <dgm:pt modelId="{9E165FCA-2E31-4B34-9010-74EB4CF99FE6}" type="sibTrans" cxnId="{4037AB01-2D30-47BD-B379-4F67DC621D74}">
      <dgm:prSet/>
      <dgm:spPr/>
      <dgm:t>
        <a:bodyPr/>
        <a:lstStyle/>
        <a:p>
          <a:endParaRPr lang="es-EC"/>
        </a:p>
      </dgm:t>
    </dgm:pt>
    <dgm:pt modelId="{5D6AAB54-F4AB-4153-B1B8-FB60F47F8133}">
      <dgm:prSet phldrT="[Texto]"/>
      <dgm:spPr/>
      <dgm:t>
        <a:bodyPr/>
        <a:lstStyle/>
        <a:p>
          <a:endParaRPr lang="es-EC" dirty="0"/>
        </a:p>
      </dgm:t>
    </dgm:pt>
    <dgm:pt modelId="{40B6C894-5CBE-463D-AD70-ABD740EA516A}" type="parTrans" cxnId="{406D59BA-655D-402D-9EE8-296D7446ACE0}">
      <dgm:prSet/>
      <dgm:spPr/>
      <dgm:t>
        <a:bodyPr/>
        <a:lstStyle/>
        <a:p>
          <a:endParaRPr lang="es-EC"/>
        </a:p>
      </dgm:t>
    </dgm:pt>
    <dgm:pt modelId="{8B68F37D-876D-4F80-8546-1CE4D592C47B}" type="sibTrans" cxnId="{406D59BA-655D-402D-9EE8-296D7446ACE0}">
      <dgm:prSet/>
      <dgm:spPr/>
      <dgm:t>
        <a:bodyPr/>
        <a:lstStyle/>
        <a:p>
          <a:endParaRPr lang="es-EC"/>
        </a:p>
      </dgm:t>
    </dgm:pt>
    <dgm:pt modelId="{4717E686-4B84-4E0F-B747-40AD11F9DB01}">
      <dgm:prSet phldrT="[Texto]" custT="1"/>
      <dgm:spPr/>
      <dgm:t>
        <a:bodyPr/>
        <a:lstStyle/>
        <a:p>
          <a:pPr algn="ctr"/>
          <a:r>
            <a:rPr lang="es-EC" sz="2600" dirty="0" smtClean="0">
              <a:latin typeface="Times New Roman" panose="02020603050405020304" pitchFamily="18" charset="0"/>
              <a:cs typeface="Times New Roman" panose="02020603050405020304" pitchFamily="18" charset="0"/>
            </a:rPr>
            <a:t>De acuerdo a las actividades que realizan, los cuales se establecen mediante la aprobación de normativas</a:t>
          </a:r>
          <a:endParaRPr lang="es-EC" sz="2600" dirty="0">
            <a:latin typeface="Times New Roman" panose="02020603050405020304" pitchFamily="18" charset="0"/>
            <a:cs typeface="Times New Roman" panose="02020603050405020304" pitchFamily="18" charset="0"/>
          </a:endParaRPr>
        </a:p>
      </dgm:t>
    </dgm:pt>
    <dgm:pt modelId="{6C1181C2-169B-4DA0-9B79-7075B9C39EC4}" type="parTrans" cxnId="{3F6D2ACA-6C00-4CE3-889E-5D922BC9F0A1}">
      <dgm:prSet/>
      <dgm:spPr/>
      <dgm:t>
        <a:bodyPr/>
        <a:lstStyle/>
        <a:p>
          <a:endParaRPr lang="es-EC"/>
        </a:p>
      </dgm:t>
    </dgm:pt>
    <dgm:pt modelId="{05E0988B-8DCF-4D86-8526-987C6D038026}" type="sibTrans" cxnId="{3F6D2ACA-6C00-4CE3-889E-5D922BC9F0A1}">
      <dgm:prSet/>
      <dgm:spPr/>
      <dgm:t>
        <a:bodyPr/>
        <a:lstStyle/>
        <a:p>
          <a:endParaRPr lang="es-EC"/>
        </a:p>
      </dgm:t>
    </dgm:pt>
    <dgm:pt modelId="{213FD0B4-1346-4E5B-9D1E-336A63B8BF6E}">
      <dgm:prSet phldrT="[Texto]" custT="1"/>
      <dgm:spPr/>
      <dgm:t>
        <a:bodyPr/>
        <a:lstStyle/>
        <a:p>
          <a:endParaRPr lang="es-EC" sz="2600" dirty="0">
            <a:latin typeface="Times New Roman" panose="02020603050405020304" pitchFamily="18" charset="0"/>
            <a:cs typeface="Times New Roman" panose="02020603050405020304" pitchFamily="18" charset="0"/>
          </a:endParaRPr>
        </a:p>
      </dgm:t>
    </dgm:pt>
    <dgm:pt modelId="{0976F3A6-0558-46E2-931F-9A40085AC9C4}" type="parTrans" cxnId="{96266F70-986B-4554-B506-3AD4D985D92C}">
      <dgm:prSet/>
      <dgm:spPr/>
      <dgm:t>
        <a:bodyPr/>
        <a:lstStyle/>
        <a:p>
          <a:endParaRPr lang="es-EC"/>
        </a:p>
      </dgm:t>
    </dgm:pt>
    <dgm:pt modelId="{942AEE37-CF47-4526-9022-20A707AD5D1D}" type="sibTrans" cxnId="{96266F70-986B-4554-B506-3AD4D985D92C}">
      <dgm:prSet/>
      <dgm:spPr/>
      <dgm:t>
        <a:bodyPr/>
        <a:lstStyle/>
        <a:p>
          <a:endParaRPr lang="es-EC"/>
        </a:p>
      </dgm:t>
    </dgm:pt>
    <dgm:pt modelId="{3DD815D6-C691-4045-9A5F-40CB51B32C67}" type="pres">
      <dgm:prSet presAssocID="{799DFB78-3B41-4118-8E56-08F68B84C280}" presName="linear" presStyleCnt="0">
        <dgm:presLayoutVars>
          <dgm:animLvl val="lvl"/>
          <dgm:resizeHandles val="exact"/>
        </dgm:presLayoutVars>
      </dgm:prSet>
      <dgm:spPr/>
      <dgm:t>
        <a:bodyPr/>
        <a:lstStyle/>
        <a:p>
          <a:endParaRPr lang="es-EC"/>
        </a:p>
      </dgm:t>
    </dgm:pt>
    <dgm:pt modelId="{9F9CF6BE-FF79-4A00-A563-6BE7431026C3}" type="pres">
      <dgm:prSet presAssocID="{E944EC3D-EB04-4043-BF71-1F0475069F04}" presName="parentText" presStyleLbl="node1" presStyleIdx="0" presStyleCnt="2">
        <dgm:presLayoutVars>
          <dgm:chMax val="0"/>
          <dgm:bulletEnabled val="1"/>
        </dgm:presLayoutVars>
      </dgm:prSet>
      <dgm:spPr/>
      <dgm:t>
        <a:bodyPr/>
        <a:lstStyle/>
        <a:p>
          <a:endParaRPr lang="es-EC"/>
        </a:p>
      </dgm:t>
    </dgm:pt>
    <dgm:pt modelId="{E519AF0A-EDA0-42F3-B35D-F3C6E746FF76}" type="pres">
      <dgm:prSet presAssocID="{E944EC3D-EB04-4043-BF71-1F0475069F04}" presName="childText" presStyleLbl="revTx" presStyleIdx="0" presStyleCnt="2">
        <dgm:presLayoutVars>
          <dgm:bulletEnabled val="1"/>
        </dgm:presLayoutVars>
      </dgm:prSet>
      <dgm:spPr/>
      <dgm:t>
        <a:bodyPr/>
        <a:lstStyle/>
        <a:p>
          <a:endParaRPr lang="es-EC"/>
        </a:p>
      </dgm:t>
    </dgm:pt>
    <dgm:pt modelId="{9EB9E894-9303-4BCB-89E3-EC04846297FD}" type="pres">
      <dgm:prSet presAssocID="{4717E686-4B84-4E0F-B747-40AD11F9DB01}" presName="parentText" presStyleLbl="node1" presStyleIdx="1" presStyleCnt="2">
        <dgm:presLayoutVars>
          <dgm:chMax val="0"/>
          <dgm:bulletEnabled val="1"/>
        </dgm:presLayoutVars>
      </dgm:prSet>
      <dgm:spPr/>
      <dgm:t>
        <a:bodyPr/>
        <a:lstStyle/>
        <a:p>
          <a:endParaRPr lang="es-EC"/>
        </a:p>
      </dgm:t>
    </dgm:pt>
    <dgm:pt modelId="{E8775796-FC10-43A8-946F-8B8B1477C284}" type="pres">
      <dgm:prSet presAssocID="{4717E686-4B84-4E0F-B747-40AD11F9DB01}" presName="childText" presStyleLbl="revTx" presStyleIdx="1" presStyleCnt="2">
        <dgm:presLayoutVars>
          <dgm:bulletEnabled val="1"/>
        </dgm:presLayoutVars>
      </dgm:prSet>
      <dgm:spPr/>
      <dgm:t>
        <a:bodyPr/>
        <a:lstStyle/>
        <a:p>
          <a:endParaRPr lang="es-EC"/>
        </a:p>
      </dgm:t>
    </dgm:pt>
  </dgm:ptLst>
  <dgm:cxnLst>
    <dgm:cxn modelId="{4037AB01-2D30-47BD-B379-4F67DC621D74}" srcId="{799DFB78-3B41-4118-8E56-08F68B84C280}" destId="{E944EC3D-EB04-4043-BF71-1F0475069F04}" srcOrd="0" destOrd="0" parTransId="{098F289C-50FF-4014-93DE-990FA52E0DDE}" sibTransId="{9E165FCA-2E31-4B34-9010-74EB4CF99FE6}"/>
    <dgm:cxn modelId="{3F6D2ACA-6C00-4CE3-889E-5D922BC9F0A1}" srcId="{799DFB78-3B41-4118-8E56-08F68B84C280}" destId="{4717E686-4B84-4E0F-B747-40AD11F9DB01}" srcOrd="1" destOrd="0" parTransId="{6C1181C2-169B-4DA0-9B79-7075B9C39EC4}" sibTransId="{05E0988B-8DCF-4D86-8526-987C6D038026}"/>
    <dgm:cxn modelId="{406D59BA-655D-402D-9EE8-296D7446ACE0}" srcId="{4717E686-4B84-4E0F-B747-40AD11F9DB01}" destId="{5D6AAB54-F4AB-4153-B1B8-FB60F47F8133}" srcOrd="0" destOrd="0" parTransId="{40B6C894-5CBE-463D-AD70-ABD740EA516A}" sibTransId="{8B68F37D-876D-4F80-8546-1CE4D592C47B}"/>
    <dgm:cxn modelId="{6D0BC965-E0F8-4767-9CA8-9B93077F87DA}" type="presOf" srcId="{4717E686-4B84-4E0F-B747-40AD11F9DB01}" destId="{9EB9E894-9303-4BCB-89E3-EC04846297FD}" srcOrd="0" destOrd="0" presId="urn:microsoft.com/office/officeart/2005/8/layout/vList2"/>
    <dgm:cxn modelId="{BB946EC9-2058-45CE-8D48-6A8F7E888986}" type="presOf" srcId="{E944EC3D-EB04-4043-BF71-1F0475069F04}" destId="{9F9CF6BE-FF79-4A00-A563-6BE7431026C3}" srcOrd="0" destOrd="0" presId="urn:microsoft.com/office/officeart/2005/8/layout/vList2"/>
    <dgm:cxn modelId="{A3B33884-F4F7-4930-8A9F-6193811CF8FF}" type="presOf" srcId="{213FD0B4-1346-4E5B-9D1E-336A63B8BF6E}" destId="{E519AF0A-EDA0-42F3-B35D-F3C6E746FF76}" srcOrd="0" destOrd="0" presId="urn:microsoft.com/office/officeart/2005/8/layout/vList2"/>
    <dgm:cxn modelId="{D99C5660-28F5-4824-AC48-98735E46FF9C}" type="presOf" srcId="{799DFB78-3B41-4118-8E56-08F68B84C280}" destId="{3DD815D6-C691-4045-9A5F-40CB51B32C67}" srcOrd="0" destOrd="0" presId="urn:microsoft.com/office/officeart/2005/8/layout/vList2"/>
    <dgm:cxn modelId="{8E3C058E-3A78-443B-9B0F-3E2B7AD0CE02}" type="presOf" srcId="{5D6AAB54-F4AB-4153-B1B8-FB60F47F8133}" destId="{E8775796-FC10-43A8-946F-8B8B1477C284}" srcOrd="0" destOrd="0" presId="urn:microsoft.com/office/officeart/2005/8/layout/vList2"/>
    <dgm:cxn modelId="{96266F70-986B-4554-B506-3AD4D985D92C}" srcId="{E944EC3D-EB04-4043-BF71-1F0475069F04}" destId="{213FD0B4-1346-4E5B-9D1E-336A63B8BF6E}" srcOrd="0" destOrd="0" parTransId="{0976F3A6-0558-46E2-931F-9A40085AC9C4}" sibTransId="{942AEE37-CF47-4526-9022-20A707AD5D1D}"/>
    <dgm:cxn modelId="{4547F680-4D1D-4AEB-8125-38DA6663511E}" type="presParOf" srcId="{3DD815D6-C691-4045-9A5F-40CB51B32C67}" destId="{9F9CF6BE-FF79-4A00-A563-6BE7431026C3}" srcOrd="0" destOrd="0" presId="urn:microsoft.com/office/officeart/2005/8/layout/vList2"/>
    <dgm:cxn modelId="{D04B00BF-4BA6-48D3-9FFF-A2C20BE49F82}" type="presParOf" srcId="{3DD815D6-C691-4045-9A5F-40CB51B32C67}" destId="{E519AF0A-EDA0-42F3-B35D-F3C6E746FF76}" srcOrd="1" destOrd="0" presId="urn:microsoft.com/office/officeart/2005/8/layout/vList2"/>
    <dgm:cxn modelId="{25239084-113A-4257-B025-671950AB82A4}" type="presParOf" srcId="{3DD815D6-C691-4045-9A5F-40CB51B32C67}" destId="{9EB9E894-9303-4BCB-89E3-EC04846297FD}" srcOrd="2" destOrd="0" presId="urn:microsoft.com/office/officeart/2005/8/layout/vList2"/>
    <dgm:cxn modelId="{C17A257E-F4BB-4F76-9B78-63F78220E58E}" type="presParOf" srcId="{3DD815D6-C691-4045-9A5F-40CB51B32C67}" destId="{E8775796-FC10-43A8-946F-8B8B1477C28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207361-168E-422C-8EEB-10CCBA4FABE7}"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s-EC"/>
        </a:p>
      </dgm:t>
    </dgm:pt>
    <dgm:pt modelId="{06FB51C5-27D9-4E7C-B104-D3C22132C93E}">
      <dgm:prSet phldrT="[Texto]" custT="1"/>
      <dgm:spPr/>
      <dgm:t>
        <a:bodyPr/>
        <a:lstStyle/>
        <a:p>
          <a:pPr algn="ctr"/>
          <a:r>
            <a:rPr lang="es-EC" sz="2600" dirty="0" smtClean="0">
              <a:latin typeface="Times New Roman" panose="02020603050405020304" pitchFamily="18" charset="0"/>
              <a:cs typeface="Times New Roman" panose="02020603050405020304" pitchFamily="18" charset="0"/>
            </a:rPr>
            <a:t>Es un conjunto de costumbres y hábitos de cada individuo o grupo de individuos</a:t>
          </a:r>
          <a:endParaRPr lang="es-EC" sz="2600" dirty="0">
            <a:latin typeface="Times New Roman" panose="02020603050405020304" pitchFamily="18" charset="0"/>
            <a:cs typeface="Times New Roman" panose="02020603050405020304" pitchFamily="18" charset="0"/>
          </a:endParaRPr>
        </a:p>
      </dgm:t>
    </dgm:pt>
    <dgm:pt modelId="{21EA5CCE-7983-4A8C-A5C9-D36F8FE26769}" type="parTrans" cxnId="{15A33F67-0C4C-4640-BE09-0D106B423686}">
      <dgm:prSet/>
      <dgm:spPr/>
      <dgm:t>
        <a:bodyPr/>
        <a:lstStyle/>
        <a:p>
          <a:endParaRPr lang="es-EC"/>
        </a:p>
      </dgm:t>
    </dgm:pt>
    <dgm:pt modelId="{E2DB0F9C-C6E5-4665-9764-F8A3B45E5B59}" type="sibTrans" cxnId="{15A33F67-0C4C-4640-BE09-0D106B423686}">
      <dgm:prSet/>
      <dgm:spPr/>
      <dgm:t>
        <a:bodyPr/>
        <a:lstStyle/>
        <a:p>
          <a:endParaRPr lang="es-EC"/>
        </a:p>
      </dgm:t>
    </dgm:pt>
    <dgm:pt modelId="{DFBFB57D-DF27-4868-9C8E-2AF9BE19416E}">
      <dgm:prSet phldrT="[Texto]" custT="1"/>
      <dgm:spPr/>
      <dgm:t>
        <a:bodyPr/>
        <a:lstStyle/>
        <a:p>
          <a:pPr algn="ctr"/>
          <a:r>
            <a:rPr lang="es-EC" sz="2600" dirty="0" smtClean="0">
              <a:latin typeface="Times New Roman" panose="02020603050405020304" pitchFamily="18" charset="0"/>
              <a:cs typeface="Times New Roman" panose="02020603050405020304" pitchFamily="18" charset="0"/>
            </a:rPr>
            <a:t>Que se utilizan para dar cumplimiento a los deberes y los derechos relacionados con los tributos</a:t>
          </a:r>
          <a:endParaRPr lang="es-EC" sz="2600" dirty="0">
            <a:latin typeface="Times New Roman" panose="02020603050405020304" pitchFamily="18" charset="0"/>
            <a:cs typeface="Times New Roman" panose="02020603050405020304" pitchFamily="18" charset="0"/>
          </a:endParaRPr>
        </a:p>
      </dgm:t>
    </dgm:pt>
    <dgm:pt modelId="{57B7A91A-1808-48D5-A3E1-2B523F5AC2AB}" type="parTrans" cxnId="{B4EFD29F-0F75-44EE-BF22-0C570A92CA17}">
      <dgm:prSet/>
      <dgm:spPr/>
      <dgm:t>
        <a:bodyPr/>
        <a:lstStyle/>
        <a:p>
          <a:endParaRPr lang="es-EC"/>
        </a:p>
      </dgm:t>
    </dgm:pt>
    <dgm:pt modelId="{6142D784-2197-4587-B1DA-B8A2485A2F99}" type="sibTrans" cxnId="{B4EFD29F-0F75-44EE-BF22-0C570A92CA17}">
      <dgm:prSet/>
      <dgm:spPr/>
      <dgm:t>
        <a:bodyPr/>
        <a:lstStyle/>
        <a:p>
          <a:endParaRPr lang="es-EC"/>
        </a:p>
      </dgm:t>
    </dgm:pt>
    <dgm:pt modelId="{4F2294C7-2C86-4A90-9CFC-B69070D0E11F}">
      <dgm:prSet phldrT="[Texto]" custT="1"/>
      <dgm:spPr/>
      <dgm:t>
        <a:bodyPr/>
        <a:lstStyle/>
        <a:p>
          <a:endParaRPr lang="es-EC" sz="2600" dirty="0">
            <a:latin typeface="Times New Roman" panose="02020603050405020304" pitchFamily="18" charset="0"/>
            <a:cs typeface="Times New Roman" panose="02020603050405020304" pitchFamily="18" charset="0"/>
          </a:endParaRPr>
        </a:p>
      </dgm:t>
    </dgm:pt>
    <dgm:pt modelId="{9F9592E8-BDB1-4999-B509-E92C0E15558E}" type="parTrans" cxnId="{2F3D2CB4-E31C-4D84-92EC-BFD9FA8BB9C8}">
      <dgm:prSet/>
      <dgm:spPr/>
      <dgm:t>
        <a:bodyPr/>
        <a:lstStyle/>
        <a:p>
          <a:endParaRPr lang="es-EC"/>
        </a:p>
      </dgm:t>
    </dgm:pt>
    <dgm:pt modelId="{D23CF872-ADC3-42B5-A727-8F330B5E4B3A}" type="sibTrans" cxnId="{2F3D2CB4-E31C-4D84-92EC-BFD9FA8BB9C8}">
      <dgm:prSet/>
      <dgm:spPr/>
      <dgm:t>
        <a:bodyPr/>
        <a:lstStyle/>
        <a:p>
          <a:endParaRPr lang="es-EC"/>
        </a:p>
      </dgm:t>
    </dgm:pt>
    <dgm:pt modelId="{0073B7CE-4C54-490E-8DDD-403DDCA9697D}">
      <dgm:prSet phldrT="[Texto]"/>
      <dgm:spPr/>
      <dgm:t>
        <a:bodyPr/>
        <a:lstStyle/>
        <a:p>
          <a:endParaRPr lang="es-EC" dirty="0"/>
        </a:p>
      </dgm:t>
    </dgm:pt>
    <dgm:pt modelId="{E9D97FA2-B175-4998-957B-4757571CB2E9}" type="parTrans" cxnId="{5C62094E-A932-466A-96A6-C0205E815B1A}">
      <dgm:prSet/>
      <dgm:spPr/>
      <dgm:t>
        <a:bodyPr/>
        <a:lstStyle/>
        <a:p>
          <a:endParaRPr lang="es-EC"/>
        </a:p>
      </dgm:t>
    </dgm:pt>
    <dgm:pt modelId="{86A5FE2B-1AE8-4CC6-866E-F0D580A8781E}" type="sibTrans" cxnId="{5C62094E-A932-466A-96A6-C0205E815B1A}">
      <dgm:prSet/>
      <dgm:spPr/>
      <dgm:t>
        <a:bodyPr/>
        <a:lstStyle/>
        <a:p>
          <a:endParaRPr lang="es-EC"/>
        </a:p>
      </dgm:t>
    </dgm:pt>
    <dgm:pt modelId="{D2B809F5-9C63-409E-B265-23713EB80C97}" type="pres">
      <dgm:prSet presAssocID="{50207361-168E-422C-8EEB-10CCBA4FABE7}" presName="linear" presStyleCnt="0">
        <dgm:presLayoutVars>
          <dgm:animLvl val="lvl"/>
          <dgm:resizeHandles val="exact"/>
        </dgm:presLayoutVars>
      </dgm:prSet>
      <dgm:spPr/>
      <dgm:t>
        <a:bodyPr/>
        <a:lstStyle/>
        <a:p>
          <a:endParaRPr lang="es-EC"/>
        </a:p>
      </dgm:t>
    </dgm:pt>
    <dgm:pt modelId="{99339783-1DFF-423C-ABF6-974F624D3EA9}" type="pres">
      <dgm:prSet presAssocID="{06FB51C5-27D9-4E7C-B104-D3C22132C93E}" presName="parentText" presStyleLbl="node1" presStyleIdx="0" presStyleCnt="2">
        <dgm:presLayoutVars>
          <dgm:chMax val="0"/>
          <dgm:bulletEnabled val="1"/>
        </dgm:presLayoutVars>
      </dgm:prSet>
      <dgm:spPr/>
      <dgm:t>
        <a:bodyPr/>
        <a:lstStyle/>
        <a:p>
          <a:endParaRPr lang="es-EC"/>
        </a:p>
      </dgm:t>
    </dgm:pt>
    <dgm:pt modelId="{A3486B03-D788-406D-8190-F9DBEEC246AA}" type="pres">
      <dgm:prSet presAssocID="{06FB51C5-27D9-4E7C-B104-D3C22132C93E}" presName="childText" presStyleLbl="revTx" presStyleIdx="0" presStyleCnt="2">
        <dgm:presLayoutVars>
          <dgm:bulletEnabled val="1"/>
        </dgm:presLayoutVars>
      </dgm:prSet>
      <dgm:spPr/>
      <dgm:t>
        <a:bodyPr/>
        <a:lstStyle/>
        <a:p>
          <a:endParaRPr lang="es-EC"/>
        </a:p>
      </dgm:t>
    </dgm:pt>
    <dgm:pt modelId="{FCDC7DB1-7527-4475-8CD7-8065720A1C90}" type="pres">
      <dgm:prSet presAssocID="{DFBFB57D-DF27-4868-9C8E-2AF9BE19416E}" presName="parentText" presStyleLbl="node1" presStyleIdx="1" presStyleCnt="2">
        <dgm:presLayoutVars>
          <dgm:chMax val="0"/>
          <dgm:bulletEnabled val="1"/>
        </dgm:presLayoutVars>
      </dgm:prSet>
      <dgm:spPr/>
      <dgm:t>
        <a:bodyPr/>
        <a:lstStyle/>
        <a:p>
          <a:endParaRPr lang="es-EC"/>
        </a:p>
      </dgm:t>
    </dgm:pt>
    <dgm:pt modelId="{547C3C90-6889-4F5D-BEE8-C403DEFFBE9F}" type="pres">
      <dgm:prSet presAssocID="{DFBFB57D-DF27-4868-9C8E-2AF9BE19416E}" presName="childText" presStyleLbl="revTx" presStyleIdx="1" presStyleCnt="2">
        <dgm:presLayoutVars>
          <dgm:bulletEnabled val="1"/>
        </dgm:presLayoutVars>
      </dgm:prSet>
      <dgm:spPr/>
      <dgm:t>
        <a:bodyPr/>
        <a:lstStyle/>
        <a:p>
          <a:endParaRPr lang="es-EC"/>
        </a:p>
      </dgm:t>
    </dgm:pt>
  </dgm:ptLst>
  <dgm:cxnLst>
    <dgm:cxn modelId="{5C62094E-A932-466A-96A6-C0205E815B1A}" srcId="{DFBFB57D-DF27-4868-9C8E-2AF9BE19416E}" destId="{0073B7CE-4C54-490E-8DDD-403DDCA9697D}" srcOrd="0" destOrd="0" parTransId="{E9D97FA2-B175-4998-957B-4757571CB2E9}" sibTransId="{86A5FE2B-1AE8-4CC6-866E-F0D580A8781E}"/>
    <dgm:cxn modelId="{3963624B-C870-4A1E-AC6F-46B3E8F60279}" type="presOf" srcId="{50207361-168E-422C-8EEB-10CCBA4FABE7}" destId="{D2B809F5-9C63-409E-B265-23713EB80C97}" srcOrd="0" destOrd="0" presId="urn:microsoft.com/office/officeart/2005/8/layout/vList2"/>
    <dgm:cxn modelId="{B4EFD29F-0F75-44EE-BF22-0C570A92CA17}" srcId="{50207361-168E-422C-8EEB-10CCBA4FABE7}" destId="{DFBFB57D-DF27-4868-9C8E-2AF9BE19416E}" srcOrd="1" destOrd="0" parTransId="{57B7A91A-1808-48D5-A3E1-2B523F5AC2AB}" sibTransId="{6142D784-2197-4587-B1DA-B8A2485A2F99}"/>
    <dgm:cxn modelId="{D05E2993-B1B8-4B82-9F3A-AF17B69F0160}" type="presOf" srcId="{DFBFB57D-DF27-4868-9C8E-2AF9BE19416E}" destId="{FCDC7DB1-7527-4475-8CD7-8065720A1C90}" srcOrd="0" destOrd="0" presId="urn:microsoft.com/office/officeart/2005/8/layout/vList2"/>
    <dgm:cxn modelId="{2F3D2CB4-E31C-4D84-92EC-BFD9FA8BB9C8}" srcId="{06FB51C5-27D9-4E7C-B104-D3C22132C93E}" destId="{4F2294C7-2C86-4A90-9CFC-B69070D0E11F}" srcOrd="0" destOrd="0" parTransId="{9F9592E8-BDB1-4999-B509-E92C0E15558E}" sibTransId="{D23CF872-ADC3-42B5-A727-8F330B5E4B3A}"/>
    <dgm:cxn modelId="{1FBC9A4F-12D6-4834-93AE-7FFB2F3AD67B}" type="presOf" srcId="{4F2294C7-2C86-4A90-9CFC-B69070D0E11F}" destId="{A3486B03-D788-406D-8190-F9DBEEC246AA}" srcOrd="0" destOrd="0" presId="urn:microsoft.com/office/officeart/2005/8/layout/vList2"/>
    <dgm:cxn modelId="{A21E11AE-91D9-40B5-A9D8-FC3784A69C1E}" type="presOf" srcId="{0073B7CE-4C54-490E-8DDD-403DDCA9697D}" destId="{547C3C90-6889-4F5D-BEE8-C403DEFFBE9F}" srcOrd="0" destOrd="0" presId="urn:microsoft.com/office/officeart/2005/8/layout/vList2"/>
    <dgm:cxn modelId="{15A33F67-0C4C-4640-BE09-0D106B423686}" srcId="{50207361-168E-422C-8EEB-10CCBA4FABE7}" destId="{06FB51C5-27D9-4E7C-B104-D3C22132C93E}" srcOrd="0" destOrd="0" parTransId="{21EA5CCE-7983-4A8C-A5C9-D36F8FE26769}" sibTransId="{E2DB0F9C-C6E5-4665-9764-F8A3B45E5B59}"/>
    <dgm:cxn modelId="{DCE0F0D7-D31B-444A-90D7-A8C6E1D86B0B}" type="presOf" srcId="{06FB51C5-27D9-4E7C-B104-D3C22132C93E}" destId="{99339783-1DFF-423C-ABF6-974F624D3EA9}" srcOrd="0" destOrd="0" presId="urn:microsoft.com/office/officeart/2005/8/layout/vList2"/>
    <dgm:cxn modelId="{E579F19E-9FD1-437C-87FB-F2E377DCF2C2}" type="presParOf" srcId="{D2B809F5-9C63-409E-B265-23713EB80C97}" destId="{99339783-1DFF-423C-ABF6-974F624D3EA9}" srcOrd="0" destOrd="0" presId="urn:microsoft.com/office/officeart/2005/8/layout/vList2"/>
    <dgm:cxn modelId="{D825C588-2839-4866-B64B-5E8CAA56000A}" type="presParOf" srcId="{D2B809F5-9C63-409E-B265-23713EB80C97}" destId="{A3486B03-D788-406D-8190-F9DBEEC246AA}" srcOrd="1" destOrd="0" presId="urn:microsoft.com/office/officeart/2005/8/layout/vList2"/>
    <dgm:cxn modelId="{3ABDFDC6-00EA-4F9E-94B8-D5562914FD6C}" type="presParOf" srcId="{D2B809F5-9C63-409E-B265-23713EB80C97}" destId="{FCDC7DB1-7527-4475-8CD7-8065720A1C90}" srcOrd="2" destOrd="0" presId="urn:microsoft.com/office/officeart/2005/8/layout/vList2"/>
    <dgm:cxn modelId="{17C3910A-C6A5-45C3-BC41-AA838D882144}" type="presParOf" srcId="{D2B809F5-9C63-409E-B265-23713EB80C97}" destId="{547C3C90-6889-4F5D-BEE8-C403DEFFBE9F}"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DA35271-1D35-42E5-A789-E0451F47FA43}" type="doc">
      <dgm:prSet loTypeId="urn:microsoft.com/office/officeart/2005/8/layout/hProcess6" loCatId="process" qsTypeId="urn:microsoft.com/office/officeart/2005/8/quickstyle/simple3" qsCatId="simple" csTypeId="urn:microsoft.com/office/officeart/2005/8/colors/accent1_3" csCatId="accent1" phldr="1"/>
      <dgm:spPr/>
      <dgm:t>
        <a:bodyPr/>
        <a:lstStyle/>
        <a:p>
          <a:endParaRPr lang="es-EC"/>
        </a:p>
      </dgm:t>
    </dgm:pt>
    <dgm:pt modelId="{FFF2BC97-1EF1-4F6F-BF28-64C576FFD846}">
      <dgm:prSet phldrT="[Texto]" custT="1"/>
      <dgm:spPr/>
      <dgm:t>
        <a:bodyPr/>
        <a:lstStyle/>
        <a:p>
          <a:r>
            <a:rPr lang="es-EC" sz="1700" dirty="0" smtClean="0">
              <a:latin typeface="Times New Roman" panose="02020603050405020304" pitchFamily="18" charset="0"/>
              <a:cs typeface="Times New Roman" panose="02020603050405020304" pitchFamily="18" charset="0"/>
            </a:rPr>
            <a:t>Enfoque de la investigación</a:t>
          </a:r>
          <a:endParaRPr lang="es-EC" sz="1700" dirty="0">
            <a:latin typeface="Times New Roman" panose="02020603050405020304" pitchFamily="18" charset="0"/>
            <a:cs typeface="Times New Roman" panose="02020603050405020304" pitchFamily="18" charset="0"/>
          </a:endParaRPr>
        </a:p>
      </dgm:t>
    </dgm:pt>
    <dgm:pt modelId="{6C95FCCF-5E9C-45E8-ABF4-21EF26158911}" type="parTrans" cxnId="{3DA465B2-1EAE-4C79-B918-560125E8AB5F}">
      <dgm:prSet/>
      <dgm:spPr/>
      <dgm:t>
        <a:bodyPr/>
        <a:lstStyle/>
        <a:p>
          <a:endParaRPr lang="es-EC"/>
        </a:p>
      </dgm:t>
    </dgm:pt>
    <dgm:pt modelId="{84C14483-1961-4883-B026-495E1417B7A5}" type="sibTrans" cxnId="{3DA465B2-1EAE-4C79-B918-560125E8AB5F}">
      <dgm:prSet/>
      <dgm:spPr/>
      <dgm:t>
        <a:bodyPr/>
        <a:lstStyle/>
        <a:p>
          <a:endParaRPr lang="es-EC"/>
        </a:p>
      </dgm:t>
    </dgm:pt>
    <dgm:pt modelId="{C9353517-5E50-4E21-B424-A79F19DEBAE8}">
      <dgm:prSet phldrT="[Texto]" custT="1"/>
      <dgm:spPr/>
      <dgm:t>
        <a:bodyPr/>
        <a:lstStyle/>
        <a:p>
          <a:r>
            <a:rPr lang="es-EC" sz="2000" dirty="0" smtClean="0">
              <a:latin typeface="Times New Roman" panose="02020603050405020304" pitchFamily="18" charset="0"/>
              <a:cs typeface="Times New Roman" panose="02020603050405020304" pitchFamily="18" charset="0"/>
            </a:rPr>
            <a:t>Cuantitativa</a:t>
          </a:r>
          <a:endParaRPr lang="es-EC" sz="1800" dirty="0">
            <a:latin typeface="Times New Roman" panose="02020603050405020304" pitchFamily="18" charset="0"/>
            <a:cs typeface="Times New Roman" panose="02020603050405020304" pitchFamily="18" charset="0"/>
          </a:endParaRPr>
        </a:p>
      </dgm:t>
    </dgm:pt>
    <dgm:pt modelId="{BE060E0F-8C79-4076-8F8A-2F4E5DC3FD27}" type="parTrans" cxnId="{07808AAF-222D-4BD9-A0D6-364D48A25E0A}">
      <dgm:prSet/>
      <dgm:spPr/>
      <dgm:t>
        <a:bodyPr/>
        <a:lstStyle/>
        <a:p>
          <a:endParaRPr lang="es-EC"/>
        </a:p>
      </dgm:t>
    </dgm:pt>
    <dgm:pt modelId="{E7F40814-65DC-40E1-9BD3-8F7359E6D4EA}" type="sibTrans" cxnId="{07808AAF-222D-4BD9-A0D6-364D48A25E0A}">
      <dgm:prSet/>
      <dgm:spPr/>
      <dgm:t>
        <a:bodyPr/>
        <a:lstStyle/>
        <a:p>
          <a:endParaRPr lang="es-EC"/>
        </a:p>
      </dgm:t>
    </dgm:pt>
    <dgm:pt modelId="{A4C0ABA8-93C7-4568-ACEB-71B64CEAF232}">
      <dgm:prSet phldrT="[Texto]" custT="1"/>
      <dgm:spPr/>
      <dgm:t>
        <a:bodyPr/>
        <a:lstStyle/>
        <a:p>
          <a:r>
            <a:rPr lang="es-EC" sz="1700" dirty="0" smtClean="0">
              <a:latin typeface="Times New Roman" panose="02020603050405020304" pitchFamily="18" charset="0"/>
              <a:cs typeface="Times New Roman" panose="02020603050405020304" pitchFamily="18" charset="0"/>
            </a:rPr>
            <a:t>Recolección de datos</a:t>
          </a:r>
          <a:endParaRPr lang="es-EC" sz="1700" dirty="0">
            <a:latin typeface="Times New Roman" panose="02020603050405020304" pitchFamily="18" charset="0"/>
            <a:cs typeface="Times New Roman" panose="02020603050405020304" pitchFamily="18" charset="0"/>
          </a:endParaRPr>
        </a:p>
      </dgm:t>
    </dgm:pt>
    <dgm:pt modelId="{7CC753EC-2FE0-4B12-83F4-AAEE0F3A9562}" type="parTrans" cxnId="{72686A24-BD89-4230-B4A4-835E37878DBF}">
      <dgm:prSet/>
      <dgm:spPr/>
      <dgm:t>
        <a:bodyPr/>
        <a:lstStyle/>
        <a:p>
          <a:endParaRPr lang="es-EC"/>
        </a:p>
      </dgm:t>
    </dgm:pt>
    <dgm:pt modelId="{6ECCDB9B-E8F8-499D-8AF9-DB2035D2BF3C}" type="sibTrans" cxnId="{72686A24-BD89-4230-B4A4-835E37878DBF}">
      <dgm:prSet/>
      <dgm:spPr/>
      <dgm:t>
        <a:bodyPr/>
        <a:lstStyle/>
        <a:p>
          <a:endParaRPr lang="es-EC"/>
        </a:p>
      </dgm:t>
    </dgm:pt>
    <dgm:pt modelId="{035AF2EC-DA76-40DA-B649-25CE4E0A6A6C}">
      <dgm:prSet phldrT="[Texto]" custT="1"/>
      <dgm:spPr/>
      <dgm:t>
        <a:bodyPr/>
        <a:lstStyle/>
        <a:p>
          <a:r>
            <a:rPr lang="es-EC" sz="1800" dirty="0" smtClean="0">
              <a:latin typeface="Times New Roman" panose="02020603050405020304" pitchFamily="18" charset="0"/>
              <a:cs typeface="Times New Roman" panose="02020603050405020304" pitchFamily="18" charset="0"/>
            </a:rPr>
            <a:t>Fuentes secundarias</a:t>
          </a:r>
          <a:endParaRPr lang="es-EC" sz="1800" dirty="0">
            <a:latin typeface="Times New Roman" panose="02020603050405020304" pitchFamily="18" charset="0"/>
            <a:cs typeface="Times New Roman" panose="02020603050405020304" pitchFamily="18" charset="0"/>
          </a:endParaRPr>
        </a:p>
      </dgm:t>
    </dgm:pt>
    <dgm:pt modelId="{D9DD023F-2560-405E-AEA4-AA7F2C888BA2}" type="parTrans" cxnId="{01307187-4B73-4263-A490-510443EFA00C}">
      <dgm:prSet/>
      <dgm:spPr/>
      <dgm:t>
        <a:bodyPr/>
        <a:lstStyle/>
        <a:p>
          <a:endParaRPr lang="es-EC"/>
        </a:p>
      </dgm:t>
    </dgm:pt>
    <dgm:pt modelId="{E0006F55-8B84-496D-8368-BC38A74AA800}" type="sibTrans" cxnId="{01307187-4B73-4263-A490-510443EFA00C}">
      <dgm:prSet/>
      <dgm:spPr/>
      <dgm:t>
        <a:bodyPr/>
        <a:lstStyle/>
        <a:p>
          <a:endParaRPr lang="es-EC"/>
        </a:p>
      </dgm:t>
    </dgm:pt>
    <dgm:pt modelId="{4A6343B7-1D6C-48BF-A15D-7C01D932001A}">
      <dgm:prSet phldrT="[Texto]" custT="1"/>
      <dgm:spPr/>
      <dgm:t>
        <a:bodyPr/>
        <a:lstStyle/>
        <a:p>
          <a:r>
            <a:rPr lang="es-EC" sz="1800" dirty="0" smtClean="0">
              <a:latin typeface="Times New Roman" panose="02020603050405020304" pitchFamily="18" charset="0"/>
              <a:cs typeface="Times New Roman" panose="02020603050405020304" pitchFamily="18" charset="0"/>
            </a:rPr>
            <a:t>Análisis</a:t>
          </a:r>
          <a:endParaRPr lang="es-EC" sz="1800" dirty="0">
            <a:latin typeface="Times New Roman" panose="02020603050405020304" pitchFamily="18" charset="0"/>
            <a:cs typeface="Times New Roman" panose="02020603050405020304" pitchFamily="18" charset="0"/>
          </a:endParaRPr>
        </a:p>
      </dgm:t>
    </dgm:pt>
    <dgm:pt modelId="{15ED662C-B2EC-4B64-82EC-12241F7ADB18}" type="parTrans" cxnId="{3AD72272-F8FE-45D6-A2DF-6341401A1371}">
      <dgm:prSet/>
      <dgm:spPr/>
      <dgm:t>
        <a:bodyPr/>
        <a:lstStyle/>
        <a:p>
          <a:endParaRPr lang="es-EC"/>
        </a:p>
      </dgm:t>
    </dgm:pt>
    <dgm:pt modelId="{2A2844D4-7777-481B-B360-356C64B350AA}" type="sibTrans" cxnId="{3AD72272-F8FE-45D6-A2DF-6341401A1371}">
      <dgm:prSet/>
      <dgm:spPr/>
      <dgm:t>
        <a:bodyPr/>
        <a:lstStyle/>
        <a:p>
          <a:endParaRPr lang="es-EC"/>
        </a:p>
      </dgm:t>
    </dgm:pt>
    <dgm:pt modelId="{59001667-3F39-4843-BBFC-AFA0D4986317}">
      <dgm:prSet phldrT="[Texto]" custT="1"/>
      <dgm:spPr/>
      <dgm:t>
        <a:bodyPr/>
        <a:lstStyle/>
        <a:p>
          <a:r>
            <a:rPr lang="es-EC" sz="1800" dirty="0" smtClean="0">
              <a:latin typeface="Times New Roman" panose="02020603050405020304" pitchFamily="18" charset="0"/>
              <a:cs typeface="Times New Roman" panose="02020603050405020304" pitchFamily="18" charset="0"/>
            </a:rPr>
            <a:t>Interpretación de resultados</a:t>
          </a:r>
          <a:endParaRPr lang="es-EC" sz="1800" dirty="0">
            <a:latin typeface="Times New Roman" panose="02020603050405020304" pitchFamily="18" charset="0"/>
            <a:cs typeface="Times New Roman" panose="02020603050405020304" pitchFamily="18" charset="0"/>
          </a:endParaRPr>
        </a:p>
      </dgm:t>
    </dgm:pt>
    <dgm:pt modelId="{EE62AE31-6A79-466B-A58A-A50EBB8E8DFB}" type="parTrans" cxnId="{D22C2D66-D75E-418C-A329-E5799AD5E433}">
      <dgm:prSet/>
      <dgm:spPr/>
      <dgm:t>
        <a:bodyPr/>
        <a:lstStyle/>
        <a:p>
          <a:endParaRPr lang="es-EC"/>
        </a:p>
      </dgm:t>
    </dgm:pt>
    <dgm:pt modelId="{FB930447-2F18-41D6-8834-9391F94B5CFF}" type="sibTrans" cxnId="{D22C2D66-D75E-418C-A329-E5799AD5E433}">
      <dgm:prSet/>
      <dgm:spPr/>
      <dgm:t>
        <a:bodyPr/>
        <a:lstStyle/>
        <a:p>
          <a:endParaRPr lang="es-EC"/>
        </a:p>
      </dgm:t>
    </dgm:pt>
    <dgm:pt modelId="{C0C864DF-98A9-4008-9412-2080DC3881D5}" type="pres">
      <dgm:prSet presAssocID="{8DA35271-1D35-42E5-A789-E0451F47FA43}" presName="theList" presStyleCnt="0">
        <dgm:presLayoutVars>
          <dgm:dir/>
          <dgm:animLvl val="lvl"/>
          <dgm:resizeHandles val="exact"/>
        </dgm:presLayoutVars>
      </dgm:prSet>
      <dgm:spPr/>
      <dgm:t>
        <a:bodyPr/>
        <a:lstStyle/>
        <a:p>
          <a:endParaRPr lang="es-EC"/>
        </a:p>
      </dgm:t>
    </dgm:pt>
    <dgm:pt modelId="{B1178B4C-0F8A-4B0B-BB37-F42F31F89E37}" type="pres">
      <dgm:prSet presAssocID="{FFF2BC97-1EF1-4F6F-BF28-64C576FFD846}" presName="compNode" presStyleCnt="0"/>
      <dgm:spPr/>
      <dgm:t>
        <a:bodyPr/>
        <a:lstStyle/>
        <a:p>
          <a:endParaRPr lang="es-EC"/>
        </a:p>
      </dgm:t>
    </dgm:pt>
    <dgm:pt modelId="{792CC3A0-EC71-4204-BB83-ECBAAC860E82}" type="pres">
      <dgm:prSet presAssocID="{FFF2BC97-1EF1-4F6F-BF28-64C576FFD846}" presName="noGeometry" presStyleCnt="0"/>
      <dgm:spPr/>
      <dgm:t>
        <a:bodyPr/>
        <a:lstStyle/>
        <a:p>
          <a:endParaRPr lang="es-EC"/>
        </a:p>
      </dgm:t>
    </dgm:pt>
    <dgm:pt modelId="{AB572888-3EE3-4EB8-ACC8-8F1FEB28729F}" type="pres">
      <dgm:prSet presAssocID="{FFF2BC97-1EF1-4F6F-BF28-64C576FFD846}" presName="childTextVisible" presStyleLbl="bgAccFollowNode1" presStyleIdx="0" presStyleCnt="3" custScaleX="127073" custLinFactNeighborX="27749" custLinFactNeighborY="-45977">
        <dgm:presLayoutVars>
          <dgm:bulletEnabled val="1"/>
        </dgm:presLayoutVars>
      </dgm:prSet>
      <dgm:spPr/>
      <dgm:t>
        <a:bodyPr/>
        <a:lstStyle/>
        <a:p>
          <a:endParaRPr lang="es-EC"/>
        </a:p>
      </dgm:t>
    </dgm:pt>
    <dgm:pt modelId="{64DDFB0F-D96E-46F1-BBE7-10A89823A9EC}" type="pres">
      <dgm:prSet presAssocID="{FFF2BC97-1EF1-4F6F-BF28-64C576FFD846}" presName="childTextHidden" presStyleLbl="bgAccFollowNode1" presStyleIdx="0" presStyleCnt="3"/>
      <dgm:spPr/>
      <dgm:t>
        <a:bodyPr/>
        <a:lstStyle/>
        <a:p>
          <a:endParaRPr lang="es-EC"/>
        </a:p>
      </dgm:t>
    </dgm:pt>
    <dgm:pt modelId="{7DD601D3-87D4-47A4-9254-CF8F1E6DD8B6}" type="pres">
      <dgm:prSet presAssocID="{FFF2BC97-1EF1-4F6F-BF28-64C576FFD846}" presName="parentText" presStyleLbl="node1" presStyleIdx="0" presStyleCnt="3" custScaleX="159566" custLinFactNeighborX="9984" custLinFactNeighborY="-83432">
        <dgm:presLayoutVars>
          <dgm:chMax val="1"/>
          <dgm:bulletEnabled val="1"/>
        </dgm:presLayoutVars>
      </dgm:prSet>
      <dgm:spPr/>
      <dgm:t>
        <a:bodyPr/>
        <a:lstStyle/>
        <a:p>
          <a:endParaRPr lang="es-EC"/>
        </a:p>
      </dgm:t>
    </dgm:pt>
    <dgm:pt modelId="{EA9C4330-9499-4533-B2C6-B0D08CA2CA80}" type="pres">
      <dgm:prSet presAssocID="{FFF2BC97-1EF1-4F6F-BF28-64C576FFD846}" presName="aSpace" presStyleCnt="0"/>
      <dgm:spPr/>
      <dgm:t>
        <a:bodyPr/>
        <a:lstStyle/>
        <a:p>
          <a:endParaRPr lang="es-EC"/>
        </a:p>
      </dgm:t>
    </dgm:pt>
    <dgm:pt modelId="{D20B7AA6-5827-4299-AB51-B9F3217516C3}" type="pres">
      <dgm:prSet presAssocID="{A4C0ABA8-93C7-4568-ACEB-71B64CEAF232}" presName="compNode" presStyleCnt="0"/>
      <dgm:spPr/>
      <dgm:t>
        <a:bodyPr/>
        <a:lstStyle/>
        <a:p>
          <a:endParaRPr lang="es-EC"/>
        </a:p>
      </dgm:t>
    </dgm:pt>
    <dgm:pt modelId="{85550111-25D9-4F9A-80B0-D706F973AA87}" type="pres">
      <dgm:prSet presAssocID="{A4C0ABA8-93C7-4568-ACEB-71B64CEAF232}" presName="noGeometry" presStyleCnt="0"/>
      <dgm:spPr/>
      <dgm:t>
        <a:bodyPr/>
        <a:lstStyle/>
        <a:p>
          <a:endParaRPr lang="es-EC"/>
        </a:p>
      </dgm:t>
    </dgm:pt>
    <dgm:pt modelId="{F6521C73-E625-4A97-B5A8-31FA5756DD59}" type="pres">
      <dgm:prSet presAssocID="{A4C0ABA8-93C7-4568-ACEB-71B64CEAF232}" presName="childTextVisible" presStyleLbl="bgAccFollowNode1" presStyleIdx="1" presStyleCnt="3" custScaleX="117441" custLinFactNeighborX="-5486" custLinFactNeighborY="16110">
        <dgm:presLayoutVars>
          <dgm:bulletEnabled val="1"/>
        </dgm:presLayoutVars>
      </dgm:prSet>
      <dgm:spPr/>
      <dgm:t>
        <a:bodyPr/>
        <a:lstStyle/>
        <a:p>
          <a:endParaRPr lang="es-EC"/>
        </a:p>
      </dgm:t>
    </dgm:pt>
    <dgm:pt modelId="{36FC132E-1DF2-4994-B852-D26BDB3470D5}" type="pres">
      <dgm:prSet presAssocID="{A4C0ABA8-93C7-4568-ACEB-71B64CEAF232}" presName="childTextHidden" presStyleLbl="bgAccFollowNode1" presStyleIdx="1" presStyleCnt="3"/>
      <dgm:spPr/>
      <dgm:t>
        <a:bodyPr/>
        <a:lstStyle/>
        <a:p>
          <a:endParaRPr lang="es-EC"/>
        </a:p>
      </dgm:t>
    </dgm:pt>
    <dgm:pt modelId="{AA5C7AFC-362C-4A7C-9D6C-22EBFAFB3C04}" type="pres">
      <dgm:prSet presAssocID="{A4C0ABA8-93C7-4568-ACEB-71B64CEAF232}" presName="parentText" presStyleLbl="node1" presStyleIdx="1" presStyleCnt="3" custScaleX="163688" custLinFactNeighborX="-55114" custLinFactNeighborY="24673">
        <dgm:presLayoutVars>
          <dgm:chMax val="1"/>
          <dgm:bulletEnabled val="1"/>
        </dgm:presLayoutVars>
      </dgm:prSet>
      <dgm:spPr/>
      <dgm:t>
        <a:bodyPr/>
        <a:lstStyle/>
        <a:p>
          <a:endParaRPr lang="es-EC"/>
        </a:p>
      </dgm:t>
    </dgm:pt>
    <dgm:pt modelId="{767E17D0-EB4A-4664-A39C-7B60D242576D}" type="pres">
      <dgm:prSet presAssocID="{A4C0ABA8-93C7-4568-ACEB-71B64CEAF232}" presName="aSpace" presStyleCnt="0"/>
      <dgm:spPr/>
      <dgm:t>
        <a:bodyPr/>
        <a:lstStyle/>
        <a:p>
          <a:endParaRPr lang="es-EC"/>
        </a:p>
      </dgm:t>
    </dgm:pt>
    <dgm:pt modelId="{A896BBB4-4301-4534-8495-F7C48C43FBC7}" type="pres">
      <dgm:prSet presAssocID="{4A6343B7-1D6C-48BF-A15D-7C01D932001A}" presName="compNode" presStyleCnt="0"/>
      <dgm:spPr/>
      <dgm:t>
        <a:bodyPr/>
        <a:lstStyle/>
        <a:p>
          <a:endParaRPr lang="es-EC"/>
        </a:p>
      </dgm:t>
    </dgm:pt>
    <dgm:pt modelId="{DF5C9A87-E46D-4AD4-9B15-806B7E52B6D1}" type="pres">
      <dgm:prSet presAssocID="{4A6343B7-1D6C-48BF-A15D-7C01D932001A}" presName="noGeometry" presStyleCnt="0"/>
      <dgm:spPr/>
      <dgm:t>
        <a:bodyPr/>
        <a:lstStyle/>
        <a:p>
          <a:endParaRPr lang="es-EC"/>
        </a:p>
      </dgm:t>
    </dgm:pt>
    <dgm:pt modelId="{C00090BA-2B63-4319-B3E9-68E25EAF8F4F}" type="pres">
      <dgm:prSet presAssocID="{4A6343B7-1D6C-48BF-A15D-7C01D932001A}" presName="childTextVisible" presStyleLbl="bgAccFollowNode1" presStyleIdx="2" presStyleCnt="3" custScaleX="134299" custLinFactNeighborX="-11988" custLinFactNeighborY="50950">
        <dgm:presLayoutVars>
          <dgm:bulletEnabled val="1"/>
        </dgm:presLayoutVars>
      </dgm:prSet>
      <dgm:spPr/>
      <dgm:t>
        <a:bodyPr/>
        <a:lstStyle/>
        <a:p>
          <a:endParaRPr lang="es-EC"/>
        </a:p>
      </dgm:t>
    </dgm:pt>
    <dgm:pt modelId="{CF864195-C30F-458D-8D76-92F5865826B7}" type="pres">
      <dgm:prSet presAssocID="{4A6343B7-1D6C-48BF-A15D-7C01D932001A}" presName="childTextHidden" presStyleLbl="bgAccFollowNode1" presStyleIdx="2" presStyleCnt="3"/>
      <dgm:spPr/>
      <dgm:t>
        <a:bodyPr/>
        <a:lstStyle/>
        <a:p>
          <a:endParaRPr lang="es-EC"/>
        </a:p>
      </dgm:t>
    </dgm:pt>
    <dgm:pt modelId="{0D37D975-E6E7-4000-9648-2C73B69C972C}" type="pres">
      <dgm:prSet presAssocID="{4A6343B7-1D6C-48BF-A15D-7C01D932001A}" presName="parentText" presStyleLbl="node1" presStyleIdx="2" presStyleCnt="3" custScaleX="123232" custScaleY="96443" custLinFactNeighborX="-50745" custLinFactNeighborY="90283">
        <dgm:presLayoutVars>
          <dgm:chMax val="1"/>
          <dgm:bulletEnabled val="1"/>
        </dgm:presLayoutVars>
      </dgm:prSet>
      <dgm:spPr/>
      <dgm:t>
        <a:bodyPr/>
        <a:lstStyle/>
        <a:p>
          <a:endParaRPr lang="es-EC"/>
        </a:p>
      </dgm:t>
    </dgm:pt>
  </dgm:ptLst>
  <dgm:cxnLst>
    <dgm:cxn modelId="{D22C2D66-D75E-418C-A329-E5799AD5E433}" srcId="{4A6343B7-1D6C-48BF-A15D-7C01D932001A}" destId="{59001667-3F39-4843-BBFC-AFA0D4986317}" srcOrd="0" destOrd="0" parTransId="{EE62AE31-6A79-466B-A58A-A50EBB8E8DFB}" sibTransId="{FB930447-2F18-41D6-8834-9391F94B5CFF}"/>
    <dgm:cxn modelId="{9FAFBAE3-A1BE-4423-B874-568ED2A16CB3}" type="presOf" srcId="{8DA35271-1D35-42E5-A789-E0451F47FA43}" destId="{C0C864DF-98A9-4008-9412-2080DC3881D5}" srcOrd="0" destOrd="0" presId="urn:microsoft.com/office/officeart/2005/8/layout/hProcess6"/>
    <dgm:cxn modelId="{EB09A634-A37F-41B5-8004-7E536691FB59}" type="presOf" srcId="{59001667-3F39-4843-BBFC-AFA0D4986317}" destId="{CF864195-C30F-458D-8D76-92F5865826B7}" srcOrd="1" destOrd="0" presId="urn:microsoft.com/office/officeart/2005/8/layout/hProcess6"/>
    <dgm:cxn modelId="{3AD72272-F8FE-45D6-A2DF-6341401A1371}" srcId="{8DA35271-1D35-42E5-A789-E0451F47FA43}" destId="{4A6343B7-1D6C-48BF-A15D-7C01D932001A}" srcOrd="2" destOrd="0" parTransId="{15ED662C-B2EC-4B64-82EC-12241F7ADB18}" sibTransId="{2A2844D4-7777-481B-B360-356C64B350AA}"/>
    <dgm:cxn modelId="{07808AAF-222D-4BD9-A0D6-364D48A25E0A}" srcId="{FFF2BC97-1EF1-4F6F-BF28-64C576FFD846}" destId="{C9353517-5E50-4E21-B424-A79F19DEBAE8}" srcOrd="0" destOrd="0" parTransId="{BE060E0F-8C79-4076-8F8A-2F4E5DC3FD27}" sibTransId="{E7F40814-65DC-40E1-9BD3-8F7359E6D4EA}"/>
    <dgm:cxn modelId="{3EA95B7E-4942-4555-BDE6-BA2B26A8F6CC}" type="presOf" srcId="{4A6343B7-1D6C-48BF-A15D-7C01D932001A}" destId="{0D37D975-E6E7-4000-9648-2C73B69C972C}" srcOrd="0" destOrd="0" presId="urn:microsoft.com/office/officeart/2005/8/layout/hProcess6"/>
    <dgm:cxn modelId="{32E79C21-878E-4645-AE3A-970FB16F43F9}" type="presOf" srcId="{C9353517-5E50-4E21-B424-A79F19DEBAE8}" destId="{64DDFB0F-D96E-46F1-BBE7-10A89823A9EC}" srcOrd="1" destOrd="0" presId="urn:microsoft.com/office/officeart/2005/8/layout/hProcess6"/>
    <dgm:cxn modelId="{C755B268-93E8-4101-B570-33D97C628094}" type="presOf" srcId="{035AF2EC-DA76-40DA-B649-25CE4E0A6A6C}" destId="{36FC132E-1DF2-4994-B852-D26BDB3470D5}" srcOrd="1" destOrd="0" presId="urn:microsoft.com/office/officeart/2005/8/layout/hProcess6"/>
    <dgm:cxn modelId="{A6E2CA8E-3624-464D-9ED8-77B4D62A53EB}" type="presOf" srcId="{59001667-3F39-4843-BBFC-AFA0D4986317}" destId="{C00090BA-2B63-4319-B3E9-68E25EAF8F4F}" srcOrd="0" destOrd="0" presId="urn:microsoft.com/office/officeart/2005/8/layout/hProcess6"/>
    <dgm:cxn modelId="{72686A24-BD89-4230-B4A4-835E37878DBF}" srcId="{8DA35271-1D35-42E5-A789-E0451F47FA43}" destId="{A4C0ABA8-93C7-4568-ACEB-71B64CEAF232}" srcOrd="1" destOrd="0" parTransId="{7CC753EC-2FE0-4B12-83F4-AAEE0F3A9562}" sibTransId="{6ECCDB9B-E8F8-499D-8AF9-DB2035D2BF3C}"/>
    <dgm:cxn modelId="{7337F2F0-2FE9-4D72-9537-97C27215F814}" type="presOf" srcId="{A4C0ABA8-93C7-4568-ACEB-71B64CEAF232}" destId="{AA5C7AFC-362C-4A7C-9D6C-22EBFAFB3C04}" srcOrd="0" destOrd="0" presId="urn:microsoft.com/office/officeart/2005/8/layout/hProcess6"/>
    <dgm:cxn modelId="{241781FB-E2A9-49BC-B88F-A5796FBDDFE4}" type="presOf" srcId="{C9353517-5E50-4E21-B424-A79F19DEBAE8}" destId="{AB572888-3EE3-4EB8-ACC8-8F1FEB28729F}" srcOrd="0" destOrd="0" presId="urn:microsoft.com/office/officeart/2005/8/layout/hProcess6"/>
    <dgm:cxn modelId="{3DA465B2-1EAE-4C79-B918-560125E8AB5F}" srcId="{8DA35271-1D35-42E5-A789-E0451F47FA43}" destId="{FFF2BC97-1EF1-4F6F-BF28-64C576FFD846}" srcOrd="0" destOrd="0" parTransId="{6C95FCCF-5E9C-45E8-ABF4-21EF26158911}" sibTransId="{84C14483-1961-4883-B026-495E1417B7A5}"/>
    <dgm:cxn modelId="{B9E34DC1-A412-4E59-BEB8-21C2DBED0A12}" type="presOf" srcId="{035AF2EC-DA76-40DA-B649-25CE4E0A6A6C}" destId="{F6521C73-E625-4A97-B5A8-31FA5756DD59}" srcOrd="0" destOrd="0" presId="urn:microsoft.com/office/officeart/2005/8/layout/hProcess6"/>
    <dgm:cxn modelId="{A1639729-F4CB-49BB-A471-F8AAA9E0247D}" type="presOf" srcId="{FFF2BC97-1EF1-4F6F-BF28-64C576FFD846}" destId="{7DD601D3-87D4-47A4-9254-CF8F1E6DD8B6}" srcOrd="0" destOrd="0" presId="urn:microsoft.com/office/officeart/2005/8/layout/hProcess6"/>
    <dgm:cxn modelId="{01307187-4B73-4263-A490-510443EFA00C}" srcId="{A4C0ABA8-93C7-4568-ACEB-71B64CEAF232}" destId="{035AF2EC-DA76-40DA-B649-25CE4E0A6A6C}" srcOrd="0" destOrd="0" parTransId="{D9DD023F-2560-405E-AEA4-AA7F2C888BA2}" sibTransId="{E0006F55-8B84-496D-8368-BC38A74AA800}"/>
    <dgm:cxn modelId="{9B15221C-1BF3-4AFA-9DE2-196002E3BC3B}" type="presParOf" srcId="{C0C864DF-98A9-4008-9412-2080DC3881D5}" destId="{B1178B4C-0F8A-4B0B-BB37-F42F31F89E37}" srcOrd="0" destOrd="0" presId="urn:microsoft.com/office/officeart/2005/8/layout/hProcess6"/>
    <dgm:cxn modelId="{84D4806C-8D8D-4282-B7BB-BF30034E3797}" type="presParOf" srcId="{B1178B4C-0F8A-4B0B-BB37-F42F31F89E37}" destId="{792CC3A0-EC71-4204-BB83-ECBAAC860E82}" srcOrd="0" destOrd="0" presId="urn:microsoft.com/office/officeart/2005/8/layout/hProcess6"/>
    <dgm:cxn modelId="{8716D9E0-3067-4E23-A2EF-143F553DF2E9}" type="presParOf" srcId="{B1178B4C-0F8A-4B0B-BB37-F42F31F89E37}" destId="{AB572888-3EE3-4EB8-ACC8-8F1FEB28729F}" srcOrd="1" destOrd="0" presId="urn:microsoft.com/office/officeart/2005/8/layout/hProcess6"/>
    <dgm:cxn modelId="{A26D0893-CAD8-4922-9905-567D472E42DF}" type="presParOf" srcId="{B1178B4C-0F8A-4B0B-BB37-F42F31F89E37}" destId="{64DDFB0F-D96E-46F1-BBE7-10A89823A9EC}" srcOrd="2" destOrd="0" presId="urn:microsoft.com/office/officeart/2005/8/layout/hProcess6"/>
    <dgm:cxn modelId="{4B4B1F5B-3A49-4AAC-8DDC-3C04CB3359C1}" type="presParOf" srcId="{B1178B4C-0F8A-4B0B-BB37-F42F31F89E37}" destId="{7DD601D3-87D4-47A4-9254-CF8F1E6DD8B6}" srcOrd="3" destOrd="0" presId="urn:microsoft.com/office/officeart/2005/8/layout/hProcess6"/>
    <dgm:cxn modelId="{A59497B4-4E85-446E-9DD4-01EF562F93F4}" type="presParOf" srcId="{C0C864DF-98A9-4008-9412-2080DC3881D5}" destId="{EA9C4330-9499-4533-B2C6-B0D08CA2CA80}" srcOrd="1" destOrd="0" presId="urn:microsoft.com/office/officeart/2005/8/layout/hProcess6"/>
    <dgm:cxn modelId="{19DBD9BD-67D3-49FB-9607-BD820C8E346A}" type="presParOf" srcId="{C0C864DF-98A9-4008-9412-2080DC3881D5}" destId="{D20B7AA6-5827-4299-AB51-B9F3217516C3}" srcOrd="2" destOrd="0" presId="urn:microsoft.com/office/officeart/2005/8/layout/hProcess6"/>
    <dgm:cxn modelId="{5602B00D-B7E9-4978-A2A5-93FEB2D84220}" type="presParOf" srcId="{D20B7AA6-5827-4299-AB51-B9F3217516C3}" destId="{85550111-25D9-4F9A-80B0-D706F973AA87}" srcOrd="0" destOrd="0" presId="urn:microsoft.com/office/officeart/2005/8/layout/hProcess6"/>
    <dgm:cxn modelId="{EDF363E5-116E-4720-9E6C-E5D4E7A94FB4}" type="presParOf" srcId="{D20B7AA6-5827-4299-AB51-B9F3217516C3}" destId="{F6521C73-E625-4A97-B5A8-31FA5756DD59}" srcOrd="1" destOrd="0" presId="urn:microsoft.com/office/officeart/2005/8/layout/hProcess6"/>
    <dgm:cxn modelId="{A2EBAF1F-A797-467F-8C60-B54ED7BCFFAA}" type="presParOf" srcId="{D20B7AA6-5827-4299-AB51-B9F3217516C3}" destId="{36FC132E-1DF2-4994-B852-D26BDB3470D5}" srcOrd="2" destOrd="0" presId="urn:microsoft.com/office/officeart/2005/8/layout/hProcess6"/>
    <dgm:cxn modelId="{965BAB71-98FA-4D4E-BE40-81BE874F802A}" type="presParOf" srcId="{D20B7AA6-5827-4299-AB51-B9F3217516C3}" destId="{AA5C7AFC-362C-4A7C-9D6C-22EBFAFB3C04}" srcOrd="3" destOrd="0" presId="urn:microsoft.com/office/officeart/2005/8/layout/hProcess6"/>
    <dgm:cxn modelId="{AB0E1B92-CC6C-4EDC-B7CC-1D37C7B0F276}" type="presParOf" srcId="{C0C864DF-98A9-4008-9412-2080DC3881D5}" destId="{767E17D0-EB4A-4664-A39C-7B60D242576D}" srcOrd="3" destOrd="0" presId="urn:microsoft.com/office/officeart/2005/8/layout/hProcess6"/>
    <dgm:cxn modelId="{BD92663C-C837-4F25-B9B4-A4800FAF945A}" type="presParOf" srcId="{C0C864DF-98A9-4008-9412-2080DC3881D5}" destId="{A896BBB4-4301-4534-8495-F7C48C43FBC7}" srcOrd="4" destOrd="0" presId="urn:microsoft.com/office/officeart/2005/8/layout/hProcess6"/>
    <dgm:cxn modelId="{2E3380E7-BDDB-4367-BD95-CEAD3040A84F}" type="presParOf" srcId="{A896BBB4-4301-4534-8495-F7C48C43FBC7}" destId="{DF5C9A87-E46D-4AD4-9B15-806B7E52B6D1}" srcOrd="0" destOrd="0" presId="urn:microsoft.com/office/officeart/2005/8/layout/hProcess6"/>
    <dgm:cxn modelId="{766EB694-2A8B-43B9-9CA6-DE7CBF8E474A}" type="presParOf" srcId="{A896BBB4-4301-4534-8495-F7C48C43FBC7}" destId="{C00090BA-2B63-4319-B3E9-68E25EAF8F4F}" srcOrd="1" destOrd="0" presId="urn:microsoft.com/office/officeart/2005/8/layout/hProcess6"/>
    <dgm:cxn modelId="{461B99E4-E622-4608-BED4-E0311B06CA36}" type="presParOf" srcId="{A896BBB4-4301-4534-8495-F7C48C43FBC7}" destId="{CF864195-C30F-458D-8D76-92F5865826B7}" srcOrd="2" destOrd="0" presId="urn:microsoft.com/office/officeart/2005/8/layout/hProcess6"/>
    <dgm:cxn modelId="{A45E87F9-1546-4497-973A-9EED86692BC4}" type="presParOf" srcId="{A896BBB4-4301-4534-8495-F7C48C43FBC7}" destId="{0D37D975-E6E7-4000-9648-2C73B69C972C}"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77E5F-0F19-4313-8930-C7E4C7C037F9}">
      <dsp:nvSpPr>
        <dsp:cNvPr id="0" name=""/>
        <dsp:cNvSpPr/>
      </dsp:nvSpPr>
      <dsp:spPr>
        <a:xfrm>
          <a:off x="1763" y="790202"/>
          <a:ext cx="4546261" cy="2520999"/>
        </a:xfrm>
        <a:prstGeom prst="homePlate">
          <a:avLst/>
        </a:prstGeom>
        <a:gradFill rotWithShape="0">
          <a:gsLst>
            <a:gs pos="0">
              <a:schemeClr val="accent1">
                <a:shade val="50000"/>
                <a:hueOff val="0"/>
                <a:satOff val="0"/>
                <a:lumOff val="0"/>
                <a:alphaOff val="0"/>
                <a:tint val="70000"/>
                <a:satMod val="130000"/>
              </a:schemeClr>
            </a:gs>
            <a:gs pos="43000">
              <a:schemeClr val="accent1">
                <a:shade val="50000"/>
                <a:hueOff val="0"/>
                <a:satOff val="0"/>
                <a:lumOff val="0"/>
                <a:alphaOff val="0"/>
                <a:tint val="44000"/>
                <a:satMod val="165000"/>
              </a:schemeClr>
            </a:gs>
            <a:gs pos="93000">
              <a:schemeClr val="accent1">
                <a:shade val="50000"/>
                <a:hueOff val="0"/>
                <a:satOff val="0"/>
                <a:lumOff val="0"/>
                <a:alphaOff val="0"/>
                <a:tint val="15000"/>
                <a:satMod val="165000"/>
              </a:schemeClr>
            </a:gs>
            <a:gs pos="100000">
              <a:schemeClr val="accent1">
                <a:shade val="5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shade val="50000"/>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s-EC" sz="2000" b="0" kern="1200" dirty="0" smtClean="0">
              <a:latin typeface="Times New Roman" panose="02020603050405020304" pitchFamily="18" charset="0"/>
              <a:cs typeface="Times New Roman" panose="02020603050405020304" pitchFamily="18" charset="0"/>
            </a:rPr>
            <a:t>Las políticas tributarias sufren reformas con el fin de corregir errores o evasiones de parte de los contribuyentes. Con el objetivo de generar cambios y mejorar el sistema tributario</a:t>
          </a:r>
          <a:endParaRPr lang="es-EC" sz="2000" b="0" kern="1200" dirty="0">
            <a:latin typeface="Times New Roman" panose="02020603050405020304" pitchFamily="18" charset="0"/>
            <a:cs typeface="Times New Roman" panose="02020603050405020304" pitchFamily="18" charset="0"/>
          </a:endParaRPr>
        </a:p>
      </dsp:txBody>
      <dsp:txXfrm>
        <a:off x="1763" y="790202"/>
        <a:ext cx="3916011" cy="2520999"/>
      </dsp:txXfrm>
    </dsp:sp>
    <dsp:sp modelId="{76AD6A8B-AB82-49E2-90A3-979E86EB20B2}">
      <dsp:nvSpPr>
        <dsp:cNvPr id="0" name=""/>
        <dsp:cNvSpPr/>
      </dsp:nvSpPr>
      <dsp:spPr>
        <a:xfrm>
          <a:off x="4005439" y="713709"/>
          <a:ext cx="5425844" cy="2673986"/>
        </a:xfrm>
        <a:prstGeom prst="chevron">
          <a:avLst/>
        </a:prstGeom>
        <a:gradFill rotWithShape="0">
          <a:gsLst>
            <a:gs pos="0">
              <a:schemeClr val="accent1">
                <a:shade val="50000"/>
                <a:hueOff val="780526"/>
                <a:satOff val="-45086"/>
                <a:lumOff val="49539"/>
                <a:alphaOff val="0"/>
                <a:tint val="70000"/>
                <a:satMod val="130000"/>
              </a:schemeClr>
            </a:gs>
            <a:gs pos="43000">
              <a:schemeClr val="accent1">
                <a:shade val="50000"/>
                <a:hueOff val="780526"/>
                <a:satOff val="-45086"/>
                <a:lumOff val="49539"/>
                <a:alphaOff val="0"/>
                <a:tint val="44000"/>
                <a:satMod val="165000"/>
              </a:schemeClr>
            </a:gs>
            <a:gs pos="93000">
              <a:schemeClr val="accent1">
                <a:shade val="50000"/>
                <a:hueOff val="780526"/>
                <a:satOff val="-45086"/>
                <a:lumOff val="49539"/>
                <a:alphaOff val="0"/>
                <a:tint val="15000"/>
                <a:satMod val="165000"/>
              </a:schemeClr>
            </a:gs>
            <a:gs pos="100000">
              <a:schemeClr val="accent1">
                <a:shade val="50000"/>
                <a:hueOff val="780526"/>
                <a:satOff val="-45086"/>
                <a:lumOff val="49539"/>
                <a:alphaOff val="0"/>
                <a:tint val="5000"/>
                <a:satMod val="250000"/>
              </a:schemeClr>
            </a:gs>
          </a:gsLst>
          <a:path path="circle">
            <a:fillToRect l="50000" t="130000" r="50000" b="-30000"/>
          </a:path>
        </a:gradFill>
        <a:ln>
          <a:noFill/>
        </a:ln>
        <a:effectLst>
          <a:outerShdw blurRad="57150" dist="38100" dir="5400000" algn="ctr" rotWithShape="0">
            <a:schemeClr val="accent1">
              <a:shade val="50000"/>
              <a:hueOff val="780526"/>
              <a:satOff val="-45086"/>
              <a:lumOff val="49539"/>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s-EC" sz="2000" b="0" kern="1200" dirty="0" smtClean="0">
              <a:latin typeface="Times New Roman" panose="02020603050405020304" pitchFamily="18" charset="0"/>
              <a:cs typeface="Times New Roman" panose="02020603050405020304" pitchFamily="18" charset="0"/>
            </a:rPr>
            <a:t>Las reformas tributarias establecidas por el gobierno, referente al impuesto a la renta han sido la principal causa para que estas influyan en el aporte porcentual al producto interno bruto.</a:t>
          </a:r>
          <a:endParaRPr lang="es-EC" sz="2000" b="0" kern="1200" dirty="0">
            <a:latin typeface="Times New Roman" panose="02020603050405020304" pitchFamily="18" charset="0"/>
            <a:cs typeface="Times New Roman" panose="02020603050405020304" pitchFamily="18" charset="0"/>
          </a:endParaRPr>
        </a:p>
      </dsp:txBody>
      <dsp:txXfrm>
        <a:off x="5342432" y="713709"/>
        <a:ext cx="2751858" cy="26739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5CED5-6934-4327-8951-CBD9EB7A1E5D}">
      <dsp:nvSpPr>
        <dsp:cNvPr id="0" name=""/>
        <dsp:cNvSpPr/>
      </dsp:nvSpPr>
      <dsp:spPr>
        <a:xfrm>
          <a:off x="2957049" y="301"/>
          <a:ext cx="3807750" cy="889004"/>
        </a:xfrm>
        <a:prstGeom prst="roundRect">
          <a:avLst>
            <a:gd name="adj" fmla="val 10000"/>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solidFill>
            <a:schemeClr val="tx1"/>
          </a:solid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C" sz="2800" b="1" kern="1200" dirty="0" smtClean="0"/>
            <a:t>Objetivo General</a:t>
          </a:r>
          <a:endParaRPr lang="es-EC" sz="2800" b="1" kern="1200" dirty="0"/>
        </a:p>
      </dsp:txBody>
      <dsp:txXfrm>
        <a:off x="2983087" y="26339"/>
        <a:ext cx="3755674" cy="836928"/>
      </dsp:txXfrm>
    </dsp:sp>
    <dsp:sp modelId="{B385223B-9A00-422F-B723-294CE1A0304D}">
      <dsp:nvSpPr>
        <dsp:cNvPr id="0" name=""/>
        <dsp:cNvSpPr/>
      </dsp:nvSpPr>
      <dsp:spPr>
        <a:xfrm rot="5400000">
          <a:off x="4464284" y="942190"/>
          <a:ext cx="793281" cy="951937"/>
        </a:xfrm>
        <a:prstGeom prst="rightArrow">
          <a:avLst>
            <a:gd name="adj1" fmla="val 60000"/>
            <a:gd name="adj2" fmla="val 50000"/>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C" sz="2000" kern="1200"/>
        </a:p>
      </dsp:txBody>
      <dsp:txXfrm rot="-5400000">
        <a:off x="4575343" y="1021518"/>
        <a:ext cx="571163" cy="555297"/>
      </dsp:txXfrm>
    </dsp:sp>
    <dsp:sp modelId="{1F9AAD87-C998-44CB-9620-A137C00232F9}">
      <dsp:nvSpPr>
        <dsp:cNvPr id="0" name=""/>
        <dsp:cNvSpPr/>
      </dsp:nvSpPr>
      <dsp:spPr>
        <a:xfrm>
          <a:off x="2957049" y="1947013"/>
          <a:ext cx="3807750" cy="2442122"/>
        </a:xfrm>
        <a:prstGeom prst="roundRect">
          <a:avLst>
            <a:gd name="adj" fmla="val 10000"/>
          </a:avLst>
        </a:prstGeom>
        <a:gradFill rotWithShape="0">
          <a:gsLst>
            <a:gs pos="0">
              <a:schemeClr val="accent2">
                <a:hueOff val="-838123"/>
                <a:satOff val="-9658"/>
                <a:lumOff val="2159"/>
                <a:alphaOff val="0"/>
                <a:tint val="70000"/>
                <a:satMod val="130000"/>
              </a:schemeClr>
            </a:gs>
            <a:gs pos="43000">
              <a:schemeClr val="accent2">
                <a:hueOff val="-838123"/>
                <a:satOff val="-9658"/>
                <a:lumOff val="2159"/>
                <a:alphaOff val="0"/>
                <a:tint val="44000"/>
                <a:satMod val="165000"/>
              </a:schemeClr>
            </a:gs>
            <a:gs pos="93000">
              <a:schemeClr val="accent2">
                <a:hueOff val="-838123"/>
                <a:satOff val="-9658"/>
                <a:lumOff val="2159"/>
                <a:alphaOff val="0"/>
                <a:tint val="15000"/>
                <a:satMod val="165000"/>
              </a:schemeClr>
            </a:gs>
            <a:gs pos="100000">
              <a:schemeClr val="accent2">
                <a:hueOff val="-838123"/>
                <a:satOff val="-9658"/>
                <a:lumOff val="2159"/>
                <a:alphaOff val="0"/>
                <a:tint val="5000"/>
                <a:satMod val="250000"/>
              </a:schemeClr>
            </a:gs>
          </a:gsLst>
          <a:path path="circle">
            <a:fillToRect l="50000" t="130000" r="50000" b="-30000"/>
          </a:path>
        </a:gradFill>
        <a:ln>
          <a:noFill/>
        </a:ln>
        <a:effectLst>
          <a:outerShdw blurRad="57150" dist="38100" dir="5400000" algn="ctr" rotWithShape="0">
            <a:schemeClr val="accent2">
              <a:hueOff val="-838123"/>
              <a:satOff val="-9658"/>
              <a:lumOff val="2159"/>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C" sz="2500" kern="1200" dirty="0" smtClean="0"/>
            <a:t>Analizar la incidencia de la recaudación tributaria del Impuesto a la Renta en el Producto Interno Bruto del Ecuador, período 2010 – 2018.</a:t>
          </a:r>
          <a:endParaRPr lang="es-EC" sz="2500" kern="1200" dirty="0"/>
        </a:p>
      </dsp:txBody>
      <dsp:txXfrm>
        <a:off x="3028576" y="2018540"/>
        <a:ext cx="3664696" cy="229906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F869E-5905-457C-98BF-36B8F17BF6C3}">
      <dsp:nvSpPr>
        <dsp:cNvPr id="0" name=""/>
        <dsp:cNvSpPr/>
      </dsp:nvSpPr>
      <dsp:spPr>
        <a:xfrm>
          <a:off x="0" y="0"/>
          <a:ext cx="7777480" cy="965676"/>
        </a:xfrm>
        <a:prstGeom prst="roundRect">
          <a:avLst>
            <a:gd name="adj" fmla="val 10000"/>
          </a:avLst>
        </a:prstGeom>
        <a:gradFill rotWithShape="0">
          <a:gsLst>
            <a:gs pos="0">
              <a:schemeClr val="accent4">
                <a:hueOff val="0"/>
                <a:satOff val="0"/>
                <a:lumOff val="0"/>
                <a:alphaOff val="0"/>
                <a:tint val="70000"/>
                <a:satMod val="130000"/>
              </a:schemeClr>
            </a:gs>
            <a:gs pos="43000">
              <a:schemeClr val="accent4">
                <a:hueOff val="0"/>
                <a:satOff val="0"/>
                <a:lumOff val="0"/>
                <a:alphaOff val="0"/>
                <a:tint val="44000"/>
                <a:satMod val="165000"/>
              </a:schemeClr>
            </a:gs>
            <a:gs pos="93000">
              <a:schemeClr val="accent4">
                <a:hueOff val="0"/>
                <a:satOff val="0"/>
                <a:lumOff val="0"/>
                <a:alphaOff val="0"/>
                <a:tint val="15000"/>
                <a:satMod val="165000"/>
              </a:schemeClr>
            </a:gs>
            <a:gs pos="100000">
              <a:schemeClr val="accent4">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4">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EC" sz="2800" b="1" kern="1200" dirty="0" smtClean="0"/>
            <a:t>Objetivos específicos</a:t>
          </a:r>
          <a:endParaRPr lang="es-EC" sz="2800" b="1" kern="1200" dirty="0"/>
        </a:p>
      </dsp:txBody>
      <dsp:txXfrm>
        <a:off x="28284" y="28284"/>
        <a:ext cx="6653839" cy="909108"/>
      </dsp:txXfrm>
    </dsp:sp>
    <dsp:sp modelId="{7CD2AE17-9C9C-4600-B216-ACA8753F099F}">
      <dsp:nvSpPr>
        <dsp:cNvPr id="0" name=""/>
        <dsp:cNvSpPr/>
      </dsp:nvSpPr>
      <dsp:spPr>
        <a:xfrm>
          <a:off x="651363" y="1141253"/>
          <a:ext cx="7777480" cy="965676"/>
        </a:xfrm>
        <a:prstGeom prst="roundRect">
          <a:avLst>
            <a:gd name="adj" fmla="val 10000"/>
          </a:avLst>
        </a:prstGeom>
        <a:gradFill rotWithShape="0">
          <a:gsLst>
            <a:gs pos="0">
              <a:schemeClr val="accent4">
                <a:hueOff val="-1173315"/>
                <a:satOff val="-12043"/>
                <a:lumOff val="5033"/>
                <a:alphaOff val="0"/>
                <a:tint val="70000"/>
                <a:satMod val="130000"/>
              </a:schemeClr>
            </a:gs>
            <a:gs pos="43000">
              <a:schemeClr val="accent4">
                <a:hueOff val="-1173315"/>
                <a:satOff val="-12043"/>
                <a:lumOff val="5033"/>
                <a:alphaOff val="0"/>
                <a:tint val="44000"/>
                <a:satMod val="165000"/>
              </a:schemeClr>
            </a:gs>
            <a:gs pos="93000">
              <a:schemeClr val="accent4">
                <a:hueOff val="-1173315"/>
                <a:satOff val="-12043"/>
                <a:lumOff val="5033"/>
                <a:alphaOff val="0"/>
                <a:tint val="15000"/>
                <a:satMod val="165000"/>
              </a:schemeClr>
            </a:gs>
            <a:gs pos="100000">
              <a:schemeClr val="accent4">
                <a:hueOff val="-1173315"/>
                <a:satOff val="-12043"/>
                <a:lumOff val="5033"/>
                <a:alphaOff val="0"/>
                <a:tint val="5000"/>
                <a:satMod val="250000"/>
              </a:schemeClr>
            </a:gs>
          </a:gsLst>
          <a:path path="circle">
            <a:fillToRect l="50000" t="130000" r="50000" b="-30000"/>
          </a:path>
        </a:gradFill>
        <a:ln>
          <a:noFill/>
        </a:ln>
        <a:effectLst>
          <a:outerShdw blurRad="57150" dist="38100" dir="5400000" algn="ctr" rotWithShape="0">
            <a:schemeClr val="accent4">
              <a:hueOff val="-1173315"/>
              <a:satOff val="-12043"/>
              <a:lumOff val="5033"/>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2400" kern="1200" dirty="0" smtClean="0"/>
            <a:t>Determinar la evolución de la recaudación tributaria del impuesto a la renta del período 2010-2018, tomando en cuenta sus reformas.</a:t>
          </a:r>
          <a:endParaRPr lang="es-EC" sz="2400" kern="1200" dirty="0"/>
        </a:p>
      </dsp:txBody>
      <dsp:txXfrm>
        <a:off x="679647" y="1169537"/>
        <a:ext cx="6441858" cy="909108"/>
      </dsp:txXfrm>
    </dsp:sp>
    <dsp:sp modelId="{98382AC8-843F-46AC-BA8E-5961EAA05796}">
      <dsp:nvSpPr>
        <dsp:cNvPr id="0" name=""/>
        <dsp:cNvSpPr/>
      </dsp:nvSpPr>
      <dsp:spPr>
        <a:xfrm>
          <a:off x="1293006" y="2282507"/>
          <a:ext cx="7777480" cy="965676"/>
        </a:xfrm>
        <a:prstGeom prst="roundRect">
          <a:avLst>
            <a:gd name="adj" fmla="val 10000"/>
          </a:avLst>
        </a:prstGeom>
        <a:gradFill rotWithShape="0">
          <a:gsLst>
            <a:gs pos="0">
              <a:schemeClr val="accent4">
                <a:hueOff val="-2346630"/>
                <a:satOff val="-24086"/>
                <a:lumOff val="10066"/>
                <a:alphaOff val="0"/>
                <a:tint val="70000"/>
                <a:satMod val="130000"/>
              </a:schemeClr>
            </a:gs>
            <a:gs pos="43000">
              <a:schemeClr val="accent4">
                <a:hueOff val="-2346630"/>
                <a:satOff val="-24086"/>
                <a:lumOff val="10066"/>
                <a:alphaOff val="0"/>
                <a:tint val="44000"/>
                <a:satMod val="165000"/>
              </a:schemeClr>
            </a:gs>
            <a:gs pos="93000">
              <a:schemeClr val="accent4">
                <a:hueOff val="-2346630"/>
                <a:satOff val="-24086"/>
                <a:lumOff val="10066"/>
                <a:alphaOff val="0"/>
                <a:tint val="15000"/>
                <a:satMod val="165000"/>
              </a:schemeClr>
            </a:gs>
            <a:gs pos="100000">
              <a:schemeClr val="accent4">
                <a:hueOff val="-2346630"/>
                <a:satOff val="-24086"/>
                <a:lumOff val="10066"/>
                <a:alphaOff val="0"/>
                <a:tint val="5000"/>
                <a:satMod val="250000"/>
              </a:schemeClr>
            </a:gs>
          </a:gsLst>
          <a:path path="circle">
            <a:fillToRect l="50000" t="130000" r="50000" b="-30000"/>
          </a:path>
        </a:gradFill>
        <a:ln>
          <a:noFill/>
        </a:ln>
        <a:effectLst>
          <a:outerShdw blurRad="57150" dist="38100" dir="5400000" algn="ctr" rotWithShape="0">
            <a:schemeClr val="accent4">
              <a:hueOff val="-2346630"/>
              <a:satOff val="-24086"/>
              <a:lumOff val="10066"/>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2400" kern="1200" dirty="0" smtClean="0"/>
            <a:t>Describir el comportamiento del PIB del Ecuador en el período 2010-2018.</a:t>
          </a:r>
          <a:endParaRPr lang="es-EC" sz="2400" kern="1200" dirty="0"/>
        </a:p>
      </dsp:txBody>
      <dsp:txXfrm>
        <a:off x="1321290" y="2310791"/>
        <a:ext cx="6451580" cy="909108"/>
      </dsp:txXfrm>
    </dsp:sp>
    <dsp:sp modelId="{2EC25CF2-B460-47F6-87EB-409F91D1A71E}">
      <dsp:nvSpPr>
        <dsp:cNvPr id="0" name=""/>
        <dsp:cNvSpPr/>
      </dsp:nvSpPr>
      <dsp:spPr>
        <a:xfrm>
          <a:off x="1944369" y="3423760"/>
          <a:ext cx="7777480" cy="965676"/>
        </a:xfrm>
        <a:prstGeom prst="roundRect">
          <a:avLst>
            <a:gd name="adj" fmla="val 10000"/>
          </a:avLst>
        </a:prstGeom>
        <a:gradFill rotWithShape="0">
          <a:gsLst>
            <a:gs pos="0">
              <a:schemeClr val="accent4">
                <a:hueOff val="-3519944"/>
                <a:satOff val="-36129"/>
                <a:lumOff val="15099"/>
                <a:alphaOff val="0"/>
                <a:tint val="70000"/>
                <a:satMod val="130000"/>
              </a:schemeClr>
            </a:gs>
            <a:gs pos="43000">
              <a:schemeClr val="accent4">
                <a:hueOff val="-3519944"/>
                <a:satOff val="-36129"/>
                <a:lumOff val="15099"/>
                <a:alphaOff val="0"/>
                <a:tint val="44000"/>
                <a:satMod val="165000"/>
              </a:schemeClr>
            </a:gs>
            <a:gs pos="93000">
              <a:schemeClr val="accent4">
                <a:hueOff val="-3519944"/>
                <a:satOff val="-36129"/>
                <a:lumOff val="15099"/>
                <a:alphaOff val="0"/>
                <a:tint val="15000"/>
                <a:satMod val="165000"/>
              </a:schemeClr>
            </a:gs>
            <a:gs pos="100000">
              <a:schemeClr val="accent4">
                <a:hueOff val="-3519944"/>
                <a:satOff val="-36129"/>
                <a:lumOff val="15099"/>
                <a:alphaOff val="0"/>
                <a:tint val="5000"/>
                <a:satMod val="250000"/>
              </a:schemeClr>
            </a:gs>
          </a:gsLst>
          <a:path path="circle">
            <a:fillToRect l="50000" t="130000" r="50000" b="-30000"/>
          </a:path>
        </a:gradFill>
        <a:ln>
          <a:noFill/>
        </a:ln>
        <a:effectLst>
          <a:outerShdw blurRad="57150" dist="38100" dir="5400000" algn="ctr" rotWithShape="0">
            <a:schemeClr val="accent4">
              <a:hueOff val="-3519944"/>
              <a:satOff val="-36129"/>
              <a:lumOff val="15099"/>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C" sz="2400" kern="1200" dirty="0" smtClean="0"/>
            <a:t>Identificar la presión tributaria del Ecuador durante el período 2010-2018.</a:t>
          </a:r>
          <a:endParaRPr lang="es-EC" sz="2400" kern="1200" dirty="0"/>
        </a:p>
      </dsp:txBody>
      <dsp:txXfrm>
        <a:off x="1972653" y="3452044"/>
        <a:ext cx="6441858" cy="909108"/>
      </dsp:txXfrm>
    </dsp:sp>
    <dsp:sp modelId="{ADCC5C16-A4A3-46E2-9477-79797017DC84}">
      <dsp:nvSpPr>
        <dsp:cNvPr id="0" name=""/>
        <dsp:cNvSpPr/>
      </dsp:nvSpPr>
      <dsp:spPr>
        <a:xfrm>
          <a:off x="7149790" y="739620"/>
          <a:ext cx="627689" cy="627689"/>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s-EC" sz="2800" kern="1200"/>
        </a:p>
      </dsp:txBody>
      <dsp:txXfrm>
        <a:off x="7291020" y="739620"/>
        <a:ext cx="345229" cy="472336"/>
      </dsp:txXfrm>
    </dsp:sp>
    <dsp:sp modelId="{EC118513-5280-4FD8-B0A0-EE2D9BE0D2CE}">
      <dsp:nvSpPr>
        <dsp:cNvPr id="0" name=""/>
        <dsp:cNvSpPr/>
      </dsp:nvSpPr>
      <dsp:spPr>
        <a:xfrm>
          <a:off x="7801154" y="1880873"/>
          <a:ext cx="627689" cy="627689"/>
        </a:xfrm>
        <a:prstGeom prst="downArrow">
          <a:avLst>
            <a:gd name="adj1" fmla="val 55000"/>
            <a:gd name="adj2" fmla="val 45000"/>
          </a:avLst>
        </a:prstGeom>
        <a:solidFill>
          <a:schemeClr val="accent4">
            <a:tint val="40000"/>
            <a:alpha val="90000"/>
            <a:hueOff val="-1307835"/>
            <a:satOff val="-4704"/>
            <a:lumOff val="515"/>
            <a:alphaOff val="0"/>
          </a:schemeClr>
        </a:solidFill>
        <a:ln w="9525" cap="flat" cmpd="sng" algn="ctr">
          <a:solidFill>
            <a:schemeClr val="accent4">
              <a:tint val="40000"/>
              <a:alpha val="90000"/>
              <a:hueOff val="-1307835"/>
              <a:satOff val="-4704"/>
              <a:lumOff val="51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s-EC" sz="2800" kern="1200"/>
        </a:p>
      </dsp:txBody>
      <dsp:txXfrm>
        <a:off x="7942384" y="1880873"/>
        <a:ext cx="345229" cy="472336"/>
      </dsp:txXfrm>
    </dsp:sp>
    <dsp:sp modelId="{BA08140C-7CBA-43F3-A46A-A29DCE6CFA8F}">
      <dsp:nvSpPr>
        <dsp:cNvPr id="0" name=""/>
        <dsp:cNvSpPr/>
      </dsp:nvSpPr>
      <dsp:spPr>
        <a:xfrm>
          <a:off x="8442796" y="3022127"/>
          <a:ext cx="627689" cy="627689"/>
        </a:xfrm>
        <a:prstGeom prst="downArrow">
          <a:avLst>
            <a:gd name="adj1" fmla="val 55000"/>
            <a:gd name="adj2" fmla="val 45000"/>
          </a:avLst>
        </a:prstGeom>
        <a:solidFill>
          <a:schemeClr val="accent4">
            <a:tint val="40000"/>
            <a:alpha val="90000"/>
            <a:hueOff val="-2615671"/>
            <a:satOff val="-9408"/>
            <a:lumOff val="1029"/>
            <a:alphaOff val="0"/>
          </a:schemeClr>
        </a:solidFill>
        <a:ln w="9525" cap="flat" cmpd="sng" algn="ctr">
          <a:solidFill>
            <a:schemeClr val="accent4">
              <a:tint val="40000"/>
              <a:alpha val="90000"/>
              <a:hueOff val="-2615671"/>
              <a:satOff val="-9408"/>
              <a:lumOff val="102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s-EC" sz="2800" kern="1200"/>
        </a:p>
      </dsp:txBody>
      <dsp:txXfrm>
        <a:off x="8584026" y="3022127"/>
        <a:ext cx="345229" cy="472336"/>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E6B827-CBCB-4704-9AF9-149A3C047EFD}">
      <dsp:nvSpPr>
        <dsp:cNvPr id="0" name=""/>
        <dsp:cNvSpPr/>
      </dsp:nvSpPr>
      <dsp:spPr>
        <a:xfrm>
          <a:off x="21590" y="325842"/>
          <a:ext cx="3793109" cy="1406069"/>
        </a:xfrm>
        <a:prstGeom prst="chevron">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solidFill>
            <a:schemeClr val="tx1"/>
          </a:solid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s-EC" sz="2600" b="1" kern="1200" dirty="0" smtClean="0"/>
            <a:t>Hipótesis Alternativa (H1)</a:t>
          </a:r>
          <a:endParaRPr lang="es-EC" sz="2600" b="1" kern="1200" dirty="0"/>
        </a:p>
      </dsp:txBody>
      <dsp:txXfrm>
        <a:off x="724625" y="325842"/>
        <a:ext cx="2387040" cy="1406069"/>
      </dsp:txXfrm>
    </dsp:sp>
    <dsp:sp modelId="{D86D6230-4486-4A88-BCD3-6BCF0FD210E0}">
      <dsp:nvSpPr>
        <dsp:cNvPr id="0" name=""/>
        <dsp:cNvSpPr/>
      </dsp:nvSpPr>
      <dsp:spPr>
        <a:xfrm>
          <a:off x="3161798" y="3661"/>
          <a:ext cx="6538461" cy="2050432"/>
        </a:xfrm>
        <a:prstGeom prst="chevron">
          <a:avLst/>
        </a:prstGeom>
        <a:solidFill>
          <a:schemeClr val="accent2">
            <a:tint val="40000"/>
            <a:alpha val="90000"/>
            <a:hueOff val="0"/>
            <a:satOff val="0"/>
            <a:lumOff val="0"/>
            <a:alphaOff val="0"/>
          </a:schemeClr>
        </a:solidFill>
        <a:ln w="9525"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EC" sz="2300" kern="1200" dirty="0" smtClean="0"/>
            <a:t>La recaudación tributaria del Impuesto a la Renta afectó significativamente al Producto Interno Bruto del Ecuador durante el período 2010-2018.</a:t>
          </a:r>
          <a:endParaRPr lang="es-EC" sz="2300" b="1" kern="1200" dirty="0"/>
        </a:p>
      </dsp:txBody>
      <dsp:txXfrm>
        <a:off x="4187014" y="3661"/>
        <a:ext cx="4488029" cy="2050432"/>
      </dsp:txXfrm>
    </dsp:sp>
    <dsp:sp modelId="{C8F7A10B-EF65-4FA7-B10C-1FF570BF5227}">
      <dsp:nvSpPr>
        <dsp:cNvPr id="0" name=""/>
        <dsp:cNvSpPr/>
      </dsp:nvSpPr>
      <dsp:spPr>
        <a:xfrm>
          <a:off x="21590" y="2657524"/>
          <a:ext cx="3634303" cy="1406069"/>
        </a:xfrm>
        <a:prstGeom prst="chevron">
          <a:avLst/>
        </a:prstGeom>
        <a:gradFill rotWithShape="0">
          <a:gsLst>
            <a:gs pos="0">
              <a:schemeClr val="accent2">
                <a:hueOff val="-838123"/>
                <a:satOff val="-9658"/>
                <a:lumOff val="2159"/>
                <a:alphaOff val="0"/>
                <a:tint val="70000"/>
                <a:satMod val="130000"/>
              </a:schemeClr>
            </a:gs>
            <a:gs pos="43000">
              <a:schemeClr val="accent2">
                <a:hueOff val="-838123"/>
                <a:satOff val="-9658"/>
                <a:lumOff val="2159"/>
                <a:alphaOff val="0"/>
                <a:tint val="44000"/>
                <a:satMod val="165000"/>
              </a:schemeClr>
            </a:gs>
            <a:gs pos="93000">
              <a:schemeClr val="accent2">
                <a:hueOff val="-838123"/>
                <a:satOff val="-9658"/>
                <a:lumOff val="2159"/>
                <a:alphaOff val="0"/>
                <a:tint val="15000"/>
                <a:satMod val="165000"/>
              </a:schemeClr>
            </a:gs>
            <a:gs pos="100000">
              <a:schemeClr val="accent2">
                <a:hueOff val="-838123"/>
                <a:satOff val="-9658"/>
                <a:lumOff val="2159"/>
                <a:alphaOff val="0"/>
                <a:tint val="5000"/>
                <a:satMod val="250000"/>
              </a:schemeClr>
            </a:gs>
          </a:gsLst>
          <a:path path="circle">
            <a:fillToRect l="50000" t="130000" r="50000" b="-30000"/>
          </a:path>
        </a:gradFill>
        <a:ln>
          <a:noFill/>
        </a:ln>
        <a:effectLst>
          <a:outerShdw blurRad="57150" dist="38100" dir="5400000" algn="ctr" rotWithShape="0">
            <a:schemeClr val="accent2">
              <a:hueOff val="-838123"/>
              <a:satOff val="-9658"/>
              <a:lumOff val="2159"/>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es-EC" sz="2600" b="1" kern="1200" dirty="0" smtClean="0"/>
            <a:t>Hipótesis Nula (H0)</a:t>
          </a:r>
          <a:endParaRPr lang="es-EC" sz="2600" b="1" kern="1200" dirty="0"/>
        </a:p>
      </dsp:txBody>
      <dsp:txXfrm>
        <a:off x="724625" y="2657524"/>
        <a:ext cx="2228234" cy="1406069"/>
      </dsp:txXfrm>
    </dsp:sp>
    <dsp:sp modelId="{72428F49-B68C-4C04-A536-DEC0E1461A8A}">
      <dsp:nvSpPr>
        <dsp:cNvPr id="0" name=""/>
        <dsp:cNvSpPr/>
      </dsp:nvSpPr>
      <dsp:spPr>
        <a:xfrm>
          <a:off x="3132730" y="2339004"/>
          <a:ext cx="6538461" cy="2050432"/>
        </a:xfrm>
        <a:prstGeom prst="chevron">
          <a:avLst/>
        </a:prstGeom>
        <a:solidFill>
          <a:schemeClr val="accent2">
            <a:tint val="40000"/>
            <a:alpha val="90000"/>
            <a:hueOff val="-1452578"/>
            <a:satOff val="-133"/>
            <a:lumOff val="39"/>
            <a:alphaOff val="0"/>
          </a:schemeClr>
        </a:solidFill>
        <a:ln w="9525" cap="flat" cmpd="sng" algn="ctr">
          <a:solidFill>
            <a:schemeClr val="tx1">
              <a:alpha val="9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es-EC" sz="2300" kern="1200" dirty="0" smtClean="0"/>
            <a:t>La recaudación tributaria del Impuesto a la Renta tiene poca afectación al Producto Interno Bruto del Ecuador durante el período 2010-2018</a:t>
          </a:r>
          <a:endParaRPr lang="es-EC" sz="2300" kern="1200" dirty="0"/>
        </a:p>
      </dsp:txBody>
      <dsp:txXfrm>
        <a:off x="4157946" y="2339004"/>
        <a:ext cx="4488029" cy="20504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86310-D3F2-4DD3-94E1-FE628826C18F}">
      <dsp:nvSpPr>
        <dsp:cNvPr id="0" name=""/>
        <dsp:cNvSpPr/>
      </dsp:nvSpPr>
      <dsp:spPr>
        <a:xfrm>
          <a:off x="0" y="525578"/>
          <a:ext cx="8029280" cy="831600"/>
        </a:xfrm>
        <a:prstGeom prst="rect">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99BC0A5-E2E4-4530-AC10-3D1D28ED4CC1}">
      <dsp:nvSpPr>
        <dsp:cNvPr id="0" name=""/>
        <dsp:cNvSpPr/>
      </dsp:nvSpPr>
      <dsp:spPr>
        <a:xfrm>
          <a:off x="466271" y="38498"/>
          <a:ext cx="6527794" cy="974160"/>
        </a:xfrm>
        <a:prstGeom prst="roundRect">
          <a:avLst/>
        </a:prstGeom>
        <a:gradFill rotWithShape="0">
          <a:gsLst>
            <a:gs pos="0">
              <a:schemeClr val="accent1">
                <a:shade val="80000"/>
                <a:hueOff val="0"/>
                <a:satOff val="0"/>
                <a:lumOff val="0"/>
                <a:alphaOff val="0"/>
                <a:tint val="70000"/>
                <a:satMod val="130000"/>
              </a:schemeClr>
            </a:gs>
            <a:gs pos="43000">
              <a:schemeClr val="accent1">
                <a:shade val="80000"/>
                <a:hueOff val="0"/>
                <a:satOff val="0"/>
                <a:lumOff val="0"/>
                <a:alphaOff val="0"/>
                <a:tint val="44000"/>
                <a:satMod val="165000"/>
              </a:schemeClr>
            </a:gs>
            <a:gs pos="93000">
              <a:schemeClr val="accent1">
                <a:shade val="80000"/>
                <a:hueOff val="0"/>
                <a:satOff val="0"/>
                <a:lumOff val="0"/>
                <a:alphaOff val="0"/>
                <a:tint val="15000"/>
                <a:satMod val="165000"/>
              </a:schemeClr>
            </a:gs>
            <a:gs pos="100000">
              <a:schemeClr val="accent1">
                <a:shade val="8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6735" tIns="0" rIns="246735" bIns="0" numCol="1" spcCol="1270" anchor="ctr" anchorCtr="0">
          <a:noAutofit/>
        </a:bodyPr>
        <a:lstStyle/>
        <a:p>
          <a:pPr lvl="0" algn="l" defTabSz="1066800">
            <a:lnSpc>
              <a:spcPct val="90000"/>
            </a:lnSpc>
            <a:spcBef>
              <a:spcPct val="0"/>
            </a:spcBef>
            <a:spcAft>
              <a:spcPct val="35000"/>
            </a:spcAft>
          </a:pPr>
          <a:r>
            <a:rPr lang="es-EC" sz="2400" kern="1200" dirty="0" smtClean="0">
              <a:latin typeface="Times New Roman" panose="02020603050405020304" pitchFamily="18" charset="0"/>
              <a:cs typeface="Times New Roman" panose="02020603050405020304" pitchFamily="18" charset="0"/>
            </a:rPr>
            <a:t>Es responsabilidad del Estado impulsar el crecimiento de la economía de un país</a:t>
          </a:r>
          <a:endParaRPr lang="es-EC" sz="5400" kern="1200" dirty="0">
            <a:latin typeface="Times New Roman" panose="02020603050405020304" pitchFamily="18" charset="0"/>
            <a:cs typeface="Times New Roman" panose="02020603050405020304" pitchFamily="18" charset="0"/>
          </a:endParaRPr>
        </a:p>
      </dsp:txBody>
      <dsp:txXfrm>
        <a:off x="513826" y="86053"/>
        <a:ext cx="6432684" cy="879050"/>
      </dsp:txXfrm>
    </dsp:sp>
    <dsp:sp modelId="{6BC8149B-67A4-4113-A2A8-8A0D7EE16D8E}">
      <dsp:nvSpPr>
        <dsp:cNvPr id="0" name=""/>
        <dsp:cNvSpPr/>
      </dsp:nvSpPr>
      <dsp:spPr>
        <a:xfrm>
          <a:off x="0" y="2022458"/>
          <a:ext cx="8100526" cy="831600"/>
        </a:xfrm>
        <a:prstGeom prst="rect">
          <a:avLst/>
        </a:prstGeom>
        <a:solidFill>
          <a:schemeClr val="lt1">
            <a:alpha val="90000"/>
            <a:hueOff val="0"/>
            <a:satOff val="0"/>
            <a:lumOff val="0"/>
            <a:alphaOff val="0"/>
          </a:schemeClr>
        </a:solidFill>
        <a:ln w="9525" cap="flat" cmpd="sng" algn="ctr">
          <a:solidFill>
            <a:schemeClr val="accent1">
              <a:shade val="80000"/>
              <a:hueOff val="354778"/>
              <a:satOff val="-19922"/>
              <a:lumOff val="17181"/>
              <a:alphaOff val="0"/>
            </a:schemeClr>
          </a:solidFill>
          <a:prstDash val="solid"/>
        </a:ln>
        <a:effectLst/>
      </dsp:spPr>
      <dsp:style>
        <a:lnRef idx="1">
          <a:scrgbClr r="0" g="0" b="0"/>
        </a:lnRef>
        <a:fillRef idx="1">
          <a:scrgbClr r="0" g="0" b="0"/>
        </a:fillRef>
        <a:effectRef idx="0">
          <a:scrgbClr r="0" g="0" b="0"/>
        </a:effectRef>
        <a:fontRef idx="minor"/>
      </dsp:style>
    </dsp:sp>
    <dsp:sp modelId="{6BD9F20B-91F8-4920-A51B-7698DA8FE67B}">
      <dsp:nvSpPr>
        <dsp:cNvPr id="0" name=""/>
        <dsp:cNvSpPr/>
      </dsp:nvSpPr>
      <dsp:spPr>
        <a:xfrm>
          <a:off x="466271" y="1535378"/>
          <a:ext cx="6527794" cy="974160"/>
        </a:xfrm>
        <a:prstGeom prst="roundRect">
          <a:avLst/>
        </a:prstGeom>
        <a:gradFill rotWithShape="0">
          <a:gsLst>
            <a:gs pos="0">
              <a:schemeClr val="accent1">
                <a:shade val="80000"/>
                <a:hueOff val="354778"/>
                <a:satOff val="-19922"/>
                <a:lumOff val="17181"/>
                <a:alphaOff val="0"/>
                <a:tint val="70000"/>
                <a:satMod val="130000"/>
              </a:schemeClr>
            </a:gs>
            <a:gs pos="43000">
              <a:schemeClr val="accent1">
                <a:shade val="80000"/>
                <a:hueOff val="354778"/>
                <a:satOff val="-19922"/>
                <a:lumOff val="17181"/>
                <a:alphaOff val="0"/>
                <a:tint val="44000"/>
                <a:satMod val="165000"/>
              </a:schemeClr>
            </a:gs>
            <a:gs pos="93000">
              <a:schemeClr val="accent1">
                <a:shade val="80000"/>
                <a:hueOff val="354778"/>
                <a:satOff val="-19922"/>
                <a:lumOff val="17181"/>
                <a:alphaOff val="0"/>
                <a:tint val="15000"/>
                <a:satMod val="165000"/>
              </a:schemeClr>
            </a:gs>
            <a:gs pos="100000">
              <a:schemeClr val="accent1">
                <a:shade val="80000"/>
                <a:hueOff val="354778"/>
                <a:satOff val="-19922"/>
                <a:lumOff val="17181"/>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354778"/>
              <a:satOff val="-19922"/>
              <a:lumOff val="17181"/>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6735" tIns="0" rIns="246735" bIns="0" numCol="1" spcCol="1270" anchor="ctr" anchorCtr="0">
          <a:noAutofit/>
        </a:bodyPr>
        <a:lstStyle/>
        <a:p>
          <a:pPr lvl="0" algn="l" defTabSz="1066800">
            <a:lnSpc>
              <a:spcPct val="90000"/>
            </a:lnSpc>
            <a:spcBef>
              <a:spcPct val="0"/>
            </a:spcBef>
            <a:spcAft>
              <a:spcPct val="35000"/>
            </a:spcAft>
          </a:pPr>
          <a:r>
            <a:rPr lang="es-EC" sz="2400" kern="1200" dirty="0" smtClean="0">
              <a:latin typeface="Times New Roman" panose="02020603050405020304" pitchFamily="18" charset="0"/>
              <a:cs typeface="Times New Roman" panose="02020603050405020304" pitchFamily="18" charset="0"/>
            </a:rPr>
            <a:t>Administrando tributos y los cambios en las reformas tributarias.</a:t>
          </a:r>
          <a:endParaRPr lang="es-EC" sz="5400" kern="1200" dirty="0">
            <a:latin typeface="Times New Roman" panose="02020603050405020304" pitchFamily="18" charset="0"/>
            <a:cs typeface="Times New Roman" panose="02020603050405020304" pitchFamily="18" charset="0"/>
          </a:endParaRPr>
        </a:p>
      </dsp:txBody>
      <dsp:txXfrm>
        <a:off x="513826" y="1582933"/>
        <a:ext cx="6432684" cy="879050"/>
      </dsp:txXfrm>
    </dsp:sp>
    <dsp:sp modelId="{9CC4A057-64CE-481F-85B8-73E855F2B94B}">
      <dsp:nvSpPr>
        <dsp:cNvPr id="0" name=""/>
        <dsp:cNvSpPr/>
      </dsp:nvSpPr>
      <dsp:spPr>
        <a:xfrm>
          <a:off x="0" y="3519338"/>
          <a:ext cx="8100526" cy="831600"/>
        </a:xfrm>
        <a:prstGeom prst="rect">
          <a:avLst/>
        </a:prstGeom>
        <a:solidFill>
          <a:schemeClr val="lt1">
            <a:alpha val="90000"/>
            <a:hueOff val="0"/>
            <a:satOff val="0"/>
            <a:lumOff val="0"/>
            <a:alphaOff val="0"/>
          </a:schemeClr>
        </a:solidFill>
        <a:ln w="9525" cap="flat" cmpd="sng" algn="ctr">
          <a:solidFill>
            <a:schemeClr val="accent1">
              <a:shade val="80000"/>
              <a:hueOff val="709556"/>
              <a:satOff val="-39844"/>
              <a:lumOff val="34361"/>
              <a:alphaOff val="0"/>
            </a:schemeClr>
          </a:solidFill>
          <a:prstDash val="solid"/>
        </a:ln>
        <a:effectLst/>
      </dsp:spPr>
      <dsp:style>
        <a:lnRef idx="1">
          <a:scrgbClr r="0" g="0" b="0"/>
        </a:lnRef>
        <a:fillRef idx="1">
          <a:scrgbClr r="0" g="0" b="0"/>
        </a:fillRef>
        <a:effectRef idx="0">
          <a:scrgbClr r="0" g="0" b="0"/>
        </a:effectRef>
        <a:fontRef idx="minor"/>
      </dsp:style>
    </dsp:sp>
    <dsp:sp modelId="{9362A73A-B640-4FB8-838E-72699D6349AC}">
      <dsp:nvSpPr>
        <dsp:cNvPr id="0" name=""/>
        <dsp:cNvSpPr/>
      </dsp:nvSpPr>
      <dsp:spPr>
        <a:xfrm>
          <a:off x="466271" y="3032258"/>
          <a:ext cx="6527794" cy="974160"/>
        </a:xfrm>
        <a:prstGeom prst="roundRect">
          <a:avLst/>
        </a:prstGeom>
        <a:gradFill rotWithShape="0">
          <a:gsLst>
            <a:gs pos="0">
              <a:schemeClr val="accent1">
                <a:shade val="80000"/>
                <a:hueOff val="709556"/>
                <a:satOff val="-39844"/>
                <a:lumOff val="34361"/>
                <a:alphaOff val="0"/>
                <a:tint val="70000"/>
                <a:satMod val="130000"/>
              </a:schemeClr>
            </a:gs>
            <a:gs pos="43000">
              <a:schemeClr val="accent1">
                <a:shade val="80000"/>
                <a:hueOff val="709556"/>
                <a:satOff val="-39844"/>
                <a:lumOff val="34361"/>
                <a:alphaOff val="0"/>
                <a:tint val="44000"/>
                <a:satMod val="165000"/>
              </a:schemeClr>
            </a:gs>
            <a:gs pos="93000">
              <a:schemeClr val="accent1">
                <a:shade val="80000"/>
                <a:hueOff val="709556"/>
                <a:satOff val="-39844"/>
                <a:lumOff val="34361"/>
                <a:alphaOff val="0"/>
                <a:tint val="15000"/>
                <a:satMod val="165000"/>
              </a:schemeClr>
            </a:gs>
            <a:gs pos="100000">
              <a:schemeClr val="accent1">
                <a:shade val="80000"/>
                <a:hueOff val="709556"/>
                <a:satOff val="-39844"/>
                <a:lumOff val="34361"/>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709556"/>
              <a:satOff val="-39844"/>
              <a:lumOff val="34361"/>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6735" tIns="0" rIns="246735" bIns="0" numCol="1" spcCol="1270" anchor="ctr" anchorCtr="0">
          <a:noAutofit/>
        </a:bodyPr>
        <a:lstStyle/>
        <a:p>
          <a:pPr lvl="0" algn="l" defTabSz="1066800">
            <a:lnSpc>
              <a:spcPct val="90000"/>
            </a:lnSpc>
            <a:spcBef>
              <a:spcPct val="0"/>
            </a:spcBef>
            <a:spcAft>
              <a:spcPct val="35000"/>
            </a:spcAft>
          </a:pPr>
          <a:r>
            <a:rPr lang="es-EC" sz="2400" kern="1200" dirty="0" smtClean="0">
              <a:latin typeface="Times New Roman" panose="02020603050405020304" pitchFamily="18" charset="0"/>
              <a:cs typeface="Times New Roman" panose="02020603050405020304" pitchFamily="18" charset="0"/>
            </a:rPr>
            <a:t>Solventar las necesidades de los contribuyentes y de los ciudadanos</a:t>
          </a:r>
          <a:endParaRPr lang="es-EC" sz="5400" kern="1200" dirty="0">
            <a:latin typeface="Times New Roman" panose="02020603050405020304" pitchFamily="18" charset="0"/>
            <a:cs typeface="Times New Roman" panose="02020603050405020304" pitchFamily="18" charset="0"/>
          </a:endParaRPr>
        </a:p>
      </dsp:txBody>
      <dsp:txXfrm>
        <a:off x="513826" y="3079813"/>
        <a:ext cx="6432684" cy="8790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F0F48-6ADC-4B22-A811-3866EAD409BF}">
      <dsp:nvSpPr>
        <dsp:cNvPr id="0" name=""/>
        <dsp:cNvSpPr/>
      </dsp:nvSpPr>
      <dsp:spPr>
        <a:xfrm>
          <a:off x="0" y="343464"/>
          <a:ext cx="7796034" cy="579600"/>
        </a:xfrm>
        <a:prstGeom prst="rect">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93789A2-B9A2-49CA-95FA-A69FF5D3FD88}">
      <dsp:nvSpPr>
        <dsp:cNvPr id="0" name=""/>
        <dsp:cNvSpPr/>
      </dsp:nvSpPr>
      <dsp:spPr>
        <a:xfrm>
          <a:off x="453685" y="3984"/>
          <a:ext cx="6351592" cy="678960"/>
        </a:xfrm>
        <a:prstGeom prst="roundRect">
          <a:avLst/>
        </a:prstGeom>
        <a:gradFill rotWithShape="0">
          <a:gsLst>
            <a:gs pos="0">
              <a:schemeClr val="accent1">
                <a:shade val="80000"/>
                <a:hueOff val="0"/>
                <a:satOff val="0"/>
                <a:lumOff val="0"/>
                <a:alphaOff val="0"/>
                <a:tint val="70000"/>
                <a:satMod val="130000"/>
              </a:schemeClr>
            </a:gs>
            <a:gs pos="43000">
              <a:schemeClr val="accent1">
                <a:shade val="80000"/>
                <a:hueOff val="0"/>
                <a:satOff val="0"/>
                <a:lumOff val="0"/>
                <a:alphaOff val="0"/>
                <a:tint val="44000"/>
                <a:satMod val="165000"/>
              </a:schemeClr>
            </a:gs>
            <a:gs pos="93000">
              <a:schemeClr val="accent1">
                <a:shade val="80000"/>
                <a:hueOff val="0"/>
                <a:satOff val="0"/>
                <a:lumOff val="0"/>
                <a:alphaOff val="0"/>
                <a:tint val="15000"/>
                <a:satMod val="165000"/>
              </a:schemeClr>
            </a:gs>
            <a:gs pos="100000">
              <a:schemeClr val="accent1">
                <a:shade val="8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0075" tIns="0" rIns="240075" bIns="0" numCol="1" spcCol="1270" anchor="ctr" anchorCtr="0">
          <a:noAutofit/>
        </a:bodyPr>
        <a:lstStyle/>
        <a:p>
          <a:pPr lvl="0" algn="l" defTabSz="1066800">
            <a:lnSpc>
              <a:spcPct val="90000"/>
            </a:lnSpc>
            <a:spcBef>
              <a:spcPct val="0"/>
            </a:spcBef>
            <a:spcAft>
              <a:spcPct val="35000"/>
            </a:spcAft>
          </a:pPr>
          <a:r>
            <a:rPr lang="es-EC" sz="2400" kern="1200" dirty="0" smtClean="0">
              <a:latin typeface="Times New Roman" panose="02020603050405020304" pitchFamily="18" charset="0"/>
              <a:cs typeface="Times New Roman" panose="02020603050405020304" pitchFamily="18" charset="0"/>
            </a:rPr>
            <a:t>Fomentar la cohesión social</a:t>
          </a:r>
          <a:endParaRPr lang="es-EC" sz="2400" kern="1200" dirty="0">
            <a:latin typeface="Times New Roman" panose="02020603050405020304" pitchFamily="18" charset="0"/>
            <a:cs typeface="Times New Roman" panose="02020603050405020304" pitchFamily="18" charset="0"/>
          </a:endParaRPr>
        </a:p>
      </dsp:txBody>
      <dsp:txXfrm>
        <a:off x="486829" y="37128"/>
        <a:ext cx="6285304" cy="612672"/>
      </dsp:txXfrm>
    </dsp:sp>
    <dsp:sp modelId="{1F176348-3C19-4F2A-9B09-7C2E935E2B8D}">
      <dsp:nvSpPr>
        <dsp:cNvPr id="0" name=""/>
        <dsp:cNvSpPr/>
      </dsp:nvSpPr>
      <dsp:spPr>
        <a:xfrm>
          <a:off x="0" y="1386744"/>
          <a:ext cx="7729524" cy="579600"/>
        </a:xfrm>
        <a:prstGeom prst="rect">
          <a:avLst/>
        </a:prstGeom>
        <a:solidFill>
          <a:schemeClr val="lt1">
            <a:alpha val="90000"/>
            <a:hueOff val="0"/>
            <a:satOff val="0"/>
            <a:lumOff val="0"/>
            <a:alphaOff val="0"/>
          </a:schemeClr>
        </a:solidFill>
        <a:ln w="9525" cap="flat" cmpd="sng" algn="ctr">
          <a:solidFill>
            <a:schemeClr val="accent1">
              <a:shade val="80000"/>
              <a:hueOff val="236519"/>
              <a:satOff val="-13281"/>
              <a:lumOff val="11454"/>
              <a:alphaOff val="0"/>
            </a:schemeClr>
          </a:solidFill>
          <a:prstDash val="solid"/>
        </a:ln>
        <a:effectLst/>
      </dsp:spPr>
      <dsp:style>
        <a:lnRef idx="1">
          <a:scrgbClr r="0" g="0" b="0"/>
        </a:lnRef>
        <a:fillRef idx="1">
          <a:scrgbClr r="0" g="0" b="0"/>
        </a:fillRef>
        <a:effectRef idx="0">
          <a:scrgbClr r="0" g="0" b="0"/>
        </a:effectRef>
        <a:fontRef idx="minor"/>
      </dsp:style>
    </dsp:sp>
    <dsp:sp modelId="{90476A02-BBF8-45B3-8442-F1354A791FDB}">
      <dsp:nvSpPr>
        <dsp:cNvPr id="0" name=""/>
        <dsp:cNvSpPr/>
      </dsp:nvSpPr>
      <dsp:spPr>
        <a:xfrm>
          <a:off x="453685" y="1047264"/>
          <a:ext cx="6351592" cy="678960"/>
        </a:xfrm>
        <a:prstGeom prst="roundRect">
          <a:avLst/>
        </a:prstGeom>
        <a:gradFill rotWithShape="0">
          <a:gsLst>
            <a:gs pos="0">
              <a:schemeClr val="accent1">
                <a:shade val="80000"/>
                <a:hueOff val="236519"/>
                <a:satOff val="-13281"/>
                <a:lumOff val="11454"/>
                <a:alphaOff val="0"/>
                <a:tint val="70000"/>
                <a:satMod val="130000"/>
              </a:schemeClr>
            </a:gs>
            <a:gs pos="43000">
              <a:schemeClr val="accent1">
                <a:shade val="80000"/>
                <a:hueOff val="236519"/>
                <a:satOff val="-13281"/>
                <a:lumOff val="11454"/>
                <a:alphaOff val="0"/>
                <a:tint val="44000"/>
                <a:satMod val="165000"/>
              </a:schemeClr>
            </a:gs>
            <a:gs pos="93000">
              <a:schemeClr val="accent1">
                <a:shade val="80000"/>
                <a:hueOff val="236519"/>
                <a:satOff val="-13281"/>
                <a:lumOff val="11454"/>
                <a:alphaOff val="0"/>
                <a:tint val="15000"/>
                <a:satMod val="165000"/>
              </a:schemeClr>
            </a:gs>
            <a:gs pos="100000">
              <a:schemeClr val="accent1">
                <a:shade val="80000"/>
                <a:hueOff val="236519"/>
                <a:satOff val="-13281"/>
                <a:lumOff val="11454"/>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236519"/>
              <a:satOff val="-13281"/>
              <a:lumOff val="11454"/>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0075" tIns="0" rIns="240075" bIns="0" numCol="1" spcCol="1270" anchor="ctr" anchorCtr="0">
          <a:noAutofit/>
        </a:bodyPr>
        <a:lstStyle/>
        <a:p>
          <a:pPr lvl="0" algn="l" defTabSz="1066800">
            <a:lnSpc>
              <a:spcPct val="90000"/>
            </a:lnSpc>
            <a:spcBef>
              <a:spcPct val="0"/>
            </a:spcBef>
            <a:spcAft>
              <a:spcPct val="35000"/>
            </a:spcAft>
          </a:pPr>
          <a:r>
            <a:rPr lang="es-EC" sz="2400" kern="1200" dirty="0" smtClean="0">
              <a:latin typeface="Times New Roman" panose="02020603050405020304" pitchFamily="18" charset="0"/>
              <a:cs typeface="Times New Roman" panose="02020603050405020304" pitchFamily="18" charset="0"/>
            </a:rPr>
            <a:t>Por un lado, suministra ingresos importantes para el financiamiento del gasto social</a:t>
          </a:r>
          <a:endParaRPr lang="es-EC" sz="2400" kern="1200" dirty="0">
            <a:latin typeface="Times New Roman" panose="02020603050405020304" pitchFamily="18" charset="0"/>
            <a:cs typeface="Times New Roman" panose="02020603050405020304" pitchFamily="18" charset="0"/>
          </a:endParaRPr>
        </a:p>
      </dsp:txBody>
      <dsp:txXfrm>
        <a:off x="486829" y="1080408"/>
        <a:ext cx="6285304" cy="612672"/>
      </dsp:txXfrm>
    </dsp:sp>
    <dsp:sp modelId="{E54E8565-2088-4F48-9962-B197E3794307}">
      <dsp:nvSpPr>
        <dsp:cNvPr id="0" name=""/>
        <dsp:cNvSpPr/>
      </dsp:nvSpPr>
      <dsp:spPr>
        <a:xfrm>
          <a:off x="0" y="2430024"/>
          <a:ext cx="7796034" cy="579600"/>
        </a:xfrm>
        <a:prstGeom prst="rect">
          <a:avLst/>
        </a:prstGeom>
        <a:solidFill>
          <a:schemeClr val="lt1">
            <a:alpha val="90000"/>
            <a:hueOff val="0"/>
            <a:satOff val="0"/>
            <a:lumOff val="0"/>
            <a:alphaOff val="0"/>
          </a:schemeClr>
        </a:solidFill>
        <a:ln w="9525" cap="flat" cmpd="sng" algn="ctr">
          <a:solidFill>
            <a:schemeClr val="accent1">
              <a:shade val="80000"/>
              <a:hueOff val="473037"/>
              <a:satOff val="-26563"/>
              <a:lumOff val="22907"/>
              <a:alphaOff val="0"/>
            </a:schemeClr>
          </a:solidFill>
          <a:prstDash val="solid"/>
        </a:ln>
        <a:effectLst/>
      </dsp:spPr>
      <dsp:style>
        <a:lnRef idx="1">
          <a:scrgbClr r="0" g="0" b="0"/>
        </a:lnRef>
        <a:fillRef idx="1">
          <a:scrgbClr r="0" g="0" b="0"/>
        </a:fillRef>
        <a:effectRef idx="0">
          <a:scrgbClr r="0" g="0" b="0"/>
        </a:effectRef>
        <a:fontRef idx="minor"/>
      </dsp:style>
    </dsp:sp>
    <dsp:sp modelId="{F51DF2C1-36A4-4B52-8DFE-251336BFCC42}">
      <dsp:nvSpPr>
        <dsp:cNvPr id="0" name=""/>
        <dsp:cNvSpPr/>
      </dsp:nvSpPr>
      <dsp:spPr>
        <a:xfrm>
          <a:off x="453685" y="2090544"/>
          <a:ext cx="6351592" cy="678960"/>
        </a:xfrm>
        <a:prstGeom prst="roundRect">
          <a:avLst/>
        </a:prstGeom>
        <a:gradFill rotWithShape="0">
          <a:gsLst>
            <a:gs pos="0">
              <a:schemeClr val="accent1">
                <a:shade val="80000"/>
                <a:hueOff val="473037"/>
                <a:satOff val="-26563"/>
                <a:lumOff val="22907"/>
                <a:alphaOff val="0"/>
                <a:tint val="70000"/>
                <a:satMod val="130000"/>
              </a:schemeClr>
            </a:gs>
            <a:gs pos="43000">
              <a:schemeClr val="accent1">
                <a:shade val="80000"/>
                <a:hueOff val="473037"/>
                <a:satOff val="-26563"/>
                <a:lumOff val="22907"/>
                <a:alphaOff val="0"/>
                <a:tint val="44000"/>
                <a:satMod val="165000"/>
              </a:schemeClr>
            </a:gs>
            <a:gs pos="93000">
              <a:schemeClr val="accent1">
                <a:shade val="80000"/>
                <a:hueOff val="473037"/>
                <a:satOff val="-26563"/>
                <a:lumOff val="22907"/>
                <a:alphaOff val="0"/>
                <a:tint val="15000"/>
                <a:satMod val="165000"/>
              </a:schemeClr>
            </a:gs>
            <a:gs pos="100000">
              <a:schemeClr val="accent1">
                <a:shade val="80000"/>
                <a:hueOff val="473037"/>
                <a:satOff val="-26563"/>
                <a:lumOff val="22907"/>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473037"/>
              <a:satOff val="-26563"/>
              <a:lumOff val="22907"/>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0075" tIns="0" rIns="240075" bIns="0" numCol="1" spcCol="1270" anchor="ctr" anchorCtr="0">
          <a:noAutofit/>
        </a:bodyPr>
        <a:lstStyle/>
        <a:p>
          <a:pPr lvl="0" algn="l" defTabSz="1066800">
            <a:lnSpc>
              <a:spcPct val="90000"/>
            </a:lnSpc>
            <a:spcBef>
              <a:spcPct val="0"/>
            </a:spcBef>
            <a:spcAft>
              <a:spcPct val="35000"/>
            </a:spcAft>
          </a:pPr>
          <a:r>
            <a:rPr lang="es-EC" sz="2400" kern="1200" dirty="0" smtClean="0">
              <a:latin typeface="Times New Roman" panose="02020603050405020304" pitchFamily="18" charset="0"/>
              <a:cs typeface="Times New Roman" panose="02020603050405020304" pitchFamily="18" charset="0"/>
            </a:rPr>
            <a:t>Por otro, sirve como herramienta redistributiva en el marco de justicia social</a:t>
          </a:r>
          <a:endParaRPr lang="es-EC" sz="2400" kern="1200" dirty="0">
            <a:latin typeface="Times New Roman" panose="02020603050405020304" pitchFamily="18" charset="0"/>
            <a:cs typeface="Times New Roman" panose="02020603050405020304" pitchFamily="18" charset="0"/>
          </a:endParaRPr>
        </a:p>
      </dsp:txBody>
      <dsp:txXfrm>
        <a:off x="486829" y="2123688"/>
        <a:ext cx="6285304" cy="612672"/>
      </dsp:txXfrm>
    </dsp:sp>
    <dsp:sp modelId="{D25FFCF2-3344-4793-A4E3-52DC64B6A241}">
      <dsp:nvSpPr>
        <dsp:cNvPr id="0" name=""/>
        <dsp:cNvSpPr/>
      </dsp:nvSpPr>
      <dsp:spPr>
        <a:xfrm>
          <a:off x="0" y="3805852"/>
          <a:ext cx="7863906" cy="579600"/>
        </a:xfrm>
        <a:prstGeom prst="rect">
          <a:avLst/>
        </a:prstGeom>
        <a:solidFill>
          <a:schemeClr val="lt1">
            <a:alpha val="90000"/>
            <a:hueOff val="0"/>
            <a:satOff val="0"/>
            <a:lumOff val="0"/>
            <a:alphaOff val="0"/>
          </a:schemeClr>
        </a:solidFill>
        <a:ln w="9525" cap="flat" cmpd="sng" algn="ctr">
          <a:solidFill>
            <a:schemeClr val="accent1">
              <a:shade val="80000"/>
              <a:hueOff val="709556"/>
              <a:satOff val="-39844"/>
              <a:lumOff val="34361"/>
              <a:alphaOff val="0"/>
            </a:schemeClr>
          </a:solidFill>
          <a:prstDash val="solid"/>
        </a:ln>
        <a:effectLst/>
      </dsp:spPr>
      <dsp:style>
        <a:lnRef idx="1">
          <a:scrgbClr r="0" g="0" b="0"/>
        </a:lnRef>
        <a:fillRef idx="1">
          <a:scrgbClr r="0" g="0" b="0"/>
        </a:fillRef>
        <a:effectRef idx="0">
          <a:scrgbClr r="0" g="0" b="0"/>
        </a:effectRef>
        <a:fontRef idx="minor"/>
      </dsp:style>
    </dsp:sp>
    <dsp:sp modelId="{AB41F2E9-09E2-4E1C-AAF5-615615CDCA7A}">
      <dsp:nvSpPr>
        <dsp:cNvPr id="0" name=""/>
        <dsp:cNvSpPr/>
      </dsp:nvSpPr>
      <dsp:spPr>
        <a:xfrm>
          <a:off x="453685" y="3133824"/>
          <a:ext cx="6519274" cy="1011507"/>
        </a:xfrm>
        <a:prstGeom prst="roundRect">
          <a:avLst/>
        </a:prstGeom>
        <a:gradFill rotWithShape="0">
          <a:gsLst>
            <a:gs pos="0">
              <a:schemeClr val="accent1">
                <a:shade val="80000"/>
                <a:hueOff val="709556"/>
                <a:satOff val="-39844"/>
                <a:lumOff val="34361"/>
                <a:alphaOff val="0"/>
                <a:tint val="70000"/>
                <a:satMod val="130000"/>
              </a:schemeClr>
            </a:gs>
            <a:gs pos="43000">
              <a:schemeClr val="accent1">
                <a:shade val="80000"/>
                <a:hueOff val="709556"/>
                <a:satOff val="-39844"/>
                <a:lumOff val="34361"/>
                <a:alphaOff val="0"/>
                <a:tint val="44000"/>
                <a:satMod val="165000"/>
              </a:schemeClr>
            </a:gs>
            <a:gs pos="93000">
              <a:schemeClr val="accent1">
                <a:shade val="80000"/>
                <a:hueOff val="709556"/>
                <a:satOff val="-39844"/>
                <a:lumOff val="34361"/>
                <a:alphaOff val="0"/>
                <a:tint val="15000"/>
                <a:satMod val="165000"/>
              </a:schemeClr>
            </a:gs>
            <a:gs pos="100000">
              <a:schemeClr val="accent1">
                <a:shade val="80000"/>
                <a:hueOff val="709556"/>
                <a:satOff val="-39844"/>
                <a:lumOff val="34361"/>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709556"/>
              <a:satOff val="-39844"/>
              <a:lumOff val="34361"/>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0075" tIns="0" rIns="240075" bIns="0" numCol="1" spcCol="1270" anchor="ctr" anchorCtr="0">
          <a:noAutofit/>
        </a:bodyPr>
        <a:lstStyle/>
        <a:p>
          <a:pPr lvl="0" algn="l" defTabSz="1066800">
            <a:lnSpc>
              <a:spcPct val="90000"/>
            </a:lnSpc>
            <a:spcBef>
              <a:spcPct val="0"/>
            </a:spcBef>
            <a:spcAft>
              <a:spcPct val="35000"/>
            </a:spcAft>
          </a:pPr>
          <a:r>
            <a:rPr lang="es-EC" sz="2400" kern="1200" dirty="0" smtClean="0">
              <a:latin typeface="Times New Roman" panose="02020603050405020304" pitchFamily="18" charset="0"/>
              <a:cs typeface="Times New Roman" panose="02020603050405020304" pitchFamily="18" charset="0"/>
            </a:rPr>
            <a:t>Dentro de la política económica busca aportar a través de la recaudación, a las arcas fiscales con el fin de revertir en beneficios para la población.</a:t>
          </a:r>
          <a:endParaRPr lang="es-EC" sz="2400" kern="1200" dirty="0">
            <a:latin typeface="Times New Roman" panose="02020603050405020304" pitchFamily="18" charset="0"/>
            <a:cs typeface="Times New Roman" panose="02020603050405020304" pitchFamily="18" charset="0"/>
          </a:endParaRPr>
        </a:p>
      </dsp:txBody>
      <dsp:txXfrm>
        <a:off x="503063" y="3183202"/>
        <a:ext cx="6420518" cy="9127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CF6BE-FF79-4A00-A563-6BE7431026C3}">
      <dsp:nvSpPr>
        <dsp:cNvPr id="0" name=""/>
        <dsp:cNvSpPr/>
      </dsp:nvSpPr>
      <dsp:spPr>
        <a:xfrm>
          <a:off x="0" y="968"/>
          <a:ext cx="4519612" cy="1769040"/>
        </a:xfrm>
        <a:prstGeom prst="roundRect">
          <a:avLst/>
        </a:prstGeom>
        <a:gradFill rotWithShape="0">
          <a:gsLst>
            <a:gs pos="0">
              <a:schemeClr val="accent1">
                <a:shade val="80000"/>
                <a:hueOff val="0"/>
                <a:satOff val="0"/>
                <a:lumOff val="0"/>
                <a:alphaOff val="0"/>
                <a:tint val="70000"/>
                <a:satMod val="130000"/>
              </a:schemeClr>
            </a:gs>
            <a:gs pos="43000">
              <a:schemeClr val="accent1">
                <a:shade val="80000"/>
                <a:hueOff val="0"/>
                <a:satOff val="0"/>
                <a:lumOff val="0"/>
                <a:alphaOff val="0"/>
                <a:tint val="44000"/>
                <a:satMod val="165000"/>
              </a:schemeClr>
            </a:gs>
            <a:gs pos="93000">
              <a:schemeClr val="accent1">
                <a:shade val="80000"/>
                <a:hueOff val="0"/>
                <a:satOff val="0"/>
                <a:lumOff val="0"/>
                <a:alphaOff val="0"/>
                <a:tint val="15000"/>
                <a:satMod val="165000"/>
              </a:schemeClr>
            </a:gs>
            <a:gs pos="100000">
              <a:schemeClr val="accent1">
                <a:shade val="8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C" sz="2600" kern="1200" dirty="0" smtClean="0">
              <a:latin typeface="Times New Roman" panose="02020603050405020304" pitchFamily="18" charset="0"/>
              <a:cs typeface="Times New Roman" panose="02020603050405020304" pitchFamily="18" charset="0"/>
            </a:rPr>
            <a:t>Forma en que los contribuyentes u organizaciones están obligadas a cancelar o pagar tributos</a:t>
          </a:r>
          <a:endParaRPr lang="es-EC" sz="2600" kern="1200" dirty="0">
            <a:latin typeface="Times New Roman" panose="02020603050405020304" pitchFamily="18" charset="0"/>
            <a:cs typeface="Times New Roman" panose="02020603050405020304" pitchFamily="18" charset="0"/>
          </a:endParaRPr>
        </a:p>
      </dsp:txBody>
      <dsp:txXfrm>
        <a:off x="86357" y="87325"/>
        <a:ext cx="4346898" cy="1596326"/>
      </dsp:txXfrm>
    </dsp:sp>
    <dsp:sp modelId="{E519AF0A-EDA0-42F3-B35D-F3C6E746FF76}">
      <dsp:nvSpPr>
        <dsp:cNvPr id="0" name=""/>
        <dsp:cNvSpPr/>
      </dsp:nvSpPr>
      <dsp:spPr>
        <a:xfrm>
          <a:off x="0" y="1770009"/>
          <a:ext cx="4519612"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498" tIns="33020" rIns="184912" bIns="33020" numCol="1" spcCol="1270" anchor="t" anchorCtr="0">
          <a:noAutofit/>
        </a:bodyPr>
        <a:lstStyle/>
        <a:p>
          <a:pPr marL="228600" lvl="1" indent="-228600" algn="l" defTabSz="1155700">
            <a:lnSpc>
              <a:spcPct val="90000"/>
            </a:lnSpc>
            <a:spcBef>
              <a:spcPct val="0"/>
            </a:spcBef>
            <a:spcAft>
              <a:spcPct val="20000"/>
            </a:spcAft>
            <a:buChar char="••"/>
          </a:pPr>
          <a:endParaRPr lang="es-EC" sz="2600" kern="1200" dirty="0">
            <a:latin typeface="Times New Roman" panose="02020603050405020304" pitchFamily="18" charset="0"/>
            <a:cs typeface="Times New Roman" panose="02020603050405020304" pitchFamily="18" charset="0"/>
          </a:endParaRPr>
        </a:p>
      </dsp:txBody>
      <dsp:txXfrm>
        <a:off x="0" y="1770009"/>
        <a:ext cx="4519612" cy="596160"/>
      </dsp:txXfrm>
    </dsp:sp>
    <dsp:sp modelId="{9EB9E894-9303-4BCB-89E3-EC04846297FD}">
      <dsp:nvSpPr>
        <dsp:cNvPr id="0" name=""/>
        <dsp:cNvSpPr/>
      </dsp:nvSpPr>
      <dsp:spPr>
        <a:xfrm>
          <a:off x="0" y="2366169"/>
          <a:ext cx="4519612" cy="1769040"/>
        </a:xfrm>
        <a:prstGeom prst="roundRect">
          <a:avLst/>
        </a:prstGeom>
        <a:gradFill rotWithShape="0">
          <a:gsLst>
            <a:gs pos="0">
              <a:schemeClr val="accent1">
                <a:shade val="80000"/>
                <a:hueOff val="709556"/>
                <a:satOff val="-39844"/>
                <a:lumOff val="34361"/>
                <a:alphaOff val="0"/>
                <a:tint val="70000"/>
                <a:satMod val="130000"/>
              </a:schemeClr>
            </a:gs>
            <a:gs pos="43000">
              <a:schemeClr val="accent1">
                <a:shade val="80000"/>
                <a:hueOff val="709556"/>
                <a:satOff val="-39844"/>
                <a:lumOff val="34361"/>
                <a:alphaOff val="0"/>
                <a:tint val="44000"/>
                <a:satMod val="165000"/>
              </a:schemeClr>
            </a:gs>
            <a:gs pos="93000">
              <a:schemeClr val="accent1">
                <a:shade val="80000"/>
                <a:hueOff val="709556"/>
                <a:satOff val="-39844"/>
                <a:lumOff val="34361"/>
                <a:alphaOff val="0"/>
                <a:tint val="15000"/>
                <a:satMod val="165000"/>
              </a:schemeClr>
            </a:gs>
            <a:gs pos="100000">
              <a:schemeClr val="accent1">
                <a:shade val="80000"/>
                <a:hueOff val="709556"/>
                <a:satOff val="-39844"/>
                <a:lumOff val="34361"/>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709556"/>
              <a:satOff val="-39844"/>
              <a:lumOff val="34361"/>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C" sz="2600" kern="1200" dirty="0" smtClean="0">
              <a:latin typeface="Times New Roman" panose="02020603050405020304" pitchFamily="18" charset="0"/>
              <a:cs typeface="Times New Roman" panose="02020603050405020304" pitchFamily="18" charset="0"/>
            </a:rPr>
            <a:t>De acuerdo a las actividades que realizan, los cuales se establecen mediante la aprobación de normativas</a:t>
          </a:r>
          <a:endParaRPr lang="es-EC" sz="2600" kern="1200" dirty="0">
            <a:latin typeface="Times New Roman" panose="02020603050405020304" pitchFamily="18" charset="0"/>
            <a:cs typeface="Times New Roman" panose="02020603050405020304" pitchFamily="18" charset="0"/>
          </a:endParaRPr>
        </a:p>
      </dsp:txBody>
      <dsp:txXfrm>
        <a:off x="86357" y="2452526"/>
        <a:ext cx="4346898" cy="1596326"/>
      </dsp:txXfrm>
    </dsp:sp>
    <dsp:sp modelId="{E8775796-FC10-43A8-946F-8B8B1477C284}">
      <dsp:nvSpPr>
        <dsp:cNvPr id="0" name=""/>
        <dsp:cNvSpPr/>
      </dsp:nvSpPr>
      <dsp:spPr>
        <a:xfrm>
          <a:off x="0" y="4135209"/>
          <a:ext cx="4519612"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498" tIns="45720" rIns="256032" bIns="45720" numCol="1" spcCol="1270" anchor="t" anchorCtr="0">
          <a:noAutofit/>
        </a:bodyPr>
        <a:lstStyle/>
        <a:p>
          <a:pPr marL="285750" lvl="1" indent="-285750" algn="l" defTabSz="1244600">
            <a:lnSpc>
              <a:spcPct val="90000"/>
            </a:lnSpc>
            <a:spcBef>
              <a:spcPct val="0"/>
            </a:spcBef>
            <a:spcAft>
              <a:spcPct val="20000"/>
            </a:spcAft>
            <a:buChar char="••"/>
          </a:pPr>
          <a:endParaRPr lang="es-EC" sz="2800" kern="1200" dirty="0"/>
        </a:p>
      </dsp:txBody>
      <dsp:txXfrm>
        <a:off x="0" y="4135209"/>
        <a:ext cx="4519612" cy="596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39783-1DFF-423C-ABF6-974F624D3EA9}">
      <dsp:nvSpPr>
        <dsp:cNvPr id="0" name=""/>
        <dsp:cNvSpPr/>
      </dsp:nvSpPr>
      <dsp:spPr>
        <a:xfrm>
          <a:off x="0" y="6291"/>
          <a:ext cx="4450779" cy="1747157"/>
        </a:xfrm>
        <a:prstGeom prst="roundRect">
          <a:avLst/>
        </a:prstGeom>
        <a:gradFill rotWithShape="0">
          <a:gsLst>
            <a:gs pos="0">
              <a:schemeClr val="accent1">
                <a:shade val="80000"/>
                <a:hueOff val="0"/>
                <a:satOff val="0"/>
                <a:lumOff val="0"/>
                <a:alphaOff val="0"/>
                <a:tint val="70000"/>
                <a:satMod val="130000"/>
              </a:schemeClr>
            </a:gs>
            <a:gs pos="43000">
              <a:schemeClr val="accent1">
                <a:shade val="80000"/>
                <a:hueOff val="0"/>
                <a:satOff val="0"/>
                <a:lumOff val="0"/>
                <a:alphaOff val="0"/>
                <a:tint val="44000"/>
                <a:satMod val="165000"/>
              </a:schemeClr>
            </a:gs>
            <a:gs pos="93000">
              <a:schemeClr val="accent1">
                <a:shade val="80000"/>
                <a:hueOff val="0"/>
                <a:satOff val="0"/>
                <a:lumOff val="0"/>
                <a:alphaOff val="0"/>
                <a:tint val="15000"/>
                <a:satMod val="165000"/>
              </a:schemeClr>
            </a:gs>
            <a:gs pos="100000">
              <a:schemeClr val="accent1">
                <a:shade val="8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C" sz="2600" kern="1200" dirty="0" smtClean="0">
              <a:latin typeface="Times New Roman" panose="02020603050405020304" pitchFamily="18" charset="0"/>
              <a:cs typeface="Times New Roman" panose="02020603050405020304" pitchFamily="18" charset="0"/>
            </a:rPr>
            <a:t>Es un conjunto de costumbres y hábitos de cada individuo o grupo de individuos</a:t>
          </a:r>
          <a:endParaRPr lang="es-EC" sz="2600" kern="1200" dirty="0">
            <a:latin typeface="Times New Roman" panose="02020603050405020304" pitchFamily="18" charset="0"/>
            <a:cs typeface="Times New Roman" panose="02020603050405020304" pitchFamily="18" charset="0"/>
          </a:endParaRPr>
        </a:p>
      </dsp:txBody>
      <dsp:txXfrm>
        <a:off x="85289" y="91580"/>
        <a:ext cx="4280201" cy="1576579"/>
      </dsp:txXfrm>
    </dsp:sp>
    <dsp:sp modelId="{A3486B03-D788-406D-8190-F9DBEEC246AA}">
      <dsp:nvSpPr>
        <dsp:cNvPr id="0" name=""/>
        <dsp:cNvSpPr/>
      </dsp:nvSpPr>
      <dsp:spPr>
        <a:xfrm>
          <a:off x="0" y="1753449"/>
          <a:ext cx="4450779"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312" tIns="33020" rIns="184912" bIns="33020" numCol="1" spcCol="1270" anchor="t" anchorCtr="0">
          <a:noAutofit/>
        </a:bodyPr>
        <a:lstStyle/>
        <a:p>
          <a:pPr marL="228600" lvl="1" indent="-228600" algn="l" defTabSz="1155700">
            <a:lnSpc>
              <a:spcPct val="90000"/>
            </a:lnSpc>
            <a:spcBef>
              <a:spcPct val="0"/>
            </a:spcBef>
            <a:spcAft>
              <a:spcPct val="20000"/>
            </a:spcAft>
            <a:buChar char="••"/>
          </a:pPr>
          <a:endParaRPr lang="es-EC" sz="2600" kern="1200" dirty="0">
            <a:latin typeface="Times New Roman" panose="02020603050405020304" pitchFamily="18" charset="0"/>
            <a:cs typeface="Times New Roman" panose="02020603050405020304" pitchFamily="18" charset="0"/>
          </a:endParaRPr>
        </a:p>
      </dsp:txBody>
      <dsp:txXfrm>
        <a:off x="0" y="1753449"/>
        <a:ext cx="4450779" cy="612720"/>
      </dsp:txXfrm>
    </dsp:sp>
    <dsp:sp modelId="{FCDC7DB1-7527-4475-8CD7-8065720A1C90}">
      <dsp:nvSpPr>
        <dsp:cNvPr id="0" name=""/>
        <dsp:cNvSpPr/>
      </dsp:nvSpPr>
      <dsp:spPr>
        <a:xfrm>
          <a:off x="0" y="2366169"/>
          <a:ext cx="4450779" cy="1747157"/>
        </a:xfrm>
        <a:prstGeom prst="roundRect">
          <a:avLst/>
        </a:prstGeom>
        <a:gradFill rotWithShape="0">
          <a:gsLst>
            <a:gs pos="0">
              <a:schemeClr val="accent1">
                <a:shade val="80000"/>
                <a:hueOff val="709556"/>
                <a:satOff val="-39844"/>
                <a:lumOff val="34361"/>
                <a:alphaOff val="0"/>
                <a:tint val="70000"/>
                <a:satMod val="130000"/>
              </a:schemeClr>
            </a:gs>
            <a:gs pos="43000">
              <a:schemeClr val="accent1">
                <a:shade val="80000"/>
                <a:hueOff val="709556"/>
                <a:satOff val="-39844"/>
                <a:lumOff val="34361"/>
                <a:alphaOff val="0"/>
                <a:tint val="44000"/>
                <a:satMod val="165000"/>
              </a:schemeClr>
            </a:gs>
            <a:gs pos="93000">
              <a:schemeClr val="accent1">
                <a:shade val="80000"/>
                <a:hueOff val="709556"/>
                <a:satOff val="-39844"/>
                <a:lumOff val="34361"/>
                <a:alphaOff val="0"/>
                <a:tint val="15000"/>
                <a:satMod val="165000"/>
              </a:schemeClr>
            </a:gs>
            <a:gs pos="100000">
              <a:schemeClr val="accent1">
                <a:shade val="80000"/>
                <a:hueOff val="709556"/>
                <a:satOff val="-39844"/>
                <a:lumOff val="34361"/>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709556"/>
              <a:satOff val="-39844"/>
              <a:lumOff val="34361"/>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s-EC" sz="2600" kern="1200" dirty="0" smtClean="0">
              <a:latin typeface="Times New Roman" panose="02020603050405020304" pitchFamily="18" charset="0"/>
              <a:cs typeface="Times New Roman" panose="02020603050405020304" pitchFamily="18" charset="0"/>
            </a:rPr>
            <a:t>Que se utilizan para dar cumplimiento a los deberes y los derechos relacionados con los tributos</a:t>
          </a:r>
          <a:endParaRPr lang="es-EC" sz="2600" kern="1200" dirty="0">
            <a:latin typeface="Times New Roman" panose="02020603050405020304" pitchFamily="18" charset="0"/>
            <a:cs typeface="Times New Roman" panose="02020603050405020304" pitchFamily="18" charset="0"/>
          </a:endParaRPr>
        </a:p>
      </dsp:txBody>
      <dsp:txXfrm>
        <a:off x="85289" y="2451458"/>
        <a:ext cx="4280201" cy="1576579"/>
      </dsp:txXfrm>
    </dsp:sp>
    <dsp:sp modelId="{547C3C90-6889-4F5D-BEE8-C403DEFFBE9F}">
      <dsp:nvSpPr>
        <dsp:cNvPr id="0" name=""/>
        <dsp:cNvSpPr/>
      </dsp:nvSpPr>
      <dsp:spPr>
        <a:xfrm>
          <a:off x="0" y="4113326"/>
          <a:ext cx="4450779"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312" tIns="46990" rIns="263144" bIns="46990" numCol="1" spcCol="1270" anchor="t" anchorCtr="0">
          <a:noAutofit/>
        </a:bodyPr>
        <a:lstStyle/>
        <a:p>
          <a:pPr marL="285750" lvl="1" indent="-285750" algn="l" defTabSz="1289050">
            <a:lnSpc>
              <a:spcPct val="90000"/>
            </a:lnSpc>
            <a:spcBef>
              <a:spcPct val="0"/>
            </a:spcBef>
            <a:spcAft>
              <a:spcPct val="20000"/>
            </a:spcAft>
            <a:buChar char="••"/>
          </a:pPr>
          <a:endParaRPr lang="es-EC" sz="2900" kern="1200" dirty="0"/>
        </a:p>
      </dsp:txBody>
      <dsp:txXfrm>
        <a:off x="0" y="4113326"/>
        <a:ext cx="4450779" cy="6127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572888-3EE3-4EB8-ACC8-8F1FEB28729F}">
      <dsp:nvSpPr>
        <dsp:cNvPr id="0" name=""/>
        <dsp:cNvSpPr/>
      </dsp:nvSpPr>
      <dsp:spPr>
        <a:xfrm>
          <a:off x="1136684" y="436028"/>
          <a:ext cx="2663798" cy="1832407"/>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lvl="0" algn="ctr" defTabSz="889000">
            <a:lnSpc>
              <a:spcPct val="90000"/>
            </a:lnSpc>
            <a:spcBef>
              <a:spcPct val="0"/>
            </a:spcBef>
            <a:spcAft>
              <a:spcPct val="35000"/>
            </a:spcAft>
          </a:pPr>
          <a:r>
            <a:rPr lang="es-EC" sz="2000" kern="1200" dirty="0" smtClean="0">
              <a:latin typeface="Times New Roman" panose="02020603050405020304" pitchFamily="18" charset="0"/>
              <a:cs typeface="Times New Roman" panose="02020603050405020304" pitchFamily="18" charset="0"/>
            </a:rPr>
            <a:t>Cuantitativa</a:t>
          </a:r>
          <a:endParaRPr lang="es-EC" sz="1800" kern="1200" dirty="0">
            <a:latin typeface="Times New Roman" panose="02020603050405020304" pitchFamily="18" charset="0"/>
            <a:cs typeface="Times New Roman" panose="02020603050405020304" pitchFamily="18" charset="0"/>
          </a:endParaRPr>
        </a:p>
      </dsp:txBody>
      <dsp:txXfrm>
        <a:off x="1802634" y="710889"/>
        <a:ext cx="1356506" cy="1282685"/>
      </dsp:txXfrm>
    </dsp:sp>
    <dsp:sp modelId="{7DD601D3-87D4-47A4-9254-CF8F1E6DD8B6}">
      <dsp:nvSpPr>
        <dsp:cNvPr id="0" name=""/>
        <dsp:cNvSpPr/>
      </dsp:nvSpPr>
      <dsp:spPr>
        <a:xfrm>
          <a:off x="107162" y="796168"/>
          <a:ext cx="1672470" cy="1048136"/>
        </a:xfrm>
        <a:prstGeom prst="ellipse">
          <a:avLst/>
        </a:prstGeom>
        <a:gradFill rotWithShape="0">
          <a:gsLst>
            <a:gs pos="0">
              <a:schemeClr val="accent1">
                <a:shade val="80000"/>
                <a:hueOff val="0"/>
                <a:satOff val="0"/>
                <a:lumOff val="0"/>
                <a:alphaOff val="0"/>
                <a:tint val="70000"/>
                <a:satMod val="130000"/>
              </a:schemeClr>
            </a:gs>
            <a:gs pos="43000">
              <a:schemeClr val="accent1">
                <a:shade val="80000"/>
                <a:hueOff val="0"/>
                <a:satOff val="0"/>
                <a:lumOff val="0"/>
                <a:alphaOff val="0"/>
                <a:tint val="44000"/>
                <a:satMod val="165000"/>
              </a:schemeClr>
            </a:gs>
            <a:gs pos="93000">
              <a:schemeClr val="accent1">
                <a:shade val="80000"/>
                <a:hueOff val="0"/>
                <a:satOff val="0"/>
                <a:lumOff val="0"/>
                <a:alphaOff val="0"/>
                <a:tint val="15000"/>
                <a:satMod val="165000"/>
              </a:schemeClr>
            </a:gs>
            <a:gs pos="100000">
              <a:schemeClr val="accent1">
                <a:shade val="8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latin typeface="Times New Roman" panose="02020603050405020304" pitchFamily="18" charset="0"/>
              <a:cs typeface="Times New Roman" panose="02020603050405020304" pitchFamily="18" charset="0"/>
            </a:rPr>
            <a:t>Enfoque de la investigación</a:t>
          </a:r>
          <a:endParaRPr lang="es-EC" sz="1700" kern="1200" dirty="0">
            <a:latin typeface="Times New Roman" panose="02020603050405020304" pitchFamily="18" charset="0"/>
            <a:cs typeface="Times New Roman" panose="02020603050405020304" pitchFamily="18" charset="0"/>
          </a:endParaRPr>
        </a:p>
      </dsp:txBody>
      <dsp:txXfrm>
        <a:off x="352090" y="949664"/>
        <a:ext cx="1182614" cy="741144"/>
      </dsp:txXfrm>
    </dsp:sp>
    <dsp:sp modelId="{F6521C73-E625-4A97-B5A8-31FA5756DD59}">
      <dsp:nvSpPr>
        <dsp:cNvPr id="0" name=""/>
        <dsp:cNvSpPr/>
      </dsp:nvSpPr>
      <dsp:spPr>
        <a:xfrm>
          <a:off x="3909835" y="1573715"/>
          <a:ext cx="2461885" cy="1832407"/>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Times New Roman" panose="02020603050405020304" pitchFamily="18" charset="0"/>
              <a:cs typeface="Times New Roman" panose="02020603050405020304" pitchFamily="18" charset="0"/>
            </a:rPr>
            <a:t>Fuentes secundarias</a:t>
          </a:r>
          <a:endParaRPr lang="es-EC" sz="1800" kern="1200" dirty="0">
            <a:latin typeface="Times New Roman" panose="02020603050405020304" pitchFamily="18" charset="0"/>
            <a:cs typeface="Times New Roman" panose="02020603050405020304" pitchFamily="18" charset="0"/>
          </a:endParaRPr>
        </a:p>
      </dsp:txBody>
      <dsp:txXfrm>
        <a:off x="4525306" y="1848576"/>
        <a:ext cx="1205071" cy="1282685"/>
      </dsp:txXfrm>
    </dsp:sp>
    <dsp:sp modelId="{AA5C7AFC-362C-4A7C-9D6C-22EBFAFB3C04}">
      <dsp:nvSpPr>
        <dsp:cNvPr id="0" name=""/>
        <dsp:cNvSpPr/>
      </dsp:nvSpPr>
      <dsp:spPr>
        <a:xfrm>
          <a:off x="2772134" y="1929256"/>
          <a:ext cx="1715674" cy="1048136"/>
        </a:xfrm>
        <a:prstGeom prst="ellipse">
          <a:avLst/>
        </a:prstGeom>
        <a:gradFill rotWithShape="0">
          <a:gsLst>
            <a:gs pos="0">
              <a:schemeClr val="accent1">
                <a:shade val="80000"/>
                <a:hueOff val="354778"/>
                <a:satOff val="-19922"/>
                <a:lumOff val="17181"/>
                <a:alphaOff val="0"/>
                <a:tint val="70000"/>
                <a:satMod val="130000"/>
              </a:schemeClr>
            </a:gs>
            <a:gs pos="43000">
              <a:schemeClr val="accent1">
                <a:shade val="80000"/>
                <a:hueOff val="354778"/>
                <a:satOff val="-19922"/>
                <a:lumOff val="17181"/>
                <a:alphaOff val="0"/>
                <a:tint val="44000"/>
                <a:satMod val="165000"/>
              </a:schemeClr>
            </a:gs>
            <a:gs pos="93000">
              <a:schemeClr val="accent1">
                <a:shade val="80000"/>
                <a:hueOff val="354778"/>
                <a:satOff val="-19922"/>
                <a:lumOff val="17181"/>
                <a:alphaOff val="0"/>
                <a:tint val="15000"/>
                <a:satMod val="165000"/>
              </a:schemeClr>
            </a:gs>
            <a:gs pos="100000">
              <a:schemeClr val="accent1">
                <a:shade val="80000"/>
                <a:hueOff val="354778"/>
                <a:satOff val="-19922"/>
                <a:lumOff val="17181"/>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354778"/>
              <a:satOff val="-19922"/>
              <a:lumOff val="17181"/>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C" sz="1700" kern="1200" dirty="0" smtClean="0">
              <a:latin typeface="Times New Roman" panose="02020603050405020304" pitchFamily="18" charset="0"/>
              <a:cs typeface="Times New Roman" panose="02020603050405020304" pitchFamily="18" charset="0"/>
            </a:rPr>
            <a:t>Recolección de datos</a:t>
          </a:r>
          <a:endParaRPr lang="es-EC" sz="1700" kern="1200" dirty="0">
            <a:latin typeface="Times New Roman" panose="02020603050405020304" pitchFamily="18" charset="0"/>
            <a:cs typeface="Times New Roman" panose="02020603050405020304" pitchFamily="18" charset="0"/>
          </a:endParaRPr>
        </a:p>
      </dsp:txBody>
      <dsp:txXfrm>
        <a:off x="3023389" y="2082752"/>
        <a:ext cx="1213164" cy="741144"/>
      </dsp:txXfrm>
    </dsp:sp>
    <dsp:sp modelId="{C00090BA-2B63-4319-B3E9-68E25EAF8F4F}">
      <dsp:nvSpPr>
        <dsp:cNvPr id="0" name=""/>
        <dsp:cNvSpPr/>
      </dsp:nvSpPr>
      <dsp:spPr>
        <a:xfrm>
          <a:off x="6652757" y="2212126"/>
          <a:ext cx="2815274" cy="1832407"/>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Times New Roman" panose="02020603050405020304" pitchFamily="18" charset="0"/>
              <a:cs typeface="Times New Roman" panose="02020603050405020304" pitchFamily="18" charset="0"/>
            </a:rPr>
            <a:t>Interpretación de resultados</a:t>
          </a:r>
          <a:endParaRPr lang="es-EC" sz="1800" kern="1200" dirty="0">
            <a:latin typeface="Times New Roman" panose="02020603050405020304" pitchFamily="18" charset="0"/>
            <a:cs typeface="Times New Roman" panose="02020603050405020304" pitchFamily="18" charset="0"/>
          </a:endParaRPr>
        </a:p>
      </dsp:txBody>
      <dsp:txXfrm>
        <a:off x="7356575" y="2486987"/>
        <a:ext cx="1470114" cy="1282685"/>
      </dsp:txXfrm>
    </dsp:sp>
    <dsp:sp modelId="{0D37D975-E6E7-4000-9648-2C73B69C972C}">
      <dsp:nvSpPr>
        <dsp:cNvPr id="0" name=""/>
        <dsp:cNvSpPr/>
      </dsp:nvSpPr>
      <dsp:spPr>
        <a:xfrm>
          <a:off x="6085861" y="2635580"/>
          <a:ext cx="1291640" cy="1010854"/>
        </a:xfrm>
        <a:prstGeom prst="ellipse">
          <a:avLst/>
        </a:prstGeom>
        <a:gradFill rotWithShape="0">
          <a:gsLst>
            <a:gs pos="0">
              <a:schemeClr val="accent1">
                <a:shade val="80000"/>
                <a:hueOff val="709556"/>
                <a:satOff val="-39844"/>
                <a:lumOff val="34361"/>
                <a:alphaOff val="0"/>
                <a:tint val="70000"/>
                <a:satMod val="130000"/>
              </a:schemeClr>
            </a:gs>
            <a:gs pos="43000">
              <a:schemeClr val="accent1">
                <a:shade val="80000"/>
                <a:hueOff val="709556"/>
                <a:satOff val="-39844"/>
                <a:lumOff val="34361"/>
                <a:alphaOff val="0"/>
                <a:tint val="44000"/>
                <a:satMod val="165000"/>
              </a:schemeClr>
            </a:gs>
            <a:gs pos="93000">
              <a:schemeClr val="accent1">
                <a:shade val="80000"/>
                <a:hueOff val="709556"/>
                <a:satOff val="-39844"/>
                <a:lumOff val="34361"/>
                <a:alphaOff val="0"/>
                <a:tint val="15000"/>
                <a:satMod val="165000"/>
              </a:schemeClr>
            </a:gs>
            <a:gs pos="100000">
              <a:schemeClr val="accent1">
                <a:shade val="80000"/>
                <a:hueOff val="709556"/>
                <a:satOff val="-39844"/>
                <a:lumOff val="34361"/>
                <a:alphaOff val="0"/>
                <a:tint val="5000"/>
                <a:satMod val="250000"/>
              </a:schemeClr>
            </a:gs>
          </a:gsLst>
          <a:path path="circle">
            <a:fillToRect l="50000" t="130000" r="50000" b="-30000"/>
          </a:path>
        </a:gradFill>
        <a:ln>
          <a:noFill/>
        </a:ln>
        <a:effectLst>
          <a:outerShdw blurRad="57150" dist="38100" dir="5400000" algn="ctr" rotWithShape="0">
            <a:schemeClr val="accent1">
              <a:shade val="80000"/>
              <a:hueOff val="709556"/>
              <a:satOff val="-39844"/>
              <a:lumOff val="34361"/>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latin typeface="Times New Roman" panose="02020603050405020304" pitchFamily="18" charset="0"/>
              <a:cs typeface="Times New Roman" panose="02020603050405020304" pitchFamily="18" charset="0"/>
            </a:rPr>
            <a:t>Análisis</a:t>
          </a:r>
          <a:endParaRPr lang="es-EC" sz="1800" kern="1200" dirty="0">
            <a:latin typeface="Times New Roman" panose="02020603050405020304" pitchFamily="18" charset="0"/>
            <a:cs typeface="Times New Roman" panose="02020603050405020304" pitchFamily="18" charset="0"/>
          </a:endParaRPr>
        </a:p>
      </dsp:txBody>
      <dsp:txXfrm>
        <a:off x="6275017" y="2783616"/>
        <a:ext cx="913328" cy="71478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0.73892</cdr:x>
      <cdr:y>0.41818</cdr:y>
    </cdr:from>
    <cdr:to>
      <cdr:x>0.76302</cdr:x>
      <cdr:y>0.63636</cdr:y>
    </cdr:to>
    <cdr:sp macro="" textlink="">
      <cdr:nvSpPr>
        <cdr:cNvPr id="12" name="11 Flecha abajo"/>
        <cdr:cNvSpPr/>
      </cdr:nvSpPr>
      <cdr:spPr>
        <a:xfrm xmlns:a="http://schemas.openxmlformats.org/drawingml/2006/main">
          <a:off x="6624736" y="1656184"/>
          <a:ext cx="216024" cy="864096"/>
        </a:xfrm>
        <a:prstGeom xmlns:a="http://schemas.openxmlformats.org/drawingml/2006/main" prst="downArrow">
          <a:avLst/>
        </a:prstGeom>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EC"/>
        </a:p>
      </cdr:txBody>
    </cdr:sp>
  </cdr:relSizeAnchor>
  <cdr:relSizeAnchor xmlns:cdr="http://schemas.openxmlformats.org/drawingml/2006/chartDrawing">
    <cdr:from>
      <cdr:x>0.64254</cdr:x>
      <cdr:y>0.4</cdr:y>
    </cdr:from>
    <cdr:to>
      <cdr:x>0.66664</cdr:x>
      <cdr:y>0.6</cdr:y>
    </cdr:to>
    <cdr:sp macro="" textlink="">
      <cdr:nvSpPr>
        <cdr:cNvPr id="13" name="12 Flecha arriba"/>
        <cdr:cNvSpPr/>
      </cdr:nvSpPr>
      <cdr:spPr>
        <a:xfrm xmlns:a="http://schemas.openxmlformats.org/drawingml/2006/main">
          <a:off x="5760640" y="1584176"/>
          <a:ext cx="216024" cy="792088"/>
        </a:xfrm>
        <a:prstGeom xmlns:a="http://schemas.openxmlformats.org/drawingml/2006/main" prst="upArrow">
          <a:avLst/>
        </a:prstGeom>
        <a:solidFill xmlns:a="http://schemas.openxmlformats.org/drawingml/2006/main">
          <a:srgbClr val="FF0000"/>
        </a:solidFill>
      </cdr:spPr>
      <cdr:style>
        <a:lnRef xmlns:a="http://schemas.openxmlformats.org/drawingml/2006/main" idx="0">
          <a:schemeClr val="accent1"/>
        </a:lnRef>
        <a:fillRef xmlns:a="http://schemas.openxmlformats.org/drawingml/2006/main" idx="3">
          <a:schemeClr val="accent1"/>
        </a:fillRef>
        <a:effectRef xmlns:a="http://schemas.openxmlformats.org/drawingml/2006/main" idx="3">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EC"/>
        </a:p>
      </cdr:txBody>
    </cdr:sp>
  </cdr:relSizeAnchor>
  <cdr:relSizeAnchor xmlns:cdr="http://schemas.openxmlformats.org/drawingml/2006/chartDrawing">
    <cdr:from>
      <cdr:x>0.92366</cdr:x>
      <cdr:y>0.34545</cdr:y>
    </cdr:from>
    <cdr:to>
      <cdr:x>0.94775</cdr:x>
      <cdr:y>0.6</cdr:y>
    </cdr:to>
    <cdr:sp macro="" textlink="">
      <cdr:nvSpPr>
        <cdr:cNvPr id="14" name="13 Flecha arriba"/>
        <cdr:cNvSpPr/>
      </cdr:nvSpPr>
      <cdr:spPr>
        <a:xfrm xmlns:a="http://schemas.openxmlformats.org/drawingml/2006/main">
          <a:off x="8280920" y="1368152"/>
          <a:ext cx="216024" cy="1008112"/>
        </a:xfrm>
        <a:prstGeom xmlns:a="http://schemas.openxmlformats.org/drawingml/2006/main" prst="upArrow">
          <a:avLst/>
        </a:prstGeom>
        <a:solidFill xmlns:a="http://schemas.openxmlformats.org/drawingml/2006/main">
          <a:srgbClr val="FF0000"/>
        </a:solidFill>
      </cdr:spPr>
      <cdr:style>
        <a:lnRef xmlns:a="http://schemas.openxmlformats.org/drawingml/2006/main" idx="0">
          <a:schemeClr val="accent1"/>
        </a:lnRef>
        <a:fillRef xmlns:a="http://schemas.openxmlformats.org/drawingml/2006/main" idx="3">
          <a:schemeClr val="accent1"/>
        </a:fillRef>
        <a:effectRef xmlns:a="http://schemas.openxmlformats.org/drawingml/2006/main" idx="3">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EC"/>
        </a:p>
      </cdr:txBody>
    </cdr:sp>
  </cdr:relSizeAnchor>
  <cdr:relSizeAnchor xmlns:cdr="http://schemas.openxmlformats.org/drawingml/2006/chartDrawing">
    <cdr:from>
      <cdr:x>0.66938</cdr:x>
      <cdr:y>0.65455</cdr:y>
    </cdr:from>
    <cdr:to>
      <cdr:x>0.76174</cdr:x>
      <cdr:y>0.74545</cdr:y>
    </cdr:to>
    <cdr:sp macro="" textlink="">
      <cdr:nvSpPr>
        <cdr:cNvPr id="3" name="2 CuadroTexto"/>
        <cdr:cNvSpPr txBox="1"/>
      </cdr:nvSpPr>
      <cdr:spPr>
        <a:xfrm xmlns:a="http://schemas.openxmlformats.org/drawingml/2006/main">
          <a:off x="6001220" y="2592287"/>
          <a:ext cx="82809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C" sz="1600" b="1" dirty="0" smtClean="0">
              <a:solidFill>
                <a:schemeClr val="accent1">
                  <a:lumMod val="75000"/>
                </a:schemeClr>
              </a:solidFill>
            </a:rPr>
            <a:t>- 18,3%</a:t>
          </a:r>
          <a:endParaRPr lang="es-EC" sz="1100" b="1" dirty="0">
            <a:solidFill>
              <a:schemeClr val="accent1">
                <a:lumMod val="75000"/>
              </a:schemeClr>
            </a:solidFill>
          </a:endParaRPr>
        </a:p>
      </cdr:txBody>
    </cdr:sp>
  </cdr:relSizeAnchor>
  <cdr:relSizeAnchor xmlns:cdr="http://schemas.openxmlformats.org/drawingml/2006/chartDrawing">
    <cdr:from>
      <cdr:x>0.86743</cdr:x>
      <cdr:y>0.65455</cdr:y>
    </cdr:from>
    <cdr:to>
      <cdr:x>0.95578</cdr:x>
      <cdr:y>0.76364</cdr:y>
    </cdr:to>
    <cdr:sp macro="" textlink="">
      <cdr:nvSpPr>
        <cdr:cNvPr id="4" name="3 CuadroTexto"/>
        <cdr:cNvSpPr txBox="1"/>
      </cdr:nvSpPr>
      <cdr:spPr>
        <a:xfrm xmlns:a="http://schemas.openxmlformats.org/drawingml/2006/main">
          <a:off x="7776863" y="2592287"/>
          <a:ext cx="792088"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C" sz="1600" b="1" dirty="0" smtClean="0">
              <a:solidFill>
                <a:schemeClr val="accent1">
                  <a:lumMod val="75000"/>
                </a:schemeClr>
              </a:solidFill>
            </a:rPr>
            <a:t>27,4%</a:t>
          </a:r>
          <a:endParaRPr lang="es-EC" sz="1100" b="1" dirty="0">
            <a:solidFill>
              <a:schemeClr val="accent1">
                <a:lumMod val="7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0.19258</cdr:x>
      <cdr:y>0.39372</cdr:y>
    </cdr:from>
    <cdr:to>
      <cdr:x>0.28146</cdr:x>
      <cdr:y>0.47574</cdr:y>
    </cdr:to>
    <cdr:cxnSp macro="">
      <cdr:nvCxnSpPr>
        <cdr:cNvPr id="3" name="2 Conector recto"/>
        <cdr:cNvCxnSpPr/>
      </cdr:nvCxnSpPr>
      <cdr:spPr>
        <a:xfrm xmlns:a="http://schemas.openxmlformats.org/drawingml/2006/main" flipV="1">
          <a:off x="1872208" y="1728192"/>
          <a:ext cx="864096" cy="360040"/>
        </a:xfrm>
        <a:prstGeom xmlns:a="http://schemas.openxmlformats.org/drawingml/2006/main" prst="line">
          <a:avLst/>
        </a:prstGeom>
        <a:ln xmlns:a="http://schemas.openxmlformats.org/drawingml/2006/main" w="571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0.37775</cdr:x>
      <cdr:y>0.27888</cdr:y>
    </cdr:from>
    <cdr:to>
      <cdr:x>0.47404</cdr:x>
      <cdr:y>0.3363</cdr:y>
    </cdr:to>
    <cdr:cxnSp macro="">
      <cdr:nvCxnSpPr>
        <cdr:cNvPr id="5" name="4 Conector recto"/>
        <cdr:cNvCxnSpPr/>
      </cdr:nvCxnSpPr>
      <cdr:spPr>
        <a:xfrm xmlns:a="http://schemas.openxmlformats.org/drawingml/2006/main" flipV="1">
          <a:off x="3672408" y="1224136"/>
          <a:ext cx="936104" cy="252026"/>
        </a:xfrm>
        <a:prstGeom xmlns:a="http://schemas.openxmlformats.org/drawingml/2006/main" prst="line">
          <a:avLst/>
        </a:prstGeom>
        <a:ln xmlns:a="http://schemas.openxmlformats.org/drawingml/2006/main" w="57150">
          <a:solidFill>
            <a:schemeClr val="accent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0.56662</cdr:x>
      <cdr:y>0.21326</cdr:y>
    </cdr:from>
    <cdr:to>
      <cdr:x>0.66291</cdr:x>
      <cdr:y>0.24607</cdr:y>
    </cdr:to>
    <cdr:cxnSp macro="">
      <cdr:nvCxnSpPr>
        <cdr:cNvPr id="7" name="6 Conector recto"/>
        <cdr:cNvCxnSpPr/>
      </cdr:nvCxnSpPr>
      <cdr:spPr>
        <a:xfrm xmlns:a="http://schemas.openxmlformats.org/drawingml/2006/main">
          <a:off x="5508633" y="936104"/>
          <a:ext cx="936103" cy="144016"/>
        </a:xfrm>
        <a:prstGeom xmlns:a="http://schemas.openxmlformats.org/drawingml/2006/main" prst="line">
          <a:avLst/>
        </a:prstGeom>
        <a:ln xmlns:a="http://schemas.openxmlformats.org/drawingml/2006/main" w="571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0.74809</cdr:x>
      <cdr:y>0.21326</cdr:y>
    </cdr:from>
    <cdr:to>
      <cdr:x>0.84438</cdr:x>
      <cdr:y>0.22967</cdr:y>
    </cdr:to>
    <cdr:cxnSp macro="">
      <cdr:nvCxnSpPr>
        <cdr:cNvPr id="9" name="8 Conector recto"/>
        <cdr:cNvCxnSpPr/>
      </cdr:nvCxnSpPr>
      <cdr:spPr>
        <a:xfrm xmlns:a="http://schemas.openxmlformats.org/drawingml/2006/main" flipV="1">
          <a:off x="7272808" y="936104"/>
          <a:ext cx="936104" cy="72008"/>
        </a:xfrm>
        <a:prstGeom xmlns:a="http://schemas.openxmlformats.org/drawingml/2006/main" prst="line">
          <a:avLst/>
        </a:prstGeom>
        <a:ln xmlns:a="http://schemas.openxmlformats.org/drawingml/2006/main" w="571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0.84438</cdr:x>
      <cdr:y>0.18045</cdr:y>
    </cdr:from>
    <cdr:to>
      <cdr:x>0.93795</cdr:x>
      <cdr:y>0.21326</cdr:y>
    </cdr:to>
    <cdr:cxnSp macro="">
      <cdr:nvCxnSpPr>
        <cdr:cNvPr id="11" name="10 Conector recto"/>
        <cdr:cNvCxnSpPr/>
      </cdr:nvCxnSpPr>
      <cdr:spPr>
        <a:xfrm xmlns:a="http://schemas.openxmlformats.org/drawingml/2006/main" flipH="1">
          <a:off x="8208912" y="792088"/>
          <a:ext cx="909717" cy="144016"/>
        </a:xfrm>
        <a:prstGeom xmlns:a="http://schemas.openxmlformats.org/drawingml/2006/main" prst="line">
          <a:avLst/>
        </a:prstGeom>
        <a:ln xmlns:a="http://schemas.openxmlformats.org/drawingml/2006/main" w="571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0.47404</cdr:x>
      <cdr:y>0.21326</cdr:y>
    </cdr:from>
    <cdr:to>
      <cdr:x>0.56662</cdr:x>
      <cdr:y>0.27888</cdr:y>
    </cdr:to>
    <cdr:cxnSp macro="">
      <cdr:nvCxnSpPr>
        <cdr:cNvPr id="13" name="12 Conector recto"/>
        <cdr:cNvCxnSpPr/>
      </cdr:nvCxnSpPr>
      <cdr:spPr>
        <a:xfrm xmlns:a="http://schemas.openxmlformats.org/drawingml/2006/main" flipH="1">
          <a:off x="4608512" y="936104"/>
          <a:ext cx="900121" cy="288032"/>
        </a:xfrm>
        <a:prstGeom xmlns:a="http://schemas.openxmlformats.org/drawingml/2006/main" prst="line">
          <a:avLst/>
        </a:prstGeom>
        <a:ln xmlns:a="http://schemas.openxmlformats.org/drawingml/2006/main" w="571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0.66291</cdr:x>
      <cdr:y>0.22967</cdr:y>
    </cdr:from>
    <cdr:to>
      <cdr:x>0.74809</cdr:x>
      <cdr:y>0.24607</cdr:y>
    </cdr:to>
    <cdr:cxnSp macro="">
      <cdr:nvCxnSpPr>
        <cdr:cNvPr id="15" name="14 Conector recto"/>
        <cdr:cNvCxnSpPr/>
      </cdr:nvCxnSpPr>
      <cdr:spPr>
        <a:xfrm xmlns:a="http://schemas.openxmlformats.org/drawingml/2006/main" flipH="1">
          <a:off x="6444736" y="1008112"/>
          <a:ext cx="828072" cy="72008"/>
        </a:xfrm>
        <a:prstGeom xmlns:a="http://schemas.openxmlformats.org/drawingml/2006/main" prst="line">
          <a:avLst/>
        </a:prstGeom>
        <a:ln xmlns:a="http://schemas.openxmlformats.org/drawingml/2006/main" w="571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0.28146</cdr:x>
      <cdr:y>0.3363</cdr:y>
    </cdr:from>
    <cdr:to>
      <cdr:x>0.37775</cdr:x>
      <cdr:y>0.39372</cdr:y>
    </cdr:to>
    <cdr:cxnSp macro="">
      <cdr:nvCxnSpPr>
        <cdr:cNvPr id="17" name="16 Conector recto"/>
        <cdr:cNvCxnSpPr/>
      </cdr:nvCxnSpPr>
      <cdr:spPr>
        <a:xfrm xmlns:a="http://schemas.openxmlformats.org/drawingml/2006/main" flipH="1">
          <a:off x="2736304" y="1476162"/>
          <a:ext cx="936104" cy="252030"/>
        </a:xfrm>
        <a:prstGeom xmlns:a="http://schemas.openxmlformats.org/drawingml/2006/main" prst="line">
          <a:avLst/>
        </a:prstGeom>
        <a:ln xmlns:a="http://schemas.openxmlformats.org/drawingml/2006/main" w="571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0.58949</cdr:x>
      <cdr:y>0.72181</cdr:y>
    </cdr:from>
    <cdr:to>
      <cdr:x>0.66291</cdr:x>
      <cdr:y>0.80384</cdr:y>
    </cdr:to>
    <cdr:sp macro="" textlink="">
      <cdr:nvSpPr>
        <cdr:cNvPr id="18" name="17 CuadroTexto"/>
        <cdr:cNvSpPr txBox="1"/>
      </cdr:nvSpPr>
      <cdr:spPr>
        <a:xfrm xmlns:a="http://schemas.openxmlformats.org/drawingml/2006/main">
          <a:off x="5730981" y="3168352"/>
          <a:ext cx="713755"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C" sz="1800" b="1" dirty="0" smtClean="0">
              <a:solidFill>
                <a:srgbClr val="002060"/>
              </a:solidFill>
            </a:rPr>
            <a:t>2,4%</a:t>
          </a:r>
          <a:endParaRPr lang="es-EC" sz="1100" b="1" dirty="0">
            <a:solidFill>
              <a:srgbClr val="002060"/>
            </a:solidFill>
          </a:endParaRPr>
        </a:p>
      </cdr:txBody>
    </cdr:sp>
  </cdr:relSizeAnchor>
  <cdr:relSizeAnchor xmlns:cdr="http://schemas.openxmlformats.org/drawingml/2006/chartDrawing">
    <cdr:from>
      <cdr:x>0.67535</cdr:x>
      <cdr:y>0.62338</cdr:y>
    </cdr:from>
    <cdr:to>
      <cdr:x>0.74877</cdr:x>
      <cdr:y>0.70541</cdr:y>
    </cdr:to>
    <cdr:sp macro="" textlink="">
      <cdr:nvSpPr>
        <cdr:cNvPr id="19" name="1 CuadroTexto"/>
        <cdr:cNvSpPr txBox="1"/>
      </cdr:nvSpPr>
      <cdr:spPr>
        <a:xfrm xmlns:a="http://schemas.openxmlformats.org/drawingml/2006/main">
          <a:off x="6565692" y="2736304"/>
          <a:ext cx="713755" cy="360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EC" sz="1800" b="1" dirty="0" smtClean="0">
              <a:solidFill>
                <a:srgbClr val="002060"/>
              </a:solidFill>
            </a:rPr>
            <a:t>0,7%</a:t>
          </a:r>
          <a:endParaRPr lang="es-EC" sz="1100" b="1" dirty="0">
            <a:solidFill>
              <a:srgbClr val="002060"/>
            </a:solidFill>
          </a:endParaRPr>
        </a:p>
      </cdr:txBody>
    </cdr:sp>
  </cdr:relSizeAnchor>
  <cdr:relSizeAnchor xmlns:cdr="http://schemas.openxmlformats.org/drawingml/2006/chartDrawing">
    <cdr:from>
      <cdr:x>0.86453</cdr:x>
      <cdr:y>0.53316</cdr:y>
    </cdr:from>
    <cdr:to>
      <cdr:x>0.93795</cdr:x>
      <cdr:y>0.61518</cdr:y>
    </cdr:to>
    <cdr:sp macro="" textlink="">
      <cdr:nvSpPr>
        <cdr:cNvPr id="20" name="1 CuadroTexto"/>
        <cdr:cNvSpPr txBox="1"/>
      </cdr:nvSpPr>
      <cdr:spPr>
        <a:xfrm xmlns:a="http://schemas.openxmlformats.org/drawingml/2006/main">
          <a:off x="8404874" y="2340252"/>
          <a:ext cx="713755" cy="360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EC" sz="1800" b="1" dirty="0" smtClean="0">
              <a:solidFill>
                <a:srgbClr val="002060"/>
              </a:solidFill>
            </a:rPr>
            <a:t>4,4%</a:t>
          </a:r>
          <a:endParaRPr lang="es-EC" sz="1100" b="1" dirty="0">
            <a:solidFill>
              <a:srgbClr val="00206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9F1C4C-558F-419D-A6F2-DD10F953BC06}" type="datetimeFigureOut">
              <a:rPr lang="es-EC" smtClean="0"/>
              <a:t>19/2/2020</a:t>
            </a:fld>
            <a:endParaRPr lang="es-EC"/>
          </a:p>
        </p:txBody>
      </p:sp>
      <p:sp>
        <p:nvSpPr>
          <p:cNvPr id="4" name="3 Marcador de imagen de diapositiva"/>
          <p:cNvSpPr>
            <a:spLocks noGrp="1" noRot="1" noChangeAspect="1"/>
          </p:cNvSpPr>
          <p:nvPr>
            <p:ph type="sldImg" idx="2"/>
          </p:nvPr>
        </p:nvSpPr>
        <p:spPr>
          <a:xfrm>
            <a:off x="728663" y="685800"/>
            <a:ext cx="5400675"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D3AF94-BF65-40B9-AB88-285548B03C93}" type="slidenum">
              <a:rPr lang="es-EC" smtClean="0"/>
              <a:t>‹Nº›</a:t>
            </a:fld>
            <a:endParaRPr lang="es-EC"/>
          </a:p>
        </p:txBody>
      </p:sp>
    </p:spTree>
    <p:extLst>
      <p:ext uri="{BB962C8B-B14F-4D97-AF65-F5344CB8AC3E}">
        <p14:creationId xmlns:p14="http://schemas.microsoft.com/office/powerpoint/2010/main" val="3268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dirty="0" smtClean="0"/>
              <a:t>La recaudación tributaria está a cargo de SRI que es el organismo de control a cargo del cobro de los impuestos de un determinado período, en base a los datos de los contribuyentes.</a:t>
            </a:r>
          </a:p>
          <a:p>
            <a:r>
              <a:rPr lang="es-EC" sz="1200" dirty="0" smtClean="0"/>
              <a:t>El estado busca disminuir las desigualdades y mantener una mayor justicia social que sustente el sistema tributario, por medio del SRI busca incrementar la presión fiscal, priorizando que los impuestos directos respecto a los indirectos y los impuestos progresivos respecto a los impuestos proporcionales y regresivos, también con el fin de reducir la evasión y la elusión tributaria.</a:t>
            </a:r>
          </a:p>
        </p:txBody>
      </p:sp>
      <p:sp>
        <p:nvSpPr>
          <p:cNvPr id="4" name="3 Marcador de número de diapositiva"/>
          <p:cNvSpPr>
            <a:spLocks noGrp="1"/>
          </p:cNvSpPr>
          <p:nvPr>
            <p:ph type="sldNum" sz="quarter" idx="10"/>
          </p:nvPr>
        </p:nvSpPr>
        <p:spPr/>
        <p:txBody>
          <a:bodyPr/>
          <a:lstStyle/>
          <a:p>
            <a:fld id="{4BD3AF94-BF65-40B9-AB88-285548B03C93}" type="slidenum">
              <a:rPr lang="es-EC" smtClean="0"/>
              <a:t>18</a:t>
            </a:fld>
            <a:endParaRPr lang="es-EC"/>
          </a:p>
        </p:txBody>
      </p:sp>
    </p:spTree>
    <p:extLst>
      <p:ext uri="{BB962C8B-B14F-4D97-AF65-F5344CB8AC3E}">
        <p14:creationId xmlns:p14="http://schemas.microsoft.com/office/powerpoint/2010/main" val="3408320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Desde el año 2010 el gobierno</a:t>
            </a:r>
            <a:r>
              <a:rPr lang="es-EC" baseline="0" dirty="0" smtClean="0"/>
              <a:t> estableció una formula para el pago del anticipo del impuesto a la renta, que es un pago anticipado del impuesto a la renta del ejercicio en curso y se lo declara en el mes de abril del año siguiente. </a:t>
            </a:r>
            <a:endParaRPr lang="es-EC" dirty="0"/>
          </a:p>
        </p:txBody>
      </p:sp>
      <p:sp>
        <p:nvSpPr>
          <p:cNvPr id="4" name="3 Marcador de número de diapositiva"/>
          <p:cNvSpPr>
            <a:spLocks noGrp="1"/>
          </p:cNvSpPr>
          <p:nvPr>
            <p:ph type="sldNum" sz="quarter" idx="10"/>
          </p:nvPr>
        </p:nvSpPr>
        <p:spPr/>
        <p:txBody>
          <a:bodyPr/>
          <a:lstStyle/>
          <a:p>
            <a:fld id="{4BD3AF94-BF65-40B9-AB88-285548B03C93}" type="slidenum">
              <a:rPr lang="es-EC" smtClean="0"/>
              <a:t>21</a:t>
            </a:fld>
            <a:endParaRPr lang="es-EC"/>
          </a:p>
        </p:txBody>
      </p:sp>
    </p:spTree>
    <p:extLst>
      <p:ext uri="{BB962C8B-B14F-4D97-AF65-F5344CB8AC3E}">
        <p14:creationId xmlns:p14="http://schemas.microsoft.com/office/powerpoint/2010/main" val="405204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Para el</a:t>
            </a:r>
            <a:r>
              <a:rPr lang="es-EC" baseline="0" dirty="0" smtClean="0"/>
              <a:t> año 2015 el IR recaudado se incremento debido a la contribución directa de sociedad la cual fue en mayor aporte que lo recaudado por personas naturales. </a:t>
            </a:r>
            <a:endParaRPr lang="es-EC" dirty="0"/>
          </a:p>
        </p:txBody>
      </p:sp>
      <p:sp>
        <p:nvSpPr>
          <p:cNvPr id="4" name="3 Marcador de número de diapositiva"/>
          <p:cNvSpPr>
            <a:spLocks noGrp="1"/>
          </p:cNvSpPr>
          <p:nvPr>
            <p:ph type="sldNum" sz="quarter" idx="10"/>
          </p:nvPr>
        </p:nvSpPr>
        <p:spPr/>
        <p:txBody>
          <a:bodyPr/>
          <a:lstStyle/>
          <a:p>
            <a:fld id="{4BD3AF94-BF65-40B9-AB88-285548B03C93}" type="slidenum">
              <a:rPr lang="es-EC" smtClean="0"/>
              <a:t>22</a:t>
            </a:fld>
            <a:endParaRPr lang="es-EC"/>
          </a:p>
        </p:txBody>
      </p:sp>
    </p:spTree>
    <p:extLst>
      <p:ext uri="{BB962C8B-B14F-4D97-AF65-F5344CB8AC3E}">
        <p14:creationId xmlns:p14="http://schemas.microsoft.com/office/powerpoint/2010/main" val="405204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Para el</a:t>
            </a:r>
            <a:r>
              <a:rPr lang="es-EC" baseline="0" dirty="0" smtClean="0"/>
              <a:t> año 2015 el IR recaudado se incremento debido a la contribución directa de sociedad la cual fue en mayor aporte que lo recaudado por personas naturales. </a:t>
            </a:r>
            <a:endParaRPr lang="es-EC" dirty="0"/>
          </a:p>
        </p:txBody>
      </p:sp>
      <p:sp>
        <p:nvSpPr>
          <p:cNvPr id="4" name="3 Marcador de número de diapositiva"/>
          <p:cNvSpPr>
            <a:spLocks noGrp="1"/>
          </p:cNvSpPr>
          <p:nvPr>
            <p:ph type="sldNum" sz="quarter" idx="10"/>
          </p:nvPr>
        </p:nvSpPr>
        <p:spPr/>
        <p:txBody>
          <a:bodyPr/>
          <a:lstStyle/>
          <a:p>
            <a:fld id="{4BD3AF94-BF65-40B9-AB88-285548B03C93}" type="slidenum">
              <a:rPr lang="es-EC" smtClean="0"/>
              <a:t>27</a:t>
            </a:fld>
            <a:endParaRPr lang="es-EC"/>
          </a:p>
        </p:txBody>
      </p:sp>
    </p:spTree>
    <p:extLst>
      <p:ext uri="{BB962C8B-B14F-4D97-AF65-F5344CB8AC3E}">
        <p14:creationId xmlns:p14="http://schemas.microsoft.com/office/powerpoint/2010/main" val="405204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sz="1200" kern="1200" dirty="0" smtClean="0">
                <a:solidFill>
                  <a:schemeClr val="tx1"/>
                </a:solidFill>
                <a:effectLst/>
                <a:latin typeface="+mn-lt"/>
                <a:ea typeface="+mn-ea"/>
                <a:cs typeface="+mn-cs"/>
              </a:rPr>
              <a:t>Está compuesto de la estimación de los Ingresos (venta de petróleo, recaudación de impuestos, entre otros) y de los Gastos (servicio, producción y funcionamiento estatal para educación, salud, vivienda, agricultura, seguridad, transporte, electricidad, entre otros) conforme a las necesidades de los sectores y los programas de desarrollo.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El presupuesto debe estar equilibrado para que no existan presiones que pongan en peligro su estabilidad, es decir los ingresos deben ser iguales a los gasto.</a:t>
            </a:r>
          </a:p>
          <a:p>
            <a:endParaRPr lang="es-EC" dirty="0"/>
          </a:p>
        </p:txBody>
      </p:sp>
      <p:sp>
        <p:nvSpPr>
          <p:cNvPr id="4" name="3 Marcador de número de diapositiva"/>
          <p:cNvSpPr>
            <a:spLocks noGrp="1"/>
          </p:cNvSpPr>
          <p:nvPr>
            <p:ph type="sldNum" sz="quarter" idx="10"/>
          </p:nvPr>
        </p:nvSpPr>
        <p:spPr/>
        <p:txBody>
          <a:bodyPr/>
          <a:lstStyle/>
          <a:p>
            <a:fld id="{4BD3AF94-BF65-40B9-AB88-285548B03C93}" type="slidenum">
              <a:rPr lang="es-EC" smtClean="0"/>
              <a:t>28</a:t>
            </a:fld>
            <a:endParaRPr lang="es-EC"/>
          </a:p>
        </p:txBody>
      </p:sp>
    </p:spTree>
    <p:extLst>
      <p:ext uri="{BB962C8B-B14F-4D97-AF65-F5344CB8AC3E}">
        <p14:creationId xmlns:p14="http://schemas.microsoft.com/office/powerpoint/2010/main" val="778612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200" dirty="0" smtClean="0">
                <a:latin typeface="Times New Roman" panose="02020603050405020304" pitchFamily="18" charset="0"/>
                <a:cs typeface="Times New Roman" panose="02020603050405020304" pitchFamily="18" charset="0"/>
              </a:rPr>
              <a:t>(venta de empresas estatales), </a:t>
            </a:r>
            <a:endParaRPr lang="es-EC" dirty="0" smtClean="0"/>
          </a:p>
          <a:p>
            <a:endParaRPr lang="es-EC" dirty="0"/>
          </a:p>
        </p:txBody>
      </p:sp>
      <p:sp>
        <p:nvSpPr>
          <p:cNvPr id="4" name="3 Marcador de número de diapositiva"/>
          <p:cNvSpPr>
            <a:spLocks noGrp="1"/>
          </p:cNvSpPr>
          <p:nvPr>
            <p:ph type="sldNum" sz="quarter" idx="10"/>
          </p:nvPr>
        </p:nvSpPr>
        <p:spPr/>
        <p:txBody>
          <a:bodyPr/>
          <a:lstStyle/>
          <a:p>
            <a:fld id="{4BD3AF94-BF65-40B9-AB88-285548B03C93}" type="slidenum">
              <a:rPr lang="es-EC" smtClean="0"/>
              <a:t>29</a:t>
            </a:fld>
            <a:endParaRPr lang="es-EC"/>
          </a:p>
        </p:txBody>
      </p:sp>
    </p:spTree>
    <p:extLst>
      <p:ext uri="{BB962C8B-B14F-4D97-AF65-F5344CB8AC3E}">
        <p14:creationId xmlns:p14="http://schemas.microsoft.com/office/powerpoint/2010/main" val="1710014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smtClean="0"/>
          </a:p>
        </p:txBody>
      </p:sp>
      <p:sp>
        <p:nvSpPr>
          <p:cNvPr id="4" name="3 Marcador de número de diapositiva"/>
          <p:cNvSpPr>
            <a:spLocks noGrp="1"/>
          </p:cNvSpPr>
          <p:nvPr>
            <p:ph type="sldNum" sz="quarter" idx="10"/>
          </p:nvPr>
        </p:nvSpPr>
        <p:spPr/>
        <p:txBody>
          <a:bodyPr/>
          <a:lstStyle/>
          <a:p>
            <a:fld id="{4BD3AF94-BF65-40B9-AB88-285548B03C93}" type="slidenum">
              <a:rPr lang="es-EC" smtClean="0"/>
              <a:t>32</a:t>
            </a:fld>
            <a:endParaRPr lang="es-EC"/>
          </a:p>
        </p:txBody>
      </p:sp>
    </p:spTree>
    <p:extLst>
      <p:ext uri="{BB962C8B-B14F-4D97-AF65-F5344CB8AC3E}">
        <p14:creationId xmlns:p14="http://schemas.microsoft.com/office/powerpoint/2010/main" val="1727439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effectLst/>
                <a:latin typeface="+mn-lt"/>
                <a:ea typeface="+mn-ea"/>
                <a:cs typeface="+mn-cs"/>
              </a:rPr>
              <a:t>La presión tributaria, es un indicador que permite al Estado tomar decisiones, aplicar políticas fiscales. Este indicador relaciona los ingresos tributarios y el Producto Interno Bruto (PIB), sin considerar las contribuciones a la seguridad social. </a:t>
            </a:r>
          </a:p>
        </p:txBody>
      </p:sp>
      <p:sp>
        <p:nvSpPr>
          <p:cNvPr id="4" name="3 Marcador de número de diapositiva"/>
          <p:cNvSpPr>
            <a:spLocks noGrp="1"/>
          </p:cNvSpPr>
          <p:nvPr>
            <p:ph type="sldNum" sz="quarter" idx="10"/>
          </p:nvPr>
        </p:nvSpPr>
        <p:spPr/>
        <p:txBody>
          <a:bodyPr/>
          <a:lstStyle/>
          <a:p>
            <a:fld id="{4BD3AF94-BF65-40B9-AB88-285548B03C93}" type="slidenum">
              <a:rPr lang="es-EC" smtClean="0"/>
              <a:t>33</a:t>
            </a:fld>
            <a:endParaRPr lang="es-EC"/>
          </a:p>
        </p:txBody>
      </p:sp>
    </p:spTree>
    <p:extLst>
      <p:ext uri="{BB962C8B-B14F-4D97-AF65-F5344CB8AC3E}">
        <p14:creationId xmlns:p14="http://schemas.microsoft.com/office/powerpoint/2010/main" val="2620266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smtClean="0"/>
          </a:p>
        </p:txBody>
      </p:sp>
      <p:sp>
        <p:nvSpPr>
          <p:cNvPr id="4" name="3 Marcador de número de diapositiva"/>
          <p:cNvSpPr>
            <a:spLocks noGrp="1"/>
          </p:cNvSpPr>
          <p:nvPr>
            <p:ph type="sldNum" sz="quarter" idx="10"/>
          </p:nvPr>
        </p:nvSpPr>
        <p:spPr/>
        <p:txBody>
          <a:bodyPr/>
          <a:lstStyle/>
          <a:p>
            <a:fld id="{4BD3AF94-BF65-40B9-AB88-285548B03C93}" type="slidenum">
              <a:rPr lang="es-EC" smtClean="0"/>
              <a:t>35</a:t>
            </a:fld>
            <a:endParaRPr lang="es-EC"/>
          </a:p>
        </p:txBody>
      </p:sp>
    </p:spTree>
    <p:extLst>
      <p:ext uri="{BB962C8B-B14F-4D97-AF65-F5344CB8AC3E}">
        <p14:creationId xmlns:p14="http://schemas.microsoft.com/office/powerpoint/2010/main" val="1727439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Title 8"/>
          <p:cNvSpPr>
            <a:spLocks noGrp="1"/>
          </p:cNvSpPr>
          <p:nvPr>
            <p:ph type="ctrTitle"/>
          </p:nvPr>
        </p:nvSpPr>
        <p:spPr>
          <a:xfrm>
            <a:off x="630079" y="1371600"/>
            <a:ext cx="9274759"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630079" y="3228536"/>
            <a:ext cx="9278360"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7F1C8563-E5FF-4385-A754-1FDA9EFBF10B}" type="datetimeFigureOut">
              <a:rPr lang="es-EC" smtClean="0"/>
              <a:t>19/2/2020</a:t>
            </a:fld>
            <a:endParaRPr lang="es-EC"/>
          </a:p>
        </p:txBody>
      </p:sp>
      <p:sp>
        <p:nvSpPr>
          <p:cNvPr id="19" name="Footer Placeholder 18"/>
          <p:cNvSpPr>
            <a:spLocks noGrp="1"/>
          </p:cNvSpPr>
          <p:nvPr>
            <p:ph type="ftr" sz="quarter" idx="11"/>
          </p:nvPr>
        </p:nvSpPr>
        <p:spPr/>
        <p:txBody>
          <a:bodyPr/>
          <a:lstStyle/>
          <a:p>
            <a:endParaRPr lang="es-EC"/>
          </a:p>
        </p:txBody>
      </p:sp>
      <p:sp>
        <p:nvSpPr>
          <p:cNvPr id="27" name="Slide Number Placeholder 26"/>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7F1C8563-E5FF-4385-A754-1FDA9EFBF10B}" type="datetimeFigureOut">
              <a:rPr lang="es-EC" smtClean="0"/>
              <a:t>19/2/2020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79" y="914402"/>
            <a:ext cx="2430304"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540067" y="914402"/>
            <a:ext cx="7110889"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7F1C8563-E5FF-4385-A754-1FDA9EFBF10B}" type="datetimeFigureOut">
              <a:rPr lang="es-EC" smtClean="0"/>
              <a:t>19/2/2020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7F1C8563-E5FF-4385-A754-1FDA9EFBF10B}" type="datetimeFigureOut">
              <a:rPr lang="es-EC" smtClean="0"/>
              <a:t>19/2/2020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6478" y="1316736"/>
            <a:ext cx="9181148"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626478" y="2704664"/>
            <a:ext cx="9181148"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7F1C8563-E5FF-4385-A754-1FDA9EFBF10B}" type="datetimeFigureOut">
              <a:rPr lang="es-EC" smtClean="0"/>
              <a:t>19/2/2020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540069" y="704089"/>
            <a:ext cx="9721215"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540068" y="1920085"/>
            <a:ext cx="4770596"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5490686" y="1920085"/>
            <a:ext cx="4770596"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7F1C8563-E5FF-4385-A754-1FDA9EFBF10B}" type="datetimeFigureOut">
              <a:rPr lang="es-EC" smtClean="0"/>
              <a:t>19/2/2020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40069" y="704089"/>
            <a:ext cx="9721215"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40068" y="1855248"/>
            <a:ext cx="4772472"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5486937" y="1859759"/>
            <a:ext cx="4774346"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540068" y="2514600"/>
            <a:ext cx="4772472"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5486937" y="2514600"/>
            <a:ext cx="4774346"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7F1C8563-E5FF-4385-A754-1FDA9EFBF10B}" type="datetimeFigureOut">
              <a:rPr lang="es-EC" smtClean="0"/>
              <a:t>19/2/2020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40068" y="704089"/>
            <a:ext cx="9811226"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7F1C8563-E5FF-4385-A754-1FDA9EFBF10B}" type="datetimeFigureOut">
              <a:rPr lang="es-EC" smtClean="0"/>
              <a:t>19/2/2020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C8563-E5FF-4385-A754-1FDA9EFBF10B}" type="datetimeFigureOut">
              <a:rPr lang="es-EC" smtClean="0"/>
              <a:t>19/2/2020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0101" y="514352"/>
            <a:ext cx="3240405"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810101" y="1676400"/>
            <a:ext cx="3240405"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4223030" y="1676400"/>
            <a:ext cx="6038255"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7F1C8563-E5FF-4385-A754-1FDA9EFBF10B}" type="datetimeFigureOut">
              <a:rPr lang="es-EC" smtClean="0"/>
              <a:t>19/2/2020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0FA80F5-3F36-4168-9AB7-5D53C0643FB6}"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739546" y="1108077"/>
            <a:ext cx="6210776"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9454884" y="5359769"/>
            <a:ext cx="183623"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20090" y="1176997"/>
            <a:ext cx="2613927"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720090" y="2828785"/>
            <a:ext cx="2610326"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7F1C8563-E5FF-4385-A754-1FDA9EFBF10B}" type="datetimeFigureOut">
              <a:rPr lang="es-EC" smtClean="0"/>
              <a:t>19/2/2020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a:xfrm>
            <a:off x="9541193" y="6356352"/>
            <a:ext cx="720090" cy="365125"/>
          </a:xfrm>
        </p:spPr>
        <p:txBody>
          <a:bodyPr/>
          <a:lstStyle/>
          <a:p>
            <a:fld id="{20FA80F5-3F36-4168-9AB7-5D53C0643FB6}" type="slidenum">
              <a:rPr lang="es-EC" smtClean="0"/>
              <a:t>‹Nº›</a:t>
            </a:fld>
            <a:endParaRPr lang="es-EC"/>
          </a:p>
        </p:txBody>
      </p:sp>
      <p:sp>
        <p:nvSpPr>
          <p:cNvPr id="3" name="Picture Placeholder 2"/>
          <p:cNvSpPr>
            <a:spLocks noGrp="1"/>
          </p:cNvSpPr>
          <p:nvPr>
            <p:ph type="pic" idx="1"/>
          </p:nvPr>
        </p:nvSpPr>
        <p:spPr>
          <a:xfrm rot="420000">
            <a:off x="4117593" y="1199517"/>
            <a:ext cx="5454682"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11252" y="5816600"/>
            <a:ext cx="10823854"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175648" y="6219827"/>
            <a:ext cx="5625703"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11252" y="-7144"/>
            <a:ext cx="10823854"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175648" y="-7143"/>
            <a:ext cx="5625703"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40069" y="704089"/>
            <a:ext cx="9721215"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540069" y="1935480"/>
            <a:ext cx="9721215"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540067" y="6356352"/>
            <a:ext cx="2520315"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1C8563-E5FF-4385-A754-1FDA9EFBF10B}" type="datetimeFigureOut">
              <a:rPr lang="es-EC" smtClean="0"/>
              <a:t>19/2/2020</a:t>
            </a:fld>
            <a:endParaRPr lang="es-EC"/>
          </a:p>
        </p:txBody>
      </p:sp>
      <p:sp>
        <p:nvSpPr>
          <p:cNvPr id="22" name="Footer Placeholder 21"/>
          <p:cNvSpPr>
            <a:spLocks noGrp="1"/>
          </p:cNvSpPr>
          <p:nvPr>
            <p:ph type="ftr" sz="quarter" idx="3"/>
          </p:nvPr>
        </p:nvSpPr>
        <p:spPr>
          <a:xfrm>
            <a:off x="3150394" y="6356352"/>
            <a:ext cx="3960495"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C"/>
          </a:p>
        </p:txBody>
      </p:sp>
      <p:sp>
        <p:nvSpPr>
          <p:cNvPr id="18" name="Slide Number Placeholder 17"/>
          <p:cNvSpPr>
            <a:spLocks noGrp="1"/>
          </p:cNvSpPr>
          <p:nvPr>
            <p:ph type="sldNum" sz="quarter" idx="4"/>
          </p:nvPr>
        </p:nvSpPr>
        <p:spPr>
          <a:xfrm>
            <a:off x="9361170" y="6356352"/>
            <a:ext cx="900113"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FA80F5-3F36-4168-9AB7-5D53C0643FB6}" type="slidenum">
              <a:rPr lang="es-EC" smtClean="0"/>
              <a:t>‹Nº›</a:t>
            </a:fld>
            <a:endParaRPr lang="es-EC"/>
          </a:p>
        </p:txBody>
      </p:sp>
      <p:grpSp>
        <p:nvGrpSpPr>
          <p:cNvPr id="2" name="Group 1"/>
          <p:cNvGrpSpPr/>
          <p:nvPr/>
        </p:nvGrpSpPr>
        <p:grpSpPr>
          <a:xfrm>
            <a:off x="-22463" y="202408"/>
            <a:ext cx="10844522"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texto"/>
          <p:cNvSpPr>
            <a:spLocks noGrp="1"/>
          </p:cNvSpPr>
          <p:nvPr>
            <p:ph type="body" idx="1"/>
          </p:nvPr>
        </p:nvSpPr>
        <p:spPr>
          <a:xfrm>
            <a:off x="626477" y="2194560"/>
            <a:ext cx="9814757" cy="4402792"/>
          </a:xfrm>
        </p:spPr>
        <p:txBody>
          <a:bodyPr>
            <a:normAutofit/>
          </a:bodyPr>
          <a:lstStyle/>
          <a:p>
            <a:pPr algn="ctr"/>
            <a:r>
              <a:rPr lang="es-EC" sz="2400" dirty="0">
                <a:latin typeface="Arial" panose="020B0604020202020204" pitchFamily="34" charset="0"/>
                <a:cs typeface="Arial" panose="020B0604020202020204" pitchFamily="34" charset="0"/>
              </a:rPr>
              <a:t>TRABAJO DE TITULACIÓN, PREVIO A LA OBTENCIÓN DEL TÍTULO DE </a:t>
            </a:r>
            <a:r>
              <a:rPr lang="es-EC" sz="2400" dirty="0" smtClean="0">
                <a:latin typeface="Arial" panose="020B0604020202020204" pitchFamily="34" charset="0"/>
                <a:cs typeface="Arial" panose="020B0604020202020204" pitchFamily="34" charset="0"/>
              </a:rPr>
              <a:t>INGENIERA EN FINANZAS, CONTADORA PÚBLICA-AUDITORA</a:t>
            </a:r>
            <a:r>
              <a:rPr lang="es-EC" sz="2400" dirty="0">
                <a:latin typeface="Arial" panose="020B0604020202020204" pitchFamily="34" charset="0"/>
                <a:cs typeface="Arial" panose="020B0604020202020204" pitchFamily="34" charset="0"/>
              </a:rPr>
              <a:t/>
            </a:r>
            <a:br>
              <a:rPr lang="es-EC" sz="2400" dirty="0">
                <a:latin typeface="Arial" panose="020B0604020202020204" pitchFamily="34" charset="0"/>
                <a:cs typeface="Arial" panose="020B0604020202020204" pitchFamily="34" charset="0"/>
              </a:rPr>
            </a:br>
            <a:r>
              <a:rPr lang="es-EC" sz="2400" dirty="0">
                <a:latin typeface="Arial" panose="020B0604020202020204" pitchFamily="34" charset="0"/>
                <a:cs typeface="Arial" panose="020B0604020202020204" pitchFamily="34" charset="0"/>
              </a:rPr>
              <a:t>  </a:t>
            </a:r>
            <a:br>
              <a:rPr lang="es-EC" sz="2400" dirty="0">
                <a:latin typeface="Arial" panose="020B0604020202020204" pitchFamily="34" charset="0"/>
                <a:cs typeface="Arial" panose="020B0604020202020204" pitchFamily="34" charset="0"/>
              </a:rPr>
            </a:br>
            <a:r>
              <a:rPr lang="es-ES" sz="2400" b="1" dirty="0" smtClean="0">
                <a:latin typeface="Arial" panose="020B0604020202020204" pitchFamily="34" charset="0"/>
                <a:cs typeface="Arial" panose="020B0604020202020204" pitchFamily="34" charset="0"/>
              </a:rPr>
              <a:t>“INCIDENCIA DE </a:t>
            </a:r>
            <a:r>
              <a:rPr lang="es-ES" sz="2400" b="1" smtClean="0">
                <a:latin typeface="Arial" panose="020B0604020202020204" pitchFamily="34" charset="0"/>
                <a:cs typeface="Arial" panose="020B0604020202020204" pitchFamily="34" charset="0"/>
              </a:rPr>
              <a:t>LA </a:t>
            </a:r>
            <a:r>
              <a:rPr lang="es-ES" sz="2400" b="1" smtClean="0">
                <a:latin typeface="Arial" panose="020B0604020202020204" pitchFamily="34" charset="0"/>
                <a:cs typeface="Arial" panose="020B0604020202020204" pitchFamily="34" charset="0"/>
              </a:rPr>
              <a:t>RECAUDACIÓN </a:t>
            </a:r>
            <a:r>
              <a:rPr lang="es-ES" sz="2400" b="1" dirty="0" smtClean="0">
                <a:latin typeface="Arial" panose="020B0604020202020204" pitchFamily="34" charset="0"/>
                <a:cs typeface="Arial" panose="020B0604020202020204" pitchFamily="34" charset="0"/>
              </a:rPr>
              <a:t>TRIBUTARIA DEL IMPUESTO A LA RENTA EN EL PIB DEL ECUADOR </a:t>
            </a:r>
            <a:r>
              <a:rPr lang="es-ES" sz="2400" b="1" dirty="0" smtClean="0">
                <a:latin typeface="Arial" panose="020B0604020202020204" pitchFamily="34" charset="0"/>
                <a:cs typeface="Arial" panose="020B0604020202020204" pitchFamily="34" charset="0"/>
              </a:rPr>
              <a:t>PERÍODO </a:t>
            </a:r>
            <a:r>
              <a:rPr lang="es-ES" sz="2400" b="1" dirty="0" smtClean="0">
                <a:latin typeface="Arial" panose="020B0604020202020204" pitchFamily="34" charset="0"/>
                <a:cs typeface="Arial" panose="020B0604020202020204" pitchFamily="34" charset="0"/>
              </a:rPr>
              <a:t>2010-2018”</a:t>
            </a:r>
            <a:endParaRPr lang="es-ES" sz="2400" b="1" dirty="0">
              <a:latin typeface="Arial" panose="020B0604020202020204" pitchFamily="34" charset="0"/>
              <a:cs typeface="Arial" panose="020B0604020202020204" pitchFamily="34" charset="0"/>
            </a:endParaRPr>
          </a:p>
          <a:p>
            <a:pPr algn="ctr"/>
            <a:r>
              <a:rPr lang="es-EC" sz="2400" dirty="0">
                <a:latin typeface="Arial" panose="020B0604020202020204" pitchFamily="34" charset="0"/>
                <a:cs typeface="Arial" panose="020B0604020202020204" pitchFamily="34" charset="0"/>
              </a:rPr>
              <a:t> </a:t>
            </a:r>
            <a:br>
              <a:rPr lang="es-EC" sz="2400" dirty="0">
                <a:latin typeface="Arial" panose="020B0604020202020204" pitchFamily="34" charset="0"/>
                <a:cs typeface="Arial" panose="020B0604020202020204" pitchFamily="34" charset="0"/>
              </a:rPr>
            </a:br>
            <a:r>
              <a:rPr lang="es-EC" sz="2400" b="1" dirty="0" smtClean="0">
                <a:latin typeface="Arial" panose="020B0604020202020204" pitchFamily="34" charset="0"/>
                <a:cs typeface="Arial" panose="020B0604020202020204" pitchFamily="34" charset="0"/>
              </a:rPr>
              <a:t>AUTORA: </a:t>
            </a:r>
            <a:r>
              <a:rPr lang="es-EC" sz="2400" dirty="0" smtClean="0">
                <a:latin typeface="Arial" panose="020B0604020202020204" pitchFamily="34" charset="0"/>
                <a:cs typeface="Arial" panose="020B0604020202020204" pitchFamily="34" charset="0"/>
              </a:rPr>
              <a:t>CORDERO LANDÁZURI KATHERINE CARLA</a:t>
            </a:r>
            <a:r>
              <a:rPr lang="es-EC" sz="2400" dirty="0">
                <a:latin typeface="Arial" panose="020B0604020202020204" pitchFamily="34" charset="0"/>
                <a:cs typeface="Arial" panose="020B0604020202020204" pitchFamily="34" charset="0"/>
              </a:rPr>
              <a:t/>
            </a:r>
            <a:br>
              <a:rPr lang="es-EC" sz="2400" dirty="0">
                <a:latin typeface="Arial" panose="020B0604020202020204" pitchFamily="34" charset="0"/>
                <a:cs typeface="Arial" panose="020B0604020202020204" pitchFamily="34" charset="0"/>
              </a:rPr>
            </a:br>
            <a:r>
              <a:rPr lang="es-EC" sz="2400" dirty="0">
                <a:latin typeface="Arial" panose="020B0604020202020204" pitchFamily="34" charset="0"/>
                <a:cs typeface="Arial" panose="020B0604020202020204" pitchFamily="34" charset="0"/>
              </a:rPr>
              <a:t> </a:t>
            </a:r>
            <a:br>
              <a:rPr lang="es-EC" sz="2400" dirty="0">
                <a:latin typeface="Arial" panose="020B0604020202020204" pitchFamily="34" charset="0"/>
                <a:cs typeface="Arial" panose="020B0604020202020204" pitchFamily="34" charset="0"/>
              </a:rPr>
            </a:br>
            <a:r>
              <a:rPr lang="es-EC" sz="2400" b="1" dirty="0">
                <a:latin typeface="Arial" panose="020B0604020202020204" pitchFamily="34" charset="0"/>
                <a:cs typeface="Arial" panose="020B0604020202020204" pitchFamily="34" charset="0"/>
              </a:rPr>
              <a:t>DIRECTOR: </a:t>
            </a:r>
            <a:r>
              <a:rPr lang="es-EC" sz="2400" dirty="0" smtClean="0">
                <a:latin typeface="Arial" panose="020B0604020202020204" pitchFamily="34" charset="0"/>
                <a:cs typeface="Arial" panose="020B0604020202020204" pitchFamily="34" charset="0"/>
              </a:rPr>
              <a:t>ING. </a:t>
            </a:r>
            <a:r>
              <a:rPr lang="es-EC" sz="2400" dirty="0" smtClean="0">
                <a:latin typeface="Arial" panose="020B0604020202020204" pitchFamily="34" charset="0"/>
                <a:cs typeface="Arial" panose="020B0604020202020204" pitchFamily="34" charset="0"/>
              </a:rPr>
              <a:t>ALVEAR SIZA GUILLERMO STALIN. Ms</a:t>
            </a:r>
            <a:r>
              <a:rPr lang="es-EC" sz="2400" dirty="0" smtClean="0">
                <a:latin typeface="Arial" panose="020B0604020202020204" pitchFamily="34" charset="0"/>
                <a:cs typeface="Arial" panose="020B0604020202020204" pitchFamily="34" charset="0"/>
              </a:rPr>
              <a:t>.</a:t>
            </a:r>
          </a:p>
          <a:p>
            <a:pPr algn="ctr"/>
            <a:endParaRPr lang="es-EC" sz="2400" dirty="0">
              <a:latin typeface="Arial" panose="020B0604020202020204" pitchFamily="34" charset="0"/>
              <a:cs typeface="Arial" panose="020B0604020202020204" pitchFamily="34" charset="0"/>
            </a:endParaRPr>
          </a:p>
          <a:p>
            <a:pPr algn="ctr"/>
            <a:r>
              <a:rPr lang="es-EC" sz="2400" dirty="0" smtClean="0">
                <a:latin typeface="Arial" panose="020B0604020202020204" pitchFamily="34" charset="0"/>
                <a:cs typeface="Arial" panose="020B0604020202020204" pitchFamily="34" charset="0"/>
              </a:rPr>
              <a:t>SANGOLQUI, 2020</a:t>
            </a:r>
            <a:endParaRPr lang="es-EC" sz="2400" dirty="0">
              <a:latin typeface="Arial" panose="020B0604020202020204" pitchFamily="34" charset="0"/>
              <a:cs typeface="Arial" panose="020B0604020202020204" pitchFamily="34" charset="0"/>
            </a:endParaRPr>
          </a:p>
          <a:p>
            <a:endParaRPr lang="es-EC" dirty="0"/>
          </a:p>
        </p:txBody>
      </p:sp>
      <p:pic>
        <p:nvPicPr>
          <p:cNvPr id="8" name="Imagen 8">
            <a:extLst>
              <a:ext uri="{FF2B5EF4-FFF2-40B4-BE49-F238E27FC236}">
                <a16:creationId xmlns:a16="http://schemas.microsoft.com/office/drawing/2014/main" xmlns="" id="{93A7452C-718C-4049-9078-F6D3301308D1}"/>
              </a:ext>
            </a:extLst>
          </p:cNvPr>
          <p:cNvPicPr/>
          <p:nvPr/>
        </p:nvPicPr>
        <p:blipFill rotWithShape="1">
          <a:blip r:embed="rId2"/>
          <a:srcRect l="2657" t="10353" r="1982" b="9434"/>
          <a:stretch/>
        </p:blipFill>
        <p:spPr>
          <a:xfrm>
            <a:off x="2266209" y="182880"/>
            <a:ext cx="6268936" cy="15179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68870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131" y="332656"/>
            <a:ext cx="9721215" cy="1143000"/>
          </a:xfrm>
        </p:spPr>
        <p:txBody>
          <a:bodyPr>
            <a:normAutofit/>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Teoría Política Fiscal</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68503609"/>
              </p:ext>
            </p:extLst>
          </p:nvPr>
        </p:nvGraphicFramePr>
        <p:xfrm>
          <a:off x="1440235" y="1772816"/>
          <a:ext cx="9073703"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216099" y="6313090"/>
            <a:ext cx="2016224" cy="369332"/>
          </a:xfrm>
          <a:prstGeom prst="rect">
            <a:avLst/>
          </a:prstGeom>
          <a:noFill/>
        </p:spPr>
        <p:txBody>
          <a:bodyPr wrap="square" rtlCol="0">
            <a:spAutoFit/>
          </a:bodyPr>
          <a:lstStyle/>
          <a:p>
            <a:r>
              <a:rPr lang="es-EC" dirty="0" smtClean="0"/>
              <a:t>Carrasco (2012)</a:t>
            </a:r>
            <a:endParaRPr lang="es-EC" dirty="0"/>
          </a:p>
        </p:txBody>
      </p:sp>
    </p:spTree>
    <p:extLst>
      <p:ext uri="{BB962C8B-B14F-4D97-AF65-F5344CB8AC3E}">
        <p14:creationId xmlns:p14="http://schemas.microsoft.com/office/powerpoint/2010/main" val="1674457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13 Marcador de contenido"/>
          <p:cNvGraphicFramePr>
            <a:graphicFrameLocks noGrp="1"/>
          </p:cNvGraphicFramePr>
          <p:nvPr>
            <p:ph sz="quarter" idx="2"/>
            <p:extLst>
              <p:ext uri="{D42A27DB-BD31-4B8C-83A1-F6EECF244321}">
                <p14:modId xmlns:p14="http://schemas.microsoft.com/office/powerpoint/2010/main" val="1357462692"/>
              </p:ext>
            </p:extLst>
          </p:nvPr>
        </p:nvGraphicFramePr>
        <p:xfrm>
          <a:off x="792163" y="1628775"/>
          <a:ext cx="4519612" cy="4732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14 Marcador de contenido"/>
          <p:cNvGraphicFramePr>
            <a:graphicFrameLocks noGrp="1"/>
          </p:cNvGraphicFramePr>
          <p:nvPr>
            <p:ph sz="quarter" idx="4"/>
            <p:extLst>
              <p:ext uri="{D42A27DB-BD31-4B8C-83A1-F6EECF244321}">
                <p14:modId xmlns:p14="http://schemas.microsoft.com/office/powerpoint/2010/main" val="3946417374"/>
              </p:ext>
            </p:extLst>
          </p:nvPr>
        </p:nvGraphicFramePr>
        <p:xfrm>
          <a:off x="5688707" y="1628800"/>
          <a:ext cx="4450779" cy="4732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1 Título"/>
          <p:cNvSpPr>
            <a:spLocks noGrp="1"/>
          </p:cNvSpPr>
          <p:nvPr>
            <p:ph type="body" idx="1"/>
          </p:nvPr>
        </p:nvSpPr>
        <p:spPr>
          <a:xfrm>
            <a:off x="576139" y="764704"/>
            <a:ext cx="4772472" cy="659352"/>
          </a:xfrm>
        </p:spPr>
        <p:txBody>
          <a:bodyPr>
            <a:noAutofit/>
          </a:bodyPr>
          <a:lstStyle/>
          <a:p>
            <a:pPr algn="ctr"/>
            <a:r>
              <a:rPr lang="es-EC" sz="2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panose="020B0604020202020204" pitchFamily="34" charset="0"/>
                <a:cs typeface="Arial" panose="020B0604020202020204" pitchFamily="34" charset="0"/>
              </a:rPr>
              <a:t>Teoría de la Imposición Tributaria</a:t>
            </a:r>
            <a:endParaRPr lang="es-EC" sz="2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panose="020B0604020202020204" pitchFamily="34" charset="0"/>
              <a:cs typeface="Arial" panose="020B0604020202020204" pitchFamily="34" charset="0"/>
            </a:endParaRPr>
          </a:p>
        </p:txBody>
      </p:sp>
      <p:sp>
        <p:nvSpPr>
          <p:cNvPr id="13" name="1 Título"/>
          <p:cNvSpPr>
            <a:spLocks noGrp="1"/>
          </p:cNvSpPr>
          <p:nvPr>
            <p:ph type="body" sz="half" idx="3"/>
          </p:nvPr>
        </p:nvSpPr>
        <p:spPr>
          <a:xfrm>
            <a:off x="6048747" y="764704"/>
            <a:ext cx="4054266" cy="654843"/>
          </a:xfrm>
        </p:spPr>
        <p:txBody>
          <a:bodyPr>
            <a:noAutofit/>
          </a:bodyPr>
          <a:lstStyle/>
          <a:p>
            <a:pPr algn="ctr"/>
            <a:r>
              <a:rPr lang="es-EC" sz="2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panose="020B0604020202020204" pitchFamily="34" charset="0"/>
                <a:cs typeface="Arial" panose="020B0604020202020204" pitchFamily="34" charset="0"/>
              </a:rPr>
              <a:t>Teoría de la Cultura Tributaria</a:t>
            </a:r>
            <a:endParaRPr lang="es-EC" sz="2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panose="020B0604020202020204" pitchFamily="34" charset="0"/>
              <a:cs typeface="Arial" panose="020B0604020202020204" pitchFamily="34" charset="0"/>
            </a:endParaRPr>
          </a:p>
        </p:txBody>
      </p:sp>
      <p:sp>
        <p:nvSpPr>
          <p:cNvPr id="16" name="15 CuadroTexto"/>
          <p:cNvSpPr txBox="1"/>
          <p:nvPr/>
        </p:nvSpPr>
        <p:spPr>
          <a:xfrm>
            <a:off x="2016299" y="6309320"/>
            <a:ext cx="2016224" cy="369332"/>
          </a:xfrm>
          <a:prstGeom prst="rect">
            <a:avLst/>
          </a:prstGeom>
          <a:noFill/>
        </p:spPr>
        <p:txBody>
          <a:bodyPr wrap="square" rtlCol="0">
            <a:spAutoFit/>
          </a:bodyPr>
          <a:lstStyle/>
          <a:p>
            <a:r>
              <a:rPr lang="es-EC" dirty="0" smtClean="0"/>
              <a:t>Altamirano (2010)</a:t>
            </a:r>
            <a:endParaRPr lang="es-EC" dirty="0"/>
          </a:p>
        </p:txBody>
      </p:sp>
      <p:sp>
        <p:nvSpPr>
          <p:cNvPr id="17" name="16 CuadroTexto"/>
          <p:cNvSpPr txBox="1"/>
          <p:nvPr/>
        </p:nvSpPr>
        <p:spPr>
          <a:xfrm>
            <a:off x="6840835" y="6309320"/>
            <a:ext cx="2016224" cy="369332"/>
          </a:xfrm>
          <a:prstGeom prst="rect">
            <a:avLst/>
          </a:prstGeom>
          <a:noFill/>
        </p:spPr>
        <p:txBody>
          <a:bodyPr wrap="square" rtlCol="0">
            <a:spAutoFit/>
          </a:bodyPr>
          <a:lstStyle/>
          <a:p>
            <a:r>
              <a:rPr lang="es-EC" dirty="0" smtClean="0"/>
              <a:t>Carrasco (2012)</a:t>
            </a:r>
            <a:endParaRPr lang="es-EC" dirty="0"/>
          </a:p>
        </p:txBody>
      </p:sp>
    </p:spTree>
    <p:extLst>
      <p:ext uri="{BB962C8B-B14F-4D97-AF65-F5344CB8AC3E}">
        <p14:creationId xmlns:p14="http://schemas.microsoft.com/office/powerpoint/2010/main" val="1877605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131" y="332656"/>
            <a:ext cx="9721215" cy="1143000"/>
          </a:xfrm>
        </p:spPr>
        <p:txBody>
          <a:bodyPr>
            <a:normAutofit/>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MARCO METODOLÓGICO</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71599094"/>
              </p:ext>
            </p:extLst>
          </p:nvPr>
        </p:nvGraphicFramePr>
        <p:xfrm>
          <a:off x="539750" y="1935163"/>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4339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ctrTitle"/>
          </p:nvPr>
        </p:nvSpPr>
        <p:spPr>
          <a:xfrm>
            <a:off x="1584252" y="2276872"/>
            <a:ext cx="8064896" cy="1828800"/>
          </a:xfrm>
        </p:spPr>
        <p:txBody>
          <a:bodyPr>
            <a:normAutofit fontScale="90000"/>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ANALISIS E INTERPRETACIÓN DE RESULTADOS</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4123717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131" y="548680"/>
            <a:ext cx="9721215" cy="866360"/>
          </a:xfrm>
        </p:spPr>
        <p:txBody>
          <a:bodyPr/>
          <a:lstStyle/>
          <a:p>
            <a:pPr algn="ctr"/>
            <a:r>
              <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rPr>
              <a:t>ESTRUCTURA TRIBUTARIA</a:t>
            </a:r>
          </a:p>
        </p:txBody>
      </p:sp>
      <p:graphicFrame>
        <p:nvGraphicFramePr>
          <p:cNvPr id="5" name="4 Marcador de contenido"/>
          <p:cNvGraphicFramePr>
            <a:graphicFrameLocks noGrp="1"/>
          </p:cNvGraphicFramePr>
          <p:nvPr>
            <p:ph sz="half" idx="1"/>
            <p:extLst>
              <p:ext uri="{D42A27DB-BD31-4B8C-83A1-F6EECF244321}">
                <p14:modId xmlns:p14="http://schemas.microsoft.com/office/powerpoint/2010/main" val="4233422417"/>
              </p:ext>
            </p:extLst>
          </p:nvPr>
        </p:nvGraphicFramePr>
        <p:xfrm>
          <a:off x="648147" y="1628800"/>
          <a:ext cx="4770439" cy="4433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Marcador de contenido"/>
          <p:cNvGraphicFramePr>
            <a:graphicFrameLocks noGrp="1"/>
          </p:cNvGraphicFramePr>
          <p:nvPr>
            <p:ph sz="half" idx="2"/>
            <p:extLst>
              <p:ext uri="{D42A27DB-BD31-4B8C-83A1-F6EECF244321}">
                <p14:modId xmlns:p14="http://schemas.microsoft.com/office/powerpoint/2010/main" val="156699084"/>
              </p:ext>
            </p:extLst>
          </p:nvPr>
        </p:nvGraphicFramePr>
        <p:xfrm>
          <a:off x="5904731" y="1556792"/>
          <a:ext cx="4194373" cy="44338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96632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b="9016"/>
          <a:stretch/>
        </p:blipFill>
        <p:spPr bwMode="auto">
          <a:xfrm>
            <a:off x="1368227" y="1412776"/>
            <a:ext cx="4293076" cy="50405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23" name="1 Título"/>
          <p:cNvSpPr txBox="1">
            <a:spLocks/>
          </p:cNvSpPr>
          <p:nvPr/>
        </p:nvSpPr>
        <p:spPr>
          <a:xfrm>
            <a:off x="504131" y="332656"/>
            <a:ext cx="9721215" cy="86636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Cuentas en la Estructura Tributaria</a:t>
            </a:r>
            <a:endPar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pic>
        <p:nvPicPr>
          <p:cNvPr id="2050" name="Picture 2"/>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b="17000"/>
          <a:stretch/>
        </p:blipFill>
        <p:spPr bwMode="auto">
          <a:xfrm>
            <a:off x="6120755" y="2636912"/>
            <a:ext cx="3804153" cy="22299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02464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b="13624"/>
          <a:stretch/>
        </p:blipFill>
        <p:spPr bwMode="auto">
          <a:xfrm>
            <a:off x="720155" y="2060848"/>
            <a:ext cx="4833769" cy="29523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16" name="15 CuadroTexto"/>
          <p:cNvSpPr txBox="1"/>
          <p:nvPr/>
        </p:nvSpPr>
        <p:spPr>
          <a:xfrm>
            <a:off x="5760715" y="2420888"/>
            <a:ext cx="3528392"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C" dirty="0" smtClean="0"/>
              <a:t>A partir del 2016 se tomo en cuenta las contribuciones solidarias como impuestos Directos según la Ley de Solidaridad y Corresponsabilidad Ciudadana.</a:t>
            </a:r>
            <a:endParaRPr lang="es-EC" dirty="0"/>
          </a:p>
        </p:txBody>
      </p:sp>
      <p:sp>
        <p:nvSpPr>
          <p:cNvPr id="23" name="1 Título"/>
          <p:cNvSpPr txBox="1">
            <a:spLocks/>
          </p:cNvSpPr>
          <p:nvPr/>
        </p:nvSpPr>
        <p:spPr>
          <a:xfrm>
            <a:off x="504131" y="332656"/>
            <a:ext cx="9721215" cy="86636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Cuentas en la Estructura Tributaria</a:t>
            </a:r>
            <a:endPar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3243230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8147" y="404664"/>
            <a:ext cx="9721215" cy="1010377"/>
          </a:xfrm>
        </p:spPr>
        <p:txBody>
          <a:bodyPr>
            <a:normAutofit/>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 </a:t>
            </a:r>
            <a:r>
              <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rPr>
              <a:t>Participación de los impuestos</a:t>
            </a:r>
            <a:endParaRPr lang="es-EC" dirty="0"/>
          </a:p>
        </p:txBody>
      </p:sp>
      <p:graphicFrame>
        <p:nvGraphicFramePr>
          <p:cNvPr id="5" name="4 Marcador de contenido"/>
          <p:cNvGraphicFramePr>
            <a:graphicFrameLocks noGrp="1"/>
          </p:cNvGraphicFramePr>
          <p:nvPr>
            <p:ph sz="half" idx="1"/>
            <p:extLst>
              <p:ext uri="{D42A27DB-BD31-4B8C-83A1-F6EECF244321}">
                <p14:modId xmlns:p14="http://schemas.microsoft.com/office/powerpoint/2010/main" val="797997299"/>
              </p:ext>
            </p:extLst>
          </p:nvPr>
        </p:nvGraphicFramePr>
        <p:xfrm>
          <a:off x="1656259" y="1700808"/>
          <a:ext cx="7632848"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2856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604838" y="160338"/>
            <a:ext cx="9721215" cy="1143000"/>
          </a:xfrm>
        </p:spPr>
        <p:txBody>
          <a:bodyPr>
            <a:normAutofit/>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Recaudación tributaria</a:t>
            </a:r>
            <a:endParaRPr lang="es-EC" dirty="0"/>
          </a:p>
        </p:txBody>
      </p:sp>
      <p:graphicFrame>
        <p:nvGraphicFramePr>
          <p:cNvPr id="18" name="17 Marcador de contenido"/>
          <p:cNvGraphicFramePr>
            <a:graphicFrameLocks noGrp="1"/>
          </p:cNvGraphicFramePr>
          <p:nvPr>
            <p:ph idx="1"/>
            <p:extLst>
              <p:ext uri="{D42A27DB-BD31-4B8C-83A1-F6EECF244321}">
                <p14:modId xmlns:p14="http://schemas.microsoft.com/office/powerpoint/2010/main" val="1150641220"/>
              </p:ext>
            </p:extLst>
          </p:nvPr>
        </p:nvGraphicFramePr>
        <p:xfrm>
          <a:off x="539750" y="1628800"/>
          <a:ext cx="9721850" cy="46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AutoShape 2" descr="Resultado de imagen para pago impuestos"/>
          <p:cNvSpPr>
            <a:spLocks noChangeAspect="1" noChangeArrowheads="1"/>
          </p:cNvSpPr>
          <p:nvPr/>
        </p:nvSpPr>
        <p:spPr bwMode="auto">
          <a:xfrm>
            <a:off x="155575" y="-136525"/>
            <a:ext cx="296863" cy="2968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15" name="AutoShape 6" descr="Resultado de imagen para los tributos"/>
          <p:cNvSpPr>
            <a:spLocks noChangeAspect="1" noChangeArrowheads="1"/>
          </p:cNvSpPr>
          <p:nvPr/>
        </p:nvSpPr>
        <p:spPr bwMode="auto">
          <a:xfrm>
            <a:off x="307975" y="15875"/>
            <a:ext cx="296863" cy="2968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2" name="1 CuadroTexto"/>
          <p:cNvSpPr txBox="1"/>
          <p:nvPr/>
        </p:nvSpPr>
        <p:spPr>
          <a:xfrm>
            <a:off x="951856" y="1628800"/>
            <a:ext cx="2160240"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C" sz="2000" b="1" dirty="0" smtClean="0"/>
              <a:t>LOS TRIBUTOS</a:t>
            </a:r>
            <a:endParaRPr lang="es-EC" sz="2000" b="1" dirty="0"/>
          </a:p>
        </p:txBody>
      </p:sp>
    </p:spTree>
    <p:extLst>
      <p:ext uri="{BB962C8B-B14F-4D97-AF65-F5344CB8AC3E}">
        <p14:creationId xmlns:p14="http://schemas.microsoft.com/office/powerpoint/2010/main" val="2210500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8147" y="260648"/>
            <a:ext cx="9721215" cy="1143000"/>
          </a:xfrm>
        </p:spPr>
        <p:txBody>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Tipos </a:t>
            </a:r>
            <a:r>
              <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rPr>
              <a:t>de </a:t>
            </a: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Tributos</a:t>
            </a:r>
            <a:endParaRPr lang="es-EC"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211795436"/>
              </p:ext>
            </p:extLst>
          </p:nvPr>
        </p:nvGraphicFramePr>
        <p:xfrm>
          <a:off x="504131" y="1484784"/>
          <a:ext cx="993710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6758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872283" y="2204864"/>
            <a:ext cx="6912768" cy="3725768"/>
          </a:xfrm>
        </p:spPr>
        <p:style>
          <a:lnRef idx="1">
            <a:schemeClr val="accent1"/>
          </a:lnRef>
          <a:fillRef idx="2">
            <a:schemeClr val="accent1"/>
          </a:fillRef>
          <a:effectRef idx="1">
            <a:schemeClr val="accent1"/>
          </a:effectRef>
          <a:fontRef idx="minor">
            <a:schemeClr val="dk1"/>
          </a:fontRef>
        </p:style>
        <p:txBody>
          <a:bodyPr>
            <a:normAutofit/>
          </a:bodyPr>
          <a:lstStyle/>
          <a:p>
            <a:pPr marL="514350" indent="-514350">
              <a:buFont typeface="+mj-lt"/>
              <a:buAutoNum type="arabicPeriod"/>
            </a:pPr>
            <a:r>
              <a:rPr lang="es-ES" dirty="0" smtClean="0">
                <a:latin typeface="Arial" panose="020B0604020202020204" pitchFamily="34" charset="0"/>
                <a:cs typeface="Arial" panose="020B0604020202020204" pitchFamily="34" charset="0"/>
              </a:rPr>
              <a:t>Planteamiento </a:t>
            </a:r>
            <a:r>
              <a:rPr lang="es-ES" dirty="0">
                <a:latin typeface="Arial" panose="020B0604020202020204" pitchFamily="34" charset="0"/>
                <a:cs typeface="Arial" panose="020B0604020202020204" pitchFamily="34" charset="0"/>
              </a:rPr>
              <a:t>del problema</a:t>
            </a:r>
          </a:p>
          <a:p>
            <a:pPr marL="514350" indent="-514350">
              <a:buFont typeface="+mj-lt"/>
              <a:buAutoNum type="arabicPeriod"/>
            </a:pPr>
            <a:r>
              <a:rPr lang="es-ES" dirty="0" smtClean="0">
                <a:latin typeface="Arial" panose="020B0604020202020204" pitchFamily="34" charset="0"/>
                <a:cs typeface="Arial" panose="020B0604020202020204" pitchFamily="34" charset="0"/>
              </a:rPr>
              <a:t>Objetivos</a:t>
            </a:r>
            <a:endParaRPr lang="es-ES" dirty="0">
              <a:latin typeface="Arial" panose="020B0604020202020204" pitchFamily="34" charset="0"/>
              <a:cs typeface="Arial" panose="020B0604020202020204" pitchFamily="34" charset="0"/>
            </a:endParaRPr>
          </a:p>
          <a:p>
            <a:pPr marL="514350" indent="-514350">
              <a:buFont typeface="+mj-lt"/>
              <a:buAutoNum type="arabicPeriod"/>
            </a:pPr>
            <a:r>
              <a:rPr lang="es-ES" dirty="0" smtClean="0">
                <a:latin typeface="Arial" panose="020B0604020202020204" pitchFamily="34" charset="0"/>
                <a:cs typeface="Arial" panose="020B0604020202020204" pitchFamily="34" charset="0"/>
              </a:rPr>
              <a:t>Hipótesis </a:t>
            </a:r>
            <a:endParaRPr lang="es-ES" dirty="0">
              <a:latin typeface="Arial" panose="020B0604020202020204" pitchFamily="34" charset="0"/>
              <a:cs typeface="Arial" panose="020B0604020202020204" pitchFamily="34" charset="0"/>
            </a:endParaRPr>
          </a:p>
          <a:p>
            <a:pPr marL="514350" indent="-514350">
              <a:buFont typeface="+mj-lt"/>
              <a:buAutoNum type="arabicPeriod"/>
            </a:pPr>
            <a:r>
              <a:rPr lang="es-ES" dirty="0" smtClean="0">
                <a:latin typeface="Arial" panose="020B0604020202020204" pitchFamily="34" charset="0"/>
                <a:cs typeface="Arial" panose="020B0604020202020204" pitchFamily="34" charset="0"/>
              </a:rPr>
              <a:t>Marco </a:t>
            </a:r>
            <a:r>
              <a:rPr lang="es-ES" dirty="0">
                <a:latin typeface="Arial" panose="020B0604020202020204" pitchFamily="34" charset="0"/>
                <a:cs typeface="Arial" panose="020B0604020202020204" pitchFamily="34" charset="0"/>
              </a:rPr>
              <a:t>teórico</a:t>
            </a:r>
          </a:p>
          <a:p>
            <a:pPr marL="514350" indent="-514350">
              <a:buFont typeface="+mj-lt"/>
              <a:buAutoNum type="arabicPeriod"/>
            </a:pPr>
            <a:r>
              <a:rPr lang="es-ES" dirty="0" smtClean="0">
                <a:latin typeface="Arial" panose="020B0604020202020204" pitchFamily="34" charset="0"/>
                <a:cs typeface="Arial" panose="020B0604020202020204" pitchFamily="34" charset="0"/>
              </a:rPr>
              <a:t>Marco </a:t>
            </a:r>
            <a:r>
              <a:rPr lang="es-ES" dirty="0">
                <a:latin typeface="Arial" panose="020B0604020202020204" pitchFamily="34" charset="0"/>
                <a:cs typeface="Arial" panose="020B0604020202020204" pitchFamily="34" charset="0"/>
              </a:rPr>
              <a:t>metodológico</a:t>
            </a:r>
          </a:p>
          <a:p>
            <a:pPr marL="514350" indent="-514350">
              <a:buFont typeface="+mj-lt"/>
              <a:buAutoNum type="arabicPeriod"/>
            </a:pPr>
            <a:r>
              <a:rPr lang="es-ES" dirty="0" smtClean="0">
                <a:latin typeface="Arial" panose="020B0604020202020204" pitchFamily="34" charset="0"/>
                <a:cs typeface="Arial" panose="020B0604020202020204" pitchFamily="34" charset="0"/>
              </a:rPr>
              <a:t>Análisis e interpretación de resultados</a:t>
            </a:r>
            <a:endParaRPr lang="es-ES" dirty="0">
              <a:latin typeface="Arial" panose="020B0604020202020204" pitchFamily="34" charset="0"/>
              <a:cs typeface="Arial" panose="020B0604020202020204" pitchFamily="34" charset="0"/>
            </a:endParaRPr>
          </a:p>
          <a:p>
            <a:pPr marL="514350" indent="-514350">
              <a:buFont typeface="+mj-lt"/>
              <a:buAutoNum type="arabicPeriod"/>
            </a:pPr>
            <a:r>
              <a:rPr lang="es-ES" dirty="0" smtClean="0">
                <a:latin typeface="Arial" panose="020B0604020202020204" pitchFamily="34" charset="0"/>
                <a:cs typeface="Arial" panose="020B0604020202020204" pitchFamily="34" charset="0"/>
              </a:rPr>
              <a:t>Conclusiones </a:t>
            </a:r>
            <a:r>
              <a:rPr lang="es-ES" dirty="0">
                <a:latin typeface="Arial" panose="020B0604020202020204" pitchFamily="34" charset="0"/>
                <a:cs typeface="Arial" panose="020B0604020202020204" pitchFamily="34" charset="0"/>
              </a:rPr>
              <a:t>y Recomendaciones</a:t>
            </a:r>
            <a:endParaRPr lang="es-EC" dirty="0">
              <a:latin typeface="Arial" panose="020B0604020202020204" pitchFamily="34" charset="0"/>
              <a:cs typeface="Arial" panose="020B0604020202020204" pitchFamily="34" charset="0"/>
            </a:endParaRPr>
          </a:p>
        </p:txBody>
      </p:sp>
      <p:sp>
        <p:nvSpPr>
          <p:cNvPr id="5" name="1 Título"/>
          <p:cNvSpPr>
            <a:spLocks noGrp="1"/>
          </p:cNvSpPr>
          <p:nvPr>
            <p:ph type="title"/>
          </p:nvPr>
        </p:nvSpPr>
        <p:spPr/>
        <p:txBody>
          <a:bodyPr>
            <a:noAutofit/>
          </a:bodyPr>
          <a:lstStyle/>
          <a:p>
            <a:r>
              <a:rPr lang="es-EC" sz="4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panose="020B0604020202020204" pitchFamily="34" charset="0"/>
                <a:cs typeface="Arial" panose="020B0604020202020204" pitchFamily="34" charset="0"/>
              </a:rPr>
              <a:t>Contenido</a:t>
            </a:r>
            <a:endParaRPr lang="es-EC" sz="4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81361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6139" y="332656"/>
            <a:ext cx="9721215" cy="1143000"/>
          </a:xfrm>
        </p:spPr>
        <p:txBody>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Impuesto a la Renta</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01369246"/>
              </p:ext>
            </p:extLst>
          </p:nvPr>
        </p:nvGraphicFramePr>
        <p:xfrm>
          <a:off x="504131" y="1556792"/>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4634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131" y="332656"/>
            <a:ext cx="9721215" cy="1143000"/>
          </a:xfrm>
        </p:spPr>
        <p:txBody>
          <a:bodyPr>
            <a:normAutofit/>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Evolución del Impuesto a la Renta </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3741862178"/>
              </p:ext>
            </p:extLst>
          </p:nvPr>
        </p:nvGraphicFramePr>
        <p:xfrm>
          <a:off x="1008188" y="1988841"/>
          <a:ext cx="8965380" cy="3960439"/>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8 Conector recto"/>
          <p:cNvCxnSpPr/>
          <p:nvPr/>
        </p:nvCxnSpPr>
        <p:spPr>
          <a:xfrm flipV="1">
            <a:off x="2664371" y="3706582"/>
            <a:ext cx="864096" cy="36004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flipV="1">
            <a:off x="4320555" y="3346542"/>
            <a:ext cx="864096" cy="36004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V="1">
            <a:off x="5976739" y="2914494"/>
            <a:ext cx="936104" cy="36004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flipV="1">
            <a:off x="7704931" y="3231930"/>
            <a:ext cx="864096" cy="9649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flipH="1">
            <a:off x="3528467" y="3706582"/>
            <a:ext cx="79208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flipH="1">
            <a:off x="5184651" y="3274534"/>
            <a:ext cx="792088" cy="7200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flipH="1" flipV="1">
            <a:off x="6912843" y="2896602"/>
            <a:ext cx="792088" cy="43204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flipV="1">
            <a:off x="8569027" y="2727874"/>
            <a:ext cx="864096" cy="50405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936179" y="6132948"/>
            <a:ext cx="278192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EC" dirty="0" smtClean="0"/>
              <a:t>Promedio variación 9,4%</a:t>
            </a:r>
            <a:endParaRPr lang="es-EC" dirty="0"/>
          </a:p>
        </p:txBody>
      </p:sp>
    </p:spTree>
    <p:extLst>
      <p:ext uri="{BB962C8B-B14F-4D97-AF65-F5344CB8AC3E}">
        <p14:creationId xmlns:p14="http://schemas.microsoft.com/office/powerpoint/2010/main" val="31345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IMPUESTO A LA RENTA (IR)</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611828990"/>
              </p:ext>
            </p:extLst>
          </p:nvPr>
        </p:nvGraphicFramePr>
        <p:xfrm>
          <a:off x="539750" y="1935163"/>
          <a:ext cx="972185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0035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Marcador de contenido"/>
          <p:cNvGraphicFramePr>
            <a:graphicFrameLocks noGrp="1"/>
          </p:cNvGraphicFramePr>
          <p:nvPr>
            <p:ph idx="1"/>
            <p:extLst>
              <p:ext uri="{D42A27DB-BD31-4B8C-83A1-F6EECF244321}">
                <p14:modId xmlns:p14="http://schemas.microsoft.com/office/powerpoint/2010/main" val="1048886148"/>
              </p:ext>
            </p:extLst>
          </p:nvPr>
        </p:nvGraphicFramePr>
        <p:xfrm>
          <a:off x="539750" y="1935163"/>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1 Título"/>
          <p:cNvSpPr>
            <a:spLocks noGrp="1"/>
          </p:cNvSpPr>
          <p:nvPr>
            <p:ph type="title"/>
          </p:nvPr>
        </p:nvSpPr>
        <p:spPr/>
        <p:txBody>
          <a:bodyPr>
            <a:normAutofit fontScale="90000"/>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Reformas tributarias en relación al Impuesto a la Renta</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6453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Marcador de contenido"/>
          <p:cNvGraphicFramePr>
            <a:graphicFrameLocks noGrp="1"/>
          </p:cNvGraphicFramePr>
          <p:nvPr>
            <p:ph idx="1"/>
            <p:extLst>
              <p:ext uri="{D42A27DB-BD31-4B8C-83A1-F6EECF244321}">
                <p14:modId xmlns:p14="http://schemas.microsoft.com/office/powerpoint/2010/main" val="3142969946"/>
              </p:ext>
            </p:extLst>
          </p:nvPr>
        </p:nvGraphicFramePr>
        <p:xfrm>
          <a:off x="539750" y="764705"/>
          <a:ext cx="9721850" cy="5559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966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678598905"/>
              </p:ext>
            </p:extLst>
          </p:nvPr>
        </p:nvGraphicFramePr>
        <p:xfrm>
          <a:off x="539750" y="1935163"/>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1 Título"/>
          <p:cNvSpPr>
            <a:spLocks noGrp="1"/>
          </p:cNvSpPr>
          <p:nvPr>
            <p:ph type="title"/>
          </p:nvPr>
        </p:nvSpPr>
        <p:spPr>
          <a:xfrm>
            <a:off x="504131" y="332656"/>
            <a:ext cx="9721215" cy="1143000"/>
          </a:xfrm>
        </p:spPr>
        <p:txBody>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Producto Interno Bruto (PIB)</a:t>
            </a:r>
            <a:endParaRPr lang="es-EC" dirty="0"/>
          </a:p>
        </p:txBody>
      </p:sp>
    </p:spTree>
    <p:extLst>
      <p:ext uri="{BB962C8B-B14F-4D97-AF65-F5344CB8AC3E}">
        <p14:creationId xmlns:p14="http://schemas.microsoft.com/office/powerpoint/2010/main" val="1803945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131" y="332656"/>
            <a:ext cx="9721215" cy="1143000"/>
          </a:xfrm>
        </p:spPr>
        <p:txBody>
          <a:bodyPr>
            <a:normAutofit/>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PRODUCTO  INTERNO   BRUTO </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854722938"/>
              </p:ext>
            </p:extLst>
          </p:nvPr>
        </p:nvGraphicFramePr>
        <p:xfrm>
          <a:off x="576139" y="1556792"/>
          <a:ext cx="972185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5" name="1 Flecha arriba"/>
          <p:cNvSpPr/>
          <p:nvPr/>
        </p:nvSpPr>
        <p:spPr>
          <a:xfrm>
            <a:off x="5976739" y="3032955"/>
            <a:ext cx="216066" cy="792087"/>
          </a:xfrm>
          <a:prstGeom prst="upArrow">
            <a:avLst/>
          </a:prstGeom>
          <a:solidFill>
            <a:srgbClr val="FF0000"/>
          </a:solidFill>
        </p:spPr>
        <p:style>
          <a:lnRef idx="0">
            <a:schemeClr val="accent1"/>
          </a:lnRef>
          <a:fillRef idx="3">
            <a:schemeClr val="accent1"/>
          </a:fillRef>
          <a:effectRef idx="3">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s-EC"/>
          </a:p>
        </p:txBody>
      </p:sp>
      <p:sp>
        <p:nvSpPr>
          <p:cNvPr id="6" name="1 Flecha arriba"/>
          <p:cNvSpPr/>
          <p:nvPr/>
        </p:nvSpPr>
        <p:spPr>
          <a:xfrm>
            <a:off x="9586735" y="3032954"/>
            <a:ext cx="216066" cy="792087"/>
          </a:xfrm>
          <a:prstGeom prst="upArrow">
            <a:avLst/>
          </a:prstGeom>
          <a:solidFill>
            <a:srgbClr val="FF0000"/>
          </a:solidFill>
        </p:spPr>
        <p:style>
          <a:lnRef idx="0">
            <a:schemeClr val="accent1"/>
          </a:lnRef>
          <a:fillRef idx="3">
            <a:schemeClr val="accent1"/>
          </a:fillRef>
          <a:effectRef idx="3">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s-EC"/>
          </a:p>
        </p:txBody>
      </p:sp>
      <p:sp>
        <p:nvSpPr>
          <p:cNvPr id="7" name="1 Flecha abajo"/>
          <p:cNvSpPr/>
          <p:nvPr/>
        </p:nvSpPr>
        <p:spPr>
          <a:xfrm>
            <a:off x="6912843" y="3032955"/>
            <a:ext cx="216065" cy="864089"/>
          </a:xfrm>
          <a:prstGeom prst="downArrow">
            <a:avLst/>
          </a:prstGeom>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s-EC"/>
          </a:p>
        </p:txBody>
      </p:sp>
      <p:sp>
        <p:nvSpPr>
          <p:cNvPr id="3" name="2 CuadroTexto"/>
          <p:cNvSpPr txBox="1"/>
          <p:nvPr/>
        </p:nvSpPr>
        <p:spPr>
          <a:xfrm>
            <a:off x="1152203" y="6120308"/>
            <a:ext cx="278192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EC" dirty="0" smtClean="0"/>
              <a:t>Promedio variación 6,3%</a:t>
            </a:r>
            <a:endParaRPr lang="es-EC" dirty="0"/>
          </a:p>
        </p:txBody>
      </p:sp>
    </p:spTree>
    <p:extLst>
      <p:ext uri="{BB962C8B-B14F-4D97-AF65-F5344CB8AC3E}">
        <p14:creationId xmlns:p14="http://schemas.microsoft.com/office/powerpoint/2010/main" val="35566034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PRODUCTO INTERNO BRUTO (PIB)</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308323938"/>
              </p:ext>
            </p:extLst>
          </p:nvPr>
        </p:nvGraphicFramePr>
        <p:xfrm>
          <a:off x="539750" y="1935163"/>
          <a:ext cx="972185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2423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539379648"/>
              </p:ext>
            </p:extLst>
          </p:nvPr>
        </p:nvGraphicFramePr>
        <p:xfrm>
          <a:off x="504131" y="1484784"/>
          <a:ext cx="972185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1 Título"/>
          <p:cNvSpPr>
            <a:spLocks noGrp="1"/>
          </p:cNvSpPr>
          <p:nvPr>
            <p:ph type="title"/>
          </p:nvPr>
        </p:nvSpPr>
        <p:spPr/>
        <p:txBody>
          <a:bodyPr>
            <a:normAutofit/>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Presupuesto </a:t>
            </a:r>
            <a:r>
              <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rPr>
              <a:t>general del estado</a:t>
            </a:r>
            <a:endParaRPr lang="es-EC" dirty="0"/>
          </a:p>
        </p:txBody>
      </p:sp>
    </p:spTree>
    <p:extLst>
      <p:ext uri="{BB962C8B-B14F-4D97-AF65-F5344CB8AC3E}">
        <p14:creationId xmlns:p14="http://schemas.microsoft.com/office/powerpoint/2010/main" val="31570463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131" y="260648"/>
            <a:ext cx="9721215" cy="1143000"/>
          </a:xfrm>
        </p:spPr>
        <p:txBody>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Estructura de los Ingresos</a:t>
            </a:r>
            <a:endParaRPr lang="es-EC"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862876618"/>
              </p:ext>
            </p:extLst>
          </p:nvPr>
        </p:nvGraphicFramePr>
        <p:xfrm>
          <a:off x="1080195" y="1628800"/>
          <a:ext cx="8712968"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3857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noGrp="1"/>
          </p:cNvGraphicFramePr>
          <p:nvPr>
            <p:ph idx="1"/>
            <p:extLst>
              <p:ext uri="{D42A27DB-BD31-4B8C-83A1-F6EECF244321}">
                <p14:modId xmlns:p14="http://schemas.microsoft.com/office/powerpoint/2010/main" val="949682226"/>
              </p:ext>
            </p:extLst>
          </p:nvPr>
        </p:nvGraphicFramePr>
        <p:xfrm>
          <a:off x="864171" y="1988840"/>
          <a:ext cx="9433048" cy="410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1 Título"/>
          <p:cNvSpPr>
            <a:spLocks noGrp="1"/>
          </p:cNvSpPr>
          <p:nvPr>
            <p:ph type="title"/>
          </p:nvPr>
        </p:nvSpPr>
        <p:spPr/>
        <p:txBody>
          <a:bodyPr>
            <a:noAutofit/>
          </a:bodyPr>
          <a:lstStyle/>
          <a:p>
            <a:pPr algn="ctr"/>
            <a:r>
              <a:rPr lang="es-EC" sz="4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panose="020B0604020202020204" pitchFamily="34" charset="0"/>
                <a:cs typeface="Arial" panose="020B0604020202020204" pitchFamily="34" charset="0"/>
              </a:rPr>
              <a:t>PLANTEAMIENTO DEL PROBLEMA</a:t>
            </a:r>
            <a:endParaRPr lang="es-EC" sz="4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3304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131" y="260648"/>
            <a:ext cx="9721215" cy="1143000"/>
          </a:xfrm>
        </p:spPr>
        <p:txBody>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Estructura de los Ingresos</a:t>
            </a:r>
            <a:endParaRPr lang="es-EC"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639346638"/>
              </p:ext>
            </p:extLst>
          </p:nvPr>
        </p:nvGraphicFramePr>
        <p:xfrm>
          <a:off x="539750" y="1935163"/>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48863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rPr>
              <a:t>Resumen Consolidado Ingresos del Presupuesto 2010-2018</a:t>
            </a:r>
            <a:endParaRPr lang="es-EC" dirty="0"/>
          </a:p>
        </p:txBody>
      </p:sp>
      <p:pic>
        <p:nvPicPr>
          <p:cNvPr id="1025" name="Picture 1"/>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736" t="2623" r="896"/>
          <a:stretch/>
        </p:blipFill>
        <p:spPr bwMode="auto">
          <a:xfrm>
            <a:off x="792163" y="2101230"/>
            <a:ext cx="8928992" cy="347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971364" y="4005064"/>
            <a:ext cx="8677783" cy="288032"/>
          </a:xfrm>
          <a:prstGeom prst="rect">
            <a:avLst/>
          </a:prstGeom>
          <a:noFill/>
          <a:ln w="381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C"/>
          </a:p>
        </p:txBody>
      </p:sp>
      <p:sp>
        <p:nvSpPr>
          <p:cNvPr id="10" name="9 Proceso"/>
          <p:cNvSpPr/>
          <p:nvPr/>
        </p:nvSpPr>
        <p:spPr>
          <a:xfrm>
            <a:off x="985131" y="3212976"/>
            <a:ext cx="8664016" cy="288032"/>
          </a:xfrm>
          <a:prstGeom prst="flowChartProcess">
            <a:avLst/>
          </a:prstGeom>
          <a:noFill/>
          <a:ln w="3810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C"/>
          </a:p>
        </p:txBody>
      </p:sp>
      <p:sp>
        <p:nvSpPr>
          <p:cNvPr id="11" name="10 CuadroTexto"/>
          <p:cNvSpPr txBox="1"/>
          <p:nvPr/>
        </p:nvSpPr>
        <p:spPr>
          <a:xfrm>
            <a:off x="9872661" y="3126159"/>
            <a:ext cx="720080" cy="461665"/>
          </a:xfrm>
          <a:prstGeom prst="rect">
            <a:avLst/>
          </a:prstGeom>
          <a:noFill/>
        </p:spPr>
        <p:txBody>
          <a:bodyPr wrap="square" rtlCol="0">
            <a:spAutoFit/>
          </a:bodyPr>
          <a:lstStyle/>
          <a:p>
            <a:r>
              <a:rPr lang="es-EC" sz="2400" dirty="0" smtClean="0">
                <a:solidFill>
                  <a:srgbClr val="FF0000"/>
                </a:solidFill>
                <a:latin typeface="Arial Black" panose="020B0A04020102020204" pitchFamily="34" charset="0"/>
              </a:rPr>
              <a:t>&gt; </a:t>
            </a:r>
            <a:r>
              <a:rPr lang="es-EC" sz="1600" dirty="0" smtClean="0">
                <a:solidFill>
                  <a:srgbClr val="FF0000"/>
                </a:solidFill>
                <a:latin typeface="Arial Black" panose="020B0A04020102020204" pitchFamily="34" charset="0"/>
              </a:rPr>
              <a:t>IP</a:t>
            </a:r>
            <a:endParaRPr lang="es-EC"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852573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6139" y="332656"/>
            <a:ext cx="9721215" cy="1143000"/>
          </a:xfrm>
        </p:spPr>
        <p:txBody>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Estructura de los Gastos</a:t>
            </a:r>
            <a:endParaRPr lang="es-EC"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405258735"/>
              </p:ext>
            </p:extLst>
          </p:nvPr>
        </p:nvGraphicFramePr>
        <p:xfrm>
          <a:off x="1080195" y="1412776"/>
          <a:ext cx="8856984"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43452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pPr algn="ctr"/>
            <a:r>
              <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rPr>
              <a:t>Presión Tributaria del Ecuador durante el período 2010-2018</a:t>
            </a:r>
          </a:p>
        </p:txBody>
      </p:sp>
      <mc:AlternateContent xmlns:mc="http://schemas.openxmlformats.org/markup-compatibility/2006" xmlns:a14="http://schemas.microsoft.com/office/drawing/2010/main">
        <mc:Choice Requires="a14">
          <p:sp>
            <p:nvSpPr>
              <p:cNvPr id="5" name="4 Marcador de contenido"/>
              <p:cNvSpPr>
                <a:spLocks noGrp="1"/>
              </p:cNvSpPr>
              <p:nvPr>
                <p:ph idx="1"/>
              </p:nvPr>
            </p:nvSpPr>
            <p:spPr>
              <a:xfrm>
                <a:off x="2160315" y="5589240"/>
                <a:ext cx="6264696" cy="1241698"/>
              </a:xfrm>
            </p:spPr>
            <p:txBody>
              <a:bodyPr>
                <a:normAutofit/>
              </a:bodyPr>
              <a:lstStyle/>
              <a:p>
                <a14:m>
                  <m:oMath xmlns:m="http://schemas.openxmlformats.org/officeDocument/2006/math">
                    <m:r>
                      <a:rPr lang="es-EC" sz="2400" i="1">
                        <a:latin typeface="Cambria Math"/>
                      </a:rPr>
                      <m:t>𝑃𝑟𝑒𝑠𝑖</m:t>
                    </m:r>
                    <m:r>
                      <a:rPr lang="es-EC" sz="2400" i="1">
                        <a:latin typeface="Cambria Math"/>
                      </a:rPr>
                      <m:t>ó</m:t>
                    </m:r>
                    <m:r>
                      <a:rPr lang="es-EC" sz="2400" i="1">
                        <a:latin typeface="Cambria Math"/>
                      </a:rPr>
                      <m:t>𝑛</m:t>
                    </m:r>
                    <m:r>
                      <a:rPr lang="es-EC" sz="2400" i="1">
                        <a:latin typeface="Cambria Math"/>
                      </a:rPr>
                      <m:t> </m:t>
                    </m:r>
                    <m:r>
                      <a:rPr lang="es-EC" sz="2400" i="1">
                        <a:latin typeface="Cambria Math"/>
                      </a:rPr>
                      <m:t>𝑇𝑟𝑖𝑏𝑢𝑡𝑎𝑟𝑖𝑎</m:t>
                    </m:r>
                    <m:r>
                      <a:rPr lang="es-EC" sz="2400" i="1">
                        <a:latin typeface="Cambria Math"/>
                      </a:rPr>
                      <m:t>=</m:t>
                    </m:r>
                    <m:f>
                      <m:fPr>
                        <m:ctrlPr>
                          <a:rPr lang="es-EC" sz="2400" i="1">
                            <a:latin typeface="Cambria Math"/>
                          </a:rPr>
                        </m:ctrlPr>
                      </m:fPr>
                      <m:num>
                        <m:r>
                          <a:rPr lang="es-EC" sz="2400" i="1">
                            <a:latin typeface="Cambria Math"/>
                          </a:rPr>
                          <m:t>𝐼𝑛𝑔𝑟𝑒𝑠𝑜𝑠</m:t>
                        </m:r>
                        <m:r>
                          <a:rPr lang="es-EC" sz="2400" i="1">
                            <a:latin typeface="Cambria Math"/>
                          </a:rPr>
                          <m:t> </m:t>
                        </m:r>
                        <m:r>
                          <a:rPr lang="es-EC" sz="2400" i="1">
                            <a:latin typeface="Cambria Math"/>
                          </a:rPr>
                          <m:t>𝑇𝑟𝑖𝑏𝑢𝑡𝑎𝑟𝑖𝑜𝑠</m:t>
                        </m:r>
                      </m:num>
                      <m:den>
                        <m:r>
                          <a:rPr lang="es-EC" sz="2400" i="1">
                            <a:latin typeface="Cambria Math"/>
                          </a:rPr>
                          <m:t>𝑃𝑟𝑜𝑑𝑢𝑐𝑡𝑜</m:t>
                        </m:r>
                        <m:r>
                          <a:rPr lang="es-EC" sz="2400" i="1">
                            <a:latin typeface="Cambria Math"/>
                          </a:rPr>
                          <m:t> </m:t>
                        </m:r>
                        <m:r>
                          <a:rPr lang="es-EC" sz="2400" i="1">
                            <a:latin typeface="Cambria Math"/>
                          </a:rPr>
                          <m:t>𝐼𝑛𝑡𝑒𝑟𝑛𝑜</m:t>
                        </m:r>
                        <m:r>
                          <a:rPr lang="es-EC" sz="2400" i="1">
                            <a:latin typeface="Cambria Math"/>
                          </a:rPr>
                          <m:t> </m:t>
                        </m:r>
                        <m:r>
                          <a:rPr lang="es-EC" sz="2400" i="1">
                            <a:latin typeface="Cambria Math"/>
                          </a:rPr>
                          <m:t>𝐵𝑟𝑢𝑡𝑜</m:t>
                        </m:r>
                      </m:den>
                    </m:f>
                  </m:oMath>
                </a14:m>
                <a:endParaRPr lang="es-EC" sz="2400" dirty="0"/>
              </a:p>
              <a:p>
                <a:endParaRPr lang="es-EC" sz="2400" dirty="0"/>
              </a:p>
              <a:p>
                <a:endParaRPr lang="es-EC" dirty="0"/>
              </a:p>
            </p:txBody>
          </p:sp>
        </mc:Choice>
        <mc:Fallback xmlns="">
          <p:sp>
            <p:nvSpPr>
              <p:cNvPr id="5" name="4 Marcador de contenido"/>
              <p:cNvSpPr>
                <a:spLocks noGrp="1" noRot="1" noChangeAspect="1" noMove="1" noResize="1" noEditPoints="1" noAdjustHandles="1" noChangeArrowheads="1" noChangeShapeType="1" noTextEdit="1"/>
              </p:cNvSpPr>
              <p:nvPr>
                <p:ph idx="1"/>
              </p:nvPr>
            </p:nvSpPr>
            <p:spPr>
              <a:xfrm>
                <a:off x="2160315" y="5589240"/>
                <a:ext cx="6264696" cy="1241698"/>
              </a:xfrm>
              <a:blipFill rotWithShape="1">
                <a:blip r:embed="rId3"/>
                <a:stretch>
                  <a:fillRect/>
                </a:stretch>
              </a:blipFill>
            </p:spPr>
            <p:txBody>
              <a:bodyPr/>
              <a:lstStyle/>
              <a:p>
                <a:r>
                  <a:rPr lang="es-EC">
                    <a:noFill/>
                  </a:rPr>
                  <a:t> </a:t>
                </a:r>
              </a:p>
            </p:txBody>
          </p:sp>
        </mc:Fallback>
      </mc:AlternateContent>
      <p:sp>
        <p:nvSpPr>
          <p:cNvPr id="2" name="1 Paralelogramo"/>
          <p:cNvSpPr/>
          <p:nvPr/>
        </p:nvSpPr>
        <p:spPr>
          <a:xfrm>
            <a:off x="8405217" y="2996952"/>
            <a:ext cx="2376264" cy="1008112"/>
          </a:xfrm>
          <a:prstGeom prst="parallelogram">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1600" dirty="0" smtClean="0"/>
              <a:t>Promedio de la Presión Tributaria = 10,3%</a:t>
            </a:r>
            <a:endParaRPr lang="es-EC" sz="1600" dirty="0"/>
          </a:p>
        </p:txBody>
      </p:sp>
      <p:graphicFrame>
        <p:nvGraphicFramePr>
          <p:cNvPr id="7" name="1 Gráfico"/>
          <p:cNvGraphicFramePr>
            <a:graphicFrameLocks/>
          </p:cNvGraphicFramePr>
          <p:nvPr>
            <p:extLst>
              <p:ext uri="{D42A27DB-BD31-4B8C-83A1-F6EECF244321}">
                <p14:modId xmlns:p14="http://schemas.microsoft.com/office/powerpoint/2010/main" val="2396341372"/>
              </p:ext>
            </p:extLst>
          </p:nvPr>
        </p:nvGraphicFramePr>
        <p:xfrm>
          <a:off x="864171" y="1913384"/>
          <a:ext cx="7416824" cy="36038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027931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3 Título"/>
          <p:cNvSpPr>
            <a:spLocks noGrp="1"/>
          </p:cNvSpPr>
          <p:nvPr>
            <p:ph type="title"/>
          </p:nvPr>
        </p:nvSpPr>
        <p:spPr/>
        <p:txBody>
          <a:bodyPr>
            <a:normAutofit/>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Carga tributaria Latino América</a:t>
            </a:r>
            <a:endPar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2" name="1 Marcador de contenido"/>
          <p:cNvSpPr>
            <a:spLocks noGrp="1"/>
          </p:cNvSpPr>
          <p:nvPr>
            <p:ph idx="1"/>
          </p:nvPr>
        </p:nvSpPr>
        <p:spPr/>
        <p:txBody>
          <a:bodyPr/>
          <a:lstStyle/>
          <a:p>
            <a:endParaRPr lang="es-EC" dirty="0"/>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086" t="37870" r="18595" b="7378"/>
          <a:stretch/>
        </p:blipFill>
        <p:spPr bwMode="auto">
          <a:xfrm>
            <a:off x="432123" y="1983904"/>
            <a:ext cx="10042831" cy="4253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2174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6139" y="332656"/>
            <a:ext cx="9721215" cy="1143000"/>
          </a:xfrm>
        </p:spPr>
        <p:txBody>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Coeficiente de Correlación</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172643164"/>
              </p:ext>
            </p:extLst>
          </p:nvPr>
        </p:nvGraphicFramePr>
        <p:xfrm>
          <a:off x="539750" y="1935163"/>
          <a:ext cx="972185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0505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p:txBody>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Resultados Coeficiente de Correlación</a:t>
            </a:r>
            <a:endParaRPr lang="es-EC"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096419" y="2132856"/>
            <a:ext cx="4032448" cy="435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1426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06967911"/>
              </p:ext>
            </p:extLst>
          </p:nvPr>
        </p:nvGraphicFramePr>
        <p:xfrm>
          <a:off x="864171" y="2060848"/>
          <a:ext cx="9037389" cy="2861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3 Título"/>
          <p:cNvSpPr>
            <a:spLocks noGrp="1"/>
          </p:cNvSpPr>
          <p:nvPr>
            <p:ph type="title"/>
          </p:nvPr>
        </p:nvSpPr>
        <p:spPr/>
        <p:txBody>
          <a:bodyPr>
            <a:normAutofit/>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CONCLUSIONES</a:t>
            </a:r>
            <a:endPar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5093834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826528636"/>
              </p:ext>
            </p:extLst>
          </p:nvPr>
        </p:nvGraphicFramePr>
        <p:xfrm>
          <a:off x="504131" y="1628800"/>
          <a:ext cx="9721850" cy="4119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3 Título"/>
          <p:cNvSpPr>
            <a:spLocks noGrp="1"/>
          </p:cNvSpPr>
          <p:nvPr>
            <p:ph type="title"/>
          </p:nvPr>
        </p:nvSpPr>
        <p:spPr/>
        <p:txBody>
          <a:bodyPr>
            <a:normAutofit/>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CONCLUSIONES</a:t>
            </a:r>
            <a:endPar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793376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512354902"/>
              </p:ext>
            </p:extLst>
          </p:nvPr>
        </p:nvGraphicFramePr>
        <p:xfrm>
          <a:off x="1152203" y="1935163"/>
          <a:ext cx="8856984"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3 Título"/>
          <p:cNvSpPr>
            <a:spLocks noGrp="1"/>
          </p:cNvSpPr>
          <p:nvPr>
            <p:ph type="title"/>
          </p:nvPr>
        </p:nvSpPr>
        <p:spPr/>
        <p:txBody>
          <a:bodyPr>
            <a:normAutofit/>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CONCLUSIONES</a:t>
            </a:r>
            <a:endPar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79337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ctrTitle"/>
          </p:nvPr>
        </p:nvSpPr>
        <p:spPr>
          <a:xfrm>
            <a:off x="1584252" y="2276872"/>
            <a:ext cx="8064896" cy="1828800"/>
          </a:xfrm>
        </p:spPr>
        <p:txBody>
          <a:bodyPr>
            <a:normAutofit/>
          </a:bodyPr>
          <a:lstStyle/>
          <a:p>
            <a:pPr algn="ctr"/>
            <a:r>
              <a:rPr lang="es-EC" sz="60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Black" panose="020B0A04020102020204" pitchFamily="34" charset="0"/>
              </a:rPr>
              <a:t>OBJETIVOS</a:t>
            </a:r>
            <a:endParaRPr lang="es-EC" sz="60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latin typeface="Arial Black" panose="020B0A04020102020204" pitchFamily="34" charset="0"/>
            </a:endParaRPr>
          </a:p>
        </p:txBody>
      </p:sp>
    </p:spTree>
    <p:extLst>
      <p:ext uri="{BB962C8B-B14F-4D97-AF65-F5344CB8AC3E}">
        <p14:creationId xmlns:p14="http://schemas.microsoft.com/office/powerpoint/2010/main" val="27406538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975891903"/>
              </p:ext>
            </p:extLst>
          </p:nvPr>
        </p:nvGraphicFramePr>
        <p:xfrm>
          <a:off x="1152203" y="1935163"/>
          <a:ext cx="8856984"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3 Título"/>
          <p:cNvSpPr>
            <a:spLocks noGrp="1"/>
          </p:cNvSpPr>
          <p:nvPr>
            <p:ph type="title"/>
          </p:nvPr>
        </p:nvSpPr>
        <p:spPr/>
        <p:txBody>
          <a:bodyPr>
            <a:normAutofit/>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CONCLUSIONES</a:t>
            </a:r>
            <a:endPar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32015360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343287676"/>
              </p:ext>
            </p:extLst>
          </p:nvPr>
        </p:nvGraphicFramePr>
        <p:xfrm>
          <a:off x="504131" y="1484784"/>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71425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488009704"/>
              </p:ext>
            </p:extLst>
          </p:nvPr>
        </p:nvGraphicFramePr>
        <p:xfrm>
          <a:off x="504131" y="1196752"/>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72687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325992356"/>
              </p:ext>
            </p:extLst>
          </p:nvPr>
        </p:nvGraphicFramePr>
        <p:xfrm>
          <a:off x="539750" y="1935163"/>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3 Título"/>
          <p:cNvSpPr>
            <a:spLocks noGrp="1"/>
          </p:cNvSpPr>
          <p:nvPr>
            <p:ph type="title"/>
          </p:nvPr>
        </p:nvSpPr>
        <p:spPr/>
        <p:txBody>
          <a:bodyPr>
            <a:normAutofit/>
          </a:bodyPr>
          <a:lstStyle/>
          <a:p>
            <a:pPr algn="ctr"/>
            <a:r>
              <a:rPr lang="es-EC" sz="48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RECOMENDACIONES</a:t>
            </a:r>
            <a:endParaRPr lang="es-EC" sz="48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0240948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2880395" y="1988840"/>
            <a:ext cx="4536504" cy="2088232"/>
          </a:xfrm>
        </p:spPr>
        <p:txBody>
          <a:bodyPr>
            <a:noAutofit/>
          </a:bodyPr>
          <a:lstStyle/>
          <a:p>
            <a:r>
              <a:rPr lang="es-EC" sz="8800" b="1" dirty="0" smtClean="0">
                <a:latin typeface="Script MT Bold" panose="03040602040607080904" pitchFamily="66" charset="0"/>
              </a:rPr>
              <a:t>¡Gracias!</a:t>
            </a:r>
            <a:endParaRPr lang="es-EC" sz="8800" b="1" dirty="0">
              <a:latin typeface="Script MT Bold" panose="03040602040607080904" pitchFamily="66" charset="0"/>
            </a:endParaRPr>
          </a:p>
        </p:txBody>
      </p:sp>
    </p:spTree>
    <p:extLst>
      <p:ext uri="{BB962C8B-B14F-4D97-AF65-F5344CB8AC3E}">
        <p14:creationId xmlns:p14="http://schemas.microsoft.com/office/powerpoint/2010/main" val="2757021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019904677"/>
              </p:ext>
            </p:extLst>
          </p:nvPr>
        </p:nvGraphicFramePr>
        <p:xfrm>
          <a:off x="504131" y="1124744"/>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2959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3 Marcador de contenido"/>
          <p:cNvGraphicFramePr>
            <a:graphicFrameLocks noGrp="1"/>
          </p:cNvGraphicFramePr>
          <p:nvPr>
            <p:ph idx="1"/>
            <p:extLst>
              <p:ext uri="{D42A27DB-BD31-4B8C-83A1-F6EECF244321}">
                <p14:modId xmlns:p14="http://schemas.microsoft.com/office/powerpoint/2010/main" val="2532688662"/>
              </p:ext>
            </p:extLst>
          </p:nvPr>
        </p:nvGraphicFramePr>
        <p:xfrm>
          <a:off x="504131" y="1052736"/>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5758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131" y="332656"/>
            <a:ext cx="9721215" cy="1143000"/>
          </a:xfrm>
        </p:spPr>
        <p:txBody>
          <a:bodyPr>
            <a:normAutofit/>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HIPÓTESIS</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47805003"/>
              </p:ext>
            </p:extLst>
          </p:nvPr>
        </p:nvGraphicFramePr>
        <p:xfrm>
          <a:off x="539752" y="1935164"/>
          <a:ext cx="972185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5546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ctrTitle"/>
          </p:nvPr>
        </p:nvSpPr>
        <p:spPr>
          <a:xfrm>
            <a:off x="1584252" y="2276872"/>
            <a:ext cx="8064896" cy="1828800"/>
          </a:xfrm>
        </p:spPr>
        <p:txBody>
          <a:bodyPr>
            <a:normAutofit/>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MARCO TEÓRICO</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912274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4131" y="332656"/>
            <a:ext cx="9721215" cy="1143000"/>
          </a:xfrm>
        </p:spPr>
        <p:txBody>
          <a:bodyPr>
            <a:normAutofit/>
          </a:bodyPr>
          <a:lstStyle/>
          <a:p>
            <a:pPr algn="ctr"/>
            <a:r>
              <a:rPr lang="es-EC"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Teoría Política Económica</a:t>
            </a:r>
            <a:endParaRPr lang="es-EC" sz="5400" b="1"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30487353"/>
              </p:ext>
            </p:extLst>
          </p:nvPr>
        </p:nvGraphicFramePr>
        <p:xfrm>
          <a:off x="1475929" y="1772816"/>
          <a:ext cx="9325421"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216099" y="6313090"/>
            <a:ext cx="2016224" cy="369332"/>
          </a:xfrm>
          <a:prstGeom prst="rect">
            <a:avLst/>
          </a:prstGeom>
          <a:noFill/>
        </p:spPr>
        <p:txBody>
          <a:bodyPr wrap="square" rtlCol="0">
            <a:spAutoFit/>
          </a:bodyPr>
          <a:lstStyle/>
          <a:p>
            <a:r>
              <a:rPr lang="es-EC" dirty="0" err="1" smtClean="0"/>
              <a:t>Jarach</a:t>
            </a:r>
            <a:r>
              <a:rPr lang="es-EC" dirty="0" smtClean="0"/>
              <a:t> (1996)</a:t>
            </a:r>
            <a:endParaRPr lang="es-EC" dirty="0"/>
          </a:p>
        </p:txBody>
      </p:sp>
    </p:spTree>
    <p:extLst>
      <p:ext uri="{BB962C8B-B14F-4D97-AF65-F5344CB8AC3E}">
        <p14:creationId xmlns:p14="http://schemas.microsoft.com/office/powerpoint/2010/main" val="31853484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2038</TotalTime>
  <Words>2472</Words>
  <Application>Microsoft Office PowerPoint</Application>
  <PresentationFormat>Personalizado</PresentationFormat>
  <Paragraphs>217</Paragraphs>
  <Slides>44</Slides>
  <Notes>9</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Flujo</vt:lpstr>
      <vt:lpstr>Presentación de PowerPoint</vt:lpstr>
      <vt:lpstr>Contenido</vt:lpstr>
      <vt:lpstr>PLANTEAMIENTO DEL PROBLEMA</vt:lpstr>
      <vt:lpstr>OBJETIVOS</vt:lpstr>
      <vt:lpstr>Presentación de PowerPoint</vt:lpstr>
      <vt:lpstr>Presentación de PowerPoint</vt:lpstr>
      <vt:lpstr>HIPÓTESIS</vt:lpstr>
      <vt:lpstr>MARCO TEÓRICO</vt:lpstr>
      <vt:lpstr>Teoría Política Económica</vt:lpstr>
      <vt:lpstr>Teoría Política Fiscal</vt:lpstr>
      <vt:lpstr>Presentación de PowerPoint</vt:lpstr>
      <vt:lpstr>MARCO METODOLÓGICO</vt:lpstr>
      <vt:lpstr>ANALISIS E INTERPRETACIÓN DE RESULTADOS</vt:lpstr>
      <vt:lpstr>ESTRUCTURA TRIBUTARIA</vt:lpstr>
      <vt:lpstr>Presentación de PowerPoint</vt:lpstr>
      <vt:lpstr>Presentación de PowerPoint</vt:lpstr>
      <vt:lpstr>% Participación de los impuestos</vt:lpstr>
      <vt:lpstr>Recaudación tributaria</vt:lpstr>
      <vt:lpstr>Tipos de Tributos</vt:lpstr>
      <vt:lpstr>Impuesto a la Renta</vt:lpstr>
      <vt:lpstr>Evolución del Impuesto a la Renta </vt:lpstr>
      <vt:lpstr>IMPUESTO A LA RENTA (IR)</vt:lpstr>
      <vt:lpstr>Reformas tributarias en relación al Impuesto a la Renta</vt:lpstr>
      <vt:lpstr>Presentación de PowerPoint</vt:lpstr>
      <vt:lpstr>Producto Interno Bruto (PIB)</vt:lpstr>
      <vt:lpstr>PRODUCTO  INTERNO   BRUTO </vt:lpstr>
      <vt:lpstr>PRODUCTO INTERNO BRUTO (PIB)</vt:lpstr>
      <vt:lpstr>Presupuesto general del estado</vt:lpstr>
      <vt:lpstr>Estructura de los Ingresos</vt:lpstr>
      <vt:lpstr>Estructura de los Ingresos</vt:lpstr>
      <vt:lpstr>Resumen Consolidado Ingresos del Presupuesto 2010-2018</vt:lpstr>
      <vt:lpstr>Estructura de los Gastos</vt:lpstr>
      <vt:lpstr>Presión Tributaria del Ecuador durante el período 2010-2018</vt:lpstr>
      <vt:lpstr>Carga tributaria Latino América</vt:lpstr>
      <vt:lpstr>Coeficiente de Correlación</vt:lpstr>
      <vt:lpstr>Resultados Coeficiente de Correlación</vt:lpstr>
      <vt:lpstr>CONCLUSIONES</vt:lpstr>
      <vt:lpstr>CONCLUSIONES</vt:lpstr>
      <vt:lpstr>CONCLUSIONES</vt:lpstr>
      <vt:lpstr>CONCLUSIONES</vt:lpstr>
      <vt:lpstr>Presentación de PowerPoint</vt:lpstr>
      <vt:lpstr>Presentación de PowerPoint</vt:lpstr>
      <vt:lpstr>RECOMENDACIONES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Carly</dc:creator>
  <cp:lastModifiedBy>Digital Service</cp:lastModifiedBy>
  <cp:revision>105</cp:revision>
  <dcterms:created xsi:type="dcterms:W3CDTF">2020-01-21T11:38:14Z</dcterms:created>
  <dcterms:modified xsi:type="dcterms:W3CDTF">2020-02-19T18:57:37Z</dcterms:modified>
</cp:coreProperties>
</file>