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87" r:id="rId3"/>
    <p:sldId id="276" r:id="rId4"/>
    <p:sldId id="292" r:id="rId5"/>
    <p:sldId id="293" r:id="rId6"/>
    <p:sldId id="257" r:id="rId7"/>
    <p:sldId id="259" r:id="rId8"/>
    <p:sldId id="288" r:id="rId9"/>
    <p:sldId id="261" r:id="rId10"/>
    <p:sldId id="291" r:id="rId11"/>
    <p:sldId id="264" r:id="rId12"/>
    <p:sldId id="262" r:id="rId13"/>
    <p:sldId id="290" r:id="rId14"/>
    <p:sldId id="270" r:id="rId15"/>
    <p:sldId id="263" r:id="rId16"/>
    <p:sldId id="265" r:id="rId17"/>
    <p:sldId id="266" r:id="rId18"/>
    <p:sldId id="267" r:id="rId19"/>
    <p:sldId id="268" r:id="rId20"/>
    <p:sldId id="274" r:id="rId21"/>
    <p:sldId id="277" r:id="rId22"/>
    <p:sldId id="273" r:id="rId23"/>
    <p:sldId id="269" r:id="rId24"/>
    <p:sldId id="271" r:id="rId25"/>
    <p:sldId id="272" r:id="rId26"/>
    <p:sldId id="280" r:id="rId27"/>
    <p:sldId id="282" r:id="rId28"/>
    <p:sldId id="281" r:id="rId29"/>
    <p:sldId id="283" r:id="rId30"/>
    <p:sldId id="285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DDBD1-7E39-427D-8378-12A5E1ABFF33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DA58A17D-A58C-4B7B-BC87-901A92660D57}">
      <dgm:prSet phldrT="[Texto]"/>
      <dgm:spPr/>
      <dgm:t>
        <a:bodyPr/>
        <a:lstStyle/>
        <a:p>
          <a:r>
            <a:rPr lang="es-EC" dirty="0"/>
            <a:t>Interior y exterior</a:t>
          </a:r>
        </a:p>
      </dgm:t>
    </dgm:pt>
    <dgm:pt modelId="{53CBD9E1-7A42-4C36-B8D3-77FF188EAD5A}" type="parTrans" cxnId="{3B21ACB7-A134-4514-B8B3-31407A3E29A7}">
      <dgm:prSet/>
      <dgm:spPr/>
      <dgm:t>
        <a:bodyPr/>
        <a:lstStyle/>
        <a:p>
          <a:endParaRPr lang="es-EC"/>
        </a:p>
      </dgm:t>
    </dgm:pt>
    <dgm:pt modelId="{FE303A3C-FE29-419B-B2C8-F7D13C54295C}" type="sibTrans" cxnId="{3B21ACB7-A134-4514-B8B3-31407A3E29A7}">
      <dgm:prSet/>
      <dgm:spPr/>
      <dgm:t>
        <a:bodyPr/>
        <a:lstStyle/>
        <a:p>
          <a:endParaRPr lang="es-EC"/>
        </a:p>
      </dgm:t>
    </dgm:pt>
    <dgm:pt modelId="{1E124E47-696C-4604-B8E5-4F2805DC8B92}">
      <dgm:prSet phldrT="[Texto]"/>
      <dgm:spPr/>
      <dgm:t>
        <a:bodyPr/>
        <a:lstStyle/>
        <a:p>
          <a:r>
            <a:rPr lang="es-EC" dirty="0"/>
            <a:t>Estados Unidos y Colombia </a:t>
          </a:r>
        </a:p>
      </dgm:t>
    </dgm:pt>
    <dgm:pt modelId="{F5EA5704-2B2D-4A82-BCAC-B44BEC074F92}" type="parTrans" cxnId="{036BFA4C-45B2-4125-B4AF-3C7CA793CC05}">
      <dgm:prSet/>
      <dgm:spPr/>
      <dgm:t>
        <a:bodyPr/>
        <a:lstStyle/>
        <a:p>
          <a:endParaRPr lang="es-EC"/>
        </a:p>
      </dgm:t>
    </dgm:pt>
    <dgm:pt modelId="{4B84B911-9B41-4053-BC9E-01A250660571}" type="sibTrans" cxnId="{036BFA4C-45B2-4125-B4AF-3C7CA793CC05}">
      <dgm:prSet/>
      <dgm:spPr/>
      <dgm:t>
        <a:bodyPr/>
        <a:lstStyle/>
        <a:p>
          <a:endParaRPr lang="es-EC"/>
        </a:p>
      </dgm:t>
    </dgm:pt>
    <dgm:pt modelId="{114C66D4-A3BD-411D-AF1F-4F43EE10CC73}">
      <dgm:prSet phldrT="[Texto]"/>
      <dgm:spPr/>
      <dgm:t>
        <a:bodyPr/>
        <a:lstStyle/>
        <a:p>
          <a:r>
            <a:rPr lang="es-EC" dirty="0"/>
            <a:t>Disciplina</a:t>
          </a:r>
        </a:p>
      </dgm:t>
    </dgm:pt>
    <dgm:pt modelId="{ED63A88A-D863-44A1-B303-CC7274139C7F}" type="parTrans" cxnId="{0EB0B61E-A231-4045-ADCB-D55D9309449A}">
      <dgm:prSet/>
      <dgm:spPr/>
      <dgm:t>
        <a:bodyPr/>
        <a:lstStyle/>
        <a:p>
          <a:endParaRPr lang="es-EC"/>
        </a:p>
      </dgm:t>
    </dgm:pt>
    <dgm:pt modelId="{0B4248C0-FD4E-4D10-BE27-54BB7AE2BA8D}" type="sibTrans" cxnId="{0EB0B61E-A231-4045-ADCB-D55D9309449A}">
      <dgm:prSet/>
      <dgm:spPr/>
      <dgm:t>
        <a:bodyPr/>
        <a:lstStyle/>
        <a:p>
          <a:endParaRPr lang="es-EC"/>
        </a:p>
      </dgm:t>
    </dgm:pt>
    <dgm:pt modelId="{C79634DD-701F-4418-837F-DD34769C0CF6}">
      <dgm:prSet phldrT="[Texto]"/>
      <dgm:spPr/>
      <dgm:t>
        <a:bodyPr/>
        <a:lstStyle/>
        <a:p>
          <a:r>
            <a:rPr lang="es-EC" dirty="0"/>
            <a:t>1992</a:t>
          </a:r>
        </a:p>
      </dgm:t>
    </dgm:pt>
    <dgm:pt modelId="{DFD36673-A636-4395-B852-FD83D573B993}" type="parTrans" cxnId="{FA68C6F3-E76D-4559-99E3-856C6CD990DE}">
      <dgm:prSet/>
      <dgm:spPr/>
      <dgm:t>
        <a:bodyPr/>
        <a:lstStyle/>
        <a:p>
          <a:endParaRPr lang="es-EC"/>
        </a:p>
      </dgm:t>
    </dgm:pt>
    <dgm:pt modelId="{CA8BBC77-027A-460A-8B8D-880F784B42D9}" type="sibTrans" cxnId="{FA68C6F3-E76D-4559-99E3-856C6CD990DE}">
      <dgm:prSet/>
      <dgm:spPr/>
      <dgm:t>
        <a:bodyPr/>
        <a:lstStyle/>
        <a:p>
          <a:endParaRPr lang="es-EC"/>
        </a:p>
      </dgm:t>
    </dgm:pt>
    <dgm:pt modelId="{4DD76529-CC4D-4CA9-B53A-7ABA18997198}">
      <dgm:prSet phldrT="[Texto]"/>
      <dgm:spPr/>
      <dgm:t>
        <a:bodyPr/>
        <a:lstStyle/>
        <a:p>
          <a:r>
            <a:rPr lang="es-EC" dirty="0"/>
            <a:t>Estados Unidos </a:t>
          </a:r>
        </a:p>
      </dgm:t>
    </dgm:pt>
    <dgm:pt modelId="{FCB51B40-AD35-4B2C-859F-8574CE9FF06D}" type="parTrans" cxnId="{3A0D271D-B4D1-44CC-9007-861938421B58}">
      <dgm:prSet/>
      <dgm:spPr/>
      <dgm:t>
        <a:bodyPr/>
        <a:lstStyle/>
        <a:p>
          <a:endParaRPr lang="es-EC"/>
        </a:p>
      </dgm:t>
    </dgm:pt>
    <dgm:pt modelId="{ECB4D15A-A301-4011-BB9F-57AD8335A4AC}" type="sibTrans" cxnId="{3A0D271D-B4D1-44CC-9007-861938421B58}">
      <dgm:prSet/>
      <dgm:spPr/>
      <dgm:t>
        <a:bodyPr/>
        <a:lstStyle/>
        <a:p>
          <a:endParaRPr lang="es-EC"/>
        </a:p>
      </dgm:t>
    </dgm:pt>
    <dgm:pt modelId="{D71BA3BD-361A-4C4C-8C25-51A074DBEE63}">
      <dgm:prSet phldrT="[Texto]"/>
      <dgm:spPr/>
      <dgm:t>
        <a:bodyPr/>
        <a:lstStyle/>
        <a:p>
          <a:r>
            <a:rPr lang="es-EC" dirty="0"/>
            <a:t>Trasladarse</a:t>
          </a:r>
        </a:p>
      </dgm:t>
    </dgm:pt>
    <dgm:pt modelId="{CFB2F4D4-2A0B-47C6-8F4E-A2A5ABC20DC5}" type="parTrans" cxnId="{548A859F-E8A5-482A-B739-7C22FD7A86B6}">
      <dgm:prSet/>
      <dgm:spPr/>
      <dgm:t>
        <a:bodyPr/>
        <a:lstStyle/>
        <a:p>
          <a:endParaRPr lang="es-EC"/>
        </a:p>
      </dgm:t>
    </dgm:pt>
    <dgm:pt modelId="{F8A08C62-FBCF-4D6D-8B53-551501BE7442}" type="sibTrans" cxnId="{548A859F-E8A5-482A-B739-7C22FD7A86B6}">
      <dgm:prSet/>
      <dgm:spPr/>
      <dgm:t>
        <a:bodyPr/>
        <a:lstStyle/>
        <a:p>
          <a:endParaRPr lang="es-EC"/>
        </a:p>
      </dgm:t>
    </dgm:pt>
    <dgm:pt modelId="{58C589E7-E8D1-48BE-AFC6-A9C700C51462}">
      <dgm:prSet phldrT="[Texto]"/>
      <dgm:spPr/>
      <dgm:t>
        <a:bodyPr/>
        <a:lstStyle/>
        <a:p>
          <a:r>
            <a:rPr lang="es-EC" dirty="0" err="1"/>
            <a:t>Fédération</a:t>
          </a:r>
          <a:r>
            <a:rPr lang="es-EC" dirty="0"/>
            <a:t> </a:t>
          </a:r>
          <a:r>
            <a:rPr lang="es-EC" err="1"/>
            <a:t>Internationale</a:t>
          </a:r>
          <a:r>
            <a:rPr lang="es-EC"/>
            <a:t>  </a:t>
          </a:r>
          <a:r>
            <a:rPr lang="es-EC" dirty="0" err="1"/>
            <a:t>Roller</a:t>
          </a:r>
          <a:r>
            <a:rPr lang="es-EC" dirty="0"/>
            <a:t> </a:t>
          </a:r>
          <a:r>
            <a:rPr lang="es-EC" dirty="0" err="1"/>
            <a:t>Sports</a:t>
          </a:r>
          <a:endParaRPr lang="es-EC" dirty="0"/>
        </a:p>
      </dgm:t>
    </dgm:pt>
    <dgm:pt modelId="{9436C901-275F-4096-A86B-D6B3443C59B7}" type="parTrans" cxnId="{1BA2D823-7ADB-4F25-B576-563C8BF2E3A0}">
      <dgm:prSet/>
      <dgm:spPr/>
      <dgm:t>
        <a:bodyPr/>
        <a:lstStyle/>
        <a:p>
          <a:endParaRPr lang="es-EC"/>
        </a:p>
      </dgm:t>
    </dgm:pt>
    <dgm:pt modelId="{D2E51EFD-2EAD-43D8-9AA8-38A8381EAE01}" type="sibTrans" cxnId="{1BA2D823-7ADB-4F25-B576-563C8BF2E3A0}">
      <dgm:prSet/>
      <dgm:spPr/>
      <dgm:t>
        <a:bodyPr/>
        <a:lstStyle/>
        <a:p>
          <a:endParaRPr lang="es-EC"/>
        </a:p>
      </dgm:t>
    </dgm:pt>
    <dgm:pt modelId="{CDC3EBE0-FE30-49BF-A942-EAFA811C99F7}" type="pres">
      <dgm:prSet presAssocID="{582DDBD1-7E39-427D-8378-12A5E1ABFF33}" presName="Name0" presStyleCnt="0">
        <dgm:presLayoutVars>
          <dgm:dir/>
          <dgm:resizeHandles val="exact"/>
        </dgm:presLayoutVars>
      </dgm:prSet>
      <dgm:spPr/>
    </dgm:pt>
    <dgm:pt modelId="{91262925-986D-48C2-A8E0-502B6B01EF46}" type="pres">
      <dgm:prSet presAssocID="{D71BA3BD-361A-4C4C-8C25-51A074DBEE63}" presName="node" presStyleLbl="node1" presStyleIdx="0" presStyleCnt="7" custLinFactNeighborX="73335">
        <dgm:presLayoutVars>
          <dgm:bulletEnabled val="1"/>
        </dgm:presLayoutVars>
      </dgm:prSet>
      <dgm:spPr/>
    </dgm:pt>
    <dgm:pt modelId="{CD96AD2A-1AC1-4C9D-B997-4229A4892427}" type="pres">
      <dgm:prSet presAssocID="{F8A08C62-FBCF-4D6D-8B53-551501BE7442}" presName="sibTrans" presStyleLbl="sibTrans2D1" presStyleIdx="0" presStyleCnt="6"/>
      <dgm:spPr/>
    </dgm:pt>
    <dgm:pt modelId="{FFBEB203-4C9A-4BE9-B1B4-6A80842E0CE0}" type="pres">
      <dgm:prSet presAssocID="{F8A08C62-FBCF-4D6D-8B53-551501BE7442}" presName="connectorText" presStyleLbl="sibTrans2D1" presStyleIdx="0" presStyleCnt="6"/>
      <dgm:spPr/>
    </dgm:pt>
    <dgm:pt modelId="{827F042A-8692-4C71-AE6D-A4C3F0C49D97}" type="pres">
      <dgm:prSet presAssocID="{114C66D4-A3BD-411D-AF1F-4F43EE10CC73}" presName="node" presStyleLbl="node1" presStyleIdx="1" presStyleCnt="7" custLinFactX="8208" custLinFactY="84314" custLinFactNeighborX="100000" custLinFactNeighborY="100000">
        <dgm:presLayoutVars>
          <dgm:bulletEnabled val="1"/>
        </dgm:presLayoutVars>
      </dgm:prSet>
      <dgm:spPr/>
    </dgm:pt>
    <dgm:pt modelId="{3B0772E6-E89F-4FC3-BFC9-AB47EFCF1905}" type="pres">
      <dgm:prSet presAssocID="{0B4248C0-FD4E-4D10-BE27-54BB7AE2BA8D}" presName="sibTrans" presStyleLbl="sibTrans2D1" presStyleIdx="1" presStyleCnt="6"/>
      <dgm:spPr/>
    </dgm:pt>
    <dgm:pt modelId="{27898A1A-D4A3-4586-99B3-2E2D82F63371}" type="pres">
      <dgm:prSet presAssocID="{0B4248C0-FD4E-4D10-BE27-54BB7AE2BA8D}" presName="connectorText" presStyleLbl="sibTrans2D1" presStyleIdx="1" presStyleCnt="6"/>
      <dgm:spPr/>
    </dgm:pt>
    <dgm:pt modelId="{188E266F-4AEE-47B0-AB00-0732BCA347ED}" type="pres">
      <dgm:prSet presAssocID="{58C589E7-E8D1-48BE-AFC6-A9C700C51462}" presName="node" presStyleLbl="node1" presStyleIdx="2" presStyleCnt="7" custLinFactNeighborX="-1558" custLinFactNeighborY="3058">
        <dgm:presLayoutVars>
          <dgm:bulletEnabled val="1"/>
        </dgm:presLayoutVars>
      </dgm:prSet>
      <dgm:spPr/>
    </dgm:pt>
    <dgm:pt modelId="{B12ABD59-6716-4B67-B56D-93107BEFB027}" type="pres">
      <dgm:prSet presAssocID="{D2E51EFD-2EAD-43D8-9AA8-38A8381EAE01}" presName="sibTrans" presStyleLbl="sibTrans2D1" presStyleIdx="2" presStyleCnt="6"/>
      <dgm:spPr/>
    </dgm:pt>
    <dgm:pt modelId="{761F0BB1-68F6-4381-8B37-692CFD21717F}" type="pres">
      <dgm:prSet presAssocID="{D2E51EFD-2EAD-43D8-9AA8-38A8381EAE01}" presName="connectorText" presStyleLbl="sibTrans2D1" presStyleIdx="2" presStyleCnt="6"/>
      <dgm:spPr/>
    </dgm:pt>
    <dgm:pt modelId="{2A603B9F-F113-457C-9B9B-862043AA73FE}" type="pres">
      <dgm:prSet presAssocID="{4DD76529-CC4D-4CA9-B53A-7ABA18997198}" presName="node" presStyleLbl="node1" presStyleIdx="3" presStyleCnt="7" custLinFactY="-84816" custLinFactNeighborX="-90837" custLinFactNeighborY="-100000">
        <dgm:presLayoutVars>
          <dgm:bulletEnabled val="1"/>
        </dgm:presLayoutVars>
      </dgm:prSet>
      <dgm:spPr/>
    </dgm:pt>
    <dgm:pt modelId="{C89078A4-2FF2-4348-B56A-C1A091D56A8D}" type="pres">
      <dgm:prSet presAssocID="{ECB4D15A-A301-4011-BB9F-57AD8335A4AC}" presName="sibTrans" presStyleLbl="sibTrans2D1" presStyleIdx="3" presStyleCnt="6"/>
      <dgm:spPr/>
    </dgm:pt>
    <dgm:pt modelId="{B43E0A79-3898-47DA-9E86-FDD0305DFE5C}" type="pres">
      <dgm:prSet presAssocID="{ECB4D15A-A301-4011-BB9F-57AD8335A4AC}" presName="connectorText" presStyleLbl="sibTrans2D1" presStyleIdx="3" presStyleCnt="6"/>
      <dgm:spPr/>
    </dgm:pt>
    <dgm:pt modelId="{08DBAB5D-AB13-493F-8754-287BF4A60DD9}" type="pres">
      <dgm:prSet presAssocID="{C79634DD-701F-4418-837F-DD34769C0CF6}" presName="node" presStyleLbl="node1" presStyleIdx="4" presStyleCnt="7" custLinFactNeighborX="-40950" custLinFactNeighborY="-219">
        <dgm:presLayoutVars>
          <dgm:bulletEnabled val="1"/>
        </dgm:presLayoutVars>
      </dgm:prSet>
      <dgm:spPr/>
    </dgm:pt>
    <dgm:pt modelId="{D6B3B717-CC99-4EB6-A9C5-F3A008155DA8}" type="pres">
      <dgm:prSet presAssocID="{CA8BBC77-027A-460A-8B8D-880F784B42D9}" presName="sibTrans" presStyleLbl="sibTrans2D1" presStyleIdx="4" presStyleCnt="6"/>
      <dgm:spPr/>
    </dgm:pt>
    <dgm:pt modelId="{E982DBE9-67F5-468B-B531-1A8709BFAD45}" type="pres">
      <dgm:prSet presAssocID="{CA8BBC77-027A-460A-8B8D-880F784B42D9}" presName="connectorText" presStyleLbl="sibTrans2D1" presStyleIdx="4" presStyleCnt="6"/>
      <dgm:spPr/>
    </dgm:pt>
    <dgm:pt modelId="{71CAD144-0ED8-442B-88C0-BFA838661F69}" type="pres">
      <dgm:prSet presAssocID="{DA58A17D-A58C-4B7B-BC87-901A92660D57}" presName="node" presStyleLbl="node1" presStyleIdx="5" presStyleCnt="7" custLinFactY="78841" custLinFactNeighborX="-6316" custLinFactNeighborY="100000">
        <dgm:presLayoutVars>
          <dgm:bulletEnabled val="1"/>
        </dgm:presLayoutVars>
      </dgm:prSet>
      <dgm:spPr/>
    </dgm:pt>
    <dgm:pt modelId="{1EDA34F1-C4FB-4B06-8352-857C1596A7B1}" type="pres">
      <dgm:prSet presAssocID="{FE303A3C-FE29-419B-B2C8-F7D13C54295C}" presName="sibTrans" presStyleLbl="sibTrans2D1" presStyleIdx="5" presStyleCnt="6"/>
      <dgm:spPr/>
    </dgm:pt>
    <dgm:pt modelId="{3C242CAD-1F2C-49F5-B7D3-CB6F84B88C30}" type="pres">
      <dgm:prSet presAssocID="{FE303A3C-FE29-419B-B2C8-F7D13C54295C}" presName="connectorText" presStyleLbl="sibTrans2D1" presStyleIdx="5" presStyleCnt="6"/>
      <dgm:spPr/>
    </dgm:pt>
    <dgm:pt modelId="{9E8E3E9C-57B8-4DBD-8419-C246699AFCAF}" type="pres">
      <dgm:prSet presAssocID="{1E124E47-696C-4604-B8E5-4F2805DC8B92}" presName="node" presStyleLbl="node1" presStyleIdx="6" presStyleCnt="7" custLinFactNeighborX="21465" custLinFactNeighborY="-219">
        <dgm:presLayoutVars>
          <dgm:bulletEnabled val="1"/>
        </dgm:presLayoutVars>
      </dgm:prSet>
      <dgm:spPr/>
    </dgm:pt>
  </dgm:ptLst>
  <dgm:cxnLst>
    <dgm:cxn modelId="{C2D78D01-724C-4C9E-988E-981DA4F18C14}" type="presOf" srcId="{58C589E7-E8D1-48BE-AFC6-A9C700C51462}" destId="{188E266F-4AEE-47B0-AB00-0732BCA347ED}" srcOrd="0" destOrd="0" presId="urn:microsoft.com/office/officeart/2005/8/layout/process1"/>
    <dgm:cxn modelId="{612D3D02-FC4C-456B-B61A-45A23AFD488A}" type="presOf" srcId="{CA8BBC77-027A-460A-8B8D-880F784B42D9}" destId="{D6B3B717-CC99-4EB6-A9C5-F3A008155DA8}" srcOrd="0" destOrd="0" presId="urn:microsoft.com/office/officeart/2005/8/layout/process1"/>
    <dgm:cxn modelId="{B46DA30F-4DD5-483F-8330-E5548531E545}" type="presOf" srcId="{0B4248C0-FD4E-4D10-BE27-54BB7AE2BA8D}" destId="{3B0772E6-E89F-4FC3-BFC9-AB47EFCF1905}" srcOrd="0" destOrd="0" presId="urn:microsoft.com/office/officeart/2005/8/layout/process1"/>
    <dgm:cxn modelId="{56AF351C-5489-455C-BE39-8489FC2EB3BA}" type="presOf" srcId="{D2E51EFD-2EAD-43D8-9AA8-38A8381EAE01}" destId="{B12ABD59-6716-4B67-B56D-93107BEFB027}" srcOrd="0" destOrd="0" presId="urn:microsoft.com/office/officeart/2005/8/layout/process1"/>
    <dgm:cxn modelId="{3A0D271D-B4D1-44CC-9007-861938421B58}" srcId="{582DDBD1-7E39-427D-8378-12A5E1ABFF33}" destId="{4DD76529-CC4D-4CA9-B53A-7ABA18997198}" srcOrd="3" destOrd="0" parTransId="{FCB51B40-AD35-4B2C-859F-8574CE9FF06D}" sibTransId="{ECB4D15A-A301-4011-BB9F-57AD8335A4AC}"/>
    <dgm:cxn modelId="{0EB0B61E-A231-4045-ADCB-D55D9309449A}" srcId="{582DDBD1-7E39-427D-8378-12A5E1ABFF33}" destId="{114C66D4-A3BD-411D-AF1F-4F43EE10CC73}" srcOrd="1" destOrd="0" parTransId="{ED63A88A-D863-44A1-B303-CC7274139C7F}" sibTransId="{0B4248C0-FD4E-4D10-BE27-54BB7AE2BA8D}"/>
    <dgm:cxn modelId="{1BA2D823-7ADB-4F25-B576-563C8BF2E3A0}" srcId="{582DDBD1-7E39-427D-8378-12A5E1ABFF33}" destId="{58C589E7-E8D1-48BE-AFC6-A9C700C51462}" srcOrd="2" destOrd="0" parTransId="{9436C901-275F-4096-A86B-D6B3443C59B7}" sibTransId="{D2E51EFD-2EAD-43D8-9AA8-38A8381EAE01}"/>
    <dgm:cxn modelId="{CD37482E-0B7B-47D4-9F76-F0EED6C9E9DE}" type="presOf" srcId="{F8A08C62-FBCF-4D6D-8B53-551501BE7442}" destId="{CD96AD2A-1AC1-4C9D-B997-4229A4892427}" srcOrd="0" destOrd="0" presId="urn:microsoft.com/office/officeart/2005/8/layout/process1"/>
    <dgm:cxn modelId="{2FFF2035-D568-466C-A36D-B6BD4028AAD8}" type="presOf" srcId="{ECB4D15A-A301-4011-BB9F-57AD8335A4AC}" destId="{B43E0A79-3898-47DA-9E86-FDD0305DFE5C}" srcOrd="1" destOrd="0" presId="urn:microsoft.com/office/officeart/2005/8/layout/process1"/>
    <dgm:cxn modelId="{CC577435-96B5-4DF0-9A18-4CBDF2AD4F3A}" type="presOf" srcId="{0B4248C0-FD4E-4D10-BE27-54BB7AE2BA8D}" destId="{27898A1A-D4A3-4586-99B3-2E2D82F63371}" srcOrd="1" destOrd="0" presId="urn:microsoft.com/office/officeart/2005/8/layout/process1"/>
    <dgm:cxn modelId="{7629936A-74A1-4A8A-A8EE-49DB749F97CE}" type="presOf" srcId="{C79634DD-701F-4418-837F-DD34769C0CF6}" destId="{08DBAB5D-AB13-493F-8754-287BF4A60DD9}" srcOrd="0" destOrd="0" presId="urn:microsoft.com/office/officeart/2005/8/layout/process1"/>
    <dgm:cxn modelId="{036BFA4C-45B2-4125-B4AF-3C7CA793CC05}" srcId="{582DDBD1-7E39-427D-8378-12A5E1ABFF33}" destId="{1E124E47-696C-4604-B8E5-4F2805DC8B92}" srcOrd="6" destOrd="0" parTransId="{F5EA5704-2B2D-4A82-BCAC-B44BEC074F92}" sibTransId="{4B84B911-9B41-4053-BC9E-01A250660571}"/>
    <dgm:cxn modelId="{0B253C50-B212-4E7E-A948-B316A5A9EA40}" type="presOf" srcId="{DA58A17D-A58C-4B7B-BC87-901A92660D57}" destId="{71CAD144-0ED8-442B-88C0-BFA838661F69}" srcOrd="0" destOrd="0" presId="urn:microsoft.com/office/officeart/2005/8/layout/process1"/>
    <dgm:cxn modelId="{9A593073-36A5-44A4-8119-4EE558E404D2}" type="presOf" srcId="{CA8BBC77-027A-460A-8B8D-880F784B42D9}" destId="{E982DBE9-67F5-468B-B531-1A8709BFAD45}" srcOrd="1" destOrd="0" presId="urn:microsoft.com/office/officeart/2005/8/layout/process1"/>
    <dgm:cxn modelId="{C63C667E-EF4A-42EC-A0D6-8D11C6296168}" type="presOf" srcId="{4DD76529-CC4D-4CA9-B53A-7ABA18997198}" destId="{2A603B9F-F113-457C-9B9B-862043AA73FE}" srcOrd="0" destOrd="0" presId="urn:microsoft.com/office/officeart/2005/8/layout/process1"/>
    <dgm:cxn modelId="{497DB691-82E0-4FF1-95B5-434DC3458284}" type="presOf" srcId="{1E124E47-696C-4604-B8E5-4F2805DC8B92}" destId="{9E8E3E9C-57B8-4DBD-8419-C246699AFCAF}" srcOrd="0" destOrd="0" presId="urn:microsoft.com/office/officeart/2005/8/layout/process1"/>
    <dgm:cxn modelId="{647B7D9C-7FEF-435A-8A50-BBC8D395FB3A}" type="presOf" srcId="{FE303A3C-FE29-419B-B2C8-F7D13C54295C}" destId="{3C242CAD-1F2C-49F5-B7D3-CB6F84B88C30}" srcOrd="1" destOrd="0" presId="urn:microsoft.com/office/officeart/2005/8/layout/process1"/>
    <dgm:cxn modelId="{548A859F-E8A5-482A-B739-7C22FD7A86B6}" srcId="{582DDBD1-7E39-427D-8378-12A5E1ABFF33}" destId="{D71BA3BD-361A-4C4C-8C25-51A074DBEE63}" srcOrd="0" destOrd="0" parTransId="{CFB2F4D4-2A0B-47C6-8F4E-A2A5ABC20DC5}" sibTransId="{F8A08C62-FBCF-4D6D-8B53-551501BE7442}"/>
    <dgm:cxn modelId="{495198B0-1BA1-40D5-ABAE-A1BE8CA15B05}" type="presOf" srcId="{ECB4D15A-A301-4011-BB9F-57AD8335A4AC}" destId="{C89078A4-2FF2-4348-B56A-C1A091D56A8D}" srcOrd="0" destOrd="0" presId="urn:microsoft.com/office/officeart/2005/8/layout/process1"/>
    <dgm:cxn modelId="{3B21ACB7-A134-4514-B8B3-31407A3E29A7}" srcId="{582DDBD1-7E39-427D-8378-12A5E1ABFF33}" destId="{DA58A17D-A58C-4B7B-BC87-901A92660D57}" srcOrd="5" destOrd="0" parTransId="{53CBD9E1-7A42-4C36-B8D3-77FF188EAD5A}" sibTransId="{FE303A3C-FE29-419B-B2C8-F7D13C54295C}"/>
    <dgm:cxn modelId="{E83A13B9-B22D-4252-9E5A-9EE7F07BA667}" type="presOf" srcId="{FE303A3C-FE29-419B-B2C8-F7D13C54295C}" destId="{1EDA34F1-C4FB-4B06-8352-857C1596A7B1}" srcOrd="0" destOrd="0" presId="urn:microsoft.com/office/officeart/2005/8/layout/process1"/>
    <dgm:cxn modelId="{E43DF0BF-E682-4606-AC2B-617ED9204BF4}" type="presOf" srcId="{D71BA3BD-361A-4C4C-8C25-51A074DBEE63}" destId="{91262925-986D-48C2-A8E0-502B6B01EF46}" srcOrd="0" destOrd="0" presId="urn:microsoft.com/office/officeart/2005/8/layout/process1"/>
    <dgm:cxn modelId="{077A75C4-AD3B-4A61-B5D0-CAAA1B71E5D8}" type="presOf" srcId="{F8A08C62-FBCF-4D6D-8B53-551501BE7442}" destId="{FFBEB203-4C9A-4BE9-B1B4-6A80842E0CE0}" srcOrd="1" destOrd="0" presId="urn:microsoft.com/office/officeart/2005/8/layout/process1"/>
    <dgm:cxn modelId="{4B325AE2-116C-4A91-BA92-87A36D3760D4}" type="presOf" srcId="{114C66D4-A3BD-411D-AF1F-4F43EE10CC73}" destId="{827F042A-8692-4C71-AE6D-A4C3F0C49D97}" srcOrd="0" destOrd="0" presId="urn:microsoft.com/office/officeart/2005/8/layout/process1"/>
    <dgm:cxn modelId="{FA68C6F3-E76D-4559-99E3-856C6CD990DE}" srcId="{582DDBD1-7E39-427D-8378-12A5E1ABFF33}" destId="{C79634DD-701F-4418-837F-DD34769C0CF6}" srcOrd="4" destOrd="0" parTransId="{DFD36673-A636-4395-B852-FD83D573B993}" sibTransId="{CA8BBC77-027A-460A-8B8D-880F784B42D9}"/>
    <dgm:cxn modelId="{21A66BF4-8D17-4B48-977F-24615D982F2C}" type="presOf" srcId="{D2E51EFD-2EAD-43D8-9AA8-38A8381EAE01}" destId="{761F0BB1-68F6-4381-8B37-692CFD21717F}" srcOrd="1" destOrd="0" presId="urn:microsoft.com/office/officeart/2005/8/layout/process1"/>
    <dgm:cxn modelId="{458091F8-EC5D-4EE7-B26C-6D118F90AC73}" type="presOf" srcId="{582DDBD1-7E39-427D-8378-12A5E1ABFF33}" destId="{CDC3EBE0-FE30-49BF-A942-EAFA811C99F7}" srcOrd="0" destOrd="0" presId="urn:microsoft.com/office/officeart/2005/8/layout/process1"/>
    <dgm:cxn modelId="{5C79A55E-34D7-491C-B563-F575E080985E}" type="presParOf" srcId="{CDC3EBE0-FE30-49BF-A942-EAFA811C99F7}" destId="{91262925-986D-48C2-A8E0-502B6B01EF46}" srcOrd="0" destOrd="0" presId="urn:microsoft.com/office/officeart/2005/8/layout/process1"/>
    <dgm:cxn modelId="{90652C32-455F-49D4-BD83-A23072D9AB59}" type="presParOf" srcId="{CDC3EBE0-FE30-49BF-A942-EAFA811C99F7}" destId="{CD96AD2A-1AC1-4C9D-B997-4229A4892427}" srcOrd="1" destOrd="0" presId="urn:microsoft.com/office/officeart/2005/8/layout/process1"/>
    <dgm:cxn modelId="{68906496-5A21-4217-AC29-7FC38BD4B60F}" type="presParOf" srcId="{CD96AD2A-1AC1-4C9D-B997-4229A4892427}" destId="{FFBEB203-4C9A-4BE9-B1B4-6A80842E0CE0}" srcOrd="0" destOrd="0" presId="urn:microsoft.com/office/officeart/2005/8/layout/process1"/>
    <dgm:cxn modelId="{7F285B51-043B-4127-9E3A-6E76E78CC414}" type="presParOf" srcId="{CDC3EBE0-FE30-49BF-A942-EAFA811C99F7}" destId="{827F042A-8692-4C71-AE6D-A4C3F0C49D97}" srcOrd="2" destOrd="0" presId="urn:microsoft.com/office/officeart/2005/8/layout/process1"/>
    <dgm:cxn modelId="{3B958D18-3DD2-40B5-B514-0ED7985E96D7}" type="presParOf" srcId="{CDC3EBE0-FE30-49BF-A942-EAFA811C99F7}" destId="{3B0772E6-E89F-4FC3-BFC9-AB47EFCF1905}" srcOrd="3" destOrd="0" presId="urn:microsoft.com/office/officeart/2005/8/layout/process1"/>
    <dgm:cxn modelId="{A9F4F221-7F81-4A73-AE14-1DC53903167B}" type="presParOf" srcId="{3B0772E6-E89F-4FC3-BFC9-AB47EFCF1905}" destId="{27898A1A-D4A3-4586-99B3-2E2D82F63371}" srcOrd="0" destOrd="0" presId="urn:microsoft.com/office/officeart/2005/8/layout/process1"/>
    <dgm:cxn modelId="{4D435B81-D948-4662-ABD9-BF1BD74426D5}" type="presParOf" srcId="{CDC3EBE0-FE30-49BF-A942-EAFA811C99F7}" destId="{188E266F-4AEE-47B0-AB00-0732BCA347ED}" srcOrd="4" destOrd="0" presId="urn:microsoft.com/office/officeart/2005/8/layout/process1"/>
    <dgm:cxn modelId="{132381E5-C0BB-444A-ACAB-29F9A5892964}" type="presParOf" srcId="{CDC3EBE0-FE30-49BF-A942-EAFA811C99F7}" destId="{B12ABD59-6716-4B67-B56D-93107BEFB027}" srcOrd="5" destOrd="0" presId="urn:microsoft.com/office/officeart/2005/8/layout/process1"/>
    <dgm:cxn modelId="{679B0EC6-D380-4BF1-A678-CF5634396DA2}" type="presParOf" srcId="{B12ABD59-6716-4B67-B56D-93107BEFB027}" destId="{761F0BB1-68F6-4381-8B37-692CFD21717F}" srcOrd="0" destOrd="0" presId="urn:microsoft.com/office/officeart/2005/8/layout/process1"/>
    <dgm:cxn modelId="{24641AA1-8642-4071-8DD5-F016346E44FA}" type="presParOf" srcId="{CDC3EBE0-FE30-49BF-A942-EAFA811C99F7}" destId="{2A603B9F-F113-457C-9B9B-862043AA73FE}" srcOrd="6" destOrd="0" presId="urn:microsoft.com/office/officeart/2005/8/layout/process1"/>
    <dgm:cxn modelId="{2CC87652-C163-4814-936B-19EA9F3B0506}" type="presParOf" srcId="{CDC3EBE0-FE30-49BF-A942-EAFA811C99F7}" destId="{C89078A4-2FF2-4348-B56A-C1A091D56A8D}" srcOrd="7" destOrd="0" presId="urn:microsoft.com/office/officeart/2005/8/layout/process1"/>
    <dgm:cxn modelId="{E1FE0695-403A-450F-B07A-888AA4CCABA5}" type="presParOf" srcId="{C89078A4-2FF2-4348-B56A-C1A091D56A8D}" destId="{B43E0A79-3898-47DA-9E86-FDD0305DFE5C}" srcOrd="0" destOrd="0" presId="urn:microsoft.com/office/officeart/2005/8/layout/process1"/>
    <dgm:cxn modelId="{AB6F8198-C72D-43DB-8127-43A39E746FA1}" type="presParOf" srcId="{CDC3EBE0-FE30-49BF-A942-EAFA811C99F7}" destId="{08DBAB5D-AB13-493F-8754-287BF4A60DD9}" srcOrd="8" destOrd="0" presId="urn:microsoft.com/office/officeart/2005/8/layout/process1"/>
    <dgm:cxn modelId="{093CD43D-D75A-439F-BD80-1297182D56FD}" type="presParOf" srcId="{CDC3EBE0-FE30-49BF-A942-EAFA811C99F7}" destId="{D6B3B717-CC99-4EB6-A9C5-F3A008155DA8}" srcOrd="9" destOrd="0" presId="urn:microsoft.com/office/officeart/2005/8/layout/process1"/>
    <dgm:cxn modelId="{FF05D131-271D-4CAD-B208-E1DD64D1C269}" type="presParOf" srcId="{D6B3B717-CC99-4EB6-A9C5-F3A008155DA8}" destId="{E982DBE9-67F5-468B-B531-1A8709BFAD45}" srcOrd="0" destOrd="0" presId="urn:microsoft.com/office/officeart/2005/8/layout/process1"/>
    <dgm:cxn modelId="{B4A31DFD-D34C-41F5-ACAF-E2789D0C16BF}" type="presParOf" srcId="{CDC3EBE0-FE30-49BF-A942-EAFA811C99F7}" destId="{71CAD144-0ED8-442B-88C0-BFA838661F69}" srcOrd="10" destOrd="0" presId="urn:microsoft.com/office/officeart/2005/8/layout/process1"/>
    <dgm:cxn modelId="{68CF81D8-5378-4E24-A835-47AEF317A376}" type="presParOf" srcId="{CDC3EBE0-FE30-49BF-A942-EAFA811C99F7}" destId="{1EDA34F1-C4FB-4B06-8352-857C1596A7B1}" srcOrd="11" destOrd="0" presId="urn:microsoft.com/office/officeart/2005/8/layout/process1"/>
    <dgm:cxn modelId="{A92DEB03-06E2-47CC-8618-23A345312533}" type="presParOf" srcId="{1EDA34F1-C4FB-4B06-8352-857C1596A7B1}" destId="{3C242CAD-1F2C-49F5-B7D3-CB6F84B88C30}" srcOrd="0" destOrd="0" presId="urn:microsoft.com/office/officeart/2005/8/layout/process1"/>
    <dgm:cxn modelId="{DCA57740-4821-4311-BCA0-9E2C926C7528}" type="presParOf" srcId="{CDC3EBE0-FE30-49BF-A942-EAFA811C99F7}" destId="{9E8E3E9C-57B8-4DBD-8419-C246699AFCAF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4C9CE-CA68-4CFE-967B-9A8F7993E23E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CBA1D50D-EA7B-49DD-839D-755318CC055F}">
      <dgm:prSet phldrT="[Texto]"/>
      <dgm:spPr/>
      <dgm:t>
        <a:bodyPr/>
        <a:lstStyle/>
        <a:p>
          <a:r>
            <a:rPr lang="es-EC" dirty="0"/>
            <a:t>Técnicos	</a:t>
          </a:r>
        </a:p>
      </dgm:t>
    </dgm:pt>
    <dgm:pt modelId="{A5E0E1E7-33D0-464F-8A44-4EB34E478C1E}" type="parTrans" cxnId="{B5588B34-CB05-485D-9C70-726738BACB76}">
      <dgm:prSet/>
      <dgm:spPr/>
      <dgm:t>
        <a:bodyPr/>
        <a:lstStyle/>
        <a:p>
          <a:endParaRPr lang="es-EC"/>
        </a:p>
      </dgm:t>
    </dgm:pt>
    <dgm:pt modelId="{58F2AF50-BAA8-494A-9BC5-4A38B221BCB0}" type="sibTrans" cxnId="{B5588B34-CB05-485D-9C70-726738BACB76}">
      <dgm:prSet/>
      <dgm:spPr/>
      <dgm:t>
        <a:bodyPr/>
        <a:lstStyle/>
        <a:p>
          <a:endParaRPr lang="es-EC"/>
        </a:p>
      </dgm:t>
    </dgm:pt>
    <dgm:pt modelId="{810EF06D-9426-46C4-89A9-72C88FAB3B79}">
      <dgm:prSet phldrT="[Texto]"/>
      <dgm:spPr/>
      <dgm:t>
        <a:bodyPr/>
        <a:lstStyle/>
        <a:p>
          <a:r>
            <a:rPr lang="es-EC" dirty="0"/>
            <a:t>Físicos </a:t>
          </a:r>
        </a:p>
      </dgm:t>
    </dgm:pt>
    <dgm:pt modelId="{F7333A23-E692-40FE-BD81-BDDF5B2A6184}" type="parTrans" cxnId="{A2C6C6AB-DCE2-4159-AB35-6C0872316433}">
      <dgm:prSet/>
      <dgm:spPr/>
      <dgm:t>
        <a:bodyPr/>
        <a:lstStyle/>
        <a:p>
          <a:endParaRPr lang="es-EC"/>
        </a:p>
      </dgm:t>
    </dgm:pt>
    <dgm:pt modelId="{45D54EB9-99B7-40DB-B7F1-2F3C8A03BE28}" type="sibTrans" cxnId="{A2C6C6AB-DCE2-4159-AB35-6C0872316433}">
      <dgm:prSet/>
      <dgm:spPr/>
      <dgm:t>
        <a:bodyPr/>
        <a:lstStyle/>
        <a:p>
          <a:endParaRPr lang="es-EC"/>
        </a:p>
      </dgm:t>
    </dgm:pt>
    <dgm:pt modelId="{BA0BD66A-CF30-42F7-A0CD-61094C4DC4FE}">
      <dgm:prSet phldrT="[Texto]"/>
      <dgm:spPr/>
      <dgm:t>
        <a:bodyPr/>
        <a:lstStyle/>
        <a:p>
          <a:r>
            <a:rPr lang="es-EC" dirty="0"/>
            <a:t>Médicos </a:t>
          </a:r>
        </a:p>
      </dgm:t>
    </dgm:pt>
    <dgm:pt modelId="{8BC1672B-F5A7-4FBA-B47A-A50F6B8EA749}" type="parTrans" cxnId="{2D0F68CC-DF6C-44B0-96D3-3A64664D6F51}">
      <dgm:prSet/>
      <dgm:spPr/>
      <dgm:t>
        <a:bodyPr/>
        <a:lstStyle/>
        <a:p>
          <a:endParaRPr lang="es-EC"/>
        </a:p>
      </dgm:t>
    </dgm:pt>
    <dgm:pt modelId="{331B1ADF-1531-4E51-B2A2-DB527F119E59}" type="sibTrans" cxnId="{2D0F68CC-DF6C-44B0-96D3-3A64664D6F51}">
      <dgm:prSet/>
      <dgm:spPr/>
      <dgm:t>
        <a:bodyPr/>
        <a:lstStyle/>
        <a:p>
          <a:endParaRPr lang="es-EC"/>
        </a:p>
      </dgm:t>
    </dgm:pt>
    <dgm:pt modelId="{425133F2-6AF8-4601-BDB3-EE2F9D61C67E}" type="pres">
      <dgm:prSet presAssocID="{25F4C9CE-CA68-4CFE-967B-9A8F7993E23E}" presName="compositeShape" presStyleCnt="0">
        <dgm:presLayoutVars>
          <dgm:dir/>
          <dgm:resizeHandles/>
        </dgm:presLayoutVars>
      </dgm:prSet>
      <dgm:spPr/>
    </dgm:pt>
    <dgm:pt modelId="{7E2E879A-38B1-4EA0-B890-BD66DEA76802}" type="pres">
      <dgm:prSet presAssocID="{25F4C9CE-CA68-4CFE-967B-9A8F7993E23E}" presName="pyramid" presStyleLbl="node1" presStyleIdx="0" presStyleCnt="1"/>
      <dgm:spPr/>
    </dgm:pt>
    <dgm:pt modelId="{513C6403-3669-4937-9C7A-85BFED032FA0}" type="pres">
      <dgm:prSet presAssocID="{25F4C9CE-CA68-4CFE-967B-9A8F7993E23E}" presName="theList" presStyleCnt="0"/>
      <dgm:spPr/>
    </dgm:pt>
    <dgm:pt modelId="{82FD92A6-BA78-47BF-B642-5BE08A873D2E}" type="pres">
      <dgm:prSet presAssocID="{CBA1D50D-EA7B-49DD-839D-755318CC055F}" presName="aNode" presStyleLbl="fgAcc1" presStyleIdx="0" presStyleCnt="3">
        <dgm:presLayoutVars>
          <dgm:bulletEnabled val="1"/>
        </dgm:presLayoutVars>
      </dgm:prSet>
      <dgm:spPr/>
    </dgm:pt>
    <dgm:pt modelId="{6E716393-A518-48A2-ADD7-918F5EF18472}" type="pres">
      <dgm:prSet presAssocID="{CBA1D50D-EA7B-49DD-839D-755318CC055F}" presName="aSpace" presStyleCnt="0"/>
      <dgm:spPr/>
    </dgm:pt>
    <dgm:pt modelId="{D1089CA7-CE32-45BD-8927-1CE230377730}" type="pres">
      <dgm:prSet presAssocID="{810EF06D-9426-46C4-89A9-72C88FAB3B79}" presName="aNode" presStyleLbl="fgAcc1" presStyleIdx="1" presStyleCnt="3">
        <dgm:presLayoutVars>
          <dgm:bulletEnabled val="1"/>
        </dgm:presLayoutVars>
      </dgm:prSet>
      <dgm:spPr/>
    </dgm:pt>
    <dgm:pt modelId="{8F0E68BB-4616-4BB1-8DC1-E89EA90F2646}" type="pres">
      <dgm:prSet presAssocID="{810EF06D-9426-46C4-89A9-72C88FAB3B79}" presName="aSpace" presStyleCnt="0"/>
      <dgm:spPr/>
    </dgm:pt>
    <dgm:pt modelId="{269DC3DC-E6FF-4DD0-B081-B3F3D5088F66}" type="pres">
      <dgm:prSet presAssocID="{BA0BD66A-CF30-42F7-A0CD-61094C4DC4FE}" presName="aNode" presStyleLbl="fgAcc1" presStyleIdx="2" presStyleCnt="3">
        <dgm:presLayoutVars>
          <dgm:bulletEnabled val="1"/>
        </dgm:presLayoutVars>
      </dgm:prSet>
      <dgm:spPr/>
    </dgm:pt>
    <dgm:pt modelId="{2D0EA0EF-E71F-49A5-80D2-A2A0B48BDA56}" type="pres">
      <dgm:prSet presAssocID="{BA0BD66A-CF30-42F7-A0CD-61094C4DC4FE}" presName="aSpace" presStyleCnt="0"/>
      <dgm:spPr/>
    </dgm:pt>
  </dgm:ptLst>
  <dgm:cxnLst>
    <dgm:cxn modelId="{B5588B34-CB05-485D-9C70-726738BACB76}" srcId="{25F4C9CE-CA68-4CFE-967B-9A8F7993E23E}" destId="{CBA1D50D-EA7B-49DD-839D-755318CC055F}" srcOrd="0" destOrd="0" parTransId="{A5E0E1E7-33D0-464F-8A44-4EB34E478C1E}" sibTransId="{58F2AF50-BAA8-494A-9BC5-4A38B221BCB0}"/>
    <dgm:cxn modelId="{EE007837-762C-478A-8D8B-4D6F6AA025CA}" type="presOf" srcId="{810EF06D-9426-46C4-89A9-72C88FAB3B79}" destId="{D1089CA7-CE32-45BD-8927-1CE230377730}" srcOrd="0" destOrd="0" presId="urn:microsoft.com/office/officeart/2005/8/layout/pyramid2"/>
    <dgm:cxn modelId="{C0DAD738-A06D-4386-94B6-A35CD2DFF515}" type="presOf" srcId="{25F4C9CE-CA68-4CFE-967B-9A8F7993E23E}" destId="{425133F2-6AF8-4601-BDB3-EE2F9D61C67E}" srcOrd="0" destOrd="0" presId="urn:microsoft.com/office/officeart/2005/8/layout/pyramid2"/>
    <dgm:cxn modelId="{A2C6C6AB-DCE2-4159-AB35-6C0872316433}" srcId="{25F4C9CE-CA68-4CFE-967B-9A8F7993E23E}" destId="{810EF06D-9426-46C4-89A9-72C88FAB3B79}" srcOrd="1" destOrd="0" parTransId="{F7333A23-E692-40FE-BD81-BDDF5B2A6184}" sibTransId="{45D54EB9-99B7-40DB-B7F1-2F3C8A03BE28}"/>
    <dgm:cxn modelId="{8FD89EB0-3D7F-460E-8DF8-E8637C155AE2}" type="presOf" srcId="{BA0BD66A-CF30-42F7-A0CD-61094C4DC4FE}" destId="{269DC3DC-E6FF-4DD0-B081-B3F3D5088F66}" srcOrd="0" destOrd="0" presId="urn:microsoft.com/office/officeart/2005/8/layout/pyramid2"/>
    <dgm:cxn modelId="{2D0F68CC-DF6C-44B0-96D3-3A64664D6F51}" srcId="{25F4C9CE-CA68-4CFE-967B-9A8F7993E23E}" destId="{BA0BD66A-CF30-42F7-A0CD-61094C4DC4FE}" srcOrd="2" destOrd="0" parTransId="{8BC1672B-F5A7-4FBA-B47A-A50F6B8EA749}" sibTransId="{331B1ADF-1531-4E51-B2A2-DB527F119E59}"/>
    <dgm:cxn modelId="{0743BCEB-23C4-4360-9ECE-5BE53FC4E46F}" type="presOf" srcId="{CBA1D50D-EA7B-49DD-839D-755318CC055F}" destId="{82FD92A6-BA78-47BF-B642-5BE08A873D2E}" srcOrd="0" destOrd="0" presId="urn:microsoft.com/office/officeart/2005/8/layout/pyramid2"/>
    <dgm:cxn modelId="{4BA0E9F2-AD7A-4AAE-A65A-A799937F9AA5}" type="presParOf" srcId="{425133F2-6AF8-4601-BDB3-EE2F9D61C67E}" destId="{7E2E879A-38B1-4EA0-B890-BD66DEA76802}" srcOrd="0" destOrd="0" presId="urn:microsoft.com/office/officeart/2005/8/layout/pyramid2"/>
    <dgm:cxn modelId="{3FAAD803-FDAB-419A-A16A-25B58048005E}" type="presParOf" srcId="{425133F2-6AF8-4601-BDB3-EE2F9D61C67E}" destId="{513C6403-3669-4937-9C7A-85BFED032FA0}" srcOrd="1" destOrd="0" presId="urn:microsoft.com/office/officeart/2005/8/layout/pyramid2"/>
    <dgm:cxn modelId="{AF7C7DC3-B1A9-4064-8DAE-E041E2F495B6}" type="presParOf" srcId="{513C6403-3669-4937-9C7A-85BFED032FA0}" destId="{82FD92A6-BA78-47BF-B642-5BE08A873D2E}" srcOrd="0" destOrd="0" presId="urn:microsoft.com/office/officeart/2005/8/layout/pyramid2"/>
    <dgm:cxn modelId="{41F32098-01DC-46B7-94E6-3A51C6997D13}" type="presParOf" srcId="{513C6403-3669-4937-9C7A-85BFED032FA0}" destId="{6E716393-A518-48A2-ADD7-918F5EF18472}" srcOrd="1" destOrd="0" presId="urn:microsoft.com/office/officeart/2005/8/layout/pyramid2"/>
    <dgm:cxn modelId="{F60CB6CD-2F96-4D56-9FD7-53855AEA8E07}" type="presParOf" srcId="{513C6403-3669-4937-9C7A-85BFED032FA0}" destId="{D1089CA7-CE32-45BD-8927-1CE230377730}" srcOrd="2" destOrd="0" presId="urn:microsoft.com/office/officeart/2005/8/layout/pyramid2"/>
    <dgm:cxn modelId="{FC1F6F8C-80E8-4C97-9C2B-F2E5F0EE5850}" type="presParOf" srcId="{513C6403-3669-4937-9C7A-85BFED032FA0}" destId="{8F0E68BB-4616-4BB1-8DC1-E89EA90F2646}" srcOrd="3" destOrd="0" presId="urn:microsoft.com/office/officeart/2005/8/layout/pyramid2"/>
    <dgm:cxn modelId="{BF0311C3-0814-47C1-A124-754F08992421}" type="presParOf" srcId="{513C6403-3669-4937-9C7A-85BFED032FA0}" destId="{269DC3DC-E6FF-4DD0-B081-B3F3D5088F66}" srcOrd="4" destOrd="0" presId="urn:microsoft.com/office/officeart/2005/8/layout/pyramid2"/>
    <dgm:cxn modelId="{AE35FF69-0B8A-4919-A717-811E898DE44E}" type="presParOf" srcId="{513C6403-3669-4937-9C7A-85BFED032FA0}" destId="{2D0EA0EF-E71F-49A5-80D2-A2A0B48BDA5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CE53F-4EFC-41F5-B0AE-FAD3FADC3641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D5A3CE3-E255-47B7-A540-4DF1941E91E8}">
      <dgm:prSet phldrT="[Texto]" custT="1"/>
      <dgm:spPr/>
      <dgm:t>
        <a:bodyPr/>
        <a:lstStyle/>
        <a:p>
          <a:r>
            <a:rPr lang="es-EC" sz="1800" b="1" dirty="0">
              <a:latin typeface="Arial Black" panose="020B0A04020102020204" pitchFamily="34" charset="0"/>
            </a:rPr>
            <a:t>Empuje</a:t>
          </a:r>
        </a:p>
      </dgm:t>
    </dgm:pt>
    <dgm:pt modelId="{CCE644A0-EE57-4137-969C-89B0D0D1A352}" type="parTrans" cxnId="{E3CCB145-EC1D-443D-8FC1-60893293AABB}">
      <dgm:prSet/>
      <dgm:spPr/>
      <dgm:t>
        <a:bodyPr/>
        <a:lstStyle/>
        <a:p>
          <a:endParaRPr lang="es-EC" sz="2400" b="1">
            <a:latin typeface="Arial Black" panose="020B0A04020102020204" pitchFamily="34" charset="0"/>
          </a:endParaRPr>
        </a:p>
      </dgm:t>
    </dgm:pt>
    <dgm:pt modelId="{0DD556CE-ED24-423D-890C-5DA9521A6E5F}" type="sibTrans" cxnId="{E3CCB145-EC1D-443D-8FC1-60893293AABB}">
      <dgm:prSet/>
      <dgm:spPr/>
      <dgm:t>
        <a:bodyPr/>
        <a:lstStyle/>
        <a:p>
          <a:endParaRPr lang="es-EC" sz="2400" b="1">
            <a:latin typeface="Arial Black" panose="020B0A04020102020204" pitchFamily="34" charset="0"/>
          </a:endParaRPr>
        </a:p>
      </dgm:t>
    </dgm:pt>
    <dgm:pt modelId="{F6B79851-9641-4669-A79A-A73520C6A168}">
      <dgm:prSet phldrT="[Texto]" custT="1"/>
      <dgm:spPr/>
      <dgm:t>
        <a:bodyPr/>
        <a:lstStyle/>
        <a:p>
          <a:r>
            <a:rPr lang="es-EC" sz="1800" b="1" dirty="0">
              <a:latin typeface="Arial Black" panose="020B0A04020102020204" pitchFamily="34" charset="0"/>
            </a:rPr>
            <a:t>Recuperación </a:t>
          </a:r>
        </a:p>
      </dgm:t>
    </dgm:pt>
    <dgm:pt modelId="{A315B692-7A41-4101-9B15-0B591254AA6B}" type="parTrans" cxnId="{390D1CF4-349C-457B-8154-0DB0E4201E1E}">
      <dgm:prSet/>
      <dgm:spPr/>
      <dgm:t>
        <a:bodyPr/>
        <a:lstStyle/>
        <a:p>
          <a:endParaRPr lang="es-EC" sz="2400" b="1">
            <a:latin typeface="Arial Black" panose="020B0A04020102020204" pitchFamily="34" charset="0"/>
          </a:endParaRPr>
        </a:p>
      </dgm:t>
    </dgm:pt>
    <dgm:pt modelId="{EAAF6A3C-116A-4C6F-9569-D96147B79D2C}" type="sibTrans" cxnId="{390D1CF4-349C-457B-8154-0DB0E4201E1E}">
      <dgm:prSet/>
      <dgm:spPr/>
      <dgm:t>
        <a:bodyPr/>
        <a:lstStyle/>
        <a:p>
          <a:endParaRPr lang="es-EC" sz="2400" b="1">
            <a:latin typeface="Arial Black" panose="020B0A04020102020204" pitchFamily="34" charset="0"/>
          </a:endParaRPr>
        </a:p>
      </dgm:t>
    </dgm:pt>
    <dgm:pt modelId="{1B7E4BFB-6492-420B-B21F-CC24F8580DCE}">
      <dgm:prSet phldrT="[Texto]" custT="1"/>
      <dgm:spPr/>
      <dgm:t>
        <a:bodyPr/>
        <a:lstStyle/>
        <a:p>
          <a:r>
            <a:rPr lang="es-EC" sz="1800" b="1" dirty="0">
              <a:latin typeface="Arial Black" panose="020B0A04020102020204" pitchFamily="34" charset="0"/>
            </a:rPr>
            <a:t>Inclinación </a:t>
          </a:r>
        </a:p>
      </dgm:t>
    </dgm:pt>
    <dgm:pt modelId="{8A971FAE-8C4B-4C67-AB98-1EC72BD9D65E}" type="parTrans" cxnId="{C9B09FE5-75DF-4353-8EC6-4CD72C1DEB32}">
      <dgm:prSet/>
      <dgm:spPr/>
      <dgm:t>
        <a:bodyPr/>
        <a:lstStyle/>
        <a:p>
          <a:endParaRPr lang="es-EC" sz="2400" b="1">
            <a:latin typeface="Arial Black" panose="020B0A04020102020204" pitchFamily="34" charset="0"/>
          </a:endParaRPr>
        </a:p>
      </dgm:t>
    </dgm:pt>
    <dgm:pt modelId="{E7569FC1-5E4B-4868-A009-F0F2D7EE9A53}" type="sibTrans" cxnId="{C9B09FE5-75DF-4353-8EC6-4CD72C1DEB32}">
      <dgm:prSet/>
      <dgm:spPr/>
      <dgm:t>
        <a:bodyPr/>
        <a:lstStyle/>
        <a:p>
          <a:endParaRPr lang="es-EC" sz="2400" b="1">
            <a:latin typeface="Arial Black" panose="020B0A04020102020204" pitchFamily="34" charset="0"/>
          </a:endParaRPr>
        </a:p>
      </dgm:t>
    </dgm:pt>
    <dgm:pt modelId="{22BFA56A-4C4E-4F44-83FB-566F25D03D5F}">
      <dgm:prSet phldrT="[Texto]" custT="1"/>
      <dgm:spPr/>
      <dgm:t>
        <a:bodyPr/>
        <a:lstStyle/>
        <a:p>
          <a:r>
            <a:rPr lang="es-EC" sz="1800" b="1" dirty="0">
              <a:latin typeface="Arial Black" panose="020B0A04020102020204" pitchFamily="34" charset="0"/>
            </a:rPr>
            <a:t>Extensión</a:t>
          </a:r>
        </a:p>
      </dgm:t>
    </dgm:pt>
    <dgm:pt modelId="{D7443D31-7BAD-4A32-A992-94FDF517FFA2}" type="parTrans" cxnId="{C79B45B0-9CBD-4237-8DEA-6D2CCEC42211}">
      <dgm:prSet/>
      <dgm:spPr/>
      <dgm:t>
        <a:bodyPr/>
        <a:lstStyle/>
        <a:p>
          <a:endParaRPr lang="es-EC"/>
        </a:p>
      </dgm:t>
    </dgm:pt>
    <dgm:pt modelId="{21DE8FBD-166A-40D4-B261-53F4FE447DF1}" type="sibTrans" cxnId="{C79B45B0-9CBD-4237-8DEA-6D2CCEC42211}">
      <dgm:prSet/>
      <dgm:spPr/>
      <dgm:t>
        <a:bodyPr/>
        <a:lstStyle/>
        <a:p>
          <a:endParaRPr lang="es-EC"/>
        </a:p>
      </dgm:t>
    </dgm:pt>
    <dgm:pt modelId="{CC455196-B45D-455C-B351-64B230CD7BFE}" type="pres">
      <dgm:prSet presAssocID="{7D9CE53F-4EFC-41F5-B0AE-FAD3FADC364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95F2848-8E26-49F9-A248-CC62190D44F2}" type="pres">
      <dgm:prSet presAssocID="{1D5A3CE3-E255-47B7-A540-4DF1941E91E8}" presName="Accent1" presStyleCnt="0"/>
      <dgm:spPr/>
    </dgm:pt>
    <dgm:pt modelId="{29E97D38-FB29-4654-82C4-9C0F5EAD2116}" type="pres">
      <dgm:prSet presAssocID="{1D5A3CE3-E255-47B7-A540-4DF1941E91E8}" presName="Accent" presStyleLbl="node1" presStyleIdx="0" presStyleCnt="4"/>
      <dgm:spPr/>
    </dgm:pt>
    <dgm:pt modelId="{8E153847-CDEE-47E8-BF02-9AF3E9BB7CDB}" type="pres">
      <dgm:prSet presAssocID="{1D5A3CE3-E255-47B7-A540-4DF1941E91E8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AFB6D08-6C43-44CF-9578-7557D52A85C1}" type="pres">
      <dgm:prSet presAssocID="{1B7E4BFB-6492-420B-B21F-CC24F8580DCE}" presName="Accent2" presStyleCnt="0"/>
      <dgm:spPr/>
    </dgm:pt>
    <dgm:pt modelId="{521E453C-E3EE-4002-B0A6-1B1284C79721}" type="pres">
      <dgm:prSet presAssocID="{1B7E4BFB-6492-420B-B21F-CC24F8580DCE}" presName="Accent" presStyleLbl="node1" presStyleIdx="1" presStyleCnt="4"/>
      <dgm:spPr/>
    </dgm:pt>
    <dgm:pt modelId="{4EC44956-2518-4C47-9833-41387C7BAAC8}" type="pres">
      <dgm:prSet presAssocID="{1B7E4BFB-6492-420B-B21F-CC24F8580DC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47DCA9F-7B11-41AD-88F9-4287F24F75E1}" type="pres">
      <dgm:prSet presAssocID="{22BFA56A-4C4E-4F44-83FB-566F25D03D5F}" presName="Accent3" presStyleCnt="0"/>
      <dgm:spPr/>
    </dgm:pt>
    <dgm:pt modelId="{FEEADEF7-11A1-4BC2-8016-DF802B384800}" type="pres">
      <dgm:prSet presAssocID="{22BFA56A-4C4E-4F44-83FB-566F25D03D5F}" presName="Accent" presStyleLbl="node1" presStyleIdx="2" presStyleCnt="4"/>
      <dgm:spPr/>
    </dgm:pt>
    <dgm:pt modelId="{6D6A2139-89F1-4896-AE19-003D5A634E83}" type="pres">
      <dgm:prSet presAssocID="{22BFA56A-4C4E-4F44-83FB-566F25D03D5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5A05B26A-E96E-4B07-9BF8-35D1EBEB32C6}" type="pres">
      <dgm:prSet presAssocID="{F6B79851-9641-4669-A79A-A73520C6A168}" presName="Accent4" presStyleCnt="0"/>
      <dgm:spPr/>
    </dgm:pt>
    <dgm:pt modelId="{053BDBD5-D8A4-464E-897A-288A4D06AC1C}" type="pres">
      <dgm:prSet presAssocID="{F6B79851-9641-4669-A79A-A73520C6A168}" presName="Accent" presStyleLbl="node1" presStyleIdx="3" presStyleCnt="4"/>
      <dgm:spPr/>
    </dgm:pt>
    <dgm:pt modelId="{8E878149-3BEC-464E-9B7E-9CF03CD8088A}" type="pres">
      <dgm:prSet presAssocID="{F6B79851-9641-4669-A79A-A73520C6A168}" presName="Parent4" presStyleLbl="revTx" presStyleIdx="3" presStyleCnt="4" custScaleX="170898">
        <dgm:presLayoutVars>
          <dgm:chMax val="1"/>
          <dgm:chPref val="1"/>
          <dgm:bulletEnabled val="1"/>
        </dgm:presLayoutVars>
      </dgm:prSet>
      <dgm:spPr/>
    </dgm:pt>
  </dgm:ptLst>
  <dgm:cxnLst>
    <dgm:cxn modelId="{78303833-BDBF-4CE1-A5C4-29534DA808AB}" type="presOf" srcId="{22BFA56A-4C4E-4F44-83FB-566F25D03D5F}" destId="{6D6A2139-89F1-4896-AE19-003D5A634E83}" srcOrd="0" destOrd="0" presId="urn:microsoft.com/office/officeart/2009/layout/CircleArrowProcess"/>
    <dgm:cxn modelId="{ECFE6A33-3025-41EA-A71C-77D82D6E652C}" type="presOf" srcId="{F6B79851-9641-4669-A79A-A73520C6A168}" destId="{8E878149-3BEC-464E-9B7E-9CF03CD8088A}" srcOrd="0" destOrd="0" presId="urn:microsoft.com/office/officeart/2009/layout/CircleArrowProcess"/>
    <dgm:cxn modelId="{322CBF63-C8D9-4411-8317-E43C2F82FA80}" type="presOf" srcId="{1B7E4BFB-6492-420B-B21F-CC24F8580DCE}" destId="{4EC44956-2518-4C47-9833-41387C7BAAC8}" srcOrd="0" destOrd="0" presId="urn:microsoft.com/office/officeart/2009/layout/CircleArrowProcess"/>
    <dgm:cxn modelId="{E3CCB145-EC1D-443D-8FC1-60893293AABB}" srcId="{7D9CE53F-4EFC-41F5-B0AE-FAD3FADC3641}" destId="{1D5A3CE3-E255-47B7-A540-4DF1941E91E8}" srcOrd="0" destOrd="0" parTransId="{CCE644A0-EE57-4137-969C-89B0D0D1A352}" sibTransId="{0DD556CE-ED24-423D-890C-5DA9521A6E5F}"/>
    <dgm:cxn modelId="{F809B181-5146-4C84-A307-4B1C554C7F2A}" type="presOf" srcId="{7D9CE53F-4EFC-41F5-B0AE-FAD3FADC3641}" destId="{CC455196-B45D-455C-B351-64B230CD7BFE}" srcOrd="0" destOrd="0" presId="urn:microsoft.com/office/officeart/2009/layout/CircleArrowProcess"/>
    <dgm:cxn modelId="{C79B45B0-9CBD-4237-8DEA-6D2CCEC42211}" srcId="{7D9CE53F-4EFC-41F5-B0AE-FAD3FADC3641}" destId="{22BFA56A-4C4E-4F44-83FB-566F25D03D5F}" srcOrd="2" destOrd="0" parTransId="{D7443D31-7BAD-4A32-A992-94FDF517FFA2}" sibTransId="{21DE8FBD-166A-40D4-B261-53F4FE447DF1}"/>
    <dgm:cxn modelId="{757333D3-27C6-4C54-830C-416FA362F4FF}" type="presOf" srcId="{1D5A3CE3-E255-47B7-A540-4DF1941E91E8}" destId="{8E153847-CDEE-47E8-BF02-9AF3E9BB7CDB}" srcOrd="0" destOrd="0" presId="urn:microsoft.com/office/officeart/2009/layout/CircleArrowProcess"/>
    <dgm:cxn modelId="{C9B09FE5-75DF-4353-8EC6-4CD72C1DEB32}" srcId="{7D9CE53F-4EFC-41F5-B0AE-FAD3FADC3641}" destId="{1B7E4BFB-6492-420B-B21F-CC24F8580DCE}" srcOrd="1" destOrd="0" parTransId="{8A971FAE-8C4B-4C67-AB98-1EC72BD9D65E}" sibTransId="{E7569FC1-5E4B-4868-A009-F0F2D7EE9A53}"/>
    <dgm:cxn modelId="{390D1CF4-349C-457B-8154-0DB0E4201E1E}" srcId="{7D9CE53F-4EFC-41F5-B0AE-FAD3FADC3641}" destId="{F6B79851-9641-4669-A79A-A73520C6A168}" srcOrd="3" destOrd="0" parTransId="{A315B692-7A41-4101-9B15-0B591254AA6B}" sibTransId="{EAAF6A3C-116A-4C6F-9569-D96147B79D2C}"/>
    <dgm:cxn modelId="{86BEC7EC-B77C-4A89-99AC-D71E11FE5EA5}" type="presParOf" srcId="{CC455196-B45D-455C-B351-64B230CD7BFE}" destId="{A95F2848-8E26-49F9-A248-CC62190D44F2}" srcOrd="0" destOrd="0" presId="urn:microsoft.com/office/officeart/2009/layout/CircleArrowProcess"/>
    <dgm:cxn modelId="{347B4C28-F678-4814-B5FE-14B1B9A84745}" type="presParOf" srcId="{A95F2848-8E26-49F9-A248-CC62190D44F2}" destId="{29E97D38-FB29-4654-82C4-9C0F5EAD2116}" srcOrd="0" destOrd="0" presId="urn:microsoft.com/office/officeart/2009/layout/CircleArrowProcess"/>
    <dgm:cxn modelId="{D1D7E36D-C0C9-46D1-92F1-DEBC1AEA2CBB}" type="presParOf" srcId="{CC455196-B45D-455C-B351-64B230CD7BFE}" destId="{8E153847-CDEE-47E8-BF02-9AF3E9BB7CDB}" srcOrd="1" destOrd="0" presId="urn:microsoft.com/office/officeart/2009/layout/CircleArrowProcess"/>
    <dgm:cxn modelId="{85494106-8CA6-499B-AFFC-E19E78D15468}" type="presParOf" srcId="{CC455196-B45D-455C-B351-64B230CD7BFE}" destId="{FAFB6D08-6C43-44CF-9578-7557D52A85C1}" srcOrd="2" destOrd="0" presId="urn:microsoft.com/office/officeart/2009/layout/CircleArrowProcess"/>
    <dgm:cxn modelId="{9862E90F-0860-4B9C-B783-7E191E7A10A2}" type="presParOf" srcId="{FAFB6D08-6C43-44CF-9578-7557D52A85C1}" destId="{521E453C-E3EE-4002-B0A6-1B1284C79721}" srcOrd="0" destOrd="0" presId="urn:microsoft.com/office/officeart/2009/layout/CircleArrowProcess"/>
    <dgm:cxn modelId="{4FC7AAB6-EE3E-4689-BA91-775AB8FAC499}" type="presParOf" srcId="{CC455196-B45D-455C-B351-64B230CD7BFE}" destId="{4EC44956-2518-4C47-9833-41387C7BAAC8}" srcOrd="3" destOrd="0" presId="urn:microsoft.com/office/officeart/2009/layout/CircleArrowProcess"/>
    <dgm:cxn modelId="{3EBE5746-2281-43EA-BA67-C154812B6F6C}" type="presParOf" srcId="{CC455196-B45D-455C-B351-64B230CD7BFE}" destId="{147DCA9F-7B11-41AD-88F9-4287F24F75E1}" srcOrd="4" destOrd="0" presId="urn:microsoft.com/office/officeart/2009/layout/CircleArrowProcess"/>
    <dgm:cxn modelId="{30BC859E-90B1-4E62-BF42-DB24889456E9}" type="presParOf" srcId="{147DCA9F-7B11-41AD-88F9-4287F24F75E1}" destId="{FEEADEF7-11A1-4BC2-8016-DF802B384800}" srcOrd="0" destOrd="0" presId="urn:microsoft.com/office/officeart/2009/layout/CircleArrowProcess"/>
    <dgm:cxn modelId="{A3CCC996-622A-4864-A4A2-0541391FA7EB}" type="presParOf" srcId="{CC455196-B45D-455C-B351-64B230CD7BFE}" destId="{6D6A2139-89F1-4896-AE19-003D5A634E83}" srcOrd="5" destOrd="0" presId="urn:microsoft.com/office/officeart/2009/layout/CircleArrowProcess"/>
    <dgm:cxn modelId="{FCFDFB25-98B9-4F70-AE9B-31F9D52325D5}" type="presParOf" srcId="{CC455196-B45D-455C-B351-64B230CD7BFE}" destId="{5A05B26A-E96E-4B07-9BF8-35D1EBEB32C6}" srcOrd="6" destOrd="0" presId="urn:microsoft.com/office/officeart/2009/layout/CircleArrowProcess"/>
    <dgm:cxn modelId="{CDCC403D-90A2-4F47-8898-3DC24FECDAA5}" type="presParOf" srcId="{5A05B26A-E96E-4B07-9BF8-35D1EBEB32C6}" destId="{053BDBD5-D8A4-464E-897A-288A4D06AC1C}" srcOrd="0" destOrd="0" presId="urn:microsoft.com/office/officeart/2009/layout/CircleArrowProcess"/>
    <dgm:cxn modelId="{C90C4FB2-E398-4952-A07E-BD1CF56CB1D8}" type="presParOf" srcId="{CC455196-B45D-455C-B351-64B230CD7BFE}" destId="{8E878149-3BEC-464E-9B7E-9CF03CD8088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62925-986D-48C2-A8E0-502B6B01EF46}">
      <dsp:nvSpPr>
        <dsp:cNvPr id="0" name=""/>
        <dsp:cNvSpPr/>
      </dsp:nvSpPr>
      <dsp:spPr>
        <a:xfrm>
          <a:off x="375374" y="2379787"/>
          <a:ext cx="1268238" cy="7609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Trasladarse</a:t>
          </a:r>
        </a:p>
      </dsp:txBody>
      <dsp:txXfrm>
        <a:off x="397661" y="2402074"/>
        <a:ext cx="1223664" cy="716369"/>
      </dsp:txXfrm>
    </dsp:sp>
    <dsp:sp modelId="{CD96AD2A-1AC1-4C9D-B997-4229A4892427}">
      <dsp:nvSpPr>
        <dsp:cNvPr id="0" name=""/>
        <dsp:cNvSpPr/>
      </dsp:nvSpPr>
      <dsp:spPr>
        <a:xfrm rot="2090451">
          <a:off x="1733169" y="3313883"/>
          <a:ext cx="595202" cy="314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1741626" y="3349835"/>
        <a:ext cx="500845" cy="188713"/>
      </dsp:txXfrm>
    </dsp:sp>
    <dsp:sp modelId="{827F042A-8692-4C71-AE6D-A4C3F0C49D97}">
      <dsp:nvSpPr>
        <dsp:cNvPr id="0" name=""/>
        <dsp:cNvSpPr/>
      </dsp:nvSpPr>
      <dsp:spPr>
        <a:xfrm>
          <a:off x="2390276" y="3782312"/>
          <a:ext cx="1268238" cy="760943"/>
        </a:xfrm>
        <a:prstGeom prst="roundRect">
          <a:avLst>
            <a:gd name="adj" fmla="val 10000"/>
          </a:avLst>
        </a:prstGeom>
        <a:solidFill>
          <a:schemeClr val="accent4">
            <a:hueOff val="-248080"/>
            <a:satOff val="-1772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Disciplina</a:t>
          </a:r>
        </a:p>
      </dsp:txBody>
      <dsp:txXfrm>
        <a:off x="2412563" y="3804599"/>
        <a:ext cx="1223664" cy="716369"/>
      </dsp:txXfrm>
    </dsp:sp>
    <dsp:sp modelId="{3B0772E6-E89F-4FC3-BFC9-AB47EFCF1905}">
      <dsp:nvSpPr>
        <dsp:cNvPr id="0" name=""/>
        <dsp:cNvSpPr/>
      </dsp:nvSpPr>
      <dsp:spPr>
        <a:xfrm rot="18598398">
          <a:off x="3396478" y="3306620"/>
          <a:ext cx="427621" cy="314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97"/>
            <a:satOff val="-2126"/>
            <a:lumOff val="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3413348" y="3405680"/>
        <a:ext cx="333264" cy="188713"/>
      </dsp:txXfrm>
    </dsp:sp>
    <dsp:sp modelId="{188E266F-4AEE-47B0-AB00-0732BCA347ED}">
      <dsp:nvSpPr>
        <dsp:cNvPr id="0" name=""/>
        <dsp:cNvSpPr/>
      </dsp:nvSpPr>
      <dsp:spPr>
        <a:xfrm>
          <a:off x="3546514" y="2403056"/>
          <a:ext cx="1268238" cy="760943"/>
        </a:xfrm>
        <a:prstGeom prst="roundRect">
          <a:avLst>
            <a:gd name="adj" fmla="val 10000"/>
          </a:avLst>
        </a:prstGeom>
        <a:solidFill>
          <a:schemeClr val="accent4">
            <a:hueOff val="-496161"/>
            <a:satOff val="-3543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 err="1"/>
            <a:t>Fédération</a:t>
          </a:r>
          <a:r>
            <a:rPr lang="es-EC" sz="1400" kern="1200" dirty="0"/>
            <a:t> </a:t>
          </a:r>
          <a:r>
            <a:rPr lang="es-EC" sz="1400" kern="1200" err="1"/>
            <a:t>Internationale</a:t>
          </a:r>
          <a:r>
            <a:rPr lang="es-EC" sz="1400" kern="1200"/>
            <a:t>  </a:t>
          </a:r>
          <a:r>
            <a:rPr lang="es-EC" sz="1400" kern="1200" dirty="0" err="1"/>
            <a:t>Roller</a:t>
          </a:r>
          <a:r>
            <a:rPr lang="es-EC" sz="1400" kern="1200" dirty="0"/>
            <a:t> </a:t>
          </a:r>
          <a:r>
            <a:rPr lang="es-EC" sz="1400" kern="1200" dirty="0" err="1"/>
            <a:t>Sports</a:t>
          </a:r>
          <a:endParaRPr lang="es-EC" sz="1400" kern="1200" dirty="0"/>
        </a:p>
      </dsp:txBody>
      <dsp:txXfrm>
        <a:off x="3568801" y="2425343"/>
        <a:ext cx="1223664" cy="716369"/>
      </dsp:txXfrm>
    </dsp:sp>
    <dsp:sp modelId="{B12ABD59-6716-4B67-B56D-93107BEFB027}">
      <dsp:nvSpPr>
        <dsp:cNvPr id="0" name=""/>
        <dsp:cNvSpPr/>
      </dsp:nvSpPr>
      <dsp:spPr>
        <a:xfrm rot="18766431">
          <a:off x="4609825" y="1901429"/>
          <a:ext cx="482801" cy="314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95393"/>
            <a:satOff val="-4252"/>
            <a:lumOff val="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4624964" y="1998965"/>
        <a:ext cx="388444" cy="188713"/>
      </dsp:txXfrm>
    </dsp:sp>
    <dsp:sp modelId="{2A603B9F-F113-457C-9B9B-862043AA73FE}">
      <dsp:nvSpPr>
        <dsp:cNvPr id="0" name=""/>
        <dsp:cNvSpPr/>
      </dsp:nvSpPr>
      <dsp:spPr>
        <a:xfrm>
          <a:off x="4869140" y="973442"/>
          <a:ext cx="1268238" cy="760943"/>
        </a:xfrm>
        <a:prstGeom prst="roundRect">
          <a:avLst>
            <a:gd name="adj" fmla="val 10000"/>
          </a:avLst>
        </a:prstGeom>
        <a:solidFill>
          <a:schemeClr val="accent4">
            <a:hueOff val="-744241"/>
            <a:satOff val="-5315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Estados Unidos </a:t>
          </a:r>
        </a:p>
      </dsp:txBody>
      <dsp:txXfrm>
        <a:off x="4891427" y="995729"/>
        <a:ext cx="1223664" cy="716369"/>
      </dsp:txXfrm>
    </dsp:sp>
    <dsp:sp modelId="{C89078A4-2FF2-4348-B56A-C1A091D56A8D}">
      <dsp:nvSpPr>
        <dsp:cNvPr id="0" name=""/>
        <dsp:cNvSpPr/>
      </dsp:nvSpPr>
      <dsp:spPr>
        <a:xfrm rot="2082004">
          <a:off x="6231850" y="1908647"/>
          <a:ext cx="599317" cy="314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93090"/>
            <a:satOff val="-6378"/>
            <a:lumOff val="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6240241" y="1944694"/>
        <a:ext cx="504960" cy="188713"/>
      </dsp:txXfrm>
    </dsp:sp>
    <dsp:sp modelId="{08DBAB5D-AB13-493F-8754-287BF4A60DD9}">
      <dsp:nvSpPr>
        <dsp:cNvPr id="0" name=""/>
        <dsp:cNvSpPr/>
      </dsp:nvSpPr>
      <dsp:spPr>
        <a:xfrm>
          <a:off x="6897749" y="2378120"/>
          <a:ext cx="1268238" cy="760943"/>
        </a:xfrm>
        <a:prstGeom prst="roundRect">
          <a:avLst>
            <a:gd name="adj" fmla="val 10000"/>
          </a:avLst>
        </a:prstGeom>
        <a:solidFill>
          <a:schemeClr val="accent4">
            <a:hueOff val="-992322"/>
            <a:satOff val="-7087"/>
            <a:lumOff val="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1992</a:t>
          </a:r>
        </a:p>
      </dsp:txBody>
      <dsp:txXfrm>
        <a:off x="6920036" y="2400407"/>
        <a:ext cx="1223664" cy="716369"/>
      </dsp:txXfrm>
    </dsp:sp>
    <dsp:sp modelId="{D6B3B717-CC99-4EB6-A9C5-F3A008155DA8}">
      <dsp:nvSpPr>
        <dsp:cNvPr id="0" name=""/>
        <dsp:cNvSpPr/>
      </dsp:nvSpPr>
      <dsp:spPr>
        <a:xfrm rot="2095596">
          <a:off x="8241949" y="3291627"/>
          <a:ext cx="556915" cy="314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90786"/>
            <a:satOff val="-8504"/>
            <a:lumOff val="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8250447" y="3327521"/>
        <a:ext cx="462558" cy="188713"/>
      </dsp:txXfrm>
    </dsp:sp>
    <dsp:sp modelId="{71CAD144-0ED8-442B-88C0-BFA838661F69}">
      <dsp:nvSpPr>
        <dsp:cNvPr id="0" name=""/>
        <dsp:cNvSpPr/>
      </dsp:nvSpPr>
      <dsp:spPr>
        <a:xfrm>
          <a:off x="8848980" y="3740666"/>
          <a:ext cx="1268238" cy="760943"/>
        </a:xfrm>
        <a:prstGeom prst="roundRect">
          <a:avLst>
            <a:gd name="adj" fmla="val 10000"/>
          </a:avLst>
        </a:prstGeom>
        <a:solidFill>
          <a:schemeClr val="accent4">
            <a:hueOff val="-1240402"/>
            <a:satOff val="-8858"/>
            <a:lumOff val="4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Interior y exterior</a:t>
          </a:r>
        </a:p>
      </dsp:txBody>
      <dsp:txXfrm>
        <a:off x="8871267" y="3762953"/>
        <a:ext cx="1223664" cy="716369"/>
      </dsp:txXfrm>
    </dsp:sp>
    <dsp:sp modelId="{1EDA34F1-C4FB-4B06-8352-857C1596A7B1}">
      <dsp:nvSpPr>
        <dsp:cNvPr id="0" name=""/>
        <dsp:cNvSpPr/>
      </dsp:nvSpPr>
      <dsp:spPr>
        <a:xfrm rot="19382525">
          <a:off x="10135391" y="3273579"/>
          <a:ext cx="530329" cy="3145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483"/>
            <a:satOff val="-10630"/>
            <a:lumOff val="5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10144870" y="3364849"/>
        <a:ext cx="435972" cy="188713"/>
      </dsp:txXfrm>
    </dsp:sp>
    <dsp:sp modelId="{9E8E3E9C-57B8-4DBD-8419-C246699AFCAF}">
      <dsp:nvSpPr>
        <dsp:cNvPr id="0" name=""/>
        <dsp:cNvSpPr/>
      </dsp:nvSpPr>
      <dsp:spPr>
        <a:xfrm>
          <a:off x="10659905" y="2378120"/>
          <a:ext cx="1268238" cy="760943"/>
        </a:xfrm>
        <a:prstGeom prst="roundRect">
          <a:avLst>
            <a:gd name="adj" fmla="val 10000"/>
          </a:avLst>
        </a:prstGeom>
        <a:solidFill>
          <a:schemeClr val="accent4">
            <a:hueOff val="-1488483"/>
            <a:satOff val="-10630"/>
            <a:lumOff val="5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Estados Unidos y Colombia </a:t>
          </a:r>
        </a:p>
      </dsp:txBody>
      <dsp:txXfrm>
        <a:off x="10682192" y="2400407"/>
        <a:ext cx="1223664" cy="716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E879A-38B1-4EA0-B890-BD66DEA76802}">
      <dsp:nvSpPr>
        <dsp:cNvPr id="0" name=""/>
        <dsp:cNvSpPr/>
      </dsp:nvSpPr>
      <dsp:spPr>
        <a:xfrm>
          <a:off x="0" y="0"/>
          <a:ext cx="5154543" cy="529431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D92A6-BA78-47BF-B642-5BE08A873D2E}">
      <dsp:nvSpPr>
        <dsp:cNvPr id="0" name=""/>
        <dsp:cNvSpPr/>
      </dsp:nvSpPr>
      <dsp:spPr>
        <a:xfrm>
          <a:off x="2577271" y="532274"/>
          <a:ext cx="3350453" cy="1253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200" kern="1200" dirty="0"/>
            <a:t>Técnicos	</a:t>
          </a:r>
        </a:p>
      </dsp:txBody>
      <dsp:txXfrm>
        <a:off x="2638450" y="593453"/>
        <a:ext cx="3228095" cy="1130905"/>
      </dsp:txXfrm>
    </dsp:sp>
    <dsp:sp modelId="{D1089CA7-CE32-45BD-8927-1CE230377730}">
      <dsp:nvSpPr>
        <dsp:cNvPr id="0" name=""/>
        <dsp:cNvSpPr/>
      </dsp:nvSpPr>
      <dsp:spPr>
        <a:xfrm>
          <a:off x="2577271" y="1942195"/>
          <a:ext cx="3350453" cy="1253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757423"/>
              <a:satOff val="5349"/>
              <a:lumOff val="-3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200" kern="1200" dirty="0"/>
            <a:t>Físicos </a:t>
          </a:r>
        </a:p>
      </dsp:txBody>
      <dsp:txXfrm>
        <a:off x="2638450" y="2003374"/>
        <a:ext cx="3228095" cy="1130905"/>
      </dsp:txXfrm>
    </dsp:sp>
    <dsp:sp modelId="{269DC3DC-E6FF-4DD0-B081-B3F3D5088F66}">
      <dsp:nvSpPr>
        <dsp:cNvPr id="0" name=""/>
        <dsp:cNvSpPr/>
      </dsp:nvSpPr>
      <dsp:spPr>
        <a:xfrm>
          <a:off x="2577271" y="3352117"/>
          <a:ext cx="3350453" cy="1253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514846"/>
              <a:satOff val="10698"/>
              <a:lumOff val="-64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200" kern="1200" dirty="0"/>
            <a:t>Médicos </a:t>
          </a:r>
        </a:p>
      </dsp:txBody>
      <dsp:txXfrm>
        <a:off x="2638450" y="3413296"/>
        <a:ext cx="3228095" cy="1130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7D38-FB29-4654-82C4-9C0F5EAD2116}">
      <dsp:nvSpPr>
        <dsp:cNvPr id="0" name=""/>
        <dsp:cNvSpPr/>
      </dsp:nvSpPr>
      <dsp:spPr>
        <a:xfrm>
          <a:off x="2824731" y="0"/>
          <a:ext cx="2585888" cy="25861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53847-CDEE-47E8-BF02-9AF3E9BB7CDB}">
      <dsp:nvSpPr>
        <dsp:cNvPr id="0" name=""/>
        <dsp:cNvSpPr/>
      </dsp:nvSpPr>
      <dsp:spPr>
        <a:xfrm>
          <a:off x="3395654" y="936117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Arial Black" panose="020B0A04020102020204" pitchFamily="34" charset="0"/>
            </a:rPr>
            <a:t>Empuje</a:t>
          </a:r>
        </a:p>
      </dsp:txBody>
      <dsp:txXfrm>
        <a:off x="3395654" y="936117"/>
        <a:ext cx="1443072" cy="721461"/>
      </dsp:txXfrm>
    </dsp:sp>
    <dsp:sp modelId="{521E453C-E3EE-4002-B0A6-1B1284C79721}">
      <dsp:nvSpPr>
        <dsp:cNvPr id="0" name=""/>
        <dsp:cNvSpPr/>
      </dsp:nvSpPr>
      <dsp:spPr>
        <a:xfrm>
          <a:off x="2106348" y="1486128"/>
          <a:ext cx="2585888" cy="25861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44956-2518-4C47-9833-41387C7BAAC8}">
      <dsp:nvSpPr>
        <dsp:cNvPr id="0" name=""/>
        <dsp:cNvSpPr/>
      </dsp:nvSpPr>
      <dsp:spPr>
        <a:xfrm>
          <a:off x="2674361" y="2424988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Arial Black" panose="020B0A04020102020204" pitchFamily="34" charset="0"/>
            </a:rPr>
            <a:t>Inclinación </a:t>
          </a:r>
        </a:p>
      </dsp:txBody>
      <dsp:txXfrm>
        <a:off x="2674361" y="2424988"/>
        <a:ext cx="1443072" cy="721461"/>
      </dsp:txXfrm>
    </dsp:sp>
    <dsp:sp modelId="{FEEADEF7-11A1-4BC2-8016-DF802B384800}">
      <dsp:nvSpPr>
        <dsp:cNvPr id="0" name=""/>
        <dsp:cNvSpPr/>
      </dsp:nvSpPr>
      <dsp:spPr>
        <a:xfrm>
          <a:off x="2824731" y="2977743"/>
          <a:ext cx="2585888" cy="258615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A2139-89F1-4896-AE19-003D5A634E83}">
      <dsp:nvSpPr>
        <dsp:cNvPr id="0" name=""/>
        <dsp:cNvSpPr/>
      </dsp:nvSpPr>
      <dsp:spPr>
        <a:xfrm>
          <a:off x="3395654" y="3913860"/>
          <a:ext cx="1443072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Arial Black" panose="020B0A04020102020204" pitchFamily="34" charset="0"/>
            </a:rPr>
            <a:t>Extensión</a:t>
          </a:r>
        </a:p>
      </dsp:txBody>
      <dsp:txXfrm>
        <a:off x="3395654" y="3913860"/>
        <a:ext cx="1443072" cy="721461"/>
      </dsp:txXfrm>
    </dsp:sp>
    <dsp:sp modelId="{053BDBD5-D8A4-464E-897A-288A4D06AC1C}">
      <dsp:nvSpPr>
        <dsp:cNvPr id="0" name=""/>
        <dsp:cNvSpPr/>
      </dsp:nvSpPr>
      <dsp:spPr>
        <a:xfrm>
          <a:off x="2290673" y="4635322"/>
          <a:ext cx="2221603" cy="222267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78149-3BEC-464E-9B7E-9CF03CD8088A}">
      <dsp:nvSpPr>
        <dsp:cNvPr id="0" name=""/>
        <dsp:cNvSpPr/>
      </dsp:nvSpPr>
      <dsp:spPr>
        <a:xfrm>
          <a:off x="2162806" y="5402732"/>
          <a:ext cx="2466181" cy="72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Arial Black" panose="020B0A04020102020204" pitchFamily="34" charset="0"/>
            </a:rPr>
            <a:t>Recuperación </a:t>
          </a:r>
        </a:p>
      </dsp:txBody>
      <dsp:txXfrm>
        <a:off x="2162806" y="5402732"/>
        <a:ext cx="2466181" cy="721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3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3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4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4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3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8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6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8" r:id="rId5"/>
    <p:sldLayoutId id="2147483692" r:id="rId6"/>
    <p:sldLayoutId id="2147483693" r:id="rId7"/>
    <p:sldLayoutId id="2147483694" r:id="rId8"/>
    <p:sldLayoutId id="2147483697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0000"/>
            </a:gs>
            <a:gs pos="0">
              <a:srgbClr val="199071"/>
            </a:gs>
            <a:gs pos="79000">
              <a:schemeClr val="bg1"/>
            </a:gs>
            <a:gs pos="20000">
              <a:schemeClr val="accent1">
                <a:lumMod val="5000"/>
                <a:lumOff val="95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39449-8FDF-450E-AE90-2EBFBA874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Autofit/>
          </a:bodyPr>
          <a:lstStyle/>
          <a:p>
            <a:pPr algn="ctr"/>
            <a:r>
              <a:rPr lang="es-ES" sz="3200" dirty="0"/>
              <a:t>DEPARTAMENTO DE CIENCIAS HUMANAS Y SOCIALES</a:t>
            </a:r>
            <a:br>
              <a:rPr lang="es-ES" sz="3200" dirty="0"/>
            </a:br>
            <a:br>
              <a:rPr lang="es-ES" sz="3200" dirty="0"/>
            </a:br>
            <a:r>
              <a:rPr lang="es-ES" sz="3200" dirty="0"/>
              <a:t>LICENCIATURA EN CIENCIAS DE LA ACTIVIDAD FÍSICA DEPORTES Y RECREACIÓN</a:t>
            </a:r>
            <a:endParaRPr lang="es-EC" sz="32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24F5A-57DC-4720-8336-56E473DDF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AUTOR					TUTOR</a:t>
            </a:r>
          </a:p>
          <a:p>
            <a:r>
              <a:rPr lang="es-EC" b="1" dirty="0"/>
              <a:t>EMERSON GUALLASAMIN		MSC. GABRIEL CORAL</a:t>
            </a:r>
            <a:endParaRPr lang="es-EC" dirty="0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71229E-ADE1-43F0-B3D5-5611C855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42875"/>
            <a:ext cx="4762500" cy="13144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9BB919-EA1D-41E0-884D-94FF86A53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156"/>
            <a:ext cx="2482215" cy="24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0D218-EAA9-4193-A835-25EC39D7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HIPOTESIS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77BA8-DED0-480C-BBAC-762A2AA2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EC" sz="3200" dirty="0"/>
              <a:t>¿Incide la flexibilidad </a:t>
            </a:r>
            <a:r>
              <a:rPr lang="es-CO" sz="3200" dirty="0"/>
              <a:t>entre principiantes y experimentados en la fase de empuje y recuperación en el Patinaje De Velocidad en la escuela de patinaje Light Speed Skaters en el sector de parque Bicentenario, Cotocollao</a:t>
            </a:r>
            <a:r>
              <a:rPr lang="es-EC" sz="3200" dirty="0"/>
              <a:t>?</a:t>
            </a:r>
          </a:p>
          <a:p>
            <a:pPr algn="ctr"/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9102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2C0C2-F843-48B8-8A99-1A4AC292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909592">
            <a:off x="-71632" y="1847779"/>
            <a:ext cx="5068777" cy="3162442"/>
          </a:xfrm>
        </p:spPr>
        <p:txBody>
          <a:bodyPr>
            <a:normAutofit/>
          </a:bodyPr>
          <a:lstStyle/>
          <a:p>
            <a:pPr algn="ctr"/>
            <a:r>
              <a:rPr lang="es-EC" sz="6600" b="1" dirty="0">
                <a:latin typeface="Matura MT Script Capitals" panose="03020802060602070202" pitchFamily="66" charset="0"/>
                <a:cs typeface="Aharoni" panose="02010803020104030203" pitchFamily="2" charset="-79"/>
              </a:rPr>
              <a:t>Fases de</a:t>
            </a:r>
            <a:br>
              <a:rPr lang="es-EC" sz="6600" b="1" dirty="0">
                <a:latin typeface="Matura MT Script Capitals" panose="03020802060602070202" pitchFamily="66" charset="0"/>
                <a:cs typeface="Aharoni" panose="02010803020104030203" pitchFamily="2" charset="-79"/>
              </a:rPr>
            </a:br>
            <a:r>
              <a:rPr lang="es-EC" sz="6600" b="1" dirty="0">
                <a:latin typeface="Matura MT Script Capitals" panose="03020802060602070202" pitchFamily="66" charset="0"/>
                <a:cs typeface="Aharoni" panose="02010803020104030203" pitchFamily="2" charset="-79"/>
              </a:rPr>
              <a:t>traslado en el patinaje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44C35374-3631-47E6-87BA-4FE1C7156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66969"/>
              </p:ext>
            </p:extLst>
          </p:nvPr>
        </p:nvGraphicFramePr>
        <p:xfrm>
          <a:off x="4675031" y="0"/>
          <a:ext cx="751696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90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4FCE3-8E94-4124-85BF-44DAADFD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18" y="2356834"/>
            <a:ext cx="4231736" cy="3750721"/>
          </a:xfrm>
        </p:spPr>
        <p:txBody>
          <a:bodyPr>
            <a:noAutofit/>
          </a:bodyPr>
          <a:lstStyle/>
          <a:p>
            <a:r>
              <a:rPr lang="es-EC" sz="4800" b="1" dirty="0">
                <a:latin typeface="Matura MT Script Capitals" panose="03020802060602070202" pitchFamily="66" charset="0"/>
              </a:rPr>
              <a:t>Puntos de referencia</a:t>
            </a:r>
            <a:br>
              <a:rPr lang="es-EC" sz="4800" b="1" dirty="0">
                <a:latin typeface="Matura MT Script Capitals" panose="03020802060602070202" pitchFamily="66" charset="0"/>
              </a:rPr>
            </a:br>
            <a:r>
              <a:rPr lang="es-EC" sz="4800" b="1" dirty="0">
                <a:latin typeface="Matura MT Script Capitals" panose="03020802060602070202" pitchFamily="66" charset="0"/>
              </a:rPr>
              <a:t>a tomar en cuenta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A0F1E0C-12C6-4731-924C-FCAA4C4A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s-EC" sz="4800" dirty="0"/>
              <a:t>Cadera</a:t>
            </a:r>
          </a:p>
          <a:p>
            <a:pPr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s-EC" sz="4800" dirty="0"/>
              <a:t>Rodilla</a:t>
            </a:r>
          </a:p>
          <a:p>
            <a:pPr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s-EC" sz="4800" dirty="0"/>
              <a:t>Tobillo</a:t>
            </a:r>
          </a:p>
        </p:txBody>
      </p:sp>
    </p:spTree>
    <p:extLst>
      <p:ext uri="{BB962C8B-B14F-4D97-AF65-F5344CB8AC3E}">
        <p14:creationId xmlns:p14="http://schemas.microsoft.com/office/powerpoint/2010/main" val="1055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B54F8-2CFB-466B-B659-C0251417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394458">
            <a:off x="-1352087" y="1790602"/>
            <a:ext cx="6202024" cy="2458722"/>
          </a:xfrm>
        </p:spPr>
        <p:txBody>
          <a:bodyPr>
            <a:normAutofit/>
          </a:bodyPr>
          <a:lstStyle/>
          <a:p>
            <a:r>
              <a:rPr lang="es-EC" sz="7200" dirty="0">
                <a:latin typeface="Matura MT Script Capitals" panose="03020802060602070202" pitchFamily="66" charset="0"/>
              </a:rPr>
              <a:t>Instrumentos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2E73A0-5724-4D56-9E9B-A39E633F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3" y="781621"/>
            <a:ext cx="6373625" cy="5294757"/>
          </a:xfrm>
        </p:spPr>
        <p:txBody>
          <a:bodyPr anchor="ctr">
            <a:normAutofit/>
          </a:bodyPr>
          <a:lstStyle/>
          <a:p>
            <a:r>
              <a:rPr lang="es-EC" sz="3600" dirty="0"/>
              <a:t>Software Kinovea; programa de estudio biomecánico.</a:t>
            </a:r>
          </a:p>
          <a:p>
            <a:endParaRPr lang="es-EC" sz="3600" dirty="0"/>
          </a:p>
          <a:p>
            <a:r>
              <a:rPr lang="es-EC" sz="3600" dirty="0"/>
              <a:t>Software SPSS; análisis estadístico de resultados.   </a:t>
            </a:r>
          </a:p>
          <a:p>
            <a:r>
              <a:rPr lang="es-EC" sz="3600" dirty="0"/>
              <a:t>(</a:t>
            </a:r>
            <a:r>
              <a:rPr lang="es-EC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U de Mann – Whitney, </a:t>
            </a:r>
            <a:r>
              <a:rPr lang="es-EC" sz="3600" dirty="0"/>
              <a:t>GRADO DE SIGNIFICANCIA 0,05)</a:t>
            </a:r>
          </a:p>
        </p:txBody>
      </p:sp>
    </p:spTree>
    <p:extLst>
      <p:ext uri="{BB962C8B-B14F-4D97-AF65-F5344CB8AC3E}">
        <p14:creationId xmlns:p14="http://schemas.microsoft.com/office/powerpoint/2010/main" val="406307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0CA69-3AE7-482B-A284-88CF6135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04889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13800" dirty="0">
                <a:latin typeface="Matura MT Script Capitals" panose="03020802060602070202" pitchFamily="66" charset="0"/>
              </a:rPr>
              <a:t>Análisis </a:t>
            </a:r>
            <a:br>
              <a:rPr lang="es-EC" sz="13800" dirty="0">
                <a:latin typeface="Matura MT Script Capitals" panose="03020802060602070202" pitchFamily="66" charset="0"/>
              </a:rPr>
            </a:br>
            <a:r>
              <a:rPr lang="es-EC" sz="13800" dirty="0">
                <a:latin typeface="Matura MT Script Capitals" panose="03020802060602070202" pitchFamily="66" charset="0"/>
              </a:rPr>
              <a:t>de resultados.</a:t>
            </a:r>
            <a:br>
              <a:rPr lang="es-EC" sz="13800" dirty="0">
                <a:latin typeface="Matura MT Script Capitals" panose="03020802060602070202" pitchFamily="66" charset="0"/>
              </a:rPr>
            </a:br>
            <a:r>
              <a:rPr lang="es-EC" sz="13800" dirty="0">
                <a:latin typeface="Matura MT Script Capitals" panose="03020802060602070202" pitchFamily="66" charset="0"/>
              </a:rPr>
              <a:t>Empuje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45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D72C5-6D51-4BBC-9D4B-FB27EA66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62029">
            <a:off x="-962105" y="2761815"/>
            <a:ext cx="6728707" cy="1489240"/>
          </a:xfrm>
        </p:spPr>
        <p:txBody>
          <a:bodyPr>
            <a:noAutofit/>
          </a:bodyPr>
          <a:lstStyle/>
          <a:p>
            <a:pPr algn="ctr"/>
            <a:r>
              <a:rPr lang="es-EC" sz="12500" b="1" dirty="0">
                <a:latin typeface="Matura MT Script Capitals" panose="03020802060602070202" pitchFamily="66" charset="0"/>
              </a:rPr>
              <a:t>Empuje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46FC06-702F-4575-BE98-1199A15580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73" y="0"/>
            <a:ext cx="3981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8523093-AF57-448F-8DE5-813D1D55E724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42" r="37573" b="19224"/>
          <a:stretch/>
        </p:blipFill>
        <p:spPr bwMode="auto">
          <a:xfrm>
            <a:off x="738795" y="11072"/>
            <a:ext cx="6954575" cy="452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D2F17DA-CC0A-465F-A7FA-F3026B0A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C" dirty="0"/>
            </a:br>
            <a:r>
              <a:rPr lang="es-EC" dirty="0"/>
              <a:t>Ángulo de cadera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258879-2AE2-4ED6-9DA4-710673B63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91° experimentados; 114° principiantes.			+23 °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Rango de significancia que es de 0,000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61405D1-5F2F-4F1D-9912-C5676C9CA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859659"/>
              </p:ext>
            </p:extLst>
          </p:nvPr>
        </p:nvGraphicFramePr>
        <p:xfrm>
          <a:off x="8568346" y="1392680"/>
          <a:ext cx="3022639" cy="100171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833734">
                  <a:extLst>
                    <a:ext uri="{9D8B030D-6E8A-4147-A177-3AD203B41FA5}">
                      <a16:colId xmlns:a16="http://schemas.microsoft.com/office/drawing/2014/main" val="3721665591"/>
                    </a:ext>
                  </a:extLst>
                </a:gridCol>
                <a:gridCol w="1188905">
                  <a:extLst>
                    <a:ext uri="{9D8B030D-6E8A-4147-A177-3AD203B41FA5}">
                      <a16:colId xmlns:a16="http://schemas.microsoft.com/office/drawing/2014/main" val="36269081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Ángulo Cadera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046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U de Mann-Whitney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21,500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718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W de Wilcoxon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346,500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204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-5,650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051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asintótica(bilateral)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,000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39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59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C0343-31D1-4E95-94E6-B51E3FA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C" dirty="0"/>
            </a:br>
            <a:r>
              <a:rPr lang="es-EC" dirty="0"/>
              <a:t>Ángulo de rodilla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02449-C397-47A1-97C3-0FBA15BA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156° experimentados; 140° principiantes.			-16 °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Rango de significancia que es de 0,001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894F65-6792-4425-B9FC-4DC2A804F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1065" y="0"/>
            <a:ext cx="6286500" cy="479936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3296F36-6A3C-409D-ACFB-3C245149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24396"/>
              </p:ext>
            </p:extLst>
          </p:nvPr>
        </p:nvGraphicFramePr>
        <p:xfrm>
          <a:off x="8280443" y="1392680"/>
          <a:ext cx="2930099" cy="112871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777593">
                  <a:extLst>
                    <a:ext uri="{9D8B030D-6E8A-4147-A177-3AD203B41FA5}">
                      <a16:colId xmlns:a16="http://schemas.microsoft.com/office/drawing/2014/main" val="1522794283"/>
                    </a:ext>
                  </a:extLst>
                </a:gridCol>
                <a:gridCol w="1152506">
                  <a:extLst>
                    <a:ext uri="{9D8B030D-6E8A-4147-A177-3AD203B41FA5}">
                      <a16:colId xmlns:a16="http://schemas.microsoft.com/office/drawing/2014/main" val="360779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Ángulo Rodilla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43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 de Mann-Whitney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143,500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096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W de Wilcoxon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468,500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871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-3,282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35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Sig. asintótica(bilateral)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,001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4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54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C0343-31D1-4E95-94E6-B51E3FA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C" dirty="0"/>
            </a:br>
            <a:r>
              <a:rPr lang="es-EC" dirty="0"/>
              <a:t>Ángulo de tobillo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02449-C397-47A1-97C3-0FBA15BA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529" y="5761307"/>
            <a:ext cx="10113264" cy="66886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93° experimentados; 100° principiantes.			+7 °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Rango de significancia que es de 0,013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2CB2D6-4623-40F1-A1EF-0B301B637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6332220" cy="4627406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CAF67C3-247C-4CFA-BD98-FCA714BE3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18646"/>
              </p:ext>
            </p:extLst>
          </p:nvPr>
        </p:nvGraphicFramePr>
        <p:xfrm>
          <a:off x="8690288" y="1647745"/>
          <a:ext cx="2587312" cy="133191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1569636">
                  <a:extLst>
                    <a:ext uri="{9D8B030D-6E8A-4147-A177-3AD203B41FA5}">
                      <a16:colId xmlns:a16="http://schemas.microsoft.com/office/drawing/2014/main" val="766373652"/>
                    </a:ext>
                  </a:extLst>
                </a:gridCol>
                <a:gridCol w="1017676">
                  <a:extLst>
                    <a:ext uri="{9D8B030D-6E8A-4147-A177-3AD203B41FA5}">
                      <a16:colId xmlns:a16="http://schemas.microsoft.com/office/drawing/2014/main" val="3395614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Ángulo Tobillo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616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 de Mann-Whitney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185,000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2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W de Wilcoxon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510,000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347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-2,483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98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asintótica(bilateral)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,013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4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9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C0343-31D1-4E95-94E6-B51E3FA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02449-C397-47A1-97C3-0FBA15BA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DB18DC-B815-497D-AAA5-84BE274589B7}"/>
              </a:ext>
            </a:extLst>
          </p:cNvPr>
          <p:cNvPicPr/>
          <p:nvPr/>
        </p:nvPicPr>
        <p:blipFill rotWithShape="1">
          <a:blip r:embed="rId2"/>
          <a:srcRect t="5063"/>
          <a:stretch/>
        </p:blipFill>
        <p:spPr>
          <a:xfrm>
            <a:off x="0" y="36576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6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BA266-1CDB-41F8-93CE-FA43176E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400" b="1" dirty="0"/>
              <a:t>INCIDENCIA DE LA FLEXIBILIDAD</a:t>
            </a:r>
            <a:r>
              <a:rPr lang="es-CO" sz="4400" b="1" dirty="0"/>
              <a:t> ENTRE PRINCIPIANTES Y EXPERIMENTADOS EN LA FASE DE EMPUJE Y RECUPERACION EN EL PATINAJE DE VELOCIDAD EN LA ESCUELA DE PATINAJE LIGHT SPEED SKATERS EN EL SECTOR DE PARQUE BICENTENARIO, COTOCOLLAO.</a:t>
            </a:r>
            <a:endParaRPr lang="es-EC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26017E-954A-42FA-AD69-3247501B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0976" y="4542471"/>
            <a:ext cx="2576511" cy="25441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F81A84-5947-4E21-9D8F-B11F72DF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448" y="4810974"/>
            <a:ext cx="2576511" cy="25441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0C4F54-9FBA-4004-8942-084256A83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0335" y="4882225"/>
            <a:ext cx="2576511" cy="25441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9654D48-EC90-4089-8EAF-8DCE0265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7914" y="4618671"/>
            <a:ext cx="2576511" cy="25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05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0CA69-3AE7-482B-A284-88CF6135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04889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13800" dirty="0">
                <a:latin typeface="Matura MT Script Capitals" panose="03020802060602070202" pitchFamily="66" charset="0"/>
              </a:rPr>
              <a:t>Análisis </a:t>
            </a:r>
            <a:br>
              <a:rPr lang="es-EC" sz="13800" dirty="0">
                <a:latin typeface="Matura MT Script Capitals" panose="03020802060602070202" pitchFamily="66" charset="0"/>
              </a:rPr>
            </a:br>
            <a:r>
              <a:rPr lang="es-EC" sz="13800" dirty="0">
                <a:latin typeface="Matura MT Script Capitals" panose="03020802060602070202" pitchFamily="66" charset="0"/>
              </a:rPr>
              <a:t>de resultados.</a:t>
            </a:r>
            <a:br>
              <a:rPr lang="es-EC" sz="13800" dirty="0">
                <a:latin typeface="Matura MT Script Capitals" panose="03020802060602070202" pitchFamily="66" charset="0"/>
              </a:rPr>
            </a:br>
            <a:r>
              <a:rPr lang="es-EC" sz="13800" dirty="0">
                <a:latin typeface="Matura MT Script Capitals" panose="03020802060602070202" pitchFamily="66" charset="0"/>
              </a:rPr>
              <a:t>Recuperación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36532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D72C5-6D51-4BBC-9D4B-FB27EA66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27095">
            <a:off x="-947057" y="2332253"/>
            <a:ext cx="6207036" cy="2101078"/>
          </a:xfrm>
        </p:spPr>
        <p:txBody>
          <a:bodyPr>
            <a:normAutofit/>
          </a:bodyPr>
          <a:lstStyle/>
          <a:p>
            <a:pPr algn="ctr"/>
            <a:r>
              <a:rPr lang="es-EC" sz="8000" b="1" dirty="0">
                <a:latin typeface="Matura MT Script Capitals" panose="03020802060602070202" pitchFamily="66" charset="0"/>
              </a:rPr>
              <a:t>Recuperación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73C262-72B1-41DD-80BE-2DC5D518F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8295D7-1F8A-4357-B16A-B14D2CF98D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0" y="0"/>
            <a:ext cx="4427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C0343-31D1-4E95-94E6-B51E3FA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Ángulo cadera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02449-C397-47A1-97C3-0FBA15BA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743682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100° experimentados; 112° principiantes.			+12 °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Rango de significancia que es de 0,010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A610248-5BA2-4614-A3AB-F5087DEE8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85137"/>
              </p:ext>
            </p:extLst>
          </p:nvPr>
        </p:nvGraphicFramePr>
        <p:xfrm>
          <a:off x="8077983" y="1314956"/>
          <a:ext cx="3409972" cy="1106273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068717">
                  <a:extLst>
                    <a:ext uri="{9D8B030D-6E8A-4147-A177-3AD203B41FA5}">
                      <a16:colId xmlns:a16="http://schemas.microsoft.com/office/drawing/2014/main" val="819341219"/>
                    </a:ext>
                  </a:extLst>
                </a:gridCol>
                <a:gridCol w="1341255">
                  <a:extLst>
                    <a:ext uri="{9D8B030D-6E8A-4147-A177-3AD203B41FA5}">
                      <a16:colId xmlns:a16="http://schemas.microsoft.com/office/drawing/2014/main" val="1227767738"/>
                    </a:ext>
                  </a:extLst>
                </a:gridCol>
              </a:tblGrid>
              <a:tr h="288577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Ángulo Cadera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033725"/>
                  </a:ext>
                </a:extLst>
              </a:tr>
              <a:tr h="204424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 de Mann-Whitney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179,000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604730"/>
                  </a:ext>
                </a:extLst>
              </a:tr>
              <a:tr h="204424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W de Wilcoxon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479,000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502468"/>
                  </a:ext>
                </a:extLst>
              </a:tr>
              <a:tr h="204424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-2,585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1300034"/>
                  </a:ext>
                </a:extLst>
              </a:tr>
              <a:tr h="204424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asintótica(bilateral)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,010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391007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D123B5C-7774-4C09-BC17-95611F22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5" y="88727"/>
            <a:ext cx="7334367" cy="45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C0343-31D1-4E95-94E6-B51E3FA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Ángulo  rodilla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02449-C397-47A1-97C3-0FBA15BA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96° experimentados; 104° principiantes.			+8 °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Rango de significancia que es de 0,006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D6EC1CA-345D-44A3-AC8A-0D7604838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64710"/>
              </p:ext>
            </p:extLst>
          </p:nvPr>
        </p:nvGraphicFramePr>
        <p:xfrm>
          <a:off x="8090861" y="1812845"/>
          <a:ext cx="3255426" cy="100171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974958">
                  <a:extLst>
                    <a:ext uri="{9D8B030D-6E8A-4147-A177-3AD203B41FA5}">
                      <a16:colId xmlns:a16="http://schemas.microsoft.com/office/drawing/2014/main" val="2497661035"/>
                    </a:ext>
                  </a:extLst>
                </a:gridCol>
                <a:gridCol w="1280468">
                  <a:extLst>
                    <a:ext uri="{9D8B030D-6E8A-4147-A177-3AD203B41FA5}">
                      <a16:colId xmlns:a16="http://schemas.microsoft.com/office/drawing/2014/main" val="706750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Ángulo Rodilla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34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 de Mann-Whitney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170,500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564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W de Wilcoxon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470,500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993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-2,753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785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asintótica(bilateral)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,006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574979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7DFB267-B515-4A0F-995A-5CA7337E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3" y="161053"/>
            <a:ext cx="7245148" cy="44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11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C0343-31D1-4E95-94E6-B51E3FA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Ángulo tobillo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02449-C397-47A1-97C3-0FBA15BA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86° experimentados; 90° principiantes.			+4°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C" dirty="0"/>
              <a:t>Rango de significancia que es de 0,006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3C91FA9-DD7E-4A68-BCC6-A8E2C6050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66570"/>
              </p:ext>
            </p:extLst>
          </p:nvPr>
        </p:nvGraphicFramePr>
        <p:xfrm>
          <a:off x="7910557" y="1647745"/>
          <a:ext cx="3299985" cy="100171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001991">
                  <a:extLst>
                    <a:ext uri="{9D8B030D-6E8A-4147-A177-3AD203B41FA5}">
                      <a16:colId xmlns:a16="http://schemas.microsoft.com/office/drawing/2014/main" val="2796436001"/>
                    </a:ext>
                  </a:extLst>
                </a:gridCol>
                <a:gridCol w="1297994">
                  <a:extLst>
                    <a:ext uri="{9D8B030D-6E8A-4147-A177-3AD203B41FA5}">
                      <a16:colId xmlns:a16="http://schemas.microsoft.com/office/drawing/2014/main" val="3343803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Ángulo Tobillo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06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 de Mann-Whitney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209,000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73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W de Wilcoxon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509,000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362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Z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-2,006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887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indent="18034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Sig. asintótica(bilateral)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indent="18034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,045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53905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BB71C043-7DB7-46FD-803C-9E5DAD72A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9" y="0"/>
            <a:ext cx="7755623" cy="47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EC0343-31D1-4E95-94E6-B51E3FA9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02449-C397-47A1-97C3-0FBA15BA9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03F938-B32C-4D66-8E4D-9E9AA2DEA461}"/>
              </a:ext>
            </a:extLst>
          </p:cNvPr>
          <p:cNvPicPr/>
          <p:nvPr/>
        </p:nvPicPr>
        <p:blipFill rotWithShape="1">
          <a:blip r:embed="rId2"/>
          <a:srcRect t="5000"/>
          <a:stretch/>
        </p:blipFill>
        <p:spPr>
          <a:xfrm>
            <a:off x="0" y="342900"/>
            <a:ext cx="12192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00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836DE-BDFF-4402-9550-8B85D1AB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CONCLUSIONES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B649C0-0CE8-42D1-BEA9-42D382565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53540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EF58C-88A3-4846-BF37-5F4CA3F6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5046F-0CF9-4E2B-B763-3F7740D7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1033"/>
            <a:ext cx="10058400" cy="3760891"/>
          </a:xfrm>
        </p:spPr>
        <p:txBody>
          <a:bodyPr anchor="ctr">
            <a:normAutofit/>
          </a:bodyPr>
          <a:lstStyle/>
          <a:p>
            <a:r>
              <a:rPr lang="es-EC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pudo observar mediante fundamentación teórica y metodológica de la incidencia de la flexibilidad en la ejecución de la fase de empuje y recuperación entre novatos y experimentados.</a:t>
            </a:r>
          </a:p>
          <a:p>
            <a:r>
              <a:rPr lang="es-EC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obtuvo una media de datos  para generar ángulos de trabajo óptimos en los deportistas.</a:t>
            </a:r>
          </a:p>
          <a:p>
            <a:endParaRPr lang="es-EC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86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9AA1F-FD37-40A7-B08F-9D3CAC64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RECOMENDACION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92F6A-7039-46B7-9E20-F8DE8DA6E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7627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1941C-2422-422B-B6A4-05B82174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D912C-D4A3-470B-B686-CB67E652F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s-EC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 el trabajo de la flexibilidad en las etapas de formación de los deportistas de patinaje de velocidad ya que queda a la vista su incidencia en el estudio realizado.</a:t>
            </a:r>
          </a:p>
        </p:txBody>
      </p:sp>
    </p:spTree>
    <p:extLst>
      <p:ext uri="{BB962C8B-B14F-4D97-AF65-F5344CB8AC3E}">
        <p14:creationId xmlns:p14="http://schemas.microsoft.com/office/powerpoint/2010/main" val="280704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175DF-5C79-4CCB-AF6C-92018FC8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000" b="1" dirty="0">
                <a:latin typeface="Matura MT Script Capitals" panose="03020802060602070202" pitchFamily="66" charset="0"/>
              </a:rPr>
              <a:t>Patinaje  de velocidad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2F3F08F-9949-47BF-9858-4B3E2C383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078722"/>
              </p:ext>
            </p:extLst>
          </p:nvPr>
        </p:nvGraphicFramePr>
        <p:xfrm>
          <a:off x="150125" y="1050879"/>
          <a:ext cx="11928144" cy="552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7953FE0-0391-411D-AB04-2BC59E354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23" y="4791544"/>
            <a:ext cx="2377914" cy="25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BC0DC-97BC-4CE3-B330-EC0A7A665F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9600" dirty="0">
                <a:latin typeface="Matura MT Script Capitals" panose="03020802060602070202" pitchFamily="66" charset="0"/>
              </a:rPr>
              <a:t>Gracias </a:t>
            </a:r>
            <a:br>
              <a:rPr lang="es-EC" sz="9600" dirty="0">
                <a:latin typeface="Matura MT Script Capitals" panose="03020802060602070202" pitchFamily="66" charset="0"/>
              </a:rPr>
            </a:br>
            <a:r>
              <a:rPr lang="es-EC" sz="9600" dirty="0">
                <a:latin typeface="Matura MT Script Capitals" panose="03020802060602070202" pitchFamily="66" charset="0"/>
              </a:rPr>
              <a:t>por su atención.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E58582-255E-4166-A524-5E71B548B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699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E7519-E206-42CF-9BF9-6343AE11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709645">
            <a:off x="-1021190" y="1225808"/>
            <a:ext cx="6839092" cy="2093975"/>
          </a:xfrm>
        </p:spPr>
        <p:txBody>
          <a:bodyPr>
            <a:normAutofit/>
          </a:bodyPr>
          <a:lstStyle/>
          <a:p>
            <a:r>
              <a:rPr lang="es-EC" sz="8000" dirty="0">
                <a:latin typeface="Matura MT Script Capitals" panose="03020802060602070202" pitchFamily="66" charset="0"/>
              </a:rPr>
              <a:t>Flexibilidad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D30A6-EA7B-4F36-A7AD-6FF2DFE10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Depende de la anatomía articular, elasticidad muscular, tendones y ligamentos. (Grabara)</a:t>
            </a:r>
          </a:p>
          <a:p>
            <a:r>
              <a:rPr lang="es-EC" dirty="0"/>
              <a:t>Edad, peso.(Cols)</a:t>
            </a:r>
          </a:p>
          <a:p>
            <a:r>
              <a:rPr lang="es-EC" dirty="0"/>
              <a:t>Ayuda con la mejora de la parte técnica de la ejecución de los deportistas ayudando a facilitar su desarrollo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26E460-3859-43EF-B5E9-F78C2EEA4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11" y="3429000"/>
            <a:ext cx="3062089" cy="30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FEE63-140A-452D-BEB7-D1AA74CA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" y="1041401"/>
            <a:ext cx="3703577" cy="1280158"/>
          </a:xfrm>
        </p:spPr>
        <p:txBody>
          <a:bodyPr>
            <a:normAutofit/>
          </a:bodyPr>
          <a:lstStyle/>
          <a:p>
            <a:r>
              <a:rPr lang="es-EC" sz="4800" dirty="0">
                <a:latin typeface="Matura MT Script Capitals" panose="03020802060602070202" pitchFamily="66" charset="0"/>
              </a:rPr>
              <a:t>Biomecánica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88C1E16E-B16E-433B-8C0D-BD36E8759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694354"/>
              </p:ext>
            </p:extLst>
          </p:nvPr>
        </p:nvGraphicFramePr>
        <p:xfrm>
          <a:off x="5459413" y="812800"/>
          <a:ext cx="5927725" cy="529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2E02AE-242B-4577-B846-B8093205F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363" y="3043051"/>
            <a:ext cx="3517567" cy="3064505"/>
          </a:xfrm>
        </p:spPr>
        <p:txBody>
          <a:bodyPr>
            <a:normAutofit/>
          </a:bodyPr>
          <a:lstStyle/>
          <a:p>
            <a:r>
              <a:rPr lang="es-EC" sz="2000" dirty="0"/>
              <a:t>Estudia la estructura del movimiento  dando evaluaciones mecánicas y cinemáticas que genera el cuerpo.</a:t>
            </a:r>
          </a:p>
        </p:txBody>
      </p:sp>
    </p:spTree>
    <p:extLst>
      <p:ext uri="{BB962C8B-B14F-4D97-AF65-F5344CB8AC3E}">
        <p14:creationId xmlns:p14="http://schemas.microsoft.com/office/powerpoint/2010/main" val="37356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FD46F-61E7-4854-B024-344B555D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POBLACIÓN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2341AA-5D84-41C9-B566-D576590C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46985"/>
            <a:ext cx="9888399" cy="3490175"/>
          </a:xfrm>
        </p:spPr>
        <p:txBody>
          <a:bodyPr/>
          <a:lstStyle/>
          <a:p>
            <a:r>
              <a:rPr lang="es-EC" sz="4000" dirty="0"/>
              <a:t>SE TRABAJO CON: 50 DEPORTISTAS</a:t>
            </a:r>
          </a:p>
          <a:p>
            <a:endParaRPr lang="es-EC" sz="3200" dirty="0"/>
          </a:p>
          <a:p>
            <a:r>
              <a:rPr lang="es-EC" sz="3600" dirty="0"/>
              <a:t>25 DEPORTISTAS PRINCIPIANTES</a:t>
            </a:r>
          </a:p>
          <a:p>
            <a:r>
              <a:rPr lang="es-EC" sz="3600" dirty="0"/>
              <a:t>25 DEPORTISTAS EXPERIMENTADOS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5376CB-578A-44B1-B6AD-F4B94F811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71" y="4665095"/>
            <a:ext cx="2544129" cy="25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D036E-D679-48CC-BD25-9BAA5B00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607013"/>
            <a:ext cx="3517567" cy="1508758"/>
          </a:xfrm>
        </p:spPr>
        <p:txBody>
          <a:bodyPr>
            <a:normAutofit fontScale="90000"/>
          </a:bodyPr>
          <a:lstStyle/>
          <a:p>
            <a:r>
              <a:rPr lang="es-EC" sz="6000" b="1" dirty="0">
                <a:latin typeface="Matura MT Script Capitals" panose="03020802060602070202" pitchFamily="66" charset="0"/>
              </a:rPr>
              <a:t>Ubicación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D93A75-8E10-478D-8CDD-A39F8FBF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399111"/>
            <a:ext cx="3517567" cy="3064505"/>
          </a:xfrm>
        </p:spPr>
        <p:txBody>
          <a:bodyPr>
            <a:normAutofit/>
          </a:bodyPr>
          <a:lstStyle/>
          <a:p>
            <a:r>
              <a:rPr lang="es-CO" sz="2800" dirty="0"/>
              <a:t>EN LA ESCUELA DE PATINAJE LIGHT SPEED SKATERS EN EL SECTOR DE PARQUE BICENTENARIO, COTOCOLLAO.</a:t>
            </a:r>
            <a:endParaRPr lang="es-EC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934118-B67D-43AF-81D0-EFD629DBC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46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8" y="4742230"/>
            <a:ext cx="1566488" cy="14173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C0EDF32-7654-4A58-B59C-949F2932A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92" t="15391" r="12888" b="10924"/>
          <a:stretch/>
        </p:blipFill>
        <p:spPr>
          <a:xfrm>
            <a:off x="4897968" y="255530"/>
            <a:ext cx="7084906" cy="63738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C5B27F-39C3-4CA2-8A67-AE4D36235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146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70" y="2763307"/>
            <a:ext cx="735755" cy="6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1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53255-83A1-4DE2-857F-117715E7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Formulación del problema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8BBAB-2A5B-4D28-AEAE-70A347CDC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ES" sz="3200" dirty="0"/>
              <a:t>¿Cómo incide la flexibilidad entre principiantes y experimentados en la fase de empuje y recuperación ene l patinaje de velocidad? </a:t>
            </a:r>
            <a:endParaRPr lang="es-EC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59A6D5-6F23-4417-B789-69E7B940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23" y="4708561"/>
            <a:ext cx="2377914" cy="25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DF44-F340-4E20-A14B-69F8B2E5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110819">
            <a:off x="-701882" y="1699527"/>
            <a:ext cx="5919487" cy="2522582"/>
          </a:xfrm>
        </p:spPr>
        <p:txBody>
          <a:bodyPr>
            <a:normAutofit/>
          </a:bodyPr>
          <a:lstStyle/>
          <a:p>
            <a:r>
              <a:rPr lang="es-EC" sz="7200" b="1" dirty="0">
                <a:latin typeface="Matura MT Script Capitals" panose="03020802060602070202" pitchFamily="66" charset="0"/>
              </a:rPr>
              <a:t>Objetivos específicos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36ABB807-CD59-43E5-AC51-18DF0287DA18}"/>
              </a:ext>
            </a:extLst>
          </p:cNvPr>
          <p:cNvSpPr/>
          <p:nvPr/>
        </p:nvSpPr>
        <p:spPr>
          <a:xfrm>
            <a:off x="5783581" y="188892"/>
            <a:ext cx="3154356" cy="2721734"/>
          </a:xfrm>
          <a:prstGeom prst="hexag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Fundamentar la teoría de la incidencia de la flexibilidad.</a:t>
            </a:r>
            <a:endParaRPr lang="es-EC" sz="600" dirty="0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BA132561-4BFF-40E7-AA3E-724429227DE7}"/>
              </a:ext>
            </a:extLst>
          </p:cNvPr>
          <p:cNvSpPr/>
          <p:nvPr/>
        </p:nvSpPr>
        <p:spPr>
          <a:xfrm>
            <a:off x="5792615" y="3947375"/>
            <a:ext cx="3154356" cy="2721734"/>
          </a:xfrm>
          <a:prstGeom prst="hexag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Comparar la incidencia del tiempo de práctica entre principiantes y experimentados.</a:t>
            </a:r>
            <a:endParaRPr lang="es-EC" sz="2000" dirty="0"/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B2ACD2C9-50A6-4A40-A8D1-3CBA31E78083}"/>
              </a:ext>
            </a:extLst>
          </p:cNvPr>
          <p:cNvSpPr/>
          <p:nvPr/>
        </p:nvSpPr>
        <p:spPr>
          <a:xfrm>
            <a:off x="8535552" y="1989729"/>
            <a:ext cx="3154356" cy="2721734"/>
          </a:xfrm>
          <a:prstGeom prst="hexag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Diagnosticar los ángulos de la flexibilidad.</a:t>
            </a:r>
          </a:p>
          <a:p>
            <a:pPr algn="ctr"/>
            <a:endParaRPr lang="es-EC" sz="2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7D8A043-A26D-444E-8DC1-84DF0DF082D8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4640239" y="3350596"/>
            <a:ext cx="389531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968B4B5-B286-4F56-9A41-B392DD5D3803}"/>
              </a:ext>
            </a:extLst>
          </p:cNvPr>
          <p:cNvCxnSpPr/>
          <p:nvPr/>
        </p:nvCxnSpPr>
        <p:spPr>
          <a:xfrm>
            <a:off x="7328849" y="2910626"/>
            <a:ext cx="0" cy="10427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2105B39F-6B3B-418E-B2A6-29FA05D9B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730" y="5053011"/>
            <a:ext cx="2377914" cy="25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175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43341"/>
      </a:dk2>
      <a:lt2>
        <a:srgbClr val="E3E8E2"/>
      </a:lt2>
      <a:accent1>
        <a:srgbClr val="C429E7"/>
      </a:accent1>
      <a:accent2>
        <a:srgbClr val="7635DA"/>
      </a:accent2>
      <a:accent3>
        <a:srgbClr val="4346EA"/>
      </a:accent3>
      <a:accent4>
        <a:srgbClr val="176AD5"/>
      </a:accent4>
      <a:accent5>
        <a:srgbClr val="24B2CB"/>
      </a:accent5>
      <a:accent6>
        <a:srgbClr val="14BA8D"/>
      </a:accent6>
      <a:hlink>
        <a:srgbClr val="3A8BB0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704</Words>
  <Application>Microsoft Office PowerPoint</Application>
  <PresentationFormat>Panorámica</PresentationFormat>
  <Paragraphs>138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Aharoni</vt:lpstr>
      <vt:lpstr>Arial</vt:lpstr>
      <vt:lpstr>Arial Black</vt:lpstr>
      <vt:lpstr>Calibri</vt:lpstr>
      <vt:lpstr>Calibri Light</vt:lpstr>
      <vt:lpstr>Matura MT Script Capitals</vt:lpstr>
      <vt:lpstr>Times New Roman</vt:lpstr>
      <vt:lpstr>Wingdings</vt:lpstr>
      <vt:lpstr>RetrospectVTI</vt:lpstr>
      <vt:lpstr>DEPARTAMENTO DE CIENCIAS HUMANAS Y SOCIALES  LICENCIATURA EN CIENCIAS DE LA ACTIVIDAD FÍSICA DEPORTES Y RECREACIÓN</vt:lpstr>
      <vt:lpstr>INCIDENCIA DE LA FLEXIBILIDAD ENTRE PRINCIPIANTES Y EXPERIMENTADOS EN LA FASE DE EMPUJE Y RECUPERACION EN EL PATINAJE DE VELOCIDAD EN LA ESCUELA DE PATINAJE LIGHT SPEED SKATERS EN EL SECTOR DE PARQUE BICENTENARIO, COTOCOLLAO.</vt:lpstr>
      <vt:lpstr>Patinaje  de velocidad</vt:lpstr>
      <vt:lpstr>Flexibilidad</vt:lpstr>
      <vt:lpstr>Biomecánica</vt:lpstr>
      <vt:lpstr>POBLACIÓN</vt:lpstr>
      <vt:lpstr>Ubicación </vt:lpstr>
      <vt:lpstr>Formulación del problema</vt:lpstr>
      <vt:lpstr>Objetivos específicos</vt:lpstr>
      <vt:lpstr>HIPOTESIS</vt:lpstr>
      <vt:lpstr>Fases de traslado en el patinaje </vt:lpstr>
      <vt:lpstr>Puntos de referencia a tomar en cuenta </vt:lpstr>
      <vt:lpstr>Instrumentos </vt:lpstr>
      <vt:lpstr>Análisis  de resultados. Empuje </vt:lpstr>
      <vt:lpstr>Empuje</vt:lpstr>
      <vt:lpstr> Ángulo de cadera </vt:lpstr>
      <vt:lpstr> Ángulo de rodilla</vt:lpstr>
      <vt:lpstr> Ángulo de tobillo</vt:lpstr>
      <vt:lpstr>Presentación de PowerPoint</vt:lpstr>
      <vt:lpstr>Análisis  de resultados. Recuperación </vt:lpstr>
      <vt:lpstr>Recuperación</vt:lpstr>
      <vt:lpstr>Ángulo cadera</vt:lpstr>
      <vt:lpstr>Ángulo  rodilla</vt:lpstr>
      <vt:lpstr>Ángulo tobillo</vt:lpstr>
      <vt:lpstr>Presentación de PowerPoint</vt:lpstr>
      <vt:lpstr>CONCLUSIONES</vt:lpstr>
      <vt:lpstr>Presentación de PowerPoint</vt:lpstr>
      <vt:lpstr>RECOMENDACION</vt:lpstr>
      <vt:lpstr>Presentación de PowerPoint</vt:lpstr>
      <vt:lpstr>Gracias  por su atención.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INCIDENCIA DE LA FLEXIBILIDAD ENTRE PRINCIPIANTES Y EXPERIMENTADOS EN LA FASE DE EMPUJE Y RECUPERACION EN EL PATINAJE DE VELOCIDAD EN LA ESCUELA DE PATINAJE LIGHT SPEED SKATERS EN EL SECTOR DE PARQUE BICENTENARIO, COTOCOLLAO.</dc:title>
  <dc:creator>paul emerson guallasamin quezada</dc:creator>
  <cp:lastModifiedBy>paul emerson guallasamin quezada</cp:lastModifiedBy>
  <cp:revision>75</cp:revision>
  <dcterms:created xsi:type="dcterms:W3CDTF">2020-01-21T13:09:27Z</dcterms:created>
  <dcterms:modified xsi:type="dcterms:W3CDTF">2020-02-12T05:30:37Z</dcterms:modified>
</cp:coreProperties>
</file>