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56BF6-AADE-41CB-B924-81D47CFD2BB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59CFDF-4A7A-403D-BA8C-EC3C52D960DD}">
      <dgm:prSet phldrT="[Texto]" custT="1"/>
      <dgm:spPr/>
      <dgm:t>
        <a:bodyPr/>
        <a:lstStyle/>
        <a:p>
          <a:r>
            <a:rPr lang="es-ES" sz="1100"/>
            <a:t>Matriz Lógica</a:t>
          </a:r>
        </a:p>
      </dgm:t>
    </dgm:pt>
    <dgm:pt modelId="{2C75BA27-4AC4-4ED3-B07B-568E28204BB2}" type="parTrans" cxnId="{AFABD362-D620-4DBE-A55D-53C2C56AC562}">
      <dgm:prSet/>
      <dgm:spPr/>
      <dgm:t>
        <a:bodyPr/>
        <a:lstStyle/>
        <a:p>
          <a:endParaRPr lang="es-ES"/>
        </a:p>
      </dgm:t>
    </dgm:pt>
    <dgm:pt modelId="{20FBBDCA-77F1-4581-8532-45E7636D7210}" type="sibTrans" cxnId="{AFABD362-D620-4DBE-A55D-53C2C56AC562}">
      <dgm:prSet/>
      <dgm:spPr/>
      <dgm:t>
        <a:bodyPr/>
        <a:lstStyle/>
        <a:p>
          <a:endParaRPr lang="es-ES"/>
        </a:p>
      </dgm:t>
    </dgm:pt>
    <dgm:pt modelId="{6D7C7AB7-E09C-402A-A0E9-F64D77B838DC}">
      <dgm:prSet phldrT="[Texto]" custT="1"/>
      <dgm:spPr/>
      <dgm:t>
        <a:bodyPr/>
        <a:lstStyle/>
        <a:p>
          <a:r>
            <a:rPr lang="es-ES" sz="1100"/>
            <a:t>CAPÍTULO  I</a:t>
          </a:r>
        </a:p>
      </dgm:t>
    </dgm:pt>
    <dgm:pt modelId="{EDA6AA10-5A58-4660-8621-1002A76D5E19}" type="parTrans" cxnId="{5997BBC1-A831-4C98-AC21-7EA265E52A52}">
      <dgm:prSet custT="1"/>
      <dgm:spPr/>
      <dgm:t>
        <a:bodyPr/>
        <a:lstStyle/>
        <a:p>
          <a:endParaRPr lang="es-ES" sz="1100"/>
        </a:p>
      </dgm:t>
    </dgm:pt>
    <dgm:pt modelId="{50763482-BE57-4FAC-87B8-A65B58E95982}" type="sibTrans" cxnId="{5997BBC1-A831-4C98-AC21-7EA265E52A52}">
      <dgm:prSet/>
      <dgm:spPr/>
      <dgm:t>
        <a:bodyPr/>
        <a:lstStyle/>
        <a:p>
          <a:endParaRPr lang="es-ES"/>
        </a:p>
      </dgm:t>
    </dgm:pt>
    <dgm:pt modelId="{25003CC6-C569-4F60-9FB6-8B8BBBDEB80B}">
      <dgm:prSet phldrT="[Texto]" custT="1"/>
      <dgm:spPr/>
      <dgm:t>
        <a:bodyPr/>
        <a:lstStyle/>
        <a:p>
          <a:r>
            <a:rPr lang="es-ES" sz="1100"/>
            <a:t>Tema</a:t>
          </a:r>
        </a:p>
      </dgm:t>
    </dgm:pt>
    <dgm:pt modelId="{A195BECC-C55B-49C1-AF27-6DDC05ABFE14}" type="parTrans" cxnId="{2D1FDD6A-F531-4862-B6F6-BEEAE1E2B5D9}">
      <dgm:prSet custT="1"/>
      <dgm:spPr/>
      <dgm:t>
        <a:bodyPr/>
        <a:lstStyle/>
        <a:p>
          <a:endParaRPr lang="es-ES" sz="1100"/>
        </a:p>
      </dgm:t>
    </dgm:pt>
    <dgm:pt modelId="{2A4D4279-7F1D-4F23-ADE8-5727D8E8C204}" type="sibTrans" cxnId="{2D1FDD6A-F531-4862-B6F6-BEEAE1E2B5D9}">
      <dgm:prSet/>
      <dgm:spPr/>
      <dgm:t>
        <a:bodyPr/>
        <a:lstStyle/>
        <a:p>
          <a:endParaRPr lang="es-ES"/>
        </a:p>
      </dgm:t>
    </dgm:pt>
    <dgm:pt modelId="{9EAF42A5-DD53-492A-AE3A-0C623429C8F8}">
      <dgm:prSet phldrT="[Texto]" custT="1"/>
      <dgm:spPr/>
      <dgm:t>
        <a:bodyPr/>
        <a:lstStyle/>
        <a:p>
          <a:r>
            <a:rPr lang="es-ES" sz="1100" dirty="0"/>
            <a:t>CAPÍTULO II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ACB9D1E-DC36-4822-BCAA-8D2FEA40B4C6}" type="parTrans" cxnId="{6930302C-34E4-4F50-BB80-C89745501FEA}">
      <dgm:prSet custT="1"/>
      <dgm:spPr/>
      <dgm:t>
        <a:bodyPr/>
        <a:lstStyle/>
        <a:p>
          <a:endParaRPr lang="es-ES" sz="1100"/>
        </a:p>
      </dgm:t>
    </dgm:pt>
    <dgm:pt modelId="{D1C1B2B9-96B5-41C8-9EE4-21910E25F947}" type="sibTrans" cxnId="{6930302C-34E4-4F50-BB80-C89745501FEA}">
      <dgm:prSet/>
      <dgm:spPr/>
      <dgm:t>
        <a:bodyPr/>
        <a:lstStyle/>
        <a:p>
          <a:endParaRPr lang="es-ES"/>
        </a:p>
      </dgm:t>
    </dgm:pt>
    <dgm:pt modelId="{027C7CCD-EF3F-41D6-B164-906B73B1F5DA}">
      <dgm:prSet phldrT="[Texto]" custT="1"/>
      <dgm:spPr/>
      <dgm:t>
        <a:bodyPr/>
        <a:lstStyle/>
        <a:p>
          <a:r>
            <a:rPr lang="es-ES" sz="1100"/>
            <a:t>Definición del problema</a:t>
          </a:r>
        </a:p>
      </dgm:t>
    </dgm:pt>
    <dgm:pt modelId="{36FD648D-6C1A-4231-BE19-78258BDCC401}" type="parTrans" cxnId="{BC93E583-FCF1-4DFB-B6CD-D676FA2BCBB9}">
      <dgm:prSet custT="1"/>
      <dgm:spPr/>
      <dgm:t>
        <a:bodyPr/>
        <a:lstStyle/>
        <a:p>
          <a:endParaRPr lang="es-ES" sz="1100"/>
        </a:p>
      </dgm:t>
    </dgm:pt>
    <dgm:pt modelId="{97D1C173-B6BF-4B5D-B6CB-ECE0DDFB84DC}" type="sibTrans" cxnId="{BC93E583-FCF1-4DFB-B6CD-D676FA2BCBB9}">
      <dgm:prSet/>
      <dgm:spPr/>
      <dgm:t>
        <a:bodyPr/>
        <a:lstStyle/>
        <a:p>
          <a:endParaRPr lang="es-ES"/>
        </a:p>
      </dgm:t>
    </dgm:pt>
    <dgm:pt modelId="{DFB8A552-06B1-464C-B14B-F1A07711A536}">
      <dgm:prSet custT="1"/>
      <dgm:spPr/>
      <dgm:t>
        <a:bodyPr/>
        <a:lstStyle/>
        <a:p>
          <a:r>
            <a:rPr lang="es-ES" sz="1100"/>
            <a:t>CAPÍTULO III</a:t>
          </a:r>
        </a:p>
      </dgm:t>
    </dgm:pt>
    <dgm:pt modelId="{575CA6A8-53E3-4B6D-A792-8317EACED2B8}" type="parTrans" cxnId="{1D5AF360-496A-4DE4-BEB5-E07971F1C352}">
      <dgm:prSet custT="1"/>
      <dgm:spPr/>
      <dgm:t>
        <a:bodyPr/>
        <a:lstStyle/>
        <a:p>
          <a:endParaRPr lang="es-ES" sz="1100"/>
        </a:p>
      </dgm:t>
    </dgm:pt>
    <dgm:pt modelId="{82E34A20-07D2-4FE5-9427-0B84AFF1FEA9}" type="sibTrans" cxnId="{1D5AF360-496A-4DE4-BEB5-E07971F1C352}">
      <dgm:prSet/>
      <dgm:spPr/>
      <dgm:t>
        <a:bodyPr/>
        <a:lstStyle/>
        <a:p>
          <a:endParaRPr lang="es-ES"/>
        </a:p>
      </dgm:t>
    </dgm:pt>
    <dgm:pt modelId="{BB58CF10-68B8-4A06-8DFA-083147D54FB7}">
      <dgm:prSet custT="1"/>
      <dgm:spPr/>
      <dgm:t>
        <a:bodyPr/>
        <a:lstStyle/>
        <a:p>
          <a:r>
            <a:rPr lang="es-ES" sz="1100"/>
            <a:t>CAPÍTULO IV</a:t>
          </a:r>
        </a:p>
      </dgm:t>
    </dgm:pt>
    <dgm:pt modelId="{CD4C615C-BE2C-4475-A10F-70BE2D4A39E0}" type="parTrans" cxnId="{67D5F42C-EFB0-439D-B0DD-AE1DFF00EB48}">
      <dgm:prSet custT="1"/>
      <dgm:spPr/>
      <dgm:t>
        <a:bodyPr/>
        <a:lstStyle/>
        <a:p>
          <a:endParaRPr lang="es-ES" sz="1100"/>
        </a:p>
      </dgm:t>
    </dgm:pt>
    <dgm:pt modelId="{FC329E5C-0557-4F3A-B883-641118BDCA6F}" type="sibTrans" cxnId="{67D5F42C-EFB0-439D-B0DD-AE1DFF00EB48}">
      <dgm:prSet/>
      <dgm:spPr/>
      <dgm:t>
        <a:bodyPr/>
        <a:lstStyle/>
        <a:p>
          <a:endParaRPr lang="es-ES"/>
        </a:p>
      </dgm:t>
    </dgm:pt>
    <dgm:pt modelId="{A2CE4EED-224B-40F3-A1D8-2B10145D4339}">
      <dgm:prSet custT="1"/>
      <dgm:spPr/>
      <dgm:t>
        <a:bodyPr/>
        <a:lstStyle/>
        <a:p>
          <a:r>
            <a:rPr lang="es-ES" sz="1100"/>
            <a:t>CAPÍTULO V</a:t>
          </a:r>
        </a:p>
      </dgm:t>
    </dgm:pt>
    <dgm:pt modelId="{F2D875B4-80DE-46AC-8943-31C97B1A01F4}" type="parTrans" cxnId="{63DFFC62-DA15-4064-BD76-2F24C9014BAF}">
      <dgm:prSet custT="1"/>
      <dgm:spPr/>
      <dgm:t>
        <a:bodyPr/>
        <a:lstStyle/>
        <a:p>
          <a:endParaRPr lang="es-ES" sz="1100"/>
        </a:p>
      </dgm:t>
    </dgm:pt>
    <dgm:pt modelId="{F0B66A72-5EB6-414A-9769-375BC7617317}" type="sibTrans" cxnId="{63DFFC62-DA15-4064-BD76-2F24C9014BAF}">
      <dgm:prSet/>
      <dgm:spPr/>
      <dgm:t>
        <a:bodyPr/>
        <a:lstStyle/>
        <a:p>
          <a:endParaRPr lang="es-ES"/>
        </a:p>
      </dgm:t>
    </dgm:pt>
    <dgm:pt modelId="{11175ADA-A0F2-4C31-BA2C-054831A45C71}">
      <dgm:prSet custT="1"/>
      <dgm:spPr/>
      <dgm:t>
        <a:bodyPr/>
        <a:lstStyle/>
        <a:p>
          <a:r>
            <a:rPr lang="es-ES" sz="1100"/>
            <a:t>Teorías de soporte</a:t>
          </a:r>
        </a:p>
      </dgm:t>
    </dgm:pt>
    <dgm:pt modelId="{668563B7-9B09-40F1-B873-D3C1AD3713AC}" type="parTrans" cxnId="{308F07AB-5464-4494-B60F-BD5CE77BB701}">
      <dgm:prSet custT="1"/>
      <dgm:spPr/>
      <dgm:t>
        <a:bodyPr/>
        <a:lstStyle/>
        <a:p>
          <a:endParaRPr lang="es-ES" sz="1100"/>
        </a:p>
      </dgm:t>
    </dgm:pt>
    <dgm:pt modelId="{F583A714-066F-4F89-A179-3E01FC244CE0}" type="sibTrans" cxnId="{308F07AB-5464-4494-B60F-BD5CE77BB701}">
      <dgm:prSet/>
      <dgm:spPr/>
      <dgm:t>
        <a:bodyPr/>
        <a:lstStyle/>
        <a:p>
          <a:endParaRPr lang="es-ES"/>
        </a:p>
      </dgm:t>
    </dgm:pt>
    <dgm:pt modelId="{6CFCC534-5538-4C18-A828-1BC4071C2AA1}">
      <dgm:prSet custT="1"/>
      <dgm:spPr/>
      <dgm:t>
        <a:bodyPr/>
        <a:lstStyle/>
        <a:p>
          <a:r>
            <a:rPr lang="es-ES" sz="1100" dirty="0"/>
            <a:t>Objetivo General</a:t>
          </a:r>
        </a:p>
      </dgm:t>
    </dgm:pt>
    <dgm:pt modelId="{3DAA60C7-8282-4E16-A8FC-0CDA68B92DF7}" type="parTrans" cxnId="{617395B4-A48F-47A6-BD18-B8395B44AE69}">
      <dgm:prSet custT="1"/>
      <dgm:spPr/>
      <dgm:t>
        <a:bodyPr/>
        <a:lstStyle/>
        <a:p>
          <a:endParaRPr lang="es-ES" sz="1100"/>
        </a:p>
      </dgm:t>
    </dgm:pt>
    <dgm:pt modelId="{2D1CF6C4-F277-4394-855D-C3ED43EF641D}" type="sibTrans" cxnId="{617395B4-A48F-47A6-BD18-B8395B44AE69}">
      <dgm:prSet/>
      <dgm:spPr/>
      <dgm:t>
        <a:bodyPr/>
        <a:lstStyle/>
        <a:p>
          <a:endParaRPr lang="es-ES"/>
        </a:p>
      </dgm:t>
    </dgm:pt>
    <dgm:pt modelId="{9C075910-6EA6-4791-9EDF-F6FCC309D254}">
      <dgm:prSet custT="1"/>
      <dgm:spPr/>
      <dgm:t>
        <a:bodyPr/>
        <a:lstStyle/>
        <a:p>
          <a:r>
            <a:rPr lang="es-ES" sz="1100"/>
            <a:t>Hipótesis</a:t>
          </a:r>
        </a:p>
      </dgm:t>
    </dgm:pt>
    <dgm:pt modelId="{7CA40A8F-CB53-44B0-B1FB-C062BA993606}" type="parTrans" cxnId="{1A2072CD-D13E-4B8D-AF52-64D2CFA9D4DE}">
      <dgm:prSet custT="1"/>
      <dgm:spPr/>
      <dgm:t>
        <a:bodyPr/>
        <a:lstStyle/>
        <a:p>
          <a:endParaRPr lang="es-ES" sz="1100"/>
        </a:p>
      </dgm:t>
    </dgm:pt>
    <dgm:pt modelId="{95727A47-18E7-43E5-A72B-A1DA4681E39E}" type="sibTrans" cxnId="{1A2072CD-D13E-4B8D-AF52-64D2CFA9D4DE}">
      <dgm:prSet/>
      <dgm:spPr/>
      <dgm:t>
        <a:bodyPr/>
        <a:lstStyle/>
        <a:p>
          <a:endParaRPr lang="es-ES"/>
        </a:p>
      </dgm:t>
    </dgm:pt>
    <dgm:pt modelId="{B49F87A2-DD7E-4955-9CDC-70305A214A6B}">
      <dgm:prSet custT="1"/>
      <dgm:spPr/>
      <dgm:t>
        <a:bodyPr/>
        <a:lstStyle/>
        <a:p>
          <a:r>
            <a:rPr lang="es-ES" sz="1100"/>
            <a:t>Metodología</a:t>
          </a:r>
        </a:p>
      </dgm:t>
    </dgm:pt>
    <dgm:pt modelId="{62DD3814-24F9-4E46-AE4B-51E45368B380}" type="parTrans" cxnId="{022FF343-F20F-41CA-A7E4-331CBEF93B49}">
      <dgm:prSet custT="1"/>
      <dgm:spPr/>
      <dgm:t>
        <a:bodyPr/>
        <a:lstStyle/>
        <a:p>
          <a:endParaRPr lang="es-ES" sz="1100"/>
        </a:p>
      </dgm:t>
    </dgm:pt>
    <dgm:pt modelId="{4FEA5C57-128F-422F-8589-B3AF356EFC66}" type="sibTrans" cxnId="{022FF343-F20F-41CA-A7E4-331CBEF93B49}">
      <dgm:prSet/>
      <dgm:spPr/>
      <dgm:t>
        <a:bodyPr/>
        <a:lstStyle/>
        <a:p>
          <a:endParaRPr lang="es-ES"/>
        </a:p>
      </dgm:t>
    </dgm:pt>
    <dgm:pt modelId="{D6BBB6C8-5019-4B8F-9884-467BF1C8F642}">
      <dgm:prSet custT="1"/>
      <dgm:spPr/>
      <dgm:t>
        <a:bodyPr/>
        <a:lstStyle/>
        <a:p>
          <a:r>
            <a:rPr lang="es-ES" sz="1100"/>
            <a:t>Variables de estudio</a:t>
          </a:r>
        </a:p>
      </dgm:t>
    </dgm:pt>
    <dgm:pt modelId="{1BFAE24B-2B8D-4679-BEB3-A5EA17131438}" type="parTrans" cxnId="{005DE161-BBA1-490C-B372-882F15A3F56B}">
      <dgm:prSet custT="1"/>
      <dgm:spPr/>
      <dgm:t>
        <a:bodyPr/>
        <a:lstStyle/>
        <a:p>
          <a:endParaRPr lang="es-ES" sz="1100"/>
        </a:p>
      </dgm:t>
    </dgm:pt>
    <dgm:pt modelId="{AEBEA10B-12DD-4B50-A1AA-C46D1B93DFB5}" type="sibTrans" cxnId="{005DE161-BBA1-490C-B372-882F15A3F56B}">
      <dgm:prSet/>
      <dgm:spPr/>
      <dgm:t>
        <a:bodyPr/>
        <a:lstStyle/>
        <a:p>
          <a:endParaRPr lang="es-ES"/>
        </a:p>
      </dgm:t>
    </dgm:pt>
    <dgm:pt modelId="{C68A8035-EB75-48CA-ABA7-22BEE5F7FC0C}">
      <dgm:prSet custT="1"/>
      <dgm:spPr/>
      <dgm:t>
        <a:bodyPr/>
        <a:lstStyle/>
        <a:p>
          <a:r>
            <a:rPr lang="es-ES" sz="1100"/>
            <a:t>Análisis de resultados</a:t>
          </a:r>
        </a:p>
      </dgm:t>
    </dgm:pt>
    <dgm:pt modelId="{01CFC07D-F1EB-4B63-A593-8D92DA749BCA}" type="parTrans" cxnId="{C3F3A25C-A64D-48DB-8F1B-8958C3F80072}">
      <dgm:prSet custT="1"/>
      <dgm:spPr/>
      <dgm:t>
        <a:bodyPr/>
        <a:lstStyle/>
        <a:p>
          <a:endParaRPr lang="es-ES" sz="1100"/>
        </a:p>
      </dgm:t>
    </dgm:pt>
    <dgm:pt modelId="{8EB34F36-3F56-4AE4-AF98-42B5A596497E}" type="sibTrans" cxnId="{C3F3A25C-A64D-48DB-8F1B-8958C3F80072}">
      <dgm:prSet/>
      <dgm:spPr/>
      <dgm:t>
        <a:bodyPr/>
        <a:lstStyle/>
        <a:p>
          <a:endParaRPr lang="es-ES"/>
        </a:p>
      </dgm:t>
    </dgm:pt>
    <dgm:pt modelId="{EEE2958B-476B-43B3-8F61-74ECBF1BC8F5}">
      <dgm:prSet custT="1"/>
      <dgm:spPr/>
      <dgm:t>
        <a:bodyPr/>
        <a:lstStyle/>
        <a:p>
          <a:r>
            <a:rPr lang="es-ES" sz="1100"/>
            <a:t>Propuesta</a:t>
          </a:r>
        </a:p>
      </dgm:t>
    </dgm:pt>
    <dgm:pt modelId="{AA426DF2-C97D-4CEC-A9F0-0D9AF0E3639E}" type="parTrans" cxnId="{F781FDE1-5779-4A19-A528-356FFB0EFC9E}">
      <dgm:prSet custT="1"/>
      <dgm:spPr/>
      <dgm:t>
        <a:bodyPr/>
        <a:lstStyle/>
        <a:p>
          <a:endParaRPr lang="es-ES" sz="1100"/>
        </a:p>
      </dgm:t>
    </dgm:pt>
    <dgm:pt modelId="{6813A1DD-EA66-4048-A7CF-965400A11B26}" type="sibTrans" cxnId="{F781FDE1-5779-4A19-A528-356FFB0EFC9E}">
      <dgm:prSet/>
      <dgm:spPr/>
      <dgm:t>
        <a:bodyPr/>
        <a:lstStyle/>
        <a:p>
          <a:endParaRPr lang="es-ES"/>
        </a:p>
      </dgm:t>
    </dgm:pt>
    <dgm:pt modelId="{82A01967-6726-4C00-8B73-3E96115BD8EF}">
      <dgm:prSet custT="1"/>
      <dgm:spPr/>
      <dgm:t>
        <a:bodyPr/>
        <a:lstStyle/>
        <a:p>
          <a:r>
            <a:rPr lang="es-ES" sz="1100" dirty="0"/>
            <a:t>Fundamentaciones</a:t>
          </a:r>
        </a:p>
      </dgm:t>
    </dgm:pt>
    <dgm:pt modelId="{5CC4ED32-7AAA-42E8-B835-B7F97F5B1412}" type="parTrans" cxnId="{B9A55220-30EE-4A46-84C7-11C04B5C655D}">
      <dgm:prSet custT="1"/>
      <dgm:spPr/>
      <dgm:t>
        <a:bodyPr/>
        <a:lstStyle/>
        <a:p>
          <a:endParaRPr lang="es-ES" sz="1100"/>
        </a:p>
      </dgm:t>
    </dgm:pt>
    <dgm:pt modelId="{357F9709-42ED-47F3-8592-AEB72A2350F2}" type="sibTrans" cxnId="{B9A55220-30EE-4A46-84C7-11C04B5C655D}">
      <dgm:prSet/>
      <dgm:spPr/>
      <dgm:t>
        <a:bodyPr/>
        <a:lstStyle/>
        <a:p>
          <a:endParaRPr lang="es-ES"/>
        </a:p>
      </dgm:t>
    </dgm:pt>
    <dgm:pt modelId="{18F6BC95-CE75-4E9D-A8BD-6E67A6EE0BD3}">
      <dgm:prSet custT="1"/>
      <dgm:spPr/>
      <dgm:t>
        <a:bodyPr/>
        <a:lstStyle/>
        <a:p>
          <a:r>
            <a:rPr lang="es-ES" sz="1100"/>
            <a:t>Método GAP</a:t>
          </a:r>
        </a:p>
      </dgm:t>
    </dgm:pt>
    <dgm:pt modelId="{3A2630AA-8CD2-4099-8F87-69BCAED17197}" type="parTrans" cxnId="{BE87A4F8-C75E-4099-8364-AF7F9889EC8F}">
      <dgm:prSet custT="1"/>
      <dgm:spPr/>
      <dgm:t>
        <a:bodyPr/>
        <a:lstStyle/>
        <a:p>
          <a:endParaRPr lang="es-ES" sz="1100"/>
        </a:p>
      </dgm:t>
    </dgm:pt>
    <dgm:pt modelId="{D181D36A-0584-44F9-9A8F-3CF7EF8C59D7}" type="sibTrans" cxnId="{BE87A4F8-C75E-4099-8364-AF7F9889EC8F}">
      <dgm:prSet/>
      <dgm:spPr/>
      <dgm:t>
        <a:bodyPr/>
        <a:lstStyle/>
        <a:p>
          <a:endParaRPr lang="es-ES"/>
        </a:p>
      </dgm:t>
    </dgm:pt>
    <dgm:pt modelId="{19217629-1D7B-4978-8D20-F80FD53DC332}">
      <dgm:prSet custT="1"/>
      <dgm:spPr/>
      <dgm:t>
        <a:bodyPr/>
        <a:lstStyle/>
        <a:p>
          <a:r>
            <a:rPr lang="es-ES" sz="1100" dirty="0"/>
            <a:t>Conclusiones y Recomendaciones</a:t>
          </a:r>
        </a:p>
      </dgm:t>
    </dgm:pt>
    <dgm:pt modelId="{42150C3A-7D75-46CA-A92E-222BA6A796A2}" type="parTrans" cxnId="{DC7D9858-69B6-4D0E-8360-5A2BF0A08A5D}">
      <dgm:prSet custT="1"/>
      <dgm:spPr/>
      <dgm:t>
        <a:bodyPr/>
        <a:lstStyle/>
        <a:p>
          <a:endParaRPr lang="es-ES" sz="1100"/>
        </a:p>
      </dgm:t>
    </dgm:pt>
    <dgm:pt modelId="{745E8FC1-5FAE-4FB5-B721-4D96C02CC4CE}" type="sibTrans" cxnId="{DC7D9858-69B6-4D0E-8360-5A2BF0A08A5D}">
      <dgm:prSet/>
      <dgm:spPr/>
      <dgm:t>
        <a:bodyPr/>
        <a:lstStyle/>
        <a:p>
          <a:endParaRPr lang="es-ES"/>
        </a:p>
      </dgm:t>
    </dgm:pt>
    <dgm:pt modelId="{59BB90DE-154F-4A54-A412-4462B25A58DF}">
      <dgm:prSet custT="1"/>
      <dgm:spPr/>
      <dgm:t>
        <a:bodyPr/>
        <a:lstStyle/>
        <a:p>
          <a:r>
            <a:rPr lang="es-ES" sz="1100"/>
            <a:t>Anexos</a:t>
          </a:r>
        </a:p>
      </dgm:t>
    </dgm:pt>
    <dgm:pt modelId="{C5D1D965-AF02-47F2-9301-3B9969981110}" type="parTrans" cxnId="{0EBAD00B-56B4-4133-B7F8-D484B4CF2126}">
      <dgm:prSet custT="1"/>
      <dgm:spPr/>
      <dgm:t>
        <a:bodyPr/>
        <a:lstStyle/>
        <a:p>
          <a:endParaRPr lang="es-ES" sz="1100"/>
        </a:p>
      </dgm:t>
    </dgm:pt>
    <dgm:pt modelId="{16E3718E-2551-4557-A144-C49273C43D5C}" type="sibTrans" cxnId="{0EBAD00B-56B4-4133-B7F8-D484B4CF2126}">
      <dgm:prSet/>
      <dgm:spPr/>
      <dgm:t>
        <a:bodyPr/>
        <a:lstStyle/>
        <a:p>
          <a:endParaRPr lang="es-ES"/>
        </a:p>
      </dgm:t>
    </dgm:pt>
    <dgm:pt modelId="{CE02473F-2A2C-465A-9118-CBA42CEC0AFF}">
      <dgm:prSet custT="1"/>
      <dgm:spPr/>
      <dgm:t>
        <a:bodyPr/>
        <a:lstStyle/>
        <a:p>
          <a:r>
            <a:rPr lang="es-ES" sz="1100"/>
            <a:t>Población y muestra</a:t>
          </a:r>
        </a:p>
      </dgm:t>
    </dgm:pt>
    <dgm:pt modelId="{145C114A-AE7B-4DB0-91EC-0362817D20ED}" type="parTrans" cxnId="{751A8D96-2DC1-4A6F-B444-042C86E867C0}">
      <dgm:prSet custT="1"/>
      <dgm:spPr/>
      <dgm:t>
        <a:bodyPr/>
        <a:lstStyle/>
        <a:p>
          <a:endParaRPr lang="es-ES" sz="1100"/>
        </a:p>
      </dgm:t>
    </dgm:pt>
    <dgm:pt modelId="{F3E327B3-6922-4CEF-8259-4948D5346FB3}" type="sibTrans" cxnId="{751A8D96-2DC1-4A6F-B444-042C86E867C0}">
      <dgm:prSet/>
      <dgm:spPr/>
      <dgm:t>
        <a:bodyPr/>
        <a:lstStyle/>
        <a:p>
          <a:endParaRPr lang="es-ES"/>
        </a:p>
      </dgm:t>
    </dgm:pt>
    <dgm:pt modelId="{9B1F4159-25CB-4801-B769-89ABA201F52E}" type="pres">
      <dgm:prSet presAssocID="{54D56BF6-AADE-41CB-B924-81D47CFD2B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C16724-93A5-460A-9A54-F919C7EFE00F}" type="pres">
      <dgm:prSet presAssocID="{4E59CFDF-4A7A-403D-BA8C-EC3C52D960DD}" presName="root1" presStyleCnt="0"/>
      <dgm:spPr/>
    </dgm:pt>
    <dgm:pt modelId="{52EF3EB5-388B-4494-9B75-7E30ABD2179B}" type="pres">
      <dgm:prSet presAssocID="{4E59CFDF-4A7A-403D-BA8C-EC3C52D960DD}" presName="LevelOneTextNode" presStyleLbl="node0" presStyleIdx="0" presStyleCnt="1" custLinFactY="-444" custLinFactNeighborX="-788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6DDE8F-85A3-4F63-9515-CBCAD54A5776}" type="pres">
      <dgm:prSet presAssocID="{4E59CFDF-4A7A-403D-BA8C-EC3C52D960DD}" presName="level2hierChild" presStyleCnt="0"/>
      <dgm:spPr/>
    </dgm:pt>
    <dgm:pt modelId="{5153AD62-E3FD-4D25-8B63-873B5D64EE84}" type="pres">
      <dgm:prSet presAssocID="{EDA6AA10-5A58-4660-8621-1002A76D5E19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CC2049A8-599D-4326-BD25-48F81834FE5E}" type="pres">
      <dgm:prSet presAssocID="{EDA6AA10-5A58-4660-8621-1002A76D5E19}" presName="connTx" presStyleLbl="parChTrans1D2" presStyleIdx="0" presStyleCnt="5"/>
      <dgm:spPr/>
      <dgm:t>
        <a:bodyPr/>
        <a:lstStyle/>
        <a:p>
          <a:endParaRPr lang="es-ES"/>
        </a:p>
      </dgm:t>
    </dgm:pt>
    <dgm:pt modelId="{7E5F69A7-6988-4FFC-B78C-706C0302A026}" type="pres">
      <dgm:prSet presAssocID="{6D7C7AB7-E09C-402A-A0E9-F64D77B838DC}" presName="root2" presStyleCnt="0"/>
      <dgm:spPr/>
    </dgm:pt>
    <dgm:pt modelId="{50D80E9E-EB16-4AB0-A391-C6088FAEB985}" type="pres">
      <dgm:prSet presAssocID="{6D7C7AB7-E09C-402A-A0E9-F64D77B838DC}" presName="LevelTwoTextNode" presStyleLbl="node2" presStyleIdx="0" presStyleCnt="5" custLinFactNeighborX="-6305" custLinFactNeighborY="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1BBFC-A9E7-4462-BEA3-B1C4DE90ACE3}" type="pres">
      <dgm:prSet presAssocID="{6D7C7AB7-E09C-402A-A0E9-F64D77B838DC}" presName="level3hierChild" presStyleCnt="0"/>
      <dgm:spPr/>
    </dgm:pt>
    <dgm:pt modelId="{01826004-8756-4E63-AB54-E7F66FC67006}" type="pres">
      <dgm:prSet presAssocID="{A195BECC-C55B-49C1-AF27-6DDC05ABFE14}" presName="conn2-1" presStyleLbl="parChTrans1D3" presStyleIdx="0" presStyleCnt="14"/>
      <dgm:spPr/>
      <dgm:t>
        <a:bodyPr/>
        <a:lstStyle/>
        <a:p>
          <a:endParaRPr lang="es-ES"/>
        </a:p>
      </dgm:t>
    </dgm:pt>
    <dgm:pt modelId="{1BF0B95F-10CD-4784-B66D-4122446356CC}" type="pres">
      <dgm:prSet presAssocID="{A195BECC-C55B-49C1-AF27-6DDC05ABFE14}" presName="connTx" presStyleLbl="parChTrans1D3" presStyleIdx="0" presStyleCnt="14"/>
      <dgm:spPr/>
      <dgm:t>
        <a:bodyPr/>
        <a:lstStyle/>
        <a:p>
          <a:endParaRPr lang="es-ES"/>
        </a:p>
      </dgm:t>
    </dgm:pt>
    <dgm:pt modelId="{6777FAC8-ACAD-4CD9-B7D5-374A16A8C73F}" type="pres">
      <dgm:prSet presAssocID="{25003CC6-C569-4F60-9FB6-8B8BBBDEB80B}" presName="root2" presStyleCnt="0"/>
      <dgm:spPr/>
    </dgm:pt>
    <dgm:pt modelId="{19DC427F-69C8-4284-B15B-5EF24B68CA24}" type="pres">
      <dgm:prSet presAssocID="{25003CC6-C569-4F60-9FB6-8B8BBBDEB80B}" presName="LevelTwoTextNode" presStyleLbl="node3" presStyleIdx="0" presStyleCnt="14" custLinFactNeighborX="-6305" custLinFactNeighborY="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A823C-A2BA-4C8F-BD06-F061C8E598BE}" type="pres">
      <dgm:prSet presAssocID="{25003CC6-C569-4F60-9FB6-8B8BBBDEB80B}" presName="level3hierChild" presStyleCnt="0"/>
      <dgm:spPr/>
    </dgm:pt>
    <dgm:pt modelId="{10AC06E4-431F-42E5-90B4-E9F4E2D00D84}" type="pres">
      <dgm:prSet presAssocID="{668563B7-9B09-40F1-B873-D3C1AD3713AC}" presName="conn2-1" presStyleLbl="parChTrans1D3" presStyleIdx="1" presStyleCnt="14"/>
      <dgm:spPr/>
      <dgm:t>
        <a:bodyPr/>
        <a:lstStyle/>
        <a:p>
          <a:endParaRPr lang="es-ES"/>
        </a:p>
      </dgm:t>
    </dgm:pt>
    <dgm:pt modelId="{09FC5F7B-4AB7-492E-A72E-D3D26EB35A68}" type="pres">
      <dgm:prSet presAssocID="{668563B7-9B09-40F1-B873-D3C1AD3713AC}" presName="connTx" presStyleLbl="parChTrans1D3" presStyleIdx="1" presStyleCnt="14"/>
      <dgm:spPr/>
      <dgm:t>
        <a:bodyPr/>
        <a:lstStyle/>
        <a:p>
          <a:endParaRPr lang="es-ES"/>
        </a:p>
      </dgm:t>
    </dgm:pt>
    <dgm:pt modelId="{7EB70C91-625E-41A7-AC79-7A1677D7848B}" type="pres">
      <dgm:prSet presAssocID="{11175ADA-A0F2-4C31-BA2C-054831A45C71}" presName="root2" presStyleCnt="0"/>
      <dgm:spPr/>
    </dgm:pt>
    <dgm:pt modelId="{5100E001-A2B6-46A8-8E8A-34611F9A1B9B}" type="pres">
      <dgm:prSet presAssocID="{11175ADA-A0F2-4C31-BA2C-054831A45C71}" presName="LevelTwoTextNode" presStyleLbl="node3" presStyleIdx="1" presStyleCnt="14" custLinFactNeighborX="-6305" custLinFactNeighborY="20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AA74C7-1D0C-4A7C-891B-CBA0E089BCBE}" type="pres">
      <dgm:prSet presAssocID="{11175ADA-A0F2-4C31-BA2C-054831A45C71}" presName="level3hierChild" presStyleCnt="0"/>
      <dgm:spPr/>
    </dgm:pt>
    <dgm:pt modelId="{10B97C6C-04CE-4A9C-80B7-6DBE2EE6D16E}" type="pres">
      <dgm:prSet presAssocID="{9ACB9D1E-DC36-4822-BCAA-8D2FEA40B4C6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C12F4FB3-C867-4F9F-9A4D-17FCCB8E2375}" type="pres">
      <dgm:prSet presAssocID="{9ACB9D1E-DC36-4822-BCAA-8D2FEA40B4C6}" presName="connTx" presStyleLbl="parChTrans1D2" presStyleIdx="1" presStyleCnt="5"/>
      <dgm:spPr/>
      <dgm:t>
        <a:bodyPr/>
        <a:lstStyle/>
        <a:p>
          <a:endParaRPr lang="es-ES"/>
        </a:p>
      </dgm:t>
    </dgm:pt>
    <dgm:pt modelId="{4F853C9A-7CFD-45D1-80C9-A92C4F4DAFC1}" type="pres">
      <dgm:prSet presAssocID="{9EAF42A5-DD53-492A-AE3A-0C623429C8F8}" presName="root2" presStyleCnt="0"/>
      <dgm:spPr/>
    </dgm:pt>
    <dgm:pt modelId="{6045FC67-E5C4-416C-923D-D551D159E8D1}" type="pres">
      <dgm:prSet presAssocID="{9EAF42A5-DD53-492A-AE3A-0C623429C8F8}" presName="LevelTwoTextNode" presStyleLbl="node2" presStyleIdx="1" presStyleCnt="5" custLinFactNeighborX="-6305" custLinFactNeighborY="-238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88737-4B30-4198-B9E7-1A5212923FCC}" type="pres">
      <dgm:prSet presAssocID="{9EAF42A5-DD53-492A-AE3A-0C623429C8F8}" presName="level3hierChild" presStyleCnt="0"/>
      <dgm:spPr/>
    </dgm:pt>
    <dgm:pt modelId="{9C3DE31E-16ED-48E4-B412-4758A878ACA1}" type="pres">
      <dgm:prSet presAssocID="{36FD648D-6C1A-4231-BE19-78258BDCC401}" presName="conn2-1" presStyleLbl="parChTrans1D3" presStyleIdx="2" presStyleCnt="14"/>
      <dgm:spPr/>
      <dgm:t>
        <a:bodyPr/>
        <a:lstStyle/>
        <a:p>
          <a:endParaRPr lang="es-ES"/>
        </a:p>
      </dgm:t>
    </dgm:pt>
    <dgm:pt modelId="{3C4F0E94-19D0-405A-ACD6-8ACE40193740}" type="pres">
      <dgm:prSet presAssocID="{36FD648D-6C1A-4231-BE19-78258BDCC401}" presName="connTx" presStyleLbl="parChTrans1D3" presStyleIdx="2" presStyleCnt="14"/>
      <dgm:spPr/>
      <dgm:t>
        <a:bodyPr/>
        <a:lstStyle/>
        <a:p>
          <a:endParaRPr lang="es-ES"/>
        </a:p>
      </dgm:t>
    </dgm:pt>
    <dgm:pt modelId="{88EC7383-EF2F-40C0-9161-339CAF05FFB2}" type="pres">
      <dgm:prSet presAssocID="{027C7CCD-EF3F-41D6-B164-906B73B1F5DA}" presName="root2" presStyleCnt="0"/>
      <dgm:spPr/>
    </dgm:pt>
    <dgm:pt modelId="{5312CCCA-FEB7-4867-AC10-97812B49E2B8}" type="pres">
      <dgm:prSet presAssocID="{027C7CCD-EF3F-41D6-B164-906B73B1F5DA}" presName="LevelTwoTextNode" presStyleLbl="node3" presStyleIdx="2" presStyleCnt="14" custLinFactX="44903" custLinFactY="-4635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0E2F-5A23-453A-90D1-2DA280C51ACD}" type="pres">
      <dgm:prSet presAssocID="{027C7CCD-EF3F-41D6-B164-906B73B1F5DA}" presName="level3hierChild" presStyleCnt="0"/>
      <dgm:spPr/>
    </dgm:pt>
    <dgm:pt modelId="{BF0A4D45-96C0-482B-96F9-7D28B977B7C3}" type="pres">
      <dgm:prSet presAssocID="{3DAA60C7-8282-4E16-A8FC-0CDA68B92DF7}" presName="conn2-1" presStyleLbl="parChTrans1D3" presStyleIdx="3" presStyleCnt="14"/>
      <dgm:spPr/>
      <dgm:t>
        <a:bodyPr/>
        <a:lstStyle/>
        <a:p>
          <a:endParaRPr lang="es-ES"/>
        </a:p>
      </dgm:t>
    </dgm:pt>
    <dgm:pt modelId="{A7982851-83DF-488F-9AE4-5DDC24FFC2AE}" type="pres">
      <dgm:prSet presAssocID="{3DAA60C7-8282-4E16-A8FC-0CDA68B92DF7}" presName="connTx" presStyleLbl="parChTrans1D3" presStyleIdx="3" presStyleCnt="14"/>
      <dgm:spPr/>
      <dgm:t>
        <a:bodyPr/>
        <a:lstStyle/>
        <a:p>
          <a:endParaRPr lang="es-ES"/>
        </a:p>
      </dgm:t>
    </dgm:pt>
    <dgm:pt modelId="{52E73460-46D0-4F2D-8DF5-296F7F338AB6}" type="pres">
      <dgm:prSet presAssocID="{6CFCC534-5538-4C18-A828-1BC4071C2AA1}" presName="root2" presStyleCnt="0"/>
      <dgm:spPr/>
    </dgm:pt>
    <dgm:pt modelId="{722A245C-C6D7-4458-A638-296CF7DB35B8}" type="pres">
      <dgm:prSet presAssocID="{6CFCC534-5538-4C18-A828-1BC4071C2AA1}" presName="LevelTwoTextNode" presStyleLbl="node3" presStyleIdx="3" presStyleCnt="14" custLinFactX="43325" custLinFactY="-2746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610C7B-8B49-4CCC-8B43-CB71B09B8FBA}" type="pres">
      <dgm:prSet presAssocID="{6CFCC534-5538-4C18-A828-1BC4071C2AA1}" presName="level3hierChild" presStyleCnt="0"/>
      <dgm:spPr/>
    </dgm:pt>
    <dgm:pt modelId="{EF77C73F-C79C-4017-AE52-E426B588344B}" type="pres">
      <dgm:prSet presAssocID="{7CA40A8F-CB53-44B0-B1FB-C062BA993606}" presName="conn2-1" presStyleLbl="parChTrans1D3" presStyleIdx="4" presStyleCnt="14"/>
      <dgm:spPr/>
      <dgm:t>
        <a:bodyPr/>
        <a:lstStyle/>
        <a:p>
          <a:endParaRPr lang="es-ES"/>
        </a:p>
      </dgm:t>
    </dgm:pt>
    <dgm:pt modelId="{180F2EB5-2641-404A-9336-C2E3B6D9BA57}" type="pres">
      <dgm:prSet presAssocID="{7CA40A8F-CB53-44B0-B1FB-C062BA993606}" presName="connTx" presStyleLbl="parChTrans1D3" presStyleIdx="4" presStyleCnt="14"/>
      <dgm:spPr/>
      <dgm:t>
        <a:bodyPr/>
        <a:lstStyle/>
        <a:p>
          <a:endParaRPr lang="es-ES"/>
        </a:p>
      </dgm:t>
    </dgm:pt>
    <dgm:pt modelId="{D08473F9-F288-4C09-9B39-ABFA04C2823A}" type="pres">
      <dgm:prSet presAssocID="{9C075910-6EA6-4791-9EDF-F6FCC309D254}" presName="root2" presStyleCnt="0"/>
      <dgm:spPr/>
    </dgm:pt>
    <dgm:pt modelId="{F78AF5F2-5476-4598-80A8-20AC49B5D6C3}" type="pres">
      <dgm:prSet presAssocID="{9C075910-6EA6-4791-9EDF-F6FCC309D254}" presName="LevelTwoTextNode" presStyleLbl="node3" presStyleIdx="4" presStyleCnt="14" custLinFactX="44902" custLinFactNeighborX="100000" custLinFactNeighborY="-97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A703A-118C-485A-863F-04A44729E8C7}" type="pres">
      <dgm:prSet presAssocID="{9C075910-6EA6-4791-9EDF-F6FCC309D254}" presName="level3hierChild" presStyleCnt="0"/>
      <dgm:spPr/>
    </dgm:pt>
    <dgm:pt modelId="{70A3B73D-7387-4206-8EED-BE4F2CD1F6DA}" type="pres">
      <dgm:prSet presAssocID="{62DD3814-24F9-4E46-AE4B-51E45368B380}" presName="conn2-1" presStyleLbl="parChTrans1D3" presStyleIdx="5" presStyleCnt="14"/>
      <dgm:spPr/>
      <dgm:t>
        <a:bodyPr/>
        <a:lstStyle/>
        <a:p>
          <a:endParaRPr lang="es-ES"/>
        </a:p>
      </dgm:t>
    </dgm:pt>
    <dgm:pt modelId="{EA17BA41-3584-497E-8AD2-E55EEEA2D205}" type="pres">
      <dgm:prSet presAssocID="{62DD3814-24F9-4E46-AE4B-51E45368B380}" presName="connTx" presStyleLbl="parChTrans1D3" presStyleIdx="5" presStyleCnt="14"/>
      <dgm:spPr/>
      <dgm:t>
        <a:bodyPr/>
        <a:lstStyle/>
        <a:p>
          <a:endParaRPr lang="es-ES"/>
        </a:p>
      </dgm:t>
    </dgm:pt>
    <dgm:pt modelId="{056B1EA6-E7AA-458C-A4F1-F882156EE6B1}" type="pres">
      <dgm:prSet presAssocID="{B49F87A2-DD7E-4955-9CDC-70305A214A6B}" presName="root2" presStyleCnt="0"/>
      <dgm:spPr/>
    </dgm:pt>
    <dgm:pt modelId="{EC589C1C-2697-442D-87E3-9D0B512589E8}" type="pres">
      <dgm:prSet presAssocID="{B49F87A2-DD7E-4955-9CDC-70305A214A6B}" presName="LevelTwoTextNode" presStyleLbl="node3" presStyleIdx="5" presStyleCnt="14" custLinFactX="43323" custLinFactNeighborX="100000" custLinFactNeighborY="-70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CE698A-6822-4CB7-B36D-7FE9088B0F7F}" type="pres">
      <dgm:prSet presAssocID="{B49F87A2-DD7E-4955-9CDC-70305A214A6B}" presName="level3hierChild" presStyleCnt="0"/>
      <dgm:spPr/>
    </dgm:pt>
    <dgm:pt modelId="{151597CE-7D85-44EF-9A13-A88CFB96DE32}" type="pres">
      <dgm:prSet presAssocID="{1BFAE24B-2B8D-4679-BEB3-A5EA17131438}" presName="conn2-1" presStyleLbl="parChTrans1D3" presStyleIdx="6" presStyleCnt="14"/>
      <dgm:spPr/>
      <dgm:t>
        <a:bodyPr/>
        <a:lstStyle/>
        <a:p>
          <a:endParaRPr lang="es-ES"/>
        </a:p>
      </dgm:t>
    </dgm:pt>
    <dgm:pt modelId="{91C8BC19-DB30-4035-B170-A805F18A21C2}" type="pres">
      <dgm:prSet presAssocID="{1BFAE24B-2B8D-4679-BEB3-A5EA17131438}" presName="connTx" presStyleLbl="parChTrans1D3" presStyleIdx="6" presStyleCnt="14"/>
      <dgm:spPr/>
      <dgm:t>
        <a:bodyPr/>
        <a:lstStyle/>
        <a:p>
          <a:endParaRPr lang="es-ES"/>
        </a:p>
      </dgm:t>
    </dgm:pt>
    <dgm:pt modelId="{48CA35E3-8EBF-416E-9D66-9740906F9684}" type="pres">
      <dgm:prSet presAssocID="{D6BBB6C8-5019-4B8F-9884-467BF1C8F642}" presName="root2" presStyleCnt="0"/>
      <dgm:spPr/>
    </dgm:pt>
    <dgm:pt modelId="{3C272488-D48B-4876-9813-9534218447DE}" type="pres">
      <dgm:prSet presAssocID="{D6BBB6C8-5019-4B8F-9884-467BF1C8F642}" presName="LevelTwoTextNode" presStyleLbl="node3" presStyleIdx="6" presStyleCnt="14" custLinFactX="38591" custLinFactNeighborX="100000" custLinFactNeighborY="92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B95E1B-3697-4837-A7A6-E17116967C4A}" type="pres">
      <dgm:prSet presAssocID="{D6BBB6C8-5019-4B8F-9884-467BF1C8F642}" presName="level3hierChild" presStyleCnt="0"/>
      <dgm:spPr/>
    </dgm:pt>
    <dgm:pt modelId="{4FA7A25C-4294-4C57-BBD9-9F926C95115C}" type="pres">
      <dgm:prSet presAssocID="{145C114A-AE7B-4DB0-91EC-0362817D20ED}" presName="conn2-1" presStyleLbl="parChTrans1D3" presStyleIdx="7" presStyleCnt="14"/>
      <dgm:spPr/>
      <dgm:t>
        <a:bodyPr/>
        <a:lstStyle/>
        <a:p>
          <a:endParaRPr lang="es-ES"/>
        </a:p>
      </dgm:t>
    </dgm:pt>
    <dgm:pt modelId="{94C01BB8-6D21-4B76-8F2C-48AAE4EB89B5}" type="pres">
      <dgm:prSet presAssocID="{145C114A-AE7B-4DB0-91EC-0362817D20ED}" presName="connTx" presStyleLbl="parChTrans1D3" presStyleIdx="7" presStyleCnt="14"/>
      <dgm:spPr/>
      <dgm:t>
        <a:bodyPr/>
        <a:lstStyle/>
        <a:p>
          <a:endParaRPr lang="es-ES"/>
        </a:p>
      </dgm:t>
    </dgm:pt>
    <dgm:pt modelId="{8A9258E2-CAA8-4BF2-AC85-C8C07F43471E}" type="pres">
      <dgm:prSet presAssocID="{CE02473F-2A2C-465A-9118-CBA42CEC0AFF}" presName="root2" presStyleCnt="0"/>
      <dgm:spPr/>
    </dgm:pt>
    <dgm:pt modelId="{0C3C0AE6-17AA-4D93-B56A-74580428D3CC}" type="pres">
      <dgm:prSet presAssocID="{CE02473F-2A2C-465A-9118-CBA42CEC0AFF}" presName="LevelTwoTextNode" presStyleLbl="node3" presStyleIdx="7" presStyleCnt="14" custLinFactX="44902" custLinFactY="-7260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281A-197E-4AFC-A344-057F2252B222}" type="pres">
      <dgm:prSet presAssocID="{CE02473F-2A2C-465A-9118-CBA42CEC0AFF}" presName="level3hierChild" presStyleCnt="0"/>
      <dgm:spPr/>
    </dgm:pt>
    <dgm:pt modelId="{E4E2D66D-559A-47D2-B0D0-0BCF1569CF7C}" type="pres">
      <dgm:prSet presAssocID="{575CA6A8-53E3-4B6D-A792-8317EACED2B8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04E6E6BA-E6E1-4D3A-9EEB-DCFB05B483C7}" type="pres">
      <dgm:prSet presAssocID="{575CA6A8-53E3-4B6D-A792-8317EACED2B8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3048CEF-A196-4AC4-8C5D-319F7248C625}" type="pres">
      <dgm:prSet presAssocID="{DFB8A552-06B1-464C-B14B-F1A07711A536}" presName="root2" presStyleCnt="0"/>
      <dgm:spPr/>
    </dgm:pt>
    <dgm:pt modelId="{50872FAC-F635-467D-8EE9-5D7E1F689FB5}" type="pres">
      <dgm:prSet presAssocID="{DFB8A552-06B1-464C-B14B-F1A07711A536}" presName="LevelTwoTextNode" presStyleLbl="node2" presStyleIdx="2" presStyleCnt="5" custLinFactNeighborX="-7881" custLinFactNeighborY="-6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92DAA6-AE10-483D-9576-CE02CD4D4605}" type="pres">
      <dgm:prSet presAssocID="{DFB8A552-06B1-464C-B14B-F1A07711A536}" presName="level3hierChild" presStyleCnt="0"/>
      <dgm:spPr/>
    </dgm:pt>
    <dgm:pt modelId="{91C4DB1A-D978-4FF0-B341-183E2EE808FD}" type="pres">
      <dgm:prSet presAssocID="{01CFC07D-F1EB-4B63-A593-8D92DA749BCA}" presName="conn2-1" presStyleLbl="parChTrans1D3" presStyleIdx="8" presStyleCnt="14"/>
      <dgm:spPr/>
      <dgm:t>
        <a:bodyPr/>
        <a:lstStyle/>
        <a:p>
          <a:endParaRPr lang="es-ES"/>
        </a:p>
      </dgm:t>
    </dgm:pt>
    <dgm:pt modelId="{EED01D37-E71F-4E8C-82FB-40EB6CC414E7}" type="pres">
      <dgm:prSet presAssocID="{01CFC07D-F1EB-4B63-A593-8D92DA749BCA}" presName="connTx" presStyleLbl="parChTrans1D3" presStyleIdx="8" presStyleCnt="14"/>
      <dgm:spPr/>
      <dgm:t>
        <a:bodyPr/>
        <a:lstStyle/>
        <a:p>
          <a:endParaRPr lang="es-ES"/>
        </a:p>
      </dgm:t>
    </dgm:pt>
    <dgm:pt modelId="{5A448A04-658C-484F-8E44-2E9723C26A70}" type="pres">
      <dgm:prSet presAssocID="{C68A8035-EB75-48CA-ABA7-22BEE5F7FC0C}" presName="root2" presStyleCnt="0"/>
      <dgm:spPr/>
    </dgm:pt>
    <dgm:pt modelId="{A07DB840-BAF6-46EC-8849-19DC07E75592}" type="pres">
      <dgm:prSet presAssocID="{C68A8035-EB75-48CA-ABA7-22BEE5F7FC0C}" presName="LevelTwoTextNode" presStyleLbl="node3" presStyleIdx="8" presStyleCnt="14" custLinFactNeighborX="-4729" custLinFactNeighborY="-67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AE1FA8-D313-446E-947B-38F5DD122D65}" type="pres">
      <dgm:prSet presAssocID="{C68A8035-EB75-48CA-ABA7-22BEE5F7FC0C}" presName="level3hierChild" presStyleCnt="0"/>
      <dgm:spPr/>
    </dgm:pt>
    <dgm:pt modelId="{57A7584D-077B-4B97-9E5E-D592A4AF46E4}" type="pres">
      <dgm:prSet presAssocID="{CD4C615C-BE2C-4475-A10F-70BE2D4A39E0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F6BB8235-50BE-44A0-8520-EA37C550CC3C}" type="pres">
      <dgm:prSet presAssocID="{CD4C615C-BE2C-4475-A10F-70BE2D4A39E0}" presName="connTx" presStyleLbl="parChTrans1D2" presStyleIdx="3" presStyleCnt="5"/>
      <dgm:spPr/>
      <dgm:t>
        <a:bodyPr/>
        <a:lstStyle/>
        <a:p>
          <a:endParaRPr lang="es-ES"/>
        </a:p>
      </dgm:t>
    </dgm:pt>
    <dgm:pt modelId="{6E7BCD7C-4B10-46FF-B8FF-CD712FC1AEA4}" type="pres">
      <dgm:prSet presAssocID="{BB58CF10-68B8-4A06-8DFA-083147D54FB7}" presName="root2" presStyleCnt="0"/>
      <dgm:spPr/>
    </dgm:pt>
    <dgm:pt modelId="{FC662113-B2F6-47F1-AD8E-3FE3438EBC9D}" type="pres">
      <dgm:prSet presAssocID="{BB58CF10-68B8-4A06-8DFA-083147D54FB7}" presName="LevelTwoTextNode" presStyleLbl="node2" presStyleIdx="3" presStyleCnt="5" custLinFactNeighborX="-6305" custLinFactNeighborY="-20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265A04-43E2-44A8-BCF3-11438346B216}" type="pres">
      <dgm:prSet presAssocID="{BB58CF10-68B8-4A06-8DFA-083147D54FB7}" presName="level3hierChild" presStyleCnt="0"/>
      <dgm:spPr/>
    </dgm:pt>
    <dgm:pt modelId="{02BA316D-F8C3-4901-BA8F-BAD7AE3E6C9B}" type="pres">
      <dgm:prSet presAssocID="{AA426DF2-C97D-4CEC-A9F0-0D9AF0E3639E}" presName="conn2-1" presStyleLbl="parChTrans1D3" presStyleIdx="9" presStyleCnt="14"/>
      <dgm:spPr/>
      <dgm:t>
        <a:bodyPr/>
        <a:lstStyle/>
        <a:p>
          <a:endParaRPr lang="es-ES"/>
        </a:p>
      </dgm:t>
    </dgm:pt>
    <dgm:pt modelId="{89528599-57CD-4D59-9145-D91581D227E5}" type="pres">
      <dgm:prSet presAssocID="{AA426DF2-C97D-4CEC-A9F0-0D9AF0E3639E}" presName="connTx" presStyleLbl="parChTrans1D3" presStyleIdx="9" presStyleCnt="14"/>
      <dgm:spPr/>
      <dgm:t>
        <a:bodyPr/>
        <a:lstStyle/>
        <a:p>
          <a:endParaRPr lang="es-ES"/>
        </a:p>
      </dgm:t>
    </dgm:pt>
    <dgm:pt modelId="{17A32B9B-2776-4901-9D23-EB4B345F8854}" type="pres">
      <dgm:prSet presAssocID="{EEE2958B-476B-43B3-8F61-74ECBF1BC8F5}" presName="root2" presStyleCnt="0"/>
      <dgm:spPr/>
    </dgm:pt>
    <dgm:pt modelId="{021397FF-02F4-4397-A484-6B06E78A9ABF}" type="pres">
      <dgm:prSet presAssocID="{EEE2958B-476B-43B3-8F61-74ECBF1BC8F5}" presName="LevelTwoTextNode" presStyleLbl="node3" presStyleIdx="9" presStyleCnt="14" custLinFactNeighborX="-7881" custLinFactNeighborY="-518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7FB461-2E21-43E0-B5F8-9665E0358E6E}" type="pres">
      <dgm:prSet presAssocID="{EEE2958B-476B-43B3-8F61-74ECBF1BC8F5}" presName="level3hierChild" presStyleCnt="0"/>
      <dgm:spPr/>
    </dgm:pt>
    <dgm:pt modelId="{5A8750DC-895F-4283-8724-743169B61737}" type="pres">
      <dgm:prSet presAssocID="{5CC4ED32-7AAA-42E8-B835-B7F97F5B1412}" presName="conn2-1" presStyleLbl="parChTrans1D3" presStyleIdx="10" presStyleCnt="14"/>
      <dgm:spPr/>
      <dgm:t>
        <a:bodyPr/>
        <a:lstStyle/>
        <a:p>
          <a:endParaRPr lang="es-ES"/>
        </a:p>
      </dgm:t>
    </dgm:pt>
    <dgm:pt modelId="{46179629-19F7-4817-A789-4051F7268F03}" type="pres">
      <dgm:prSet presAssocID="{5CC4ED32-7AAA-42E8-B835-B7F97F5B1412}" presName="connTx" presStyleLbl="parChTrans1D3" presStyleIdx="10" presStyleCnt="14"/>
      <dgm:spPr/>
      <dgm:t>
        <a:bodyPr/>
        <a:lstStyle/>
        <a:p>
          <a:endParaRPr lang="es-ES"/>
        </a:p>
      </dgm:t>
    </dgm:pt>
    <dgm:pt modelId="{B2B07999-A58B-4389-9A97-EF71EDA91375}" type="pres">
      <dgm:prSet presAssocID="{82A01967-6726-4C00-8B73-3E96115BD8EF}" presName="root2" presStyleCnt="0"/>
      <dgm:spPr/>
    </dgm:pt>
    <dgm:pt modelId="{BAF233AC-72FD-4CC5-8EA7-238532BE33CB}" type="pres">
      <dgm:prSet presAssocID="{82A01967-6726-4C00-8B73-3E96115BD8EF}" presName="LevelTwoTextNode" presStyleLbl="node3" presStyleIdx="10" presStyleCnt="14" custScaleX="151058" custLinFactNeighborX="-7880" custLinFactNeighborY="-36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740F3B-FC71-4940-B4BE-15E72FC15D80}" type="pres">
      <dgm:prSet presAssocID="{82A01967-6726-4C00-8B73-3E96115BD8EF}" presName="level3hierChild" presStyleCnt="0"/>
      <dgm:spPr/>
    </dgm:pt>
    <dgm:pt modelId="{C865E64E-B943-4A00-9FB6-6CA1EFD33C59}" type="pres">
      <dgm:prSet presAssocID="{3A2630AA-8CD2-4099-8F87-69BCAED17197}" presName="conn2-1" presStyleLbl="parChTrans1D3" presStyleIdx="11" presStyleCnt="14"/>
      <dgm:spPr/>
      <dgm:t>
        <a:bodyPr/>
        <a:lstStyle/>
        <a:p>
          <a:endParaRPr lang="es-ES"/>
        </a:p>
      </dgm:t>
    </dgm:pt>
    <dgm:pt modelId="{60988A03-F6D7-4E7A-B0DD-9A0634F847F7}" type="pres">
      <dgm:prSet presAssocID="{3A2630AA-8CD2-4099-8F87-69BCAED17197}" presName="connTx" presStyleLbl="parChTrans1D3" presStyleIdx="11" presStyleCnt="14"/>
      <dgm:spPr/>
      <dgm:t>
        <a:bodyPr/>
        <a:lstStyle/>
        <a:p>
          <a:endParaRPr lang="es-ES"/>
        </a:p>
      </dgm:t>
    </dgm:pt>
    <dgm:pt modelId="{4A7EA892-CDFC-44BB-9E93-8B08C0BE05C4}" type="pres">
      <dgm:prSet presAssocID="{18F6BC95-CE75-4E9D-A8BD-6E67A6EE0BD3}" presName="root2" presStyleCnt="0"/>
      <dgm:spPr/>
    </dgm:pt>
    <dgm:pt modelId="{ADBAD0EC-8433-4BC8-85BF-0B7412AADD0F}" type="pres">
      <dgm:prSet presAssocID="{18F6BC95-CE75-4E9D-A8BD-6E67A6EE0BD3}" presName="LevelTwoTextNode" presStyleLbl="node3" presStyleIdx="11" presStyleCnt="14" custLinFactNeighborX="-6305" custLinFactNeighborY="-29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9B856F-71F2-4101-810D-D78C2B6BC5FA}" type="pres">
      <dgm:prSet presAssocID="{18F6BC95-CE75-4E9D-A8BD-6E67A6EE0BD3}" presName="level3hierChild" presStyleCnt="0"/>
      <dgm:spPr/>
    </dgm:pt>
    <dgm:pt modelId="{59FF91A6-D3A8-41CF-AD34-13C798D31B75}" type="pres">
      <dgm:prSet presAssocID="{F2D875B4-80DE-46AC-8943-31C97B1A01F4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3946BD50-D21A-4D86-ACC7-FDF5B5558678}" type="pres">
      <dgm:prSet presAssocID="{F2D875B4-80DE-46AC-8943-31C97B1A01F4}" presName="connTx" presStyleLbl="parChTrans1D2" presStyleIdx="4" presStyleCnt="5"/>
      <dgm:spPr/>
      <dgm:t>
        <a:bodyPr/>
        <a:lstStyle/>
        <a:p>
          <a:endParaRPr lang="es-ES"/>
        </a:p>
      </dgm:t>
    </dgm:pt>
    <dgm:pt modelId="{AC1466C1-10FB-413E-BE16-CDFEC20860C5}" type="pres">
      <dgm:prSet presAssocID="{A2CE4EED-224B-40F3-A1D8-2B10145D4339}" presName="root2" presStyleCnt="0"/>
      <dgm:spPr/>
    </dgm:pt>
    <dgm:pt modelId="{13E3B01A-DF8B-48EE-9F87-3EF99DD5B7C2}" type="pres">
      <dgm:prSet presAssocID="{A2CE4EED-224B-40F3-A1D8-2B10145D4339}" presName="LevelTwoTextNode" presStyleLbl="node2" presStyleIdx="4" presStyleCnt="5" custLinFactNeighborX="-6305" custLinFactNeighborY="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EF0B4-AED6-4210-AD12-61456059AC88}" type="pres">
      <dgm:prSet presAssocID="{A2CE4EED-224B-40F3-A1D8-2B10145D4339}" presName="level3hierChild" presStyleCnt="0"/>
      <dgm:spPr/>
    </dgm:pt>
    <dgm:pt modelId="{4C1924FD-6E1E-4D74-A12E-AE50AF2D90BB}" type="pres">
      <dgm:prSet presAssocID="{42150C3A-7D75-46CA-A92E-222BA6A796A2}" presName="conn2-1" presStyleLbl="parChTrans1D3" presStyleIdx="12" presStyleCnt="14"/>
      <dgm:spPr/>
      <dgm:t>
        <a:bodyPr/>
        <a:lstStyle/>
        <a:p>
          <a:endParaRPr lang="es-ES"/>
        </a:p>
      </dgm:t>
    </dgm:pt>
    <dgm:pt modelId="{54C9D00F-A75A-49CA-B91D-4F014ADB52C2}" type="pres">
      <dgm:prSet presAssocID="{42150C3A-7D75-46CA-A92E-222BA6A796A2}" presName="connTx" presStyleLbl="parChTrans1D3" presStyleIdx="12" presStyleCnt="14"/>
      <dgm:spPr/>
      <dgm:t>
        <a:bodyPr/>
        <a:lstStyle/>
        <a:p>
          <a:endParaRPr lang="es-ES"/>
        </a:p>
      </dgm:t>
    </dgm:pt>
    <dgm:pt modelId="{BCC7BBF1-7D17-46ED-A1B6-B8377A4C7D11}" type="pres">
      <dgm:prSet presAssocID="{19217629-1D7B-4978-8D20-F80FD53DC332}" presName="root2" presStyleCnt="0"/>
      <dgm:spPr/>
    </dgm:pt>
    <dgm:pt modelId="{C4F8DFA3-4224-4AA8-ABD1-C27B1C6B71D3}" type="pres">
      <dgm:prSet presAssocID="{19217629-1D7B-4978-8D20-F80FD53DC332}" presName="LevelTwoTextNode" presStyleLbl="node3" presStyleIdx="12" presStyleCnt="14" custScaleX="147909" custLinFactNeighborX="-4729" custLinFactNeighborY="-10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EECCB-9970-44D8-8BDB-78711D324EC2}" type="pres">
      <dgm:prSet presAssocID="{19217629-1D7B-4978-8D20-F80FD53DC332}" presName="level3hierChild" presStyleCnt="0"/>
      <dgm:spPr/>
    </dgm:pt>
    <dgm:pt modelId="{50A92B8D-5A26-494A-A108-4282C9D07C10}" type="pres">
      <dgm:prSet presAssocID="{C5D1D965-AF02-47F2-9301-3B9969981110}" presName="conn2-1" presStyleLbl="parChTrans1D3" presStyleIdx="13" presStyleCnt="14"/>
      <dgm:spPr/>
      <dgm:t>
        <a:bodyPr/>
        <a:lstStyle/>
        <a:p>
          <a:endParaRPr lang="es-ES"/>
        </a:p>
      </dgm:t>
    </dgm:pt>
    <dgm:pt modelId="{97C0B3E7-F60A-4439-8CC5-CA8523AE3CE5}" type="pres">
      <dgm:prSet presAssocID="{C5D1D965-AF02-47F2-9301-3B9969981110}" presName="connTx" presStyleLbl="parChTrans1D3" presStyleIdx="13" presStyleCnt="14"/>
      <dgm:spPr/>
      <dgm:t>
        <a:bodyPr/>
        <a:lstStyle/>
        <a:p>
          <a:endParaRPr lang="es-ES"/>
        </a:p>
      </dgm:t>
    </dgm:pt>
    <dgm:pt modelId="{57686475-F806-4FBF-9330-F2CBD5595EB4}" type="pres">
      <dgm:prSet presAssocID="{59BB90DE-154F-4A54-A412-4462B25A58DF}" presName="root2" presStyleCnt="0"/>
      <dgm:spPr/>
    </dgm:pt>
    <dgm:pt modelId="{09479F4E-4A6E-44EC-8956-2EE2D479FD88}" type="pres">
      <dgm:prSet presAssocID="{59BB90DE-154F-4A54-A412-4462B25A58DF}" presName="LevelTwoTextNode" presStyleLbl="node3" presStyleIdx="13" presStyleCnt="14" custLinFactNeighborX="-6305" custLinFactNeighborY="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C53FC8-B535-4AC3-9EF9-08530301F168}" type="pres">
      <dgm:prSet presAssocID="{59BB90DE-154F-4A54-A412-4462B25A58DF}" presName="level3hierChild" presStyleCnt="0"/>
      <dgm:spPr/>
    </dgm:pt>
  </dgm:ptLst>
  <dgm:cxnLst>
    <dgm:cxn modelId="{807A8882-D346-44A3-BDA0-CA17CB37626F}" type="presOf" srcId="{5CC4ED32-7AAA-42E8-B835-B7F97F5B1412}" destId="{46179629-19F7-4817-A789-4051F7268F03}" srcOrd="1" destOrd="0" presId="urn:microsoft.com/office/officeart/2005/8/layout/hierarchy2"/>
    <dgm:cxn modelId="{BC93E583-FCF1-4DFB-B6CD-D676FA2BCBB9}" srcId="{9EAF42A5-DD53-492A-AE3A-0C623429C8F8}" destId="{027C7CCD-EF3F-41D6-B164-906B73B1F5DA}" srcOrd="0" destOrd="0" parTransId="{36FD648D-6C1A-4231-BE19-78258BDCC401}" sibTransId="{97D1C173-B6BF-4B5D-B6CB-ECE0DDFB84DC}"/>
    <dgm:cxn modelId="{1A2072CD-D13E-4B8D-AF52-64D2CFA9D4DE}" srcId="{9EAF42A5-DD53-492A-AE3A-0C623429C8F8}" destId="{9C075910-6EA6-4791-9EDF-F6FCC309D254}" srcOrd="2" destOrd="0" parTransId="{7CA40A8F-CB53-44B0-B1FB-C062BA993606}" sibTransId="{95727A47-18E7-43E5-A72B-A1DA4681E39E}"/>
    <dgm:cxn modelId="{3B1F4485-C9A0-4491-B982-3A67FA3E9EC7}" type="presOf" srcId="{C5D1D965-AF02-47F2-9301-3B9969981110}" destId="{97C0B3E7-F60A-4439-8CC5-CA8523AE3CE5}" srcOrd="1" destOrd="0" presId="urn:microsoft.com/office/officeart/2005/8/layout/hierarchy2"/>
    <dgm:cxn modelId="{4AF4D21E-7852-4C89-A733-C330C25823F9}" type="presOf" srcId="{59BB90DE-154F-4A54-A412-4462B25A58DF}" destId="{09479F4E-4A6E-44EC-8956-2EE2D479FD88}" srcOrd="0" destOrd="0" presId="urn:microsoft.com/office/officeart/2005/8/layout/hierarchy2"/>
    <dgm:cxn modelId="{42C2BA11-BECB-4A24-9F6A-8A58BB1BE603}" type="presOf" srcId="{668563B7-9B09-40F1-B873-D3C1AD3713AC}" destId="{09FC5F7B-4AB7-492E-A72E-D3D26EB35A68}" srcOrd="1" destOrd="0" presId="urn:microsoft.com/office/officeart/2005/8/layout/hierarchy2"/>
    <dgm:cxn modelId="{1F48CC78-85CC-4901-9D45-B9A9A07024E0}" type="presOf" srcId="{AA426DF2-C97D-4CEC-A9F0-0D9AF0E3639E}" destId="{89528599-57CD-4D59-9145-D91581D227E5}" srcOrd="1" destOrd="0" presId="urn:microsoft.com/office/officeart/2005/8/layout/hierarchy2"/>
    <dgm:cxn modelId="{F781FDE1-5779-4A19-A528-356FFB0EFC9E}" srcId="{BB58CF10-68B8-4A06-8DFA-083147D54FB7}" destId="{EEE2958B-476B-43B3-8F61-74ECBF1BC8F5}" srcOrd="0" destOrd="0" parTransId="{AA426DF2-C97D-4CEC-A9F0-0D9AF0E3639E}" sibTransId="{6813A1DD-EA66-4048-A7CF-965400A11B26}"/>
    <dgm:cxn modelId="{51CE2998-E1CD-4F41-AC0E-0EE2BC7A0434}" type="presOf" srcId="{3A2630AA-8CD2-4099-8F87-69BCAED17197}" destId="{60988A03-F6D7-4E7A-B0DD-9A0634F847F7}" srcOrd="1" destOrd="0" presId="urn:microsoft.com/office/officeart/2005/8/layout/hierarchy2"/>
    <dgm:cxn modelId="{022FF343-F20F-41CA-A7E4-331CBEF93B49}" srcId="{9EAF42A5-DD53-492A-AE3A-0C623429C8F8}" destId="{B49F87A2-DD7E-4955-9CDC-70305A214A6B}" srcOrd="3" destOrd="0" parTransId="{62DD3814-24F9-4E46-AE4B-51E45368B380}" sibTransId="{4FEA5C57-128F-422F-8589-B3AF356EFC66}"/>
    <dgm:cxn modelId="{6137D7C8-6572-4789-81AF-C7E61477CA08}" type="presOf" srcId="{5CC4ED32-7AAA-42E8-B835-B7F97F5B1412}" destId="{5A8750DC-895F-4283-8724-743169B61737}" srcOrd="0" destOrd="0" presId="urn:microsoft.com/office/officeart/2005/8/layout/hierarchy2"/>
    <dgm:cxn modelId="{C2EC6EA8-7B3E-400B-8C81-6DEB8FFCA6D1}" type="presOf" srcId="{D6BBB6C8-5019-4B8F-9884-467BF1C8F642}" destId="{3C272488-D48B-4876-9813-9534218447DE}" srcOrd="0" destOrd="0" presId="urn:microsoft.com/office/officeart/2005/8/layout/hierarchy2"/>
    <dgm:cxn modelId="{E21D5724-F5EC-4A43-9FA9-87233DD8548C}" type="presOf" srcId="{EEE2958B-476B-43B3-8F61-74ECBF1BC8F5}" destId="{021397FF-02F4-4397-A484-6B06E78A9ABF}" srcOrd="0" destOrd="0" presId="urn:microsoft.com/office/officeart/2005/8/layout/hierarchy2"/>
    <dgm:cxn modelId="{DB62EED0-FC2E-432E-91AC-A04055897D47}" type="presOf" srcId="{11175ADA-A0F2-4C31-BA2C-054831A45C71}" destId="{5100E001-A2B6-46A8-8E8A-34611F9A1B9B}" srcOrd="0" destOrd="0" presId="urn:microsoft.com/office/officeart/2005/8/layout/hierarchy2"/>
    <dgm:cxn modelId="{2A9205E2-5DF6-4200-A2DB-74BDFD1E6939}" type="presOf" srcId="{A195BECC-C55B-49C1-AF27-6DDC05ABFE14}" destId="{1BF0B95F-10CD-4784-B66D-4122446356CC}" srcOrd="1" destOrd="0" presId="urn:microsoft.com/office/officeart/2005/8/layout/hierarchy2"/>
    <dgm:cxn modelId="{CEC20E40-1183-4D6F-823B-A2047615C003}" type="presOf" srcId="{54D56BF6-AADE-41CB-B924-81D47CFD2BB6}" destId="{9B1F4159-25CB-4801-B769-89ABA201F52E}" srcOrd="0" destOrd="0" presId="urn:microsoft.com/office/officeart/2005/8/layout/hierarchy2"/>
    <dgm:cxn modelId="{C0933A63-4072-47B7-86F9-CEE7886650AE}" type="presOf" srcId="{25003CC6-C569-4F60-9FB6-8B8BBBDEB80B}" destId="{19DC427F-69C8-4284-B15B-5EF24B68CA24}" srcOrd="0" destOrd="0" presId="urn:microsoft.com/office/officeart/2005/8/layout/hierarchy2"/>
    <dgm:cxn modelId="{67D5F42C-EFB0-439D-B0DD-AE1DFF00EB48}" srcId="{4E59CFDF-4A7A-403D-BA8C-EC3C52D960DD}" destId="{BB58CF10-68B8-4A06-8DFA-083147D54FB7}" srcOrd="3" destOrd="0" parTransId="{CD4C615C-BE2C-4475-A10F-70BE2D4A39E0}" sibTransId="{FC329E5C-0557-4F3A-B883-641118BDCA6F}"/>
    <dgm:cxn modelId="{D2EA63B1-164E-4215-A4E1-9C8E7A9B39C7}" type="presOf" srcId="{C68A8035-EB75-48CA-ABA7-22BEE5F7FC0C}" destId="{A07DB840-BAF6-46EC-8849-19DC07E75592}" srcOrd="0" destOrd="0" presId="urn:microsoft.com/office/officeart/2005/8/layout/hierarchy2"/>
    <dgm:cxn modelId="{C42D0E6D-A4F3-4C48-867D-FA1419061F06}" type="presOf" srcId="{F2D875B4-80DE-46AC-8943-31C97B1A01F4}" destId="{3946BD50-D21A-4D86-ACC7-FDF5B5558678}" srcOrd="1" destOrd="0" presId="urn:microsoft.com/office/officeart/2005/8/layout/hierarchy2"/>
    <dgm:cxn modelId="{09F07E27-88C3-44B5-BFD8-DC7A896345A7}" type="presOf" srcId="{7CA40A8F-CB53-44B0-B1FB-C062BA993606}" destId="{180F2EB5-2641-404A-9336-C2E3B6D9BA57}" srcOrd="1" destOrd="0" presId="urn:microsoft.com/office/officeart/2005/8/layout/hierarchy2"/>
    <dgm:cxn modelId="{617395B4-A48F-47A6-BD18-B8395B44AE69}" srcId="{9EAF42A5-DD53-492A-AE3A-0C623429C8F8}" destId="{6CFCC534-5538-4C18-A828-1BC4071C2AA1}" srcOrd="1" destOrd="0" parTransId="{3DAA60C7-8282-4E16-A8FC-0CDA68B92DF7}" sibTransId="{2D1CF6C4-F277-4394-855D-C3ED43EF641D}"/>
    <dgm:cxn modelId="{B9A55220-30EE-4A46-84C7-11C04B5C655D}" srcId="{BB58CF10-68B8-4A06-8DFA-083147D54FB7}" destId="{82A01967-6726-4C00-8B73-3E96115BD8EF}" srcOrd="1" destOrd="0" parTransId="{5CC4ED32-7AAA-42E8-B835-B7F97F5B1412}" sibTransId="{357F9709-42ED-47F3-8592-AEB72A2350F2}"/>
    <dgm:cxn modelId="{305276E6-CB15-4969-AFE5-C8E987B03EFC}" type="presOf" srcId="{9C075910-6EA6-4791-9EDF-F6FCC309D254}" destId="{F78AF5F2-5476-4598-80A8-20AC49B5D6C3}" srcOrd="0" destOrd="0" presId="urn:microsoft.com/office/officeart/2005/8/layout/hierarchy2"/>
    <dgm:cxn modelId="{394448BE-15EF-4B9F-B61A-77392348F02E}" type="presOf" srcId="{82A01967-6726-4C00-8B73-3E96115BD8EF}" destId="{BAF233AC-72FD-4CC5-8EA7-238532BE33CB}" srcOrd="0" destOrd="0" presId="urn:microsoft.com/office/officeart/2005/8/layout/hierarchy2"/>
    <dgm:cxn modelId="{0EBAD00B-56B4-4133-B7F8-D484B4CF2126}" srcId="{A2CE4EED-224B-40F3-A1D8-2B10145D4339}" destId="{59BB90DE-154F-4A54-A412-4462B25A58DF}" srcOrd="1" destOrd="0" parTransId="{C5D1D965-AF02-47F2-9301-3B9969981110}" sibTransId="{16E3718E-2551-4557-A144-C49273C43D5C}"/>
    <dgm:cxn modelId="{55C0ECAF-9DBF-4DB5-9953-AC48EB0047C9}" type="presOf" srcId="{145C114A-AE7B-4DB0-91EC-0362817D20ED}" destId="{4FA7A25C-4294-4C57-BBD9-9F926C95115C}" srcOrd="0" destOrd="0" presId="urn:microsoft.com/office/officeart/2005/8/layout/hierarchy2"/>
    <dgm:cxn modelId="{C5046074-09DD-4E53-9AB4-029EA2CBCCAF}" type="presOf" srcId="{EDA6AA10-5A58-4660-8621-1002A76D5E19}" destId="{CC2049A8-599D-4326-BD25-48F81834FE5E}" srcOrd="1" destOrd="0" presId="urn:microsoft.com/office/officeart/2005/8/layout/hierarchy2"/>
    <dgm:cxn modelId="{AC529902-7A0C-4071-AFA3-97807E5139DC}" type="presOf" srcId="{668563B7-9B09-40F1-B873-D3C1AD3713AC}" destId="{10AC06E4-431F-42E5-90B4-E9F4E2D00D84}" srcOrd="0" destOrd="0" presId="urn:microsoft.com/office/officeart/2005/8/layout/hierarchy2"/>
    <dgm:cxn modelId="{1D5AF360-496A-4DE4-BEB5-E07971F1C352}" srcId="{4E59CFDF-4A7A-403D-BA8C-EC3C52D960DD}" destId="{DFB8A552-06B1-464C-B14B-F1A07711A536}" srcOrd="2" destOrd="0" parTransId="{575CA6A8-53E3-4B6D-A792-8317EACED2B8}" sibTransId="{82E34A20-07D2-4FE5-9427-0B84AFF1FEA9}"/>
    <dgm:cxn modelId="{7B9BEBC3-02BB-4A41-91E8-044571AE3097}" type="presOf" srcId="{6D7C7AB7-E09C-402A-A0E9-F64D77B838DC}" destId="{50D80E9E-EB16-4AB0-A391-C6088FAEB985}" srcOrd="0" destOrd="0" presId="urn:microsoft.com/office/officeart/2005/8/layout/hierarchy2"/>
    <dgm:cxn modelId="{751A8D96-2DC1-4A6F-B444-042C86E867C0}" srcId="{9EAF42A5-DD53-492A-AE3A-0C623429C8F8}" destId="{CE02473F-2A2C-465A-9118-CBA42CEC0AFF}" srcOrd="5" destOrd="0" parTransId="{145C114A-AE7B-4DB0-91EC-0362817D20ED}" sibTransId="{F3E327B3-6922-4CEF-8259-4948D5346FB3}"/>
    <dgm:cxn modelId="{FD8E09DF-736D-4E37-9D76-60B40D4AAA62}" type="presOf" srcId="{A2CE4EED-224B-40F3-A1D8-2B10145D4339}" destId="{13E3B01A-DF8B-48EE-9F87-3EF99DD5B7C2}" srcOrd="0" destOrd="0" presId="urn:microsoft.com/office/officeart/2005/8/layout/hierarchy2"/>
    <dgm:cxn modelId="{937FE85E-733B-4078-A1A5-121451E34127}" type="presOf" srcId="{62DD3814-24F9-4E46-AE4B-51E45368B380}" destId="{70A3B73D-7387-4206-8EED-BE4F2CD1F6DA}" srcOrd="0" destOrd="0" presId="urn:microsoft.com/office/officeart/2005/8/layout/hierarchy2"/>
    <dgm:cxn modelId="{C3CACC03-3DF8-41EE-907F-A3FAE37A1E0E}" type="presOf" srcId="{62DD3814-24F9-4E46-AE4B-51E45368B380}" destId="{EA17BA41-3584-497E-8AD2-E55EEEA2D205}" srcOrd="1" destOrd="0" presId="urn:microsoft.com/office/officeart/2005/8/layout/hierarchy2"/>
    <dgm:cxn modelId="{39E9749C-947D-449A-9075-AC4AC99F2098}" type="presOf" srcId="{CD4C615C-BE2C-4475-A10F-70BE2D4A39E0}" destId="{57A7584D-077B-4B97-9E5E-D592A4AF46E4}" srcOrd="0" destOrd="0" presId="urn:microsoft.com/office/officeart/2005/8/layout/hierarchy2"/>
    <dgm:cxn modelId="{8886A324-0003-439B-AF26-1D3C17E64BC9}" type="presOf" srcId="{1BFAE24B-2B8D-4679-BEB3-A5EA17131438}" destId="{151597CE-7D85-44EF-9A13-A88CFB96DE32}" srcOrd="0" destOrd="0" presId="urn:microsoft.com/office/officeart/2005/8/layout/hierarchy2"/>
    <dgm:cxn modelId="{AFABD362-D620-4DBE-A55D-53C2C56AC562}" srcId="{54D56BF6-AADE-41CB-B924-81D47CFD2BB6}" destId="{4E59CFDF-4A7A-403D-BA8C-EC3C52D960DD}" srcOrd="0" destOrd="0" parTransId="{2C75BA27-4AC4-4ED3-B07B-568E28204BB2}" sibTransId="{20FBBDCA-77F1-4581-8532-45E7636D7210}"/>
    <dgm:cxn modelId="{2D1FDD6A-F531-4862-B6F6-BEEAE1E2B5D9}" srcId="{6D7C7AB7-E09C-402A-A0E9-F64D77B838DC}" destId="{25003CC6-C569-4F60-9FB6-8B8BBBDEB80B}" srcOrd="0" destOrd="0" parTransId="{A195BECC-C55B-49C1-AF27-6DDC05ABFE14}" sibTransId="{2A4D4279-7F1D-4F23-ADE8-5727D8E8C204}"/>
    <dgm:cxn modelId="{3D253E3C-8D94-47AC-9E3B-DC7B6AD6B879}" type="presOf" srcId="{42150C3A-7D75-46CA-A92E-222BA6A796A2}" destId="{54C9D00F-A75A-49CA-B91D-4F014ADB52C2}" srcOrd="1" destOrd="0" presId="urn:microsoft.com/office/officeart/2005/8/layout/hierarchy2"/>
    <dgm:cxn modelId="{308F07AB-5464-4494-B60F-BD5CE77BB701}" srcId="{6D7C7AB7-E09C-402A-A0E9-F64D77B838DC}" destId="{11175ADA-A0F2-4C31-BA2C-054831A45C71}" srcOrd="1" destOrd="0" parTransId="{668563B7-9B09-40F1-B873-D3C1AD3713AC}" sibTransId="{F583A714-066F-4F89-A179-3E01FC244CE0}"/>
    <dgm:cxn modelId="{1AB9722D-DD3F-42E6-B758-476C75594EC2}" type="presOf" srcId="{EDA6AA10-5A58-4660-8621-1002A76D5E19}" destId="{5153AD62-E3FD-4D25-8B63-873B5D64EE84}" srcOrd="0" destOrd="0" presId="urn:microsoft.com/office/officeart/2005/8/layout/hierarchy2"/>
    <dgm:cxn modelId="{BDA839B4-3712-41C0-B3D3-8F14630B5EF1}" type="presOf" srcId="{575CA6A8-53E3-4B6D-A792-8317EACED2B8}" destId="{E4E2D66D-559A-47D2-B0D0-0BCF1569CF7C}" srcOrd="0" destOrd="0" presId="urn:microsoft.com/office/officeart/2005/8/layout/hierarchy2"/>
    <dgm:cxn modelId="{CFD95D67-E7AF-49BC-BCE0-A2BDB2E8840D}" type="presOf" srcId="{19217629-1D7B-4978-8D20-F80FD53DC332}" destId="{C4F8DFA3-4224-4AA8-ABD1-C27B1C6B71D3}" srcOrd="0" destOrd="0" presId="urn:microsoft.com/office/officeart/2005/8/layout/hierarchy2"/>
    <dgm:cxn modelId="{711EAFBF-8B29-4470-B263-565C6494F5D2}" type="presOf" srcId="{3A2630AA-8CD2-4099-8F87-69BCAED17197}" destId="{C865E64E-B943-4A00-9FB6-6CA1EFD33C59}" srcOrd="0" destOrd="0" presId="urn:microsoft.com/office/officeart/2005/8/layout/hierarchy2"/>
    <dgm:cxn modelId="{C3D56215-2CD8-44F7-957D-573E857B1EAC}" type="presOf" srcId="{575CA6A8-53E3-4B6D-A792-8317EACED2B8}" destId="{04E6E6BA-E6E1-4D3A-9EEB-DCFB05B483C7}" srcOrd="1" destOrd="0" presId="urn:microsoft.com/office/officeart/2005/8/layout/hierarchy2"/>
    <dgm:cxn modelId="{5997BBC1-A831-4C98-AC21-7EA265E52A52}" srcId="{4E59CFDF-4A7A-403D-BA8C-EC3C52D960DD}" destId="{6D7C7AB7-E09C-402A-A0E9-F64D77B838DC}" srcOrd="0" destOrd="0" parTransId="{EDA6AA10-5A58-4660-8621-1002A76D5E19}" sibTransId="{50763482-BE57-4FAC-87B8-A65B58E95982}"/>
    <dgm:cxn modelId="{E49F6C44-91DA-4A28-9B5C-B9FA4E1836D9}" type="presOf" srcId="{A195BECC-C55B-49C1-AF27-6DDC05ABFE14}" destId="{01826004-8756-4E63-AB54-E7F66FC67006}" srcOrd="0" destOrd="0" presId="urn:microsoft.com/office/officeart/2005/8/layout/hierarchy2"/>
    <dgm:cxn modelId="{F28E5832-D51F-4804-9C8B-EB7D72D28728}" type="presOf" srcId="{01CFC07D-F1EB-4B63-A593-8D92DA749BCA}" destId="{EED01D37-E71F-4E8C-82FB-40EB6CC414E7}" srcOrd="1" destOrd="0" presId="urn:microsoft.com/office/officeart/2005/8/layout/hierarchy2"/>
    <dgm:cxn modelId="{BE87A4F8-C75E-4099-8364-AF7F9889EC8F}" srcId="{BB58CF10-68B8-4A06-8DFA-083147D54FB7}" destId="{18F6BC95-CE75-4E9D-A8BD-6E67A6EE0BD3}" srcOrd="2" destOrd="0" parTransId="{3A2630AA-8CD2-4099-8F87-69BCAED17197}" sibTransId="{D181D36A-0584-44F9-9A8F-3CF7EF8C59D7}"/>
    <dgm:cxn modelId="{3D7B0BED-E6C8-43F9-93C6-78D0BC3D570E}" type="presOf" srcId="{42150C3A-7D75-46CA-A92E-222BA6A796A2}" destId="{4C1924FD-6E1E-4D74-A12E-AE50AF2D90BB}" srcOrd="0" destOrd="0" presId="urn:microsoft.com/office/officeart/2005/8/layout/hierarchy2"/>
    <dgm:cxn modelId="{B26D37F2-0B96-4C1C-AB52-1BFD792C92F5}" type="presOf" srcId="{36FD648D-6C1A-4231-BE19-78258BDCC401}" destId="{3C4F0E94-19D0-405A-ACD6-8ACE40193740}" srcOrd="1" destOrd="0" presId="urn:microsoft.com/office/officeart/2005/8/layout/hierarchy2"/>
    <dgm:cxn modelId="{7FE26062-FCC5-4CDD-B349-6FFB43C1606A}" type="presOf" srcId="{9ACB9D1E-DC36-4822-BCAA-8D2FEA40B4C6}" destId="{10B97C6C-04CE-4A9C-80B7-6DBE2EE6D16E}" srcOrd="0" destOrd="0" presId="urn:microsoft.com/office/officeart/2005/8/layout/hierarchy2"/>
    <dgm:cxn modelId="{FA0AD8A7-61BB-4C8D-AD1F-81A521E81E72}" type="presOf" srcId="{C5D1D965-AF02-47F2-9301-3B9969981110}" destId="{50A92B8D-5A26-494A-A108-4282C9D07C10}" srcOrd="0" destOrd="0" presId="urn:microsoft.com/office/officeart/2005/8/layout/hierarchy2"/>
    <dgm:cxn modelId="{6930302C-34E4-4F50-BB80-C89745501FEA}" srcId="{4E59CFDF-4A7A-403D-BA8C-EC3C52D960DD}" destId="{9EAF42A5-DD53-492A-AE3A-0C623429C8F8}" srcOrd="1" destOrd="0" parTransId="{9ACB9D1E-DC36-4822-BCAA-8D2FEA40B4C6}" sibTransId="{D1C1B2B9-96B5-41C8-9EE4-21910E25F947}"/>
    <dgm:cxn modelId="{D9FE01F5-688E-4972-AAAD-C1F77DBDEA22}" type="presOf" srcId="{18F6BC95-CE75-4E9D-A8BD-6E67A6EE0BD3}" destId="{ADBAD0EC-8433-4BC8-85BF-0B7412AADD0F}" srcOrd="0" destOrd="0" presId="urn:microsoft.com/office/officeart/2005/8/layout/hierarchy2"/>
    <dgm:cxn modelId="{3AE40225-8743-48D7-81E9-49A2D64BBCFB}" type="presOf" srcId="{CE02473F-2A2C-465A-9118-CBA42CEC0AFF}" destId="{0C3C0AE6-17AA-4D93-B56A-74580428D3CC}" srcOrd="0" destOrd="0" presId="urn:microsoft.com/office/officeart/2005/8/layout/hierarchy2"/>
    <dgm:cxn modelId="{C7C9BE9C-6842-4854-82E0-E093D6BF2EE6}" type="presOf" srcId="{F2D875B4-80DE-46AC-8943-31C97B1A01F4}" destId="{59FF91A6-D3A8-41CF-AD34-13C798D31B75}" srcOrd="0" destOrd="0" presId="urn:microsoft.com/office/officeart/2005/8/layout/hierarchy2"/>
    <dgm:cxn modelId="{36A7422F-93A4-4588-BE8D-F08E82D0AEA7}" type="presOf" srcId="{027C7CCD-EF3F-41D6-B164-906B73B1F5DA}" destId="{5312CCCA-FEB7-4867-AC10-97812B49E2B8}" srcOrd="0" destOrd="0" presId="urn:microsoft.com/office/officeart/2005/8/layout/hierarchy2"/>
    <dgm:cxn modelId="{7DE17BA0-DB9E-4DD8-9E74-4BB0C7097DF8}" type="presOf" srcId="{DFB8A552-06B1-464C-B14B-F1A07711A536}" destId="{50872FAC-F635-467D-8EE9-5D7E1F689FB5}" srcOrd="0" destOrd="0" presId="urn:microsoft.com/office/officeart/2005/8/layout/hierarchy2"/>
    <dgm:cxn modelId="{0E2DEB14-2B5F-4AC4-A5D7-3DDD2F53333B}" type="presOf" srcId="{3DAA60C7-8282-4E16-A8FC-0CDA68B92DF7}" destId="{A7982851-83DF-488F-9AE4-5DDC24FFC2AE}" srcOrd="1" destOrd="0" presId="urn:microsoft.com/office/officeart/2005/8/layout/hierarchy2"/>
    <dgm:cxn modelId="{AA485139-8D3B-44C6-87C6-31120C8D10D0}" type="presOf" srcId="{CD4C615C-BE2C-4475-A10F-70BE2D4A39E0}" destId="{F6BB8235-50BE-44A0-8520-EA37C550CC3C}" srcOrd="1" destOrd="0" presId="urn:microsoft.com/office/officeart/2005/8/layout/hierarchy2"/>
    <dgm:cxn modelId="{C3F3A25C-A64D-48DB-8F1B-8958C3F80072}" srcId="{DFB8A552-06B1-464C-B14B-F1A07711A536}" destId="{C68A8035-EB75-48CA-ABA7-22BEE5F7FC0C}" srcOrd="0" destOrd="0" parTransId="{01CFC07D-F1EB-4B63-A593-8D92DA749BCA}" sibTransId="{8EB34F36-3F56-4AE4-AF98-42B5A596497E}"/>
    <dgm:cxn modelId="{C54EE878-46F1-451E-8B17-6ECCFD4BD060}" type="presOf" srcId="{3DAA60C7-8282-4E16-A8FC-0CDA68B92DF7}" destId="{BF0A4D45-96C0-482B-96F9-7D28B977B7C3}" srcOrd="0" destOrd="0" presId="urn:microsoft.com/office/officeart/2005/8/layout/hierarchy2"/>
    <dgm:cxn modelId="{36A7FAEB-D41E-4B90-9D93-B4444A4D9D19}" type="presOf" srcId="{145C114A-AE7B-4DB0-91EC-0362817D20ED}" destId="{94C01BB8-6D21-4B76-8F2C-48AAE4EB89B5}" srcOrd="1" destOrd="0" presId="urn:microsoft.com/office/officeart/2005/8/layout/hierarchy2"/>
    <dgm:cxn modelId="{A578A534-3559-4B19-A7D2-E2DD799C38A5}" type="presOf" srcId="{9ACB9D1E-DC36-4822-BCAA-8D2FEA40B4C6}" destId="{C12F4FB3-C867-4F9F-9A4D-17FCCB8E2375}" srcOrd="1" destOrd="0" presId="urn:microsoft.com/office/officeart/2005/8/layout/hierarchy2"/>
    <dgm:cxn modelId="{580D1930-7615-4D73-8906-6866FC5DECE1}" type="presOf" srcId="{7CA40A8F-CB53-44B0-B1FB-C062BA993606}" destId="{EF77C73F-C79C-4017-AE52-E426B588344B}" srcOrd="0" destOrd="0" presId="urn:microsoft.com/office/officeart/2005/8/layout/hierarchy2"/>
    <dgm:cxn modelId="{41F59A99-D211-44B3-AA74-6CD69DCEB453}" type="presOf" srcId="{4E59CFDF-4A7A-403D-BA8C-EC3C52D960DD}" destId="{52EF3EB5-388B-4494-9B75-7E30ABD2179B}" srcOrd="0" destOrd="0" presId="urn:microsoft.com/office/officeart/2005/8/layout/hierarchy2"/>
    <dgm:cxn modelId="{63DFFC62-DA15-4064-BD76-2F24C9014BAF}" srcId="{4E59CFDF-4A7A-403D-BA8C-EC3C52D960DD}" destId="{A2CE4EED-224B-40F3-A1D8-2B10145D4339}" srcOrd="4" destOrd="0" parTransId="{F2D875B4-80DE-46AC-8943-31C97B1A01F4}" sibTransId="{F0B66A72-5EB6-414A-9769-375BC7617317}"/>
    <dgm:cxn modelId="{DC7D9858-69B6-4D0E-8360-5A2BF0A08A5D}" srcId="{A2CE4EED-224B-40F3-A1D8-2B10145D4339}" destId="{19217629-1D7B-4978-8D20-F80FD53DC332}" srcOrd="0" destOrd="0" parTransId="{42150C3A-7D75-46CA-A92E-222BA6A796A2}" sibTransId="{745E8FC1-5FAE-4FB5-B721-4D96C02CC4CE}"/>
    <dgm:cxn modelId="{0ED60255-1EF7-481F-B4F1-5098955122B6}" type="presOf" srcId="{6CFCC534-5538-4C18-A828-1BC4071C2AA1}" destId="{722A245C-C6D7-4458-A638-296CF7DB35B8}" srcOrd="0" destOrd="0" presId="urn:microsoft.com/office/officeart/2005/8/layout/hierarchy2"/>
    <dgm:cxn modelId="{80318716-A103-46F7-B295-739493F1E469}" type="presOf" srcId="{BB58CF10-68B8-4A06-8DFA-083147D54FB7}" destId="{FC662113-B2F6-47F1-AD8E-3FE3438EBC9D}" srcOrd="0" destOrd="0" presId="urn:microsoft.com/office/officeart/2005/8/layout/hierarchy2"/>
    <dgm:cxn modelId="{005DE161-BBA1-490C-B372-882F15A3F56B}" srcId="{9EAF42A5-DD53-492A-AE3A-0C623429C8F8}" destId="{D6BBB6C8-5019-4B8F-9884-467BF1C8F642}" srcOrd="4" destOrd="0" parTransId="{1BFAE24B-2B8D-4679-BEB3-A5EA17131438}" sibTransId="{AEBEA10B-12DD-4B50-A1AA-C46D1B93DFB5}"/>
    <dgm:cxn modelId="{918F4DEE-CEFB-4826-8C55-1B9AE87DA4C2}" type="presOf" srcId="{B49F87A2-DD7E-4955-9CDC-70305A214A6B}" destId="{EC589C1C-2697-442D-87E3-9D0B512589E8}" srcOrd="0" destOrd="0" presId="urn:microsoft.com/office/officeart/2005/8/layout/hierarchy2"/>
    <dgm:cxn modelId="{EF313629-17B6-46BA-8582-76DF4DA10129}" type="presOf" srcId="{AA426DF2-C97D-4CEC-A9F0-0D9AF0E3639E}" destId="{02BA316D-F8C3-4901-BA8F-BAD7AE3E6C9B}" srcOrd="0" destOrd="0" presId="urn:microsoft.com/office/officeart/2005/8/layout/hierarchy2"/>
    <dgm:cxn modelId="{4101D900-ADD6-4934-AD8E-AB39E7523269}" type="presOf" srcId="{36FD648D-6C1A-4231-BE19-78258BDCC401}" destId="{9C3DE31E-16ED-48E4-B412-4758A878ACA1}" srcOrd="0" destOrd="0" presId="urn:microsoft.com/office/officeart/2005/8/layout/hierarchy2"/>
    <dgm:cxn modelId="{296B9DCC-1CCF-4537-80E4-A574247447C1}" type="presOf" srcId="{9EAF42A5-DD53-492A-AE3A-0C623429C8F8}" destId="{6045FC67-E5C4-416C-923D-D551D159E8D1}" srcOrd="0" destOrd="0" presId="urn:microsoft.com/office/officeart/2005/8/layout/hierarchy2"/>
    <dgm:cxn modelId="{4EC8E808-6BE4-4958-83C5-C1E14AB7F9B6}" type="presOf" srcId="{1BFAE24B-2B8D-4679-BEB3-A5EA17131438}" destId="{91C8BC19-DB30-4035-B170-A805F18A21C2}" srcOrd="1" destOrd="0" presId="urn:microsoft.com/office/officeart/2005/8/layout/hierarchy2"/>
    <dgm:cxn modelId="{F9CFA5A3-D7F5-4DAC-80DD-379691B3ED33}" type="presOf" srcId="{01CFC07D-F1EB-4B63-A593-8D92DA749BCA}" destId="{91C4DB1A-D978-4FF0-B341-183E2EE808FD}" srcOrd="0" destOrd="0" presId="urn:microsoft.com/office/officeart/2005/8/layout/hierarchy2"/>
    <dgm:cxn modelId="{DA15E62B-46EC-4255-883D-BCB967D9802C}" type="presParOf" srcId="{9B1F4159-25CB-4801-B769-89ABA201F52E}" destId="{3BC16724-93A5-460A-9A54-F919C7EFE00F}" srcOrd="0" destOrd="0" presId="urn:microsoft.com/office/officeart/2005/8/layout/hierarchy2"/>
    <dgm:cxn modelId="{C25B02D7-90C1-4CAB-8FB5-DBA242E22A95}" type="presParOf" srcId="{3BC16724-93A5-460A-9A54-F919C7EFE00F}" destId="{52EF3EB5-388B-4494-9B75-7E30ABD2179B}" srcOrd="0" destOrd="0" presId="urn:microsoft.com/office/officeart/2005/8/layout/hierarchy2"/>
    <dgm:cxn modelId="{2D549FEB-4F51-436B-A551-AA3CF2D46B92}" type="presParOf" srcId="{3BC16724-93A5-460A-9A54-F919C7EFE00F}" destId="{696DDE8F-85A3-4F63-9515-CBCAD54A5776}" srcOrd="1" destOrd="0" presId="urn:microsoft.com/office/officeart/2005/8/layout/hierarchy2"/>
    <dgm:cxn modelId="{9AA3B460-9943-446E-841C-9BBB5A12267C}" type="presParOf" srcId="{696DDE8F-85A3-4F63-9515-CBCAD54A5776}" destId="{5153AD62-E3FD-4D25-8B63-873B5D64EE84}" srcOrd="0" destOrd="0" presId="urn:microsoft.com/office/officeart/2005/8/layout/hierarchy2"/>
    <dgm:cxn modelId="{DBAC49A7-F407-4F73-809C-DAF0AE6F5846}" type="presParOf" srcId="{5153AD62-E3FD-4D25-8B63-873B5D64EE84}" destId="{CC2049A8-599D-4326-BD25-48F81834FE5E}" srcOrd="0" destOrd="0" presId="urn:microsoft.com/office/officeart/2005/8/layout/hierarchy2"/>
    <dgm:cxn modelId="{547A19E3-EBD9-454E-A28B-D492CFC61249}" type="presParOf" srcId="{696DDE8F-85A3-4F63-9515-CBCAD54A5776}" destId="{7E5F69A7-6988-4FFC-B78C-706C0302A026}" srcOrd="1" destOrd="0" presId="urn:microsoft.com/office/officeart/2005/8/layout/hierarchy2"/>
    <dgm:cxn modelId="{435633EE-9BBF-4DEB-8242-6277C7DA0648}" type="presParOf" srcId="{7E5F69A7-6988-4FFC-B78C-706C0302A026}" destId="{50D80E9E-EB16-4AB0-A391-C6088FAEB985}" srcOrd="0" destOrd="0" presId="urn:microsoft.com/office/officeart/2005/8/layout/hierarchy2"/>
    <dgm:cxn modelId="{21F1C8D1-4A5E-49F9-B10D-9585A9572886}" type="presParOf" srcId="{7E5F69A7-6988-4FFC-B78C-706C0302A026}" destId="{E591BBFC-A9E7-4462-BEA3-B1C4DE90ACE3}" srcOrd="1" destOrd="0" presId="urn:microsoft.com/office/officeart/2005/8/layout/hierarchy2"/>
    <dgm:cxn modelId="{3A4C0496-63AF-4EF8-B4FF-6AA9E0EBD573}" type="presParOf" srcId="{E591BBFC-A9E7-4462-BEA3-B1C4DE90ACE3}" destId="{01826004-8756-4E63-AB54-E7F66FC67006}" srcOrd="0" destOrd="0" presId="urn:microsoft.com/office/officeart/2005/8/layout/hierarchy2"/>
    <dgm:cxn modelId="{1C4BD3A6-55BA-444F-9792-4A58CDC18F33}" type="presParOf" srcId="{01826004-8756-4E63-AB54-E7F66FC67006}" destId="{1BF0B95F-10CD-4784-B66D-4122446356CC}" srcOrd="0" destOrd="0" presId="urn:microsoft.com/office/officeart/2005/8/layout/hierarchy2"/>
    <dgm:cxn modelId="{EC1E954D-28A1-4B22-988B-9BB7DD82B60D}" type="presParOf" srcId="{E591BBFC-A9E7-4462-BEA3-B1C4DE90ACE3}" destId="{6777FAC8-ACAD-4CD9-B7D5-374A16A8C73F}" srcOrd="1" destOrd="0" presId="urn:microsoft.com/office/officeart/2005/8/layout/hierarchy2"/>
    <dgm:cxn modelId="{92FD58B1-BECF-415E-A015-119D85B16A99}" type="presParOf" srcId="{6777FAC8-ACAD-4CD9-B7D5-374A16A8C73F}" destId="{19DC427F-69C8-4284-B15B-5EF24B68CA24}" srcOrd="0" destOrd="0" presId="urn:microsoft.com/office/officeart/2005/8/layout/hierarchy2"/>
    <dgm:cxn modelId="{E311FF17-79B2-474B-B49E-CE2ED5ADB9C9}" type="presParOf" srcId="{6777FAC8-ACAD-4CD9-B7D5-374A16A8C73F}" destId="{6B2A823C-A2BA-4C8F-BD06-F061C8E598BE}" srcOrd="1" destOrd="0" presId="urn:microsoft.com/office/officeart/2005/8/layout/hierarchy2"/>
    <dgm:cxn modelId="{D57D728B-B085-4CE8-BA74-017D3B7DD949}" type="presParOf" srcId="{E591BBFC-A9E7-4462-BEA3-B1C4DE90ACE3}" destId="{10AC06E4-431F-42E5-90B4-E9F4E2D00D84}" srcOrd="2" destOrd="0" presId="urn:microsoft.com/office/officeart/2005/8/layout/hierarchy2"/>
    <dgm:cxn modelId="{C8A1A707-D002-4D48-BDFB-ADAEDA443E5F}" type="presParOf" srcId="{10AC06E4-431F-42E5-90B4-E9F4E2D00D84}" destId="{09FC5F7B-4AB7-492E-A72E-D3D26EB35A68}" srcOrd="0" destOrd="0" presId="urn:microsoft.com/office/officeart/2005/8/layout/hierarchy2"/>
    <dgm:cxn modelId="{32432E83-569F-45CF-A193-9C013CF02258}" type="presParOf" srcId="{E591BBFC-A9E7-4462-BEA3-B1C4DE90ACE3}" destId="{7EB70C91-625E-41A7-AC79-7A1677D7848B}" srcOrd="3" destOrd="0" presId="urn:microsoft.com/office/officeart/2005/8/layout/hierarchy2"/>
    <dgm:cxn modelId="{C19E1DF2-C181-4A2B-A73F-54DF492D2A5B}" type="presParOf" srcId="{7EB70C91-625E-41A7-AC79-7A1677D7848B}" destId="{5100E001-A2B6-46A8-8E8A-34611F9A1B9B}" srcOrd="0" destOrd="0" presId="urn:microsoft.com/office/officeart/2005/8/layout/hierarchy2"/>
    <dgm:cxn modelId="{2CF15495-7073-47DE-93B1-4665276BCFE6}" type="presParOf" srcId="{7EB70C91-625E-41A7-AC79-7A1677D7848B}" destId="{E9AA74C7-1D0C-4A7C-891B-CBA0E089BCBE}" srcOrd="1" destOrd="0" presId="urn:microsoft.com/office/officeart/2005/8/layout/hierarchy2"/>
    <dgm:cxn modelId="{545D5546-F65F-4423-B88A-27538B95251E}" type="presParOf" srcId="{696DDE8F-85A3-4F63-9515-CBCAD54A5776}" destId="{10B97C6C-04CE-4A9C-80B7-6DBE2EE6D16E}" srcOrd="2" destOrd="0" presId="urn:microsoft.com/office/officeart/2005/8/layout/hierarchy2"/>
    <dgm:cxn modelId="{768FE6F8-327A-4F8B-A517-5AA2472ED53D}" type="presParOf" srcId="{10B97C6C-04CE-4A9C-80B7-6DBE2EE6D16E}" destId="{C12F4FB3-C867-4F9F-9A4D-17FCCB8E2375}" srcOrd="0" destOrd="0" presId="urn:microsoft.com/office/officeart/2005/8/layout/hierarchy2"/>
    <dgm:cxn modelId="{C26D229B-30F4-41AA-B869-E4D9DA287E4F}" type="presParOf" srcId="{696DDE8F-85A3-4F63-9515-CBCAD54A5776}" destId="{4F853C9A-7CFD-45D1-80C9-A92C4F4DAFC1}" srcOrd="3" destOrd="0" presId="urn:microsoft.com/office/officeart/2005/8/layout/hierarchy2"/>
    <dgm:cxn modelId="{BB085AC6-780D-4735-A5C3-76ABE96125A4}" type="presParOf" srcId="{4F853C9A-7CFD-45D1-80C9-A92C4F4DAFC1}" destId="{6045FC67-E5C4-416C-923D-D551D159E8D1}" srcOrd="0" destOrd="0" presId="urn:microsoft.com/office/officeart/2005/8/layout/hierarchy2"/>
    <dgm:cxn modelId="{D402C15A-64DB-434B-A51B-36EBBBB48A90}" type="presParOf" srcId="{4F853C9A-7CFD-45D1-80C9-A92C4F4DAFC1}" destId="{5DA88737-4B30-4198-B9E7-1A5212923FCC}" srcOrd="1" destOrd="0" presId="urn:microsoft.com/office/officeart/2005/8/layout/hierarchy2"/>
    <dgm:cxn modelId="{DF92EA9F-43F6-406D-9FA5-984BC13C9D72}" type="presParOf" srcId="{5DA88737-4B30-4198-B9E7-1A5212923FCC}" destId="{9C3DE31E-16ED-48E4-B412-4758A878ACA1}" srcOrd="0" destOrd="0" presId="urn:microsoft.com/office/officeart/2005/8/layout/hierarchy2"/>
    <dgm:cxn modelId="{7FE66D1F-5CEE-470D-8DBF-B4C0E3AC9289}" type="presParOf" srcId="{9C3DE31E-16ED-48E4-B412-4758A878ACA1}" destId="{3C4F0E94-19D0-405A-ACD6-8ACE40193740}" srcOrd="0" destOrd="0" presId="urn:microsoft.com/office/officeart/2005/8/layout/hierarchy2"/>
    <dgm:cxn modelId="{8D8010FF-EA06-4476-8029-B5092A0D083D}" type="presParOf" srcId="{5DA88737-4B30-4198-B9E7-1A5212923FCC}" destId="{88EC7383-EF2F-40C0-9161-339CAF05FFB2}" srcOrd="1" destOrd="0" presId="urn:microsoft.com/office/officeart/2005/8/layout/hierarchy2"/>
    <dgm:cxn modelId="{36F5DCAB-5903-42A7-8A3C-5EAC36441AF0}" type="presParOf" srcId="{88EC7383-EF2F-40C0-9161-339CAF05FFB2}" destId="{5312CCCA-FEB7-4867-AC10-97812B49E2B8}" srcOrd="0" destOrd="0" presId="urn:microsoft.com/office/officeart/2005/8/layout/hierarchy2"/>
    <dgm:cxn modelId="{E92F4865-6F9B-4065-960D-510FC4F827A2}" type="presParOf" srcId="{88EC7383-EF2F-40C0-9161-339CAF05FFB2}" destId="{24700E2F-5A23-453A-90D1-2DA280C51ACD}" srcOrd="1" destOrd="0" presId="urn:microsoft.com/office/officeart/2005/8/layout/hierarchy2"/>
    <dgm:cxn modelId="{742D4562-76EA-4341-8FAE-4DD0E290D14B}" type="presParOf" srcId="{5DA88737-4B30-4198-B9E7-1A5212923FCC}" destId="{BF0A4D45-96C0-482B-96F9-7D28B977B7C3}" srcOrd="2" destOrd="0" presId="urn:microsoft.com/office/officeart/2005/8/layout/hierarchy2"/>
    <dgm:cxn modelId="{A421EC93-10DD-41E2-B99C-8B465BCE2544}" type="presParOf" srcId="{BF0A4D45-96C0-482B-96F9-7D28B977B7C3}" destId="{A7982851-83DF-488F-9AE4-5DDC24FFC2AE}" srcOrd="0" destOrd="0" presId="urn:microsoft.com/office/officeart/2005/8/layout/hierarchy2"/>
    <dgm:cxn modelId="{77DBF40B-C05D-499E-ADCE-23C728DB86AF}" type="presParOf" srcId="{5DA88737-4B30-4198-B9E7-1A5212923FCC}" destId="{52E73460-46D0-4F2D-8DF5-296F7F338AB6}" srcOrd="3" destOrd="0" presId="urn:microsoft.com/office/officeart/2005/8/layout/hierarchy2"/>
    <dgm:cxn modelId="{B67E4689-5A1A-4D63-91E4-F52F8089A39C}" type="presParOf" srcId="{52E73460-46D0-4F2D-8DF5-296F7F338AB6}" destId="{722A245C-C6D7-4458-A638-296CF7DB35B8}" srcOrd="0" destOrd="0" presId="urn:microsoft.com/office/officeart/2005/8/layout/hierarchy2"/>
    <dgm:cxn modelId="{E09A25E8-98DF-410C-8DDC-9C2EF464F149}" type="presParOf" srcId="{52E73460-46D0-4F2D-8DF5-296F7F338AB6}" destId="{9A610C7B-8B49-4CCC-8B43-CB71B09B8FBA}" srcOrd="1" destOrd="0" presId="urn:microsoft.com/office/officeart/2005/8/layout/hierarchy2"/>
    <dgm:cxn modelId="{72BBDC66-398F-48B6-9CCD-6EC080333AFC}" type="presParOf" srcId="{5DA88737-4B30-4198-B9E7-1A5212923FCC}" destId="{EF77C73F-C79C-4017-AE52-E426B588344B}" srcOrd="4" destOrd="0" presId="urn:microsoft.com/office/officeart/2005/8/layout/hierarchy2"/>
    <dgm:cxn modelId="{AB14647D-C4DB-43AF-B428-C4BFDACB5253}" type="presParOf" srcId="{EF77C73F-C79C-4017-AE52-E426B588344B}" destId="{180F2EB5-2641-404A-9336-C2E3B6D9BA57}" srcOrd="0" destOrd="0" presId="urn:microsoft.com/office/officeart/2005/8/layout/hierarchy2"/>
    <dgm:cxn modelId="{53F7FCB0-33E7-44F2-A691-11033034F371}" type="presParOf" srcId="{5DA88737-4B30-4198-B9E7-1A5212923FCC}" destId="{D08473F9-F288-4C09-9B39-ABFA04C2823A}" srcOrd="5" destOrd="0" presId="urn:microsoft.com/office/officeart/2005/8/layout/hierarchy2"/>
    <dgm:cxn modelId="{9CD36274-1074-4A3A-BBC7-F4923959CC77}" type="presParOf" srcId="{D08473F9-F288-4C09-9B39-ABFA04C2823A}" destId="{F78AF5F2-5476-4598-80A8-20AC49B5D6C3}" srcOrd="0" destOrd="0" presId="urn:microsoft.com/office/officeart/2005/8/layout/hierarchy2"/>
    <dgm:cxn modelId="{585E31B4-EF1E-4310-885B-0189B40055F7}" type="presParOf" srcId="{D08473F9-F288-4C09-9B39-ABFA04C2823A}" destId="{71BA703A-118C-485A-863F-04A44729E8C7}" srcOrd="1" destOrd="0" presId="urn:microsoft.com/office/officeart/2005/8/layout/hierarchy2"/>
    <dgm:cxn modelId="{C568CDC6-0137-40B1-8D43-B29ED2F69653}" type="presParOf" srcId="{5DA88737-4B30-4198-B9E7-1A5212923FCC}" destId="{70A3B73D-7387-4206-8EED-BE4F2CD1F6DA}" srcOrd="6" destOrd="0" presId="urn:microsoft.com/office/officeart/2005/8/layout/hierarchy2"/>
    <dgm:cxn modelId="{6E406FE7-7EDF-46CA-9370-4A958F5DE9CE}" type="presParOf" srcId="{70A3B73D-7387-4206-8EED-BE4F2CD1F6DA}" destId="{EA17BA41-3584-497E-8AD2-E55EEEA2D205}" srcOrd="0" destOrd="0" presId="urn:microsoft.com/office/officeart/2005/8/layout/hierarchy2"/>
    <dgm:cxn modelId="{1B932509-2406-4F4E-AB02-ED007BCB6D38}" type="presParOf" srcId="{5DA88737-4B30-4198-B9E7-1A5212923FCC}" destId="{056B1EA6-E7AA-458C-A4F1-F882156EE6B1}" srcOrd="7" destOrd="0" presId="urn:microsoft.com/office/officeart/2005/8/layout/hierarchy2"/>
    <dgm:cxn modelId="{8364B7CE-1A29-40E4-AE55-E69F6CABDEE5}" type="presParOf" srcId="{056B1EA6-E7AA-458C-A4F1-F882156EE6B1}" destId="{EC589C1C-2697-442D-87E3-9D0B512589E8}" srcOrd="0" destOrd="0" presId="urn:microsoft.com/office/officeart/2005/8/layout/hierarchy2"/>
    <dgm:cxn modelId="{4387ACD1-98A6-4282-83E9-D5CEAC234357}" type="presParOf" srcId="{056B1EA6-E7AA-458C-A4F1-F882156EE6B1}" destId="{0CCE698A-6822-4CB7-B36D-7FE9088B0F7F}" srcOrd="1" destOrd="0" presId="urn:microsoft.com/office/officeart/2005/8/layout/hierarchy2"/>
    <dgm:cxn modelId="{024EDEB1-4311-419F-84EF-42076D8625E4}" type="presParOf" srcId="{5DA88737-4B30-4198-B9E7-1A5212923FCC}" destId="{151597CE-7D85-44EF-9A13-A88CFB96DE32}" srcOrd="8" destOrd="0" presId="urn:microsoft.com/office/officeart/2005/8/layout/hierarchy2"/>
    <dgm:cxn modelId="{5440D71E-CF69-4C61-B7DB-5CFA537A4922}" type="presParOf" srcId="{151597CE-7D85-44EF-9A13-A88CFB96DE32}" destId="{91C8BC19-DB30-4035-B170-A805F18A21C2}" srcOrd="0" destOrd="0" presId="urn:microsoft.com/office/officeart/2005/8/layout/hierarchy2"/>
    <dgm:cxn modelId="{CF0F372E-0109-4AA8-B506-7C0A259DB705}" type="presParOf" srcId="{5DA88737-4B30-4198-B9E7-1A5212923FCC}" destId="{48CA35E3-8EBF-416E-9D66-9740906F9684}" srcOrd="9" destOrd="0" presId="urn:microsoft.com/office/officeart/2005/8/layout/hierarchy2"/>
    <dgm:cxn modelId="{E60985CD-694A-49AA-93CA-0B40D5C95ACC}" type="presParOf" srcId="{48CA35E3-8EBF-416E-9D66-9740906F9684}" destId="{3C272488-D48B-4876-9813-9534218447DE}" srcOrd="0" destOrd="0" presId="urn:microsoft.com/office/officeart/2005/8/layout/hierarchy2"/>
    <dgm:cxn modelId="{3CE18814-7349-4245-B086-8F13867E9D39}" type="presParOf" srcId="{48CA35E3-8EBF-416E-9D66-9740906F9684}" destId="{B2B95E1B-3697-4837-A7A6-E17116967C4A}" srcOrd="1" destOrd="0" presId="urn:microsoft.com/office/officeart/2005/8/layout/hierarchy2"/>
    <dgm:cxn modelId="{9E504DBA-BA26-4077-833A-4BCE47AC1B77}" type="presParOf" srcId="{5DA88737-4B30-4198-B9E7-1A5212923FCC}" destId="{4FA7A25C-4294-4C57-BBD9-9F926C95115C}" srcOrd="10" destOrd="0" presId="urn:microsoft.com/office/officeart/2005/8/layout/hierarchy2"/>
    <dgm:cxn modelId="{539552CA-DFDC-40BC-8662-15F071D4AECA}" type="presParOf" srcId="{4FA7A25C-4294-4C57-BBD9-9F926C95115C}" destId="{94C01BB8-6D21-4B76-8F2C-48AAE4EB89B5}" srcOrd="0" destOrd="0" presId="urn:microsoft.com/office/officeart/2005/8/layout/hierarchy2"/>
    <dgm:cxn modelId="{E719CB41-DC35-4633-A953-A11105DA20ED}" type="presParOf" srcId="{5DA88737-4B30-4198-B9E7-1A5212923FCC}" destId="{8A9258E2-CAA8-4BF2-AC85-C8C07F43471E}" srcOrd="11" destOrd="0" presId="urn:microsoft.com/office/officeart/2005/8/layout/hierarchy2"/>
    <dgm:cxn modelId="{5AD01BBA-F707-4608-BB3E-AADF03A1B72F}" type="presParOf" srcId="{8A9258E2-CAA8-4BF2-AC85-C8C07F43471E}" destId="{0C3C0AE6-17AA-4D93-B56A-74580428D3CC}" srcOrd="0" destOrd="0" presId="urn:microsoft.com/office/officeart/2005/8/layout/hierarchy2"/>
    <dgm:cxn modelId="{494D8B28-369E-4B2F-A78B-478C8891AB91}" type="presParOf" srcId="{8A9258E2-CAA8-4BF2-AC85-C8C07F43471E}" destId="{C6C3281A-197E-4AFC-A344-057F2252B222}" srcOrd="1" destOrd="0" presId="urn:microsoft.com/office/officeart/2005/8/layout/hierarchy2"/>
    <dgm:cxn modelId="{D31236F2-D009-4FFC-900B-E44759DC328A}" type="presParOf" srcId="{696DDE8F-85A3-4F63-9515-CBCAD54A5776}" destId="{E4E2D66D-559A-47D2-B0D0-0BCF1569CF7C}" srcOrd="4" destOrd="0" presId="urn:microsoft.com/office/officeart/2005/8/layout/hierarchy2"/>
    <dgm:cxn modelId="{AD7AAD57-B8B6-4CF6-9FED-429F330F35C0}" type="presParOf" srcId="{E4E2D66D-559A-47D2-B0D0-0BCF1569CF7C}" destId="{04E6E6BA-E6E1-4D3A-9EEB-DCFB05B483C7}" srcOrd="0" destOrd="0" presId="urn:microsoft.com/office/officeart/2005/8/layout/hierarchy2"/>
    <dgm:cxn modelId="{99B22701-D888-4A3E-8AD3-CA25D3CBF66E}" type="presParOf" srcId="{696DDE8F-85A3-4F63-9515-CBCAD54A5776}" destId="{13048CEF-A196-4AC4-8C5D-319F7248C625}" srcOrd="5" destOrd="0" presId="urn:microsoft.com/office/officeart/2005/8/layout/hierarchy2"/>
    <dgm:cxn modelId="{67442D90-73AC-42D1-B005-7189B5F7C45C}" type="presParOf" srcId="{13048CEF-A196-4AC4-8C5D-319F7248C625}" destId="{50872FAC-F635-467D-8EE9-5D7E1F689FB5}" srcOrd="0" destOrd="0" presId="urn:microsoft.com/office/officeart/2005/8/layout/hierarchy2"/>
    <dgm:cxn modelId="{21E0E50B-833E-4FC6-89C2-B336AD343C4C}" type="presParOf" srcId="{13048CEF-A196-4AC4-8C5D-319F7248C625}" destId="{0892DAA6-AE10-483D-9576-CE02CD4D4605}" srcOrd="1" destOrd="0" presId="urn:microsoft.com/office/officeart/2005/8/layout/hierarchy2"/>
    <dgm:cxn modelId="{794E5469-7926-45EC-8781-05B86774060D}" type="presParOf" srcId="{0892DAA6-AE10-483D-9576-CE02CD4D4605}" destId="{91C4DB1A-D978-4FF0-B341-183E2EE808FD}" srcOrd="0" destOrd="0" presId="urn:microsoft.com/office/officeart/2005/8/layout/hierarchy2"/>
    <dgm:cxn modelId="{1BDC4DBB-B8D6-49AE-899C-345360A1B4F7}" type="presParOf" srcId="{91C4DB1A-D978-4FF0-B341-183E2EE808FD}" destId="{EED01D37-E71F-4E8C-82FB-40EB6CC414E7}" srcOrd="0" destOrd="0" presId="urn:microsoft.com/office/officeart/2005/8/layout/hierarchy2"/>
    <dgm:cxn modelId="{8EA60775-E495-4EDC-B191-518A693B2965}" type="presParOf" srcId="{0892DAA6-AE10-483D-9576-CE02CD4D4605}" destId="{5A448A04-658C-484F-8E44-2E9723C26A70}" srcOrd="1" destOrd="0" presId="urn:microsoft.com/office/officeart/2005/8/layout/hierarchy2"/>
    <dgm:cxn modelId="{C598B05B-F197-4B8D-BC22-CE7812FC2257}" type="presParOf" srcId="{5A448A04-658C-484F-8E44-2E9723C26A70}" destId="{A07DB840-BAF6-46EC-8849-19DC07E75592}" srcOrd="0" destOrd="0" presId="urn:microsoft.com/office/officeart/2005/8/layout/hierarchy2"/>
    <dgm:cxn modelId="{E72FB0CE-FE78-46ED-96D4-9D4D75D20507}" type="presParOf" srcId="{5A448A04-658C-484F-8E44-2E9723C26A70}" destId="{BAAE1FA8-D313-446E-947B-38F5DD122D65}" srcOrd="1" destOrd="0" presId="urn:microsoft.com/office/officeart/2005/8/layout/hierarchy2"/>
    <dgm:cxn modelId="{D29DA49C-9F7F-42A8-A3F9-C9D8D5DD1282}" type="presParOf" srcId="{696DDE8F-85A3-4F63-9515-CBCAD54A5776}" destId="{57A7584D-077B-4B97-9E5E-D592A4AF46E4}" srcOrd="6" destOrd="0" presId="urn:microsoft.com/office/officeart/2005/8/layout/hierarchy2"/>
    <dgm:cxn modelId="{DF1AC633-FFB6-4EBF-8C6D-DD4FA1A708E3}" type="presParOf" srcId="{57A7584D-077B-4B97-9E5E-D592A4AF46E4}" destId="{F6BB8235-50BE-44A0-8520-EA37C550CC3C}" srcOrd="0" destOrd="0" presId="urn:microsoft.com/office/officeart/2005/8/layout/hierarchy2"/>
    <dgm:cxn modelId="{80255D4D-DEDE-404B-A1C0-EB492DC0C9F5}" type="presParOf" srcId="{696DDE8F-85A3-4F63-9515-CBCAD54A5776}" destId="{6E7BCD7C-4B10-46FF-B8FF-CD712FC1AEA4}" srcOrd="7" destOrd="0" presId="urn:microsoft.com/office/officeart/2005/8/layout/hierarchy2"/>
    <dgm:cxn modelId="{9E0AAF06-4279-4CC4-861D-DACAEA196E64}" type="presParOf" srcId="{6E7BCD7C-4B10-46FF-B8FF-CD712FC1AEA4}" destId="{FC662113-B2F6-47F1-AD8E-3FE3438EBC9D}" srcOrd="0" destOrd="0" presId="urn:microsoft.com/office/officeart/2005/8/layout/hierarchy2"/>
    <dgm:cxn modelId="{F24330DF-D2D2-4396-8ADC-68AC497439FA}" type="presParOf" srcId="{6E7BCD7C-4B10-46FF-B8FF-CD712FC1AEA4}" destId="{F5265A04-43E2-44A8-BCF3-11438346B216}" srcOrd="1" destOrd="0" presId="urn:microsoft.com/office/officeart/2005/8/layout/hierarchy2"/>
    <dgm:cxn modelId="{7C69861D-3724-47A4-AE55-BCFBC0795E74}" type="presParOf" srcId="{F5265A04-43E2-44A8-BCF3-11438346B216}" destId="{02BA316D-F8C3-4901-BA8F-BAD7AE3E6C9B}" srcOrd="0" destOrd="0" presId="urn:microsoft.com/office/officeart/2005/8/layout/hierarchy2"/>
    <dgm:cxn modelId="{8B26374A-06B8-40CF-BE1B-75955D377FA2}" type="presParOf" srcId="{02BA316D-F8C3-4901-BA8F-BAD7AE3E6C9B}" destId="{89528599-57CD-4D59-9145-D91581D227E5}" srcOrd="0" destOrd="0" presId="urn:microsoft.com/office/officeart/2005/8/layout/hierarchy2"/>
    <dgm:cxn modelId="{222223D1-8F70-4E66-ACAF-7B2B4001DA69}" type="presParOf" srcId="{F5265A04-43E2-44A8-BCF3-11438346B216}" destId="{17A32B9B-2776-4901-9D23-EB4B345F8854}" srcOrd="1" destOrd="0" presId="urn:microsoft.com/office/officeart/2005/8/layout/hierarchy2"/>
    <dgm:cxn modelId="{E2ADFB19-3462-4502-A4C2-976C91E0F9DB}" type="presParOf" srcId="{17A32B9B-2776-4901-9D23-EB4B345F8854}" destId="{021397FF-02F4-4397-A484-6B06E78A9ABF}" srcOrd="0" destOrd="0" presId="urn:microsoft.com/office/officeart/2005/8/layout/hierarchy2"/>
    <dgm:cxn modelId="{E618564A-2E02-4E19-B424-7A48B3D1F094}" type="presParOf" srcId="{17A32B9B-2776-4901-9D23-EB4B345F8854}" destId="{D67FB461-2E21-43E0-B5F8-9665E0358E6E}" srcOrd="1" destOrd="0" presId="urn:microsoft.com/office/officeart/2005/8/layout/hierarchy2"/>
    <dgm:cxn modelId="{EC32E30E-C8D8-4BE4-BEC9-311565FF507F}" type="presParOf" srcId="{F5265A04-43E2-44A8-BCF3-11438346B216}" destId="{5A8750DC-895F-4283-8724-743169B61737}" srcOrd="2" destOrd="0" presId="urn:microsoft.com/office/officeart/2005/8/layout/hierarchy2"/>
    <dgm:cxn modelId="{232B73A9-BD91-4E2B-96A0-6239D214D674}" type="presParOf" srcId="{5A8750DC-895F-4283-8724-743169B61737}" destId="{46179629-19F7-4817-A789-4051F7268F03}" srcOrd="0" destOrd="0" presId="urn:microsoft.com/office/officeart/2005/8/layout/hierarchy2"/>
    <dgm:cxn modelId="{78673022-A615-4E11-ACDF-731B3FF800C6}" type="presParOf" srcId="{F5265A04-43E2-44A8-BCF3-11438346B216}" destId="{B2B07999-A58B-4389-9A97-EF71EDA91375}" srcOrd="3" destOrd="0" presId="urn:microsoft.com/office/officeart/2005/8/layout/hierarchy2"/>
    <dgm:cxn modelId="{A0255B6B-2EA6-4B28-B7A9-F0322A034CCC}" type="presParOf" srcId="{B2B07999-A58B-4389-9A97-EF71EDA91375}" destId="{BAF233AC-72FD-4CC5-8EA7-238532BE33CB}" srcOrd="0" destOrd="0" presId="urn:microsoft.com/office/officeart/2005/8/layout/hierarchy2"/>
    <dgm:cxn modelId="{A5C1EE85-1B47-42A0-9F0C-B813CFD2825F}" type="presParOf" srcId="{B2B07999-A58B-4389-9A97-EF71EDA91375}" destId="{B9740F3B-FC71-4940-B4BE-15E72FC15D80}" srcOrd="1" destOrd="0" presId="urn:microsoft.com/office/officeart/2005/8/layout/hierarchy2"/>
    <dgm:cxn modelId="{6CB48B47-B6FF-448B-AAB2-C0044E7AFB4C}" type="presParOf" srcId="{F5265A04-43E2-44A8-BCF3-11438346B216}" destId="{C865E64E-B943-4A00-9FB6-6CA1EFD33C59}" srcOrd="4" destOrd="0" presId="urn:microsoft.com/office/officeart/2005/8/layout/hierarchy2"/>
    <dgm:cxn modelId="{ABB6B611-32FB-4529-9944-D2CEDF2D1C12}" type="presParOf" srcId="{C865E64E-B943-4A00-9FB6-6CA1EFD33C59}" destId="{60988A03-F6D7-4E7A-B0DD-9A0634F847F7}" srcOrd="0" destOrd="0" presId="urn:microsoft.com/office/officeart/2005/8/layout/hierarchy2"/>
    <dgm:cxn modelId="{CD67B293-7733-4823-923B-DBF8D55E2D23}" type="presParOf" srcId="{F5265A04-43E2-44A8-BCF3-11438346B216}" destId="{4A7EA892-CDFC-44BB-9E93-8B08C0BE05C4}" srcOrd="5" destOrd="0" presId="urn:microsoft.com/office/officeart/2005/8/layout/hierarchy2"/>
    <dgm:cxn modelId="{A6798C4F-D2F3-4837-8964-880E4C1F2710}" type="presParOf" srcId="{4A7EA892-CDFC-44BB-9E93-8B08C0BE05C4}" destId="{ADBAD0EC-8433-4BC8-85BF-0B7412AADD0F}" srcOrd="0" destOrd="0" presId="urn:microsoft.com/office/officeart/2005/8/layout/hierarchy2"/>
    <dgm:cxn modelId="{2B1AE25A-1A81-42C0-9987-1163A6AD2ACF}" type="presParOf" srcId="{4A7EA892-CDFC-44BB-9E93-8B08C0BE05C4}" destId="{219B856F-71F2-4101-810D-D78C2B6BC5FA}" srcOrd="1" destOrd="0" presId="urn:microsoft.com/office/officeart/2005/8/layout/hierarchy2"/>
    <dgm:cxn modelId="{9760FEA8-97DD-4D08-9702-48F5D8A54D1E}" type="presParOf" srcId="{696DDE8F-85A3-4F63-9515-CBCAD54A5776}" destId="{59FF91A6-D3A8-41CF-AD34-13C798D31B75}" srcOrd="8" destOrd="0" presId="urn:microsoft.com/office/officeart/2005/8/layout/hierarchy2"/>
    <dgm:cxn modelId="{710E990F-303F-4B1C-99CE-13C912855F2C}" type="presParOf" srcId="{59FF91A6-D3A8-41CF-AD34-13C798D31B75}" destId="{3946BD50-D21A-4D86-ACC7-FDF5B5558678}" srcOrd="0" destOrd="0" presId="urn:microsoft.com/office/officeart/2005/8/layout/hierarchy2"/>
    <dgm:cxn modelId="{4137ABB9-BC3F-429C-B285-85AB4DA46233}" type="presParOf" srcId="{696DDE8F-85A3-4F63-9515-CBCAD54A5776}" destId="{AC1466C1-10FB-413E-BE16-CDFEC20860C5}" srcOrd="9" destOrd="0" presId="urn:microsoft.com/office/officeart/2005/8/layout/hierarchy2"/>
    <dgm:cxn modelId="{AF57995D-AC63-40E9-BE36-0404E986CD4C}" type="presParOf" srcId="{AC1466C1-10FB-413E-BE16-CDFEC20860C5}" destId="{13E3B01A-DF8B-48EE-9F87-3EF99DD5B7C2}" srcOrd="0" destOrd="0" presId="urn:microsoft.com/office/officeart/2005/8/layout/hierarchy2"/>
    <dgm:cxn modelId="{4DF2DEC9-572F-45D8-8997-65C70B0465CD}" type="presParOf" srcId="{AC1466C1-10FB-413E-BE16-CDFEC20860C5}" destId="{851EF0B4-AED6-4210-AD12-61456059AC88}" srcOrd="1" destOrd="0" presId="urn:microsoft.com/office/officeart/2005/8/layout/hierarchy2"/>
    <dgm:cxn modelId="{15CD2840-0239-42A2-A25B-3DD8BB29C1AF}" type="presParOf" srcId="{851EF0B4-AED6-4210-AD12-61456059AC88}" destId="{4C1924FD-6E1E-4D74-A12E-AE50AF2D90BB}" srcOrd="0" destOrd="0" presId="urn:microsoft.com/office/officeart/2005/8/layout/hierarchy2"/>
    <dgm:cxn modelId="{927EB18C-5627-4EF5-80A6-C797AE96C6D6}" type="presParOf" srcId="{4C1924FD-6E1E-4D74-A12E-AE50AF2D90BB}" destId="{54C9D00F-A75A-49CA-B91D-4F014ADB52C2}" srcOrd="0" destOrd="0" presId="urn:microsoft.com/office/officeart/2005/8/layout/hierarchy2"/>
    <dgm:cxn modelId="{9E1A5537-F215-4734-A54B-FE71E6958070}" type="presParOf" srcId="{851EF0B4-AED6-4210-AD12-61456059AC88}" destId="{BCC7BBF1-7D17-46ED-A1B6-B8377A4C7D11}" srcOrd="1" destOrd="0" presId="urn:microsoft.com/office/officeart/2005/8/layout/hierarchy2"/>
    <dgm:cxn modelId="{92942C04-0FBE-41E2-84FD-53EEEA308430}" type="presParOf" srcId="{BCC7BBF1-7D17-46ED-A1B6-B8377A4C7D11}" destId="{C4F8DFA3-4224-4AA8-ABD1-C27B1C6B71D3}" srcOrd="0" destOrd="0" presId="urn:microsoft.com/office/officeart/2005/8/layout/hierarchy2"/>
    <dgm:cxn modelId="{015AFA98-C413-461A-AE09-A682B909E91B}" type="presParOf" srcId="{BCC7BBF1-7D17-46ED-A1B6-B8377A4C7D11}" destId="{99BEECCB-9970-44D8-8BDB-78711D324EC2}" srcOrd="1" destOrd="0" presId="urn:microsoft.com/office/officeart/2005/8/layout/hierarchy2"/>
    <dgm:cxn modelId="{98DB7DB1-9AA4-43DE-AC77-0BFFDBF0F36C}" type="presParOf" srcId="{851EF0B4-AED6-4210-AD12-61456059AC88}" destId="{50A92B8D-5A26-494A-A108-4282C9D07C10}" srcOrd="2" destOrd="0" presId="urn:microsoft.com/office/officeart/2005/8/layout/hierarchy2"/>
    <dgm:cxn modelId="{C2AE08C0-F419-4112-8C52-261657091B0D}" type="presParOf" srcId="{50A92B8D-5A26-494A-A108-4282C9D07C10}" destId="{97C0B3E7-F60A-4439-8CC5-CA8523AE3CE5}" srcOrd="0" destOrd="0" presId="urn:microsoft.com/office/officeart/2005/8/layout/hierarchy2"/>
    <dgm:cxn modelId="{E7FAEFAE-7B1A-4B77-BB52-84908F7DC743}" type="presParOf" srcId="{851EF0B4-AED6-4210-AD12-61456059AC88}" destId="{57686475-F806-4FBF-9330-F2CBD5595EB4}" srcOrd="3" destOrd="0" presId="urn:microsoft.com/office/officeart/2005/8/layout/hierarchy2"/>
    <dgm:cxn modelId="{0D5E33B4-EDD6-491B-A5A5-BD2E4EE6818E}" type="presParOf" srcId="{57686475-F806-4FBF-9330-F2CBD5595EB4}" destId="{09479F4E-4A6E-44EC-8956-2EE2D479FD88}" srcOrd="0" destOrd="0" presId="urn:microsoft.com/office/officeart/2005/8/layout/hierarchy2"/>
    <dgm:cxn modelId="{0A5E6925-FDF3-4616-BB14-6F8F5A57CBE2}" type="presParOf" srcId="{57686475-F806-4FBF-9330-F2CBD5595EB4}" destId="{40C53FC8-B535-4AC3-9EF9-08530301F1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1D63B-EB2A-4156-8177-9022813C01C7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0F3F3457-8BC1-4493-8040-1E3546F49F3D}">
      <dgm:prSet phldrT="[Texto]" custT="1"/>
      <dgm:spPr/>
      <dgm:t>
        <a:bodyPr/>
        <a:lstStyle/>
        <a:p>
          <a:pPr algn="l"/>
          <a:r>
            <a:rPr lang="es-E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Metodología</a:t>
          </a:r>
        </a:p>
        <a:p>
          <a:pPr algn="ctr"/>
          <a:r>
            <a:rPr lang="es-E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Investigación descriptiva</a:t>
          </a:r>
        </a:p>
      </dgm:t>
    </dgm:pt>
    <dgm:pt modelId="{15098E21-AC20-4CF5-8B67-3A0CF3818A25}" type="parTrans" cxnId="{F0B1B6A9-5C06-4B66-8647-A1FAFB0A758F}">
      <dgm:prSet/>
      <dgm:spPr/>
      <dgm:t>
        <a:bodyPr/>
        <a:lstStyle/>
        <a:p>
          <a:endParaRPr lang="es-ES"/>
        </a:p>
      </dgm:t>
    </dgm:pt>
    <dgm:pt modelId="{6FF2E478-7A32-4D94-980D-4DF21C95ED7C}" type="sibTrans" cxnId="{F0B1B6A9-5C06-4B66-8647-A1FAFB0A758F}">
      <dgm:prSet/>
      <dgm:spPr/>
      <dgm:t>
        <a:bodyPr/>
        <a:lstStyle/>
        <a:p>
          <a:endParaRPr lang="es-ES"/>
        </a:p>
      </dgm:t>
    </dgm:pt>
    <dgm:pt modelId="{130F1109-7F17-411D-ADA4-49385ECD2313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Técnica de </a:t>
          </a:r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Investigación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Encuesta: Conocer y determinar si existen falencias de la promoción turística a través de la actividad del Ferrocarril.</a:t>
          </a:r>
        </a:p>
        <a:p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Técnica de muestreo</a:t>
          </a:r>
        </a:p>
        <a:p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Muestreo Probabilístico Estratificado: Cubrir el universo de estudio, ampliar la exactitud y determinar el error de estimación.</a:t>
          </a:r>
        </a:p>
        <a:p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0755B-53DA-43AC-AECE-6D72348B90A0}" type="parTrans" cxnId="{2B75AC9E-C145-4F09-A851-826F7BDA74BA}">
      <dgm:prSet/>
      <dgm:spPr/>
      <dgm:t>
        <a:bodyPr/>
        <a:lstStyle/>
        <a:p>
          <a:endParaRPr lang="es-ES"/>
        </a:p>
      </dgm:t>
    </dgm:pt>
    <dgm:pt modelId="{6E158539-2780-44BF-8430-E5408E2D6AF8}" type="sibTrans" cxnId="{2B75AC9E-C145-4F09-A851-826F7BDA74BA}">
      <dgm:prSet/>
      <dgm:spPr/>
      <dgm:t>
        <a:bodyPr/>
        <a:lstStyle/>
        <a:p>
          <a:endParaRPr lang="es-ES"/>
        </a:p>
      </dgm:t>
    </dgm:pt>
    <dgm:pt modelId="{41312E25-5EAA-4771-953D-BECC0A52D04C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</a:p>
        <a:p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Universo: R</a:t>
          </a:r>
          <a:r>
            <a:rPr lang="es-ES_tradnl" sz="1200" dirty="0">
              <a:latin typeface="Arial" panose="020B0604020202020204" pitchFamily="34" charset="0"/>
              <a:cs typeface="Arial" panose="020B0604020202020204" pitchFamily="34" charset="0"/>
            </a:rPr>
            <a:t>egistros existentes en el Ministerio de Turismo Zonal No.3</a:t>
          </a:r>
          <a:r>
            <a:rPr lang="es-ES_tradnl" sz="1200" dirty="0" smtClean="0">
              <a:latin typeface="Arial" panose="020B0604020202020204" pitchFamily="34" charset="0"/>
              <a:cs typeface="Arial" panose="020B0604020202020204" pitchFamily="34" charset="0"/>
            </a:rPr>
            <a:t>;   </a:t>
          </a:r>
          <a:r>
            <a:rPr lang="es-ES_tradnl" sz="1200" dirty="0">
              <a:latin typeface="Arial" panose="020B0604020202020204" pitchFamily="34" charset="0"/>
              <a:cs typeface="Arial" panose="020B0604020202020204" pitchFamily="34" charset="0"/>
            </a:rPr>
            <a:t>628 </a:t>
          </a:r>
          <a:r>
            <a:rPr lang="es-ES_tradnl" sz="1200" dirty="0" smtClean="0">
              <a:latin typeface="Arial" panose="020B0604020202020204" pitchFamily="34" charset="0"/>
              <a:cs typeface="Arial" panose="020B0604020202020204" pitchFamily="34" charset="0"/>
            </a:rPr>
            <a:t>Actividades Económicas.</a:t>
          </a:r>
        </a:p>
        <a:p>
          <a:endParaRPr lang="es-ES_tradnl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Margen de confiabilidad: 95% 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Error de estimación: 5%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P= Población a favor 50%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Q= Población en contra 50%</a:t>
          </a:r>
        </a:p>
        <a:p>
          <a:endParaRPr lang="es-MX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Muestra</a:t>
          </a:r>
        </a:p>
        <a:p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0" dirty="0">
              <a:latin typeface="Arial" panose="020B0604020202020204" pitchFamily="34" charset="0"/>
              <a:cs typeface="Arial" panose="020B0604020202020204" pitchFamily="34" charset="0"/>
            </a:rPr>
            <a:t>Encuesta a</a:t>
          </a: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 238 personas</a:t>
          </a:r>
          <a:endParaRPr lang="es-ES_tradnl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BF1A1-7751-4313-9DC7-077927C9B070}" type="parTrans" cxnId="{B5265AE5-18E3-4FA5-90FC-8626323D274E}">
      <dgm:prSet/>
      <dgm:spPr/>
      <dgm:t>
        <a:bodyPr/>
        <a:lstStyle/>
        <a:p>
          <a:endParaRPr lang="es-ES"/>
        </a:p>
      </dgm:t>
    </dgm:pt>
    <dgm:pt modelId="{14013220-BB43-4ED6-BCD3-FD5E94BF8502}" type="sibTrans" cxnId="{B5265AE5-18E3-4FA5-90FC-8626323D274E}">
      <dgm:prSet/>
      <dgm:spPr/>
      <dgm:t>
        <a:bodyPr/>
        <a:lstStyle/>
        <a:p>
          <a:endParaRPr lang="es-ES"/>
        </a:p>
      </dgm:t>
    </dgm:pt>
    <dgm:pt modelId="{3568C58F-86B7-44A8-9ED6-AAC1E4BB8DB7}" type="pres">
      <dgm:prSet presAssocID="{1361D63B-EB2A-4156-8177-9022813C01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59970DC-ECDA-49E2-9AC0-774AFB6A9994}" type="pres">
      <dgm:prSet presAssocID="{0F3F3457-8BC1-4493-8040-1E3546F49F3D}" presName="thickLine" presStyleLbl="alignNode1" presStyleIdx="0" presStyleCnt="1"/>
      <dgm:spPr/>
      <dgm:t>
        <a:bodyPr/>
        <a:lstStyle/>
        <a:p>
          <a:endParaRPr lang="es-ES"/>
        </a:p>
      </dgm:t>
    </dgm:pt>
    <dgm:pt modelId="{229289E7-56C1-440A-8AE1-1C7CD1CA7885}" type="pres">
      <dgm:prSet presAssocID="{0F3F3457-8BC1-4493-8040-1E3546F49F3D}" presName="horz1" presStyleCnt="0"/>
      <dgm:spPr/>
      <dgm:t>
        <a:bodyPr/>
        <a:lstStyle/>
        <a:p>
          <a:endParaRPr lang="es-ES"/>
        </a:p>
      </dgm:t>
    </dgm:pt>
    <dgm:pt modelId="{2011A169-AA32-4888-AEF3-F7777B6791B2}" type="pres">
      <dgm:prSet presAssocID="{0F3F3457-8BC1-4493-8040-1E3546F49F3D}" presName="tx1" presStyleLbl="revTx" presStyleIdx="0" presStyleCnt="3"/>
      <dgm:spPr/>
      <dgm:t>
        <a:bodyPr/>
        <a:lstStyle/>
        <a:p>
          <a:endParaRPr lang="es-ES"/>
        </a:p>
      </dgm:t>
    </dgm:pt>
    <dgm:pt modelId="{C60CED84-6860-4D64-A3BA-E71E4D773066}" type="pres">
      <dgm:prSet presAssocID="{0F3F3457-8BC1-4493-8040-1E3546F49F3D}" presName="vert1" presStyleCnt="0"/>
      <dgm:spPr/>
      <dgm:t>
        <a:bodyPr/>
        <a:lstStyle/>
        <a:p>
          <a:endParaRPr lang="es-ES"/>
        </a:p>
      </dgm:t>
    </dgm:pt>
    <dgm:pt modelId="{4164A74C-BBA1-4CA8-B6AD-D4AE2B952A58}" type="pres">
      <dgm:prSet presAssocID="{130F1109-7F17-411D-ADA4-49385ECD2313}" presName="vertSpace2a" presStyleCnt="0"/>
      <dgm:spPr/>
      <dgm:t>
        <a:bodyPr/>
        <a:lstStyle/>
        <a:p>
          <a:endParaRPr lang="es-ES"/>
        </a:p>
      </dgm:t>
    </dgm:pt>
    <dgm:pt modelId="{91408924-493D-4920-9DEE-97D932C7AC2E}" type="pres">
      <dgm:prSet presAssocID="{130F1109-7F17-411D-ADA4-49385ECD2313}" presName="horz2" presStyleCnt="0"/>
      <dgm:spPr/>
      <dgm:t>
        <a:bodyPr/>
        <a:lstStyle/>
        <a:p>
          <a:endParaRPr lang="es-ES"/>
        </a:p>
      </dgm:t>
    </dgm:pt>
    <dgm:pt modelId="{63A26E49-BD9D-41B3-856F-069F95202946}" type="pres">
      <dgm:prSet presAssocID="{130F1109-7F17-411D-ADA4-49385ECD2313}" presName="horzSpace2" presStyleCnt="0"/>
      <dgm:spPr/>
      <dgm:t>
        <a:bodyPr/>
        <a:lstStyle/>
        <a:p>
          <a:endParaRPr lang="es-ES"/>
        </a:p>
      </dgm:t>
    </dgm:pt>
    <dgm:pt modelId="{01C6E623-5F04-4DDD-A2F1-4EC6A188C5D4}" type="pres">
      <dgm:prSet presAssocID="{130F1109-7F17-411D-ADA4-49385ECD2313}" presName="tx2" presStyleLbl="revTx" presStyleIdx="1" presStyleCnt="3" custScaleY="57559" custLinFactNeighborX="152" custLinFactNeighborY="8037"/>
      <dgm:spPr/>
      <dgm:t>
        <a:bodyPr/>
        <a:lstStyle/>
        <a:p>
          <a:endParaRPr lang="es-ES"/>
        </a:p>
      </dgm:t>
    </dgm:pt>
    <dgm:pt modelId="{1E74F43E-1E99-46FE-9242-B1194D9F626B}" type="pres">
      <dgm:prSet presAssocID="{130F1109-7F17-411D-ADA4-49385ECD2313}" presName="vert2" presStyleCnt="0"/>
      <dgm:spPr/>
      <dgm:t>
        <a:bodyPr/>
        <a:lstStyle/>
        <a:p>
          <a:endParaRPr lang="es-ES"/>
        </a:p>
      </dgm:t>
    </dgm:pt>
    <dgm:pt modelId="{C5CDE24A-F999-4985-A58B-8CA77B41DA78}" type="pres">
      <dgm:prSet presAssocID="{130F1109-7F17-411D-ADA4-49385ECD2313}" presName="thinLine2b" presStyleLbl="callout" presStyleIdx="0" presStyleCnt="2" custLinFactY="900000" custLinFactNeighborX="-738" custLinFactNeighborY="992448"/>
      <dgm:spPr/>
      <dgm:t>
        <a:bodyPr/>
        <a:lstStyle/>
        <a:p>
          <a:endParaRPr lang="es-ES"/>
        </a:p>
      </dgm:t>
    </dgm:pt>
    <dgm:pt modelId="{A705835A-5AF4-4F2B-AF03-65E76CABCA82}" type="pres">
      <dgm:prSet presAssocID="{130F1109-7F17-411D-ADA4-49385ECD2313}" presName="vertSpace2b" presStyleCnt="0"/>
      <dgm:spPr/>
      <dgm:t>
        <a:bodyPr/>
        <a:lstStyle/>
        <a:p>
          <a:endParaRPr lang="es-ES"/>
        </a:p>
      </dgm:t>
    </dgm:pt>
    <dgm:pt modelId="{1140216B-51E0-4573-92DA-4E39466BD344}" type="pres">
      <dgm:prSet presAssocID="{41312E25-5EAA-4771-953D-BECC0A52D04C}" presName="horz2" presStyleCnt="0"/>
      <dgm:spPr/>
      <dgm:t>
        <a:bodyPr/>
        <a:lstStyle/>
        <a:p>
          <a:endParaRPr lang="es-ES"/>
        </a:p>
      </dgm:t>
    </dgm:pt>
    <dgm:pt modelId="{D20D4995-37EB-4FEA-A51D-DABDB0FC233C}" type="pres">
      <dgm:prSet presAssocID="{41312E25-5EAA-4771-953D-BECC0A52D04C}" presName="horzSpace2" presStyleCnt="0"/>
      <dgm:spPr/>
      <dgm:t>
        <a:bodyPr/>
        <a:lstStyle/>
        <a:p>
          <a:endParaRPr lang="es-ES"/>
        </a:p>
      </dgm:t>
    </dgm:pt>
    <dgm:pt modelId="{328DF5AE-B58F-4732-88CA-A1BA8D5E7B09}" type="pres">
      <dgm:prSet presAssocID="{41312E25-5EAA-4771-953D-BECC0A52D04C}" presName="tx2" presStyleLbl="revTx" presStyleIdx="2" presStyleCnt="3" custScaleY="91739" custLinFactNeighborX="-152" custLinFactNeighborY="3255"/>
      <dgm:spPr/>
      <dgm:t>
        <a:bodyPr/>
        <a:lstStyle/>
        <a:p>
          <a:endParaRPr lang="es-ES"/>
        </a:p>
      </dgm:t>
    </dgm:pt>
    <dgm:pt modelId="{2DF1AD1B-FEA2-4A67-9D5B-412033EA8F36}" type="pres">
      <dgm:prSet presAssocID="{41312E25-5EAA-4771-953D-BECC0A52D04C}" presName="vert2" presStyleCnt="0"/>
      <dgm:spPr/>
      <dgm:t>
        <a:bodyPr/>
        <a:lstStyle/>
        <a:p>
          <a:endParaRPr lang="es-ES"/>
        </a:p>
      </dgm:t>
    </dgm:pt>
    <dgm:pt modelId="{1E3DA02F-96C4-4A6C-990E-503FD8B45F36}" type="pres">
      <dgm:prSet presAssocID="{41312E25-5EAA-4771-953D-BECC0A52D04C}" presName="thinLine2b" presStyleLbl="callout" presStyleIdx="1" presStyleCnt="2" custLinFactY="-2518089" custLinFactNeighborX="145" custLinFactNeighborY="-2600000"/>
      <dgm:spPr/>
      <dgm:t>
        <a:bodyPr/>
        <a:lstStyle/>
        <a:p>
          <a:endParaRPr lang="es-ES"/>
        </a:p>
      </dgm:t>
    </dgm:pt>
    <dgm:pt modelId="{83263E81-98C9-4BA8-953A-6BB26AC3B5DB}" type="pres">
      <dgm:prSet presAssocID="{41312E25-5EAA-4771-953D-BECC0A52D04C}" presName="vertSpace2b" presStyleCnt="0"/>
      <dgm:spPr/>
      <dgm:t>
        <a:bodyPr/>
        <a:lstStyle/>
        <a:p>
          <a:endParaRPr lang="es-ES"/>
        </a:p>
      </dgm:t>
    </dgm:pt>
  </dgm:ptLst>
  <dgm:cxnLst>
    <dgm:cxn modelId="{B5265AE5-18E3-4FA5-90FC-8626323D274E}" srcId="{0F3F3457-8BC1-4493-8040-1E3546F49F3D}" destId="{41312E25-5EAA-4771-953D-BECC0A52D04C}" srcOrd="1" destOrd="0" parTransId="{D15BF1A1-7751-4313-9DC7-077927C9B070}" sibTransId="{14013220-BB43-4ED6-BCD3-FD5E94BF8502}"/>
    <dgm:cxn modelId="{25F1A3B1-8ABA-4803-94EE-7F7FDC6B1594}" type="presOf" srcId="{1361D63B-EB2A-4156-8177-9022813C01C7}" destId="{3568C58F-86B7-44A8-9ED6-AAC1E4BB8DB7}" srcOrd="0" destOrd="0" presId="urn:microsoft.com/office/officeart/2008/layout/LinedList"/>
    <dgm:cxn modelId="{B70A3E33-A87C-4EBF-A9AA-2514E1147D2E}" type="presOf" srcId="{0F3F3457-8BC1-4493-8040-1E3546F49F3D}" destId="{2011A169-AA32-4888-AEF3-F7777B6791B2}" srcOrd="0" destOrd="0" presId="urn:microsoft.com/office/officeart/2008/layout/LinedList"/>
    <dgm:cxn modelId="{F0B1B6A9-5C06-4B66-8647-A1FAFB0A758F}" srcId="{1361D63B-EB2A-4156-8177-9022813C01C7}" destId="{0F3F3457-8BC1-4493-8040-1E3546F49F3D}" srcOrd="0" destOrd="0" parTransId="{15098E21-AC20-4CF5-8B67-3A0CF3818A25}" sibTransId="{6FF2E478-7A32-4D94-980D-4DF21C95ED7C}"/>
    <dgm:cxn modelId="{F2304C3B-03B9-4D99-A837-15744022424B}" type="presOf" srcId="{41312E25-5EAA-4771-953D-BECC0A52D04C}" destId="{328DF5AE-B58F-4732-88CA-A1BA8D5E7B09}" srcOrd="0" destOrd="0" presId="urn:microsoft.com/office/officeart/2008/layout/LinedList"/>
    <dgm:cxn modelId="{4D88A2CC-DED9-4A77-A37B-99451BB6647C}" type="presOf" srcId="{130F1109-7F17-411D-ADA4-49385ECD2313}" destId="{01C6E623-5F04-4DDD-A2F1-4EC6A188C5D4}" srcOrd="0" destOrd="0" presId="urn:microsoft.com/office/officeart/2008/layout/LinedList"/>
    <dgm:cxn modelId="{2B75AC9E-C145-4F09-A851-826F7BDA74BA}" srcId="{0F3F3457-8BC1-4493-8040-1E3546F49F3D}" destId="{130F1109-7F17-411D-ADA4-49385ECD2313}" srcOrd="0" destOrd="0" parTransId="{10A0755B-53DA-43AC-AECE-6D72348B90A0}" sibTransId="{6E158539-2780-44BF-8430-E5408E2D6AF8}"/>
    <dgm:cxn modelId="{0E566730-080F-4BE5-BB31-87FFB5EE857C}" type="presParOf" srcId="{3568C58F-86B7-44A8-9ED6-AAC1E4BB8DB7}" destId="{059970DC-ECDA-49E2-9AC0-774AFB6A9994}" srcOrd="0" destOrd="0" presId="urn:microsoft.com/office/officeart/2008/layout/LinedList"/>
    <dgm:cxn modelId="{98F52834-B2F9-4492-AE8D-4E88DF1671DB}" type="presParOf" srcId="{3568C58F-86B7-44A8-9ED6-AAC1E4BB8DB7}" destId="{229289E7-56C1-440A-8AE1-1C7CD1CA7885}" srcOrd="1" destOrd="0" presId="urn:microsoft.com/office/officeart/2008/layout/LinedList"/>
    <dgm:cxn modelId="{3B34948A-7688-492D-9240-2E12B36E22A8}" type="presParOf" srcId="{229289E7-56C1-440A-8AE1-1C7CD1CA7885}" destId="{2011A169-AA32-4888-AEF3-F7777B6791B2}" srcOrd="0" destOrd="0" presId="urn:microsoft.com/office/officeart/2008/layout/LinedList"/>
    <dgm:cxn modelId="{9C1479A4-2914-46D7-9D1A-16174A7C092F}" type="presParOf" srcId="{229289E7-56C1-440A-8AE1-1C7CD1CA7885}" destId="{C60CED84-6860-4D64-A3BA-E71E4D773066}" srcOrd="1" destOrd="0" presId="urn:microsoft.com/office/officeart/2008/layout/LinedList"/>
    <dgm:cxn modelId="{DD56D232-7D64-4FB3-8979-16108B9544E1}" type="presParOf" srcId="{C60CED84-6860-4D64-A3BA-E71E4D773066}" destId="{4164A74C-BBA1-4CA8-B6AD-D4AE2B952A58}" srcOrd="0" destOrd="0" presId="urn:microsoft.com/office/officeart/2008/layout/LinedList"/>
    <dgm:cxn modelId="{00368129-59BD-4918-8F75-16B71FEA4B15}" type="presParOf" srcId="{C60CED84-6860-4D64-A3BA-E71E4D773066}" destId="{91408924-493D-4920-9DEE-97D932C7AC2E}" srcOrd="1" destOrd="0" presId="urn:microsoft.com/office/officeart/2008/layout/LinedList"/>
    <dgm:cxn modelId="{6BBA7ECF-757D-4302-8AA0-9FD050298AB8}" type="presParOf" srcId="{91408924-493D-4920-9DEE-97D932C7AC2E}" destId="{63A26E49-BD9D-41B3-856F-069F95202946}" srcOrd="0" destOrd="0" presId="urn:microsoft.com/office/officeart/2008/layout/LinedList"/>
    <dgm:cxn modelId="{CD46CB9A-D23A-4AC5-B08D-F088029B2764}" type="presParOf" srcId="{91408924-493D-4920-9DEE-97D932C7AC2E}" destId="{01C6E623-5F04-4DDD-A2F1-4EC6A188C5D4}" srcOrd="1" destOrd="0" presId="urn:microsoft.com/office/officeart/2008/layout/LinedList"/>
    <dgm:cxn modelId="{82CD18E1-05BC-4EAD-A5F2-08054CC05830}" type="presParOf" srcId="{91408924-493D-4920-9DEE-97D932C7AC2E}" destId="{1E74F43E-1E99-46FE-9242-B1194D9F626B}" srcOrd="2" destOrd="0" presId="urn:microsoft.com/office/officeart/2008/layout/LinedList"/>
    <dgm:cxn modelId="{00967FE7-B6AE-437B-BE0F-932B9EAA884A}" type="presParOf" srcId="{C60CED84-6860-4D64-A3BA-E71E4D773066}" destId="{C5CDE24A-F999-4985-A58B-8CA77B41DA78}" srcOrd="2" destOrd="0" presId="urn:microsoft.com/office/officeart/2008/layout/LinedList"/>
    <dgm:cxn modelId="{C8ADD817-34C3-430F-8D99-63E68B52541F}" type="presParOf" srcId="{C60CED84-6860-4D64-A3BA-E71E4D773066}" destId="{A705835A-5AF4-4F2B-AF03-65E76CABCA82}" srcOrd="3" destOrd="0" presId="urn:microsoft.com/office/officeart/2008/layout/LinedList"/>
    <dgm:cxn modelId="{B81EE825-B604-4C03-AC57-21EFA002E75D}" type="presParOf" srcId="{C60CED84-6860-4D64-A3BA-E71E4D773066}" destId="{1140216B-51E0-4573-92DA-4E39466BD344}" srcOrd="4" destOrd="0" presId="urn:microsoft.com/office/officeart/2008/layout/LinedList"/>
    <dgm:cxn modelId="{262A30D3-7DFF-4E22-BF98-CA3555E6E3E3}" type="presParOf" srcId="{1140216B-51E0-4573-92DA-4E39466BD344}" destId="{D20D4995-37EB-4FEA-A51D-DABDB0FC233C}" srcOrd="0" destOrd="0" presId="urn:microsoft.com/office/officeart/2008/layout/LinedList"/>
    <dgm:cxn modelId="{03BA0D7E-0206-4C15-904E-911D5FEDAB92}" type="presParOf" srcId="{1140216B-51E0-4573-92DA-4E39466BD344}" destId="{328DF5AE-B58F-4732-88CA-A1BA8D5E7B09}" srcOrd="1" destOrd="0" presId="urn:microsoft.com/office/officeart/2008/layout/LinedList"/>
    <dgm:cxn modelId="{FCA5FFD4-E705-4C93-93E2-99719C47D09D}" type="presParOf" srcId="{1140216B-51E0-4573-92DA-4E39466BD344}" destId="{2DF1AD1B-FEA2-4A67-9D5B-412033EA8F36}" srcOrd="2" destOrd="0" presId="urn:microsoft.com/office/officeart/2008/layout/LinedList"/>
    <dgm:cxn modelId="{1552B8B2-1AFC-4993-8CB0-629EB2C32351}" type="presParOf" srcId="{C60CED84-6860-4D64-A3BA-E71E4D773066}" destId="{1E3DA02F-96C4-4A6C-990E-503FD8B45F36}" srcOrd="5" destOrd="0" presId="urn:microsoft.com/office/officeart/2008/layout/LinedList"/>
    <dgm:cxn modelId="{25D638D1-7192-48BA-981D-49C7744E46A7}" type="presParOf" srcId="{C60CED84-6860-4D64-A3BA-E71E4D773066}" destId="{83263E81-98C9-4BA8-953A-6BB26AC3B5D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C0B41-D0FA-4A23-B4D5-9EE56324143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2F58A2-198D-4478-B10D-F93320AAF002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FUNDAMENTACIÓN</a:t>
          </a:r>
          <a:endParaRPr lang="es-ES" sz="20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54C36-F8FF-4132-AEE9-F60481E13A61}" type="parTrans" cxnId="{E4349854-5293-4AE5-8196-5AE1375D01F2}">
      <dgm:prSet/>
      <dgm:spPr/>
      <dgm:t>
        <a:bodyPr/>
        <a:lstStyle/>
        <a:p>
          <a:endParaRPr lang="es-ES"/>
        </a:p>
      </dgm:t>
    </dgm:pt>
    <dgm:pt modelId="{C9C0DF08-DB4D-4913-BE20-B715C6B1FAF7}" type="sibTrans" cxnId="{E4349854-5293-4AE5-8196-5AE1375D01F2}">
      <dgm:prSet/>
      <dgm:spPr/>
      <dgm:t>
        <a:bodyPr/>
        <a:lstStyle/>
        <a:p>
          <a:endParaRPr lang="es-ES"/>
        </a:p>
      </dgm:t>
    </dgm:pt>
    <dgm:pt modelId="{A3DBFC7B-0E19-4BE1-AC9A-EE8E3A358F82}">
      <dgm:prSet phldrT="[Texto]" custT="1"/>
      <dgm:spPr/>
      <dgm:t>
        <a:bodyPr/>
        <a:lstStyle/>
        <a:p>
          <a:pPr algn="just"/>
          <a:r>
            <a:rPr lang="es-MX" sz="23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Educativa:</a:t>
          </a:r>
          <a:r>
            <a:rPr lang="es-MX" sz="2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Formación educativa a niños y jóvenes.</a:t>
          </a:r>
        </a:p>
        <a:p>
          <a:pPr algn="just"/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Mejorar el servicio y la información proporcionada.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666AA-57D3-45A0-8D02-4978BB570E42}" type="parTrans" cxnId="{0B2F60A6-0C05-4E84-BA79-9BF9F9A64D28}">
      <dgm:prSet/>
      <dgm:spPr/>
      <dgm:t>
        <a:bodyPr/>
        <a:lstStyle/>
        <a:p>
          <a:endParaRPr lang="es-ES"/>
        </a:p>
      </dgm:t>
    </dgm:pt>
    <dgm:pt modelId="{A7659A25-89EA-4F92-997B-9951F3C67D6E}" type="sibTrans" cxnId="{0B2F60A6-0C05-4E84-BA79-9BF9F9A64D28}">
      <dgm:prSet/>
      <dgm:spPr/>
      <dgm:t>
        <a:bodyPr/>
        <a:lstStyle/>
        <a:p>
          <a:endParaRPr lang="es-ES"/>
        </a:p>
      </dgm:t>
    </dgm:pt>
    <dgm:pt modelId="{A58F6BC5-CD83-4713-8164-D271C380D4F4}">
      <dgm:prSet phldrT="[Texto]" custT="1"/>
      <dgm:spPr/>
      <dgm:t>
        <a:bodyPr/>
        <a:lstStyle/>
        <a:p>
          <a:pPr algn="just"/>
          <a:r>
            <a:rPr lang="es-MX" sz="23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Social:</a:t>
          </a:r>
          <a:r>
            <a:rPr lang="es-MX" sz="2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Involucrar a los organismos de turismo y actividades económicas sobre la difusión de la información turística.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9591F-F737-47E8-8309-438AC1D33B75}" type="parTrans" cxnId="{5E095E76-97AD-412C-9CF1-0868DAA92553}">
      <dgm:prSet/>
      <dgm:spPr/>
      <dgm:t>
        <a:bodyPr/>
        <a:lstStyle/>
        <a:p>
          <a:endParaRPr lang="es-ES"/>
        </a:p>
      </dgm:t>
    </dgm:pt>
    <dgm:pt modelId="{98357CA2-96C2-4954-99BF-05C7FE9594ED}" type="sibTrans" cxnId="{5E095E76-97AD-412C-9CF1-0868DAA92553}">
      <dgm:prSet/>
      <dgm:spPr/>
      <dgm:t>
        <a:bodyPr/>
        <a:lstStyle/>
        <a:p>
          <a:endParaRPr lang="es-ES"/>
        </a:p>
      </dgm:t>
    </dgm:pt>
    <dgm:pt modelId="{C206263C-9CE2-4DD8-B668-3445943FF80F}">
      <dgm:prSet phldrT="[Texto]" custT="1"/>
      <dgm:spPr/>
      <dgm:t>
        <a:bodyPr/>
        <a:lstStyle/>
        <a:p>
          <a:pPr algn="just"/>
          <a:r>
            <a:rPr lang="es-MX" sz="23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Sustentabilidad:</a:t>
          </a:r>
          <a:r>
            <a:rPr lang="es-MX" sz="2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Generar conciencia ecológica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 través del aprovechamiento responsable de los recursos naturales y conservación de los recursos patrimoniales.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EA321-A222-4D5A-8C05-288289D3BB14}" type="parTrans" cxnId="{FA603C24-0D7E-4389-8EFC-36B12EF5B6A5}">
      <dgm:prSet/>
      <dgm:spPr/>
      <dgm:t>
        <a:bodyPr/>
        <a:lstStyle/>
        <a:p>
          <a:endParaRPr lang="es-ES"/>
        </a:p>
      </dgm:t>
    </dgm:pt>
    <dgm:pt modelId="{4C086D22-4D2E-4A31-96C4-27177D9AC56B}" type="sibTrans" cxnId="{FA603C24-0D7E-4389-8EFC-36B12EF5B6A5}">
      <dgm:prSet/>
      <dgm:spPr/>
      <dgm:t>
        <a:bodyPr/>
        <a:lstStyle/>
        <a:p>
          <a:endParaRPr lang="es-ES"/>
        </a:p>
      </dgm:t>
    </dgm:pt>
    <dgm:pt modelId="{3EF53531-4AD5-422B-8E71-C92ADC8EC4E8}">
      <dgm:prSet custT="1"/>
      <dgm:spPr/>
      <dgm:t>
        <a:bodyPr/>
        <a:lstStyle/>
        <a:p>
          <a:pPr algn="just"/>
          <a:r>
            <a:rPr lang="es-MX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Turística:</a:t>
          </a:r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Mantener el equilibrio entre el sector social, ambiental y económico.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6B46E-DBE7-462D-825C-F66F02C50AB2}" type="parTrans" cxnId="{45BFC063-C272-44F5-894D-C1BDE548D5B1}">
      <dgm:prSet/>
      <dgm:spPr/>
      <dgm:t>
        <a:bodyPr/>
        <a:lstStyle/>
        <a:p>
          <a:endParaRPr lang="es-ES"/>
        </a:p>
      </dgm:t>
    </dgm:pt>
    <dgm:pt modelId="{B9EE8CDE-DB02-4DA6-BBCF-C72273A2D185}" type="sibTrans" cxnId="{45BFC063-C272-44F5-894D-C1BDE548D5B1}">
      <dgm:prSet/>
      <dgm:spPr/>
      <dgm:t>
        <a:bodyPr/>
        <a:lstStyle/>
        <a:p>
          <a:endParaRPr lang="es-ES"/>
        </a:p>
      </dgm:t>
    </dgm:pt>
    <dgm:pt modelId="{8E25C711-DC41-4989-862A-43BF1479EF32}" type="pres">
      <dgm:prSet presAssocID="{77AC0B41-D0FA-4A23-B4D5-9EE5632414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BA56FB2-9A95-4259-B045-5F0BF765D0F0}" type="pres">
      <dgm:prSet presAssocID="{5B2F58A2-198D-4478-B10D-F93320AAF002}" presName="thickLine" presStyleLbl="alignNode1" presStyleIdx="0" presStyleCnt="1"/>
      <dgm:spPr/>
    </dgm:pt>
    <dgm:pt modelId="{A7DAB490-D64B-4958-98FE-32762403642F}" type="pres">
      <dgm:prSet presAssocID="{5B2F58A2-198D-4478-B10D-F93320AAF002}" presName="horz1" presStyleCnt="0"/>
      <dgm:spPr/>
    </dgm:pt>
    <dgm:pt modelId="{B7EF792E-FEE0-47C0-A910-BB548D5CEBC3}" type="pres">
      <dgm:prSet presAssocID="{5B2F58A2-198D-4478-B10D-F93320AAF002}" presName="tx1" presStyleLbl="revTx" presStyleIdx="0" presStyleCnt="5" custScaleX="136070"/>
      <dgm:spPr/>
      <dgm:t>
        <a:bodyPr/>
        <a:lstStyle/>
        <a:p>
          <a:endParaRPr lang="es-ES"/>
        </a:p>
      </dgm:t>
    </dgm:pt>
    <dgm:pt modelId="{2F648A2D-3D63-4AF6-B90C-926DE8C734F6}" type="pres">
      <dgm:prSet presAssocID="{5B2F58A2-198D-4478-B10D-F93320AAF002}" presName="vert1" presStyleCnt="0"/>
      <dgm:spPr/>
    </dgm:pt>
    <dgm:pt modelId="{BC20E003-F3F2-46F0-8674-4D4AD6C8ADBB}" type="pres">
      <dgm:prSet presAssocID="{A3DBFC7B-0E19-4BE1-AC9A-EE8E3A358F82}" presName="vertSpace2a" presStyleCnt="0"/>
      <dgm:spPr/>
    </dgm:pt>
    <dgm:pt modelId="{9130A9BD-1564-49BF-8BFC-E70A1D2B1F4A}" type="pres">
      <dgm:prSet presAssocID="{A3DBFC7B-0E19-4BE1-AC9A-EE8E3A358F82}" presName="horz2" presStyleCnt="0"/>
      <dgm:spPr/>
    </dgm:pt>
    <dgm:pt modelId="{8C6CB536-882D-4A4F-99CD-2C2AD774CD84}" type="pres">
      <dgm:prSet presAssocID="{A3DBFC7B-0E19-4BE1-AC9A-EE8E3A358F82}" presName="horzSpace2" presStyleCnt="0"/>
      <dgm:spPr/>
    </dgm:pt>
    <dgm:pt modelId="{D0FB09F8-B8E5-4313-809A-3462B9C5EF29}" type="pres">
      <dgm:prSet presAssocID="{A3DBFC7B-0E19-4BE1-AC9A-EE8E3A358F82}" presName="tx2" presStyleLbl="revTx" presStyleIdx="1" presStyleCnt="5" custLinFactNeighborY="7602"/>
      <dgm:spPr/>
      <dgm:t>
        <a:bodyPr/>
        <a:lstStyle/>
        <a:p>
          <a:endParaRPr lang="es-ES"/>
        </a:p>
      </dgm:t>
    </dgm:pt>
    <dgm:pt modelId="{D0E68446-A322-4A06-87A8-889FEF882F8E}" type="pres">
      <dgm:prSet presAssocID="{A3DBFC7B-0E19-4BE1-AC9A-EE8E3A358F82}" presName="vert2" presStyleCnt="0"/>
      <dgm:spPr/>
    </dgm:pt>
    <dgm:pt modelId="{4616E34E-1136-4618-B2EF-E166F5E64C7B}" type="pres">
      <dgm:prSet presAssocID="{A3DBFC7B-0E19-4BE1-AC9A-EE8E3A358F82}" presName="thinLine2b" presStyleLbl="callout" presStyleIdx="0" presStyleCnt="4"/>
      <dgm:spPr/>
    </dgm:pt>
    <dgm:pt modelId="{5F2F0A84-DE05-402A-BDD4-6AF2C7F2994B}" type="pres">
      <dgm:prSet presAssocID="{A3DBFC7B-0E19-4BE1-AC9A-EE8E3A358F82}" presName="vertSpace2b" presStyleCnt="0"/>
      <dgm:spPr/>
    </dgm:pt>
    <dgm:pt modelId="{BBA3A453-9D3A-49A3-A74D-71D16D880247}" type="pres">
      <dgm:prSet presAssocID="{A58F6BC5-CD83-4713-8164-D271C380D4F4}" presName="horz2" presStyleCnt="0"/>
      <dgm:spPr/>
    </dgm:pt>
    <dgm:pt modelId="{BF360DFA-2684-4DE9-B117-12293B2D00B9}" type="pres">
      <dgm:prSet presAssocID="{A58F6BC5-CD83-4713-8164-D271C380D4F4}" presName="horzSpace2" presStyleCnt="0"/>
      <dgm:spPr/>
    </dgm:pt>
    <dgm:pt modelId="{3B1D8E37-1F2B-4B4C-85A8-E93B46EAFC4A}" type="pres">
      <dgm:prSet presAssocID="{A58F6BC5-CD83-4713-8164-D271C380D4F4}" presName="tx2" presStyleLbl="revTx" presStyleIdx="2" presStyleCnt="5"/>
      <dgm:spPr/>
      <dgm:t>
        <a:bodyPr/>
        <a:lstStyle/>
        <a:p>
          <a:endParaRPr lang="es-ES"/>
        </a:p>
      </dgm:t>
    </dgm:pt>
    <dgm:pt modelId="{97E8F7BB-FFC8-4BA8-9218-F8A3308C8532}" type="pres">
      <dgm:prSet presAssocID="{A58F6BC5-CD83-4713-8164-D271C380D4F4}" presName="vert2" presStyleCnt="0"/>
      <dgm:spPr/>
    </dgm:pt>
    <dgm:pt modelId="{01F90BC7-BC0A-4CB6-9031-4D85E2805042}" type="pres">
      <dgm:prSet presAssocID="{A58F6BC5-CD83-4713-8164-D271C380D4F4}" presName="thinLine2b" presStyleLbl="callout" presStyleIdx="1" presStyleCnt="4"/>
      <dgm:spPr/>
    </dgm:pt>
    <dgm:pt modelId="{ABB6C7C1-BED9-4B36-A16E-14E45A0D28A9}" type="pres">
      <dgm:prSet presAssocID="{A58F6BC5-CD83-4713-8164-D271C380D4F4}" presName="vertSpace2b" presStyleCnt="0"/>
      <dgm:spPr/>
    </dgm:pt>
    <dgm:pt modelId="{AF600295-C6D7-4902-A54E-6F87F4327707}" type="pres">
      <dgm:prSet presAssocID="{C206263C-9CE2-4DD8-B668-3445943FF80F}" presName="horz2" presStyleCnt="0"/>
      <dgm:spPr/>
    </dgm:pt>
    <dgm:pt modelId="{BBEB85C9-92B5-4995-952E-C62DB4281E35}" type="pres">
      <dgm:prSet presAssocID="{C206263C-9CE2-4DD8-B668-3445943FF80F}" presName="horzSpace2" presStyleCnt="0"/>
      <dgm:spPr/>
    </dgm:pt>
    <dgm:pt modelId="{3160C319-0F85-47E7-9499-729D5E4C8AEC}" type="pres">
      <dgm:prSet presAssocID="{C206263C-9CE2-4DD8-B668-3445943FF80F}" presName="tx2" presStyleLbl="revTx" presStyleIdx="3" presStyleCnt="5"/>
      <dgm:spPr/>
      <dgm:t>
        <a:bodyPr/>
        <a:lstStyle/>
        <a:p>
          <a:endParaRPr lang="es-ES"/>
        </a:p>
      </dgm:t>
    </dgm:pt>
    <dgm:pt modelId="{9F7F5C23-464A-47EE-881D-CB60700C4EB2}" type="pres">
      <dgm:prSet presAssocID="{C206263C-9CE2-4DD8-B668-3445943FF80F}" presName="vert2" presStyleCnt="0"/>
      <dgm:spPr/>
    </dgm:pt>
    <dgm:pt modelId="{4CB041C0-CE79-4577-9977-5E2193708BF2}" type="pres">
      <dgm:prSet presAssocID="{C206263C-9CE2-4DD8-B668-3445943FF80F}" presName="thinLine2b" presStyleLbl="callout" presStyleIdx="2" presStyleCnt="4"/>
      <dgm:spPr/>
    </dgm:pt>
    <dgm:pt modelId="{036D384F-43D0-427E-B5E4-CC7AFDAABAAA}" type="pres">
      <dgm:prSet presAssocID="{C206263C-9CE2-4DD8-B668-3445943FF80F}" presName="vertSpace2b" presStyleCnt="0"/>
      <dgm:spPr/>
    </dgm:pt>
    <dgm:pt modelId="{2725E80D-97B8-443C-AE98-EB983E83CA51}" type="pres">
      <dgm:prSet presAssocID="{3EF53531-4AD5-422B-8E71-C92ADC8EC4E8}" presName="horz2" presStyleCnt="0"/>
      <dgm:spPr/>
    </dgm:pt>
    <dgm:pt modelId="{BDC56D9C-D686-4F02-9F6C-21B5279E4B1D}" type="pres">
      <dgm:prSet presAssocID="{3EF53531-4AD5-422B-8E71-C92ADC8EC4E8}" presName="horzSpace2" presStyleCnt="0"/>
      <dgm:spPr/>
    </dgm:pt>
    <dgm:pt modelId="{F34ED8B7-E940-42FE-A61B-47D68FC4F389}" type="pres">
      <dgm:prSet presAssocID="{3EF53531-4AD5-422B-8E71-C92ADC8EC4E8}" presName="tx2" presStyleLbl="revTx" presStyleIdx="4" presStyleCnt="5"/>
      <dgm:spPr/>
      <dgm:t>
        <a:bodyPr/>
        <a:lstStyle/>
        <a:p>
          <a:endParaRPr lang="es-ES"/>
        </a:p>
      </dgm:t>
    </dgm:pt>
    <dgm:pt modelId="{D4C432DE-34CC-457F-8C98-3F0AEE4C6BEF}" type="pres">
      <dgm:prSet presAssocID="{3EF53531-4AD5-422B-8E71-C92ADC8EC4E8}" presName="vert2" presStyleCnt="0"/>
      <dgm:spPr/>
    </dgm:pt>
    <dgm:pt modelId="{FA08A319-E7B2-4AB3-8468-FD47D42E5F05}" type="pres">
      <dgm:prSet presAssocID="{3EF53531-4AD5-422B-8E71-C92ADC8EC4E8}" presName="thinLine2b" presStyleLbl="callout" presStyleIdx="3" presStyleCnt="4"/>
      <dgm:spPr/>
    </dgm:pt>
    <dgm:pt modelId="{A8F27F6F-B7E3-40F7-899F-B70BB281A102}" type="pres">
      <dgm:prSet presAssocID="{3EF53531-4AD5-422B-8E71-C92ADC8EC4E8}" presName="vertSpace2b" presStyleCnt="0"/>
      <dgm:spPr/>
    </dgm:pt>
  </dgm:ptLst>
  <dgm:cxnLst>
    <dgm:cxn modelId="{4ACBFA6E-EFAB-46EC-B017-FA912B3460F5}" type="presOf" srcId="{A58F6BC5-CD83-4713-8164-D271C380D4F4}" destId="{3B1D8E37-1F2B-4B4C-85A8-E93B46EAFC4A}" srcOrd="0" destOrd="0" presId="urn:microsoft.com/office/officeart/2008/layout/LinedList"/>
    <dgm:cxn modelId="{BE733F4D-A78F-42FD-832D-06D997763D6C}" type="presOf" srcId="{3EF53531-4AD5-422B-8E71-C92ADC8EC4E8}" destId="{F34ED8B7-E940-42FE-A61B-47D68FC4F389}" srcOrd="0" destOrd="0" presId="urn:microsoft.com/office/officeart/2008/layout/LinedList"/>
    <dgm:cxn modelId="{D1E9701D-88A7-4FB3-ACC2-1DF045D6DE93}" type="presOf" srcId="{77AC0B41-D0FA-4A23-B4D5-9EE563241436}" destId="{8E25C711-DC41-4989-862A-43BF1479EF32}" srcOrd="0" destOrd="0" presId="urn:microsoft.com/office/officeart/2008/layout/LinedList"/>
    <dgm:cxn modelId="{45BFC063-C272-44F5-894D-C1BDE548D5B1}" srcId="{5B2F58A2-198D-4478-B10D-F93320AAF002}" destId="{3EF53531-4AD5-422B-8E71-C92ADC8EC4E8}" srcOrd="3" destOrd="0" parTransId="{2F96B46E-DBE7-462D-825C-F66F02C50AB2}" sibTransId="{B9EE8CDE-DB02-4DA6-BBCF-C72273A2D185}"/>
    <dgm:cxn modelId="{E4349854-5293-4AE5-8196-5AE1375D01F2}" srcId="{77AC0B41-D0FA-4A23-B4D5-9EE563241436}" destId="{5B2F58A2-198D-4478-B10D-F93320AAF002}" srcOrd="0" destOrd="0" parTransId="{FDF54C36-F8FF-4132-AEE9-F60481E13A61}" sibTransId="{C9C0DF08-DB4D-4913-BE20-B715C6B1FAF7}"/>
    <dgm:cxn modelId="{61262DFF-CDEE-4E9C-941D-63106FABAF9D}" type="presOf" srcId="{C206263C-9CE2-4DD8-B668-3445943FF80F}" destId="{3160C319-0F85-47E7-9499-729D5E4C8AEC}" srcOrd="0" destOrd="0" presId="urn:microsoft.com/office/officeart/2008/layout/LinedList"/>
    <dgm:cxn modelId="{FA603C24-0D7E-4389-8EFC-36B12EF5B6A5}" srcId="{5B2F58A2-198D-4478-B10D-F93320AAF002}" destId="{C206263C-9CE2-4DD8-B668-3445943FF80F}" srcOrd="2" destOrd="0" parTransId="{268EA321-A222-4D5A-8C05-288289D3BB14}" sibTransId="{4C086D22-4D2E-4A31-96C4-27177D9AC56B}"/>
    <dgm:cxn modelId="{0B2F60A6-0C05-4E84-BA79-9BF9F9A64D28}" srcId="{5B2F58A2-198D-4478-B10D-F93320AAF002}" destId="{A3DBFC7B-0E19-4BE1-AC9A-EE8E3A358F82}" srcOrd="0" destOrd="0" parTransId="{807666AA-57D3-45A0-8D02-4978BB570E42}" sibTransId="{A7659A25-89EA-4F92-997B-9951F3C67D6E}"/>
    <dgm:cxn modelId="{5E095E76-97AD-412C-9CF1-0868DAA92553}" srcId="{5B2F58A2-198D-4478-B10D-F93320AAF002}" destId="{A58F6BC5-CD83-4713-8164-D271C380D4F4}" srcOrd="1" destOrd="0" parTransId="{3279591F-F737-47E8-8309-438AC1D33B75}" sibTransId="{98357CA2-96C2-4954-99BF-05C7FE9594ED}"/>
    <dgm:cxn modelId="{C4E5040B-BCCF-4941-9C8B-0C03EFCE7DEF}" type="presOf" srcId="{A3DBFC7B-0E19-4BE1-AC9A-EE8E3A358F82}" destId="{D0FB09F8-B8E5-4313-809A-3462B9C5EF29}" srcOrd="0" destOrd="0" presId="urn:microsoft.com/office/officeart/2008/layout/LinedList"/>
    <dgm:cxn modelId="{8985050D-78E0-4EAB-8B71-8061545EE538}" type="presOf" srcId="{5B2F58A2-198D-4478-B10D-F93320AAF002}" destId="{B7EF792E-FEE0-47C0-A910-BB548D5CEBC3}" srcOrd="0" destOrd="0" presId="urn:microsoft.com/office/officeart/2008/layout/LinedList"/>
    <dgm:cxn modelId="{F082B660-BF47-49CE-9823-3D5F070689AB}" type="presParOf" srcId="{8E25C711-DC41-4989-862A-43BF1479EF32}" destId="{BBA56FB2-9A95-4259-B045-5F0BF765D0F0}" srcOrd="0" destOrd="0" presId="urn:microsoft.com/office/officeart/2008/layout/LinedList"/>
    <dgm:cxn modelId="{DCEE5438-5BA0-48B4-A3F5-9B2EDC5B01FE}" type="presParOf" srcId="{8E25C711-DC41-4989-862A-43BF1479EF32}" destId="{A7DAB490-D64B-4958-98FE-32762403642F}" srcOrd="1" destOrd="0" presId="urn:microsoft.com/office/officeart/2008/layout/LinedList"/>
    <dgm:cxn modelId="{20D93793-8228-4D5F-B382-8833C0E84C8E}" type="presParOf" srcId="{A7DAB490-D64B-4958-98FE-32762403642F}" destId="{B7EF792E-FEE0-47C0-A910-BB548D5CEBC3}" srcOrd="0" destOrd="0" presId="urn:microsoft.com/office/officeart/2008/layout/LinedList"/>
    <dgm:cxn modelId="{7DE69C5F-85C1-45A9-A81F-409B0BD2169C}" type="presParOf" srcId="{A7DAB490-D64B-4958-98FE-32762403642F}" destId="{2F648A2D-3D63-4AF6-B90C-926DE8C734F6}" srcOrd="1" destOrd="0" presId="urn:microsoft.com/office/officeart/2008/layout/LinedList"/>
    <dgm:cxn modelId="{74B4CB0B-2AB1-41A7-9F66-15C7B5A6CF43}" type="presParOf" srcId="{2F648A2D-3D63-4AF6-B90C-926DE8C734F6}" destId="{BC20E003-F3F2-46F0-8674-4D4AD6C8ADBB}" srcOrd="0" destOrd="0" presId="urn:microsoft.com/office/officeart/2008/layout/LinedList"/>
    <dgm:cxn modelId="{2600F3F2-9BCA-40D5-99D0-1353A02C560E}" type="presParOf" srcId="{2F648A2D-3D63-4AF6-B90C-926DE8C734F6}" destId="{9130A9BD-1564-49BF-8BFC-E70A1D2B1F4A}" srcOrd="1" destOrd="0" presId="urn:microsoft.com/office/officeart/2008/layout/LinedList"/>
    <dgm:cxn modelId="{8A4AF46A-9666-426A-9EE0-EAF9113E3AE6}" type="presParOf" srcId="{9130A9BD-1564-49BF-8BFC-E70A1D2B1F4A}" destId="{8C6CB536-882D-4A4F-99CD-2C2AD774CD84}" srcOrd="0" destOrd="0" presId="urn:microsoft.com/office/officeart/2008/layout/LinedList"/>
    <dgm:cxn modelId="{FC401713-FF4C-4C2B-B820-08C730583B70}" type="presParOf" srcId="{9130A9BD-1564-49BF-8BFC-E70A1D2B1F4A}" destId="{D0FB09F8-B8E5-4313-809A-3462B9C5EF29}" srcOrd="1" destOrd="0" presId="urn:microsoft.com/office/officeart/2008/layout/LinedList"/>
    <dgm:cxn modelId="{851CEBB5-50CA-49B1-AB92-9C5463948AF6}" type="presParOf" srcId="{9130A9BD-1564-49BF-8BFC-E70A1D2B1F4A}" destId="{D0E68446-A322-4A06-87A8-889FEF882F8E}" srcOrd="2" destOrd="0" presId="urn:microsoft.com/office/officeart/2008/layout/LinedList"/>
    <dgm:cxn modelId="{525E450F-13FD-4F34-9352-799B0BED0677}" type="presParOf" srcId="{2F648A2D-3D63-4AF6-B90C-926DE8C734F6}" destId="{4616E34E-1136-4618-B2EF-E166F5E64C7B}" srcOrd="2" destOrd="0" presId="urn:microsoft.com/office/officeart/2008/layout/LinedList"/>
    <dgm:cxn modelId="{11B233D2-95FC-4BC2-BBC8-1C8A3E2F31E8}" type="presParOf" srcId="{2F648A2D-3D63-4AF6-B90C-926DE8C734F6}" destId="{5F2F0A84-DE05-402A-BDD4-6AF2C7F2994B}" srcOrd="3" destOrd="0" presId="urn:microsoft.com/office/officeart/2008/layout/LinedList"/>
    <dgm:cxn modelId="{F33A6A27-9ED6-4FD4-BF68-9D87E709FB79}" type="presParOf" srcId="{2F648A2D-3D63-4AF6-B90C-926DE8C734F6}" destId="{BBA3A453-9D3A-49A3-A74D-71D16D880247}" srcOrd="4" destOrd="0" presId="urn:microsoft.com/office/officeart/2008/layout/LinedList"/>
    <dgm:cxn modelId="{5BAAA2C1-0927-44D3-BC6D-BEB6EBD8620F}" type="presParOf" srcId="{BBA3A453-9D3A-49A3-A74D-71D16D880247}" destId="{BF360DFA-2684-4DE9-B117-12293B2D00B9}" srcOrd="0" destOrd="0" presId="urn:microsoft.com/office/officeart/2008/layout/LinedList"/>
    <dgm:cxn modelId="{BF9A074A-7E03-487F-92B7-4B090DD49906}" type="presParOf" srcId="{BBA3A453-9D3A-49A3-A74D-71D16D880247}" destId="{3B1D8E37-1F2B-4B4C-85A8-E93B46EAFC4A}" srcOrd="1" destOrd="0" presId="urn:microsoft.com/office/officeart/2008/layout/LinedList"/>
    <dgm:cxn modelId="{18206B9A-9F06-4ED6-AB71-E2330C5E67B1}" type="presParOf" srcId="{BBA3A453-9D3A-49A3-A74D-71D16D880247}" destId="{97E8F7BB-FFC8-4BA8-9218-F8A3308C8532}" srcOrd="2" destOrd="0" presId="urn:microsoft.com/office/officeart/2008/layout/LinedList"/>
    <dgm:cxn modelId="{E5660A06-6E7A-45B7-950A-43F2A6B2F8E4}" type="presParOf" srcId="{2F648A2D-3D63-4AF6-B90C-926DE8C734F6}" destId="{01F90BC7-BC0A-4CB6-9031-4D85E2805042}" srcOrd="5" destOrd="0" presId="urn:microsoft.com/office/officeart/2008/layout/LinedList"/>
    <dgm:cxn modelId="{F1D72B9F-C386-488C-9288-9CE98691F2A7}" type="presParOf" srcId="{2F648A2D-3D63-4AF6-B90C-926DE8C734F6}" destId="{ABB6C7C1-BED9-4B36-A16E-14E45A0D28A9}" srcOrd="6" destOrd="0" presId="urn:microsoft.com/office/officeart/2008/layout/LinedList"/>
    <dgm:cxn modelId="{4FE06DAC-8537-4BA1-9394-16E69241987E}" type="presParOf" srcId="{2F648A2D-3D63-4AF6-B90C-926DE8C734F6}" destId="{AF600295-C6D7-4902-A54E-6F87F4327707}" srcOrd="7" destOrd="0" presId="urn:microsoft.com/office/officeart/2008/layout/LinedList"/>
    <dgm:cxn modelId="{196136BA-2A5A-468A-B997-085630802D30}" type="presParOf" srcId="{AF600295-C6D7-4902-A54E-6F87F4327707}" destId="{BBEB85C9-92B5-4995-952E-C62DB4281E35}" srcOrd="0" destOrd="0" presId="urn:microsoft.com/office/officeart/2008/layout/LinedList"/>
    <dgm:cxn modelId="{7F4ACD90-1A42-4044-9784-A264FBF8B937}" type="presParOf" srcId="{AF600295-C6D7-4902-A54E-6F87F4327707}" destId="{3160C319-0F85-47E7-9499-729D5E4C8AEC}" srcOrd="1" destOrd="0" presId="urn:microsoft.com/office/officeart/2008/layout/LinedList"/>
    <dgm:cxn modelId="{A8298335-8B73-444C-9EA1-02F290CC7CD4}" type="presParOf" srcId="{AF600295-C6D7-4902-A54E-6F87F4327707}" destId="{9F7F5C23-464A-47EE-881D-CB60700C4EB2}" srcOrd="2" destOrd="0" presId="urn:microsoft.com/office/officeart/2008/layout/LinedList"/>
    <dgm:cxn modelId="{D4F597C0-0463-4EFB-B242-C60AC6854E75}" type="presParOf" srcId="{2F648A2D-3D63-4AF6-B90C-926DE8C734F6}" destId="{4CB041C0-CE79-4577-9977-5E2193708BF2}" srcOrd="8" destOrd="0" presId="urn:microsoft.com/office/officeart/2008/layout/LinedList"/>
    <dgm:cxn modelId="{403487CD-EA28-40A5-9BD4-A54A3736A81B}" type="presParOf" srcId="{2F648A2D-3D63-4AF6-B90C-926DE8C734F6}" destId="{036D384F-43D0-427E-B5E4-CC7AFDAABAAA}" srcOrd="9" destOrd="0" presId="urn:microsoft.com/office/officeart/2008/layout/LinedList"/>
    <dgm:cxn modelId="{81C2834F-B526-4422-B1FA-49EDBB3675E1}" type="presParOf" srcId="{2F648A2D-3D63-4AF6-B90C-926DE8C734F6}" destId="{2725E80D-97B8-443C-AE98-EB983E83CA51}" srcOrd="10" destOrd="0" presId="urn:microsoft.com/office/officeart/2008/layout/LinedList"/>
    <dgm:cxn modelId="{B1CCD09A-41D4-4BD5-A288-7E6503FD076E}" type="presParOf" srcId="{2725E80D-97B8-443C-AE98-EB983E83CA51}" destId="{BDC56D9C-D686-4F02-9F6C-21B5279E4B1D}" srcOrd="0" destOrd="0" presId="urn:microsoft.com/office/officeart/2008/layout/LinedList"/>
    <dgm:cxn modelId="{E9255FE1-773F-4ECD-A9A2-15DCF31E6661}" type="presParOf" srcId="{2725E80D-97B8-443C-AE98-EB983E83CA51}" destId="{F34ED8B7-E940-42FE-A61B-47D68FC4F389}" srcOrd="1" destOrd="0" presId="urn:microsoft.com/office/officeart/2008/layout/LinedList"/>
    <dgm:cxn modelId="{D40A037B-8742-4677-9E96-824F4E834243}" type="presParOf" srcId="{2725E80D-97B8-443C-AE98-EB983E83CA51}" destId="{D4C432DE-34CC-457F-8C98-3F0AEE4C6BEF}" srcOrd="2" destOrd="0" presId="urn:microsoft.com/office/officeart/2008/layout/LinedList"/>
    <dgm:cxn modelId="{4C7EDD2F-BDAD-456E-B1DB-4BBF6F249115}" type="presParOf" srcId="{2F648A2D-3D63-4AF6-B90C-926DE8C734F6}" destId="{FA08A319-E7B2-4AB3-8468-FD47D42E5F05}" srcOrd="11" destOrd="0" presId="urn:microsoft.com/office/officeart/2008/layout/LinedList"/>
    <dgm:cxn modelId="{4125A559-6DB0-4B73-85ED-3FA23DD3A7AD}" type="presParOf" srcId="{2F648A2D-3D63-4AF6-B90C-926DE8C734F6}" destId="{A8F27F6F-B7E3-40F7-899F-B70BB281A10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F3EB5-388B-4494-9B75-7E30ABD2179B}">
      <dsp:nvSpPr>
        <dsp:cNvPr id="0" name=""/>
        <dsp:cNvSpPr/>
      </dsp:nvSpPr>
      <dsp:spPr>
        <a:xfrm>
          <a:off x="2235578" y="2650235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Matriz Lógica</a:t>
          </a:r>
        </a:p>
      </dsp:txBody>
      <dsp:txXfrm>
        <a:off x="2247542" y="2662199"/>
        <a:ext cx="793066" cy="384569"/>
      </dsp:txXfrm>
    </dsp:sp>
    <dsp:sp modelId="{5153AD62-E3FD-4D25-8B63-873B5D64EE84}">
      <dsp:nvSpPr>
        <dsp:cNvPr id="0" name=""/>
        <dsp:cNvSpPr/>
      </dsp:nvSpPr>
      <dsp:spPr>
        <a:xfrm rot="16683080">
          <a:off x="2009812" y="1648208"/>
          <a:ext cx="242519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425193" y="5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161779" y="1593209"/>
        <a:ext cx="121259" cy="121259"/>
      </dsp:txXfrm>
    </dsp:sp>
    <dsp:sp modelId="{50D80E9E-EB16-4AB0-A391-C6088FAEB985}">
      <dsp:nvSpPr>
        <dsp:cNvPr id="0" name=""/>
        <dsp:cNvSpPr/>
      </dsp:nvSpPr>
      <dsp:spPr>
        <a:xfrm>
          <a:off x="3392246" y="248946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CAPÍTULO  I</a:t>
          </a:r>
        </a:p>
      </dsp:txBody>
      <dsp:txXfrm>
        <a:off x="3404210" y="260910"/>
        <a:ext cx="793066" cy="384569"/>
      </dsp:txXfrm>
    </dsp:sp>
    <dsp:sp modelId="{01826004-8756-4E63-AB54-E7F66FC67006}">
      <dsp:nvSpPr>
        <dsp:cNvPr id="0" name=""/>
        <dsp:cNvSpPr/>
      </dsp:nvSpPr>
      <dsp:spPr>
        <a:xfrm rot="19457599">
          <a:off x="4171412" y="330121"/>
          <a:ext cx="40245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402452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62577" y="325690"/>
        <a:ext cx="20122" cy="20122"/>
      </dsp:txXfrm>
    </dsp:sp>
    <dsp:sp modelId="{19DC427F-69C8-4284-B15B-5EF24B68CA24}">
      <dsp:nvSpPr>
        <dsp:cNvPr id="0" name=""/>
        <dsp:cNvSpPr/>
      </dsp:nvSpPr>
      <dsp:spPr>
        <a:xfrm>
          <a:off x="4536037" y="14060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Tema</a:t>
          </a:r>
        </a:p>
      </dsp:txBody>
      <dsp:txXfrm>
        <a:off x="4548001" y="26024"/>
        <a:ext cx="793066" cy="384569"/>
      </dsp:txXfrm>
    </dsp:sp>
    <dsp:sp modelId="{10AC06E4-431F-42E5-90B4-E9F4E2D00D84}">
      <dsp:nvSpPr>
        <dsp:cNvPr id="0" name=""/>
        <dsp:cNvSpPr/>
      </dsp:nvSpPr>
      <dsp:spPr>
        <a:xfrm rot="2621244">
          <a:off x="4146675" y="603643"/>
          <a:ext cx="451927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451927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61340" y="597975"/>
        <a:ext cx="22596" cy="22596"/>
      </dsp:txXfrm>
    </dsp:sp>
    <dsp:sp modelId="{5100E001-A2B6-46A8-8E8A-34611F9A1B9B}">
      <dsp:nvSpPr>
        <dsp:cNvPr id="0" name=""/>
        <dsp:cNvSpPr/>
      </dsp:nvSpPr>
      <dsp:spPr>
        <a:xfrm>
          <a:off x="4536037" y="561103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Teorías de soporte</a:t>
          </a:r>
        </a:p>
      </dsp:txBody>
      <dsp:txXfrm>
        <a:off x="4548001" y="573067"/>
        <a:ext cx="793066" cy="384569"/>
      </dsp:txXfrm>
    </dsp:sp>
    <dsp:sp modelId="{10B97C6C-04CE-4A9C-80B7-6DBE2EE6D16E}">
      <dsp:nvSpPr>
        <dsp:cNvPr id="0" name=""/>
        <dsp:cNvSpPr/>
      </dsp:nvSpPr>
      <dsp:spPr>
        <a:xfrm rot="17907828">
          <a:off x="2866061" y="2535580"/>
          <a:ext cx="712696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712696" y="5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204591" y="2523393"/>
        <a:ext cx="35634" cy="35634"/>
      </dsp:txXfrm>
    </dsp:sp>
    <dsp:sp modelId="{6045FC67-E5C4-416C-923D-D551D159E8D1}">
      <dsp:nvSpPr>
        <dsp:cNvPr id="0" name=""/>
        <dsp:cNvSpPr/>
      </dsp:nvSpPr>
      <dsp:spPr>
        <a:xfrm>
          <a:off x="3392246" y="2023690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CAPÍTULO II</a:t>
          </a:r>
        </a:p>
      </dsp:txBody>
      <dsp:txXfrm>
        <a:off x="3404210" y="2035654"/>
        <a:ext cx="793066" cy="384569"/>
      </dsp:txXfrm>
    </dsp:sp>
    <dsp:sp modelId="{9C3DE31E-16ED-48E4-B412-4758A878ACA1}">
      <dsp:nvSpPr>
        <dsp:cNvPr id="0" name=""/>
        <dsp:cNvSpPr/>
      </dsp:nvSpPr>
      <dsp:spPr>
        <a:xfrm rot="18780238">
          <a:off x="3845124" y="1384820"/>
          <a:ext cx="229038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90389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933059" y="1333190"/>
        <a:ext cx="114519" cy="114519"/>
      </dsp:txXfrm>
    </dsp:sp>
    <dsp:sp modelId="{5312CCCA-FEB7-4867-AC10-97812B49E2B8}">
      <dsp:nvSpPr>
        <dsp:cNvPr id="0" name=""/>
        <dsp:cNvSpPr/>
      </dsp:nvSpPr>
      <dsp:spPr>
        <a:xfrm>
          <a:off x="5771398" y="348713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Definición del problema</a:t>
          </a:r>
        </a:p>
      </dsp:txBody>
      <dsp:txXfrm>
        <a:off x="5783362" y="360677"/>
        <a:ext cx="793066" cy="384569"/>
      </dsp:txXfrm>
    </dsp:sp>
    <dsp:sp modelId="{BF0A4D45-96C0-482B-96F9-7D28B977B7C3}">
      <dsp:nvSpPr>
        <dsp:cNvPr id="0" name=""/>
        <dsp:cNvSpPr/>
      </dsp:nvSpPr>
      <dsp:spPr>
        <a:xfrm rot="19436476">
          <a:off x="4025659" y="1658290"/>
          <a:ext cx="1916426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16426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935962" y="1616010"/>
        <a:ext cx="95821" cy="95821"/>
      </dsp:txXfrm>
    </dsp:sp>
    <dsp:sp modelId="{722A245C-C6D7-4458-A638-296CF7DB35B8}">
      <dsp:nvSpPr>
        <dsp:cNvPr id="0" name=""/>
        <dsp:cNvSpPr/>
      </dsp:nvSpPr>
      <dsp:spPr>
        <a:xfrm>
          <a:off x="5758506" y="895654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Objetivo General</a:t>
          </a:r>
        </a:p>
      </dsp:txBody>
      <dsp:txXfrm>
        <a:off x="5770470" y="907618"/>
        <a:ext cx="793066" cy="384569"/>
      </dsp:txXfrm>
    </dsp:sp>
    <dsp:sp modelId="{EF77C73F-C79C-4017-AE52-E426B588344B}">
      <dsp:nvSpPr>
        <dsp:cNvPr id="0" name=""/>
        <dsp:cNvSpPr/>
      </dsp:nvSpPr>
      <dsp:spPr>
        <a:xfrm rot="20465192">
          <a:off x="4164662" y="1954681"/>
          <a:ext cx="165130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651305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949032" y="1919029"/>
        <a:ext cx="82565" cy="82565"/>
      </dsp:txXfrm>
    </dsp:sp>
    <dsp:sp modelId="{F78AF5F2-5476-4598-80A8-20AC49B5D6C3}">
      <dsp:nvSpPr>
        <dsp:cNvPr id="0" name=""/>
        <dsp:cNvSpPr/>
      </dsp:nvSpPr>
      <dsp:spPr>
        <a:xfrm>
          <a:off x="5771390" y="1488436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Hipótesis</a:t>
          </a:r>
        </a:p>
      </dsp:txBody>
      <dsp:txXfrm>
        <a:off x="5783354" y="1500400"/>
        <a:ext cx="793066" cy="384569"/>
      </dsp:txXfrm>
    </dsp:sp>
    <dsp:sp modelId="{70A3B73D-7387-4206-8EED-BE4F2CD1F6DA}">
      <dsp:nvSpPr>
        <dsp:cNvPr id="0" name=""/>
        <dsp:cNvSpPr/>
      </dsp:nvSpPr>
      <dsp:spPr>
        <a:xfrm rot="95732">
          <a:off x="4208939" y="2243885"/>
          <a:ext cx="154985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549850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945118" y="2210769"/>
        <a:ext cx="77492" cy="77492"/>
      </dsp:txXfrm>
    </dsp:sp>
    <dsp:sp modelId="{EC589C1C-2697-442D-87E3-9D0B512589E8}">
      <dsp:nvSpPr>
        <dsp:cNvPr id="0" name=""/>
        <dsp:cNvSpPr/>
      </dsp:nvSpPr>
      <dsp:spPr>
        <a:xfrm>
          <a:off x="5758489" y="2066844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Metodología</a:t>
          </a:r>
        </a:p>
      </dsp:txBody>
      <dsp:txXfrm>
        <a:off x="5770453" y="2078808"/>
        <a:ext cx="793066" cy="384569"/>
      </dsp:txXfrm>
    </dsp:sp>
    <dsp:sp modelId="{151597CE-7D85-44EF-9A13-A88CFB96DE32}">
      <dsp:nvSpPr>
        <dsp:cNvPr id="0" name=""/>
        <dsp:cNvSpPr/>
      </dsp:nvSpPr>
      <dsp:spPr>
        <a:xfrm rot="2277556">
          <a:off x="4006584" y="2811545"/>
          <a:ext cx="1915901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15901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916637" y="2769278"/>
        <a:ext cx="95795" cy="95795"/>
      </dsp:txXfrm>
    </dsp:sp>
    <dsp:sp modelId="{3C272488-D48B-4876-9813-9534218447DE}">
      <dsp:nvSpPr>
        <dsp:cNvPr id="0" name=""/>
        <dsp:cNvSpPr/>
      </dsp:nvSpPr>
      <dsp:spPr>
        <a:xfrm>
          <a:off x="5719829" y="3202163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Variables de estudio</a:t>
          </a:r>
        </a:p>
      </dsp:txBody>
      <dsp:txXfrm>
        <a:off x="5731793" y="3214127"/>
        <a:ext cx="793066" cy="384569"/>
      </dsp:txXfrm>
    </dsp:sp>
    <dsp:sp modelId="{4FA7A25C-4294-4C57-BBD9-9F926C95115C}">
      <dsp:nvSpPr>
        <dsp:cNvPr id="0" name=""/>
        <dsp:cNvSpPr/>
      </dsp:nvSpPr>
      <dsp:spPr>
        <a:xfrm rot="1196289">
          <a:off x="4159438" y="2505642"/>
          <a:ext cx="166175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661753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948771" y="2469728"/>
        <a:ext cx="83087" cy="83087"/>
      </dsp:txXfrm>
    </dsp:sp>
    <dsp:sp modelId="{0C3C0AE6-17AA-4D93-B56A-74580428D3CC}">
      <dsp:nvSpPr>
        <dsp:cNvPr id="0" name=""/>
        <dsp:cNvSpPr/>
      </dsp:nvSpPr>
      <dsp:spPr>
        <a:xfrm>
          <a:off x="5771390" y="2590357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Población y muestra</a:t>
          </a:r>
        </a:p>
      </dsp:txBody>
      <dsp:txXfrm>
        <a:off x="5783354" y="2602321"/>
        <a:ext cx="793066" cy="384569"/>
      </dsp:txXfrm>
    </dsp:sp>
    <dsp:sp modelId="{E4E2D66D-559A-47D2-B0D0-0BCF1569CF7C}">
      <dsp:nvSpPr>
        <dsp:cNvPr id="0" name=""/>
        <dsp:cNvSpPr/>
      </dsp:nvSpPr>
      <dsp:spPr>
        <a:xfrm rot="4122876">
          <a:off x="2765853" y="3268265"/>
          <a:ext cx="900234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900234" y="5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193465" y="3251389"/>
        <a:ext cx="45011" cy="45011"/>
      </dsp:txXfrm>
    </dsp:sp>
    <dsp:sp modelId="{50872FAC-F635-467D-8EE9-5D7E1F689FB5}">
      <dsp:nvSpPr>
        <dsp:cNvPr id="0" name=""/>
        <dsp:cNvSpPr/>
      </dsp:nvSpPr>
      <dsp:spPr>
        <a:xfrm>
          <a:off x="3379370" y="3489059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CAPÍTULO III</a:t>
          </a:r>
        </a:p>
      </dsp:txBody>
      <dsp:txXfrm>
        <a:off x="3391334" y="3501023"/>
        <a:ext cx="793066" cy="384569"/>
      </dsp:txXfrm>
    </dsp:sp>
    <dsp:sp modelId="{91C4DB1A-D978-4FF0-B341-183E2EE808FD}">
      <dsp:nvSpPr>
        <dsp:cNvPr id="0" name=""/>
        <dsp:cNvSpPr/>
      </dsp:nvSpPr>
      <dsp:spPr>
        <a:xfrm rot="119">
          <a:off x="4196364" y="3687683"/>
          <a:ext cx="35254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52549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63825" y="3684500"/>
        <a:ext cx="17627" cy="17627"/>
      </dsp:txXfrm>
    </dsp:sp>
    <dsp:sp modelId="{A07DB840-BAF6-46EC-8849-19DC07E75592}">
      <dsp:nvSpPr>
        <dsp:cNvPr id="0" name=""/>
        <dsp:cNvSpPr/>
      </dsp:nvSpPr>
      <dsp:spPr>
        <a:xfrm>
          <a:off x="4548913" y="3489071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Análisis de resultados</a:t>
          </a:r>
        </a:p>
      </dsp:txBody>
      <dsp:txXfrm>
        <a:off x="4560877" y="3501035"/>
        <a:ext cx="793066" cy="384569"/>
      </dsp:txXfrm>
    </dsp:sp>
    <dsp:sp modelId="{57A7584D-077B-4B97-9E5E-D592A4AF46E4}">
      <dsp:nvSpPr>
        <dsp:cNvPr id="0" name=""/>
        <dsp:cNvSpPr/>
      </dsp:nvSpPr>
      <dsp:spPr>
        <a:xfrm rot="4813456">
          <a:off x="2222147" y="3834591"/>
          <a:ext cx="2000524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000524" y="5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172396" y="3790208"/>
        <a:ext cx="100026" cy="100026"/>
      </dsp:txXfrm>
    </dsp:sp>
    <dsp:sp modelId="{FC662113-B2F6-47F1-AD8E-3FE3438EBC9D}">
      <dsp:nvSpPr>
        <dsp:cNvPr id="0" name=""/>
        <dsp:cNvSpPr/>
      </dsp:nvSpPr>
      <dsp:spPr>
        <a:xfrm>
          <a:off x="3392246" y="4621711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CAPÍTULO IV</a:t>
          </a:r>
        </a:p>
      </dsp:txBody>
      <dsp:txXfrm>
        <a:off x="3404210" y="4633675"/>
        <a:ext cx="793066" cy="384569"/>
      </dsp:txXfrm>
    </dsp:sp>
    <dsp:sp modelId="{02BA316D-F8C3-4901-BA8F-BAD7AE3E6C9B}">
      <dsp:nvSpPr>
        <dsp:cNvPr id="0" name=""/>
        <dsp:cNvSpPr/>
      </dsp:nvSpPr>
      <dsp:spPr>
        <a:xfrm rot="17860550">
          <a:off x="4028264" y="4521056"/>
          <a:ext cx="67587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675873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49304" y="4509790"/>
        <a:ext cx="33793" cy="33793"/>
      </dsp:txXfrm>
    </dsp:sp>
    <dsp:sp modelId="{021397FF-02F4-4397-A484-6B06E78A9ABF}">
      <dsp:nvSpPr>
        <dsp:cNvPr id="0" name=""/>
        <dsp:cNvSpPr/>
      </dsp:nvSpPr>
      <dsp:spPr>
        <a:xfrm>
          <a:off x="4523161" y="4023165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Propuesta</a:t>
          </a:r>
        </a:p>
      </dsp:txBody>
      <dsp:txXfrm>
        <a:off x="4535125" y="4035129"/>
        <a:ext cx="793066" cy="384569"/>
      </dsp:txXfrm>
    </dsp:sp>
    <dsp:sp modelId="{5A8750DC-895F-4283-8724-743169B61737}">
      <dsp:nvSpPr>
        <dsp:cNvPr id="0" name=""/>
        <dsp:cNvSpPr/>
      </dsp:nvSpPr>
      <dsp:spPr>
        <a:xfrm rot="20904474">
          <a:off x="4205971" y="4788131"/>
          <a:ext cx="320466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20466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58193" y="4785750"/>
        <a:ext cx="16023" cy="16023"/>
      </dsp:txXfrm>
    </dsp:sp>
    <dsp:sp modelId="{BAF233AC-72FD-4CC5-8EA7-238532BE33CB}">
      <dsp:nvSpPr>
        <dsp:cNvPr id="0" name=""/>
        <dsp:cNvSpPr/>
      </dsp:nvSpPr>
      <dsp:spPr>
        <a:xfrm>
          <a:off x="4523170" y="4557315"/>
          <a:ext cx="1234135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Fundamentaciones</a:t>
          </a:r>
        </a:p>
      </dsp:txBody>
      <dsp:txXfrm>
        <a:off x="4535134" y="4569279"/>
        <a:ext cx="1210207" cy="384569"/>
      </dsp:txXfrm>
    </dsp:sp>
    <dsp:sp modelId="{C865E64E-B943-4A00-9FB6-6CA1EFD33C59}">
      <dsp:nvSpPr>
        <dsp:cNvPr id="0" name=""/>
        <dsp:cNvSpPr/>
      </dsp:nvSpPr>
      <dsp:spPr>
        <a:xfrm rot="3170196">
          <a:off x="4102151" y="5035885"/>
          <a:ext cx="540974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540974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59114" y="5027991"/>
        <a:ext cx="27048" cy="27048"/>
      </dsp:txXfrm>
    </dsp:sp>
    <dsp:sp modelId="{ADBAD0EC-8433-4BC8-85BF-0B7412AADD0F}">
      <dsp:nvSpPr>
        <dsp:cNvPr id="0" name=""/>
        <dsp:cNvSpPr/>
      </dsp:nvSpPr>
      <dsp:spPr>
        <a:xfrm>
          <a:off x="4536037" y="5052822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Método GAP</a:t>
          </a:r>
        </a:p>
      </dsp:txBody>
      <dsp:txXfrm>
        <a:off x="4548001" y="5064786"/>
        <a:ext cx="793066" cy="384569"/>
      </dsp:txXfrm>
    </dsp:sp>
    <dsp:sp modelId="{59FF91A6-D3A8-41CF-AD34-13C798D31B75}">
      <dsp:nvSpPr>
        <dsp:cNvPr id="0" name=""/>
        <dsp:cNvSpPr/>
      </dsp:nvSpPr>
      <dsp:spPr>
        <a:xfrm rot="5040463">
          <a:off x="1595534" y="4466838"/>
          <a:ext cx="325374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253749" y="5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141065" y="4391125"/>
        <a:ext cx="162687" cy="162687"/>
      </dsp:txXfrm>
    </dsp:sp>
    <dsp:sp modelId="{13E3B01A-DF8B-48EE-9F87-3EF99DD5B7C2}">
      <dsp:nvSpPr>
        <dsp:cNvPr id="0" name=""/>
        <dsp:cNvSpPr/>
      </dsp:nvSpPr>
      <dsp:spPr>
        <a:xfrm>
          <a:off x="3392246" y="5886205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CAPÍTULO V</a:t>
          </a:r>
        </a:p>
      </dsp:txBody>
      <dsp:txXfrm>
        <a:off x="3404210" y="5898169"/>
        <a:ext cx="793066" cy="384569"/>
      </dsp:txXfrm>
    </dsp:sp>
    <dsp:sp modelId="{4C1924FD-6E1E-4D74-A12E-AE50AF2D90BB}">
      <dsp:nvSpPr>
        <dsp:cNvPr id="0" name=""/>
        <dsp:cNvSpPr/>
      </dsp:nvSpPr>
      <dsp:spPr>
        <a:xfrm rot="19192102">
          <a:off x="4156941" y="5941647"/>
          <a:ext cx="44426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444269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67970" y="5936171"/>
        <a:ext cx="22213" cy="22213"/>
      </dsp:txXfrm>
    </dsp:sp>
    <dsp:sp modelId="{C4F8DFA3-4224-4AA8-ABD1-C27B1C6B71D3}">
      <dsp:nvSpPr>
        <dsp:cNvPr id="0" name=""/>
        <dsp:cNvSpPr/>
      </dsp:nvSpPr>
      <dsp:spPr>
        <a:xfrm>
          <a:off x="4548913" y="5599853"/>
          <a:ext cx="1208407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Conclusiones y Recomendaciones</a:t>
          </a:r>
        </a:p>
      </dsp:txBody>
      <dsp:txXfrm>
        <a:off x="4560877" y="5611817"/>
        <a:ext cx="1184479" cy="384569"/>
      </dsp:txXfrm>
    </dsp:sp>
    <dsp:sp modelId="{50A92B8D-5A26-494A-A108-4282C9D07C10}">
      <dsp:nvSpPr>
        <dsp:cNvPr id="0" name=""/>
        <dsp:cNvSpPr/>
      </dsp:nvSpPr>
      <dsp:spPr>
        <a:xfrm rot="2142401">
          <a:off x="4171412" y="6202266"/>
          <a:ext cx="40245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402452" y="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62577" y="6197836"/>
        <a:ext cx="20122" cy="20122"/>
      </dsp:txXfrm>
    </dsp:sp>
    <dsp:sp modelId="{09479F4E-4A6E-44EC-8956-2EE2D479FD88}">
      <dsp:nvSpPr>
        <dsp:cNvPr id="0" name=""/>
        <dsp:cNvSpPr/>
      </dsp:nvSpPr>
      <dsp:spPr>
        <a:xfrm>
          <a:off x="4536037" y="6121091"/>
          <a:ext cx="816994" cy="4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Anexos</a:t>
          </a:r>
        </a:p>
      </dsp:txBody>
      <dsp:txXfrm>
        <a:off x="4548001" y="6133055"/>
        <a:ext cx="793066" cy="384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970DC-ECDA-49E2-9AC0-774AFB6A9994}">
      <dsp:nvSpPr>
        <dsp:cNvPr id="0" name=""/>
        <dsp:cNvSpPr/>
      </dsp:nvSpPr>
      <dsp:spPr>
        <a:xfrm>
          <a:off x="0" y="0"/>
          <a:ext cx="10812887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1A169-AA32-4888-AEF3-F7777B6791B2}">
      <dsp:nvSpPr>
        <dsp:cNvPr id="0" name=""/>
        <dsp:cNvSpPr/>
      </dsp:nvSpPr>
      <dsp:spPr>
        <a:xfrm>
          <a:off x="0" y="0"/>
          <a:ext cx="2162577" cy="6375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Metodología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Investigación descriptiva</a:t>
          </a:r>
        </a:p>
      </dsp:txBody>
      <dsp:txXfrm>
        <a:off x="0" y="0"/>
        <a:ext cx="2162577" cy="6375042"/>
      </dsp:txXfrm>
    </dsp:sp>
    <dsp:sp modelId="{01C6E623-5F04-4DDD-A2F1-4EC6A188C5D4}">
      <dsp:nvSpPr>
        <dsp:cNvPr id="0" name=""/>
        <dsp:cNvSpPr/>
      </dsp:nvSpPr>
      <dsp:spPr>
        <a:xfrm>
          <a:off x="2324770" y="505648"/>
          <a:ext cx="8488116" cy="223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Técnica de </a:t>
          </a: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Investigación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Encuesta: Conocer y determinar si existen falencias de la promoción turística a través de la actividad del Ferrocarril.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Técnica de muestreo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Muestreo Probabilístico Estratificado: Cubrir el universo de estudio, ampliar la exactitud y determinar el error de estimación.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4770" y="505648"/>
        <a:ext cx="8488116" cy="2232463"/>
      </dsp:txXfrm>
    </dsp:sp>
    <dsp:sp modelId="{C5CDE24A-F999-4985-A58B-8CA77B41DA78}">
      <dsp:nvSpPr>
        <dsp:cNvPr id="0" name=""/>
        <dsp:cNvSpPr/>
      </dsp:nvSpPr>
      <dsp:spPr>
        <a:xfrm>
          <a:off x="2098738" y="4675029"/>
          <a:ext cx="8650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DF5AE-B58F-4732-88CA-A1BA8D5E7B09}">
      <dsp:nvSpPr>
        <dsp:cNvPr id="0" name=""/>
        <dsp:cNvSpPr/>
      </dsp:nvSpPr>
      <dsp:spPr>
        <a:xfrm>
          <a:off x="2311868" y="2746567"/>
          <a:ext cx="8488116" cy="355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Universo: R</a:t>
          </a:r>
          <a:r>
            <a:rPr lang="es-ES_tradnl" sz="1200" kern="1200" dirty="0">
              <a:latin typeface="Arial" panose="020B0604020202020204" pitchFamily="34" charset="0"/>
              <a:cs typeface="Arial" panose="020B0604020202020204" pitchFamily="34" charset="0"/>
            </a:rPr>
            <a:t>egistros existentes en el Ministerio de Turismo Zonal No.3</a:t>
          </a:r>
          <a:r>
            <a:rPr lang="es-ES_tradn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;   </a:t>
          </a:r>
          <a:r>
            <a:rPr lang="es-ES_tradnl" sz="1200" kern="1200" dirty="0">
              <a:latin typeface="Arial" panose="020B0604020202020204" pitchFamily="34" charset="0"/>
              <a:cs typeface="Arial" panose="020B0604020202020204" pitchFamily="34" charset="0"/>
            </a:rPr>
            <a:t>628 </a:t>
          </a:r>
          <a:r>
            <a:rPr lang="es-ES_tradn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Actividades Económicas.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Margen de confiabilidad: 95%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Error de estimación: 5%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P= Población a favor 50%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Q= Población en contra 50%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Muestra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Encuesta a</a:t>
          </a: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 238 personas</a:t>
          </a:r>
          <a:endParaRPr lang="es-ES_tradnl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1868" y="2746567"/>
        <a:ext cx="8488116" cy="3558157"/>
      </dsp:txXfrm>
    </dsp:sp>
    <dsp:sp modelId="{1E3DA02F-96C4-4A6C-990E-503FD8B45F36}">
      <dsp:nvSpPr>
        <dsp:cNvPr id="0" name=""/>
        <dsp:cNvSpPr/>
      </dsp:nvSpPr>
      <dsp:spPr>
        <a:xfrm>
          <a:off x="2162577" y="229830"/>
          <a:ext cx="8650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56FB2-9A95-4259-B045-5F0BF765D0F0}">
      <dsp:nvSpPr>
        <dsp:cNvPr id="0" name=""/>
        <dsp:cNvSpPr/>
      </dsp:nvSpPr>
      <dsp:spPr>
        <a:xfrm>
          <a:off x="0" y="0"/>
          <a:ext cx="10174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F792E-FEE0-47C0-A910-BB548D5CEBC3}">
      <dsp:nvSpPr>
        <dsp:cNvPr id="0" name=""/>
        <dsp:cNvSpPr/>
      </dsp:nvSpPr>
      <dsp:spPr>
        <a:xfrm>
          <a:off x="0" y="0"/>
          <a:ext cx="2582264" cy="57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FUNDAMENTACIÓN</a:t>
          </a:r>
          <a:endParaRPr lang="es-ES" sz="20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582264" cy="5764845"/>
      </dsp:txXfrm>
    </dsp:sp>
    <dsp:sp modelId="{D0FB09F8-B8E5-4313-809A-3462B9C5EF29}">
      <dsp:nvSpPr>
        <dsp:cNvPr id="0" name=""/>
        <dsp:cNvSpPr/>
      </dsp:nvSpPr>
      <dsp:spPr>
        <a:xfrm>
          <a:off x="2724596" y="170802"/>
          <a:ext cx="7448658" cy="135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Educativa:</a:t>
          </a:r>
          <a:r>
            <a:rPr lang="es-MX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Formación educativa a niños y jóvenes.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Mejorar el servicio y la información proporcionada.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4596" y="170802"/>
        <a:ext cx="7448658" cy="1355358"/>
      </dsp:txXfrm>
    </dsp:sp>
    <dsp:sp modelId="{4616E34E-1136-4618-B2EF-E166F5E64C7B}">
      <dsp:nvSpPr>
        <dsp:cNvPr id="0" name=""/>
        <dsp:cNvSpPr/>
      </dsp:nvSpPr>
      <dsp:spPr>
        <a:xfrm>
          <a:off x="2582264" y="1423125"/>
          <a:ext cx="75909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D8E37-1F2B-4B4C-85A8-E93B46EAFC4A}">
      <dsp:nvSpPr>
        <dsp:cNvPr id="0" name=""/>
        <dsp:cNvSpPr/>
      </dsp:nvSpPr>
      <dsp:spPr>
        <a:xfrm>
          <a:off x="2724596" y="1490893"/>
          <a:ext cx="7448658" cy="135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Social:</a:t>
          </a:r>
          <a:r>
            <a:rPr lang="es-MX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Involucrar a los organismos de turismo y actividades económicas sobre la difusión de la información turística.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4596" y="1490893"/>
        <a:ext cx="7448658" cy="1355358"/>
      </dsp:txXfrm>
    </dsp:sp>
    <dsp:sp modelId="{01F90BC7-BC0A-4CB6-9031-4D85E2805042}">
      <dsp:nvSpPr>
        <dsp:cNvPr id="0" name=""/>
        <dsp:cNvSpPr/>
      </dsp:nvSpPr>
      <dsp:spPr>
        <a:xfrm>
          <a:off x="2582264" y="2846251"/>
          <a:ext cx="75909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0C319-0F85-47E7-9499-729D5E4C8AEC}">
      <dsp:nvSpPr>
        <dsp:cNvPr id="0" name=""/>
        <dsp:cNvSpPr/>
      </dsp:nvSpPr>
      <dsp:spPr>
        <a:xfrm>
          <a:off x="2724596" y="2914019"/>
          <a:ext cx="7448658" cy="135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Sustentabilidad:</a:t>
          </a:r>
          <a:r>
            <a:rPr lang="es-MX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Generar conciencia ecológica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 través del aprovechamiento responsable de los recursos naturales y conservación de los recursos patrimoniales.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4596" y="2914019"/>
        <a:ext cx="7448658" cy="1355358"/>
      </dsp:txXfrm>
    </dsp:sp>
    <dsp:sp modelId="{4CB041C0-CE79-4577-9977-5E2193708BF2}">
      <dsp:nvSpPr>
        <dsp:cNvPr id="0" name=""/>
        <dsp:cNvSpPr/>
      </dsp:nvSpPr>
      <dsp:spPr>
        <a:xfrm>
          <a:off x="2582264" y="4269377"/>
          <a:ext cx="75909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ED8B7-E940-42FE-A61B-47D68FC4F389}">
      <dsp:nvSpPr>
        <dsp:cNvPr id="0" name=""/>
        <dsp:cNvSpPr/>
      </dsp:nvSpPr>
      <dsp:spPr>
        <a:xfrm>
          <a:off x="2724596" y="4337145"/>
          <a:ext cx="7448658" cy="135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Turística:</a:t>
          </a: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Mantener el equilibrio entre el sector social, ambiental y económico.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4596" y="4337145"/>
        <a:ext cx="7448658" cy="1355358"/>
      </dsp:txXfrm>
    </dsp:sp>
    <dsp:sp modelId="{FA08A319-E7B2-4AB3-8468-FD47D42E5F05}">
      <dsp:nvSpPr>
        <dsp:cNvPr id="0" name=""/>
        <dsp:cNvSpPr/>
      </dsp:nvSpPr>
      <dsp:spPr>
        <a:xfrm>
          <a:off x="2582264" y="5692503"/>
          <a:ext cx="75909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76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3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85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1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85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5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68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60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34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94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4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CDDB-49DD-4AFE-8D71-0DB621F331DA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7A08-3778-4414-9D44-60BB01E62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77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Oficinas de informaciÃ³n turÃ­stica de rioba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" y="427574"/>
            <a:ext cx="10717438" cy="5017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2807594" y="5756856"/>
            <a:ext cx="6542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Ruta del hielo..  El punto más cercano al sol..</a:t>
            </a:r>
          </a:p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Riobamba - Ecuador 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561" y="360609"/>
            <a:ext cx="1995152" cy="940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de variables</a:t>
            </a:r>
            <a:endParaRPr lang="es-E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33399"/>
              </p:ext>
            </p:extLst>
          </p:nvPr>
        </p:nvGraphicFramePr>
        <p:xfrm>
          <a:off x="2219124" y="206063"/>
          <a:ext cx="8805191" cy="636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Hoja de cálculo" r:id="rId3" imgW="9515403" imgH="6877129" progId="Excel.Sheet.12">
                  <p:embed/>
                </p:oleObj>
              </mc:Choice>
              <mc:Fallback>
                <p:oleObj name="Hoja de cálculo" r:id="rId3" imgW="9515403" imgH="68771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9124" y="206063"/>
                        <a:ext cx="8805191" cy="6364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9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227" y="757193"/>
            <a:ext cx="2304246" cy="2011765"/>
          </a:xfrm>
        </p:spPr>
        <p:txBody>
          <a:bodyPr/>
          <a:lstStyle/>
          <a:p>
            <a:pPr marL="0" indent="0" algn="ctr">
              <a:buNone/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UNIVARIADO</a:t>
            </a:r>
          </a:p>
          <a:p>
            <a:pPr marL="0" indent="0">
              <a:buNone/>
            </a:pPr>
            <a:r>
              <a:rPr lang="es-ES" sz="2000" dirty="0"/>
              <a:t>Pregunta No. 7 Período de atención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171681" y="381045"/>
            <a:ext cx="5938234" cy="75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III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16227" y="2918697"/>
            <a:ext cx="2433036" cy="2284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Prueba de Hipótesis 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Más del </a:t>
            </a:r>
            <a:r>
              <a:rPr lang="es-ES" dirty="0"/>
              <a:t>45% sí creen que la reactivación del Ferrocarril incrementa su actividad económica.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43" y="1009883"/>
            <a:ext cx="7962863" cy="55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2442" y="342516"/>
            <a:ext cx="10515600" cy="187495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IV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MX" dirty="0" smtClean="0"/>
          </a:p>
          <a:p>
            <a:pPr marL="0" lvl="0" indent="0">
              <a:buNone/>
            </a:pP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</a:rPr>
              <a:t>PROPUESTA</a:t>
            </a:r>
            <a:r>
              <a:rPr lang="es-ES" sz="26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sz="2200" dirty="0"/>
              <a:t>MEJORAMIENTO DE LA OFICINA DE ATENCIÓN TURÍSTICA EN LA CIUDAD DE RIOBAMBA</a:t>
            </a:r>
            <a:r>
              <a:rPr lang="es-ES" sz="2200" dirty="0" smtClean="0"/>
              <a:t>.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Objetivo de la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propuesta</a:t>
            </a:r>
            <a:r>
              <a:rPr lang="es-ES" sz="2400" b="1" dirty="0" smtClean="0"/>
              <a:t>: </a:t>
            </a:r>
            <a:r>
              <a:rPr lang="es-ES" sz="2400" dirty="0" smtClean="0"/>
              <a:t>Desarrollar </a:t>
            </a:r>
            <a:r>
              <a:rPr lang="es-ES" sz="2400" dirty="0"/>
              <a:t>una cultura turística, a través de las fundamentaciones en los funcionarios del iTUR Riobamba, así como en la población riobambeña.</a:t>
            </a:r>
          </a:p>
          <a:p>
            <a:pPr marL="0" lvl="0" indent="0">
              <a:buNone/>
            </a:pPr>
            <a:endParaRPr lang="es-ES" sz="22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Resultado de imagen para iTUR informaciÃ³n turÃ­stic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10752" b="34489"/>
          <a:stretch/>
        </p:blipFill>
        <p:spPr bwMode="auto">
          <a:xfrm>
            <a:off x="1314719" y="3241441"/>
            <a:ext cx="3373192" cy="2193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Resultado de imagen para oficinas de turismo en el m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87" y="2356834"/>
            <a:ext cx="2770803" cy="201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sultado de imagen para turistas feli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87" y="4511284"/>
            <a:ext cx="2770803" cy="1847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354821" y="2582257"/>
            <a:ext cx="2151845" cy="1085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5488139" y="3799268"/>
            <a:ext cx="513416" cy="21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488139" y="4353697"/>
            <a:ext cx="513416" cy="25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4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3535685"/>
              </p:ext>
            </p:extLst>
          </p:nvPr>
        </p:nvGraphicFramePr>
        <p:xfrm>
          <a:off x="940157" y="373488"/>
          <a:ext cx="10174311" cy="576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8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321" y="128788"/>
            <a:ext cx="10515600" cy="6729212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GAP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29" y="597628"/>
            <a:ext cx="6150753" cy="63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297" y="197169"/>
            <a:ext cx="6936681" cy="66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196" y="232022"/>
            <a:ext cx="7294536" cy="59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70" y="242064"/>
            <a:ext cx="6680199" cy="64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47" y="115909"/>
            <a:ext cx="6554830" cy="65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6533" y="344555"/>
            <a:ext cx="7816403" cy="6185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TALLER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Objetivo: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/>
              <a:t>Impartir una taller con información relevante al desarrollo turístico, y su promoción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sz="2200" dirty="0"/>
              <a:t>Elaboración de una planificación institucional en el que se tendrá control sobre el cumplimiento de metas, para ello se deberá organizar y ejecutar un taller conjuntamente  con las universidades UNACH y ESPOCH con información actualizada sobre el desarrollo turístico en el Ecuador, y se pueda fortalecer la cultura Turística.</a:t>
            </a:r>
          </a:p>
          <a:p>
            <a:pPr algn="just"/>
            <a:r>
              <a:rPr lang="es-ES" sz="2200" dirty="0"/>
              <a:t>Promover el desarrollo turístico educativo con las y los estudiantes de la carrera de Ecoturismo y Administración Turística,  de la Escuela Superior Politécnica de Chimborazo y la Universidad Nacional de Chimborazo, quienes a su vez serán los portavoces de la información a los turistas.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42" name="Picture 2" descr="Resultado de imagen para formadores  turÃ­sticos para estudi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06" y="4231676"/>
            <a:ext cx="2769986" cy="17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estudiantes de turismo de la espo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34" y="1966423"/>
            <a:ext cx="2782558" cy="18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6124" y="2356834"/>
            <a:ext cx="9144000" cy="4262907"/>
          </a:xfrm>
        </p:spPr>
        <p:txBody>
          <a:bodyPr>
            <a:normAutofit fontScale="85000" lnSpcReduction="20000"/>
          </a:bodyPr>
          <a:lstStyle/>
          <a:p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UNIVERSIDAD DE LA FUERZAS ARMADAS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ESPE</a:t>
            </a:r>
          </a:p>
          <a:p>
            <a:r>
              <a:rPr lang="es-EC" sz="2100" b="1" dirty="0">
                <a:solidFill>
                  <a:schemeClr val="tx2">
                    <a:lumMod val="75000"/>
                  </a:schemeClr>
                </a:solidFill>
              </a:rPr>
              <a:t>DEPARTAMENTO DE CIENCIAS ECONÓMICAS, ADMINISTRATIVAS Y DE COMERCIO</a:t>
            </a:r>
            <a:endParaRPr lang="es-ES" sz="21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b="1" dirty="0">
                <a:solidFill>
                  <a:schemeClr val="tx2">
                    <a:lumMod val="75000"/>
                  </a:schemeClr>
                </a:solidFill>
              </a:rPr>
              <a:t>CARRERA DE ADMINISTRACIÓN TURÍSTICA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b="1" dirty="0"/>
              <a:t> 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sz="2100" b="1" dirty="0" smtClean="0">
                <a:solidFill>
                  <a:schemeClr val="accent1">
                    <a:lumMod val="50000"/>
                  </a:schemeClr>
                </a:solidFill>
              </a:rPr>
              <a:t>PROYECTO DE TITULACIÓN DE GRADO PREVIA A LA OBTENCIÓN DEL TÍTULO DE </a:t>
            </a:r>
          </a:p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Tecnóloga en Administración Turística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b="1" dirty="0"/>
              <a:t> </a:t>
            </a:r>
            <a:endParaRPr lang="es-ES" b="1" dirty="0"/>
          </a:p>
          <a:p>
            <a:r>
              <a:rPr lang="es-EC" b="1" dirty="0">
                <a:solidFill>
                  <a:schemeClr val="tx2">
                    <a:lumMod val="75000"/>
                  </a:schemeClr>
                </a:solidFill>
              </a:rPr>
              <a:t>TEMA: </a:t>
            </a:r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“Incidencia del Ferrocarril ecuatoriano en el desarrollo turístico de </a:t>
            </a:r>
          </a:p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Riobamba - Chimborazo.”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b="1" dirty="0"/>
              <a:t> </a:t>
            </a:r>
            <a:endParaRPr lang="es-ES" dirty="0"/>
          </a:p>
          <a:p>
            <a:r>
              <a:rPr lang="es-EC" b="1" dirty="0">
                <a:solidFill>
                  <a:schemeClr val="tx2">
                    <a:lumMod val="75000"/>
                  </a:schemeClr>
                </a:solidFill>
              </a:rPr>
              <a:t>AUTORA: 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Natali Barahona Calderón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1027" name="irc_mi" descr="http://blogs.espe.edu.ec/wp-content/uploads/2013/08/LOGO-PRIN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99" y="904696"/>
            <a:ext cx="5323241" cy="11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6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92428"/>
            <a:ext cx="4635321" cy="613034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ES" sz="3800" b="1" dirty="0" smtClean="0"/>
          </a:p>
          <a:p>
            <a:pPr marL="0" indent="0" algn="just">
              <a:buNone/>
            </a:pPr>
            <a:endParaRPr lang="es-ES" sz="3800" b="1" dirty="0"/>
          </a:p>
          <a:p>
            <a:pPr marL="0" indent="0" algn="just">
              <a:buNone/>
            </a:pPr>
            <a:r>
              <a:rPr lang="es-ES" sz="6400" b="1" dirty="0" smtClean="0">
                <a:solidFill>
                  <a:schemeClr val="accent1">
                    <a:lumMod val="50000"/>
                  </a:schemeClr>
                </a:solidFill>
              </a:rPr>
              <a:t>CONCLUSIONES</a:t>
            </a:r>
            <a:endParaRPr lang="es-ES" sz="6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5500" b="1" dirty="0"/>
              <a:t> </a:t>
            </a:r>
            <a:endParaRPr lang="es-ES" sz="5500" dirty="0"/>
          </a:p>
          <a:p>
            <a:pPr marL="0" indent="0" algn="just">
              <a:buNone/>
            </a:pPr>
            <a:r>
              <a:rPr lang="es-ES" sz="5500" dirty="0" smtClean="0"/>
              <a:t>Murphy</a:t>
            </a:r>
            <a:r>
              <a:rPr lang="es-ES" sz="5500" dirty="0"/>
              <a:t>, manifiesta que “El turismo puede entenderse mejor si se analiza como un sistema que favorece la interacción entre los visitantes y el territorio y un intercambio entre las diferentes partes que lo componen” (Murphy, 1983</a:t>
            </a:r>
            <a:r>
              <a:rPr lang="es-ES" sz="5500" dirty="0" smtClean="0"/>
              <a:t>).</a:t>
            </a:r>
          </a:p>
          <a:p>
            <a:pPr marL="0" indent="0" algn="just">
              <a:buNone/>
            </a:pPr>
            <a:endParaRPr lang="es-ES" sz="5500" dirty="0"/>
          </a:p>
          <a:p>
            <a:pPr marL="0" indent="0" algn="just">
              <a:buNone/>
            </a:pPr>
            <a:r>
              <a:rPr lang="es-ES" sz="5500" dirty="0"/>
              <a:t>Se puede observar que el 65.7% de los encuestados tenían una opinión que las visitas de turistas Riobamba es poco indicando que visitan los atractivos turísticos de la ciudad de Riobamba.</a:t>
            </a:r>
          </a:p>
          <a:p>
            <a:pPr marL="0" indent="0" algn="just">
              <a:buNone/>
            </a:pPr>
            <a:r>
              <a:rPr lang="es-ES" sz="5500" dirty="0" smtClean="0"/>
              <a:t>El </a:t>
            </a:r>
            <a:r>
              <a:rPr lang="es-ES" sz="5500" dirty="0"/>
              <a:t>71.1% de los encuestados opinan que la rehabilitación del tren en la ciudad de Riobamba ha contribuido a que mejore mucho su nivel de ventas.</a:t>
            </a:r>
          </a:p>
          <a:p>
            <a:pPr marL="0" indent="0" algn="just">
              <a:buNone/>
            </a:pPr>
            <a:r>
              <a:rPr lang="es-ES" sz="5500" dirty="0"/>
              <a:t> </a:t>
            </a:r>
          </a:p>
          <a:p>
            <a:pPr marL="0" indent="0" algn="just">
              <a:buNone/>
            </a:pPr>
            <a:r>
              <a:rPr lang="es-ES" sz="5500" dirty="0"/>
              <a:t>El método GAP determina dónde estamos y a dónde deberíamos llegar en las cinco dimensiones de la mercadotecnia</a:t>
            </a:r>
            <a:r>
              <a:rPr lang="es-ES" sz="5500" dirty="0" smtClean="0"/>
              <a:t>.</a:t>
            </a:r>
          </a:p>
          <a:p>
            <a:pPr marL="0" indent="0" algn="just">
              <a:buNone/>
            </a:pPr>
            <a:endParaRPr lang="es-ES" sz="5500" dirty="0"/>
          </a:p>
          <a:p>
            <a:pPr marL="0" indent="0" algn="just">
              <a:buNone/>
            </a:pPr>
            <a:r>
              <a:rPr lang="es-ES" sz="5500" dirty="0"/>
              <a:t>La principal conclusión que podemos mencionar es que la rehabilitación del ferrocarril definitivamente Sí genera desarrollo en las comunidades por donde pasa el tren y también permite a nivel nacional sostener y aumentar el turismo extranjero como nacional, innovando l sector turístico.</a:t>
            </a:r>
          </a:p>
          <a:p>
            <a:pPr marL="0" indent="0" algn="just">
              <a:buNone/>
            </a:pPr>
            <a:r>
              <a:rPr lang="es-ES" sz="5500" dirty="0"/>
              <a:t> 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180786" y="605307"/>
            <a:ext cx="4184561" cy="5502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dirty="0" smtClean="0"/>
              <a:t> </a:t>
            </a:r>
            <a:endParaRPr lang="es-ES" sz="17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b="1" dirty="0" smtClean="0">
                <a:solidFill>
                  <a:schemeClr val="accent1">
                    <a:lumMod val="50000"/>
                  </a:schemeClr>
                </a:solidFill>
              </a:rPr>
              <a:t>RECOMENDACIONES</a:t>
            </a:r>
            <a:endParaRPr lang="es-ES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El iTUR de Riobamba debería tomar en cuenta, lo manifestado por Murphy considerando, que el Tren de hoy atrae turistas, por consiguiente existe un intercambio de partes.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El iTUR de Riobamba debería considerar la poca afluencia de turistas estableciendo estrategias turísticas en beneficio de la ciudad.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El iTUR realiza campañas y promoción turística de los lugares más visitados.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7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 smtClean="0"/>
              <a:t>Aplicar el método GAP y la propuesta en este proyecto si así lo considera la oficina iTUR de Riobamba.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878965" y="306947"/>
            <a:ext cx="4184561" cy="74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V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44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avenida daniel leon borja riobamb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1" y="811369"/>
            <a:ext cx="8190963" cy="4134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6040192" y="5151548"/>
            <a:ext cx="311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GRACIAS..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957" y="2760596"/>
            <a:ext cx="1660302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Interna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20570"/>
              </p:ext>
            </p:extLst>
          </p:nvPr>
        </p:nvGraphicFramePr>
        <p:xfrm>
          <a:off x="1068500" y="173865"/>
          <a:ext cx="8121650" cy="652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9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12124"/>
            <a:ext cx="10515600" cy="576483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MX" sz="3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</a:t>
            </a:r>
            <a:endParaRPr lang="es-ES" sz="3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“Incidencia del Ferrocarril Ecuatoriano en el desarrollo turístico de 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Riobamba - Chimborazo.”</a:t>
            </a:r>
          </a:p>
          <a:p>
            <a:pPr marL="0" indent="0" algn="just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Teorías de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soporte: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turismo puede entenderse mejor si se analiza como un sistema que favorece la interacción entre los visitantes, el territorio y un intercambio entre las diferentes partes que lo componen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” Murphy 1983.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Estudio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Lourdes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Galvao,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Centro Universitario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Brasil.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importancia del patrimonio industrial ferroviario para el turismo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Tren da Vale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Estudio de María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Miguel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Molina,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Universidad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Politécnica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Valencia.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Nuevos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modelos de negocio en el sector ferroviario de Dinamarca y España y su impacto medioambiental.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2" name="Flecha derecha 1">
            <a:hlinkClick r:id="rId2" action="ppaction://hlinksldjump"/>
          </p:cNvPr>
          <p:cNvSpPr/>
          <p:nvPr/>
        </p:nvSpPr>
        <p:spPr>
          <a:xfrm rot="10800000">
            <a:off x="10496282" y="6130344"/>
            <a:ext cx="643943" cy="283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8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9909" y="579549"/>
            <a:ext cx="9320011" cy="5937161"/>
          </a:xfrm>
        </p:spPr>
        <p:txBody>
          <a:bodyPr>
            <a:normAutofit fontScale="85000" lnSpcReduction="20000"/>
          </a:bodyPr>
          <a:lstStyle/>
          <a:p>
            <a:endParaRPr lang="es-MX" sz="2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CAPÍTULO II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del Problema:</a:t>
            </a:r>
          </a:p>
          <a:p>
            <a:pPr algn="just"/>
            <a:endParaRPr lang="es-MX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¿Cómo incide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el funcionamiento de la Estación del Ferrocarril Ecuatoriano en el desarrollo turístico y de la ciudad de Riobamba, Provincia de Chimborazo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el impacto de la actividad turística generada por el tren y su incidencia en el desarrollo socio-económico en la ciudad de Riobamba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45% de las actividades económicas de la ciudad de Riobamba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creen que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la actividad del Ferrocarril les ayuda a mantener sus negocios. </a:t>
            </a:r>
          </a:p>
          <a:p>
            <a:pPr algn="l"/>
            <a:endParaRPr lang="es-MX" dirty="0" smtClean="0"/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73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362217"/>
              </p:ext>
            </p:extLst>
          </p:nvPr>
        </p:nvGraphicFramePr>
        <p:xfrm>
          <a:off x="540913" y="244699"/>
          <a:ext cx="10812887" cy="637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ector recto 4"/>
          <p:cNvSpPr/>
          <p:nvPr/>
        </p:nvSpPr>
        <p:spPr>
          <a:xfrm>
            <a:off x="2639655" y="2850447"/>
            <a:ext cx="8650309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25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0152"/>
            <a:ext cx="6902003" cy="659398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Técnica de Muestreo</a:t>
            </a:r>
          </a:p>
          <a:p>
            <a:pPr marL="0" lv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Muestreo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Estratificado: Investigación enfocada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urbana</a:t>
            </a:r>
          </a:p>
          <a:p>
            <a:pPr marL="0" lv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C" dirty="0"/>
              <a:t>NH1= Alojamiento                  </a:t>
            </a:r>
            <a:r>
              <a:rPr lang="es-EC" dirty="0" smtClean="0"/>
              <a:t>73   </a:t>
            </a:r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ES" dirty="0"/>
          </a:p>
          <a:p>
            <a:pPr lvl="0"/>
            <a:r>
              <a:rPr lang="es-EC" dirty="0"/>
              <a:t>NH2= Recreación y diversión </a:t>
            </a:r>
            <a:r>
              <a:rPr lang="es-EC" dirty="0" smtClean="0"/>
              <a:t>173</a:t>
            </a:r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ES" dirty="0"/>
          </a:p>
          <a:p>
            <a:pPr lvl="0"/>
            <a:r>
              <a:rPr lang="es-EC" dirty="0"/>
              <a:t>NH3= Alimentación                </a:t>
            </a:r>
            <a:r>
              <a:rPr lang="es-EC" dirty="0" smtClean="0"/>
              <a:t>352</a:t>
            </a:r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ES" dirty="0"/>
          </a:p>
          <a:p>
            <a:pPr lvl="0"/>
            <a:r>
              <a:rPr lang="es-EC" dirty="0"/>
              <a:t>NH4= Agencias de Viajes       </a:t>
            </a:r>
            <a:r>
              <a:rPr lang="es-EC" dirty="0" smtClean="0"/>
              <a:t>30</a:t>
            </a:r>
          </a:p>
          <a:p>
            <a:pPr lvl="0"/>
            <a:endParaRPr lang="es-EC" dirty="0"/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80" y="621972"/>
            <a:ext cx="2304290" cy="1525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Resultado de imagen para discoteca cocoa en riobam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80" y="2342287"/>
            <a:ext cx="2304290" cy="152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0" name="Picture 16" descr="Resultado de imagen para platos tÃ­picos del ecu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90" y="4065423"/>
            <a:ext cx="2272080" cy="128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2" name="Picture 18" descr="Resultado de imagen para agencias de viajes en riobamb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8" t="17095" r="1858" b="23485"/>
          <a:stretch/>
        </p:blipFill>
        <p:spPr bwMode="auto">
          <a:xfrm>
            <a:off x="8352990" y="5545948"/>
            <a:ext cx="2319050" cy="1178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5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6837" y="643944"/>
            <a:ext cx="2561823" cy="875763"/>
          </a:xfrm>
        </p:spPr>
        <p:txBody>
          <a:bodyPr/>
          <a:lstStyle/>
          <a:p>
            <a:pPr marL="0" indent="0">
              <a:buNone/>
            </a:pPr>
            <a:r>
              <a:rPr lang="es-ES_tradnl" sz="1800" b="1" dirty="0" smtClean="0">
                <a:solidFill>
                  <a:schemeClr val="tx2">
                    <a:lumMod val="50000"/>
                  </a:schemeClr>
                </a:solidFill>
              </a:rPr>
              <a:t>Matriz Operacional de Variables de Escala</a:t>
            </a:r>
            <a:endParaRPr lang="es-ES" sz="1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8092" t="17914" r="25881" b="8319"/>
          <a:stretch/>
        </p:blipFill>
        <p:spPr>
          <a:xfrm>
            <a:off x="3721993" y="643943"/>
            <a:ext cx="6761409" cy="60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4124" t="14216" r="11529" b="9903"/>
          <a:stretch/>
        </p:blipFill>
        <p:spPr>
          <a:xfrm>
            <a:off x="3400023" y="0"/>
            <a:ext cx="5428088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623</Words>
  <Application>Microsoft Office PowerPoint</Application>
  <PresentationFormat>Panorámica</PresentationFormat>
  <Paragraphs>162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Estructura Interna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MARIBEL</dc:creator>
  <cp:lastModifiedBy>UMB13</cp:lastModifiedBy>
  <cp:revision>35</cp:revision>
  <dcterms:created xsi:type="dcterms:W3CDTF">2019-02-11T23:32:37Z</dcterms:created>
  <dcterms:modified xsi:type="dcterms:W3CDTF">2019-11-14T17:41:37Z</dcterms:modified>
</cp:coreProperties>
</file>