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28" r:id="rId4"/>
    <p:sldId id="329" r:id="rId5"/>
    <p:sldId id="318" r:id="rId6"/>
    <p:sldId id="332" r:id="rId7"/>
    <p:sldId id="320" r:id="rId8"/>
    <p:sldId id="333" r:id="rId9"/>
    <p:sldId id="334" r:id="rId10"/>
    <p:sldId id="335" r:id="rId11"/>
    <p:sldId id="336" r:id="rId12"/>
    <p:sldId id="337" r:id="rId13"/>
    <p:sldId id="340" r:id="rId14"/>
    <p:sldId id="341" r:id="rId15"/>
    <p:sldId id="342" r:id="rId16"/>
    <p:sldId id="343" r:id="rId17"/>
    <p:sldId id="345" r:id="rId18"/>
    <p:sldId id="354" r:id="rId19"/>
    <p:sldId id="349" r:id="rId20"/>
    <p:sldId id="351" r:id="rId21"/>
    <p:sldId id="352" r:id="rId22"/>
    <p:sldId id="353" r:id="rId23"/>
    <p:sldId id="316" r:id="rId2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BA0624"/>
    <a:srgbClr val="3366FF"/>
    <a:srgbClr val="3366CC"/>
    <a:srgbClr val="333399"/>
    <a:srgbClr val="8787C3"/>
    <a:srgbClr val="BEBECF"/>
    <a:srgbClr val="008080"/>
    <a:srgbClr val="89A4A7"/>
    <a:srgbClr val="BDD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7707" autoAdjust="0"/>
  </p:normalViewPr>
  <p:slideViewPr>
    <p:cSldViewPr>
      <p:cViewPr varScale="1">
        <p:scale>
          <a:sx n="72" d="100"/>
          <a:sy n="72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D07F8-5683-4330-9CD1-820F7B77FE1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5B8CE56F-CE1F-4DE3-B318-9035E1636003}">
      <dgm:prSet phldrT="[Texto]" custT="1"/>
      <dgm:spPr/>
      <dgm:t>
        <a:bodyPr/>
        <a:lstStyle/>
        <a:p>
          <a:pPr>
            <a:buFont typeface="+mj-lt"/>
            <a:buAutoNum type="alphaLcParenR"/>
          </a:pPr>
          <a:r>
            <a:rPr lang="es-EC" sz="1200" dirty="0"/>
            <a:t>Describir la gestión de la innovación en las Instituciones de Educación Superior del DMQ a través del modelo de gestión universitario. </a:t>
          </a:r>
        </a:p>
      </dgm:t>
    </dgm:pt>
    <dgm:pt modelId="{82917C28-08D1-479D-A96C-F89AA041A2FC}" type="parTrans" cxnId="{AD5D8257-66FB-4B49-8853-ECD1AE26A653}">
      <dgm:prSet/>
      <dgm:spPr/>
      <dgm:t>
        <a:bodyPr/>
        <a:lstStyle/>
        <a:p>
          <a:endParaRPr lang="es-EC" sz="3200"/>
        </a:p>
      </dgm:t>
    </dgm:pt>
    <dgm:pt modelId="{E713D904-1767-47A1-9346-0D5EEBC1E2FD}" type="sibTrans" cxnId="{AD5D8257-66FB-4B49-8853-ECD1AE26A653}">
      <dgm:prSet/>
      <dgm:spPr/>
      <dgm:t>
        <a:bodyPr/>
        <a:lstStyle/>
        <a:p>
          <a:endParaRPr lang="es-EC" sz="3200"/>
        </a:p>
      </dgm:t>
    </dgm:pt>
    <dgm:pt modelId="{46689B36-E784-4BDF-9D7D-31F3D182142A}">
      <dgm:prSet custT="1"/>
      <dgm:spPr/>
      <dgm:t>
        <a:bodyPr/>
        <a:lstStyle/>
        <a:p>
          <a:pPr>
            <a:buFont typeface="+mj-lt"/>
            <a:buAutoNum type="alphaLcParenR"/>
          </a:pPr>
          <a:r>
            <a:rPr lang="es-EC" sz="1200"/>
            <a:t>Determinar la gestión de la innovación en las universidades del Distrito Metropolitano de Quito mediante el método exploratorio descriptivo.</a:t>
          </a:r>
        </a:p>
      </dgm:t>
    </dgm:pt>
    <dgm:pt modelId="{B70A8536-54E0-4F41-8DD6-B265F744F119}" type="parTrans" cxnId="{2BB767A5-CC12-4C88-8443-377DE241644D}">
      <dgm:prSet/>
      <dgm:spPr/>
      <dgm:t>
        <a:bodyPr/>
        <a:lstStyle/>
        <a:p>
          <a:endParaRPr lang="es-EC" sz="3200"/>
        </a:p>
      </dgm:t>
    </dgm:pt>
    <dgm:pt modelId="{C658E035-5D91-4049-9255-94CC554A7A9F}" type="sibTrans" cxnId="{2BB767A5-CC12-4C88-8443-377DE241644D}">
      <dgm:prSet/>
      <dgm:spPr/>
      <dgm:t>
        <a:bodyPr/>
        <a:lstStyle/>
        <a:p>
          <a:endParaRPr lang="es-EC" sz="3200"/>
        </a:p>
      </dgm:t>
    </dgm:pt>
    <dgm:pt modelId="{BC1E9856-1078-432D-AD41-41A9369AC546}">
      <dgm:prSet custT="1"/>
      <dgm:spPr/>
      <dgm:t>
        <a:bodyPr/>
        <a:lstStyle/>
        <a:p>
          <a:pPr>
            <a:buFont typeface="+mj-lt"/>
            <a:buAutoNum type="alphaLcParenR"/>
          </a:pPr>
          <a:r>
            <a:rPr lang="es-EC" sz="1200"/>
            <a:t>Describir las características de las actividades de Investigación e Innovación, así como los servicios para el desarrollo de I+D +i en las Universidades. </a:t>
          </a:r>
        </a:p>
      </dgm:t>
    </dgm:pt>
    <dgm:pt modelId="{9127F138-3404-47D9-AB85-564A507D3AB7}" type="parTrans" cxnId="{818DFC4B-F0F7-4C58-A19E-A099B8043265}">
      <dgm:prSet/>
      <dgm:spPr/>
      <dgm:t>
        <a:bodyPr/>
        <a:lstStyle/>
        <a:p>
          <a:endParaRPr lang="es-EC" sz="3200"/>
        </a:p>
      </dgm:t>
    </dgm:pt>
    <dgm:pt modelId="{048BFCF0-935C-4B5E-A99F-F920D807A8FE}" type="sibTrans" cxnId="{818DFC4B-F0F7-4C58-A19E-A099B8043265}">
      <dgm:prSet/>
      <dgm:spPr/>
      <dgm:t>
        <a:bodyPr/>
        <a:lstStyle/>
        <a:p>
          <a:endParaRPr lang="es-EC" sz="3200"/>
        </a:p>
      </dgm:t>
    </dgm:pt>
    <dgm:pt modelId="{D7A2CA8D-95E0-4783-9F2A-ECEEDDD57434}">
      <dgm:prSet custT="1"/>
      <dgm:spPr/>
      <dgm:t>
        <a:bodyPr/>
        <a:lstStyle/>
        <a:p>
          <a:pPr>
            <a:buFont typeface="+mj-lt"/>
            <a:buAutoNum type="alphaLcParenR"/>
          </a:pPr>
          <a:r>
            <a:rPr lang="es-EC" sz="1200"/>
            <a:t>Analizar las características de los recursos e infraestructura, empleados para el desarrollo de I+D+i en las Universidades del DMQ.</a:t>
          </a:r>
        </a:p>
      </dgm:t>
    </dgm:pt>
    <dgm:pt modelId="{74B32439-F54B-4224-BCD3-1F5F43DF383D}" type="parTrans" cxnId="{A1BD0739-6B8D-4F6D-84CA-F67CF3052FC9}">
      <dgm:prSet/>
      <dgm:spPr/>
      <dgm:t>
        <a:bodyPr/>
        <a:lstStyle/>
        <a:p>
          <a:endParaRPr lang="es-EC" sz="3200"/>
        </a:p>
      </dgm:t>
    </dgm:pt>
    <dgm:pt modelId="{374196A8-3B4C-4DC0-9C10-9EAA35CEDDA7}" type="sibTrans" cxnId="{A1BD0739-6B8D-4F6D-84CA-F67CF3052FC9}">
      <dgm:prSet/>
      <dgm:spPr/>
      <dgm:t>
        <a:bodyPr/>
        <a:lstStyle/>
        <a:p>
          <a:endParaRPr lang="es-EC" sz="3200"/>
        </a:p>
      </dgm:t>
    </dgm:pt>
    <dgm:pt modelId="{AE9E4F80-9C32-4024-B5D6-1D2E555262D3}">
      <dgm:prSet custT="1"/>
      <dgm:spPr/>
      <dgm:t>
        <a:bodyPr/>
        <a:lstStyle/>
        <a:p>
          <a:pPr>
            <a:buFont typeface="+mj-lt"/>
            <a:buAutoNum type="alphaLcParenR"/>
          </a:pPr>
          <a:r>
            <a:rPr lang="es-EC" sz="1200"/>
            <a:t>Determinar las características del capital humano avanzado que poseen las Universidades del DMQ.</a:t>
          </a:r>
        </a:p>
      </dgm:t>
    </dgm:pt>
    <dgm:pt modelId="{4DA8B119-90D5-4232-89E2-76A9095ED35A}" type="parTrans" cxnId="{921AEDD8-1E6C-4416-B7D6-822DDA1E6121}">
      <dgm:prSet/>
      <dgm:spPr/>
      <dgm:t>
        <a:bodyPr/>
        <a:lstStyle/>
        <a:p>
          <a:endParaRPr lang="es-EC" sz="3200"/>
        </a:p>
      </dgm:t>
    </dgm:pt>
    <dgm:pt modelId="{7FA14DDE-7482-4DFE-BFAA-08E5D160C0D0}" type="sibTrans" cxnId="{921AEDD8-1E6C-4416-B7D6-822DDA1E6121}">
      <dgm:prSet/>
      <dgm:spPr/>
      <dgm:t>
        <a:bodyPr/>
        <a:lstStyle/>
        <a:p>
          <a:endParaRPr lang="es-EC" sz="3200"/>
        </a:p>
      </dgm:t>
    </dgm:pt>
    <dgm:pt modelId="{79D48D93-FD79-4BAD-9AD5-47B73AF46AF6}">
      <dgm:prSet custT="1"/>
      <dgm:spPr/>
      <dgm:t>
        <a:bodyPr/>
        <a:lstStyle/>
        <a:p>
          <a:pPr>
            <a:buFont typeface="+mj-lt"/>
            <a:buAutoNum type="alphaLcParenR"/>
          </a:pPr>
          <a:r>
            <a:rPr lang="es-EC" sz="1200"/>
            <a:t>Conocer y describir el volumen de los resultados que las actividades de I+D+i generan en las Universidades del DMQ.</a:t>
          </a:r>
        </a:p>
      </dgm:t>
    </dgm:pt>
    <dgm:pt modelId="{CD0DA0F8-46F5-41B5-8C01-A0A732256EAA}" type="parTrans" cxnId="{5C94352F-61FB-4C41-B340-DB7D3237D5FE}">
      <dgm:prSet/>
      <dgm:spPr/>
      <dgm:t>
        <a:bodyPr/>
        <a:lstStyle/>
        <a:p>
          <a:endParaRPr lang="es-EC" sz="3200"/>
        </a:p>
      </dgm:t>
    </dgm:pt>
    <dgm:pt modelId="{86AB7FD0-832F-4F95-A12E-46D16DDA6844}" type="sibTrans" cxnId="{5C94352F-61FB-4C41-B340-DB7D3237D5FE}">
      <dgm:prSet/>
      <dgm:spPr/>
      <dgm:t>
        <a:bodyPr/>
        <a:lstStyle/>
        <a:p>
          <a:endParaRPr lang="es-EC" sz="3200"/>
        </a:p>
      </dgm:t>
    </dgm:pt>
    <dgm:pt modelId="{56012C5E-D3B4-4A9F-87EA-FB54E7D5EC96}" type="pres">
      <dgm:prSet presAssocID="{878D07F8-5683-4330-9CD1-820F7B77FE1D}" presName="diagram" presStyleCnt="0">
        <dgm:presLayoutVars>
          <dgm:dir/>
          <dgm:resizeHandles val="exact"/>
        </dgm:presLayoutVars>
      </dgm:prSet>
      <dgm:spPr/>
    </dgm:pt>
    <dgm:pt modelId="{C008A00E-29FD-4CDE-B096-E17E44424130}" type="pres">
      <dgm:prSet presAssocID="{5B8CE56F-CE1F-4DE3-B318-9035E1636003}" presName="node" presStyleLbl="node1" presStyleIdx="0" presStyleCnt="6">
        <dgm:presLayoutVars>
          <dgm:bulletEnabled val="1"/>
        </dgm:presLayoutVars>
      </dgm:prSet>
      <dgm:spPr/>
    </dgm:pt>
    <dgm:pt modelId="{2753D0CB-9137-432D-9D6E-3DD9AC7BC8EC}" type="pres">
      <dgm:prSet presAssocID="{E713D904-1767-47A1-9346-0D5EEBC1E2FD}" presName="sibTrans" presStyleCnt="0"/>
      <dgm:spPr/>
    </dgm:pt>
    <dgm:pt modelId="{A362E314-A796-4915-8C2F-025E1069455F}" type="pres">
      <dgm:prSet presAssocID="{46689B36-E784-4BDF-9D7D-31F3D182142A}" presName="node" presStyleLbl="node1" presStyleIdx="1" presStyleCnt="6">
        <dgm:presLayoutVars>
          <dgm:bulletEnabled val="1"/>
        </dgm:presLayoutVars>
      </dgm:prSet>
      <dgm:spPr/>
    </dgm:pt>
    <dgm:pt modelId="{594F31AA-009F-4C45-9241-9FD237C98C88}" type="pres">
      <dgm:prSet presAssocID="{C658E035-5D91-4049-9255-94CC554A7A9F}" presName="sibTrans" presStyleCnt="0"/>
      <dgm:spPr/>
    </dgm:pt>
    <dgm:pt modelId="{59108CA6-AFDE-4EDA-866C-1F5C9F9CD8C7}" type="pres">
      <dgm:prSet presAssocID="{BC1E9856-1078-432D-AD41-41A9369AC546}" presName="node" presStyleLbl="node1" presStyleIdx="2" presStyleCnt="6">
        <dgm:presLayoutVars>
          <dgm:bulletEnabled val="1"/>
        </dgm:presLayoutVars>
      </dgm:prSet>
      <dgm:spPr/>
    </dgm:pt>
    <dgm:pt modelId="{16A57C61-996C-4D2C-88AE-253C63C49F5C}" type="pres">
      <dgm:prSet presAssocID="{048BFCF0-935C-4B5E-A99F-F920D807A8FE}" presName="sibTrans" presStyleCnt="0"/>
      <dgm:spPr/>
    </dgm:pt>
    <dgm:pt modelId="{54FD35FC-16F8-4191-80F2-88C7A11C5B19}" type="pres">
      <dgm:prSet presAssocID="{D7A2CA8D-95E0-4783-9F2A-ECEEDDD57434}" presName="node" presStyleLbl="node1" presStyleIdx="3" presStyleCnt="6">
        <dgm:presLayoutVars>
          <dgm:bulletEnabled val="1"/>
        </dgm:presLayoutVars>
      </dgm:prSet>
      <dgm:spPr/>
    </dgm:pt>
    <dgm:pt modelId="{12575936-5391-4BBA-A623-4CB3B03B432C}" type="pres">
      <dgm:prSet presAssocID="{374196A8-3B4C-4DC0-9C10-9EAA35CEDDA7}" presName="sibTrans" presStyleCnt="0"/>
      <dgm:spPr/>
    </dgm:pt>
    <dgm:pt modelId="{16F33DAD-D37B-4FE2-8D75-60D6A58BFBDC}" type="pres">
      <dgm:prSet presAssocID="{AE9E4F80-9C32-4024-B5D6-1D2E555262D3}" presName="node" presStyleLbl="node1" presStyleIdx="4" presStyleCnt="6">
        <dgm:presLayoutVars>
          <dgm:bulletEnabled val="1"/>
        </dgm:presLayoutVars>
      </dgm:prSet>
      <dgm:spPr/>
    </dgm:pt>
    <dgm:pt modelId="{6A46F3F3-8934-4C50-A903-7AB4BE9CB7F9}" type="pres">
      <dgm:prSet presAssocID="{7FA14DDE-7482-4DFE-BFAA-08E5D160C0D0}" presName="sibTrans" presStyleCnt="0"/>
      <dgm:spPr/>
    </dgm:pt>
    <dgm:pt modelId="{CA5560ED-98ED-453E-8684-F1AEF90EFFE9}" type="pres">
      <dgm:prSet presAssocID="{79D48D93-FD79-4BAD-9AD5-47B73AF46AF6}" presName="node" presStyleLbl="node1" presStyleIdx="5" presStyleCnt="6">
        <dgm:presLayoutVars>
          <dgm:bulletEnabled val="1"/>
        </dgm:presLayoutVars>
      </dgm:prSet>
      <dgm:spPr/>
    </dgm:pt>
  </dgm:ptLst>
  <dgm:cxnLst>
    <dgm:cxn modelId="{E5F18700-B5CC-4EB9-A5C5-81FF88660421}" type="presOf" srcId="{878D07F8-5683-4330-9CD1-820F7B77FE1D}" destId="{56012C5E-D3B4-4A9F-87EA-FB54E7D5EC96}" srcOrd="0" destOrd="0" presId="urn:microsoft.com/office/officeart/2005/8/layout/default"/>
    <dgm:cxn modelId="{F3068905-8378-4837-8D0E-C6D61B095745}" type="presOf" srcId="{AE9E4F80-9C32-4024-B5D6-1D2E555262D3}" destId="{16F33DAD-D37B-4FE2-8D75-60D6A58BFBDC}" srcOrd="0" destOrd="0" presId="urn:microsoft.com/office/officeart/2005/8/layout/default"/>
    <dgm:cxn modelId="{5C94352F-61FB-4C41-B340-DB7D3237D5FE}" srcId="{878D07F8-5683-4330-9CD1-820F7B77FE1D}" destId="{79D48D93-FD79-4BAD-9AD5-47B73AF46AF6}" srcOrd="5" destOrd="0" parTransId="{CD0DA0F8-46F5-41B5-8C01-A0A732256EAA}" sibTransId="{86AB7FD0-832F-4F95-A12E-46D16DDA6844}"/>
    <dgm:cxn modelId="{A1BD0739-6B8D-4F6D-84CA-F67CF3052FC9}" srcId="{878D07F8-5683-4330-9CD1-820F7B77FE1D}" destId="{D7A2CA8D-95E0-4783-9F2A-ECEEDDD57434}" srcOrd="3" destOrd="0" parTransId="{74B32439-F54B-4224-BCD3-1F5F43DF383D}" sibTransId="{374196A8-3B4C-4DC0-9C10-9EAA35CEDDA7}"/>
    <dgm:cxn modelId="{9800CA67-7A18-4741-AD9F-7A53D3AD93F7}" type="presOf" srcId="{46689B36-E784-4BDF-9D7D-31F3D182142A}" destId="{A362E314-A796-4915-8C2F-025E1069455F}" srcOrd="0" destOrd="0" presId="urn:microsoft.com/office/officeart/2005/8/layout/default"/>
    <dgm:cxn modelId="{818DFC4B-F0F7-4C58-A19E-A099B8043265}" srcId="{878D07F8-5683-4330-9CD1-820F7B77FE1D}" destId="{BC1E9856-1078-432D-AD41-41A9369AC546}" srcOrd="2" destOrd="0" parTransId="{9127F138-3404-47D9-AB85-564A507D3AB7}" sibTransId="{048BFCF0-935C-4B5E-A99F-F920D807A8FE}"/>
    <dgm:cxn modelId="{AD5D8257-66FB-4B49-8853-ECD1AE26A653}" srcId="{878D07F8-5683-4330-9CD1-820F7B77FE1D}" destId="{5B8CE56F-CE1F-4DE3-B318-9035E1636003}" srcOrd="0" destOrd="0" parTransId="{82917C28-08D1-479D-A96C-F89AA041A2FC}" sibTransId="{E713D904-1767-47A1-9346-0D5EEBC1E2FD}"/>
    <dgm:cxn modelId="{A2A41885-F646-4702-8749-2597EADCFBFC}" type="presOf" srcId="{79D48D93-FD79-4BAD-9AD5-47B73AF46AF6}" destId="{CA5560ED-98ED-453E-8684-F1AEF90EFFE9}" srcOrd="0" destOrd="0" presId="urn:microsoft.com/office/officeart/2005/8/layout/default"/>
    <dgm:cxn modelId="{2BB767A5-CC12-4C88-8443-377DE241644D}" srcId="{878D07F8-5683-4330-9CD1-820F7B77FE1D}" destId="{46689B36-E784-4BDF-9D7D-31F3D182142A}" srcOrd="1" destOrd="0" parTransId="{B70A8536-54E0-4F41-8DD6-B265F744F119}" sibTransId="{C658E035-5D91-4049-9255-94CC554A7A9F}"/>
    <dgm:cxn modelId="{8EBDBCCD-44FD-4E2A-A6E4-13ECF9CC856D}" type="presOf" srcId="{D7A2CA8D-95E0-4783-9F2A-ECEEDDD57434}" destId="{54FD35FC-16F8-4191-80F2-88C7A11C5B19}" srcOrd="0" destOrd="0" presId="urn:microsoft.com/office/officeart/2005/8/layout/default"/>
    <dgm:cxn modelId="{4DBF03CF-8283-4D34-92AB-4E01DD130CC6}" type="presOf" srcId="{BC1E9856-1078-432D-AD41-41A9369AC546}" destId="{59108CA6-AFDE-4EDA-866C-1F5C9F9CD8C7}" srcOrd="0" destOrd="0" presId="urn:microsoft.com/office/officeart/2005/8/layout/default"/>
    <dgm:cxn modelId="{921AEDD8-1E6C-4416-B7D6-822DDA1E6121}" srcId="{878D07F8-5683-4330-9CD1-820F7B77FE1D}" destId="{AE9E4F80-9C32-4024-B5D6-1D2E555262D3}" srcOrd="4" destOrd="0" parTransId="{4DA8B119-90D5-4232-89E2-76A9095ED35A}" sibTransId="{7FA14DDE-7482-4DFE-BFAA-08E5D160C0D0}"/>
    <dgm:cxn modelId="{986CC3E4-55F4-4ABF-88A2-873CD5E93043}" type="presOf" srcId="{5B8CE56F-CE1F-4DE3-B318-9035E1636003}" destId="{C008A00E-29FD-4CDE-B096-E17E44424130}" srcOrd="0" destOrd="0" presId="urn:microsoft.com/office/officeart/2005/8/layout/default"/>
    <dgm:cxn modelId="{344C6B19-FEB1-4348-AC2B-D8872745BDDB}" type="presParOf" srcId="{56012C5E-D3B4-4A9F-87EA-FB54E7D5EC96}" destId="{C008A00E-29FD-4CDE-B096-E17E44424130}" srcOrd="0" destOrd="0" presId="urn:microsoft.com/office/officeart/2005/8/layout/default"/>
    <dgm:cxn modelId="{6368D3EF-A8FB-4251-B465-E9AB8123E968}" type="presParOf" srcId="{56012C5E-D3B4-4A9F-87EA-FB54E7D5EC96}" destId="{2753D0CB-9137-432D-9D6E-3DD9AC7BC8EC}" srcOrd="1" destOrd="0" presId="urn:microsoft.com/office/officeart/2005/8/layout/default"/>
    <dgm:cxn modelId="{1AC9CD6D-41E5-4BFE-96DC-9AE13382A5CE}" type="presParOf" srcId="{56012C5E-D3B4-4A9F-87EA-FB54E7D5EC96}" destId="{A362E314-A796-4915-8C2F-025E1069455F}" srcOrd="2" destOrd="0" presId="urn:microsoft.com/office/officeart/2005/8/layout/default"/>
    <dgm:cxn modelId="{42B022C4-C4B1-4777-AD00-7C3574191074}" type="presParOf" srcId="{56012C5E-D3B4-4A9F-87EA-FB54E7D5EC96}" destId="{594F31AA-009F-4C45-9241-9FD237C98C88}" srcOrd="3" destOrd="0" presId="urn:microsoft.com/office/officeart/2005/8/layout/default"/>
    <dgm:cxn modelId="{79F31B7F-52B9-4942-87FE-52EB82AC9BCF}" type="presParOf" srcId="{56012C5E-D3B4-4A9F-87EA-FB54E7D5EC96}" destId="{59108CA6-AFDE-4EDA-866C-1F5C9F9CD8C7}" srcOrd="4" destOrd="0" presId="urn:microsoft.com/office/officeart/2005/8/layout/default"/>
    <dgm:cxn modelId="{965F3813-C2F7-4B91-97CA-D4AE020B5A21}" type="presParOf" srcId="{56012C5E-D3B4-4A9F-87EA-FB54E7D5EC96}" destId="{16A57C61-996C-4D2C-88AE-253C63C49F5C}" srcOrd="5" destOrd="0" presId="urn:microsoft.com/office/officeart/2005/8/layout/default"/>
    <dgm:cxn modelId="{4403705B-2D66-48AE-B39B-12FC36FA2CED}" type="presParOf" srcId="{56012C5E-D3B4-4A9F-87EA-FB54E7D5EC96}" destId="{54FD35FC-16F8-4191-80F2-88C7A11C5B19}" srcOrd="6" destOrd="0" presId="urn:microsoft.com/office/officeart/2005/8/layout/default"/>
    <dgm:cxn modelId="{CA3C959C-6FD3-4B05-85B8-DFD254857E0A}" type="presParOf" srcId="{56012C5E-D3B4-4A9F-87EA-FB54E7D5EC96}" destId="{12575936-5391-4BBA-A623-4CB3B03B432C}" srcOrd="7" destOrd="0" presId="urn:microsoft.com/office/officeart/2005/8/layout/default"/>
    <dgm:cxn modelId="{F9016F0E-A57B-4282-8B1F-1DC020E7FA96}" type="presParOf" srcId="{56012C5E-D3B4-4A9F-87EA-FB54E7D5EC96}" destId="{16F33DAD-D37B-4FE2-8D75-60D6A58BFBDC}" srcOrd="8" destOrd="0" presId="urn:microsoft.com/office/officeart/2005/8/layout/default"/>
    <dgm:cxn modelId="{8BB92E09-AEEA-4429-9853-1968EDF96B39}" type="presParOf" srcId="{56012C5E-D3B4-4A9F-87EA-FB54E7D5EC96}" destId="{6A46F3F3-8934-4C50-A903-7AB4BE9CB7F9}" srcOrd="9" destOrd="0" presId="urn:microsoft.com/office/officeart/2005/8/layout/default"/>
    <dgm:cxn modelId="{8B8303A5-11AE-4CB9-9AD8-67B2D34124E2}" type="presParOf" srcId="{56012C5E-D3B4-4A9F-87EA-FB54E7D5EC96}" destId="{CA5560ED-98ED-453E-8684-F1AEF90EFFE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1BC95-9582-4558-9348-0C9BF69F75E2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</dgm:pt>
    <dgm:pt modelId="{EE22C8E0-1889-46C3-8F05-E759E96EF27D}">
      <dgm:prSet phldrT="[Texto]" custT="1"/>
      <dgm:spPr/>
      <dgm:t>
        <a:bodyPr/>
        <a:lstStyle/>
        <a:p>
          <a:r>
            <a:rPr lang="es-EC" sz="1200" dirty="0">
              <a:sym typeface="Wingdings" panose="05000000000000000000" pitchFamily="2" charset="2"/>
            </a:rPr>
            <a:t> </a:t>
          </a:r>
          <a:r>
            <a:rPr lang="es-EC" sz="1200" dirty="0"/>
            <a:t>Adams Smith (1776)</a:t>
          </a:r>
        </a:p>
        <a:p>
          <a:r>
            <a:rPr lang="es-EC" sz="1200" dirty="0">
              <a:sym typeface="Wingdings" panose="05000000000000000000" pitchFamily="2" charset="2"/>
            </a:rPr>
            <a:t> </a:t>
          </a:r>
          <a:r>
            <a:rPr lang="es-EC" sz="1200" dirty="0"/>
            <a:t>David Ricardo (1817)</a:t>
          </a:r>
        </a:p>
        <a:p>
          <a:r>
            <a:rPr lang="es-EC" sz="1200" dirty="0">
              <a:sym typeface="Wingdings" panose="05000000000000000000" pitchFamily="2" charset="2"/>
            </a:rPr>
            <a:t> </a:t>
          </a:r>
          <a:r>
            <a:rPr lang="es-EC" sz="1200" dirty="0"/>
            <a:t>Marx (1933)</a:t>
          </a:r>
        </a:p>
      </dgm:t>
    </dgm:pt>
    <dgm:pt modelId="{C2620606-2D41-48B2-A399-D498FDA860B2}" type="parTrans" cxnId="{588F910A-CA5D-4309-9598-871BA8FB6D63}">
      <dgm:prSet/>
      <dgm:spPr/>
      <dgm:t>
        <a:bodyPr/>
        <a:lstStyle/>
        <a:p>
          <a:endParaRPr lang="es-EC"/>
        </a:p>
      </dgm:t>
    </dgm:pt>
    <dgm:pt modelId="{C6266941-93E2-4A16-83BF-A597772D900B}" type="sibTrans" cxnId="{588F910A-CA5D-4309-9598-871BA8FB6D63}">
      <dgm:prSet/>
      <dgm:spPr/>
      <dgm:t>
        <a:bodyPr/>
        <a:lstStyle/>
        <a:p>
          <a:endParaRPr lang="es-EC"/>
        </a:p>
      </dgm:t>
    </dgm:pt>
    <dgm:pt modelId="{3546FADA-19AC-4CBE-B3A3-1EA3563B2930}">
      <dgm:prSet phldrT="[Texto]" custT="1"/>
      <dgm:spPr/>
      <dgm:t>
        <a:bodyPr/>
        <a:lstStyle/>
        <a:p>
          <a:r>
            <a:rPr lang="es-ES" sz="1200" dirty="0"/>
            <a:t>OCDE (2005)</a:t>
          </a:r>
        </a:p>
        <a:p>
          <a:r>
            <a:rPr lang="es-ES" sz="1200" dirty="0">
              <a:sym typeface="Wingdings" panose="05000000000000000000" pitchFamily="2" charset="2"/>
            </a:rPr>
            <a:t> Producto</a:t>
          </a:r>
        </a:p>
        <a:p>
          <a:r>
            <a:rPr lang="es-ES" sz="1200" dirty="0">
              <a:sym typeface="Wingdings" panose="05000000000000000000" pitchFamily="2" charset="2"/>
            </a:rPr>
            <a:t> Proceso</a:t>
          </a:r>
        </a:p>
        <a:p>
          <a:r>
            <a:rPr lang="es-ES" sz="1200" dirty="0">
              <a:sym typeface="Wingdings" panose="05000000000000000000" pitchFamily="2" charset="2"/>
            </a:rPr>
            <a:t> Mercadotecnia</a:t>
          </a:r>
        </a:p>
        <a:p>
          <a:r>
            <a:rPr lang="es-ES" sz="1200" dirty="0">
              <a:sym typeface="Wingdings" panose="05000000000000000000" pitchFamily="2" charset="2"/>
            </a:rPr>
            <a:t> Organización</a:t>
          </a:r>
        </a:p>
        <a:p>
          <a:endParaRPr lang="es-ES" sz="1200" dirty="0">
            <a:sym typeface="Wingdings" panose="05000000000000000000" pitchFamily="2" charset="2"/>
          </a:endParaRPr>
        </a:p>
        <a:p>
          <a:endParaRPr lang="es-EC" sz="1200" dirty="0"/>
        </a:p>
      </dgm:t>
    </dgm:pt>
    <dgm:pt modelId="{297DC49E-77CC-460A-B528-08A9B5FB3637}" type="parTrans" cxnId="{C3D1122A-94C4-40DB-89D3-AA119B70D934}">
      <dgm:prSet/>
      <dgm:spPr/>
      <dgm:t>
        <a:bodyPr/>
        <a:lstStyle/>
        <a:p>
          <a:endParaRPr lang="es-EC"/>
        </a:p>
      </dgm:t>
    </dgm:pt>
    <dgm:pt modelId="{3D3AC320-5A1A-4A55-8323-62E7A9EFB54F}" type="sibTrans" cxnId="{C3D1122A-94C4-40DB-89D3-AA119B70D934}">
      <dgm:prSet/>
      <dgm:spPr/>
      <dgm:t>
        <a:bodyPr/>
        <a:lstStyle/>
        <a:p>
          <a:endParaRPr lang="es-EC"/>
        </a:p>
      </dgm:t>
    </dgm:pt>
    <dgm:pt modelId="{BC9BB305-A35D-420A-9527-7FF426A7F289}">
      <dgm:prSet phldrT="[Texto]" custT="1"/>
      <dgm:spPr/>
      <dgm:t>
        <a:bodyPr/>
        <a:lstStyle/>
        <a:p>
          <a:r>
            <a:rPr lang="es-ES" sz="1200" dirty="0"/>
            <a:t>Porter (1993)</a:t>
          </a:r>
          <a:endParaRPr lang="es-EC" sz="1200" dirty="0"/>
        </a:p>
      </dgm:t>
    </dgm:pt>
    <dgm:pt modelId="{1B23ED59-9DD1-4F84-A2C4-2692E3813440}" type="parTrans" cxnId="{456A1221-194E-43E3-AEF5-820FB4D1D31A}">
      <dgm:prSet/>
      <dgm:spPr/>
      <dgm:t>
        <a:bodyPr/>
        <a:lstStyle/>
        <a:p>
          <a:endParaRPr lang="es-EC"/>
        </a:p>
      </dgm:t>
    </dgm:pt>
    <dgm:pt modelId="{A6AA88CE-CA34-4263-BA66-CE66086581F8}" type="sibTrans" cxnId="{456A1221-194E-43E3-AEF5-820FB4D1D31A}">
      <dgm:prSet/>
      <dgm:spPr/>
      <dgm:t>
        <a:bodyPr/>
        <a:lstStyle/>
        <a:p>
          <a:endParaRPr lang="es-EC"/>
        </a:p>
      </dgm:t>
    </dgm:pt>
    <dgm:pt modelId="{C579F8A8-FC6D-4E7E-AFDD-C6497A2CFD3E}">
      <dgm:prSet custT="1"/>
      <dgm:spPr/>
      <dgm:t>
        <a:bodyPr/>
        <a:lstStyle/>
        <a:p>
          <a:r>
            <a:rPr lang="es-EC" sz="1200" dirty="0"/>
            <a:t>Economista austro-estadounidense Schumpeter (1935) </a:t>
          </a:r>
        </a:p>
        <a:p>
          <a:r>
            <a:rPr lang="es-EC" sz="1200" dirty="0">
              <a:sym typeface="Wingdings" panose="05000000000000000000" pitchFamily="2" charset="2"/>
            </a:rPr>
            <a:t> Radical</a:t>
          </a:r>
        </a:p>
        <a:p>
          <a:r>
            <a:rPr lang="es-EC" sz="1200" dirty="0">
              <a:sym typeface="Wingdings" panose="05000000000000000000" pitchFamily="2" charset="2"/>
            </a:rPr>
            <a:t> Incremental</a:t>
          </a:r>
          <a:endParaRPr lang="es-EC" sz="1200" dirty="0"/>
        </a:p>
      </dgm:t>
    </dgm:pt>
    <dgm:pt modelId="{621CA3CA-277A-49E9-A444-7D1E0783669B}" type="parTrans" cxnId="{EEC8B468-8145-417E-88E1-3005D4120E3B}">
      <dgm:prSet/>
      <dgm:spPr/>
      <dgm:t>
        <a:bodyPr/>
        <a:lstStyle/>
        <a:p>
          <a:endParaRPr lang="es-EC"/>
        </a:p>
      </dgm:t>
    </dgm:pt>
    <dgm:pt modelId="{0E04D998-043D-43AD-AB09-49C974B03421}" type="sibTrans" cxnId="{EEC8B468-8145-417E-88E1-3005D4120E3B}">
      <dgm:prSet/>
      <dgm:spPr/>
      <dgm:t>
        <a:bodyPr/>
        <a:lstStyle/>
        <a:p>
          <a:endParaRPr lang="es-EC"/>
        </a:p>
      </dgm:t>
    </dgm:pt>
    <dgm:pt modelId="{FD4039A4-8B51-4F47-8C55-0C092BB3AF7B}">
      <dgm:prSet phldrT="[Texto]" custT="1"/>
      <dgm:spPr/>
      <dgm:t>
        <a:bodyPr/>
        <a:lstStyle/>
        <a:p>
          <a:r>
            <a:rPr lang="es-ES" sz="1200" b="0" i="0" dirty="0"/>
            <a:t>Ramírez, Martínez y Castellanos (2012) </a:t>
          </a:r>
          <a:endParaRPr lang="es-EC" sz="1200" dirty="0"/>
        </a:p>
      </dgm:t>
    </dgm:pt>
    <dgm:pt modelId="{B7EA00AE-1958-4DA4-81BD-37D9D2F53BE0}" type="parTrans" cxnId="{7CA6662B-11DC-4792-816C-1D63C907BB21}">
      <dgm:prSet/>
      <dgm:spPr/>
      <dgm:t>
        <a:bodyPr/>
        <a:lstStyle/>
        <a:p>
          <a:endParaRPr lang="es-EC"/>
        </a:p>
      </dgm:t>
    </dgm:pt>
    <dgm:pt modelId="{EFA27BCE-4E3B-4333-8ECB-291D52AF2C5F}" type="sibTrans" cxnId="{7CA6662B-11DC-4792-816C-1D63C907BB21}">
      <dgm:prSet/>
      <dgm:spPr/>
      <dgm:t>
        <a:bodyPr/>
        <a:lstStyle/>
        <a:p>
          <a:endParaRPr lang="es-EC"/>
        </a:p>
      </dgm:t>
    </dgm:pt>
    <dgm:pt modelId="{E3C224AE-18DF-448D-B980-FBC8E59C410F}" type="pres">
      <dgm:prSet presAssocID="{6301BC95-9582-4558-9348-0C9BF69F75E2}" presName="arrowDiagram" presStyleCnt="0">
        <dgm:presLayoutVars>
          <dgm:chMax val="5"/>
          <dgm:dir/>
          <dgm:resizeHandles val="exact"/>
        </dgm:presLayoutVars>
      </dgm:prSet>
      <dgm:spPr/>
    </dgm:pt>
    <dgm:pt modelId="{58C04296-964B-478A-8A14-A4738B6CAEAE}" type="pres">
      <dgm:prSet presAssocID="{6301BC95-9582-4558-9348-0C9BF69F75E2}" presName="arrow" presStyleLbl="bgShp" presStyleIdx="0" presStyleCnt="1"/>
      <dgm:spPr/>
    </dgm:pt>
    <dgm:pt modelId="{DD59181F-1181-4D34-91C1-E3C8BC247580}" type="pres">
      <dgm:prSet presAssocID="{6301BC95-9582-4558-9348-0C9BF69F75E2}" presName="arrowDiagram5" presStyleCnt="0"/>
      <dgm:spPr/>
    </dgm:pt>
    <dgm:pt modelId="{4749112B-476C-4B66-ABC4-F6F2B3609B46}" type="pres">
      <dgm:prSet presAssocID="{EE22C8E0-1889-46C3-8F05-E759E96EF27D}" presName="bullet5a" presStyleLbl="node1" presStyleIdx="0" presStyleCnt="5"/>
      <dgm:spPr/>
    </dgm:pt>
    <dgm:pt modelId="{CD5C8FFB-AC32-49D5-B5BA-ED993578DF98}" type="pres">
      <dgm:prSet presAssocID="{EE22C8E0-1889-46C3-8F05-E759E96EF27D}" presName="textBox5a" presStyleLbl="revTx" presStyleIdx="0" presStyleCnt="5">
        <dgm:presLayoutVars>
          <dgm:bulletEnabled val="1"/>
        </dgm:presLayoutVars>
      </dgm:prSet>
      <dgm:spPr/>
    </dgm:pt>
    <dgm:pt modelId="{5FC95214-F6BD-4B6E-BBB7-730E4A611384}" type="pres">
      <dgm:prSet presAssocID="{C579F8A8-FC6D-4E7E-AFDD-C6497A2CFD3E}" presName="bullet5b" presStyleLbl="node1" presStyleIdx="1" presStyleCnt="5"/>
      <dgm:spPr/>
    </dgm:pt>
    <dgm:pt modelId="{8FDD3150-24DA-4C4E-806E-5541101CBCD6}" type="pres">
      <dgm:prSet presAssocID="{C579F8A8-FC6D-4E7E-AFDD-C6497A2CFD3E}" presName="textBox5b" presStyleLbl="revTx" presStyleIdx="1" presStyleCnt="5">
        <dgm:presLayoutVars>
          <dgm:bulletEnabled val="1"/>
        </dgm:presLayoutVars>
      </dgm:prSet>
      <dgm:spPr/>
    </dgm:pt>
    <dgm:pt modelId="{3788B92E-D5D3-43A9-810C-CAC375F8EA96}" type="pres">
      <dgm:prSet presAssocID="{3546FADA-19AC-4CBE-B3A3-1EA3563B2930}" presName="bullet5c" presStyleLbl="node1" presStyleIdx="2" presStyleCnt="5"/>
      <dgm:spPr/>
    </dgm:pt>
    <dgm:pt modelId="{027DFB5F-C08A-4600-BCAF-671D33E093B7}" type="pres">
      <dgm:prSet presAssocID="{3546FADA-19AC-4CBE-B3A3-1EA3563B2930}" presName="textBox5c" presStyleLbl="revTx" presStyleIdx="2" presStyleCnt="5">
        <dgm:presLayoutVars>
          <dgm:bulletEnabled val="1"/>
        </dgm:presLayoutVars>
      </dgm:prSet>
      <dgm:spPr/>
    </dgm:pt>
    <dgm:pt modelId="{8C89966B-587E-44D2-A41C-821E4FDAF6CF}" type="pres">
      <dgm:prSet presAssocID="{BC9BB305-A35D-420A-9527-7FF426A7F289}" presName="bullet5d" presStyleLbl="node1" presStyleIdx="3" presStyleCnt="5"/>
      <dgm:spPr/>
    </dgm:pt>
    <dgm:pt modelId="{DEAD6B8E-7C06-43FE-ABDD-6523445CE37A}" type="pres">
      <dgm:prSet presAssocID="{BC9BB305-A35D-420A-9527-7FF426A7F289}" presName="textBox5d" presStyleLbl="revTx" presStyleIdx="3" presStyleCnt="5">
        <dgm:presLayoutVars>
          <dgm:bulletEnabled val="1"/>
        </dgm:presLayoutVars>
      </dgm:prSet>
      <dgm:spPr/>
    </dgm:pt>
    <dgm:pt modelId="{FBA8E9F4-AEFA-4EDB-A78B-04199B26AF46}" type="pres">
      <dgm:prSet presAssocID="{FD4039A4-8B51-4F47-8C55-0C092BB3AF7B}" presName="bullet5e" presStyleLbl="node1" presStyleIdx="4" presStyleCnt="5"/>
      <dgm:spPr/>
    </dgm:pt>
    <dgm:pt modelId="{081B01A7-DF21-4CC4-82E7-6EE92AE91A91}" type="pres">
      <dgm:prSet presAssocID="{FD4039A4-8B51-4F47-8C55-0C092BB3AF7B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588F910A-CA5D-4309-9598-871BA8FB6D63}" srcId="{6301BC95-9582-4558-9348-0C9BF69F75E2}" destId="{EE22C8E0-1889-46C3-8F05-E759E96EF27D}" srcOrd="0" destOrd="0" parTransId="{C2620606-2D41-48B2-A399-D498FDA860B2}" sibTransId="{C6266941-93E2-4A16-83BF-A597772D900B}"/>
    <dgm:cxn modelId="{456A1221-194E-43E3-AEF5-820FB4D1D31A}" srcId="{6301BC95-9582-4558-9348-0C9BF69F75E2}" destId="{BC9BB305-A35D-420A-9527-7FF426A7F289}" srcOrd="3" destOrd="0" parTransId="{1B23ED59-9DD1-4F84-A2C4-2692E3813440}" sibTransId="{A6AA88CE-CA34-4263-BA66-CE66086581F8}"/>
    <dgm:cxn modelId="{C3D1122A-94C4-40DB-89D3-AA119B70D934}" srcId="{6301BC95-9582-4558-9348-0C9BF69F75E2}" destId="{3546FADA-19AC-4CBE-B3A3-1EA3563B2930}" srcOrd="2" destOrd="0" parTransId="{297DC49E-77CC-460A-B528-08A9B5FB3637}" sibTransId="{3D3AC320-5A1A-4A55-8323-62E7A9EFB54F}"/>
    <dgm:cxn modelId="{7CA6662B-11DC-4792-816C-1D63C907BB21}" srcId="{6301BC95-9582-4558-9348-0C9BF69F75E2}" destId="{FD4039A4-8B51-4F47-8C55-0C092BB3AF7B}" srcOrd="4" destOrd="0" parTransId="{B7EA00AE-1958-4DA4-81BD-37D9D2F53BE0}" sibTransId="{EFA27BCE-4E3B-4333-8ECB-291D52AF2C5F}"/>
    <dgm:cxn modelId="{4ED70237-6275-48FE-B6A4-F19E04E69D08}" type="presOf" srcId="{BC9BB305-A35D-420A-9527-7FF426A7F289}" destId="{DEAD6B8E-7C06-43FE-ABDD-6523445CE37A}" srcOrd="0" destOrd="0" presId="urn:microsoft.com/office/officeart/2005/8/layout/arrow2"/>
    <dgm:cxn modelId="{EEC8B468-8145-417E-88E1-3005D4120E3B}" srcId="{6301BC95-9582-4558-9348-0C9BF69F75E2}" destId="{C579F8A8-FC6D-4E7E-AFDD-C6497A2CFD3E}" srcOrd="1" destOrd="0" parTransId="{621CA3CA-277A-49E9-A444-7D1E0783669B}" sibTransId="{0E04D998-043D-43AD-AB09-49C974B03421}"/>
    <dgm:cxn modelId="{C91B4453-F4C9-4C9E-AEAE-8C44D337CA1A}" type="presOf" srcId="{3546FADA-19AC-4CBE-B3A3-1EA3563B2930}" destId="{027DFB5F-C08A-4600-BCAF-671D33E093B7}" srcOrd="0" destOrd="0" presId="urn:microsoft.com/office/officeart/2005/8/layout/arrow2"/>
    <dgm:cxn modelId="{5E829C8A-6657-46A6-85D5-9D497B57CC64}" type="presOf" srcId="{EE22C8E0-1889-46C3-8F05-E759E96EF27D}" destId="{CD5C8FFB-AC32-49D5-B5BA-ED993578DF98}" srcOrd="0" destOrd="0" presId="urn:microsoft.com/office/officeart/2005/8/layout/arrow2"/>
    <dgm:cxn modelId="{55EC87A7-3403-4FEB-BF9B-1910CCEF8E02}" type="presOf" srcId="{C579F8A8-FC6D-4E7E-AFDD-C6497A2CFD3E}" destId="{8FDD3150-24DA-4C4E-806E-5541101CBCD6}" srcOrd="0" destOrd="0" presId="urn:microsoft.com/office/officeart/2005/8/layout/arrow2"/>
    <dgm:cxn modelId="{016BB0BC-B3A8-4CD4-850F-D4040367DAF0}" type="presOf" srcId="{FD4039A4-8B51-4F47-8C55-0C092BB3AF7B}" destId="{081B01A7-DF21-4CC4-82E7-6EE92AE91A91}" srcOrd="0" destOrd="0" presId="urn:microsoft.com/office/officeart/2005/8/layout/arrow2"/>
    <dgm:cxn modelId="{B67DBCED-4DAF-4CCF-9536-2CE3BEF40068}" type="presOf" srcId="{6301BC95-9582-4558-9348-0C9BF69F75E2}" destId="{E3C224AE-18DF-448D-B980-FBC8E59C410F}" srcOrd="0" destOrd="0" presId="urn:microsoft.com/office/officeart/2005/8/layout/arrow2"/>
    <dgm:cxn modelId="{843F3596-1943-46B8-B380-83E0FEB23CE3}" type="presParOf" srcId="{E3C224AE-18DF-448D-B980-FBC8E59C410F}" destId="{58C04296-964B-478A-8A14-A4738B6CAEAE}" srcOrd="0" destOrd="0" presId="urn:microsoft.com/office/officeart/2005/8/layout/arrow2"/>
    <dgm:cxn modelId="{F1232B9B-450C-4F6B-91BD-10F7D2EC707E}" type="presParOf" srcId="{E3C224AE-18DF-448D-B980-FBC8E59C410F}" destId="{DD59181F-1181-4D34-91C1-E3C8BC247580}" srcOrd="1" destOrd="0" presId="urn:microsoft.com/office/officeart/2005/8/layout/arrow2"/>
    <dgm:cxn modelId="{4D8CF525-0120-484A-AAEB-C281474474B1}" type="presParOf" srcId="{DD59181F-1181-4D34-91C1-E3C8BC247580}" destId="{4749112B-476C-4B66-ABC4-F6F2B3609B46}" srcOrd="0" destOrd="0" presId="urn:microsoft.com/office/officeart/2005/8/layout/arrow2"/>
    <dgm:cxn modelId="{DDD9FBA2-655C-47A7-91AD-038CD75470F2}" type="presParOf" srcId="{DD59181F-1181-4D34-91C1-E3C8BC247580}" destId="{CD5C8FFB-AC32-49D5-B5BA-ED993578DF98}" srcOrd="1" destOrd="0" presId="urn:microsoft.com/office/officeart/2005/8/layout/arrow2"/>
    <dgm:cxn modelId="{F136EFB6-4D1D-4362-B262-59C19E975A1D}" type="presParOf" srcId="{DD59181F-1181-4D34-91C1-E3C8BC247580}" destId="{5FC95214-F6BD-4B6E-BBB7-730E4A611384}" srcOrd="2" destOrd="0" presId="urn:microsoft.com/office/officeart/2005/8/layout/arrow2"/>
    <dgm:cxn modelId="{581B210F-8E08-41BF-9B29-054211650377}" type="presParOf" srcId="{DD59181F-1181-4D34-91C1-E3C8BC247580}" destId="{8FDD3150-24DA-4C4E-806E-5541101CBCD6}" srcOrd="3" destOrd="0" presId="urn:microsoft.com/office/officeart/2005/8/layout/arrow2"/>
    <dgm:cxn modelId="{48996BE7-7335-4841-B4D0-D1D44D712292}" type="presParOf" srcId="{DD59181F-1181-4D34-91C1-E3C8BC247580}" destId="{3788B92E-D5D3-43A9-810C-CAC375F8EA96}" srcOrd="4" destOrd="0" presId="urn:microsoft.com/office/officeart/2005/8/layout/arrow2"/>
    <dgm:cxn modelId="{B974A2E6-F85D-4744-A964-206233AC5FDF}" type="presParOf" srcId="{DD59181F-1181-4D34-91C1-E3C8BC247580}" destId="{027DFB5F-C08A-4600-BCAF-671D33E093B7}" srcOrd="5" destOrd="0" presId="urn:microsoft.com/office/officeart/2005/8/layout/arrow2"/>
    <dgm:cxn modelId="{2C207A2A-05C1-4F26-95FC-7ABDED6B465D}" type="presParOf" srcId="{DD59181F-1181-4D34-91C1-E3C8BC247580}" destId="{8C89966B-587E-44D2-A41C-821E4FDAF6CF}" srcOrd="6" destOrd="0" presId="urn:microsoft.com/office/officeart/2005/8/layout/arrow2"/>
    <dgm:cxn modelId="{1FBE81DF-4CEB-4C07-8EF3-A3448897E75B}" type="presParOf" srcId="{DD59181F-1181-4D34-91C1-E3C8BC247580}" destId="{DEAD6B8E-7C06-43FE-ABDD-6523445CE37A}" srcOrd="7" destOrd="0" presId="urn:microsoft.com/office/officeart/2005/8/layout/arrow2"/>
    <dgm:cxn modelId="{FF110606-DB09-47DC-96E3-FC1E79880EE5}" type="presParOf" srcId="{DD59181F-1181-4D34-91C1-E3C8BC247580}" destId="{FBA8E9F4-AEFA-4EDB-A78B-04199B26AF46}" srcOrd="8" destOrd="0" presId="urn:microsoft.com/office/officeart/2005/8/layout/arrow2"/>
    <dgm:cxn modelId="{5C497C60-B3EC-4CF8-8CF2-A7D60A11020D}" type="presParOf" srcId="{DD59181F-1181-4D34-91C1-E3C8BC247580}" destId="{081B01A7-DF21-4CC4-82E7-6EE92AE91A9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6BA6F-17F6-4F05-AFB2-6AFEC4FAB7B1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DDA82E54-89BB-4698-B792-BAF9E47EE864}">
      <dgm:prSet phldrT="[Texto]" custT="1"/>
      <dgm:spPr/>
      <dgm:t>
        <a:bodyPr/>
        <a:lstStyle/>
        <a:p>
          <a:r>
            <a:rPr lang="es-EC" sz="1400"/>
            <a:t>Investigación básica	</a:t>
          </a:r>
        </a:p>
      </dgm:t>
    </dgm:pt>
    <dgm:pt modelId="{F424F14A-4A08-4354-83FF-7EAA87650AEB}" type="parTrans" cxnId="{E5BC8D56-2D55-4717-A073-BEF3E45D4815}">
      <dgm:prSet/>
      <dgm:spPr/>
      <dgm:t>
        <a:bodyPr/>
        <a:lstStyle/>
        <a:p>
          <a:endParaRPr lang="es-EC" sz="2400"/>
        </a:p>
      </dgm:t>
    </dgm:pt>
    <dgm:pt modelId="{4BC897A0-4E04-4883-AA97-8CBAAF9A518F}" type="sibTrans" cxnId="{E5BC8D56-2D55-4717-A073-BEF3E45D4815}">
      <dgm:prSet custT="1"/>
      <dgm:spPr/>
      <dgm:t>
        <a:bodyPr/>
        <a:lstStyle/>
        <a:p>
          <a:endParaRPr lang="es-EC" sz="1050"/>
        </a:p>
      </dgm:t>
    </dgm:pt>
    <dgm:pt modelId="{11A95CF7-1053-4F11-B05A-489253AB2112}">
      <dgm:prSet phldrT="[Texto]" custT="1"/>
      <dgm:spPr/>
      <dgm:t>
        <a:bodyPr/>
        <a:lstStyle/>
        <a:p>
          <a:r>
            <a:rPr lang="es-EC" sz="1400"/>
            <a:t>Diseño e Ingeniería</a:t>
          </a:r>
        </a:p>
      </dgm:t>
    </dgm:pt>
    <dgm:pt modelId="{E5F559EE-CBD4-405F-A647-A10255DA342D}" type="parTrans" cxnId="{31F877B9-1E04-4264-9E87-C583FF7CB5D0}">
      <dgm:prSet/>
      <dgm:spPr/>
      <dgm:t>
        <a:bodyPr/>
        <a:lstStyle/>
        <a:p>
          <a:endParaRPr lang="es-EC" sz="2400"/>
        </a:p>
      </dgm:t>
    </dgm:pt>
    <dgm:pt modelId="{531B57FE-4CBC-430C-BCAB-E653E23540B0}" type="sibTrans" cxnId="{31F877B9-1E04-4264-9E87-C583FF7CB5D0}">
      <dgm:prSet custT="1"/>
      <dgm:spPr/>
      <dgm:t>
        <a:bodyPr/>
        <a:lstStyle/>
        <a:p>
          <a:endParaRPr lang="es-EC" sz="1050"/>
        </a:p>
      </dgm:t>
    </dgm:pt>
    <dgm:pt modelId="{C18DA6D0-1F8F-4364-A864-9552E8821429}">
      <dgm:prSet phldrT="[Texto]" custT="1"/>
      <dgm:spPr/>
      <dgm:t>
        <a:bodyPr/>
        <a:lstStyle/>
        <a:p>
          <a:r>
            <a:rPr lang="es-EC" sz="1400"/>
            <a:t>Desarrollo tecnológico</a:t>
          </a:r>
        </a:p>
      </dgm:t>
    </dgm:pt>
    <dgm:pt modelId="{0638A6F7-0182-4280-AF03-25D5DE83CC45}" type="parTrans" cxnId="{C256EEA0-D06B-441D-BB15-E74B995F4D0C}">
      <dgm:prSet/>
      <dgm:spPr/>
      <dgm:t>
        <a:bodyPr/>
        <a:lstStyle/>
        <a:p>
          <a:endParaRPr lang="es-EC" sz="2400"/>
        </a:p>
      </dgm:t>
    </dgm:pt>
    <dgm:pt modelId="{081A5BB3-3D6A-49A1-B6FA-DF6AA03ADA5F}" type="sibTrans" cxnId="{C256EEA0-D06B-441D-BB15-E74B995F4D0C}">
      <dgm:prSet custT="1"/>
      <dgm:spPr/>
      <dgm:t>
        <a:bodyPr/>
        <a:lstStyle/>
        <a:p>
          <a:endParaRPr lang="es-EC" sz="1050"/>
        </a:p>
      </dgm:t>
    </dgm:pt>
    <dgm:pt modelId="{41729511-05F9-4F9F-8F8C-E00514830057}">
      <dgm:prSet custT="1"/>
      <dgm:spPr/>
      <dgm:t>
        <a:bodyPr/>
        <a:lstStyle/>
        <a:p>
          <a:r>
            <a:rPr lang="es-EC" sz="1400"/>
            <a:t>Maketing</a:t>
          </a:r>
        </a:p>
      </dgm:t>
    </dgm:pt>
    <dgm:pt modelId="{5FB3A3FE-A796-49C4-87B0-AA6FBC586639}" type="parTrans" cxnId="{AF8D1355-29CA-4AEF-B870-4EA5AF208CAD}">
      <dgm:prSet/>
      <dgm:spPr/>
      <dgm:t>
        <a:bodyPr/>
        <a:lstStyle/>
        <a:p>
          <a:endParaRPr lang="es-EC" sz="2400"/>
        </a:p>
      </dgm:t>
    </dgm:pt>
    <dgm:pt modelId="{553D4734-4C17-498D-82BA-5766F5A9610F}" type="sibTrans" cxnId="{AF8D1355-29CA-4AEF-B870-4EA5AF208CAD}">
      <dgm:prSet custT="1"/>
      <dgm:spPr/>
      <dgm:t>
        <a:bodyPr/>
        <a:lstStyle/>
        <a:p>
          <a:endParaRPr lang="es-EC" sz="1050"/>
        </a:p>
      </dgm:t>
    </dgm:pt>
    <dgm:pt modelId="{DA71238E-04AE-482E-A547-EB5395414923}">
      <dgm:prSet custT="1"/>
      <dgm:spPr/>
      <dgm:t>
        <a:bodyPr/>
        <a:lstStyle/>
        <a:p>
          <a:r>
            <a:rPr lang="es-EC" sz="1400"/>
            <a:t>Ventas</a:t>
          </a:r>
        </a:p>
      </dgm:t>
    </dgm:pt>
    <dgm:pt modelId="{A57E7A20-7919-49FF-BBBB-FA995461F94B}" type="parTrans" cxnId="{CCDFE4C0-2266-468F-9441-A6315A9AFC2B}">
      <dgm:prSet/>
      <dgm:spPr/>
      <dgm:t>
        <a:bodyPr/>
        <a:lstStyle/>
        <a:p>
          <a:endParaRPr lang="es-EC" sz="2400"/>
        </a:p>
      </dgm:t>
    </dgm:pt>
    <dgm:pt modelId="{C322E4EA-5DA6-43A6-8C65-B513158AD26A}" type="sibTrans" cxnId="{CCDFE4C0-2266-468F-9441-A6315A9AFC2B}">
      <dgm:prSet/>
      <dgm:spPr/>
      <dgm:t>
        <a:bodyPr/>
        <a:lstStyle/>
        <a:p>
          <a:endParaRPr lang="es-EC" sz="2400"/>
        </a:p>
      </dgm:t>
    </dgm:pt>
    <dgm:pt modelId="{17943099-84B3-407D-9115-EE49AC0902F8}" type="pres">
      <dgm:prSet presAssocID="{CA66BA6F-17F6-4F05-AFB2-6AFEC4FAB7B1}" presName="Name0" presStyleCnt="0">
        <dgm:presLayoutVars>
          <dgm:dir/>
          <dgm:resizeHandles val="exact"/>
        </dgm:presLayoutVars>
      </dgm:prSet>
      <dgm:spPr/>
    </dgm:pt>
    <dgm:pt modelId="{3D8858A9-E013-4680-84FE-3D3E56220D60}" type="pres">
      <dgm:prSet presAssocID="{DDA82E54-89BB-4698-B792-BAF9E47EE864}" presName="node" presStyleLbl="node1" presStyleIdx="0" presStyleCnt="5">
        <dgm:presLayoutVars>
          <dgm:bulletEnabled val="1"/>
        </dgm:presLayoutVars>
      </dgm:prSet>
      <dgm:spPr/>
    </dgm:pt>
    <dgm:pt modelId="{88B6026C-AE39-4DF9-BB7B-9C0CA37F11A2}" type="pres">
      <dgm:prSet presAssocID="{4BC897A0-4E04-4883-AA97-8CBAAF9A518F}" presName="sibTrans" presStyleLbl="sibTrans2D1" presStyleIdx="0" presStyleCnt="4"/>
      <dgm:spPr/>
    </dgm:pt>
    <dgm:pt modelId="{CA4ECA27-ECB1-4F3A-952D-F2F5954A167E}" type="pres">
      <dgm:prSet presAssocID="{4BC897A0-4E04-4883-AA97-8CBAAF9A518F}" presName="connectorText" presStyleLbl="sibTrans2D1" presStyleIdx="0" presStyleCnt="4"/>
      <dgm:spPr/>
    </dgm:pt>
    <dgm:pt modelId="{E273A669-5C69-494E-A989-0FB2DC714F6E}" type="pres">
      <dgm:prSet presAssocID="{11A95CF7-1053-4F11-B05A-489253AB2112}" presName="node" presStyleLbl="node1" presStyleIdx="1" presStyleCnt="5">
        <dgm:presLayoutVars>
          <dgm:bulletEnabled val="1"/>
        </dgm:presLayoutVars>
      </dgm:prSet>
      <dgm:spPr/>
    </dgm:pt>
    <dgm:pt modelId="{B2BE50D7-BCCC-4160-A853-3FCF72102458}" type="pres">
      <dgm:prSet presAssocID="{531B57FE-4CBC-430C-BCAB-E653E23540B0}" presName="sibTrans" presStyleLbl="sibTrans2D1" presStyleIdx="1" presStyleCnt="4"/>
      <dgm:spPr/>
    </dgm:pt>
    <dgm:pt modelId="{AC0676F9-DCB2-47A6-89B8-F48538365958}" type="pres">
      <dgm:prSet presAssocID="{531B57FE-4CBC-430C-BCAB-E653E23540B0}" presName="connectorText" presStyleLbl="sibTrans2D1" presStyleIdx="1" presStyleCnt="4"/>
      <dgm:spPr/>
    </dgm:pt>
    <dgm:pt modelId="{61857F74-05C4-468E-9B82-86420F3F1216}" type="pres">
      <dgm:prSet presAssocID="{C18DA6D0-1F8F-4364-A864-9552E8821429}" presName="node" presStyleLbl="node1" presStyleIdx="2" presStyleCnt="5">
        <dgm:presLayoutVars>
          <dgm:bulletEnabled val="1"/>
        </dgm:presLayoutVars>
      </dgm:prSet>
      <dgm:spPr/>
    </dgm:pt>
    <dgm:pt modelId="{F152DCE2-308B-4CE1-876A-2F5387C8F733}" type="pres">
      <dgm:prSet presAssocID="{081A5BB3-3D6A-49A1-B6FA-DF6AA03ADA5F}" presName="sibTrans" presStyleLbl="sibTrans2D1" presStyleIdx="2" presStyleCnt="4"/>
      <dgm:spPr/>
    </dgm:pt>
    <dgm:pt modelId="{DD004B53-C9D1-487B-9CFB-14EB33697180}" type="pres">
      <dgm:prSet presAssocID="{081A5BB3-3D6A-49A1-B6FA-DF6AA03ADA5F}" presName="connectorText" presStyleLbl="sibTrans2D1" presStyleIdx="2" presStyleCnt="4"/>
      <dgm:spPr/>
    </dgm:pt>
    <dgm:pt modelId="{6777650F-2900-4146-97FF-6801C333CB31}" type="pres">
      <dgm:prSet presAssocID="{41729511-05F9-4F9F-8F8C-E00514830057}" presName="node" presStyleLbl="node1" presStyleIdx="3" presStyleCnt="5">
        <dgm:presLayoutVars>
          <dgm:bulletEnabled val="1"/>
        </dgm:presLayoutVars>
      </dgm:prSet>
      <dgm:spPr/>
    </dgm:pt>
    <dgm:pt modelId="{490AE74E-13B4-4382-AE68-E8E11410FEA2}" type="pres">
      <dgm:prSet presAssocID="{553D4734-4C17-498D-82BA-5766F5A9610F}" presName="sibTrans" presStyleLbl="sibTrans2D1" presStyleIdx="3" presStyleCnt="4"/>
      <dgm:spPr/>
    </dgm:pt>
    <dgm:pt modelId="{9B1F23D4-9EEF-450D-80C9-0448C55E44AC}" type="pres">
      <dgm:prSet presAssocID="{553D4734-4C17-498D-82BA-5766F5A9610F}" presName="connectorText" presStyleLbl="sibTrans2D1" presStyleIdx="3" presStyleCnt="4"/>
      <dgm:spPr/>
    </dgm:pt>
    <dgm:pt modelId="{ACA0319F-C64B-4C25-9A90-D8059CEB3543}" type="pres">
      <dgm:prSet presAssocID="{DA71238E-04AE-482E-A547-EB5395414923}" presName="node" presStyleLbl="node1" presStyleIdx="4" presStyleCnt="5">
        <dgm:presLayoutVars>
          <dgm:bulletEnabled val="1"/>
        </dgm:presLayoutVars>
      </dgm:prSet>
      <dgm:spPr/>
    </dgm:pt>
  </dgm:ptLst>
  <dgm:cxnLst>
    <dgm:cxn modelId="{E0859800-8FEB-4A40-B620-EE54B28C5CDF}" type="presOf" srcId="{531B57FE-4CBC-430C-BCAB-E653E23540B0}" destId="{AC0676F9-DCB2-47A6-89B8-F48538365958}" srcOrd="1" destOrd="0" presId="urn:microsoft.com/office/officeart/2005/8/layout/process1"/>
    <dgm:cxn modelId="{04E43709-9CDE-4A42-9FF9-41034EDA9A01}" type="presOf" srcId="{11A95CF7-1053-4F11-B05A-489253AB2112}" destId="{E273A669-5C69-494E-A989-0FB2DC714F6E}" srcOrd="0" destOrd="0" presId="urn:microsoft.com/office/officeart/2005/8/layout/process1"/>
    <dgm:cxn modelId="{53CC8010-9701-4C4D-B011-2C64944CAA4C}" type="presOf" srcId="{081A5BB3-3D6A-49A1-B6FA-DF6AA03ADA5F}" destId="{DD004B53-C9D1-487B-9CFB-14EB33697180}" srcOrd="1" destOrd="0" presId="urn:microsoft.com/office/officeart/2005/8/layout/process1"/>
    <dgm:cxn modelId="{B2AF0426-8EB6-4988-8154-2832BB59DF1B}" type="presOf" srcId="{553D4734-4C17-498D-82BA-5766F5A9610F}" destId="{9B1F23D4-9EEF-450D-80C9-0448C55E44AC}" srcOrd="1" destOrd="0" presId="urn:microsoft.com/office/officeart/2005/8/layout/process1"/>
    <dgm:cxn modelId="{CAA9E33F-1627-4178-9DAA-121A28A30A80}" type="presOf" srcId="{4BC897A0-4E04-4883-AA97-8CBAAF9A518F}" destId="{CA4ECA27-ECB1-4F3A-952D-F2F5954A167E}" srcOrd="1" destOrd="0" presId="urn:microsoft.com/office/officeart/2005/8/layout/process1"/>
    <dgm:cxn modelId="{8AA1C363-2896-46B7-BD10-FE1AE3AC6468}" type="presOf" srcId="{4BC897A0-4E04-4883-AA97-8CBAAF9A518F}" destId="{88B6026C-AE39-4DF9-BB7B-9C0CA37F11A2}" srcOrd="0" destOrd="0" presId="urn:microsoft.com/office/officeart/2005/8/layout/process1"/>
    <dgm:cxn modelId="{BA00FD4F-7E59-4EA4-8886-BCFFEC2E1361}" type="presOf" srcId="{CA66BA6F-17F6-4F05-AFB2-6AFEC4FAB7B1}" destId="{17943099-84B3-407D-9115-EE49AC0902F8}" srcOrd="0" destOrd="0" presId="urn:microsoft.com/office/officeart/2005/8/layout/process1"/>
    <dgm:cxn modelId="{CBE2E472-30EB-4891-9D12-0670400B89E8}" type="presOf" srcId="{DA71238E-04AE-482E-A547-EB5395414923}" destId="{ACA0319F-C64B-4C25-9A90-D8059CEB3543}" srcOrd="0" destOrd="0" presId="urn:microsoft.com/office/officeart/2005/8/layout/process1"/>
    <dgm:cxn modelId="{5FBCC373-A175-47B3-9743-8F77FC9007B5}" type="presOf" srcId="{DDA82E54-89BB-4698-B792-BAF9E47EE864}" destId="{3D8858A9-E013-4680-84FE-3D3E56220D60}" srcOrd="0" destOrd="0" presId="urn:microsoft.com/office/officeart/2005/8/layout/process1"/>
    <dgm:cxn modelId="{AF8D1355-29CA-4AEF-B870-4EA5AF208CAD}" srcId="{CA66BA6F-17F6-4F05-AFB2-6AFEC4FAB7B1}" destId="{41729511-05F9-4F9F-8F8C-E00514830057}" srcOrd="3" destOrd="0" parTransId="{5FB3A3FE-A796-49C4-87B0-AA6FBC586639}" sibTransId="{553D4734-4C17-498D-82BA-5766F5A9610F}"/>
    <dgm:cxn modelId="{E5BC8D56-2D55-4717-A073-BEF3E45D4815}" srcId="{CA66BA6F-17F6-4F05-AFB2-6AFEC4FAB7B1}" destId="{DDA82E54-89BB-4698-B792-BAF9E47EE864}" srcOrd="0" destOrd="0" parTransId="{F424F14A-4A08-4354-83FF-7EAA87650AEB}" sibTransId="{4BC897A0-4E04-4883-AA97-8CBAAF9A518F}"/>
    <dgm:cxn modelId="{ACDCF579-65FF-4370-A2AD-41FCF2E7C5E4}" type="presOf" srcId="{553D4734-4C17-498D-82BA-5766F5A9610F}" destId="{490AE74E-13B4-4382-AE68-E8E11410FEA2}" srcOrd="0" destOrd="0" presId="urn:microsoft.com/office/officeart/2005/8/layout/process1"/>
    <dgm:cxn modelId="{D9DA5688-F099-46A8-9218-BCE47437171C}" type="presOf" srcId="{C18DA6D0-1F8F-4364-A864-9552E8821429}" destId="{61857F74-05C4-468E-9B82-86420F3F1216}" srcOrd="0" destOrd="0" presId="urn:microsoft.com/office/officeart/2005/8/layout/process1"/>
    <dgm:cxn modelId="{C256EEA0-D06B-441D-BB15-E74B995F4D0C}" srcId="{CA66BA6F-17F6-4F05-AFB2-6AFEC4FAB7B1}" destId="{C18DA6D0-1F8F-4364-A864-9552E8821429}" srcOrd="2" destOrd="0" parTransId="{0638A6F7-0182-4280-AF03-25D5DE83CC45}" sibTransId="{081A5BB3-3D6A-49A1-B6FA-DF6AA03ADA5F}"/>
    <dgm:cxn modelId="{015D9FAF-EFDA-4073-B84C-E7D651540DF5}" type="presOf" srcId="{41729511-05F9-4F9F-8F8C-E00514830057}" destId="{6777650F-2900-4146-97FF-6801C333CB31}" srcOrd="0" destOrd="0" presId="urn:microsoft.com/office/officeart/2005/8/layout/process1"/>
    <dgm:cxn modelId="{31F877B9-1E04-4264-9E87-C583FF7CB5D0}" srcId="{CA66BA6F-17F6-4F05-AFB2-6AFEC4FAB7B1}" destId="{11A95CF7-1053-4F11-B05A-489253AB2112}" srcOrd="1" destOrd="0" parTransId="{E5F559EE-CBD4-405F-A647-A10255DA342D}" sibTransId="{531B57FE-4CBC-430C-BCAB-E653E23540B0}"/>
    <dgm:cxn modelId="{CCDFE4C0-2266-468F-9441-A6315A9AFC2B}" srcId="{CA66BA6F-17F6-4F05-AFB2-6AFEC4FAB7B1}" destId="{DA71238E-04AE-482E-A547-EB5395414923}" srcOrd="4" destOrd="0" parTransId="{A57E7A20-7919-49FF-BBBB-FA995461F94B}" sibTransId="{C322E4EA-5DA6-43A6-8C65-B513158AD26A}"/>
    <dgm:cxn modelId="{0471B8E9-7F44-41E5-815B-8353897B7480}" type="presOf" srcId="{531B57FE-4CBC-430C-BCAB-E653E23540B0}" destId="{B2BE50D7-BCCC-4160-A853-3FCF72102458}" srcOrd="0" destOrd="0" presId="urn:microsoft.com/office/officeart/2005/8/layout/process1"/>
    <dgm:cxn modelId="{2A22C9FC-CEF4-4BF0-9CAD-E772C4CEFC4A}" type="presOf" srcId="{081A5BB3-3D6A-49A1-B6FA-DF6AA03ADA5F}" destId="{F152DCE2-308B-4CE1-876A-2F5387C8F733}" srcOrd="0" destOrd="0" presId="urn:microsoft.com/office/officeart/2005/8/layout/process1"/>
    <dgm:cxn modelId="{20368C76-3FA3-4B8D-8F1C-F458229AED6A}" type="presParOf" srcId="{17943099-84B3-407D-9115-EE49AC0902F8}" destId="{3D8858A9-E013-4680-84FE-3D3E56220D60}" srcOrd="0" destOrd="0" presId="urn:microsoft.com/office/officeart/2005/8/layout/process1"/>
    <dgm:cxn modelId="{E56CA997-DEA6-4598-9F2C-D323676B402E}" type="presParOf" srcId="{17943099-84B3-407D-9115-EE49AC0902F8}" destId="{88B6026C-AE39-4DF9-BB7B-9C0CA37F11A2}" srcOrd="1" destOrd="0" presId="urn:microsoft.com/office/officeart/2005/8/layout/process1"/>
    <dgm:cxn modelId="{63C2AC9D-84BF-46E2-9E0E-9CF45DC9CA53}" type="presParOf" srcId="{88B6026C-AE39-4DF9-BB7B-9C0CA37F11A2}" destId="{CA4ECA27-ECB1-4F3A-952D-F2F5954A167E}" srcOrd="0" destOrd="0" presId="urn:microsoft.com/office/officeart/2005/8/layout/process1"/>
    <dgm:cxn modelId="{6525F2C6-9BA4-45B6-A8C5-6A9EBDF24573}" type="presParOf" srcId="{17943099-84B3-407D-9115-EE49AC0902F8}" destId="{E273A669-5C69-494E-A989-0FB2DC714F6E}" srcOrd="2" destOrd="0" presId="urn:microsoft.com/office/officeart/2005/8/layout/process1"/>
    <dgm:cxn modelId="{9F54A705-FA4C-4805-B769-5900360A6709}" type="presParOf" srcId="{17943099-84B3-407D-9115-EE49AC0902F8}" destId="{B2BE50D7-BCCC-4160-A853-3FCF72102458}" srcOrd="3" destOrd="0" presId="urn:microsoft.com/office/officeart/2005/8/layout/process1"/>
    <dgm:cxn modelId="{3367ABB2-8976-4D5C-9E51-7E419A630735}" type="presParOf" srcId="{B2BE50D7-BCCC-4160-A853-3FCF72102458}" destId="{AC0676F9-DCB2-47A6-89B8-F48538365958}" srcOrd="0" destOrd="0" presId="urn:microsoft.com/office/officeart/2005/8/layout/process1"/>
    <dgm:cxn modelId="{9A6A41D9-3458-4B30-A5E4-D9AF32D42FA7}" type="presParOf" srcId="{17943099-84B3-407D-9115-EE49AC0902F8}" destId="{61857F74-05C4-468E-9B82-86420F3F1216}" srcOrd="4" destOrd="0" presId="urn:microsoft.com/office/officeart/2005/8/layout/process1"/>
    <dgm:cxn modelId="{BB51A8A4-AE10-4603-B138-E76D243C8D6E}" type="presParOf" srcId="{17943099-84B3-407D-9115-EE49AC0902F8}" destId="{F152DCE2-308B-4CE1-876A-2F5387C8F733}" srcOrd="5" destOrd="0" presId="urn:microsoft.com/office/officeart/2005/8/layout/process1"/>
    <dgm:cxn modelId="{D5B0E274-010F-4D3B-8F1E-085F8C6B5EA2}" type="presParOf" srcId="{F152DCE2-308B-4CE1-876A-2F5387C8F733}" destId="{DD004B53-C9D1-487B-9CFB-14EB33697180}" srcOrd="0" destOrd="0" presId="urn:microsoft.com/office/officeart/2005/8/layout/process1"/>
    <dgm:cxn modelId="{0A35FB3B-76DB-4E61-AC0D-71AFBC686918}" type="presParOf" srcId="{17943099-84B3-407D-9115-EE49AC0902F8}" destId="{6777650F-2900-4146-97FF-6801C333CB31}" srcOrd="6" destOrd="0" presId="urn:microsoft.com/office/officeart/2005/8/layout/process1"/>
    <dgm:cxn modelId="{5EBB310C-5FA7-46F1-B8A3-2FAC427B4DBE}" type="presParOf" srcId="{17943099-84B3-407D-9115-EE49AC0902F8}" destId="{490AE74E-13B4-4382-AE68-E8E11410FEA2}" srcOrd="7" destOrd="0" presId="urn:microsoft.com/office/officeart/2005/8/layout/process1"/>
    <dgm:cxn modelId="{896B24CD-0661-4146-B56D-D5A8317772AB}" type="presParOf" srcId="{490AE74E-13B4-4382-AE68-E8E11410FEA2}" destId="{9B1F23D4-9EEF-450D-80C9-0448C55E44AC}" srcOrd="0" destOrd="0" presId="urn:microsoft.com/office/officeart/2005/8/layout/process1"/>
    <dgm:cxn modelId="{458C6E3F-1815-41CD-86EF-4960287CA704}" type="presParOf" srcId="{17943099-84B3-407D-9115-EE49AC0902F8}" destId="{ACA0319F-C64B-4C25-9A90-D8059CEB354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78AD5C-8B1D-4D05-A25C-19786DCF76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95DF04A-8B9E-43B0-9FB6-DE17864FABA1}">
      <dgm:prSet phldrT="[Texto]" custT="1"/>
      <dgm:spPr/>
      <dgm:t>
        <a:bodyPr/>
        <a:lstStyle/>
        <a:p>
          <a:r>
            <a:rPr lang="es-EC" sz="1600" dirty="0">
              <a:latin typeface="+mn-lt"/>
              <a:cs typeface="Times New Roman" panose="02020603050405020304" pitchFamily="18" charset="0"/>
            </a:rPr>
            <a:t>Por fuentes de información </a:t>
          </a:r>
        </a:p>
      </dgm:t>
    </dgm:pt>
    <dgm:pt modelId="{DB6D112E-CA5E-4BAD-B02A-5A4CC2903848}" type="parTrans" cxnId="{363763C2-41D8-467D-8D72-D58819824F0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2C94C-845D-4F6C-A5B2-7CA95BBD552B}" type="sibTrans" cxnId="{363763C2-41D8-467D-8D72-D58819824F0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87246-DB46-4830-BD8A-FD5E78D80B55}">
      <dgm:prSet phldrT="[Texto]" custT="1"/>
      <dgm:spPr/>
      <dgm:t>
        <a:bodyPr/>
        <a:lstStyle/>
        <a:p>
          <a:r>
            <a:rPr lang="es-EC" sz="1600" dirty="0">
              <a:latin typeface="+mn-lt"/>
              <a:cs typeface="Times New Roman" panose="02020603050405020304" pitchFamily="18" charset="0"/>
            </a:rPr>
            <a:t>Primaria</a:t>
          </a:r>
        </a:p>
      </dgm:t>
    </dgm:pt>
    <dgm:pt modelId="{3FEB2064-6857-4CC2-B027-FF8AC8A1C63C}" type="parTrans" cxnId="{2DDA9528-2283-4AB9-A380-591E300A3020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0EC57-7DBD-4B66-878E-FDC90F734F1F}" type="sibTrans" cxnId="{2DDA9528-2283-4AB9-A380-591E300A3020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DF4B8-831C-4035-9501-4124F32F53CC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600" dirty="0">
              <a:latin typeface="+mn-lt"/>
              <a:cs typeface="Times New Roman" panose="02020603050405020304" pitchFamily="18" charset="0"/>
            </a:rPr>
            <a:t>Objeto de estudio</a:t>
          </a:r>
        </a:p>
      </dgm:t>
    </dgm:pt>
    <dgm:pt modelId="{14B5DDF1-7A37-41CC-AA3B-8210C0BB87EE}" type="parTrans" cxnId="{A7882F21-135F-4053-9980-9B8B8E25C2B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7CEEE-48CA-44F5-8FCA-1F3CA2BE82DB}" type="sibTrans" cxnId="{A7882F21-135F-4053-9980-9B8B8E25C2B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610F9-997C-484A-B1D2-EDFA30DA0CDD}">
      <dgm:prSet phldrT="[Texto]" custT="1"/>
      <dgm:spPr/>
      <dgm:t>
        <a:bodyPr/>
        <a:lstStyle/>
        <a:p>
          <a:r>
            <a:rPr lang="es-ES" sz="1600" dirty="0">
              <a:latin typeface="+mn-lt"/>
              <a:cs typeface="Times New Roman" panose="02020603050405020304" pitchFamily="18" charset="0"/>
            </a:rPr>
            <a:t>Universidades del Distrito Metropolitano de Quito</a:t>
          </a:r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75002FBF-E395-43E1-B463-4DB4C9EF663F}" type="parTrans" cxnId="{4E0479F5-0917-4DC9-928C-DEC60309569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6018F-4255-481D-9CEC-EDD07F1A41D0}" type="sibTrans" cxnId="{4E0479F5-0917-4DC9-928C-DEC60309569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F2D0E-8C48-4745-AEBC-729515BD09FF}">
      <dgm:prSet phldrT="[Texto]" custT="1"/>
      <dgm:spPr/>
      <dgm:t>
        <a:bodyPr/>
        <a:lstStyle/>
        <a:p>
          <a:r>
            <a:rPr lang="es-EC" sz="1600" dirty="0">
              <a:latin typeface="+mn-lt"/>
              <a:cs typeface="Times New Roman" panose="02020603050405020304" pitchFamily="18" charset="0"/>
            </a:rPr>
            <a:t>Por el alcance</a:t>
          </a:r>
        </a:p>
      </dgm:t>
    </dgm:pt>
    <dgm:pt modelId="{A3703215-BEE7-40C0-990A-C24B9B5B04A0}" type="sibTrans" cxnId="{88D7FC12-1EF3-4FB8-8FD5-18637CB0E7D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F0E62-60DC-41D4-B8E3-B6CAA389C327}" type="parTrans" cxnId="{88D7FC12-1EF3-4FB8-8FD5-18637CB0E7D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F46AB-564B-4EFA-BD18-C9F0769310A8}">
      <dgm:prSet phldrT="[Texto]" custT="1"/>
      <dgm:spPr/>
      <dgm:t>
        <a:bodyPr/>
        <a:lstStyle/>
        <a:p>
          <a:r>
            <a:rPr lang="es-EC" sz="1600" dirty="0">
              <a:latin typeface="+mn-lt"/>
              <a:cs typeface="Times New Roman" panose="02020603050405020304" pitchFamily="18" charset="0"/>
            </a:rPr>
            <a:t>Exploratorio descriptivo</a:t>
          </a:r>
        </a:p>
      </dgm:t>
    </dgm:pt>
    <dgm:pt modelId="{76A9D164-546D-4A33-8FEC-F42A7C9CDD25}" type="parTrans" cxnId="{F52A6AF9-29D4-456B-8667-DC756B247792}">
      <dgm:prSet/>
      <dgm:spPr/>
      <dgm:t>
        <a:bodyPr/>
        <a:lstStyle/>
        <a:p>
          <a:endParaRPr lang="es-EC" sz="1600"/>
        </a:p>
      </dgm:t>
    </dgm:pt>
    <dgm:pt modelId="{23CE66B6-FFFF-44DA-BE0A-467FC2482AC6}" type="sibTrans" cxnId="{F52A6AF9-29D4-456B-8667-DC756B247792}">
      <dgm:prSet/>
      <dgm:spPr/>
      <dgm:t>
        <a:bodyPr/>
        <a:lstStyle/>
        <a:p>
          <a:endParaRPr lang="es-EC" sz="1600"/>
        </a:p>
      </dgm:t>
    </dgm:pt>
    <dgm:pt modelId="{ABDF1BCD-53A3-4BF6-B773-F11C3EFE96D6}">
      <dgm:prSet phldrT="[Texto]" custT="1"/>
      <dgm:spPr/>
      <dgm:t>
        <a:bodyPr/>
        <a:lstStyle/>
        <a:p>
          <a:r>
            <a:rPr lang="es-ES" sz="1600" dirty="0">
              <a:latin typeface="+mn-lt"/>
              <a:cs typeface="Times New Roman" panose="02020603050405020304" pitchFamily="18" charset="0"/>
            </a:rPr>
            <a:t>Secundaria</a:t>
          </a:r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74101A13-7625-4B38-B5C3-F89C5405EC39}" type="parTrans" cxnId="{A9ED48DA-2689-4307-B700-38285F0582CF}">
      <dgm:prSet/>
      <dgm:spPr/>
      <dgm:t>
        <a:bodyPr/>
        <a:lstStyle/>
        <a:p>
          <a:endParaRPr lang="es-EC" sz="1600"/>
        </a:p>
      </dgm:t>
    </dgm:pt>
    <dgm:pt modelId="{5FACB3C7-4811-4A94-B396-B19809568A6A}" type="sibTrans" cxnId="{A9ED48DA-2689-4307-B700-38285F0582CF}">
      <dgm:prSet/>
      <dgm:spPr/>
      <dgm:t>
        <a:bodyPr/>
        <a:lstStyle/>
        <a:p>
          <a:endParaRPr lang="es-EC" sz="1600"/>
        </a:p>
      </dgm:t>
    </dgm:pt>
    <dgm:pt modelId="{D8EF9CB2-0E81-46E3-B0E6-30C911339EFD}">
      <dgm:prSet custT="1"/>
      <dgm:spPr>
        <a:solidFill>
          <a:srgbClr val="00B050"/>
        </a:solidFill>
      </dgm:spPr>
      <dgm:t>
        <a:bodyPr/>
        <a:lstStyle/>
        <a:p>
          <a:r>
            <a:rPr lang="es-ES" sz="1600" dirty="0">
              <a:latin typeface="+mn-lt"/>
            </a:rPr>
            <a:t>Por el control de las variables </a:t>
          </a:r>
          <a:endParaRPr lang="es-EC" sz="1600" dirty="0">
            <a:latin typeface="+mn-lt"/>
          </a:endParaRPr>
        </a:p>
      </dgm:t>
    </dgm:pt>
    <dgm:pt modelId="{EFF76D38-8F6B-4043-A43B-055B80454099}" type="parTrans" cxnId="{ED2F03FD-EE65-42C9-A051-2646F16BAA67}">
      <dgm:prSet/>
      <dgm:spPr/>
      <dgm:t>
        <a:bodyPr/>
        <a:lstStyle/>
        <a:p>
          <a:endParaRPr lang="es-EC" sz="1600"/>
        </a:p>
      </dgm:t>
    </dgm:pt>
    <dgm:pt modelId="{C2010AC2-A639-457C-A7CA-8D7AF7284236}" type="sibTrans" cxnId="{ED2F03FD-EE65-42C9-A051-2646F16BAA67}">
      <dgm:prSet/>
      <dgm:spPr/>
      <dgm:t>
        <a:bodyPr/>
        <a:lstStyle/>
        <a:p>
          <a:endParaRPr lang="es-EC" sz="1600"/>
        </a:p>
      </dgm:t>
    </dgm:pt>
    <dgm:pt modelId="{D7960823-2CFC-446A-93D7-458F6A8AD780}">
      <dgm:prSet custT="1"/>
      <dgm:spPr/>
      <dgm:t>
        <a:bodyPr/>
        <a:lstStyle/>
        <a:p>
          <a:r>
            <a:rPr lang="es-ES" sz="1600" dirty="0">
              <a:latin typeface="+mn-lt"/>
            </a:rPr>
            <a:t>Diseño no experimental</a:t>
          </a:r>
          <a:endParaRPr lang="es-EC" sz="1600" dirty="0">
            <a:latin typeface="+mn-lt"/>
          </a:endParaRPr>
        </a:p>
      </dgm:t>
    </dgm:pt>
    <dgm:pt modelId="{30A8FB54-76E0-424E-BB95-6FF9DBB52759}" type="parTrans" cxnId="{0CB5ED82-A682-4F93-ADFA-BDCE8E1DCE6E}">
      <dgm:prSet/>
      <dgm:spPr/>
      <dgm:t>
        <a:bodyPr/>
        <a:lstStyle/>
        <a:p>
          <a:endParaRPr lang="es-EC" sz="1600"/>
        </a:p>
      </dgm:t>
    </dgm:pt>
    <dgm:pt modelId="{3456B52B-F400-4440-B07B-DC9BE328109E}" type="sibTrans" cxnId="{0CB5ED82-A682-4F93-ADFA-BDCE8E1DCE6E}">
      <dgm:prSet/>
      <dgm:spPr/>
      <dgm:t>
        <a:bodyPr/>
        <a:lstStyle/>
        <a:p>
          <a:endParaRPr lang="es-EC" sz="1600"/>
        </a:p>
      </dgm:t>
    </dgm:pt>
    <dgm:pt modelId="{956B3C93-4336-4B63-A34F-38714C299326}">
      <dgm:prSet phldrT="[Texto]" custT="1"/>
      <dgm:spPr/>
      <dgm:t>
        <a:bodyPr/>
        <a:lstStyle/>
        <a:p>
          <a:r>
            <a:rPr lang="es-ES" sz="1600" dirty="0">
              <a:latin typeface="+mn-lt"/>
            </a:rPr>
            <a:t>Transaccional o transversal</a:t>
          </a:r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6E7ADDA9-6184-4D97-935B-AEB844BC4774}" type="parTrans" cxnId="{492357BE-028B-4F38-81BA-60B7F5903741}">
      <dgm:prSet/>
      <dgm:spPr/>
      <dgm:t>
        <a:bodyPr/>
        <a:lstStyle/>
        <a:p>
          <a:endParaRPr lang="es-EC"/>
        </a:p>
      </dgm:t>
    </dgm:pt>
    <dgm:pt modelId="{8870578B-5767-4E5B-8300-00518036C30F}" type="sibTrans" cxnId="{492357BE-028B-4F38-81BA-60B7F5903741}">
      <dgm:prSet/>
      <dgm:spPr/>
      <dgm:t>
        <a:bodyPr/>
        <a:lstStyle/>
        <a:p>
          <a:endParaRPr lang="es-EC"/>
        </a:p>
      </dgm:t>
    </dgm:pt>
    <dgm:pt modelId="{A0EA7E5D-7E2F-491E-A2FD-73D70537ED99}">
      <dgm:prSet phldrT="[Texto]" custT="1"/>
      <dgm:spPr/>
      <dgm:t>
        <a:bodyPr/>
        <a:lstStyle/>
        <a:p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FCC422BB-8B9A-4BDD-89DB-8B447FF4AFB2}" type="parTrans" cxnId="{09B384E7-3C87-4DE7-86D8-B975CE7F8DBD}">
      <dgm:prSet/>
      <dgm:spPr/>
      <dgm:t>
        <a:bodyPr/>
        <a:lstStyle/>
        <a:p>
          <a:endParaRPr lang="es-EC"/>
        </a:p>
      </dgm:t>
    </dgm:pt>
    <dgm:pt modelId="{781310AE-6FA4-405B-B4A6-E42E6839021E}" type="sibTrans" cxnId="{09B384E7-3C87-4DE7-86D8-B975CE7F8DBD}">
      <dgm:prSet/>
      <dgm:spPr/>
      <dgm:t>
        <a:bodyPr/>
        <a:lstStyle/>
        <a:p>
          <a:endParaRPr lang="es-EC"/>
        </a:p>
      </dgm:t>
    </dgm:pt>
    <dgm:pt modelId="{5EFF9040-1B83-40D6-8518-934857488292}">
      <dgm:prSet phldrT="[Texto]" custT="1"/>
      <dgm:spPr/>
      <dgm:t>
        <a:bodyPr/>
        <a:lstStyle/>
        <a:p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5C03390D-CB8C-49F2-B745-08672725684B}" type="parTrans" cxnId="{04356F8F-CA8E-4FB2-BAF5-AF8EFC0BEC6C}">
      <dgm:prSet/>
      <dgm:spPr/>
      <dgm:t>
        <a:bodyPr/>
        <a:lstStyle/>
        <a:p>
          <a:endParaRPr lang="es-EC"/>
        </a:p>
      </dgm:t>
    </dgm:pt>
    <dgm:pt modelId="{76F812A4-AD71-4663-B004-0F0291AEDA56}" type="sibTrans" cxnId="{04356F8F-CA8E-4FB2-BAF5-AF8EFC0BEC6C}">
      <dgm:prSet/>
      <dgm:spPr/>
      <dgm:t>
        <a:bodyPr/>
        <a:lstStyle/>
        <a:p>
          <a:endParaRPr lang="es-EC"/>
        </a:p>
      </dgm:t>
    </dgm:pt>
    <dgm:pt modelId="{1FC3CCA5-94C9-4FC8-B0A5-65D0A37078AD}">
      <dgm:prSet custT="1"/>
      <dgm:spPr/>
      <dgm:t>
        <a:bodyPr/>
        <a:lstStyle/>
        <a:p>
          <a:endParaRPr lang="es-EC" sz="1600" dirty="0">
            <a:latin typeface="+mn-lt"/>
          </a:endParaRPr>
        </a:p>
      </dgm:t>
    </dgm:pt>
    <dgm:pt modelId="{A0D1DC8B-F391-4E26-BEE1-156C07D8BE23}" type="parTrans" cxnId="{54B0D92F-C583-4D49-B354-159582A23891}">
      <dgm:prSet/>
      <dgm:spPr/>
      <dgm:t>
        <a:bodyPr/>
        <a:lstStyle/>
        <a:p>
          <a:endParaRPr lang="es-EC"/>
        </a:p>
      </dgm:t>
    </dgm:pt>
    <dgm:pt modelId="{CCCC5147-787D-4FDA-B6E0-476E4B5C42A6}" type="sibTrans" cxnId="{54B0D92F-C583-4D49-B354-159582A23891}">
      <dgm:prSet/>
      <dgm:spPr/>
      <dgm:t>
        <a:bodyPr/>
        <a:lstStyle/>
        <a:p>
          <a:endParaRPr lang="es-EC"/>
        </a:p>
      </dgm:t>
    </dgm:pt>
    <dgm:pt modelId="{615CB6DE-79EA-41C2-A552-F48FA9CAFBD0}">
      <dgm:prSet phldrT="[Texto]" custT="1"/>
      <dgm:spPr/>
      <dgm:t>
        <a:bodyPr/>
        <a:lstStyle/>
        <a:p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8CEA68EB-A0B5-499C-88EB-325DFAAC4397}" type="parTrans" cxnId="{74C65E64-8805-46C0-90E5-89639116E294}">
      <dgm:prSet/>
      <dgm:spPr/>
      <dgm:t>
        <a:bodyPr/>
        <a:lstStyle/>
        <a:p>
          <a:endParaRPr lang="es-EC"/>
        </a:p>
      </dgm:t>
    </dgm:pt>
    <dgm:pt modelId="{87065641-6682-4CDC-B6E6-DF20C9D530BF}" type="sibTrans" cxnId="{74C65E64-8805-46C0-90E5-89639116E294}">
      <dgm:prSet/>
      <dgm:spPr/>
      <dgm:t>
        <a:bodyPr/>
        <a:lstStyle/>
        <a:p>
          <a:endParaRPr lang="es-EC"/>
        </a:p>
      </dgm:t>
    </dgm:pt>
    <dgm:pt modelId="{D3B0755E-CCF1-474C-98B6-D63C97BF0A9E}">
      <dgm:prSet custT="1"/>
      <dgm:spPr/>
      <dgm:t>
        <a:bodyPr/>
        <a:lstStyle/>
        <a:p>
          <a:endParaRPr lang="es-EC" sz="1600" dirty="0">
            <a:latin typeface="+mn-lt"/>
          </a:endParaRPr>
        </a:p>
      </dgm:t>
    </dgm:pt>
    <dgm:pt modelId="{1B91FC01-C9DF-408C-A9CA-BC23AB303870}" type="parTrans" cxnId="{1B9FFDBC-2D9E-4ADB-B683-97BF5E4BD4DE}">
      <dgm:prSet/>
      <dgm:spPr/>
      <dgm:t>
        <a:bodyPr/>
        <a:lstStyle/>
        <a:p>
          <a:endParaRPr lang="es-EC"/>
        </a:p>
      </dgm:t>
    </dgm:pt>
    <dgm:pt modelId="{EDB701E1-7386-40C7-B669-C18AAEBB402B}" type="sibTrans" cxnId="{1B9FFDBC-2D9E-4ADB-B683-97BF5E4BD4DE}">
      <dgm:prSet/>
      <dgm:spPr/>
      <dgm:t>
        <a:bodyPr/>
        <a:lstStyle/>
        <a:p>
          <a:endParaRPr lang="es-EC"/>
        </a:p>
      </dgm:t>
    </dgm:pt>
    <dgm:pt modelId="{B928F0E8-2DCE-4209-8C95-FC707D49716C}">
      <dgm:prSet phldrT="[Texto]" custT="1"/>
      <dgm:spPr/>
      <dgm:t>
        <a:bodyPr/>
        <a:lstStyle/>
        <a:p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99B33CAF-23E4-445E-8A9F-653A9BC5C088}" type="parTrans" cxnId="{8FE40287-AB10-4A72-B024-7FD0B7E74ECD}">
      <dgm:prSet/>
      <dgm:spPr/>
      <dgm:t>
        <a:bodyPr/>
        <a:lstStyle/>
        <a:p>
          <a:endParaRPr lang="es-EC"/>
        </a:p>
      </dgm:t>
    </dgm:pt>
    <dgm:pt modelId="{0B3DFF38-19FE-4BC2-A4BA-500FE46F64D6}" type="sibTrans" cxnId="{8FE40287-AB10-4A72-B024-7FD0B7E74ECD}">
      <dgm:prSet/>
      <dgm:spPr/>
      <dgm:t>
        <a:bodyPr/>
        <a:lstStyle/>
        <a:p>
          <a:endParaRPr lang="es-EC"/>
        </a:p>
      </dgm:t>
    </dgm:pt>
    <dgm:pt modelId="{56A735F5-4707-4B82-9E07-D6CCF9A33035}">
      <dgm:prSet phldrT="[Texto]" custT="1"/>
      <dgm:spPr/>
      <dgm:t>
        <a:bodyPr/>
        <a:lstStyle/>
        <a:p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4FB787BA-8CFF-4C61-8B1E-6CD51127F93C}" type="parTrans" cxnId="{997BA085-CDB9-47DF-9D94-E92F0D3A7437}">
      <dgm:prSet/>
      <dgm:spPr/>
      <dgm:t>
        <a:bodyPr/>
        <a:lstStyle/>
        <a:p>
          <a:endParaRPr lang="es-EC"/>
        </a:p>
      </dgm:t>
    </dgm:pt>
    <dgm:pt modelId="{1488C6DF-B191-402D-8956-5AADA70A36CB}" type="sibTrans" cxnId="{997BA085-CDB9-47DF-9D94-E92F0D3A7437}">
      <dgm:prSet/>
      <dgm:spPr/>
      <dgm:t>
        <a:bodyPr/>
        <a:lstStyle/>
        <a:p>
          <a:endParaRPr lang="es-EC"/>
        </a:p>
      </dgm:t>
    </dgm:pt>
    <dgm:pt modelId="{2C8E12A7-829B-4A6F-99F0-A6CCAD1CBCAF}" type="pres">
      <dgm:prSet presAssocID="{4278AD5C-8B1D-4D05-A25C-19786DCF76C5}" presName="linear" presStyleCnt="0">
        <dgm:presLayoutVars>
          <dgm:animLvl val="lvl"/>
          <dgm:resizeHandles val="exact"/>
        </dgm:presLayoutVars>
      </dgm:prSet>
      <dgm:spPr/>
    </dgm:pt>
    <dgm:pt modelId="{89EBC395-1DB5-4751-8728-9D46586B6058}" type="pres">
      <dgm:prSet presAssocID="{B95DF04A-8B9E-43B0-9FB6-DE17864FAB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289AAF-A1A8-4709-8C5A-AB7CB29D9CD6}" type="pres">
      <dgm:prSet presAssocID="{B95DF04A-8B9E-43B0-9FB6-DE17864FABA1}" presName="childText" presStyleLbl="revTx" presStyleIdx="0" presStyleCnt="4">
        <dgm:presLayoutVars>
          <dgm:bulletEnabled val="1"/>
        </dgm:presLayoutVars>
      </dgm:prSet>
      <dgm:spPr/>
    </dgm:pt>
    <dgm:pt modelId="{95FF0EF9-3847-498C-862F-66B39512B70B}" type="pres">
      <dgm:prSet presAssocID="{A20F2D0E-8C48-4745-AEBC-729515BD09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AF581C-8E68-481D-8AC3-53E450FF6CE2}" type="pres">
      <dgm:prSet presAssocID="{A20F2D0E-8C48-4745-AEBC-729515BD09FF}" presName="childText" presStyleLbl="revTx" presStyleIdx="1" presStyleCnt="4">
        <dgm:presLayoutVars>
          <dgm:bulletEnabled val="1"/>
        </dgm:presLayoutVars>
      </dgm:prSet>
      <dgm:spPr/>
    </dgm:pt>
    <dgm:pt modelId="{2B026BA2-26CB-43F4-AEC0-F442E66652A6}" type="pres">
      <dgm:prSet presAssocID="{D8EF9CB2-0E81-46E3-B0E6-30C911339E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D059CD-1386-40B9-87AA-7A728435715C}" type="pres">
      <dgm:prSet presAssocID="{D8EF9CB2-0E81-46E3-B0E6-30C911339EFD}" presName="childText" presStyleLbl="revTx" presStyleIdx="2" presStyleCnt="4">
        <dgm:presLayoutVars>
          <dgm:bulletEnabled val="1"/>
        </dgm:presLayoutVars>
      </dgm:prSet>
      <dgm:spPr/>
    </dgm:pt>
    <dgm:pt modelId="{3454F12C-7B4D-4281-81E7-B69666D3D5FD}" type="pres">
      <dgm:prSet presAssocID="{F45DF4B8-831C-4035-9501-4124F32F53C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63AE0F5-E314-49C9-8D8A-B4C84EC3AE8A}" type="pres">
      <dgm:prSet presAssocID="{F45DF4B8-831C-4035-9501-4124F32F53C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FD74610-507C-4280-AE5F-E54C3A2AF5CA}" type="presOf" srcId="{E5BF46AB-564B-4EFA-BD18-C9F0769310A8}" destId="{7DAF581C-8E68-481D-8AC3-53E450FF6CE2}" srcOrd="0" destOrd="1" presId="urn:microsoft.com/office/officeart/2005/8/layout/vList2"/>
    <dgm:cxn modelId="{88D7FC12-1EF3-4FB8-8FD5-18637CB0E7D7}" srcId="{4278AD5C-8B1D-4D05-A25C-19786DCF76C5}" destId="{A20F2D0E-8C48-4745-AEBC-729515BD09FF}" srcOrd="1" destOrd="0" parTransId="{ED3F0E62-60DC-41D4-B8E3-B6CAA389C327}" sibTransId="{A3703215-BEE7-40C0-990A-C24B9B5B04A0}"/>
    <dgm:cxn modelId="{90C52D19-ACAE-4A52-85A7-E81B95240956}" type="presOf" srcId="{4278AD5C-8B1D-4D05-A25C-19786DCF76C5}" destId="{2C8E12A7-829B-4A6F-99F0-A6CCAD1CBCAF}" srcOrd="0" destOrd="0" presId="urn:microsoft.com/office/officeart/2005/8/layout/vList2"/>
    <dgm:cxn modelId="{A7882F21-135F-4053-9980-9B8B8E25C2B2}" srcId="{4278AD5C-8B1D-4D05-A25C-19786DCF76C5}" destId="{F45DF4B8-831C-4035-9501-4124F32F53CC}" srcOrd="3" destOrd="0" parTransId="{14B5DDF1-7A37-41CC-AA3B-8210C0BB87EE}" sibTransId="{0997CEEE-48CA-44F5-8FCA-1F3CA2BE82DB}"/>
    <dgm:cxn modelId="{2DDA9528-2283-4AB9-A380-591E300A3020}" srcId="{B95DF04A-8B9E-43B0-9FB6-DE17864FABA1}" destId="{DBC87246-DB46-4830-BD8A-FD5E78D80B55}" srcOrd="1" destOrd="0" parTransId="{3FEB2064-6857-4CC2-B027-FF8AC8A1C63C}" sibTransId="{CE20EC57-7DBD-4B66-878E-FDC90F734F1F}"/>
    <dgm:cxn modelId="{54B0D92F-C583-4D49-B354-159582A23891}" srcId="{D8EF9CB2-0E81-46E3-B0E6-30C911339EFD}" destId="{1FC3CCA5-94C9-4FC8-B0A5-65D0A37078AD}" srcOrd="0" destOrd="0" parTransId="{A0D1DC8B-F391-4E26-BEE1-156C07D8BE23}" sibTransId="{CCCC5147-787D-4FDA-B6E0-476E4B5C42A6}"/>
    <dgm:cxn modelId="{1AEA5137-EE2B-48CB-A9B0-BEFA6A8BB9B6}" type="presOf" srcId="{A20F2D0E-8C48-4745-AEBC-729515BD09FF}" destId="{95FF0EF9-3847-498C-862F-66B39512B70B}" srcOrd="0" destOrd="0" presId="urn:microsoft.com/office/officeart/2005/8/layout/vList2"/>
    <dgm:cxn modelId="{16D82F3A-3D4D-4947-9053-C5B998EAE84E}" type="presOf" srcId="{956B3C93-4336-4B63-A34F-38714C299326}" destId="{7DAF581C-8E68-481D-8AC3-53E450FF6CE2}" srcOrd="0" destOrd="2" presId="urn:microsoft.com/office/officeart/2005/8/layout/vList2"/>
    <dgm:cxn modelId="{DF413742-0450-4194-AFD1-DC6A00C22506}" type="presOf" srcId="{56A735F5-4707-4B82-9E07-D6CCF9A33035}" destId="{BD289AAF-A1A8-4709-8C5A-AB7CB29D9CD6}" srcOrd="0" destOrd="3" presId="urn:microsoft.com/office/officeart/2005/8/layout/vList2"/>
    <dgm:cxn modelId="{74C65E64-8805-46C0-90E5-89639116E294}" srcId="{F45DF4B8-831C-4035-9501-4124F32F53CC}" destId="{615CB6DE-79EA-41C2-A552-F48FA9CAFBD0}" srcOrd="0" destOrd="0" parTransId="{8CEA68EB-A0B5-499C-88EB-325DFAAC4397}" sibTransId="{87065641-6682-4CDC-B6E6-DF20C9D530BF}"/>
    <dgm:cxn modelId="{43D24247-BBD0-4576-9077-8B2663851529}" type="presOf" srcId="{F45DF4B8-831C-4035-9501-4124F32F53CC}" destId="{3454F12C-7B4D-4281-81E7-B69666D3D5FD}" srcOrd="0" destOrd="0" presId="urn:microsoft.com/office/officeart/2005/8/layout/vList2"/>
    <dgm:cxn modelId="{3D1CBC71-C361-407B-9715-80D06D29D7C0}" type="presOf" srcId="{D7960823-2CFC-446A-93D7-458F6A8AD780}" destId="{94D059CD-1386-40B9-87AA-7A728435715C}" srcOrd="0" destOrd="1" presId="urn:microsoft.com/office/officeart/2005/8/layout/vList2"/>
    <dgm:cxn modelId="{24CF2A7E-4627-40FD-96E9-A36B11A809CC}" type="presOf" srcId="{ABDF1BCD-53A3-4BF6-B773-F11C3EFE96D6}" destId="{BD289AAF-A1A8-4709-8C5A-AB7CB29D9CD6}" srcOrd="0" destOrd="2" presId="urn:microsoft.com/office/officeart/2005/8/layout/vList2"/>
    <dgm:cxn modelId="{4A50907E-363B-4145-893E-569FA6F78CF9}" type="presOf" srcId="{1FC3CCA5-94C9-4FC8-B0A5-65D0A37078AD}" destId="{94D059CD-1386-40B9-87AA-7A728435715C}" srcOrd="0" destOrd="0" presId="urn:microsoft.com/office/officeart/2005/8/layout/vList2"/>
    <dgm:cxn modelId="{0CB5ED82-A682-4F93-ADFA-BDCE8E1DCE6E}" srcId="{D8EF9CB2-0E81-46E3-B0E6-30C911339EFD}" destId="{D7960823-2CFC-446A-93D7-458F6A8AD780}" srcOrd="1" destOrd="0" parTransId="{30A8FB54-76E0-424E-BB95-6FF9DBB52759}" sibTransId="{3456B52B-F400-4440-B07B-DC9BE328109E}"/>
    <dgm:cxn modelId="{997BA085-CDB9-47DF-9D94-E92F0D3A7437}" srcId="{B95DF04A-8B9E-43B0-9FB6-DE17864FABA1}" destId="{56A735F5-4707-4B82-9E07-D6CCF9A33035}" srcOrd="3" destOrd="0" parTransId="{4FB787BA-8CFF-4C61-8B1E-6CD51127F93C}" sibTransId="{1488C6DF-B191-402D-8956-5AADA70A36CB}"/>
    <dgm:cxn modelId="{8FE40287-AB10-4A72-B024-7FD0B7E74ECD}" srcId="{A20F2D0E-8C48-4745-AEBC-729515BD09FF}" destId="{B928F0E8-2DCE-4209-8C95-FC707D49716C}" srcOrd="3" destOrd="0" parTransId="{99B33CAF-23E4-445E-8A9F-653A9BC5C088}" sibTransId="{0B3DFF38-19FE-4BC2-A4BA-500FE46F64D6}"/>
    <dgm:cxn modelId="{489E458B-A065-4339-A9A7-FC4E0841B741}" type="presOf" srcId="{B95DF04A-8B9E-43B0-9FB6-DE17864FABA1}" destId="{89EBC395-1DB5-4751-8728-9D46586B6058}" srcOrd="0" destOrd="0" presId="urn:microsoft.com/office/officeart/2005/8/layout/vList2"/>
    <dgm:cxn modelId="{04356F8F-CA8E-4FB2-BAF5-AF8EFC0BEC6C}" srcId="{B95DF04A-8B9E-43B0-9FB6-DE17864FABA1}" destId="{5EFF9040-1B83-40D6-8518-934857488292}" srcOrd="0" destOrd="0" parTransId="{5C03390D-CB8C-49F2-B745-08672725684B}" sibTransId="{76F812A4-AD71-4663-B004-0F0291AEDA56}"/>
    <dgm:cxn modelId="{BE4A23A5-3681-4B6E-A981-FD677FD85576}" type="presOf" srcId="{D8EF9CB2-0E81-46E3-B0E6-30C911339EFD}" destId="{2B026BA2-26CB-43F4-AEC0-F442E66652A6}" srcOrd="0" destOrd="0" presId="urn:microsoft.com/office/officeart/2005/8/layout/vList2"/>
    <dgm:cxn modelId="{1B9FFDBC-2D9E-4ADB-B683-97BF5E4BD4DE}" srcId="{D8EF9CB2-0E81-46E3-B0E6-30C911339EFD}" destId="{D3B0755E-CCF1-474C-98B6-D63C97BF0A9E}" srcOrd="2" destOrd="0" parTransId="{1B91FC01-C9DF-408C-A9CA-BC23AB303870}" sibTransId="{EDB701E1-7386-40C7-B669-C18AAEBB402B}"/>
    <dgm:cxn modelId="{492357BE-028B-4F38-81BA-60B7F5903741}" srcId="{A20F2D0E-8C48-4745-AEBC-729515BD09FF}" destId="{956B3C93-4336-4B63-A34F-38714C299326}" srcOrd="2" destOrd="0" parTransId="{6E7ADDA9-6184-4D97-935B-AEB844BC4774}" sibTransId="{8870578B-5767-4E5B-8300-00518036C30F}"/>
    <dgm:cxn modelId="{363763C2-41D8-467D-8D72-D58819824F0A}" srcId="{4278AD5C-8B1D-4D05-A25C-19786DCF76C5}" destId="{B95DF04A-8B9E-43B0-9FB6-DE17864FABA1}" srcOrd="0" destOrd="0" parTransId="{DB6D112E-CA5E-4BAD-B02A-5A4CC2903848}" sibTransId="{5982C94C-845D-4F6C-A5B2-7CA95BBD552B}"/>
    <dgm:cxn modelId="{E1A8DBC4-2C4E-4553-A047-5E5BA35FEEA7}" type="presOf" srcId="{DBC87246-DB46-4830-BD8A-FD5E78D80B55}" destId="{BD289AAF-A1A8-4709-8C5A-AB7CB29D9CD6}" srcOrd="0" destOrd="1" presId="urn:microsoft.com/office/officeart/2005/8/layout/vList2"/>
    <dgm:cxn modelId="{537037C6-813A-4972-8050-2AFA617502CF}" type="presOf" srcId="{B928F0E8-2DCE-4209-8C95-FC707D49716C}" destId="{7DAF581C-8E68-481D-8AC3-53E450FF6CE2}" srcOrd="0" destOrd="3" presId="urn:microsoft.com/office/officeart/2005/8/layout/vList2"/>
    <dgm:cxn modelId="{A9ED48DA-2689-4307-B700-38285F0582CF}" srcId="{B95DF04A-8B9E-43B0-9FB6-DE17864FABA1}" destId="{ABDF1BCD-53A3-4BF6-B773-F11C3EFE96D6}" srcOrd="2" destOrd="0" parTransId="{74101A13-7625-4B38-B5C3-F89C5405EC39}" sibTransId="{5FACB3C7-4811-4A94-B396-B19809568A6A}"/>
    <dgm:cxn modelId="{C2803DDE-4CF9-43A8-8B59-CB04D04729B0}" type="presOf" srcId="{A0EA7E5D-7E2F-491E-A2FD-73D70537ED99}" destId="{7DAF581C-8E68-481D-8AC3-53E450FF6CE2}" srcOrd="0" destOrd="0" presId="urn:microsoft.com/office/officeart/2005/8/layout/vList2"/>
    <dgm:cxn modelId="{5EB3CFE6-6CA8-4C87-8A94-F737CC272DC4}" type="presOf" srcId="{615CB6DE-79EA-41C2-A552-F48FA9CAFBD0}" destId="{A63AE0F5-E314-49C9-8D8A-B4C84EC3AE8A}" srcOrd="0" destOrd="0" presId="urn:microsoft.com/office/officeart/2005/8/layout/vList2"/>
    <dgm:cxn modelId="{09B384E7-3C87-4DE7-86D8-B975CE7F8DBD}" srcId="{A20F2D0E-8C48-4745-AEBC-729515BD09FF}" destId="{A0EA7E5D-7E2F-491E-A2FD-73D70537ED99}" srcOrd="0" destOrd="0" parTransId="{FCC422BB-8B9A-4BDD-89DB-8B447FF4AFB2}" sibTransId="{781310AE-6FA4-405B-B4A6-E42E6839021E}"/>
    <dgm:cxn modelId="{DF5ADCEC-BA63-4D2D-9A7D-EB3AF05C61D5}" type="presOf" srcId="{D3B0755E-CCF1-474C-98B6-D63C97BF0A9E}" destId="{94D059CD-1386-40B9-87AA-7A728435715C}" srcOrd="0" destOrd="2" presId="urn:microsoft.com/office/officeart/2005/8/layout/vList2"/>
    <dgm:cxn modelId="{4E0479F5-0917-4DC9-928C-DEC603095692}" srcId="{F45DF4B8-831C-4035-9501-4124F32F53CC}" destId="{902610F9-997C-484A-B1D2-EDFA30DA0CDD}" srcOrd="1" destOrd="0" parTransId="{75002FBF-E395-43E1-B463-4DB4C9EF663F}" sibTransId="{5896018F-4255-481D-9CEC-EDD07F1A41D0}"/>
    <dgm:cxn modelId="{56FB3FF6-A1A1-40B2-9193-28B40DBAF5D7}" type="presOf" srcId="{5EFF9040-1B83-40D6-8518-934857488292}" destId="{BD289AAF-A1A8-4709-8C5A-AB7CB29D9CD6}" srcOrd="0" destOrd="0" presId="urn:microsoft.com/office/officeart/2005/8/layout/vList2"/>
    <dgm:cxn modelId="{7C8F49F8-2E5E-455D-9AD5-EF253C77F4A1}" type="presOf" srcId="{902610F9-997C-484A-B1D2-EDFA30DA0CDD}" destId="{A63AE0F5-E314-49C9-8D8A-B4C84EC3AE8A}" srcOrd="0" destOrd="1" presId="urn:microsoft.com/office/officeart/2005/8/layout/vList2"/>
    <dgm:cxn modelId="{F52A6AF9-29D4-456B-8667-DC756B247792}" srcId="{A20F2D0E-8C48-4745-AEBC-729515BD09FF}" destId="{E5BF46AB-564B-4EFA-BD18-C9F0769310A8}" srcOrd="1" destOrd="0" parTransId="{76A9D164-546D-4A33-8FEC-F42A7C9CDD25}" sibTransId="{23CE66B6-FFFF-44DA-BE0A-467FC2482AC6}"/>
    <dgm:cxn modelId="{ED2F03FD-EE65-42C9-A051-2646F16BAA67}" srcId="{4278AD5C-8B1D-4D05-A25C-19786DCF76C5}" destId="{D8EF9CB2-0E81-46E3-B0E6-30C911339EFD}" srcOrd="2" destOrd="0" parTransId="{EFF76D38-8F6B-4043-A43B-055B80454099}" sibTransId="{C2010AC2-A639-457C-A7CA-8D7AF7284236}"/>
    <dgm:cxn modelId="{76347684-64C0-4A9B-BFD0-42CFB717D3C8}" type="presParOf" srcId="{2C8E12A7-829B-4A6F-99F0-A6CCAD1CBCAF}" destId="{89EBC395-1DB5-4751-8728-9D46586B6058}" srcOrd="0" destOrd="0" presId="urn:microsoft.com/office/officeart/2005/8/layout/vList2"/>
    <dgm:cxn modelId="{D4E3E6EF-785C-4178-98B3-61FE961CD6ED}" type="presParOf" srcId="{2C8E12A7-829B-4A6F-99F0-A6CCAD1CBCAF}" destId="{BD289AAF-A1A8-4709-8C5A-AB7CB29D9CD6}" srcOrd="1" destOrd="0" presId="urn:microsoft.com/office/officeart/2005/8/layout/vList2"/>
    <dgm:cxn modelId="{941C1466-CAAF-4EA3-9CCA-331A06AD2404}" type="presParOf" srcId="{2C8E12A7-829B-4A6F-99F0-A6CCAD1CBCAF}" destId="{95FF0EF9-3847-498C-862F-66B39512B70B}" srcOrd="2" destOrd="0" presId="urn:microsoft.com/office/officeart/2005/8/layout/vList2"/>
    <dgm:cxn modelId="{C8E3A524-6D07-49B1-885C-1AB6DE9B5976}" type="presParOf" srcId="{2C8E12A7-829B-4A6F-99F0-A6CCAD1CBCAF}" destId="{7DAF581C-8E68-481D-8AC3-53E450FF6CE2}" srcOrd="3" destOrd="0" presId="urn:microsoft.com/office/officeart/2005/8/layout/vList2"/>
    <dgm:cxn modelId="{2707A309-A063-4883-AB9B-F21DA823E06A}" type="presParOf" srcId="{2C8E12A7-829B-4A6F-99F0-A6CCAD1CBCAF}" destId="{2B026BA2-26CB-43F4-AEC0-F442E66652A6}" srcOrd="4" destOrd="0" presId="urn:microsoft.com/office/officeart/2005/8/layout/vList2"/>
    <dgm:cxn modelId="{B692F0DC-8710-4AE4-B3EF-B31ECB5FB0F9}" type="presParOf" srcId="{2C8E12A7-829B-4A6F-99F0-A6CCAD1CBCAF}" destId="{94D059CD-1386-40B9-87AA-7A728435715C}" srcOrd="5" destOrd="0" presId="urn:microsoft.com/office/officeart/2005/8/layout/vList2"/>
    <dgm:cxn modelId="{983F4553-FAEE-4FEB-A03D-194763CE5AA8}" type="presParOf" srcId="{2C8E12A7-829B-4A6F-99F0-A6CCAD1CBCAF}" destId="{3454F12C-7B4D-4281-81E7-B69666D3D5FD}" srcOrd="6" destOrd="0" presId="urn:microsoft.com/office/officeart/2005/8/layout/vList2"/>
    <dgm:cxn modelId="{B4165FBE-0235-4FF5-8B41-0962D1965BE8}" type="presParOf" srcId="{2C8E12A7-829B-4A6F-99F0-A6CCAD1CBCAF}" destId="{A63AE0F5-E314-49C9-8D8A-B4C84EC3AE8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F0FF8-1C7A-402D-959B-C23102FFC44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6554282-63F6-4412-9331-5BF3C3C30237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ENCUESTA</a:t>
          </a:r>
        </a:p>
      </dgm:t>
    </dgm:pt>
    <dgm:pt modelId="{3371216B-7A67-4976-8185-931542DB8A32}" type="parTrans" cxnId="{FB932F8A-2293-435A-8F32-8163195AE42F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64C8AB9-0F52-4583-A0E9-F7A1D4D02450}" type="sibTrans" cxnId="{FB932F8A-2293-435A-8F32-8163195AE42F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53B8B5B-6616-4B7F-B13E-CE4ED8E3DA81}" type="asst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Prototipos de instrumentos e items</a:t>
          </a:r>
        </a:p>
      </dgm:t>
    </dgm:pt>
    <dgm:pt modelId="{672365C5-FA68-4BBC-89EA-18563BD40B6F}" type="parTrans" cxnId="{5E67CC10-C4A4-435A-969D-254CDABA5DE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FF355A4-21B4-45F2-AC40-02EBF9303211}" type="sibTrans" cxnId="{5E67CC10-C4A4-435A-969D-254CDABA5DE3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21CA649-8BDC-4958-A231-2804D5D3C9F6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Estructura</a:t>
          </a:r>
        </a:p>
      </dgm:t>
    </dgm:pt>
    <dgm:pt modelId="{DA0CCA47-F585-428D-97ED-0A2A2B416028}" type="parTrans" cxnId="{E3A67CAB-DF06-4904-BC93-4BF72F69CABE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4B75277-FC85-4853-BCF0-9F53C3D3A918}" type="sibTrans" cxnId="{E3A67CAB-DF06-4904-BC93-4BF72F69CABE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A695D4C-07C6-4436-BE92-9C341244AAE2}">
      <dgm:prSet phldrT="[Texto]" custT="1"/>
      <dgm:spPr>
        <a:solidFill>
          <a:schemeClr val="accent4">
            <a:lumMod val="85000"/>
            <a:lumOff val="15000"/>
          </a:schemeClr>
        </a:solidFill>
      </dgm:spPr>
      <dgm:t>
        <a:bodyPr/>
        <a:lstStyle/>
        <a:p>
          <a:r>
            <a:rPr lang="es-ES" sz="1600" dirty="0">
              <a:latin typeface="Segoe UI Light" panose="020B0502040204020203" pitchFamily="34" charset="0"/>
              <a:cs typeface="Segoe UI Light" panose="020B0502040204020203" pitchFamily="34" charset="0"/>
            </a:rPr>
            <a:t>Dimensiones</a:t>
          </a:r>
        </a:p>
      </dgm:t>
    </dgm:pt>
    <dgm:pt modelId="{1DF22D42-CAC9-4AD5-A095-0D758A604251}" type="parTrans" cxnId="{4C51A31E-8C59-4ACC-9C82-8DD9959A927B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458BEA0-7200-4FAE-ABE3-DAF73CDBDE3B}" type="sibTrans" cxnId="{4C51A31E-8C59-4ACC-9C82-8DD9959A927B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84C4DF9-EA59-47B5-83DB-B57F04049331}">
      <dgm:prSet phldrT="[Texto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es-ES" sz="1600" dirty="0">
              <a:latin typeface="Segoe UI Light" panose="020B0502040204020203" pitchFamily="34" charset="0"/>
              <a:cs typeface="Segoe UI Light" panose="020B0502040204020203" pitchFamily="34" charset="0"/>
            </a:rPr>
            <a:t> Datos personales</a:t>
          </a:r>
        </a:p>
      </dgm:t>
    </dgm:pt>
    <dgm:pt modelId="{7FC628E6-E6AD-4BAF-907B-F2105E1BD076}" type="parTrans" cxnId="{EA856D85-AA6A-4094-918B-9448D46765D5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F5E1129-1575-48B3-AE66-7AA1DAE47198}" type="sibTrans" cxnId="{EA856D85-AA6A-4094-918B-9448D46765D5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31233B8-775D-49B9-A9DA-75FD1285A531}">
      <dgm:prSet phldrT="[Texto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Institucionalidad y servicios</a:t>
          </a:r>
        </a:p>
      </dgm:t>
    </dgm:pt>
    <dgm:pt modelId="{1CFCD604-4792-4236-B461-8F80F95F14DB}" type="parTrans" cxnId="{772B5280-91B6-4811-8A64-2363AA3DAD8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038A158-D738-4048-B34B-0536607A8FD2}" type="sibTrans" cxnId="{772B5280-91B6-4811-8A64-2363AA3DAD88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DD16678-1D65-49FF-A1C1-ED380C4E8119}">
      <dgm:prSet phldrT="[Texto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Recursos e infraestructura</a:t>
          </a:r>
        </a:p>
      </dgm:t>
    </dgm:pt>
    <dgm:pt modelId="{AD78C909-8E9B-4192-AB5A-7B2650742EA2}" type="parTrans" cxnId="{D8998209-7D47-4BB3-B6C4-E6CFD86E7850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F6F080A-70C5-4BE9-8931-3F9363AE16AA}" type="sibTrans" cxnId="{D8998209-7D47-4BB3-B6C4-E6CFD86E7850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5F14B2B-90AF-4206-BECF-9BC9A1C8B5C4}">
      <dgm:prSet phldrT="[Texto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Capital humano avanzado</a:t>
          </a:r>
        </a:p>
      </dgm:t>
    </dgm:pt>
    <dgm:pt modelId="{47234D56-487E-4A49-939F-AAB370676394}" type="parTrans" cxnId="{EA8C0E25-AEF2-4D9E-9736-2262C7ED718A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6B3FBC2-65BD-476A-AF65-D27676F54BBF}" type="sibTrans" cxnId="{EA8C0E25-AEF2-4D9E-9736-2262C7ED718A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89AC07E-0934-467A-AB07-ECD5FA7B1FAE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Técnicas de </a:t>
          </a:r>
        </a:p>
        <a:p>
          <a:r>
            <a:rPr lang="es-E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validación</a:t>
          </a:r>
        </a:p>
      </dgm:t>
    </dgm:pt>
    <dgm:pt modelId="{3AE34EFE-497C-43A3-B4B6-51157F0DC3D5}" type="sibTrans" cxnId="{7AE8C555-65C4-41D1-8246-93FE342F5652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E287269-BA81-4F02-88BF-B9175CADC732}" type="parTrans" cxnId="{7AE8C555-65C4-41D1-8246-93FE342F5652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1D0A2CE-3BF4-42B9-BC0B-0BF5389A9BEA}">
      <dgm:prSet phldrT="[Texto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es-ES" sz="1600" dirty="0">
              <a:latin typeface="Segoe UI Light" panose="020B0502040204020203" pitchFamily="34" charset="0"/>
              <a:cs typeface="Segoe UI Light" panose="020B0502040204020203" pitchFamily="34" charset="0"/>
            </a:rPr>
            <a:t>Alpha de Cronbach </a:t>
          </a:r>
          <a:r>
            <a:rPr lang="es-ES" sz="1600" dirty="0">
              <a:latin typeface="Segoe UI Light" panose="020B0502040204020203" pitchFamily="34" charset="0"/>
              <a:cs typeface="Segoe UI Light" panose="020B0502040204020203" pitchFamily="34" charset="0"/>
              <a:sym typeface="Wingdings" panose="05000000000000000000" pitchFamily="2" charset="2"/>
            </a:rPr>
            <a:t> 0,926</a:t>
          </a:r>
          <a:endParaRPr lang="es-ES" sz="16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F3C1965-C601-4904-915C-B77FDD8F1668}" type="parTrans" cxnId="{C13E5C52-31B8-4A7E-BE72-EDE207CC1D3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F439EDE-5141-4D1B-877F-91CE5F262A32}" type="sibTrans" cxnId="{C13E5C52-31B8-4A7E-BE72-EDE207CC1D38}">
      <dgm:prSet/>
      <dgm:spPr/>
      <dgm:t>
        <a:bodyPr/>
        <a:lstStyle/>
        <a:p>
          <a:endParaRPr lang="es-ES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3B2C6F5-E724-439C-880E-546C26139206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s-EC" sz="14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r>
            <a:rPr lang="es-EC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Resultados de actividades de innovación </a:t>
          </a:r>
        </a:p>
        <a:p>
          <a:endParaRPr lang="es-EC" sz="1400" b="0" dirty="0">
            <a:solidFill>
              <a:schemeClr val="tx1"/>
            </a:solidFill>
          </a:endParaRPr>
        </a:p>
      </dgm:t>
    </dgm:pt>
    <dgm:pt modelId="{B3DAEE57-3FF4-4D7B-8E1C-C8A655BBD44C}" type="parTrans" cxnId="{219ACA3C-CDF7-46DD-8E7C-BD2410D764B6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/>
        </a:p>
      </dgm:t>
    </dgm:pt>
    <dgm:pt modelId="{8BD07FDA-A9F8-45EF-8AE6-CB1ABA4F60DF}" type="sibTrans" cxnId="{219ACA3C-CDF7-46DD-8E7C-BD2410D764B6}">
      <dgm:prSet/>
      <dgm:spPr/>
      <dgm:t>
        <a:bodyPr/>
        <a:lstStyle/>
        <a:p>
          <a:endParaRPr lang="es-EC"/>
        </a:p>
      </dgm:t>
    </dgm:pt>
    <dgm:pt modelId="{A3A785E8-0822-490E-B347-FD5EB1CC4CEA}" type="pres">
      <dgm:prSet presAssocID="{CE6F0FF8-1C7A-402D-959B-C23102FFC4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26C909-CCEB-4BD9-852A-CF13D019F742}" type="pres">
      <dgm:prSet presAssocID="{46554282-63F6-4412-9331-5BF3C3C30237}" presName="root1" presStyleCnt="0"/>
      <dgm:spPr/>
    </dgm:pt>
    <dgm:pt modelId="{BDFC6A5E-8D9C-4273-A7AF-C2A928F2E5F4}" type="pres">
      <dgm:prSet presAssocID="{46554282-63F6-4412-9331-5BF3C3C30237}" presName="LevelOneTextNode" presStyleLbl="node0" presStyleIdx="0" presStyleCnt="1">
        <dgm:presLayoutVars>
          <dgm:chPref val="3"/>
        </dgm:presLayoutVars>
      </dgm:prSet>
      <dgm:spPr/>
    </dgm:pt>
    <dgm:pt modelId="{0E038FFB-A7B5-48CE-9D60-B5233E07AF58}" type="pres">
      <dgm:prSet presAssocID="{46554282-63F6-4412-9331-5BF3C3C30237}" presName="level2hierChild" presStyleCnt="0"/>
      <dgm:spPr/>
    </dgm:pt>
    <dgm:pt modelId="{11A51125-D974-4FBB-A6E8-6A1FC1F0ACF1}" type="pres">
      <dgm:prSet presAssocID="{672365C5-FA68-4BBC-89EA-18563BD40B6F}" presName="conn2-1" presStyleLbl="parChTrans1D2" presStyleIdx="0" presStyleCnt="3"/>
      <dgm:spPr/>
    </dgm:pt>
    <dgm:pt modelId="{FDF74BC2-37C6-445B-962E-5A9777815811}" type="pres">
      <dgm:prSet presAssocID="{672365C5-FA68-4BBC-89EA-18563BD40B6F}" presName="connTx" presStyleLbl="parChTrans1D2" presStyleIdx="0" presStyleCnt="3"/>
      <dgm:spPr/>
    </dgm:pt>
    <dgm:pt modelId="{D39025E2-EBED-46D5-8247-B56A9C42F717}" type="pres">
      <dgm:prSet presAssocID="{753B8B5B-6616-4B7F-B13E-CE4ED8E3DA81}" presName="root2" presStyleCnt="0"/>
      <dgm:spPr/>
    </dgm:pt>
    <dgm:pt modelId="{897D95CA-0D92-4449-8339-60244DF5842B}" type="pres">
      <dgm:prSet presAssocID="{753B8B5B-6616-4B7F-B13E-CE4ED8E3DA81}" presName="LevelTwoTextNode" presStyleLbl="asst1" presStyleIdx="0" presStyleCnt="1" custLinFactNeighborY="-67721">
        <dgm:presLayoutVars>
          <dgm:chPref val="3"/>
        </dgm:presLayoutVars>
      </dgm:prSet>
      <dgm:spPr/>
    </dgm:pt>
    <dgm:pt modelId="{5E11A7CA-388D-4AE4-AB36-58634EB604CF}" type="pres">
      <dgm:prSet presAssocID="{753B8B5B-6616-4B7F-B13E-CE4ED8E3DA81}" presName="level3hierChild" presStyleCnt="0"/>
      <dgm:spPr/>
    </dgm:pt>
    <dgm:pt modelId="{D896A729-1701-4F4B-9D15-4DB368EFC5B7}" type="pres">
      <dgm:prSet presAssocID="{DA0CCA47-F585-428D-97ED-0A2A2B416028}" presName="conn2-1" presStyleLbl="parChTrans1D2" presStyleIdx="1" presStyleCnt="3"/>
      <dgm:spPr/>
    </dgm:pt>
    <dgm:pt modelId="{482C9313-3A11-4950-889D-D48B9BFA1D55}" type="pres">
      <dgm:prSet presAssocID="{DA0CCA47-F585-428D-97ED-0A2A2B416028}" presName="connTx" presStyleLbl="parChTrans1D2" presStyleIdx="1" presStyleCnt="3"/>
      <dgm:spPr/>
    </dgm:pt>
    <dgm:pt modelId="{8D307218-F431-4274-9069-8139F8F398EB}" type="pres">
      <dgm:prSet presAssocID="{121CA649-8BDC-4958-A231-2804D5D3C9F6}" presName="root2" presStyleCnt="0"/>
      <dgm:spPr/>
    </dgm:pt>
    <dgm:pt modelId="{491D66AB-9F20-4E30-82B3-3F6E4D5B5D30}" type="pres">
      <dgm:prSet presAssocID="{121CA649-8BDC-4958-A231-2804D5D3C9F6}" presName="LevelTwoTextNode" presStyleLbl="node2" presStyleIdx="0" presStyleCnt="2" custLinFactNeighborY="-46782">
        <dgm:presLayoutVars>
          <dgm:chPref val="3"/>
        </dgm:presLayoutVars>
      </dgm:prSet>
      <dgm:spPr/>
    </dgm:pt>
    <dgm:pt modelId="{CEB17F25-0100-40B1-9E51-14037E651493}" type="pres">
      <dgm:prSet presAssocID="{121CA649-8BDC-4958-A231-2804D5D3C9F6}" presName="level3hierChild" presStyleCnt="0"/>
      <dgm:spPr/>
    </dgm:pt>
    <dgm:pt modelId="{01819410-8BC9-4FFC-865E-1C211CFEDADE}" type="pres">
      <dgm:prSet presAssocID="{7FC628E6-E6AD-4BAF-907B-F2105E1BD076}" presName="conn2-1" presStyleLbl="parChTrans1D3" presStyleIdx="0" presStyleCnt="3"/>
      <dgm:spPr/>
    </dgm:pt>
    <dgm:pt modelId="{D68CA0FC-E4BA-4064-BE49-D5868F4682C1}" type="pres">
      <dgm:prSet presAssocID="{7FC628E6-E6AD-4BAF-907B-F2105E1BD076}" presName="connTx" presStyleLbl="parChTrans1D3" presStyleIdx="0" presStyleCnt="3"/>
      <dgm:spPr/>
    </dgm:pt>
    <dgm:pt modelId="{A907AE11-BEDF-4D51-A241-9704E7B69472}" type="pres">
      <dgm:prSet presAssocID="{084C4DF9-EA59-47B5-83DB-B57F04049331}" presName="root2" presStyleCnt="0"/>
      <dgm:spPr/>
    </dgm:pt>
    <dgm:pt modelId="{437BB4C1-A273-4240-8A01-72DB3F97B4E3}" type="pres">
      <dgm:prSet presAssocID="{084C4DF9-EA59-47B5-83DB-B57F04049331}" presName="LevelTwoTextNode" presStyleLbl="node3" presStyleIdx="0" presStyleCnt="3" custLinFactNeighborY="-87449">
        <dgm:presLayoutVars>
          <dgm:chPref val="3"/>
        </dgm:presLayoutVars>
      </dgm:prSet>
      <dgm:spPr/>
    </dgm:pt>
    <dgm:pt modelId="{0F0D517D-97EE-4FA6-A92A-72036814DBD8}" type="pres">
      <dgm:prSet presAssocID="{084C4DF9-EA59-47B5-83DB-B57F04049331}" presName="level3hierChild" presStyleCnt="0"/>
      <dgm:spPr/>
    </dgm:pt>
    <dgm:pt modelId="{34A3CEC3-688D-4BF9-B7D5-8E01E17263A9}" type="pres">
      <dgm:prSet presAssocID="{1DF22D42-CAC9-4AD5-A095-0D758A604251}" presName="conn2-1" presStyleLbl="parChTrans1D3" presStyleIdx="1" presStyleCnt="3"/>
      <dgm:spPr/>
    </dgm:pt>
    <dgm:pt modelId="{8E2129E8-7087-4DE2-8406-17E6A9D576E7}" type="pres">
      <dgm:prSet presAssocID="{1DF22D42-CAC9-4AD5-A095-0D758A604251}" presName="connTx" presStyleLbl="parChTrans1D3" presStyleIdx="1" presStyleCnt="3"/>
      <dgm:spPr/>
    </dgm:pt>
    <dgm:pt modelId="{3ECFD225-E847-46F1-BF41-2B2D826E85C3}" type="pres">
      <dgm:prSet presAssocID="{4A695D4C-07C6-4436-BE92-9C341244AAE2}" presName="root2" presStyleCnt="0"/>
      <dgm:spPr/>
    </dgm:pt>
    <dgm:pt modelId="{A94CC5B1-F95C-4030-B176-73065D75CE02}" type="pres">
      <dgm:prSet presAssocID="{4A695D4C-07C6-4436-BE92-9C341244AAE2}" presName="LevelTwoTextNode" presStyleLbl="node3" presStyleIdx="1" presStyleCnt="3">
        <dgm:presLayoutVars>
          <dgm:chPref val="3"/>
        </dgm:presLayoutVars>
      </dgm:prSet>
      <dgm:spPr/>
    </dgm:pt>
    <dgm:pt modelId="{F2B1C94C-BA31-4648-9C30-6903EF0006DB}" type="pres">
      <dgm:prSet presAssocID="{4A695D4C-07C6-4436-BE92-9C341244AAE2}" presName="level3hierChild" presStyleCnt="0"/>
      <dgm:spPr/>
    </dgm:pt>
    <dgm:pt modelId="{880A8AA7-131B-4665-BA0E-ABE40BD33220}" type="pres">
      <dgm:prSet presAssocID="{1CFCD604-4792-4236-B461-8F80F95F14DB}" presName="conn2-1" presStyleLbl="parChTrans1D4" presStyleIdx="0" presStyleCnt="4"/>
      <dgm:spPr/>
    </dgm:pt>
    <dgm:pt modelId="{CFF2CC90-FA5A-4E10-A044-95CA653B397B}" type="pres">
      <dgm:prSet presAssocID="{1CFCD604-4792-4236-B461-8F80F95F14DB}" presName="connTx" presStyleLbl="parChTrans1D4" presStyleIdx="0" presStyleCnt="4"/>
      <dgm:spPr/>
    </dgm:pt>
    <dgm:pt modelId="{9403E230-0C2E-4267-9579-1450C733733E}" type="pres">
      <dgm:prSet presAssocID="{331233B8-775D-49B9-A9DA-75FD1285A531}" presName="root2" presStyleCnt="0"/>
      <dgm:spPr/>
    </dgm:pt>
    <dgm:pt modelId="{C5EE2762-C3F9-4F6D-9D1D-58B6DD50C635}" type="pres">
      <dgm:prSet presAssocID="{331233B8-775D-49B9-A9DA-75FD1285A531}" presName="LevelTwoTextNode" presStyleLbl="node4" presStyleIdx="0" presStyleCnt="4" custLinFactNeighborY="4218">
        <dgm:presLayoutVars>
          <dgm:chPref val="3"/>
        </dgm:presLayoutVars>
      </dgm:prSet>
      <dgm:spPr/>
    </dgm:pt>
    <dgm:pt modelId="{BDF2FA30-263A-48DA-9AA2-107455A1F246}" type="pres">
      <dgm:prSet presAssocID="{331233B8-775D-49B9-A9DA-75FD1285A531}" presName="level3hierChild" presStyleCnt="0"/>
      <dgm:spPr/>
    </dgm:pt>
    <dgm:pt modelId="{F7A87A38-33C5-439D-AD5D-3D73B92816F0}" type="pres">
      <dgm:prSet presAssocID="{AD78C909-8E9B-4192-AB5A-7B2650742EA2}" presName="conn2-1" presStyleLbl="parChTrans1D4" presStyleIdx="1" presStyleCnt="4"/>
      <dgm:spPr/>
    </dgm:pt>
    <dgm:pt modelId="{1E25459C-719C-4C25-B7C9-6BB24B296CE6}" type="pres">
      <dgm:prSet presAssocID="{AD78C909-8E9B-4192-AB5A-7B2650742EA2}" presName="connTx" presStyleLbl="parChTrans1D4" presStyleIdx="1" presStyleCnt="4"/>
      <dgm:spPr/>
    </dgm:pt>
    <dgm:pt modelId="{6F95A446-ECA9-4137-B1E2-A5E3C00C3348}" type="pres">
      <dgm:prSet presAssocID="{0DD16678-1D65-49FF-A1C1-ED380C4E8119}" presName="root2" presStyleCnt="0"/>
      <dgm:spPr/>
    </dgm:pt>
    <dgm:pt modelId="{5F1A57BC-232C-4582-98CE-72613F4B2D2C}" type="pres">
      <dgm:prSet presAssocID="{0DD16678-1D65-49FF-A1C1-ED380C4E8119}" presName="LevelTwoTextNode" presStyleLbl="node4" presStyleIdx="1" presStyleCnt="4">
        <dgm:presLayoutVars>
          <dgm:chPref val="3"/>
        </dgm:presLayoutVars>
      </dgm:prSet>
      <dgm:spPr/>
    </dgm:pt>
    <dgm:pt modelId="{024AA133-9B65-4373-8426-9739EA567E48}" type="pres">
      <dgm:prSet presAssocID="{0DD16678-1D65-49FF-A1C1-ED380C4E8119}" presName="level3hierChild" presStyleCnt="0"/>
      <dgm:spPr/>
    </dgm:pt>
    <dgm:pt modelId="{4ABE3B8B-DCF0-43EB-80CE-0C7BACB631BF}" type="pres">
      <dgm:prSet presAssocID="{47234D56-487E-4A49-939F-AAB370676394}" presName="conn2-1" presStyleLbl="parChTrans1D4" presStyleIdx="2" presStyleCnt="4"/>
      <dgm:spPr/>
    </dgm:pt>
    <dgm:pt modelId="{C9A154FB-D236-420A-9C8F-E71311A33739}" type="pres">
      <dgm:prSet presAssocID="{47234D56-487E-4A49-939F-AAB370676394}" presName="connTx" presStyleLbl="parChTrans1D4" presStyleIdx="2" presStyleCnt="4"/>
      <dgm:spPr/>
    </dgm:pt>
    <dgm:pt modelId="{6E91258D-4F81-4974-93CE-3BCE72940061}" type="pres">
      <dgm:prSet presAssocID="{85F14B2B-90AF-4206-BECF-9BC9A1C8B5C4}" presName="root2" presStyleCnt="0"/>
      <dgm:spPr/>
    </dgm:pt>
    <dgm:pt modelId="{BB673B44-7A56-4E33-80A9-5EC3CCB5F9C3}" type="pres">
      <dgm:prSet presAssocID="{85F14B2B-90AF-4206-BECF-9BC9A1C8B5C4}" presName="LevelTwoTextNode" presStyleLbl="node4" presStyleIdx="2" presStyleCnt="4">
        <dgm:presLayoutVars>
          <dgm:chPref val="3"/>
        </dgm:presLayoutVars>
      </dgm:prSet>
      <dgm:spPr/>
    </dgm:pt>
    <dgm:pt modelId="{6A7ADEDF-ACDF-46CC-863D-DAE05287304F}" type="pres">
      <dgm:prSet presAssocID="{85F14B2B-90AF-4206-BECF-9BC9A1C8B5C4}" presName="level3hierChild" presStyleCnt="0"/>
      <dgm:spPr/>
    </dgm:pt>
    <dgm:pt modelId="{8B6EF4F7-025E-4194-B75D-CD6F243C8BD6}" type="pres">
      <dgm:prSet presAssocID="{B3DAEE57-3FF4-4D7B-8E1C-C8A655BBD44C}" presName="conn2-1" presStyleLbl="parChTrans1D4" presStyleIdx="3" presStyleCnt="4"/>
      <dgm:spPr/>
    </dgm:pt>
    <dgm:pt modelId="{72E9173D-224C-4801-858D-FB07E7FBE2A2}" type="pres">
      <dgm:prSet presAssocID="{B3DAEE57-3FF4-4D7B-8E1C-C8A655BBD44C}" presName="connTx" presStyleLbl="parChTrans1D4" presStyleIdx="3" presStyleCnt="4"/>
      <dgm:spPr/>
    </dgm:pt>
    <dgm:pt modelId="{7DC3F832-571A-4B4A-9428-EB139E6F1DC2}" type="pres">
      <dgm:prSet presAssocID="{43B2C6F5-E724-439C-880E-546C26139206}" presName="root2" presStyleCnt="0"/>
      <dgm:spPr/>
    </dgm:pt>
    <dgm:pt modelId="{4A5FA3B4-C282-4375-A3C6-7C087E95CDCB}" type="pres">
      <dgm:prSet presAssocID="{43B2C6F5-E724-439C-880E-546C26139206}" presName="LevelTwoTextNode" presStyleLbl="node4" presStyleIdx="3" presStyleCnt="4">
        <dgm:presLayoutVars>
          <dgm:chPref val="3"/>
        </dgm:presLayoutVars>
      </dgm:prSet>
      <dgm:spPr/>
    </dgm:pt>
    <dgm:pt modelId="{05E349DA-E895-44A6-B809-E83E05EC2493}" type="pres">
      <dgm:prSet presAssocID="{43B2C6F5-E724-439C-880E-546C26139206}" presName="level3hierChild" presStyleCnt="0"/>
      <dgm:spPr/>
    </dgm:pt>
    <dgm:pt modelId="{A14078A2-2D56-4760-BB64-0C1B4F9030A5}" type="pres">
      <dgm:prSet presAssocID="{5E287269-BA81-4F02-88BF-B9175CADC732}" presName="conn2-1" presStyleLbl="parChTrans1D2" presStyleIdx="2" presStyleCnt="3"/>
      <dgm:spPr/>
    </dgm:pt>
    <dgm:pt modelId="{0395C786-A16B-4F80-A03A-F1DA072724BB}" type="pres">
      <dgm:prSet presAssocID="{5E287269-BA81-4F02-88BF-B9175CADC732}" presName="connTx" presStyleLbl="parChTrans1D2" presStyleIdx="2" presStyleCnt="3"/>
      <dgm:spPr/>
    </dgm:pt>
    <dgm:pt modelId="{0A0F6FF8-563C-41B4-A97C-9226AB454247}" type="pres">
      <dgm:prSet presAssocID="{A89AC07E-0934-467A-AB07-ECD5FA7B1FAE}" presName="root2" presStyleCnt="0"/>
      <dgm:spPr/>
    </dgm:pt>
    <dgm:pt modelId="{FC4629E8-6A65-496A-99C4-3D51D67CBC83}" type="pres">
      <dgm:prSet presAssocID="{A89AC07E-0934-467A-AB07-ECD5FA7B1FAE}" presName="LevelTwoTextNode" presStyleLbl="node2" presStyleIdx="1" presStyleCnt="2" custScaleX="96419" custScaleY="137575" custLinFactY="19752" custLinFactNeighborX="-1256" custLinFactNeighborY="100000">
        <dgm:presLayoutVars>
          <dgm:chPref val="3"/>
        </dgm:presLayoutVars>
      </dgm:prSet>
      <dgm:spPr/>
    </dgm:pt>
    <dgm:pt modelId="{B4DA0E65-4F06-4EE8-A66F-F424620428B7}" type="pres">
      <dgm:prSet presAssocID="{A89AC07E-0934-467A-AB07-ECD5FA7B1FAE}" presName="level3hierChild" presStyleCnt="0"/>
      <dgm:spPr/>
    </dgm:pt>
    <dgm:pt modelId="{3AC1FC14-3C93-47E7-886A-DCA4F8B7EBA2}" type="pres">
      <dgm:prSet presAssocID="{AF3C1965-C601-4904-915C-B77FDD8F1668}" presName="conn2-1" presStyleLbl="parChTrans1D3" presStyleIdx="2" presStyleCnt="3"/>
      <dgm:spPr/>
    </dgm:pt>
    <dgm:pt modelId="{C570F441-2AD3-4902-8502-973DCE3E41BC}" type="pres">
      <dgm:prSet presAssocID="{AF3C1965-C601-4904-915C-B77FDD8F1668}" presName="connTx" presStyleLbl="parChTrans1D3" presStyleIdx="2" presStyleCnt="3"/>
      <dgm:spPr/>
    </dgm:pt>
    <dgm:pt modelId="{0763382F-FBCF-47C9-8E80-D968EF32C062}" type="pres">
      <dgm:prSet presAssocID="{71D0A2CE-3BF4-42B9-BC0B-0BF5389A9BEA}" presName="root2" presStyleCnt="0"/>
      <dgm:spPr/>
    </dgm:pt>
    <dgm:pt modelId="{FCFB8179-44B0-454F-A37D-50CFB2146DEE}" type="pres">
      <dgm:prSet presAssocID="{71D0A2CE-3BF4-42B9-BC0B-0BF5389A9BEA}" presName="LevelTwoTextNode" presStyleLbl="node3" presStyleIdx="2" presStyleCnt="3" custLinFactY="22351" custLinFactNeighborX="2788" custLinFactNeighborY="100000">
        <dgm:presLayoutVars>
          <dgm:chPref val="3"/>
        </dgm:presLayoutVars>
      </dgm:prSet>
      <dgm:spPr/>
    </dgm:pt>
    <dgm:pt modelId="{092C73A6-4540-433A-990C-4FC36160FFFA}" type="pres">
      <dgm:prSet presAssocID="{71D0A2CE-3BF4-42B9-BC0B-0BF5389A9BEA}" presName="level3hierChild" presStyleCnt="0"/>
      <dgm:spPr/>
    </dgm:pt>
  </dgm:ptLst>
  <dgm:cxnLst>
    <dgm:cxn modelId="{6C85B901-E433-41D4-BDFF-A6C9A6CDC555}" type="presOf" srcId="{753B8B5B-6616-4B7F-B13E-CE4ED8E3DA81}" destId="{897D95CA-0D92-4449-8339-60244DF5842B}" srcOrd="0" destOrd="0" presId="urn:microsoft.com/office/officeart/2008/layout/HorizontalMultiLevelHierarchy"/>
    <dgm:cxn modelId="{D8998209-7D47-4BB3-B6C4-E6CFD86E7850}" srcId="{4A695D4C-07C6-4436-BE92-9C341244AAE2}" destId="{0DD16678-1D65-49FF-A1C1-ED380C4E8119}" srcOrd="1" destOrd="0" parTransId="{AD78C909-8E9B-4192-AB5A-7B2650742EA2}" sibTransId="{7F6F080A-70C5-4BE9-8931-3F9363AE16AA}"/>
    <dgm:cxn modelId="{5E67CC10-C4A4-435A-969D-254CDABA5DE3}" srcId="{46554282-63F6-4412-9331-5BF3C3C30237}" destId="{753B8B5B-6616-4B7F-B13E-CE4ED8E3DA81}" srcOrd="0" destOrd="0" parTransId="{672365C5-FA68-4BBC-89EA-18563BD40B6F}" sibTransId="{2FF355A4-21B4-45F2-AC40-02EBF9303211}"/>
    <dgm:cxn modelId="{4203D316-3F4D-4312-A62E-AC45BB3447BE}" type="presOf" srcId="{B3DAEE57-3FF4-4D7B-8E1C-C8A655BBD44C}" destId="{8B6EF4F7-025E-4194-B75D-CD6F243C8BD6}" srcOrd="0" destOrd="0" presId="urn:microsoft.com/office/officeart/2008/layout/HorizontalMultiLevelHierarchy"/>
    <dgm:cxn modelId="{41ECF719-A555-441E-A36D-ED3F1020B80D}" type="presOf" srcId="{46554282-63F6-4412-9331-5BF3C3C30237}" destId="{BDFC6A5E-8D9C-4273-A7AF-C2A928F2E5F4}" srcOrd="0" destOrd="0" presId="urn:microsoft.com/office/officeart/2008/layout/HorizontalMultiLevelHierarchy"/>
    <dgm:cxn modelId="{E4D2EB1D-51AA-48D5-B6F1-672106BB653C}" type="presOf" srcId="{5E287269-BA81-4F02-88BF-B9175CADC732}" destId="{0395C786-A16B-4F80-A03A-F1DA072724BB}" srcOrd="1" destOrd="0" presId="urn:microsoft.com/office/officeart/2008/layout/HorizontalMultiLevelHierarchy"/>
    <dgm:cxn modelId="{4C51A31E-8C59-4ACC-9C82-8DD9959A927B}" srcId="{121CA649-8BDC-4958-A231-2804D5D3C9F6}" destId="{4A695D4C-07C6-4436-BE92-9C341244AAE2}" srcOrd="1" destOrd="0" parTransId="{1DF22D42-CAC9-4AD5-A095-0D758A604251}" sibTransId="{B458BEA0-7200-4FAE-ABE3-DAF73CDBDE3B}"/>
    <dgm:cxn modelId="{EA8C0E25-AEF2-4D9E-9736-2262C7ED718A}" srcId="{4A695D4C-07C6-4436-BE92-9C341244AAE2}" destId="{85F14B2B-90AF-4206-BECF-9BC9A1C8B5C4}" srcOrd="2" destOrd="0" parTransId="{47234D56-487E-4A49-939F-AAB370676394}" sibTransId="{C6B3FBC2-65BD-476A-AF65-D27676F54BBF}"/>
    <dgm:cxn modelId="{084C322A-5D45-4731-92B2-303799CEBFBC}" type="presOf" srcId="{7FC628E6-E6AD-4BAF-907B-F2105E1BD076}" destId="{D68CA0FC-E4BA-4064-BE49-D5868F4682C1}" srcOrd="1" destOrd="0" presId="urn:microsoft.com/office/officeart/2008/layout/HorizontalMultiLevelHierarchy"/>
    <dgm:cxn modelId="{A68A002E-58FD-447F-BEC5-4D520B086954}" type="presOf" srcId="{672365C5-FA68-4BBC-89EA-18563BD40B6F}" destId="{11A51125-D974-4FBB-A6E8-6A1FC1F0ACF1}" srcOrd="0" destOrd="0" presId="urn:microsoft.com/office/officeart/2008/layout/HorizontalMultiLevelHierarchy"/>
    <dgm:cxn modelId="{0E1F3C34-E244-4464-8FE3-DDF02047D0A8}" type="presOf" srcId="{AD78C909-8E9B-4192-AB5A-7B2650742EA2}" destId="{F7A87A38-33C5-439D-AD5D-3D73B92816F0}" srcOrd="0" destOrd="0" presId="urn:microsoft.com/office/officeart/2008/layout/HorizontalMultiLevelHierarchy"/>
    <dgm:cxn modelId="{219ACA3C-CDF7-46DD-8E7C-BD2410D764B6}" srcId="{4A695D4C-07C6-4436-BE92-9C341244AAE2}" destId="{43B2C6F5-E724-439C-880E-546C26139206}" srcOrd="3" destOrd="0" parTransId="{B3DAEE57-3FF4-4D7B-8E1C-C8A655BBD44C}" sibTransId="{8BD07FDA-A9F8-45EF-8AE6-CB1ABA4F60DF}"/>
    <dgm:cxn modelId="{3E2A9C3D-8FAF-40D9-AD0E-D879D18A67D1}" type="presOf" srcId="{47234D56-487E-4A49-939F-AAB370676394}" destId="{C9A154FB-D236-420A-9C8F-E71311A33739}" srcOrd="1" destOrd="0" presId="urn:microsoft.com/office/officeart/2008/layout/HorizontalMultiLevelHierarchy"/>
    <dgm:cxn modelId="{76A4B563-0012-45A7-AA0C-F2C85BE4688B}" type="presOf" srcId="{AF3C1965-C601-4904-915C-B77FDD8F1668}" destId="{C570F441-2AD3-4902-8502-973DCE3E41BC}" srcOrd="1" destOrd="0" presId="urn:microsoft.com/office/officeart/2008/layout/HorizontalMultiLevelHierarchy"/>
    <dgm:cxn modelId="{44AE9044-C0FA-4FBC-9201-BC47A1E313D7}" type="presOf" srcId="{1DF22D42-CAC9-4AD5-A095-0D758A604251}" destId="{8E2129E8-7087-4DE2-8406-17E6A9D576E7}" srcOrd="1" destOrd="0" presId="urn:microsoft.com/office/officeart/2008/layout/HorizontalMultiLevelHierarchy"/>
    <dgm:cxn modelId="{1CD9FA4A-7F82-43E9-A42E-7B44176A5842}" type="presOf" srcId="{DA0CCA47-F585-428D-97ED-0A2A2B416028}" destId="{D896A729-1701-4F4B-9D15-4DB368EFC5B7}" srcOrd="0" destOrd="0" presId="urn:microsoft.com/office/officeart/2008/layout/HorizontalMultiLevelHierarchy"/>
    <dgm:cxn modelId="{C13E5C52-31B8-4A7E-BE72-EDE207CC1D38}" srcId="{A89AC07E-0934-467A-AB07-ECD5FA7B1FAE}" destId="{71D0A2CE-3BF4-42B9-BC0B-0BF5389A9BEA}" srcOrd="0" destOrd="0" parTransId="{AF3C1965-C601-4904-915C-B77FDD8F1668}" sibTransId="{4F439EDE-5141-4D1B-877F-91CE5F262A32}"/>
    <dgm:cxn modelId="{60750B53-DAF5-407D-997A-7F35F9D67F18}" type="presOf" srcId="{084C4DF9-EA59-47B5-83DB-B57F04049331}" destId="{437BB4C1-A273-4240-8A01-72DB3F97B4E3}" srcOrd="0" destOrd="0" presId="urn:microsoft.com/office/officeart/2008/layout/HorizontalMultiLevelHierarchy"/>
    <dgm:cxn modelId="{EEDE8E73-1099-4CA9-94B1-D37C6F7B6E8C}" type="presOf" srcId="{5E287269-BA81-4F02-88BF-B9175CADC732}" destId="{A14078A2-2D56-4760-BB64-0C1B4F9030A5}" srcOrd="0" destOrd="0" presId="urn:microsoft.com/office/officeart/2008/layout/HorizontalMultiLevelHierarchy"/>
    <dgm:cxn modelId="{F5AA7674-08D2-42CC-AE50-08C06E5B5FF8}" type="presOf" srcId="{1CFCD604-4792-4236-B461-8F80F95F14DB}" destId="{880A8AA7-131B-4665-BA0E-ABE40BD33220}" srcOrd="0" destOrd="0" presId="urn:microsoft.com/office/officeart/2008/layout/HorizontalMultiLevelHierarchy"/>
    <dgm:cxn modelId="{540C9274-EC7F-470B-A4D5-1BC17CB153A0}" type="presOf" srcId="{B3DAEE57-3FF4-4D7B-8E1C-C8A655BBD44C}" destId="{72E9173D-224C-4801-858D-FB07E7FBE2A2}" srcOrd="1" destOrd="0" presId="urn:microsoft.com/office/officeart/2008/layout/HorizontalMultiLevelHierarchy"/>
    <dgm:cxn modelId="{7AE8C555-65C4-41D1-8246-93FE342F5652}" srcId="{46554282-63F6-4412-9331-5BF3C3C30237}" destId="{A89AC07E-0934-467A-AB07-ECD5FA7B1FAE}" srcOrd="2" destOrd="0" parTransId="{5E287269-BA81-4F02-88BF-B9175CADC732}" sibTransId="{3AE34EFE-497C-43A3-B4B6-51157F0DC3D5}"/>
    <dgm:cxn modelId="{D02E1C57-3598-41B3-8052-3A3AA24A443A}" type="presOf" srcId="{7FC628E6-E6AD-4BAF-907B-F2105E1BD076}" destId="{01819410-8BC9-4FFC-865E-1C211CFEDADE}" srcOrd="0" destOrd="0" presId="urn:microsoft.com/office/officeart/2008/layout/HorizontalMultiLevelHierarchy"/>
    <dgm:cxn modelId="{BAB2C377-8D7A-47D5-BC30-1FDE50C3931C}" type="presOf" srcId="{331233B8-775D-49B9-A9DA-75FD1285A531}" destId="{C5EE2762-C3F9-4F6D-9D1D-58B6DD50C635}" srcOrd="0" destOrd="0" presId="urn:microsoft.com/office/officeart/2008/layout/HorizontalMultiLevelHierarchy"/>
    <dgm:cxn modelId="{772B5280-91B6-4811-8A64-2363AA3DAD88}" srcId="{4A695D4C-07C6-4436-BE92-9C341244AAE2}" destId="{331233B8-775D-49B9-A9DA-75FD1285A531}" srcOrd="0" destOrd="0" parTransId="{1CFCD604-4792-4236-B461-8F80F95F14DB}" sibTransId="{D038A158-D738-4048-B34B-0536607A8FD2}"/>
    <dgm:cxn modelId="{EA856D85-AA6A-4094-918B-9448D46765D5}" srcId="{121CA649-8BDC-4958-A231-2804D5D3C9F6}" destId="{084C4DF9-EA59-47B5-83DB-B57F04049331}" srcOrd="0" destOrd="0" parTransId="{7FC628E6-E6AD-4BAF-907B-F2105E1BD076}" sibTransId="{8F5E1129-1575-48B3-AE66-7AA1DAE47198}"/>
    <dgm:cxn modelId="{FB932F8A-2293-435A-8F32-8163195AE42F}" srcId="{CE6F0FF8-1C7A-402D-959B-C23102FFC440}" destId="{46554282-63F6-4412-9331-5BF3C3C30237}" srcOrd="0" destOrd="0" parTransId="{3371216B-7A67-4976-8185-931542DB8A32}" sibTransId="{864C8AB9-0F52-4583-A0E9-F7A1D4D02450}"/>
    <dgm:cxn modelId="{60C2FF8E-3D86-4E12-ABAE-224401575C20}" type="presOf" srcId="{85F14B2B-90AF-4206-BECF-9BC9A1C8B5C4}" destId="{BB673B44-7A56-4E33-80A9-5EC3CCB5F9C3}" srcOrd="0" destOrd="0" presId="urn:microsoft.com/office/officeart/2008/layout/HorizontalMultiLevelHierarchy"/>
    <dgm:cxn modelId="{819CDD8F-2861-4744-B360-4BF74DDB2E28}" type="presOf" srcId="{A89AC07E-0934-467A-AB07-ECD5FA7B1FAE}" destId="{FC4629E8-6A65-496A-99C4-3D51D67CBC83}" srcOrd="0" destOrd="0" presId="urn:microsoft.com/office/officeart/2008/layout/HorizontalMultiLevelHierarchy"/>
    <dgm:cxn modelId="{75271C90-3F3C-40EF-B76D-93190645C92A}" type="presOf" srcId="{DA0CCA47-F585-428D-97ED-0A2A2B416028}" destId="{482C9313-3A11-4950-889D-D48B9BFA1D55}" srcOrd="1" destOrd="0" presId="urn:microsoft.com/office/officeart/2008/layout/HorizontalMultiLevelHierarchy"/>
    <dgm:cxn modelId="{F9CE279D-3BE3-4740-BA6B-38320CF4169B}" type="presOf" srcId="{47234D56-487E-4A49-939F-AAB370676394}" destId="{4ABE3B8B-DCF0-43EB-80CE-0C7BACB631BF}" srcOrd="0" destOrd="0" presId="urn:microsoft.com/office/officeart/2008/layout/HorizontalMultiLevelHierarchy"/>
    <dgm:cxn modelId="{299BDD9E-5A94-4F51-91C9-D31EF30FA79B}" type="presOf" srcId="{672365C5-FA68-4BBC-89EA-18563BD40B6F}" destId="{FDF74BC2-37C6-445B-962E-5A9777815811}" srcOrd="1" destOrd="0" presId="urn:microsoft.com/office/officeart/2008/layout/HorizontalMultiLevelHierarchy"/>
    <dgm:cxn modelId="{5EA9BFA2-0944-466B-8E31-CC997A5C6E2A}" type="presOf" srcId="{0DD16678-1D65-49FF-A1C1-ED380C4E8119}" destId="{5F1A57BC-232C-4582-98CE-72613F4B2D2C}" srcOrd="0" destOrd="0" presId="urn:microsoft.com/office/officeart/2008/layout/HorizontalMultiLevelHierarchy"/>
    <dgm:cxn modelId="{9B1444A5-3DFB-4068-B711-DAF20A25E9DF}" type="presOf" srcId="{1CFCD604-4792-4236-B461-8F80F95F14DB}" destId="{CFF2CC90-FA5A-4E10-A044-95CA653B397B}" srcOrd="1" destOrd="0" presId="urn:microsoft.com/office/officeart/2008/layout/HorizontalMultiLevelHierarchy"/>
    <dgm:cxn modelId="{E3A67CAB-DF06-4904-BC93-4BF72F69CABE}" srcId="{46554282-63F6-4412-9331-5BF3C3C30237}" destId="{121CA649-8BDC-4958-A231-2804D5D3C9F6}" srcOrd="1" destOrd="0" parTransId="{DA0CCA47-F585-428D-97ED-0A2A2B416028}" sibTransId="{D4B75277-FC85-4853-BCF0-9F53C3D3A918}"/>
    <dgm:cxn modelId="{5D2EA4AF-CE94-4CEF-BA42-2C874D288230}" type="presOf" srcId="{4A695D4C-07C6-4436-BE92-9C341244AAE2}" destId="{A94CC5B1-F95C-4030-B176-73065D75CE02}" srcOrd="0" destOrd="0" presId="urn:microsoft.com/office/officeart/2008/layout/HorizontalMultiLevelHierarchy"/>
    <dgm:cxn modelId="{F8113BBD-ED6C-4A60-8318-9B09C936DBD5}" type="presOf" srcId="{AD78C909-8E9B-4192-AB5A-7B2650742EA2}" destId="{1E25459C-719C-4C25-B7C9-6BB24B296CE6}" srcOrd="1" destOrd="0" presId="urn:microsoft.com/office/officeart/2008/layout/HorizontalMultiLevelHierarchy"/>
    <dgm:cxn modelId="{60321BBF-7711-4274-ACB6-3BB1D1C983BD}" type="presOf" srcId="{CE6F0FF8-1C7A-402D-959B-C23102FFC440}" destId="{A3A785E8-0822-490E-B347-FD5EB1CC4CEA}" srcOrd="0" destOrd="0" presId="urn:microsoft.com/office/officeart/2008/layout/HorizontalMultiLevelHierarchy"/>
    <dgm:cxn modelId="{2224E3D4-9C2C-49FF-9ED6-151DF1FB0A5E}" type="presOf" srcId="{71D0A2CE-3BF4-42B9-BC0B-0BF5389A9BEA}" destId="{FCFB8179-44B0-454F-A37D-50CFB2146DEE}" srcOrd="0" destOrd="0" presId="urn:microsoft.com/office/officeart/2008/layout/HorizontalMultiLevelHierarchy"/>
    <dgm:cxn modelId="{631C77E0-85B5-4589-B63A-ECB3037700A7}" type="presOf" srcId="{1DF22D42-CAC9-4AD5-A095-0D758A604251}" destId="{34A3CEC3-688D-4BF9-B7D5-8E01E17263A9}" srcOrd="0" destOrd="0" presId="urn:microsoft.com/office/officeart/2008/layout/HorizontalMultiLevelHierarchy"/>
    <dgm:cxn modelId="{5FC5DDEB-3518-42CC-82E3-4B640D3DEDB1}" type="presOf" srcId="{121CA649-8BDC-4958-A231-2804D5D3C9F6}" destId="{491D66AB-9F20-4E30-82B3-3F6E4D5B5D30}" srcOrd="0" destOrd="0" presId="urn:microsoft.com/office/officeart/2008/layout/HorizontalMultiLevelHierarchy"/>
    <dgm:cxn modelId="{147920ED-8374-4D33-845D-AC42BABB6D85}" type="presOf" srcId="{43B2C6F5-E724-439C-880E-546C26139206}" destId="{4A5FA3B4-C282-4375-A3C6-7C087E95CDCB}" srcOrd="0" destOrd="0" presId="urn:microsoft.com/office/officeart/2008/layout/HorizontalMultiLevelHierarchy"/>
    <dgm:cxn modelId="{B65CBAEE-3CD6-414C-97E4-1B61E2CAE4D4}" type="presOf" srcId="{AF3C1965-C601-4904-915C-B77FDD8F1668}" destId="{3AC1FC14-3C93-47E7-886A-DCA4F8B7EBA2}" srcOrd="0" destOrd="0" presId="urn:microsoft.com/office/officeart/2008/layout/HorizontalMultiLevelHierarchy"/>
    <dgm:cxn modelId="{3228B81A-D5F2-48D4-945F-F8DABB02DCF1}" type="presParOf" srcId="{A3A785E8-0822-490E-B347-FD5EB1CC4CEA}" destId="{4326C909-CCEB-4BD9-852A-CF13D019F742}" srcOrd="0" destOrd="0" presId="urn:microsoft.com/office/officeart/2008/layout/HorizontalMultiLevelHierarchy"/>
    <dgm:cxn modelId="{C521AD09-7C80-4466-B13D-E81F13479ED8}" type="presParOf" srcId="{4326C909-CCEB-4BD9-852A-CF13D019F742}" destId="{BDFC6A5E-8D9C-4273-A7AF-C2A928F2E5F4}" srcOrd="0" destOrd="0" presId="urn:microsoft.com/office/officeart/2008/layout/HorizontalMultiLevelHierarchy"/>
    <dgm:cxn modelId="{F5B1ED1C-8734-4DB2-97A8-4A3D614B5763}" type="presParOf" srcId="{4326C909-CCEB-4BD9-852A-CF13D019F742}" destId="{0E038FFB-A7B5-48CE-9D60-B5233E07AF58}" srcOrd="1" destOrd="0" presId="urn:microsoft.com/office/officeart/2008/layout/HorizontalMultiLevelHierarchy"/>
    <dgm:cxn modelId="{99D10527-8F5E-4A56-895F-FD0F4B3438C2}" type="presParOf" srcId="{0E038FFB-A7B5-48CE-9D60-B5233E07AF58}" destId="{11A51125-D974-4FBB-A6E8-6A1FC1F0ACF1}" srcOrd="0" destOrd="0" presId="urn:microsoft.com/office/officeart/2008/layout/HorizontalMultiLevelHierarchy"/>
    <dgm:cxn modelId="{83BF935C-2304-4968-AA4C-1BA89D54E562}" type="presParOf" srcId="{11A51125-D974-4FBB-A6E8-6A1FC1F0ACF1}" destId="{FDF74BC2-37C6-445B-962E-5A9777815811}" srcOrd="0" destOrd="0" presId="urn:microsoft.com/office/officeart/2008/layout/HorizontalMultiLevelHierarchy"/>
    <dgm:cxn modelId="{0C545BEB-7E7D-4A73-B8EF-CA9850F1EA60}" type="presParOf" srcId="{0E038FFB-A7B5-48CE-9D60-B5233E07AF58}" destId="{D39025E2-EBED-46D5-8247-B56A9C42F717}" srcOrd="1" destOrd="0" presId="urn:microsoft.com/office/officeart/2008/layout/HorizontalMultiLevelHierarchy"/>
    <dgm:cxn modelId="{7F3BDB22-8918-455E-B6E5-2D185424B6D1}" type="presParOf" srcId="{D39025E2-EBED-46D5-8247-B56A9C42F717}" destId="{897D95CA-0D92-4449-8339-60244DF5842B}" srcOrd="0" destOrd="0" presId="urn:microsoft.com/office/officeart/2008/layout/HorizontalMultiLevelHierarchy"/>
    <dgm:cxn modelId="{839A7111-7BE6-4BBF-ACAA-A7F8E16D7097}" type="presParOf" srcId="{D39025E2-EBED-46D5-8247-B56A9C42F717}" destId="{5E11A7CA-388D-4AE4-AB36-58634EB604CF}" srcOrd="1" destOrd="0" presId="urn:microsoft.com/office/officeart/2008/layout/HorizontalMultiLevelHierarchy"/>
    <dgm:cxn modelId="{BB78060D-A6B3-495B-BE16-F6F0F043AF23}" type="presParOf" srcId="{0E038FFB-A7B5-48CE-9D60-B5233E07AF58}" destId="{D896A729-1701-4F4B-9D15-4DB368EFC5B7}" srcOrd="2" destOrd="0" presId="urn:microsoft.com/office/officeart/2008/layout/HorizontalMultiLevelHierarchy"/>
    <dgm:cxn modelId="{45467EF7-EA34-4563-9DD1-88D4C81E14B1}" type="presParOf" srcId="{D896A729-1701-4F4B-9D15-4DB368EFC5B7}" destId="{482C9313-3A11-4950-889D-D48B9BFA1D55}" srcOrd="0" destOrd="0" presId="urn:microsoft.com/office/officeart/2008/layout/HorizontalMultiLevelHierarchy"/>
    <dgm:cxn modelId="{5E039B3B-5B06-4B1C-829A-E451C563344D}" type="presParOf" srcId="{0E038FFB-A7B5-48CE-9D60-B5233E07AF58}" destId="{8D307218-F431-4274-9069-8139F8F398EB}" srcOrd="3" destOrd="0" presId="urn:microsoft.com/office/officeart/2008/layout/HorizontalMultiLevelHierarchy"/>
    <dgm:cxn modelId="{30E1A327-FBEE-43D9-8A55-E33BA2970BBD}" type="presParOf" srcId="{8D307218-F431-4274-9069-8139F8F398EB}" destId="{491D66AB-9F20-4E30-82B3-3F6E4D5B5D30}" srcOrd="0" destOrd="0" presId="urn:microsoft.com/office/officeart/2008/layout/HorizontalMultiLevelHierarchy"/>
    <dgm:cxn modelId="{A26588F6-0CAD-408A-BA78-9851A05C76D7}" type="presParOf" srcId="{8D307218-F431-4274-9069-8139F8F398EB}" destId="{CEB17F25-0100-40B1-9E51-14037E651493}" srcOrd="1" destOrd="0" presId="urn:microsoft.com/office/officeart/2008/layout/HorizontalMultiLevelHierarchy"/>
    <dgm:cxn modelId="{A3FA6841-4B7D-4EE5-908F-05FA94B391E8}" type="presParOf" srcId="{CEB17F25-0100-40B1-9E51-14037E651493}" destId="{01819410-8BC9-4FFC-865E-1C211CFEDADE}" srcOrd="0" destOrd="0" presId="urn:microsoft.com/office/officeart/2008/layout/HorizontalMultiLevelHierarchy"/>
    <dgm:cxn modelId="{A87E9B3A-81B4-4BFA-A1A6-067719068DC4}" type="presParOf" srcId="{01819410-8BC9-4FFC-865E-1C211CFEDADE}" destId="{D68CA0FC-E4BA-4064-BE49-D5868F4682C1}" srcOrd="0" destOrd="0" presId="urn:microsoft.com/office/officeart/2008/layout/HorizontalMultiLevelHierarchy"/>
    <dgm:cxn modelId="{24A54548-072D-4AC5-A290-1ABEC99BBD5B}" type="presParOf" srcId="{CEB17F25-0100-40B1-9E51-14037E651493}" destId="{A907AE11-BEDF-4D51-A241-9704E7B69472}" srcOrd="1" destOrd="0" presId="urn:microsoft.com/office/officeart/2008/layout/HorizontalMultiLevelHierarchy"/>
    <dgm:cxn modelId="{FD4D5A77-C2CC-4EAF-9851-36C164BB24E8}" type="presParOf" srcId="{A907AE11-BEDF-4D51-A241-9704E7B69472}" destId="{437BB4C1-A273-4240-8A01-72DB3F97B4E3}" srcOrd="0" destOrd="0" presId="urn:microsoft.com/office/officeart/2008/layout/HorizontalMultiLevelHierarchy"/>
    <dgm:cxn modelId="{CB5C3F69-E0BB-469A-A98F-E89142963004}" type="presParOf" srcId="{A907AE11-BEDF-4D51-A241-9704E7B69472}" destId="{0F0D517D-97EE-4FA6-A92A-72036814DBD8}" srcOrd="1" destOrd="0" presId="urn:microsoft.com/office/officeart/2008/layout/HorizontalMultiLevelHierarchy"/>
    <dgm:cxn modelId="{53A1FBB7-8895-4B99-840F-596F79F0A049}" type="presParOf" srcId="{CEB17F25-0100-40B1-9E51-14037E651493}" destId="{34A3CEC3-688D-4BF9-B7D5-8E01E17263A9}" srcOrd="2" destOrd="0" presId="urn:microsoft.com/office/officeart/2008/layout/HorizontalMultiLevelHierarchy"/>
    <dgm:cxn modelId="{33B726A1-C238-476D-8C58-F8A1235C7BBF}" type="presParOf" srcId="{34A3CEC3-688D-4BF9-B7D5-8E01E17263A9}" destId="{8E2129E8-7087-4DE2-8406-17E6A9D576E7}" srcOrd="0" destOrd="0" presId="urn:microsoft.com/office/officeart/2008/layout/HorizontalMultiLevelHierarchy"/>
    <dgm:cxn modelId="{B3A124BA-0FE2-4D22-89C9-AE1ED09A3445}" type="presParOf" srcId="{CEB17F25-0100-40B1-9E51-14037E651493}" destId="{3ECFD225-E847-46F1-BF41-2B2D826E85C3}" srcOrd="3" destOrd="0" presId="urn:microsoft.com/office/officeart/2008/layout/HorizontalMultiLevelHierarchy"/>
    <dgm:cxn modelId="{B361D9F5-77F5-409B-B83E-FE3FDBC2A15D}" type="presParOf" srcId="{3ECFD225-E847-46F1-BF41-2B2D826E85C3}" destId="{A94CC5B1-F95C-4030-B176-73065D75CE02}" srcOrd="0" destOrd="0" presId="urn:microsoft.com/office/officeart/2008/layout/HorizontalMultiLevelHierarchy"/>
    <dgm:cxn modelId="{C2FBD484-5DC1-4B53-9192-B60F415E5520}" type="presParOf" srcId="{3ECFD225-E847-46F1-BF41-2B2D826E85C3}" destId="{F2B1C94C-BA31-4648-9C30-6903EF0006DB}" srcOrd="1" destOrd="0" presId="urn:microsoft.com/office/officeart/2008/layout/HorizontalMultiLevelHierarchy"/>
    <dgm:cxn modelId="{B585F4A8-ED39-4AA5-9224-97A4BA7E6780}" type="presParOf" srcId="{F2B1C94C-BA31-4648-9C30-6903EF0006DB}" destId="{880A8AA7-131B-4665-BA0E-ABE40BD33220}" srcOrd="0" destOrd="0" presId="urn:microsoft.com/office/officeart/2008/layout/HorizontalMultiLevelHierarchy"/>
    <dgm:cxn modelId="{D4D9A579-B66C-49FC-AEAE-425CF39C7D89}" type="presParOf" srcId="{880A8AA7-131B-4665-BA0E-ABE40BD33220}" destId="{CFF2CC90-FA5A-4E10-A044-95CA653B397B}" srcOrd="0" destOrd="0" presId="urn:microsoft.com/office/officeart/2008/layout/HorizontalMultiLevelHierarchy"/>
    <dgm:cxn modelId="{80508399-EBA9-4C5B-96E0-20C6C3C893BF}" type="presParOf" srcId="{F2B1C94C-BA31-4648-9C30-6903EF0006DB}" destId="{9403E230-0C2E-4267-9579-1450C733733E}" srcOrd="1" destOrd="0" presId="urn:microsoft.com/office/officeart/2008/layout/HorizontalMultiLevelHierarchy"/>
    <dgm:cxn modelId="{053FC2BE-2AED-4EEB-96B9-8852BA3EF39C}" type="presParOf" srcId="{9403E230-0C2E-4267-9579-1450C733733E}" destId="{C5EE2762-C3F9-4F6D-9D1D-58B6DD50C635}" srcOrd="0" destOrd="0" presId="urn:microsoft.com/office/officeart/2008/layout/HorizontalMultiLevelHierarchy"/>
    <dgm:cxn modelId="{D1C4476D-7587-4E6B-A4BF-6D48B8F73965}" type="presParOf" srcId="{9403E230-0C2E-4267-9579-1450C733733E}" destId="{BDF2FA30-263A-48DA-9AA2-107455A1F246}" srcOrd="1" destOrd="0" presId="urn:microsoft.com/office/officeart/2008/layout/HorizontalMultiLevelHierarchy"/>
    <dgm:cxn modelId="{3753BB39-A05C-410B-804B-745D6696FA6E}" type="presParOf" srcId="{F2B1C94C-BA31-4648-9C30-6903EF0006DB}" destId="{F7A87A38-33C5-439D-AD5D-3D73B92816F0}" srcOrd="2" destOrd="0" presId="urn:microsoft.com/office/officeart/2008/layout/HorizontalMultiLevelHierarchy"/>
    <dgm:cxn modelId="{1782C574-6B2B-4EFB-9D84-A358876EF4DB}" type="presParOf" srcId="{F7A87A38-33C5-439D-AD5D-3D73B92816F0}" destId="{1E25459C-719C-4C25-B7C9-6BB24B296CE6}" srcOrd="0" destOrd="0" presId="urn:microsoft.com/office/officeart/2008/layout/HorizontalMultiLevelHierarchy"/>
    <dgm:cxn modelId="{4EF42431-E35B-4AD1-98C1-244EB1A658FA}" type="presParOf" srcId="{F2B1C94C-BA31-4648-9C30-6903EF0006DB}" destId="{6F95A446-ECA9-4137-B1E2-A5E3C00C3348}" srcOrd="3" destOrd="0" presId="urn:microsoft.com/office/officeart/2008/layout/HorizontalMultiLevelHierarchy"/>
    <dgm:cxn modelId="{35F71631-7E9E-4DFA-9739-58594357DC6E}" type="presParOf" srcId="{6F95A446-ECA9-4137-B1E2-A5E3C00C3348}" destId="{5F1A57BC-232C-4582-98CE-72613F4B2D2C}" srcOrd="0" destOrd="0" presId="urn:microsoft.com/office/officeart/2008/layout/HorizontalMultiLevelHierarchy"/>
    <dgm:cxn modelId="{F2C8EC77-321E-41CB-9566-4A8D610AFE91}" type="presParOf" srcId="{6F95A446-ECA9-4137-B1E2-A5E3C00C3348}" destId="{024AA133-9B65-4373-8426-9739EA567E48}" srcOrd="1" destOrd="0" presId="urn:microsoft.com/office/officeart/2008/layout/HorizontalMultiLevelHierarchy"/>
    <dgm:cxn modelId="{B9D9F948-8DDB-4AB4-AE09-ED360DDACB33}" type="presParOf" srcId="{F2B1C94C-BA31-4648-9C30-6903EF0006DB}" destId="{4ABE3B8B-DCF0-43EB-80CE-0C7BACB631BF}" srcOrd="4" destOrd="0" presId="urn:microsoft.com/office/officeart/2008/layout/HorizontalMultiLevelHierarchy"/>
    <dgm:cxn modelId="{5E9DF72C-5C72-471F-A106-A7511DA578B2}" type="presParOf" srcId="{4ABE3B8B-DCF0-43EB-80CE-0C7BACB631BF}" destId="{C9A154FB-D236-420A-9C8F-E71311A33739}" srcOrd="0" destOrd="0" presId="urn:microsoft.com/office/officeart/2008/layout/HorizontalMultiLevelHierarchy"/>
    <dgm:cxn modelId="{86112658-EF43-44DE-9113-3723FF4818BC}" type="presParOf" srcId="{F2B1C94C-BA31-4648-9C30-6903EF0006DB}" destId="{6E91258D-4F81-4974-93CE-3BCE72940061}" srcOrd="5" destOrd="0" presId="urn:microsoft.com/office/officeart/2008/layout/HorizontalMultiLevelHierarchy"/>
    <dgm:cxn modelId="{25852E9F-E567-4F5B-837A-BE6C3B16949B}" type="presParOf" srcId="{6E91258D-4F81-4974-93CE-3BCE72940061}" destId="{BB673B44-7A56-4E33-80A9-5EC3CCB5F9C3}" srcOrd="0" destOrd="0" presId="urn:microsoft.com/office/officeart/2008/layout/HorizontalMultiLevelHierarchy"/>
    <dgm:cxn modelId="{88128882-6337-44FB-A5A3-A6D71C9E600E}" type="presParOf" srcId="{6E91258D-4F81-4974-93CE-3BCE72940061}" destId="{6A7ADEDF-ACDF-46CC-863D-DAE05287304F}" srcOrd="1" destOrd="0" presId="urn:microsoft.com/office/officeart/2008/layout/HorizontalMultiLevelHierarchy"/>
    <dgm:cxn modelId="{0365F924-497B-4EC1-A22E-85CAF3A814F1}" type="presParOf" srcId="{F2B1C94C-BA31-4648-9C30-6903EF0006DB}" destId="{8B6EF4F7-025E-4194-B75D-CD6F243C8BD6}" srcOrd="6" destOrd="0" presId="urn:microsoft.com/office/officeart/2008/layout/HorizontalMultiLevelHierarchy"/>
    <dgm:cxn modelId="{FE89F426-8341-49E0-BD9F-7261E7EB07BB}" type="presParOf" srcId="{8B6EF4F7-025E-4194-B75D-CD6F243C8BD6}" destId="{72E9173D-224C-4801-858D-FB07E7FBE2A2}" srcOrd="0" destOrd="0" presId="urn:microsoft.com/office/officeart/2008/layout/HorizontalMultiLevelHierarchy"/>
    <dgm:cxn modelId="{BDB634B1-55E7-4B24-AD02-398AC508E9F6}" type="presParOf" srcId="{F2B1C94C-BA31-4648-9C30-6903EF0006DB}" destId="{7DC3F832-571A-4B4A-9428-EB139E6F1DC2}" srcOrd="7" destOrd="0" presId="urn:microsoft.com/office/officeart/2008/layout/HorizontalMultiLevelHierarchy"/>
    <dgm:cxn modelId="{8F8752FB-037F-4E0A-98CC-69CD43332C2D}" type="presParOf" srcId="{7DC3F832-571A-4B4A-9428-EB139E6F1DC2}" destId="{4A5FA3B4-C282-4375-A3C6-7C087E95CDCB}" srcOrd="0" destOrd="0" presId="urn:microsoft.com/office/officeart/2008/layout/HorizontalMultiLevelHierarchy"/>
    <dgm:cxn modelId="{484F6A0C-43ED-43E6-B87D-1BF8F9C368C6}" type="presParOf" srcId="{7DC3F832-571A-4B4A-9428-EB139E6F1DC2}" destId="{05E349DA-E895-44A6-B809-E83E05EC2493}" srcOrd="1" destOrd="0" presId="urn:microsoft.com/office/officeart/2008/layout/HorizontalMultiLevelHierarchy"/>
    <dgm:cxn modelId="{4323B736-D099-403B-B661-BE4A847822D6}" type="presParOf" srcId="{0E038FFB-A7B5-48CE-9D60-B5233E07AF58}" destId="{A14078A2-2D56-4760-BB64-0C1B4F9030A5}" srcOrd="4" destOrd="0" presId="urn:microsoft.com/office/officeart/2008/layout/HorizontalMultiLevelHierarchy"/>
    <dgm:cxn modelId="{57EE63DD-713E-455E-91F3-438366E95E4E}" type="presParOf" srcId="{A14078A2-2D56-4760-BB64-0C1B4F9030A5}" destId="{0395C786-A16B-4F80-A03A-F1DA072724BB}" srcOrd="0" destOrd="0" presId="urn:microsoft.com/office/officeart/2008/layout/HorizontalMultiLevelHierarchy"/>
    <dgm:cxn modelId="{85B7F6C8-58D3-4283-BE99-58178916E5BF}" type="presParOf" srcId="{0E038FFB-A7B5-48CE-9D60-B5233E07AF58}" destId="{0A0F6FF8-563C-41B4-A97C-9226AB454247}" srcOrd="5" destOrd="0" presId="urn:microsoft.com/office/officeart/2008/layout/HorizontalMultiLevelHierarchy"/>
    <dgm:cxn modelId="{9174BF64-C0D0-4562-B5A2-06221026D940}" type="presParOf" srcId="{0A0F6FF8-563C-41B4-A97C-9226AB454247}" destId="{FC4629E8-6A65-496A-99C4-3D51D67CBC83}" srcOrd="0" destOrd="0" presId="urn:microsoft.com/office/officeart/2008/layout/HorizontalMultiLevelHierarchy"/>
    <dgm:cxn modelId="{EB035869-EBE6-4FAB-8248-5FB419443A03}" type="presParOf" srcId="{0A0F6FF8-563C-41B4-A97C-9226AB454247}" destId="{B4DA0E65-4F06-4EE8-A66F-F424620428B7}" srcOrd="1" destOrd="0" presId="urn:microsoft.com/office/officeart/2008/layout/HorizontalMultiLevelHierarchy"/>
    <dgm:cxn modelId="{B96A4E93-CB37-40B1-92A4-745E53585B82}" type="presParOf" srcId="{B4DA0E65-4F06-4EE8-A66F-F424620428B7}" destId="{3AC1FC14-3C93-47E7-886A-DCA4F8B7EBA2}" srcOrd="0" destOrd="0" presId="urn:microsoft.com/office/officeart/2008/layout/HorizontalMultiLevelHierarchy"/>
    <dgm:cxn modelId="{1DC725F3-00BA-403B-8CA8-7FB2D94BF192}" type="presParOf" srcId="{3AC1FC14-3C93-47E7-886A-DCA4F8B7EBA2}" destId="{C570F441-2AD3-4902-8502-973DCE3E41BC}" srcOrd="0" destOrd="0" presId="urn:microsoft.com/office/officeart/2008/layout/HorizontalMultiLevelHierarchy"/>
    <dgm:cxn modelId="{F59BA77D-6F59-4581-A956-521387AEDD19}" type="presParOf" srcId="{B4DA0E65-4F06-4EE8-A66F-F424620428B7}" destId="{0763382F-FBCF-47C9-8E80-D968EF32C062}" srcOrd="1" destOrd="0" presId="urn:microsoft.com/office/officeart/2008/layout/HorizontalMultiLevelHierarchy"/>
    <dgm:cxn modelId="{29F70E1A-456E-4C8C-B9B4-A85FF6A31A92}" type="presParOf" srcId="{0763382F-FBCF-47C9-8E80-D968EF32C062}" destId="{FCFB8179-44B0-454F-A37D-50CFB2146DEE}" srcOrd="0" destOrd="0" presId="urn:microsoft.com/office/officeart/2008/layout/HorizontalMultiLevelHierarchy"/>
    <dgm:cxn modelId="{A9E6D508-1AC4-4383-9CC9-9A9031E4C332}" type="presParOf" srcId="{0763382F-FBCF-47C9-8E80-D968EF32C062}" destId="{092C73A6-4540-433A-990C-4FC36160FFF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793FA-A04D-4F60-A421-ACD3D9475DCE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C7950A6-E45D-466A-9661-1648EB23AD0B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H1</a:t>
          </a:r>
          <a:endParaRPr lang="es-EC" sz="1400" dirty="0">
            <a:solidFill>
              <a:schemeClr val="tx1"/>
            </a:solidFill>
          </a:endParaRPr>
        </a:p>
      </dgm:t>
    </dgm:pt>
    <dgm:pt modelId="{0D1F249D-C67C-4A64-B593-273A52E109ED}" type="parTrans" cxnId="{56294640-A479-4B03-AE37-A6D52592BDA9}">
      <dgm:prSet/>
      <dgm:spPr/>
      <dgm:t>
        <a:bodyPr/>
        <a:lstStyle/>
        <a:p>
          <a:endParaRPr lang="es-EC"/>
        </a:p>
      </dgm:t>
    </dgm:pt>
    <dgm:pt modelId="{45FF0DF6-17D5-424B-8E26-D9C801685B38}" type="sibTrans" cxnId="{56294640-A479-4B03-AE37-A6D52592BDA9}">
      <dgm:prSet/>
      <dgm:spPr/>
      <dgm:t>
        <a:bodyPr/>
        <a:lstStyle/>
        <a:p>
          <a:endParaRPr lang="es-EC"/>
        </a:p>
      </dgm:t>
    </dgm:pt>
    <dgm:pt modelId="{05A122AC-D5B8-4920-B2F9-DF168A9A9E56}">
      <dgm:prSet phldrT="[Texto]" custT="1"/>
      <dgm:spPr/>
      <dgm:t>
        <a:bodyPr/>
        <a:lstStyle/>
        <a:p>
          <a:r>
            <a:rPr lang="es-EC" sz="1200" dirty="0"/>
            <a:t>74,9% </a:t>
          </a:r>
          <a:r>
            <a:rPr lang="es-EC" sz="1200" dirty="0">
              <a:sym typeface="Wingdings" panose="05000000000000000000" pitchFamily="2" charset="2"/>
            </a:rPr>
            <a:t> </a:t>
          </a:r>
          <a:r>
            <a:rPr lang="es-EC" sz="1200" dirty="0"/>
            <a:t>no tienen reglamentos y/o entidades que normen las actividades de I+D+i. OTT </a:t>
          </a:r>
          <a:r>
            <a:rPr lang="es-EC" sz="1200" dirty="0">
              <a:sym typeface="Wingdings" panose="05000000000000000000" pitchFamily="2" charset="2"/>
            </a:rPr>
            <a:t> </a:t>
          </a:r>
          <a:r>
            <a:rPr lang="es-EC" sz="1200" dirty="0"/>
            <a:t> (41,67%)</a:t>
          </a:r>
          <a:endParaRPr lang="es-EC" sz="1200" dirty="0">
            <a:solidFill>
              <a:schemeClr val="tx1"/>
            </a:solidFill>
          </a:endParaRPr>
        </a:p>
      </dgm:t>
    </dgm:pt>
    <dgm:pt modelId="{5BE98775-83FE-4500-95AB-042D1789FC8C}" type="parTrans" cxnId="{BBEC0D2C-15F6-4FB6-8A66-575A7F65356B}">
      <dgm:prSet/>
      <dgm:spPr/>
      <dgm:t>
        <a:bodyPr/>
        <a:lstStyle/>
        <a:p>
          <a:endParaRPr lang="es-EC"/>
        </a:p>
      </dgm:t>
    </dgm:pt>
    <dgm:pt modelId="{CFF0A3FF-3DF0-4927-B5B2-D7A8B0DDF985}" type="sibTrans" cxnId="{BBEC0D2C-15F6-4FB6-8A66-575A7F65356B}">
      <dgm:prSet/>
      <dgm:spPr/>
      <dgm:t>
        <a:bodyPr/>
        <a:lstStyle/>
        <a:p>
          <a:endParaRPr lang="es-EC"/>
        </a:p>
      </dgm:t>
    </dgm:pt>
    <dgm:pt modelId="{2209666E-4A96-4668-B4D3-C0606FFD3563}">
      <dgm:prSet phldrT="[Texto]" custT="1"/>
      <dgm:spPr/>
      <dgm:t>
        <a:bodyPr/>
        <a:lstStyle/>
        <a:p>
          <a:r>
            <a:rPr lang="es-ES" sz="1100" dirty="0"/>
            <a:t>OMPI (2017), IES no generan suficiente trabajo, que justifique la creación de una oficina especializada y con los recursos cualificados correspondientes.</a:t>
          </a:r>
          <a:endParaRPr lang="es-EC" sz="1100" dirty="0">
            <a:solidFill>
              <a:schemeClr val="tx1"/>
            </a:solidFill>
          </a:endParaRPr>
        </a:p>
      </dgm:t>
    </dgm:pt>
    <dgm:pt modelId="{6A75A344-60B3-468E-859E-6FDF061ABE11}" type="parTrans" cxnId="{CD1660E8-942E-4239-BD59-71E1A2D8AB86}">
      <dgm:prSet/>
      <dgm:spPr/>
      <dgm:t>
        <a:bodyPr/>
        <a:lstStyle/>
        <a:p>
          <a:endParaRPr lang="es-EC"/>
        </a:p>
      </dgm:t>
    </dgm:pt>
    <dgm:pt modelId="{F0A9ED26-C504-461B-B66A-1D73290BCEB2}" type="sibTrans" cxnId="{CD1660E8-942E-4239-BD59-71E1A2D8AB86}">
      <dgm:prSet/>
      <dgm:spPr/>
      <dgm:t>
        <a:bodyPr/>
        <a:lstStyle/>
        <a:p>
          <a:endParaRPr lang="es-EC"/>
        </a:p>
      </dgm:t>
    </dgm:pt>
    <dgm:pt modelId="{221756B8-09B8-4954-91B8-68D857634A83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H2</a:t>
          </a:r>
          <a:endParaRPr lang="es-EC" sz="1400" dirty="0">
            <a:solidFill>
              <a:schemeClr val="tx1"/>
            </a:solidFill>
          </a:endParaRPr>
        </a:p>
      </dgm:t>
    </dgm:pt>
    <dgm:pt modelId="{49B4F0DD-90EC-4776-9123-F18BC392EE15}" type="parTrans" cxnId="{C651535C-B20B-4135-BC87-E47EB7EFB559}">
      <dgm:prSet/>
      <dgm:spPr/>
      <dgm:t>
        <a:bodyPr/>
        <a:lstStyle/>
        <a:p>
          <a:endParaRPr lang="es-EC"/>
        </a:p>
      </dgm:t>
    </dgm:pt>
    <dgm:pt modelId="{379F7E2D-E2D6-4DD8-B1C8-ADB9CFE7EEAB}" type="sibTrans" cxnId="{C651535C-B20B-4135-BC87-E47EB7EFB559}">
      <dgm:prSet/>
      <dgm:spPr/>
      <dgm:t>
        <a:bodyPr/>
        <a:lstStyle/>
        <a:p>
          <a:endParaRPr lang="es-EC"/>
        </a:p>
      </dgm:t>
    </dgm:pt>
    <dgm:pt modelId="{24D4DA43-95D4-4E01-B60F-B43198DDCF05}">
      <dgm:prSet phldrT="[Texto]" custT="1"/>
      <dgm:spPr/>
      <dgm:t>
        <a:bodyPr/>
        <a:lstStyle/>
        <a:p>
          <a:r>
            <a:rPr lang="es-EC" sz="1200" dirty="0"/>
            <a:t>50% </a:t>
          </a:r>
          <a:r>
            <a:rPr lang="es-EC" sz="1200" dirty="0">
              <a:sym typeface="Wingdings" panose="05000000000000000000" pitchFamily="2" charset="2"/>
            </a:rPr>
            <a:t></a:t>
          </a:r>
          <a:r>
            <a:rPr lang="es-EC" sz="1200" dirty="0"/>
            <a:t> laboratorios acreditados. 66,7% </a:t>
          </a:r>
          <a:r>
            <a:rPr lang="es-EC" sz="1200" dirty="0">
              <a:sym typeface="Wingdings" panose="05000000000000000000" pitchFamily="2" charset="2"/>
            </a:rPr>
            <a:t> </a:t>
          </a:r>
          <a:r>
            <a:rPr lang="es-EC" sz="1200" dirty="0"/>
            <a:t>falta de acceso óptimo a la red. 41,7%</a:t>
          </a:r>
          <a:r>
            <a:rPr lang="es-EC" sz="1200" dirty="0">
              <a:sym typeface="Wingdings" panose="05000000000000000000" pitchFamily="2" charset="2"/>
            </a:rPr>
            <a:t> </a:t>
          </a:r>
          <a:r>
            <a:rPr lang="es-EC" sz="1200" dirty="0"/>
            <a:t>el uso de las  bibliotecas virtuales</a:t>
          </a:r>
          <a:endParaRPr lang="es-EC" sz="1200" dirty="0">
            <a:solidFill>
              <a:schemeClr val="tx1"/>
            </a:solidFill>
          </a:endParaRPr>
        </a:p>
      </dgm:t>
    </dgm:pt>
    <dgm:pt modelId="{73135E67-1929-4B12-954D-867B5FCD48D3}" type="parTrans" cxnId="{F823EA38-FB2C-4E9A-A108-1DE42AFE9498}">
      <dgm:prSet/>
      <dgm:spPr/>
      <dgm:t>
        <a:bodyPr/>
        <a:lstStyle/>
        <a:p>
          <a:endParaRPr lang="es-EC"/>
        </a:p>
      </dgm:t>
    </dgm:pt>
    <dgm:pt modelId="{93C402E8-C02D-4D77-9998-688B557BF59F}" type="sibTrans" cxnId="{F823EA38-FB2C-4E9A-A108-1DE42AFE9498}">
      <dgm:prSet/>
      <dgm:spPr/>
      <dgm:t>
        <a:bodyPr/>
        <a:lstStyle/>
        <a:p>
          <a:endParaRPr lang="es-EC"/>
        </a:p>
      </dgm:t>
    </dgm:pt>
    <dgm:pt modelId="{187EC61A-5A06-45DC-93A6-9AFD02A3F2A6}">
      <dgm:prSet phldrT="[Texto]" custT="1"/>
      <dgm:spPr/>
      <dgm:t>
        <a:bodyPr/>
        <a:lstStyle/>
        <a:p>
          <a:r>
            <a:rPr lang="es-EC" sz="1200" dirty="0"/>
            <a:t>58% no destinan más de 1 millón en actividades de I+D+i</a:t>
          </a:r>
          <a:endParaRPr lang="es-EC" sz="1200" dirty="0">
            <a:solidFill>
              <a:schemeClr val="tx1"/>
            </a:solidFill>
          </a:endParaRPr>
        </a:p>
      </dgm:t>
    </dgm:pt>
    <dgm:pt modelId="{FC17EE39-2786-47E3-AB14-8ABDE66B9CE0}" type="parTrans" cxnId="{2A9306A6-89F2-449F-85EC-839A3DAC2AF9}">
      <dgm:prSet/>
      <dgm:spPr/>
      <dgm:t>
        <a:bodyPr/>
        <a:lstStyle/>
        <a:p>
          <a:endParaRPr lang="es-EC"/>
        </a:p>
      </dgm:t>
    </dgm:pt>
    <dgm:pt modelId="{08FD07FB-0BCC-44AB-AEF5-25B79F8D241D}" type="sibTrans" cxnId="{2A9306A6-89F2-449F-85EC-839A3DAC2AF9}">
      <dgm:prSet/>
      <dgm:spPr/>
      <dgm:t>
        <a:bodyPr/>
        <a:lstStyle/>
        <a:p>
          <a:endParaRPr lang="es-EC"/>
        </a:p>
      </dgm:t>
    </dgm:pt>
    <dgm:pt modelId="{0B06CB8F-C38D-48D1-9207-7C9AAB2C0356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H3</a:t>
          </a:r>
          <a:endParaRPr lang="es-EC" sz="1400" dirty="0">
            <a:solidFill>
              <a:schemeClr val="tx1"/>
            </a:solidFill>
          </a:endParaRPr>
        </a:p>
      </dgm:t>
    </dgm:pt>
    <dgm:pt modelId="{05AC813C-152E-4FAE-BF89-EE2C0DC33AE2}" type="parTrans" cxnId="{2F65FC57-670C-4C5F-B85C-8D289344A2FE}">
      <dgm:prSet/>
      <dgm:spPr/>
      <dgm:t>
        <a:bodyPr/>
        <a:lstStyle/>
        <a:p>
          <a:endParaRPr lang="es-EC"/>
        </a:p>
      </dgm:t>
    </dgm:pt>
    <dgm:pt modelId="{3A4585F5-7103-47E5-81AF-B66A8EED207E}" type="sibTrans" cxnId="{2F65FC57-670C-4C5F-B85C-8D289344A2FE}">
      <dgm:prSet/>
      <dgm:spPr/>
      <dgm:t>
        <a:bodyPr/>
        <a:lstStyle/>
        <a:p>
          <a:endParaRPr lang="es-EC"/>
        </a:p>
      </dgm:t>
    </dgm:pt>
    <dgm:pt modelId="{4CD60DDA-7B39-48C5-8FB1-990528119613}">
      <dgm:prSet phldrT="[Texto]" custT="1"/>
      <dgm:spPr/>
      <dgm:t>
        <a:bodyPr/>
        <a:lstStyle/>
        <a:p>
          <a:r>
            <a:rPr lang="es-EC" sz="1200" dirty="0"/>
            <a:t>PhD = Investigación.</a:t>
          </a:r>
          <a:br>
            <a:rPr lang="es-EC" sz="1200" dirty="0"/>
          </a:br>
          <a:r>
            <a:rPr lang="es-EC" sz="1200" dirty="0"/>
            <a:t>Docentes sin título PhD ≠ investigación (FALSO)</a:t>
          </a:r>
          <a:endParaRPr lang="es-EC" sz="1200" dirty="0">
            <a:solidFill>
              <a:schemeClr val="tx1"/>
            </a:solidFill>
          </a:endParaRPr>
        </a:p>
      </dgm:t>
    </dgm:pt>
    <dgm:pt modelId="{44F0BE05-385C-4446-9BBB-AD2579F251AD}" type="parTrans" cxnId="{183BC232-E4B0-4650-B017-7FA0D86F92ED}">
      <dgm:prSet/>
      <dgm:spPr/>
      <dgm:t>
        <a:bodyPr/>
        <a:lstStyle/>
        <a:p>
          <a:endParaRPr lang="es-EC"/>
        </a:p>
      </dgm:t>
    </dgm:pt>
    <dgm:pt modelId="{B2DF4F71-6045-4BD2-848A-E572F79AC95B}" type="sibTrans" cxnId="{183BC232-E4B0-4650-B017-7FA0D86F92ED}">
      <dgm:prSet/>
      <dgm:spPr/>
      <dgm:t>
        <a:bodyPr/>
        <a:lstStyle/>
        <a:p>
          <a:endParaRPr lang="es-EC"/>
        </a:p>
      </dgm:t>
    </dgm:pt>
    <dgm:pt modelId="{95C87E5B-ED2D-4F0E-A1E7-4788C84B27D5}">
      <dgm:prSet phldrT="[Texto]" custT="1"/>
      <dgm:spPr/>
      <dgm:t>
        <a:bodyPr/>
        <a:lstStyle/>
        <a:p>
          <a:r>
            <a:rPr lang="es-EC" sz="1200" dirty="0"/>
            <a:t>Reduccionismo con el que se trata a la actividad docente </a:t>
          </a:r>
          <a:endParaRPr lang="es-EC" sz="1200" dirty="0">
            <a:solidFill>
              <a:schemeClr val="tx1"/>
            </a:solidFill>
          </a:endParaRPr>
        </a:p>
      </dgm:t>
    </dgm:pt>
    <dgm:pt modelId="{7584A096-2C8C-478C-A075-386AE4E135EF}" type="parTrans" cxnId="{4033A4ED-5F12-4393-80EA-C8E8C0E78BF6}">
      <dgm:prSet/>
      <dgm:spPr/>
      <dgm:t>
        <a:bodyPr/>
        <a:lstStyle/>
        <a:p>
          <a:endParaRPr lang="es-EC"/>
        </a:p>
      </dgm:t>
    </dgm:pt>
    <dgm:pt modelId="{7EC84AFD-B8F8-43A1-B9C3-7F861E415A21}" type="sibTrans" cxnId="{4033A4ED-5F12-4393-80EA-C8E8C0E78BF6}">
      <dgm:prSet/>
      <dgm:spPr/>
      <dgm:t>
        <a:bodyPr/>
        <a:lstStyle/>
        <a:p>
          <a:endParaRPr lang="es-EC"/>
        </a:p>
      </dgm:t>
    </dgm:pt>
    <dgm:pt modelId="{7862FB0F-F7A1-4580-8B6B-EC13755FF06C}">
      <dgm:prSet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H4</a:t>
          </a:r>
          <a:endParaRPr lang="es-EC" sz="1400" dirty="0">
            <a:solidFill>
              <a:schemeClr val="tx1"/>
            </a:solidFill>
          </a:endParaRPr>
        </a:p>
      </dgm:t>
    </dgm:pt>
    <dgm:pt modelId="{24D877F4-9F21-40F5-9E3C-F980172C2233}" type="parTrans" cxnId="{7B31E8AC-58F1-4112-9D2C-316C8E468536}">
      <dgm:prSet/>
      <dgm:spPr/>
      <dgm:t>
        <a:bodyPr/>
        <a:lstStyle/>
        <a:p>
          <a:endParaRPr lang="es-EC"/>
        </a:p>
      </dgm:t>
    </dgm:pt>
    <dgm:pt modelId="{BF1F2C65-BD2D-4C72-B119-3CF881E0A641}" type="sibTrans" cxnId="{7B31E8AC-58F1-4112-9D2C-316C8E468536}">
      <dgm:prSet/>
      <dgm:spPr/>
      <dgm:t>
        <a:bodyPr/>
        <a:lstStyle/>
        <a:p>
          <a:endParaRPr lang="es-EC"/>
        </a:p>
      </dgm:t>
    </dgm:pt>
    <dgm:pt modelId="{728D4CDE-2A34-4B83-B749-EEABB2734D17}">
      <dgm:prSet phldrT="[Texto]" custT="1"/>
      <dgm:spPr/>
      <dgm:t>
        <a:bodyPr/>
        <a:lstStyle/>
        <a:p>
          <a:br>
            <a:rPr lang="es-EC" sz="1100" dirty="0"/>
          </a:br>
          <a:r>
            <a:rPr lang="es-EC" sz="1100" dirty="0"/>
            <a:t>41,7% </a:t>
          </a:r>
          <a:r>
            <a:rPr lang="es-EC" sz="1100" dirty="0">
              <a:sym typeface="Wingdings" panose="05000000000000000000" pitchFamily="2" charset="2"/>
            </a:rPr>
            <a:t> </a:t>
          </a:r>
          <a:r>
            <a:rPr lang="es-EC" sz="1100" dirty="0"/>
            <a:t>no tienen Incubadora de empresas. 50% </a:t>
          </a:r>
          <a:r>
            <a:rPr lang="es-EC" sz="1100" dirty="0">
              <a:sym typeface="Wingdings" panose="05000000000000000000" pitchFamily="2" charset="2"/>
            </a:rPr>
            <a:t> </a:t>
          </a:r>
          <a:r>
            <a:rPr lang="es-EC" sz="1100" dirty="0"/>
            <a:t>no tienen aceleradora de negocios. 50% </a:t>
          </a:r>
          <a:r>
            <a:rPr lang="es-EC" sz="1100" dirty="0">
              <a:sym typeface="Wingdings" panose="05000000000000000000" pitchFamily="2" charset="2"/>
            </a:rPr>
            <a:t> </a:t>
          </a:r>
          <a:r>
            <a:rPr lang="es-EC" sz="1100" dirty="0"/>
            <a:t> carecen de centros de emprendimiento.</a:t>
          </a:r>
          <a:endParaRPr lang="es-EC" sz="1100" dirty="0">
            <a:solidFill>
              <a:schemeClr val="tx1"/>
            </a:solidFill>
          </a:endParaRPr>
        </a:p>
      </dgm:t>
    </dgm:pt>
    <dgm:pt modelId="{3C7A4D9D-44D5-4F27-BA0D-E2EEE1087723}" type="parTrans" cxnId="{5BE4E22D-5B7D-46B4-9988-2291C95AA831}">
      <dgm:prSet/>
      <dgm:spPr/>
      <dgm:t>
        <a:bodyPr/>
        <a:lstStyle/>
        <a:p>
          <a:endParaRPr lang="es-EC"/>
        </a:p>
      </dgm:t>
    </dgm:pt>
    <dgm:pt modelId="{554F292B-5AF0-4686-8712-C1F69B8A304C}" type="sibTrans" cxnId="{5BE4E22D-5B7D-46B4-9988-2291C95AA831}">
      <dgm:prSet/>
      <dgm:spPr/>
      <dgm:t>
        <a:bodyPr/>
        <a:lstStyle/>
        <a:p>
          <a:endParaRPr lang="es-EC"/>
        </a:p>
      </dgm:t>
    </dgm:pt>
    <dgm:pt modelId="{9C5B01EC-344E-4538-BCF7-66BA1AA7321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Falta de consciencia del rol de los entes involucrados</a:t>
          </a:r>
          <a:endParaRPr lang="es-EC" sz="1200" dirty="0">
            <a:solidFill>
              <a:schemeClr val="tx1"/>
            </a:solidFill>
          </a:endParaRPr>
        </a:p>
      </dgm:t>
    </dgm:pt>
    <dgm:pt modelId="{4A1A09F5-1371-46F8-9E82-4040F4EA9B8D}" type="parTrans" cxnId="{72BD4E3D-B1F3-42B2-8106-D1E1051AAE37}">
      <dgm:prSet/>
      <dgm:spPr/>
      <dgm:t>
        <a:bodyPr/>
        <a:lstStyle/>
        <a:p>
          <a:endParaRPr lang="es-EC"/>
        </a:p>
      </dgm:t>
    </dgm:pt>
    <dgm:pt modelId="{955F3AB5-0298-4BFB-80CA-F1D388FB2CE0}" type="sibTrans" cxnId="{72BD4E3D-B1F3-42B2-8106-D1E1051AAE37}">
      <dgm:prSet/>
      <dgm:spPr/>
      <dgm:t>
        <a:bodyPr/>
        <a:lstStyle/>
        <a:p>
          <a:endParaRPr lang="es-EC"/>
        </a:p>
      </dgm:t>
    </dgm:pt>
    <dgm:pt modelId="{5A9F5C39-5B0C-43CC-B8B3-967DA1B049BA}">
      <dgm:prSet phldrT="[Texto]" custT="1"/>
      <dgm:spPr/>
      <dgm:t>
        <a:bodyPr/>
        <a:lstStyle/>
        <a:p>
          <a:r>
            <a:rPr lang="es-EC" sz="1200" dirty="0"/>
            <a:t>Incluir en planta docente el 70% de PhD.</a:t>
          </a:r>
          <a:br>
            <a:rPr lang="es-EC" sz="1200" dirty="0"/>
          </a:br>
          <a:r>
            <a:rPr lang="es-EC" sz="1200" dirty="0"/>
            <a:t>Obstáculos </a:t>
          </a:r>
          <a:r>
            <a:rPr lang="es-ES" sz="1200" dirty="0"/>
            <a:t>(Félix, 2017)</a:t>
          </a:r>
          <a:r>
            <a:rPr lang="es-EC" sz="700" dirty="0"/>
            <a:t>.</a:t>
          </a:r>
          <a:endParaRPr lang="es-EC" sz="700" dirty="0">
            <a:solidFill>
              <a:schemeClr val="tx1"/>
            </a:solidFill>
          </a:endParaRPr>
        </a:p>
      </dgm:t>
    </dgm:pt>
    <dgm:pt modelId="{331852E8-347C-443D-A054-B8386CBC94C4}" type="parTrans" cxnId="{3113CD7C-DDD7-4131-B587-B66B1284CEEF}">
      <dgm:prSet/>
      <dgm:spPr/>
      <dgm:t>
        <a:bodyPr/>
        <a:lstStyle/>
        <a:p>
          <a:endParaRPr lang="es-EC"/>
        </a:p>
      </dgm:t>
    </dgm:pt>
    <dgm:pt modelId="{863D5A65-5D0B-4287-9842-73FB928F1BCC}" type="sibTrans" cxnId="{3113CD7C-DDD7-4131-B587-B66B1284CEEF}">
      <dgm:prSet/>
      <dgm:spPr/>
      <dgm:t>
        <a:bodyPr/>
        <a:lstStyle/>
        <a:p>
          <a:endParaRPr lang="es-EC"/>
        </a:p>
      </dgm:t>
    </dgm:pt>
    <dgm:pt modelId="{A08B3A63-8377-454A-93E4-29985A0BEBB9}">
      <dgm:prSet custT="1"/>
      <dgm:spPr/>
      <dgm:t>
        <a:bodyPr/>
        <a:lstStyle/>
        <a:p>
          <a:r>
            <a:rPr lang="es-EC" sz="1200" dirty="0"/>
            <a:t>SCOPUS, proporciona una visión global de la producción mundial de investigación.</a:t>
          </a:r>
        </a:p>
      </dgm:t>
    </dgm:pt>
    <dgm:pt modelId="{65FF9858-808B-4A76-BC27-1044E789C090}" type="parTrans" cxnId="{5BF3F18C-A301-48C8-8718-A3555AA4C7F2}">
      <dgm:prSet/>
      <dgm:spPr/>
      <dgm:t>
        <a:bodyPr/>
        <a:lstStyle/>
        <a:p>
          <a:endParaRPr lang="es-EC"/>
        </a:p>
      </dgm:t>
    </dgm:pt>
    <dgm:pt modelId="{5D443154-E49E-418A-9D32-A8A80C1928BA}" type="sibTrans" cxnId="{5BF3F18C-A301-48C8-8718-A3555AA4C7F2}">
      <dgm:prSet/>
      <dgm:spPr/>
      <dgm:t>
        <a:bodyPr/>
        <a:lstStyle/>
        <a:p>
          <a:endParaRPr lang="es-EC"/>
        </a:p>
      </dgm:t>
    </dgm:pt>
    <dgm:pt modelId="{D4C2C676-5BB2-4B82-BEEA-3E1AEECCF587}">
      <dgm:prSet custT="1"/>
      <dgm:spPr/>
      <dgm:t>
        <a:bodyPr/>
        <a:lstStyle/>
        <a:p>
          <a:r>
            <a:rPr lang="es-EC" sz="1200" dirty="0"/>
            <a:t>Ecuador país producción científica ha incrementado todos los años en un 21%</a:t>
          </a:r>
        </a:p>
      </dgm:t>
    </dgm:pt>
    <dgm:pt modelId="{477AD54A-DAA2-4D84-9A20-22DEC4D996AD}" type="parTrans" cxnId="{EF14372E-9774-46C0-821E-C8609CCF119D}">
      <dgm:prSet/>
      <dgm:spPr/>
      <dgm:t>
        <a:bodyPr/>
        <a:lstStyle/>
        <a:p>
          <a:endParaRPr lang="es-EC"/>
        </a:p>
      </dgm:t>
    </dgm:pt>
    <dgm:pt modelId="{E4739560-CD07-41E3-9BE0-8951680FBF45}" type="sibTrans" cxnId="{EF14372E-9774-46C0-821E-C8609CCF119D}">
      <dgm:prSet/>
      <dgm:spPr/>
      <dgm:t>
        <a:bodyPr/>
        <a:lstStyle/>
        <a:p>
          <a:endParaRPr lang="es-EC"/>
        </a:p>
      </dgm:t>
    </dgm:pt>
    <dgm:pt modelId="{F20C735C-183A-4F3F-8BD1-8258069456C3}">
      <dgm:prSet custT="1"/>
      <dgm:spPr/>
      <dgm:t>
        <a:bodyPr/>
        <a:lstStyle/>
        <a:p>
          <a:r>
            <a:rPr lang="es-ES" sz="1200" dirty="0"/>
            <a:t>El número de patentes escaso.</a:t>
          </a:r>
          <a:endParaRPr lang="es-EC" sz="1200" dirty="0"/>
        </a:p>
      </dgm:t>
    </dgm:pt>
    <dgm:pt modelId="{77FC86D3-FA9E-4708-AAAB-DC49E62BF3E7}" type="parTrans" cxnId="{31023031-403B-4AB4-B9DA-AFA614C52678}">
      <dgm:prSet/>
      <dgm:spPr/>
      <dgm:t>
        <a:bodyPr/>
        <a:lstStyle/>
        <a:p>
          <a:endParaRPr lang="es-EC"/>
        </a:p>
      </dgm:t>
    </dgm:pt>
    <dgm:pt modelId="{77C3FD42-F969-4764-BAF3-C31078ABC243}" type="sibTrans" cxnId="{31023031-403B-4AB4-B9DA-AFA614C52678}">
      <dgm:prSet/>
      <dgm:spPr/>
      <dgm:t>
        <a:bodyPr/>
        <a:lstStyle/>
        <a:p>
          <a:endParaRPr lang="es-EC"/>
        </a:p>
      </dgm:t>
    </dgm:pt>
    <dgm:pt modelId="{29BD2C9E-4C8C-42D0-A036-3419F2C4F0DD}" type="pres">
      <dgm:prSet presAssocID="{152793FA-A04D-4F60-A421-ACD3D9475DC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1B38BEE-1298-4F25-A0ED-9EA08A41F6B1}" type="pres">
      <dgm:prSet presAssocID="{CC7950A6-E45D-466A-9661-1648EB23AD0B}" presName="horFlow" presStyleCnt="0"/>
      <dgm:spPr/>
    </dgm:pt>
    <dgm:pt modelId="{3D9735BF-B5A8-4A25-8791-A68AE1E9E702}" type="pres">
      <dgm:prSet presAssocID="{CC7950A6-E45D-466A-9661-1648EB23AD0B}" presName="bigChev" presStyleLbl="node1" presStyleIdx="0" presStyleCnt="4" custScaleX="50457" custScaleY="95403"/>
      <dgm:spPr/>
    </dgm:pt>
    <dgm:pt modelId="{AEF83676-B139-49C1-90D6-8EAB81065C6F}" type="pres">
      <dgm:prSet presAssocID="{5BE98775-83FE-4500-95AB-042D1789FC8C}" presName="parTrans" presStyleCnt="0"/>
      <dgm:spPr/>
    </dgm:pt>
    <dgm:pt modelId="{5E2013C0-2BD6-4B35-8767-5B0C87195C94}" type="pres">
      <dgm:prSet presAssocID="{05A122AC-D5B8-4920-B2F9-DF168A9A9E56}" presName="node" presStyleLbl="alignAccFollowNode1" presStyleIdx="0" presStyleCnt="12" custScaleX="116776" custScaleY="108400" custLinFactNeighborX="8377" custLinFactNeighborY="1113">
        <dgm:presLayoutVars>
          <dgm:bulletEnabled val="1"/>
        </dgm:presLayoutVars>
      </dgm:prSet>
      <dgm:spPr/>
    </dgm:pt>
    <dgm:pt modelId="{FFD0B04B-E783-4820-B32E-309D1B7BCCCA}" type="pres">
      <dgm:prSet presAssocID="{CFF0A3FF-3DF0-4927-B5B2-D7A8B0DDF985}" presName="sibTrans" presStyleCnt="0"/>
      <dgm:spPr/>
    </dgm:pt>
    <dgm:pt modelId="{7EA8D3E6-016B-4B20-8411-1CDA3C5BD925}" type="pres">
      <dgm:prSet presAssocID="{2209666E-4A96-4668-B4D3-C0606FFD3563}" presName="node" presStyleLbl="alignAccFollowNode1" presStyleIdx="1" presStyleCnt="12" custScaleX="132225" custScaleY="98211">
        <dgm:presLayoutVars>
          <dgm:bulletEnabled val="1"/>
        </dgm:presLayoutVars>
      </dgm:prSet>
      <dgm:spPr/>
    </dgm:pt>
    <dgm:pt modelId="{E638E88F-9A27-49C2-90F8-9A08BD3AC7BC}" type="pres">
      <dgm:prSet presAssocID="{F0A9ED26-C504-461B-B66A-1D73290BCEB2}" presName="sibTrans" presStyleCnt="0"/>
      <dgm:spPr/>
    </dgm:pt>
    <dgm:pt modelId="{812B395F-20DD-401D-8E63-698397ED2C4C}" type="pres">
      <dgm:prSet presAssocID="{728D4CDE-2A34-4B83-B749-EEABB2734D17}" presName="node" presStyleLbl="alignAccFollowNode1" presStyleIdx="2" presStyleCnt="12" custScaleX="124931" custScaleY="98211">
        <dgm:presLayoutVars>
          <dgm:bulletEnabled val="1"/>
        </dgm:presLayoutVars>
      </dgm:prSet>
      <dgm:spPr/>
    </dgm:pt>
    <dgm:pt modelId="{8406B12D-94F5-44C6-B5B4-41991BB5BD6B}" type="pres">
      <dgm:prSet presAssocID="{CC7950A6-E45D-466A-9661-1648EB23AD0B}" presName="vSp" presStyleCnt="0"/>
      <dgm:spPr/>
    </dgm:pt>
    <dgm:pt modelId="{8AC250A8-636C-4ED3-AAA9-36041235B4C8}" type="pres">
      <dgm:prSet presAssocID="{221756B8-09B8-4954-91B8-68D857634A83}" presName="horFlow" presStyleCnt="0"/>
      <dgm:spPr/>
    </dgm:pt>
    <dgm:pt modelId="{ADAD0C39-E29D-4607-BECD-8C05B47E9AA1}" type="pres">
      <dgm:prSet presAssocID="{221756B8-09B8-4954-91B8-68D857634A83}" presName="bigChev" presStyleLbl="node1" presStyleIdx="1" presStyleCnt="4" custScaleX="50457" custScaleY="95403"/>
      <dgm:spPr/>
    </dgm:pt>
    <dgm:pt modelId="{8B2862FC-778F-4503-8BAF-06536980ABD5}" type="pres">
      <dgm:prSet presAssocID="{73135E67-1929-4B12-954D-867B5FCD48D3}" presName="parTrans" presStyleCnt="0"/>
      <dgm:spPr/>
    </dgm:pt>
    <dgm:pt modelId="{877E188A-54FC-4669-BEC2-4C289DC7B079}" type="pres">
      <dgm:prSet presAssocID="{24D4DA43-95D4-4E01-B60F-B43198DDCF05}" presName="node" presStyleLbl="alignAccFollowNode1" presStyleIdx="3" presStyleCnt="12" custScaleX="119964" custLinFactNeighborX="8377" custLinFactNeighborY="1113">
        <dgm:presLayoutVars>
          <dgm:bulletEnabled val="1"/>
        </dgm:presLayoutVars>
      </dgm:prSet>
      <dgm:spPr/>
    </dgm:pt>
    <dgm:pt modelId="{1DF3F598-F9C2-445E-BDBD-6DBA268027D1}" type="pres">
      <dgm:prSet presAssocID="{93C402E8-C02D-4D77-9998-688B557BF59F}" presName="sibTrans" presStyleCnt="0"/>
      <dgm:spPr/>
    </dgm:pt>
    <dgm:pt modelId="{727D9ABF-C86B-4F79-B089-943CC2B3FCBD}" type="pres">
      <dgm:prSet presAssocID="{187EC61A-5A06-45DC-93A6-9AFD02A3F2A6}" presName="node" presStyleLbl="alignAccFollowNode1" presStyleIdx="4" presStyleCnt="12" custScaleX="132225">
        <dgm:presLayoutVars>
          <dgm:bulletEnabled val="1"/>
        </dgm:presLayoutVars>
      </dgm:prSet>
      <dgm:spPr/>
    </dgm:pt>
    <dgm:pt modelId="{A571C518-AF0C-4699-AB8B-4B201D676CCC}" type="pres">
      <dgm:prSet presAssocID="{08FD07FB-0BCC-44AB-AEF5-25B79F8D241D}" presName="sibTrans" presStyleCnt="0"/>
      <dgm:spPr/>
    </dgm:pt>
    <dgm:pt modelId="{2CC08828-970D-4C9B-8B12-6EECDCE1DDFB}" type="pres">
      <dgm:prSet presAssocID="{9C5B01EC-344E-4538-BCF7-66BA1AA7321C}" presName="node" presStyleLbl="alignAccFollowNode1" presStyleIdx="5" presStyleCnt="12" custScaleX="109845">
        <dgm:presLayoutVars>
          <dgm:bulletEnabled val="1"/>
        </dgm:presLayoutVars>
      </dgm:prSet>
      <dgm:spPr/>
    </dgm:pt>
    <dgm:pt modelId="{B2F33A86-C845-4389-A611-75899ADF6BFB}" type="pres">
      <dgm:prSet presAssocID="{221756B8-09B8-4954-91B8-68D857634A83}" presName="vSp" presStyleCnt="0"/>
      <dgm:spPr/>
    </dgm:pt>
    <dgm:pt modelId="{7F3D31E5-DBEC-4FF0-9FBD-AD2804A55E13}" type="pres">
      <dgm:prSet presAssocID="{0B06CB8F-C38D-48D1-9207-7C9AAB2C0356}" presName="horFlow" presStyleCnt="0"/>
      <dgm:spPr/>
    </dgm:pt>
    <dgm:pt modelId="{8D1CC768-0DFB-4BE3-9C68-8D3FDE2E60DE}" type="pres">
      <dgm:prSet presAssocID="{0B06CB8F-C38D-48D1-9207-7C9AAB2C0356}" presName="bigChev" presStyleLbl="node1" presStyleIdx="2" presStyleCnt="4" custScaleX="50960" custScaleY="95403"/>
      <dgm:spPr/>
    </dgm:pt>
    <dgm:pt modelId="{59DA8E10-742D-4209-9F68-34907D132640}" type="pres">
      <dgm:prSet presAssocID="{44F0BE05-385C-4446-9BBB-AD2579F251AD}" presName="parTrans" presStyleCnt="0"/>
      <dgm:spPr/>
    </dgm:pt>
    <dgm:pt modelId="{CAB229F2-4DBE-4DD4-A516-69599060A688}" type="pres">
      <dgm:prSet presAssocID="{4CD60DDA-7B39-48C5-8FB1-990528119613}" presName="node" presStyleLbl="alignAccFollowNode1" presStyleIdx="6" presStyleCnt="12" custScaleX="119964" custLinFactNeighborX="8377" custLinFactNeighborY="1113">
        <dgm:presLayoutVars>
          <dgm:bulletEnabled val="1"/>
        </dgm:presLayoutVars>
      </dgm:prSet>
      <dgm:spPr/>
    </dgm:pt>
    <dgm:pt modelId="{0615B4D7-FA13-4830-B289-AEFADE3442FC}" type="pres">
      <dgm:prSet presAssocID="{B2DF4F71-6045-4BD2-848A-E572F79AC95B}" presName="sibTrans" presStyleCnt="0"/>
      <dgm:spPr/>
    </dgm:pt>
    <dgm:pt modelId="{73F3D6A0-7FF9-4BE7-B7AF-B191D730C087}" type="pres">
      <dgm:prSet presAssocID="{95C87E5B-ED2D-4F0E-A1E7-4788C84B27D5}" presName="node" presStyleLbl="alignAccFollowNode1" presStyleIdx="7" presStyleCnt="12" custScaleX="132225">
        <dgm:presLayoutVars>
          <dgm:bulletEnabled val="1"/>
        </dgm:presLayoutVars>
      </dgm:prSet>
      <dgm:spPr/>
    </dgm:pt>
    <dgm:pt modelId="{68B1519C-AF6A-4FE5-8AEA-0F02F51E79AA}" type="pres">
      <dgm:prSet presAssocID="{7EC84AFD-B8F8-43A1-B9C3-7F861E415A21}" presName="sibTrans" presStyleCnt="0"/>
      <dgm:spPr/>
    </dgm:pt>
    <dgm:pt modelId="{AB98E835-5033-4ED8-85AD-A25C08E01C04}" type="pres">
      <dgm:prSet presAssocID="{5A9F5C39-5B0C-43CC-B8B3-967DA1B049BA}" presName="node" presStyleLbl="alignAccFollowNode1" presStyleIdx="8" presStyleCnt="12" custScaleX="109845">
        <dgm:presLayoutVars>
          <dgm:bulletEnabled val="1"/>
        </dgm:presLayoutVars>
      </dgm:prSet>
      <dgm:spPr/>
    </dgm:pt>
    <dgm:pt modelId="{4C682BC4-B790-48E2-B24A-017E87381BDE}" type="pres">
      <dgm:prSet presAssocID="{0B06CB8F-C38D-48D1-9207-7C9AAB2C0356}" presName="vSp" presStyleCnt="0"/>
      <dgm:spPr/>
    </dgm:pt>
    <dgm:pt modelId="{0B4D4CD8-E324-4F27-86DB-5E4C53E2EAE3}" type="pres">
      <dgm:prSet presAssocID="{7862FB0F-F7A1-4580-8B6B-EC13755FF06C}" presName="horFlow" presStyleCnt="0"/>
      <dgm:spPr/>
    </dgm:pt>
    <dgm:pt modelId="{E7CD592F-FA45-4195-9CD9-A152A0C248AE}" type="pres">
      <dgm:prSet presAssocID="{7862FB0F-F7A1-4580-8B6B-EC13755FF06C}" presName="bigChev" presStyleLbl="node1" presStyleIdx="3" presStyleCnt="4" custScaleX="50457" custScaleY="95403"/>
      <dgm:spPr/>
    </dgm:pt>
    <dgm:pt modelId="{5A582BBC-E35F-4253-957C-042080035854}" type="pres">
      <dgm:prSet presAssocID="{65FF9858-808B-4A76-BC27-1044E789C090}" presName="parTrans" presStyleCnt="0"/>
      <dgm:spPr/>
    </dgm:pt>
    <dgm:pt modelId="{AD59EC36-2008-451C-AA58-99AA37F57975}" type="pres">
      <dgm:prSet presAssocID="{A08B3A63-8377-454A-93E4-29985A0BEBB9}" presName="node" presStyleLbl="alignAccFollowNode1" presStyleIdx="9" presStyleCnt="12" custScaleX="119964" custLinFactNeighborX="8377" custLinFactNeighborY="1113">
        <dgm:presLayoutVars>
          <dgm:bulletEnabled val="1"/>
        </dgm:presLayoutVars>
      </dgm:prSet>
      <dgm:spPr/>
    </dgm:pt>
    <dgm:pt modelId="{031602DB-DEC1-4613-B199-AA2E23BBD29B}" type="pres">
      <dgm:prSet presAssocID="{5D443154-E49E-418A-9D32-A8A80C1928BA}" presName="sibTrans" presStyleCnt="0"/>
      <dgm:spPr/>
    </dgm:pt>
    <dgm:pt modelId="{EC7577D4-3F74-4A83-B2A5-E3966AB7C36C}" type="pres">
      <dgm:prSet presAssocID="{D4C2C676-5BB2-4B82-BEEA-3E1AEECCF587}" presName="node" presStyleLbl="alignAccFollowNode1" presStyleIdx="10" presStyleCnt="12" custScaleX="132225">
        <dgm:presLayoutVars>
          <dgm:bulletEnabled val="1"/>
        </dgm:presLayoutVars>
      </dgm:prSet>
      <dgm:spPr/>
    </dgm:pt>
    <dgm:pt modelId="{9462F75A-5703-4643-B5BB-BDA3C6C6E21C}" type="pres">
      <dgm:prSet presAssocID="{E4739560-CD07-41E3-9BE0-8951680FBF45}" presName="sibTrans" presStyleCnt="0"/>
      <dgm:spPr/>
    </dgm:pt>
    <dgm:pt modelId="{FDA3E6F8-0AA5-4DBA-869C-82CDB679BEDB}" type="pres">
      <dgm:prSet presAssocID="{F20C735C-183A-4F3F-8BD1-8258069456C3}" presName="node" presStyleLbl="alignAccFollowNode1" presStyleIdx="11" presStyleCnt="12" custScaleX="109845">
        <dgm:presLayoutVars>
          <dgm:bulletEnabled val="1"/>
        </dgm:presLayoutVars>
      </dgm:prSet>
      <dgm:spPr/>
    </dgm:pt>
  </dgm:ptLst>
  <dgm:cxnLst>
    <dgm:cxn modelId="{9EBF1202-4D10-4B34-A4BC-A4B5C6703845}" type="presOf" srcId="{F20C735C-183A-4F3F-8BD1-8258069456C3}" destId="{FDA3E6F8-0AA5-4DBA-869C-82CDB679BEDB}" srcOrd="0" destOrd="0" presId="urn:microsoft.com/office/officeart/2005/8/layout/lProcess3"/>
    <dgm:cxn modelId="{5460180E-3CC7-4C07-A4D0-8257F2ED28DB}" type="presOf" srcId="{728D4CDE-2A34-4B83-B749-EEABB2734D17}" destId="{812B395F-20DD-401D-8E63-698397ED2C4C}" srcOrd="0" destOrd="0" presId="urn:microsoft.com/office/officeart/2005/8/layout/lProcess3"/>
    <dgm:cxn modelId="{24ED9816-EE9D-44C3-ACD7-DA2E5612F1AE}" type="presOf" srcId="{7862FB0F-F7A1-4580-8B6B-EC13755FF06C}" destId="{E7CD592F-FA45-4195-9CD9-A152A0C248AE}" srcOrd="0" destOrd="0" presId="urn:microsoft.com/office/officeart/2005/8/layout/lProcess3"/>
    <dgm:cxn modelId="{BBEC0D2C-15F6-4FB6-8A66-575A7F65356B}" srcId="{CC7950A6-E45D-466A-9661-1648EB23AD0B}" destId="{05A122AC-D5B8-4920-B2F9-DF168A9A9E56}" srcOrd="0" destOrd="0" parTransId="{5BE98775-83FE-4500-95AB-042D1789FC8C}" sibTransId="{CFF0A3FF-3DF0-4927-B5B2-D7A8B0DDF985}"/>
    <dgm:cxn modelId="{5BE4E22D-5B7D-46B4-9988-2291C95AA831}" srcId="{CC7950A6-E45D-466A-9661-1648EB23AD0B}" destId="{728D4CDE-2A34-4B83-B749-EEABB2734D17}" srcOrd="2" destOrd="0" parTransId="{3C7A4D9D-44D5-4F27-BA0D-E2EEE1087723}" sibTransId="{554F292B-5AF0-4686-8712-C1F69B8A304C}"/>
    <dgm:cxn modelId="{EF14372E-9774-46C0-821E-C8609CCF119D}" srcId="{7862FB0F-F7A1-4580-8B6B-EC13755FF06C}" destId="{D4C2C676-5BB2-4B82-BEEA-3E1AEECCF587}" srcOrd="1" destOrd="0" parTransId="{477AD54A-DAA2-4D84-9A20-22DEC4D996AD}" sibTransId="{E4739560-CD07-41E3-9BE0-8951680FBF45}"/>
    <dgm:cxn modelId="{31023031-403B-4AB4-B9DA-AFA614C52678}" srcId="{7862FB0F-F7A1-4580-8B6B-EC13755FF06C}" destId="{F20C735C-183A-4F3F-8BD1-8258069456C3}" srcOrd="2" destOrd="0" parTransId="{77FC86D3-FA9E-4708-AAAB-DC49E62BF3E7}" sibTransId="{77C3FD42-F969-4764-BAF3-C31078ABC243}"/>
    <dgm:cxn modelId="{183BC232-E4B0-4650-B017-7FA0D86F92ED}" srcId="{0B06CB8F-C38D-48D1-9207-7C9AAB2C0356}" destId="{4CD60DDA-7B39-48C5-8FB1-990528119613}" srcOrd="0" destOrd="0" parTransId="{44F0BE05-385C-4446-9BBB-AD2579F251AD}" sibTransId="{B2DF4F71-6045-4BD2-848A-E572F79AC95B}"/>
    <dgm:cxn modelId="{F823EA38-FB2C-4E9A-A108-1DE42AFE9498}" srcId="{221756B8-09B8-4954-91B8-68D857634A83}" destId="{24D4DA43-95D4-4E01-B60F-B43198DDCF05}" srcOrd="0" destOrd="0" parTransId="{73135E67-1929-4B12-954D-867B5FCD48D3}" sibTransId="{93C402E8-C02D-4D77-9998-688B557BF59F}"/>
    <dgm:cxn modelId="{72BD4E3D-B1F3-42B2-8106-D1E1051AAE37}" srcId="{221756B8-09B8-4954-91B8-68D857634A83}" destId="{9C5B01EC-344E-4538-BCF7-66BA1AA7321C}" srcOrd="2" destOrd="0" parTransId="{4A1A09F5-1371-46F8-9E82-4040F4EA9B8D}" sibTransId="{955F3AB5-0298-4BFB-80CA-F1D388FB2CE0}"/>
    <dgm:cxn modelId="{BA71B33E-6C28-4992-BE06-5B1BB20A5C18}" type="presOf" srcId="{5A9F5C39-5B0C-43CC-B8B3-967DA1B049BA}" destId="{AB98E835-5033-4ED8-85AD-A25C08E01C04}" srcOrd="0" destOrd="0" presId="urn:microsoft.com/office/officeart/2005/8/layout/lProcess3"/>
    <dgm:cxn modelId="{56294640-A479-4B03-AE37-A6D52592BDA9}" srcId="{152793FA-A04D-4F60-A421-ACD3D9475DCE}" destId="{CC7950A6-E45D-466A-9661-1648EB23AD0B}" srcOrd="0" destOrd="0" parTransId="{0D1F249D-C67C-4A64-B593-273A52E109ED}" sibTransId="{45FF0DF6-17D5-424B-8E26-D9C801685B38}"/>
    <dgm:cxn modelId="{C651535C-B20B-4135-BC87-E47EB7EFB559}" srcId="{152793FA-A04D-4F60-A421-ACD3D9475DCE}" destId="{221756B8-09B8-4954-91B8-68D857634A83}" srcOrd="1" destOrd="0" parTransId="{49B4F0DD-90EC-4776-9123-F18BC392EE15}" sibTransId="{379F7E2D-E2D6-4DD8-B1C8-ADB9CFE7EEAB}"/>
    <dgm:cxn modelId="{DC0DAF68-A452-435A-9183-81EC07167086}" type="presOf" srcId="{2209666E-4A96-4668-B4D3-C0606FFD3563}" destId="{7EA8D3E6-016B-4B20-8411-1CDA3C5BD925}" srcOrd="0" destOrd="0" presId="urn:microsoft.com/office/officeart/2005/8/layout/lProcess3"/>
    <dgm:cxn modelId="{95E85E4C-5747-4ADD-B716-9D3DEA661C28}" type="presOf" srcId="{D4C2C676-5BB2-4B82-BEEA-3E1AEECCF587}" destId="{EC7577D4-3F74-4A83-B2A5-E3966AB7C36C}" srcOrd="0" destOrd="0" presId="urn:microsoft.com/office/officeart/2005/8/layout/lProcess3"/>
    <dgm:cxn modelId="{9B9A8270-7355-47B3-9938-77578BC4CE60}" type="presOf" srcId="{24D4DA43-95D4-4E01-B60F-B43198DDCF05}" destId="{877E188A-54FC-4669-BEC2-4C289DC7B079}" srcOrd="0" destOrd="0" presId="urn:microsoft.com/office/officeart/2005/8/layout/lProcess3"/>
    <dgm:cxn modelId="{A18A2752-38E5-4F19-BEDA-C67EABFCE0EA}" type="presOf" srcId="{05A122AC-D5B8-4920-B2F9-DF168A9A9E56}" destId="{5E2013C0-2BD6-4B35-8767-5B0C87195C94}" srcOrd="0" destOrd="0" presId="urn:microsoft.com/office/officeart/2005/8/layout/lProcess3"/>
    <dgm:cxn modelId="{42A3BA52-CCE6-40F0-B640-769B0CF641BF}" type="presOf" srcId="{0B06CB8F-C38D-48D1-9207-7C9AAB2C0356}" destId="{8D1CC768-0DFB-4BE3-9C68-8D3FDE2E60DE}" srcOrd="0" destOrd="0" presId="urn:microsoft.com/office/officeart/2005/8/layout/lProcess3"/>
    <dgm:cxn modelId="{2F65FC57-670C-4C5F-B85C-8D289344A2FE}" srcId="{152793FA-A04D-4F60-A421-ACD3D9475DCE}" destId="{0B06CB8F-C38D-48D1-9207-7C9AAB2C0356}" srcOrd="2" destOrd="0" parTransId="{05AC813C-152E-4FAE-BF89-EE2C0DC33AE2}" sibTransId="{3A4585F5-7103-47E5-81AF-B66A8EED207E}"/>
    <dgm:cxn modelId="{3113CD7C-DDD7-4131-B587-B66B1284CEEF}" srcId="{0B06CB8F-C38D-48D1-9207-7C9AAB2C0356}" destId="{5A9F5C39-5B0C-43CC-B8B3-967DA1B049BA}" srcOrd="2" destOrd="0" parTransId="{331852E8-347C-443D-A054-B8386CBC94C4}" sibTransId="{863D5A65-5D0B-4287-9842-73FB928F1BCC}"/>
    <dgm:cxn modelId="{6B76267D-2839-4978-9E69-40151AB00E48}" type="presOf" srcId="{CC7950A6-E45D-466A-9661-1648EB23AD0B}" destId="{3D9735BF-B5A8-4A25-8791-A68AE1E9E702}" srcOrd="0" destOrd="0" presId="urn:microsoft.com/office/officeart/2005/8/layout/lProcess3"/>
    <dgm:cxn modelId="{98427485-F783-4ADF-838E-F435B8764F40}" type="presOf" srcId="{4CD60DDA-7B39-48C5-8FB1-990528119613}" destId="{CAB229F2-4DBE-4DD4-A516-69599060A688}" srcOrd="0" destOrd="0" presId="urn:microsoft.com/office/officeart/2005/8/layout/lProcess3"/>
    <dgm:cxn modelId="{5BF3F18C-A301-48C8-8718-A3555AA4C7F2}" srcId="{7862FB0F-F7A1-4580-8B6B-EC13755FF06C}" destId="{A08B3A63-8377-454A-93E4-29985A0BEBB9}" srcOrd="0" destOrd="0" parTransId="{65FF9858-808B-4A76-BC27-1044E789C090}" sibTransId="{5D443154-E49E-418A-9D32-A8A80C1928BA}"/>
    <dgm:cxn modelId="{34CAA392-AC86-443A-9F3B-2A9250B8585F}" type="presOf" srcId="{95C87E5B-ED2D-4F0E-A1E7-4788C84B27D5}" destId="{73F3D6A0-7FF9-4BE7-B7AF-B191D730C087}" srcOrd="0" destOrd="0" presId="urn:microsoft.com/office/officeart/2005/8/layout/lProcess3"/>
    <dgm:cxn modelId="{2A9306A6-89F2-449F-85EC-839A3DAC2AF9}" srcId="{221756B8-09B8-4954-91B8-68D857634A83}" destId="{187EC61A-5A06-45DC-93A6-9AFD02A3F2A6}" srcOrd="1" destOrd="0" parTransId="{FC17EE39-2786-47E3-AB14-8ABDE66B9CE0}" sibTransId="{08FD07FB-0BCC-44AB-AEF5-25B79F8D241D}"/>
    <dgm:cxn modelId="{7B31E8AC-58F1-4112-9D2C-316C8E468536}" srcId="{152793FA-A04D-4F60-A421-ACD3D9475DCE}" destId="{7862FB0F-F7A1-4580-8B6B-EC13755FF06C}" srcOrd="3" destOrd="0" parTransId="{24D877F4-9F21-40F5-9E3C-F980172C2233}" sibTransId="{BF1F2C65-BD2D-4C72-B119-3CF881E0A641}"/>
    <dgm:cxn modelId="{A87653B6-F6F3-43BF-84DD-9DC20D9DB9FE}" type="presOf" srcId="{A08B3A63-8377-454A-93E4-29985A0BEBB9}" destId="{AD59EC36-2008-451C-AA58-99AA37F57975}" srcOrd="0" destOrd="0" presId="urn:microsoft.com/office/officeart/2005/8/layout/lProcess3"/>
    <dgm:cxn modelId="{143AA8BD-E737-4E5D-BF83-84B344FCED82}" type="presOf" srcId="{221756B8-09B8-4954-91B8-68D857634A83}" destId="{ADAD0C39-E29D-4607-BECD-8C05B47E9AA1}" srcOrd="0" destOrd="0" presId="urn:microsoft.com/office/officeart/2005/8/layout/lProcess3"/>
    <dgm:cxn modelId="{445B61C7-A13F-4EAD-B54A-F86599744BF5}" type="presOf" srcId="{152793FA-A04D-4F60-A421-ACD3D9475DCE}" destId="{29BD2C9E-4C8C-42D0-A036-3419F2C4F0DD}" srcOrd="0" destOrd="0" presId="urn:microsoft.com/office/officeart/2005/8/layout/lProcess3"/>
    <dgm:cxn modelId="{9F1B28D2-6D15-409A-8BED-070C6E1151BE}" type="presOf" srcId="{9C5B01EC-344E-4538-BCF7-66BA1AA7321C}" destId="{2CC08828-970D-4C9B-8B12-6EECDCE1DDFB}" srcOrd="0" destOrd="0" presId="urn:microsoft.com/office/officeart/2005/8/layout/lProcess3"/>
    <dgm:cxn modelId="{CD1660E8-942E-4239-BD59-71E1A2D8AB86}" srcId="{CC7950A6-E45D-466A-9661-1648EB23AD0B}" destId="{2209666E-4A96-4668-B4D3-C0606FFD3563}" srcOrd="1" destOrd="0" parTransId="{6A75A344-60B3-468E-859E-6FDF061ABE11}" sibTransId="{F0A9ED26-C504-461B-B66A-1D73290BCEB2}"/>
    <dgm:cxn modelId="{4033A4ED-5F12-4393-80EA-C8E8C0E78BF6}" srcId="{0B06CB8F-C38D-48D1-9207-7C9AAB2C0356}" destId="{95C87E5B-ED2D-4F0E-A1E7-4788C84B27D5}" srcOrd="1" destOrd="0" parTransId="{7584A096-2C8C-478C-A075-386AE4E135EF}" sibTransId="{7EC84AFD-B8F8-43A1-B9C3-7F861E415A21}"/>
    <dgm:cxn modelId="{8079AFFE-2E1F-4B3B-8FCA-633A24C68DEA}" type="presOf" srcId="{187EC61A-5A06-45DC-93A6-9AFD02A3F2A6}" destId="{727D9ABF-C86B-4F79-B089-943CC2B3FCBD}" srcOrd="0" destOrd="0" presId="urn:microsoft.com/office/officeart/2005/8/layout/lProcess3"/>
    <dgm:cxn modelId="{98B4EFEA-111C-4B0E-AFB3-4DA8A1718C5A}" type="presParOf" srcId="{29BD2C9E-4C8C-42D0-A036-3419F2C4F0DD}" destId="{81B38BEE-1298-4F25-A0ED-9EA08A41F6B1}" srcOrd="0" destOrd="0" presId="urn:microsoft.com/office/officeart/2005/8/layout/lProcess3"/>
    <dgm:cxn modelId="{567E1632-6E55-491E-8354-F5BE603ED393}" type="presParOf" srcId="{81B38BEE-1298-4F25-A0ED-9EA08A41F6B1}" destId="{3D9735BF-B5A8-4A25-8791-A68AE1E9E702}" srcOrd="0" destOrd="0" presId="urn:microsoft.com/office/officeart/2005/8/layout/lProcess3"/>
    <dgm:cxn modelId="{69AB56E7-5DD3-4695-83B6-212E8EB1698C}" type="presParOf" srcId="{81B38BEE-1298-4F25-A0ED-9EA08A41F6B1}" destId="{AEF83676-B139-49C1-90D6-8EAB81065C6F}" srcOrd="1" destOrd="0" presId="urn:microsoft.com/office/officeart/2005/8/layout/lProcess3"/>
    <dgm:cxn modelId="{4E7B62BC-5194-4857-8C50-8B4B9D427F61}" type="presParOf" srcId="{81B38BEE-1298-4F25-A0ED-9EA08A41F6B1}" destId="{5E2013C0-2BD6-4B35-8767-5B0C87195C94}" srcOrd="2" destOrd="0" presId="urn:microsoft.com/office/officeart/2005/8/layout/lProcess3"/>
    <dgm:cxn modelId="{FA4F81CC-1A69-4CA1-A30D-3F64C3424CB7}" type="presParOf" srcId="{81B38BEE-1298-4F25-A0ED-9EA08A41F6B1}" destId="{FFD0B04B-E783-4820-B32E-309D1B7BCCCA}" srcOrd="3" destOrd="0" presId="urn:microsoft.com/office/officeart/2005/8/layout/lProcess3"/>
    <dgm:cxn modelId="{8D8600B6-1113-4D7D-868C-F1AE17906FD5}" type="presParOf" srcId="{81B38BEE-1298-4F25-A0ED-9EA08A41F6B1}" destId="{7EA8D3E6-016B-4B20-8411-1CDA3C5BD925}" srcOrd="4" destOrd="0" presId="urn:microsoft.com/office/officeart/2005/8/layout/lProcess3"/>
    <dgm:cxn modelId="{66500F64-B674-4066-8E6C-866CC0829317}" type="presParOf" srcId="{81B38BEE-1298-4F25-A0ED-9EA08A41F6B1}" destId="{E638E88F-9A27-49C2-90F8-9A08BD3AC7BC}" srcOrd="5" destOrd="0" presId="urn:microsoft.com/office/officeart/2005/8/layout/lProcess3"/>
    <dgm:cxn modelId="{0E7570CA-4361-4365-96AC-1AD4B0E26014}" type="presParOf" srcId="{81B38BEE-1298-4F25-A0ED-9EA08A41F6B1}" destId="{812B395F-20DD-401D-8E63-698397ED2C4C}" srcOrd="6" destOrd="0" presId="urn:microsoft.com/office/officeart/2005/8/layout/lProcess3"/>
    <dgm:cxn modelId="{D08591D2-4EEB-43FD-802C-B489CE941E90}" type="presParOf" srcId="{29BD2C9E-4C8C-42D0-A036-3419F2C4F0DD}" destId="{8406B12D-94F5-44C6-B5B4-41991BB5BD6B}" srcOrd="1" destOrd="0" presId="urn:microsoft.com/office/officeart/2005/8/layout/lProcess3"/>
    <dgm:cxn modelId="{294B9444-8857-4654-B483-13E05EA59931}" type="presParOf" srcId="{29BD2C9E-4C8C-42D0-A036-3419F2C4F0DD}" destId="{8AC250A8-636C-4ED3-AAA9-36041235B4C8}" srcOrd="2" destOrd="0" presId="urn:microsoft.com/office/officeart/2005/8/layout/lProcess3"/>
    <dgm:cxn modelId="{4A66E09D-0BCA-42CD-9324-CA644305D3F3}" type="presParOf" srcId="{8AC250A8-636C-4ED3-AAA9-36041235B4C8}" destId="{ADAD0C39-E29D-4607-BECD-8C05B47E9AA1}" srcOrd="0" destOrd="0" presId="urn:microsoft.com/office/officeart/2005/8/layout/lProcess3"/>
    <dgm:cxn modelId="{0DEA8C5C-ECBA-487D-973D-91CBD5070770}" type="presParOf" srcId="{8AC250A8-636C-4ED3-AAA9-36041235B4C8}" destId="{8B2862FC-778F-4503-8BAF-06536980ABD5}" srcOrd="1" destOrd="0" presId="urn:microsoft.com/office/officeart/2005/8/layout/lProcess3"/>
    <dgm:cxn modelId="{DCF5FB7F-8444-4E88-9A10-44526436B0F2}" type="presParOf" srcId="{8AC250A8-636C-4ED3-AAA9-36041235B4C8}" destId="{877E188A-54FC-4669-BEC2-4C289DC7B079}" srcOrd="2" destOrd="0" presId="urn:microsoft.com/office/officeart/2005/8/layout/lProcess3"/>
    <dgm:cxn modelId="{E3C702BB-B83C-473D-817F-7E40C7F6983A}" type="presParOf" srcId="{8AC250A8-636C-4ED3-AAA9-36041235B4C8}" destId="{1DF3F598-F9C2-445E-BDBD-6DBA268027D1}" srcOrd="3" destOrd="0" presId="urn:microsoft.com/office/officeart/2005/8/layout/lProcess3"/>
    <dgm:cxn modelId="{C232A027-4BB6-466F-8BC4-3F5D7E2C3D27}" type="presParOf" srcId="{8AC250A8-636C-4ED3-AAA9-36041235B4C8}" destId="{727D9ABF-C86B-4F79-B089-943CC2B3FCBD}" srcOrd="4" destOrd="0" presId="urn:microsoft.com/office/officeart/2005/8/layout/lProcess3"/>
    <dgm:cxn modelId="{48EEFE76-5418-451E-BDFC-FBE2A071F650}" type="presParOf" srcId="{8AC250A8-636C-4ED3-AAA9-36041235B4C8}" destId="{A571C518-AF0C-4699-AB8B-4B201D676CCC}" srcOrd="5" destOrd="0" presId="urn:microsoft.com/office/officeart/2005/8/layout/lProcess3"/>
    <dgm:cxn modelId="{F8F90E76-9854-4872-B379-73BA9EAE23AD}" type="presParOf" srcId="{8AC250A8-636C-4ED3-AAA9-36041235B4C8}" destId="{2CC08828-970D-4C9B-8B12-6EECDCE1DDFB}" srcOrd="6" destOrd="0" presId="urn:microsoft.com/office/officeart/2005/8/layout/lProcess3"/>
    <dgm:cxn modelId="{6FA4DDF8-851F-48A2-A842-DF5736A9675B}" type="presParOf" srcId="{29BD2C9E-4C8C-42D0-A036-3419F2C4F0DD}" destId="{B2F33A86-C845-4389-A611-75899ADF6BFB}" srcOrd="3" destOrd="0" presId="urn:microsoft.com/office/officeart/2005/8/layout/lProcess3"/>
    <dgm:cxn modelId="{842AEDFC-E1FC-43B3-8B2B-3B364036253D}" type="presParOf" srcId="{29BD2C9E-4C8C-42D0-A036-3419F2C4F0DD}" destId="{7F3D31E5-DBEC-4FF0-9FBD-AD2804A55E13}" srcOrd="4" destOrd="0" presId="urn:microsoft.com/office/officeart/2005/8/layout/lProcess3"/>
    <dgm:cxn modelId="{447D21C9-A0F9-473D-A1F4-AB74C44CB388}" type="presParOf" srcId="{7F3D31E5-DBEC-4FF0-9FBD-AD2804A55E13}" destId="{8D1CC768-0DFB-4BE3-9C68-8D3FDE2E60DE}" srcOrd="0" destOrd="0" presId="urn:microsoft.com/office/officeart/2005/8/layout/lProcess3"/>
    <dgm:cxn modelId="{E77B5090-BA80-491E-AC8B-77C91A73410A}" type="presParOf" srcId="{7F3D31E5-DBEC-4FF0-9FBD-AD2804A55E13}" destId="{59DA8E10-742D-4209-9F68-34907D132640}" srcOrd="1" destOrd="0" presId="urn:microsoft.com/office/officeart/2005/8/layout/lProcess3"/>
    <dgm:cxn modelId="{96543DE3-9D04-4BA9-9FB3-08ACAF3CDB33}" type="presParOf" srcId="{7F3D31E5-DBEC-4FF0-9FBD-AD2804A55E13}" destId="{CAB229F2-4DBE-4DD4-A516-69599060A688}" srcOrd="2" destOrd="0" presId="urn:microsoft.com/office/officeart/2005/8/layout/lProcess3"/>
    <dgm:cxn modelId="{D47056A3-FC36-4880-B811-D367480FA6DA}" type="presParOf" srcId="{7F3D31E5-DBEC-4FF0-9FBD-AD2804A55E13}" destId="{0615B4D7-FA13-4830-B289-AEFADE3442FC}" srcOrd="3" destOrd="0" presId="urn:microsoft.com/office/officeart/2005/8/layout/lProcess3"/>
    <dgm:cxn modelId="{AB89DB07-13FB-4A36-8C3E-977DE54457A0}" type="presParOf" srcId="{7F3D31E5-DBEC-4FF0-9FBD-AD2804A55E13}" destId="{73F3D6A0-7FF9-4BE7-B7AF-B191D730C087}" srcOrd="4" destOrd="0" presId="urn:microsoft.com/office/officeart/2005/8/layout/lProcess3"/>
    <dgm:cxn modelId="{7F629808-1858-42A2-960C-6E085CF1410D}" type="presParOf" srcId="{7F3D31E5-DBEC-4FF0-9FBD-AD2804A55E13}" destId="{68B1519C-AF6A-4FE5-8AEA-0F02F51E79AA}" srcOrd="5" destOrd="0" presId="urn:microsoft.com/office/officeart/2005/8/layout/lProcess3"/>
    <dgm:cxn modelId="{5F7F0610-AAAB-4D1C-BF11-62EC84D0E2FB}" type="presParOf" srcId="{7F3D31E5-DBEC-4FF0-9FBD-AD2804A55E13}" destId="{AB98E835-5033-4ED8-85AD-A25C08E01C04}" srcOrd="6" destOrd="0" presId="urn:microsoft.com/office/officeart/2005/8/layout/lProcess3"/>
    <dgm:cxn modelId="{5E4921EE-2C47-468F-A932-401FBC22920B}" type="presParOf" srcId="{29BD2C9E-4C8C-42D0-A036-3419F2C4F0DD}" destId="{4C682BC4-B790-48E2-B24A-017E87381BDE}" srcOrd="5" destOrd="0" presId="urn:microsoft.com/office/officeart/2005/8/layout/lProcess3"/>
    <dgm:cxn modelId="{460B3CB6-801D-4A8D-ABC3-2EE2CE5E7F8A}" type="presParOf" srcId="{29BD2C9E-4C8C-42D0-A036-3419F2C4F0DD}" destId="{0B4D4CD8-E324-4F27-86DB-5E4C53E2EAE3}" srcOrd="6" destOrd="0" presId="urn:microsoft.com/office/officeart/2005/8/layout/lProcess3"/>
    <dgm:cxn modelId="{0B5FF083-FCF4-4C22-B155-09E3E396D3AF}" type="presParOf" srcId="{0B4D4CD8-E324-4F27-86DB-5E4C53E2EAE3}" destId="{E7CD592F-FA45-4195-9CD9-A152A0C248AE}" srcOrd="0" destOrd="0" presId="urn:microsoft.com/office/officeart/2005/8/layout/lProcess3"/>
    <dgm:cxn modelId="{128DE255-CE85-4ADA-83B2-1ACB69A6555F}" type="presParOf" srcId="{0B4D4CD8-E324-4F27-86DB-5E4C53E2EAE3}" destId="{5A582BBC-E35F-4253-957C-042080035854}" srcOrd="1" destOrd="0" presId="urn:microsoft.com/office/officeart/2005/8/layout/lProcess3"/>
    <dgm:cxn modelId="{805EB882-24CB-484D-BF92-3BA8CF52D846}" type="presParOf" srcId="{0B4D4CD8-E324-4F27-86DB-5E4C53E2EAE3}" destId="{AD59EC36-2008-451C-AA58-99AA37F57975}" srcOrd="2" destOrd="0" presId="urn:microsoft.com/office/officeart/2005/8/layout/lProcess3"/>
    <dgm:cxn modelId="{7B4E5FB4-67DF-46EB-8F62-B5CD1482F53F}" type="presParOf" srcId="{0B4D4CD8-E324-4F27-86DB-5E4C53E2EAE3}" destId="{031602DB-DEC1-4613-B199-AA2E23BBD29B}" srcOrd="3" destOrd="0" presId="urn:microsoft.com/office/officeart/2005/8/layout/lProcess3"/>
    <dgm:cxn modelId="{5A5C9EAE-A2AA-45F6-9394-77A36B39B2F0}" type="presParOf" srcId="{0B4D4CD8-E324-4F27-86DB-5E4C53E2EAE3}" destId="{EC7577D4-3F74-4A83-B2A5-E3966AB7C36C}" srcOrd="4" destOrd="0" presId="urn:microsoft.com/office/officeart/2005/8/layout/lProcess3"/>
    <dgm:cxn modelId="{7E20C088-ED61-4D09-91B3-8920CDD1D60C}" type="presParOf" srcId="{0B4D4CD8-E324-4F27-86DB-5E4C53E2EAE3}" destId="{9462F75A-5703-4643-B5BB-BDA3C6C6E21C}" srcOrd="5" destOrd="0" presId="urn:microsoft.com/office/officeart/2005/8/layout/lProcess3"/>
    <dgm:cxn modelId="{DC2F3D4C-3841-4AC4-A882-8C267F713A98}" type="presParOf" srcId="{0B4D4CD8-E324-4F27-86DB-5E4C53E2EAE3}" destId="{FDA3E6F8-0AA5-4DBA-869C-82CDB679BED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A19D19-D833-4537-97C4-4741A17333FC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2364FEE-0180-4BAB-8F69-D5992FF8B71B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200" dirty="0"/>
            <a:t>La gestión de la innovación en las IES comprende un conjunto diverso de actividades. </a:t>
          </a:r>
        </a:p>
      </dgm:t>
    </dgm:pt>
    <dgm:pt modelId="{8601655F-3434-44D8-9411-B277D3596662}" type="parTrans" cxnId="{F7300DC4-4E01-40E2-9264-6873C5772FE1}">
      <dgm:prSet/>
      <dgm:spPr/>
      <dgm:t>
        <a:bodyPr/>
        <a:lstStyle/>
        <a:p>
          <a:endParaRPr lang="es-EC"/>
        </a:p>
      </dgm:t>
    </dgm:pt>
    <dgm:pt modelId="{57A7C5E9-7B6C-436E-A3A8-8AC3939AC433}" type="sibTrans" cxnId="{F7300DC4-4E01-40E2-9264-6873C5772FE1}">
      <dgm:prSet/>
      <dgm:spPr/>
      <dgm:t>
        <a:bodyPr/>
        <a:lstStyle/>
        <a:p>
          <a:endParaRPr lang="es-EC"/>
        </a:p>
      </dgm:t>
    </dgm:pt>
    <dgm:pt modelId="{E38C1D87-AA19-4F33-8AC9-5EBBAFF18F87}">
      <dgm:prSet phldrT="[Texto]" custT="1"/>
      <dgm:spPr>
        <a:solidFill>
          <a:srgbClr val="CCECFF"/>
        </a:solidFill>
      </dgm:spPr>
      <dgm:t>
        <a:bodyPr/>
        <a:lstStyle/>
        <a:p>
          <a:r>
            <a:rPr lang="es-EC" sz="1200" dirty="0"/>
            <a:t>Los sistemas universitarios aún tienen deficiencia en sus políticas</a:t>
          </a:r>
        </a:p>
      </dgm:t>
    </dgm:pt>
    <dgm:pt modelId="{CACE9D2D-84B2-477B-AC37-DE86B95773B8}" type="parTrans" cxnId="{97599C96-2BEC-4F8E-BB40-F91A65268FE0}">
      <dgm:prSet/>
      <dgm:spPr/>
      <dgm:t>
        <a:bodyPr/>
        <a:lstStyle/>
        <a:p>
          <a:endParaRPr lang="es-EC"/>
        </a:p>
      </dgm:t>
    </dgm:pt>
    <dgm:pt modelId="{00A38CFA-D3CA-47CD-BAF0-A160064E9193}" type="sibTrans" cxnId="{97599C96-2BEC-4F8E-BB40-F91A65268FE0}">
      <dgm:prSet/>
      <dgm:spPr/>
      <dgm:t>
        <a:bodyPr/>
        <a:lstStyle/>
        <a:p>
          <a:endParaRPr lang="es-EC"/>
        </a:p>
      </dgm:t>
    </dgm:pt>
    <dgm:pt modelId="{654F29D4-75C5-4F22-A0C2-853FE0A5F50A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200" dirty="0"/>
            <a:t>Falta de reglamentos enfocados a fomentar, fortalecer y desarrollar las actividades de I+D+i en las IES del DMQ.</a:t>
          </a:r>
        </a:p>
      </dgm:t>
    </dgm:pt>
    <dgm:pt modelId="{AF7CA564-1D4D-4A7D-96CB-E20274FA46EB}" type="parTrans" cxnId="{D85B8F62-75D5-43DF-B91F-38F1E0D09E72}">
      <dgm:prSet/>
      <dgm:spPr/>
      <dgm:t>
        <a:bodyPr/>
        <a:lstStyle/>
        <a:p>
          <a:endParaRPr lang="es-EC"/>
        </a:p>
      </dgm:t>
    </dgm:pt>
    <dgm:pt modelId="{674B9E2A-3601-4771-9250-E7B3665C1955}" type="sibTrans" cxnId="{D85B8F62-75D5-43DF-B91F-38F1E0D09E72}">
      <dgm:prSet/>
      <dgm:spPr/>
      <dgm:t>
        <a:bodyPr/>
        <a:lstStyle/>
        <a:p>
          <a:endParaRPr lang="es-EC"/>
        </a:p>
      </dgm:t>
    </dgm:pt>
    <dgm:pt modelId="{60382E83-4222-423E-BFC9-2000C0E14BDF}">
      <dgm:prSet phldrT="[Texto]" custT="1"/>
      <dgm:spPr>
        <a:solidFill>
          <a:srgbClr val="CCECFF"/>
        </a:solidFill>
      </dgm:spPr>
      <dgm:t>
        <a:bodyPr/>
        <a:lstStyle/>
        <a:p>
          <a:r>
            <a:rPr lang="es-EC" sz="1200" dirty="0"/>
            <a:t>Hay falencias en los recursos e infraestructura de las IES</a:t>
          </a:r>
        </a:p>
      </dgm:t>
    </dgm:pt>
    <dgm:pt modelId="{FCFE7BD0-665B-4746-8BFF-C8A9B10FF8E8}" type="parTrans" cxnId="{2BF5D2A9-D55D-4641-93B3-FCD8493F2E92}">
      <dgm:prSet/>
      <dgm:spPr/>
      <dgm:t>
        <a:bodyPr/>
        <a:lstStyle/>
        <a:p>
          <a:endParaRPr lang="es-EC"/>
        </a:p>
      </dgm:t>
    </dgm:pt>
    <dgm:pt modelId="{12F454E3-9DFA-40B2-BFC9-58C367618FD7}" type="sibTrans" cxnId="{2BF5D2A9-D55D-4641-93B3-FCD8493F2E92}">
      <dgm:prSet/>
      <dgm:spPr/>
      <dgm:t>
        <a:bodyPr/>
        <a:lstStyle/>
        <a:p>
          <a:endParaRPr lang="es-EC"/>
        </a:p>
      </dgm:t>
    </dgm:pt>
    <dgm:pt modelId="{F28E0046-FBAF-4284-98E6-14C6ADD196A1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1200" dirty="0"/>
            <a:t>Las IES del DMQ no han conseguido consolidar el campo de la investigación aplicad.</a:t>
          </a:r>
          <a:endParaRPr lang="es-EC" sz="1200" dirty="0"/>
        </a:p>
      </dgm:t>
    </dgm:pt>
    <dgm:pt modelId="{36DD54A3-959C-4F6A-A35A-6E8552946EF6}" type="parTrans" cxnId="{0214865A-DCDE-4E80-802B-4105A8835CC1}">
      <dgm:prSet/>
      <dgm:spPr/>
      <dgm:t>
        <a:bodyPr/>
        <a:lstStyle/>
        <a:p>
          <a:endParaRPr lang="es-EC"/>
        </a:p>
      </dgm:t>
    </dgm:pt>
    <dgm:pt modelId="{7D79F0FA-D909-419F-8349-C34ED4BD9230}" type="sibTrans" cxnId="{0214865A-DCDE-4E80-802B-4105A8835CC1}">
      <dgm:prSet/>
      <dgm:spPr/>
      <dgm:t>
        <a:bodyPr/>
        <a:lstStyle/>
        <a:p>
          <a:endParaRPr lang="es-EC"/>
        </a:p>
      </dgm:t>
    </dgm:pt>
    <dgm:pt modelId="{74E987AB-4746-45D9-9440-34A24FC730EE}">
      <dgm:prSet phldrT="[Texto]" custT="1"/>
      <dgm:spPr>
        <a:solidFill>
          <a:srgbClr val="CCECFF"/>
        </a:solidFill>
      </dgm:spPr>
      <dgm:t>
        <a:bodyPr/>
        <a:lstStyle/>
        <a:p>
          <a:r>
            <a:rPr lang="es-EC" sz="1200" dirty="0"/>
            <a:t>Dificultades evidentes en la información solicitada a las Universidades</a:t>
          </a:r>
        </a:p>
      </dgm:t>
    </dgm:pt>
    <dgm:pt modelId="{52BFCA5A-0EFC-41F4-A1D3-25FEF2D6AE90}" type="sibTrans" cxnId="{2E950B92-1C12-4219-8F8D-1B584A0A92A2}">
      <dgm:prSet/>
      <dgm:spPr/>
      <dgm:t>
        <a:bodyPr/>
        <a:lstStyle/>
        <a:p>
          <a:endParaRPr lang="es-EC"/>
        </a:p>
      </dgm:t>
    </dgm:pt>
    <dgm:pt modelId="{D93BF569-546C-4221-BA4B-A13CA938CE12}" type="parTrans" cxnId="{2E950B92-1C12-4219-8F8D-1B584A0A92A2}">
      <dgm:prSet/>
      <dgm:spPr/>
      <dgm:t>
        <a:bodyPr/>
        <a:lstStyle/>
        <a:p>
          <a:endParaRPr lang="es-EC"/>
        </a:p>
      </dgm:t>
    </dgm:pt>
    <dgm:pt modelId="{8155B063-2654-4037-9D5C-3205505ECE51}" type="pres">
      <dgm:prSet presAssocID="{B5A19D19-D833-4537-97C4-4741A17333FC}" presName="Name0" presStyleCnt="0">
        <dgm:presLayoutVars>
          <dgm:dir/>
          <dgm:resizeHandles val="exact"/>
        </dgm:presLayoutVars>
      </dgm:prSet>
      <dgm:spPr/>
    </dgm:pt>
    <dgm:pt modelId="{225917AF-6E81-4388-AFEB-7115B5CDB18C}" type="pres">
      <dgm:prSet presAssocID="{A2364FEE-0180-4BAB-8F69-D5992FF8B71B}" presName="node" presStyleLbl="node1" presStyleIdx="0" presStyleCnt="6">
        <dgm:presLayoutVars>
          <dgm:bulletEnabled val="1"/>
        </dgm:presLayoutVars>
      </dgm:prSet>
      <dgm:spPr/>
    </dgm:pt>
    <dgm:pt modelId="{55C5C4FC-E7B8-4AD6-AB51-50AB608EE6F6}" type="pres">
      <dgm:prSet presAssocID="{57A7C5E9-7B6C-436E-A3A8-8AC3939AC433}" presName="sibTrans" presStyleCnt="0"/>
      <dgm:spPr/>
    </dgm:pt>
    <dgm:pt modelId="{633D4AD3-7972-4DF7-BE79-5FCF6E6DB56F}" type="pres">
      <dgm:prSet presAssocID="{E38C1D87-AA19-4F33-8AC9-5EBBAFF18F87}" presName="node" presStyleLbl="node1" presStyleIdx="1" presStyleCnt="6">
        <dgm:presLayoutVars>
          <dgm:bulletEnabled val="1"/>
        </dgm:presLayoutVars>
      </dgm:prSet>
      <dgm:spPr/>
    </dgm:pt>
    <dgm:pt modelId="{A0F1E417-BA04-42FB-8139-95891AC3A527}" type="pres">
      <dgm:prSet presAssocID="{00A38CFA-D3CA-47CD-BAF0-A160064E9193}" presName="sibTrans" presStyleCnt="0"/>
      <dgm:spPr/>
    </dgm:pt>
    <dgm:pt modelId="{14B356F2-50BB-4C0F-BFD5-F11C2AE364D9}" type="pres">
      <dgm:prSet presAssocID="{654F29D4-75C5-4F22-A0C2-853FE0A5F50A}" presName="node" presStyleLbl="node1" presStyleIdx="2" presStyleCnt="6">
        <dgm:presLayoutVars>
          <dgm:bulletEnabled val="1"/>
        </dgm:presLayoutVars>
      </dgm:prSet>
      <dgm:spPr/>
    </dgm:pt>
    <dgm:pt modelId="{5817EF66-5592-41A4-BC8C-CB463F3C8F18}" type="pres">
      <dgm:prSet presAssocID="{674B9E2A-3601-4771-9250-E7B3665C1955}" presName="sibTrans" presStyleCnt="0"/>
      <dgm:spPr/>
    </dgm:pt>
    <dgm:pt modelId="{64D251B1-60BF-4C5E-A122-4CDB0B7B26EE}" type="pres">
      <dgm:prSet presAssocID="{60382E83-4222-423E-BFC9-2000C0E14BDF}" presName="node" presStyleLbl="node1" presStyleIdx="3" presStyleCnt="6">
        <dgm:presLayoutVars>
          <dgm:bulletEnabled val="1"/>
        </dgm:presLayoutVars>
      </dgm:prSet>
      <dgm:spPr/>
    </dgm:pt>
    <dgm:pt modelId="{BB3D6BB4-EB2D-41ED-BBBD-AEAEF4FC2996}" type="pres">
      <dgm:prSet presAssocID="{12F454E3-9DFA-40B2-BFC9-58C367618FD7}" presName="sibTrans" presStyleCnt="0"/>
      <dgm:spPr/>
    </dgm:pt>
    <dgm:pt modelId="{47BD0B54-D420-4258-9519-CE25E90BE4A3}" type="pres">
      <dgm:prSet presAssocID="{F28E0046-FBAF-4284-98E6-14C6ADD196A1}" presName="node" presStyleLbl="node1" presStyleIdx="4" presStyleCnt="6">
        <dgm:presLayoutVars>
          <dgm:bulletEnabled val="1"/>
        </dgm:presLayoutVars>
      </dgm:prSet>
      <dgm:spPr/>
    </dgm:pt>
    <dgm:pt modelId="{7BA843BC-B588-47CB-BF37-0503C291B7F6}" type="pres">
      <dgm:prSet presAssocID="{7D79F0FA-D909-419F-8349-C34ED4BD9230}" presName="sibTrans" presStyleCnt="0"/>
      <dgm:spPr/>
    </dgm:pt>
    <dgm:pt modelId="{1236105F-3993-4190-9540-FFF871152E39}" type="pres">
      <dgm:prSet presAssocID="{74E987AB-4746-45D9-9440-34A24FC730EE}" presName="node" presStyleLbl="node1" presStyleIdx="5" presStyleCnt="6">
        <dgm:presLayoutVars>
          <dgm:bulletEnabled val="1"/>
        </dgm:presLayoutVars>
      </dgm:prSet>
      <dgm:spPr/>
    </dgm:pt>
  </dgm:ptLst>
  <dgm:cxnLst>
    <dgm:cxn modelId="{246B7821-07CE-424F-BD80-986E16A789CE}" type="presOf" srcId="{B5A19D19-D833-4537-97C4-4741A17333FC}" destId="{8155B063-2654-4037-9D5C-3205505ECE51}" srcOrd="0" destOrd="0" presId="urn:microsoft.com/office/officeart/2005/8/layout/hList6"/>
    <dgm:cxn modelId="{D85B8F62-75D5-43DF-B91F-38F1E0D09E72}" srcId="{B5A19D19-D833-4537-97C4-4741A17333FC}" destId="{654F29D4-75C5-4F22-A0C2-853FE0A5F50A}" srcOrd="2" destOrd="0" parTransId="{AF7CA564-1D4D-4A7D-96CB-E20274FA46EB}" sibTransId="{674B9E2A-3601-4771-9250-E7B3665C1955}"/>
    <dgm:cxn modelId="{AD72A649-7467-4039-8C4D-5B3EB023C437}" type="presOf" srcId="{A2364FEE-0180-4BAB-8F69-D5992FF8B71B}" destId="{225917AF-6E81-4388-AFEB-7115B5CDB18C}" srcOrd="0" destOrd="0" presId="urn:microsoft.com/office/officeart/2005/8/layout/hList6"/>
    <dgm:cxn modelId="{0214865A-DCDE-4E80-802B-4105A8835CC1}" srcId="{B5A19D19-D833-4537-97C4-4741A17333FC}" destId="{F28E0046-FBAF-4284-98E6-14C6ADD196A1}" srcOrd="4" destOrd="0" parTransId="{36DD54A3-959C-4F6A-A35A-6E8552946EF6}" sibTransId="{7D79F0FA-D909-419F-8349-C34ED4BD9230}"/>
    <dgm:cxn modelId="{E5780087-7774-478B-AEA5-E64967BEC178}" type="presOf" srcId="{654F29D4-75C5-4F22-A0C2-853FE0A5F50A}" destId="{14B356F2-50BB-4C0F-BFD5-F11C2AE364D9}" srcOrd="0" destOrd="0" presId="urn:microsoft.com/office/officeart/2005/8/layout/hList6"/>
    <dgm:cxn modelId="{FB327589-39F1-4D70-9730-1437BC725327}" type="presOf" srcId="{60382E83-4222-423E-BFC9-2000C0E14BDF}" destId="{64D251B1-60BF-4C5E-A122-4CDB0B7B26EE}" srcOrd="0" destOrd="0" presId="urn:microsoft.com/office/officeart/2005/8/layout/hList6"/>
    <dgm:cxn modelId="{5D5C9E89-36A5-44A6-8D71-2FC4621B77E8}" type="presOf" srcId="{E38C1D87-AA19-4F33-8AC9-5EBBAFF18F87}" destId="{633D4AD3-7972-4DF7-BE79-5FCF6E6DB56F}" srcOrd="0" destOrd="0" presId="urn:microsoft.com/office/officeart/2005/8/layout/hList6"/>
    <dgm:cxn modelId="{2E950B92-1C12-4219-8F8D-1B584A0A92A2}" srcId="{B5A19D19-D833-4537-97C4-4741A17333FC}" destId="{74E987AB-4746-45D9-9440-34A24FC730EE}" srcOrd="5" destOrd="0" parTransId="{D93BF569-546C-4221-BA4B-A13CA938CE12}" sibTransId="{52BFCA5A-0EFC-41F4-A1D3-25FEF2D6AE90}"/>
    <dgm:cxn modelId="{97599C96-2BEC-4F8E-BB40-F91A65268FE0}" srcId="{B5A19D19-D833-4537-97C4-4741A17333FC}" destId="{E38C1D87-AA19-4F33-8AC9-5EBBAFF18F87}" srcOrd="1" destOrd="0" parTransId="{CACE9D2D-84B2-477B-AC37-DE86B95773B8}" sibTransId="{00A38CFA-D3CA-47CD-BAF0-A160064E9193}"/>
    <dgm:cxn modelId="{2BF5D2A9-D55D-4641-93B3-FCD8493F2E92}" srcId="{B5A19D19-D833-4537-97C4-4741A17333FC}" destId="{60382E83-4222-423E-BFC9-2000C0E14BDF}" srcOrd="3" destOrd="0" parTransId="{FCFE7BD0-665B-4746-8BFF-C8A9B10FF8E8}" sibTransId="{12F454E3-9DFA-40B2-BFC9-58C367618FD7}"/>
    <dgm:cxn modelId="{F7300DC4-4E01-40E2-9264-6873C5772FE1}" srcId="{B5A19D19-D833-4537-97C4-4741A17333FC}" destId="{A2364FEE-0180-4BAB-8F69-D5992FF8B71B}" srcOrd="0" destOrd="0" parTransId="{8601655F-3434-44D8-9411-B277D3596662}" sibTransId="{57A7C5E9-7B6C-436E-A3A8-8AC3939AC433}"/>
    <dgm:cxn modelId="{89007CE7-80A5-453A-80AD-4D165104172E}" type="presOf" srcId="{F28E0046-FBAF-4284-98E6-14C6ADD196A1}" destId="{47BD0B54-D420-4258-9519-CE25E90BE4A3}" srcOrd="0" destOrd="0" presId="urn:microsoft.com/office/officeart/2005/8/layout/hList6"/>
    <dgm:cxn modelId="{DFA7A4EB-93CC-413C-AD30-095D31F5C4A9}" type="presOf" srcId="{74E987AB-4746-45D9-9440-34A24FC730EE}" destId="{1236105F-3993-4190-9540-FFF871152E39}" srcOrd="0" destOrd="0" presId="urn:microsoft.com/office/officeart/2005/8/layout/hList6"/>
    <dgm:cxn modelId="{95B53434-FC0A-417F-BADF-FB419F0C1DA7}" type="presParOf" srcId="{8155B063-2654-4037-9D5C-3205505ECE51}" destId="{225917AF-6E81-4388-AFEB-7115B5CDB18C}" srcOrd="0" destOrd="0" presId="urn:microsoft.com/office/officeart/2005/8/layout/hList6"/>
    <dgm:cxn modelId="{9757E221-D254-4C76-8691-428C53838BDE}" type="presParOf" srcId="{8155B063-2654-4037-9D5C-3205505ECE51}" destId="{55C5C4FC-E7B8-4AD6-AB51-50AB608EE6F6}" srcOrd="1" destOrd="0" presId="urn:microsoft.com/office/officeart/2005/8/layout/hList6"/>
    <dgm:cxn modelId="{10A50735-4531-40B6-855D-1CA1010273BE}" type="presParOf" srcId="{8155B063-2654-4037-9D5C-3205505ECE51}" destId="{633D4AD3-7972-4DF7-BE79-5FCF6E6DB56F}" srcOrd="2" destOrd="0" presId="urn:microsoft.com/office/officeart/2005/8/layout/hList6"/>
    <dgm:cxn modelId="{4A414DA2-A64C-4C18-9D82-C7C8D8D409E4}" type="presParOf" srcId="{8155B063-2654-4037-9D5C-3205505ECE51}" destId="{A0F1E417-BA04-42FB-8139-95891AC3A527}" srcOrd="3" destOrd="0" presId="urn:microsoft.com/office/officeart/2005/8/layout/hList6"/>
    <dgm:cxn modelId="{1C11343F-BF18-4A42-A9CE-4189AFFBCF31}" type="presParOf" srcId="{8155B063-2654-4037-9D5C-3205505ECE51}" destId="{14B356F2-50BB-4C0F-BFD5-F11C2AE364D9}" srcOrd="4" destOrd="0" presId="urn:microsoft.com/office/officeart/2005/8/layout/hList6"/>
    <dgm:cxn modelId="{1F125E0E-C165-4AF4-842D-347FE7F63941}" type="presParOf" srcId="{8155B063-2654-4037-9D5C-3205505ECE51}" destId="{5817EF66-5592-41A4-BC8C-CB463F3C8F18}" srcOrd="5" destOrd="0" presId="urn:microsoft.com/office/officeart/2005/8/layout/hList6"/>
    <dgm:cxn modelId="{BB10147B-B8D8-4E7F-8EBE-85EFA0080EE2}" type="presParOf" srcId="{8155B063-2654-4037-9D5C-3205505ECE51}" destId="{64D251B1-60BF-4C5E-A122-4CDB0B7B26EE}" srcOrd="6" destOrd="0" presId="urn:microsoft.com/office/officeart/2005/8/layout/hList6"/>
    <dgm:cxn modelId="{A04B6948-C262-4D88-A248-B733084CAB4C}" type="presParOf" srcId="{8155B063-2654-4037-9D5C-3205505ECE51}" destId="{BB3D6BB4-EB2D-41ED-BBBD-AEAEF4FC2996}" srcOrd="7" destOrd="0" presId="urn:microsoft.com/office/officeart/2005/8/layout/hList6"/>
    <dgm:cxn modelId="{6A9CE58D-E6B3-4BA4-BEEB-6EFF41BEBCF6}" type="presParOf" srcId="{8155B063-2654-4037-9D5C-3205505ECE51}" destId="{47BD0B54-D420-4258-9519-CE25E90BE4A3}" srcOrd="8" destOrd="0" presId="urn:microsoft.com/office/officeart/2005/8/layout/hList6"/>
    <dgm:cxn modelId="{935BFFC5-24EB-4F72-9234-5BB8AEADAACE}" type="presParOf" srcId="{8155B063-2654-4037-9D5C-3205505ECE51}" destId="{7BA843BC-B588-47CB-BF37-0503C291B7F6}" srcOrd="9" destOrd="0" presId="urn:microsoft.com/office/officeart/2005/8/layout/hList6"/>
    <dgm:cxn modelId="{50663927-CB5E-4F07-AFF4-CABFD525D9E6}" type="presParOf" srcId="{8155B063-2654-4037-9D5C-3205505ECE51}" destId="{1236105F-3993-4190-9540-FFF871152E39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A19D19-D833-4537-97C4-4741A17333FC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E38C1D87-AA19-4F33-8AC9-5EBBAFF18F87}">
      <dgm:prSet phldrT="[Texto]"/>
      <dgm:spPr>
        <a:solidFill>
          <a:srgbClr val="CCECFF"/>
        </a:solidFill>
      </dgm:spPr>
      <dgm:t>
        <a:bodyPr/>
        <a:lstStyle/>
        <a:p>
          <a:r>
            <a:rPr lang="es-EC" dirty="0"/>
            <a:t>Cada autoridad entienda a cabalidad su rol dentro del sistema complejo.</a:t>
          </a:r>
        </a:p>
      </dgm:t>
    </dgm:pt>
    <dgm:pt modelId="{CACE9D2D-84B2-477B-AC37-DE86B95773B8}" type="parTrans" cxnId="{97599C96-2BEC-4F8E-BB40-F91A65268FE0}">
      <dgm:prSet/>
      <dgm:spPr/>
      <dgm:t>
        <a:bodyPr/>
        <a:lstStyle/>
        <a:p>
          <a:endParaRPr lang="es-EC"/>
        </a:p>
      </dgm:t>
    </dgm:pt>
    <dgm:pt modelId="{00A38CFA-D3CA-47CD-BAF0-A160064E9193}" type="sibTrans" cxnId="{97599C96-2BEC-4F8E-BB40-F91A65268FE0}">
      <dgm:prSet/>
      <dgm:spPr/>
      <dgm:t>
        <a:bodyPr/>
        <a:lstStyle/>
        <a:p>
          <a:endParaRPr lang="es-EC"/>
        </a:p>
      </dgm:t>
    </dgm:pt>
    <dgm:pt modelId="{F28E0046-FBAF-4284-98E6-14C6ADD196A1}">
      <dgm:prSet phldrT="[Texto]"/>
      <dgm:spPr>
        <a:solidFill>
          <a:srgbClr val="CCECFF"/>
        </a:solidFill>
      </dgm:spPr>
      <dgm:t>
        <a:bodyPr/>
        <a:lstStyle/>
        <a:p>
          <a:r>
            <a:rPr lang="es-EC" dirty="0"/>
            <a:t>Tener en cuenta la heterogeneidad del sistema educativo para la aplicación política. Encargarse de la estructuración minuciosa y planificada del presupuesto de modo que se garantice un adecuado rendimiento de cuentas.</a:t>
          </a:r>
        </a:p>
      </dgm:t>
    </dgm:pt>
    <dgm:pt modelId="{36DD54A3-959C-4F6A-A35A-6E8552946EF6}" type="parTrans" cxnId="{0214865A-DCDE-4E80-802B-4105A8835CC1}">
      <dgm:prSet/>
      <dgm:spPr/>
      <dgm:t>
        <a:bodyPr/>
        <a:lstStyle/>
        <a:p>
          <a:endParaRPr lang="es-EC"/>
        </a:p>
      </dgm:t>
    </dgm:pt>
    <dgm:pt modelId="{7D79F0FA-D909-419F-8349-C34ED4BD9230}" type="sibTrans" cxnId="{0214865A-DCDE-4E80-802B-4105A8835CC1}">
      <dgm:prSet/>
      <dgm:spPr/>
      <dgm:t>
        <a:bodyPr/>
        <a:lstStyle/>
        <a:p>
          <a:endParaRPr lang="es-EC"/>
        </a:p>
      </dgm:t>
    </dgm:pt>
    <dgm:pt modelId="{74E987AB-4746-45D9-9440-34A24FC730EE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dirty="0"/>
            <a:t>Las líneas de actuación que se deben potenciar son principalmente identificar y generar un nuevo conocimiento aplicable, proteger y transferir dicho conocimiento.</a:t>
          </a:r>
        </a:p>
      </dgm:t>
    </dgm:pt>
    <dgm:pt modelId="{52BFCA5A-0EFC-41F4-A1D3-25FEF2D6AE90}" type="sibTrans" cxnId="{2E950B92-1C12-4219-8F8D-1B584A0A92A2}">
      <dgm:prSet/>
      <dgm:spPr/>
      <dgm:t>
        <a:bodyPr/>
        <a:lstStyle/>
        <a:p>
          <a:endParaRPr lang="es-EC"/>
        </a:p>
      </dgm:t>
    </dgm:pt>
    <dgm:pt modelId="{D93BF569-546C-4221-BA4B-A13CA938CE12}" type="parTrans" cxnId="{2E950B92-1C12-4219-8F8D-1B584A0A92A2}">
      <dgm:prSet/>
      <dgm:spPr/>
      <dgm:t>
        <a:bodyPr/>
        <a:lstStyle/>
        <a:p>
          <a:endParaRPr lang="es-EC"/>
        </a:p>
      </dgm:t>
    </dgm:pt>
    <dgm:pt modelId="{A2364FEE-0180-4BAB-8F69-D5992FF8B71B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dirty="0"/>
            <a:t>Comprender que el camino de la gestión de la innovación universitaria que queda por recorrer es largo.</a:t>
          </a:r>
        </a:p>
      </dgm:t>
    </dgm:pt>
    <dgm:pt modelId="{57A7C5E9-7B6C-436E-A3A8-8AC3939AC433}" type="sibTrans" cxnId="{F7300DC4-4E01-40E2-9264-6873C5772FE1}">
      <dgm:prSet/>
      <dgm:spPr/>
      <dgm:t>
        <a:bodyPr/>
        <a:lstStyle/>
        <a:p>
          <a:endParaRPr lang="es-EC"/>
        </a:p>
      </dgm:t>
    </dgm:pt>
    <dgm:pt modelId="{8601655F-3434-44D8-9411-B277D3596662}" type="parTrans" cxnId="{F7300DC4-4E01-40E2-9264-6873C5772FE1}">
      <dgm:prSet/>
      <dgm:spPr/>
      <dgm:t>
        <a:bodyPr/>
        <a:lstStyle/>
        <a:p>
          <a:endParaRPr lang="es-EC"/>
        </a:p>
      </dgm:t>
    </dgm:pt>
    <dgm:pt modelId="{654F29D4-75C5-4F22-A0C2-853FE0A5F50A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dirty="0"/>
            <a:t>Es recomendable que las IES continúen consolidando sus esfuerzos a través de una serie de indicadores</a:t>
          </a:r>
        </a:p>
      </dgm:t>
    </dgm:pt>
    <dgm:pt modelId="{674B9E2A-3601-4771-9250-E7B3665C1955}" type="sibTrans" cxnId="{D85B8F62-75D5-43DF-B91F-38F1E0D09E72}">
      <dgm:prSet/>
      <dgm:spPr/>
      <dgm:t>
        <a:bodyPr/>
        <a:lstStyle/>
        <a:p>
          <a:endParaRPr lang="es-EC"/>
        </a:p>
      </dgm:t>
    </dgm:pt>
    <dgm:pt modelId="{AF7CA564-1D4D-4A7D-96CB-E20274FA46EB}" type="parTrans" cxnId="{D85B8F62-75D5-43DF-B91F-38F1E0D09E72}">
      <dgm:prSet/>
      <dgm:spPr/>
      <dgm:t>
        <a:bodyPr/>
        <a:lstStyle/>
        <a:p>
          <a:endParaRPr lang="es-EC"/>
        </a:p>
      </dgm:t>
    </dgm:pt>
    <dgm:pt modelId="{3025B997-505B-4F8C-8DA9-93361B4F20E8}">
      <dgm:prSet phldrT="[Texto]"/>
      <dgm:spPr>
        <a:solidFill>
          <a:srgbClr val="CCECFF"/>
        </a:solidFill>
      </dgm:spPr>
      <dgm:t>
        <a:bodyPr/>
        <a:lstStyle/>
        <a:p>
          <a:r>
            <a:rPr lang="es-ES" dirty="0"/>
            <a:t>IES establezcan mecanismos y/o procedimientos para un acceso flexible y oportuno</a:t>
          </a:r>
          <a:endParaRPr lang="es-EC" dirty="0"/>
        </a:p>
      </dgm:t>
    </dgm:pt>
    <dgm:pt modelId="{9DD04E6A-6928-44C0-B225-CE863D6E2BBF}" type="sibTrans" cxnId="{8973B4CD-5894-4225-83ED-D2B9D1516023}">
      <dgm:prSet/>
      <dgm:spPr/>
      <dgm:t>
        <a:bodyPr/>
        <a:lstStyle/>
        <a:p>
          <a:endParaRPr lang="es-EC"/>
        </a:p>
      </dgm:t>
    </dgm:pt>
    <dgm:pt modelId="{2B3A77F1-B3DC-4339-A063-EB9D2424B6EC}" type="parTrans" cxnId="{8973B4CD-5894-4225-83ED-D2B9D1516023}">
      <dgm:prSet/>
      <dgm:spPr/>
      <dgm:t>
        <a:bodyPr/>
        <a:lstStyle/>
        <a:p>
          <a:endParaRPr lang="es-EC"/>
        </a:p>
      </dgm:t>
    </dgm:pt>
    <dgm:pt modelId="{8155B063-2654-4037-9D5C-3205505ECE51}" type="pres">
      <dgm:prSet presAssocID="{B5A19D19-D833-4537-97C4-4741A17333FC}" presName="Name0" presStyleCnt="0">
        <dgm:presLayoutVars>
          <dgm:dir/>
          <dgm:resizeHandles val="exact"/>
        </dgm:presLayoutVars>
      </dgm:prSet>
      <dgm:spPr/>
    </dgm:pt>
    <dgm:pt modelId="{225917AF-6E81-4388-AFEB-7115B5CDB18C}" type="pres">
      <dgm:prSet presAssocID="{A2364FEE-0180-4BAB-8F69-D5992FF8B71B}" presName="node" presStyleLbl="node1" presStyleIdx="0" presStyleCnt="6">
        <dgm:presLayoutVars>
          <dgm:bulletEnabled val="1"/>
        </dgm:presLayoutVars>
      </dgm:prSet>
      <dgm:spPr/>
    </dgm:pt>
    <dgm:pt modelId="{55C5C4FC-E7B8-4AD6-AB51-50AB608EE6F6}" type="pres">
      <dgm:prSet presAssocID="{57A7C5E9-7B6C-436E-A3A8-8AC3939AC433}" presName="sibTrans" presStyleCnt="0"/>
      <dgm:spPr/>
    </dgm:pt>
    <dgm:pt modelId="{633D4AD3-7972-4DF7-BE79-5FCF6E6DB56F}" type="pres">
      <dgm:prSet presAssocID="{E38C1D87-AA19-4F33-8AC9-5EBBAFF18F87}" presName="node" presStyleLbl="node1" presStyleIdx="1" presStyleCnt="6">
        <dgm:presLayoutVars>
          <dgm:bulletEnabled val="1"/>
        </dgm:presLayoutVars>
      </dgm:prSet>
      <dgm:spPr/>
    </dgm:pt>
    <dgm:pt modelId="{A0F1E417-BA04-42FB-8139-95891AC3A527}" type="pres">
      <dgm:prSet presAssocID="{00A38CFA-D3CA-47CD-BAF0-A160064E9193}" presName="sibTrans" presStyleCnt="0"/>
      <dgm:spPr/>
    </dgm:pt>
    <dgm:pt modelId="{14B356F2-50BB-4C0F-BFD5-F11C2AE364D9}" type="pres">
      <dgm:prSet presAssocID="{654F29D4-75C5-4F22-A0C2-853FE0A5F50A}" presName="node" presStyleLbl="node1" presStyleIdx="2" presStyleCnt="6">
        <dgm:presLayoutVars>
          <dgm:bulletEnabled val="1"/>
        </dgm:presLayoutVars>
      </dgm:prSet>
      <dgm:spPr/>
    </dgm:pt>
    <dgm:pt modelId="{5817EF66-5592-41A4-BC8C-CB463F3C8F18}" type="pres">
      <dgm:prSet presAssocID="{674B9E2A-3601-4771-9250-E7B3665C1955}" presName="sibTrans" presStyleCnt="0"/>
      <dgm:spPr/>
    </dgm:pt>
    <dgm:pt modelId="{47BD0B54-D420-4258-9519-CE25E90BE4A3}" type="pres">
      <dgm:prSet presAssocID="{F28E0046-FBAF-4284-98E6-14C6ADD196A1}" presName="node" presStyleLbl="node1" presStyleIdx="3" presStyleCnt="6">
        <dgm:presLayoutVars>
          <dgm:bulletEnabled val="1"/>
        </dgm:presLayoutVars>
      </dgm:prSet>
      <dgm:spPr/>
    </dgm:pt>
    <dgm:pt modelId="{7BA843BC-B588-47CB-BF37-0503C291B7F6}" type="pres">
      <dgm:prSet presAssocID="{7D79F0FA-D909-419F-8349-C34ED4BD9230}" presName="sibTrans" presStyleCnt="0"/>
      <dgm:spPr/>
    </dgm:pt>
    <dgm:pt modelId="{1236105F-3993-4190-9540-FFF871152E39}" type="pres">
      <dgm:prSet presAssocID="{74E987AB-4746-45D9-9440-34A24FC730EE}" presName="node" presStyleLbl="node1" presStyleIdx="4" presStyleCnt="6">
        <dgm:presLayoutVars>
          <dgm:bulletEnabled val="1"/>
        </dgm:presLayoutVars>
      </dgm:prSet>
      <dgm:spPr/>
    </dgm:pt>
    <dgm:pt modelId="{320AD061-01C8-4911-8A1C-8E33A2F0D515}" type="pres">
      <dgm:prSet presAssocID="{52BFCA5A-0EFC-41F4-A1D3-25FEF2D6AE90}" presName="sibTrans" presStyleCnt="0"/>
      <dgm:spPr/>
    </dgm:pt>
    <dgm:pt modelId="{8619F887-A4D1-49B9-BCB1-C454DB379A99}" type="pres">
      <dgm:prSet presAssocID="{3025B997-505B-4F8C-8DA9-93361B4F20E8}" presName="node" presStyleLbl="node1" presStyleIdx="5" presStyleCnt="6">
        <dgm:presLayoutVars>
          <dgm:bulletEnabled val="1"/>
        </dgm:presLayoutVars>
      </dgm:prSet>
      <dgm:spPr/>
    </dgm:pt>
  </dgm:ptLst>
  <dgm:cxnLst>
    <dgm:cxn modelId="{246B7821-07CE-424F-BD80-986E16A789CE}" type="presOf" srcId="{B5A19D19-D833-4537-97C4-4741A17333FC}" destId="{8155B063-2654-4037-9D5C-3205505ECE51}" srcOrd="0" destOrd="0" presId="urn:microsoft.com/office/officeart/2005/8/layout/hList6"/>
    <dgm:cxn modelId="{D85B8F62-75D5-43DF-B91F-38F1E0D09E72}" srcId="{B5A19D19-D833-4537-97C4-4741A17333FC}" destId="{654F29D4-75C5-4F22-A0C2-853FE0A5F50A}" srcOrd="2" destOrd="0" parTransId="{AF7CA564-1D4D-4A7D-96CB-E20274FA46EB}" sibTransId="{674B9E2A-3601-4771-9250-E7B3665C1955}"/>
    <dgm:cxn modelId="{AD72A649-7467-4039-8C4D-5B3EB023C437}" type="presOf" srcId="{A2364FEE-0180-4BAB-8F69-D5992FF8B71B}" destId="{225917AF-6E81-4388-AFEB-7115B5CDB18C}" srcOrd="0" destOrd="0" presId="urn:microsoft.com/office/officeart/2005/8/layout/hList6"/>
    <dgm:cxn modelId="{0214865A-DCDE-4E80-802B-4105A8835CC1}" srcId="{B5A19D19-D833-4537-97C4-4741A17333FC}" destId="{F28E0046-FBAF-4284-98E6-14C6ADD196A1}" srcOrd="3" destOrd="0" parTransId="{36DD54A3-959C-4F6A-A35A-6E8552946EF6}" sibTransId="{7D79F0FA-D909-419F-8349-C34ED4BD9230}"/>
    <dgm:cxn modelId="{E5780087-7774-478B-AEA5-E64967BEC178}" type="presOf" srcId="{654F29D4-75C5-4F22-A0C2-853FE0A5F50A}" destId="{14B356F2-50BB-4C0F-BFD5-F11C2AE364D9}" srcOrd="0" destOrd="0" presId="urn:microsoft.com/office/officeart/2005/8/layout/hList6"/>
    <dgm:cxn modelId="{5D5C9E89-36A5-44A6-8D71-2FC4621B77E8}" type="presOf" srcId="{E38C1D87-AA19-4F33-8AC9-5EBBAFF18F87}" destId="{633D4AD3-7972-4DF7-BE79-5FCF6E6DB56F}" srcOrd="0" destOrd="0" presId="urn:microsoft.com/office/officeart/2005/8/layout/hList6"/>
    <dgm:cxn modelId="{2E950B92-1C12-4219-8F8D-1B584A0A92A2}" srcId="{B5A19D19-D833-4537-97C4-4741A17333FC}" destId="{74E987AB-4746-45D9-9440-34A24FC730EE}" srcOrd="4" destOrd="0" parTransId="{D93BF569-546C-4221-BA4B-A13CA938CE12}" sibTransId="{52BFCA5A-0EFC-41F4-A1D3-25FEF2D6AE90}"/>
    <dgm:cxn modelId="{97599C96-2BEC-4F8E-BB40-F91A65268FE0}" srcId="{B5A19D19-D833-4537-97C4-4741A17333FC}" destId="{E38C1D87-AA19-4F33-8AC9-5EBBAFF18F87}" srcOrd="1" destOrd="0" parTransId="{CACE9D2D-84B2-477B-AC37-DE86B95773B8}" sibTransId="{00A38CFA-D3CA-47CD-BAF0-A160064E9193}"/>
    <dgm:cxn modelId="{F7300DC4-4E01-40E2-9264-6873C5772FE1}" srcId="{B5A19D19-D833-4537-97C4-4741A17333FC}" destId="{A2364FEE-0180-4BAB-8F69-D5992FF8B71B}" srcOrd="0" destOrd="0" parTransId="{8601655F-3434-44D8-9411-B277D3596662}" sibTransId="{57A7C5E9-7B6C-436E-A3A8-8AC3939AC433}"/>
    <dgm:cxn modelId="{8973B4CD-5894-4225-83ED-D2B9D1516023}" srcId="{B5A19D19-D833-4537-97C4-4741A17333FC}" destId="{3025B997-505B-4F8C-8DA9-93361B4F20E8}" srcOrd="5" destOrd="0" parTransId="{2B3A77F1-B3DC-4339-A063-EB9D2424B6EC}" sibTransId="{9DD04E6A-6928-44C0-B225-CE863D6E2BBF}"/>
    <dgm:cxn modelId="{13E981D6-D2BD-4141-AD47-075B5AE39CCE}" type="presOf" srcId="{3025B997-505B-4F8C-8DA9-93361B4F20E8}" destId="{8619F887-A4D1-49B9-BCB1-C454DB379A99}" srcOrd="0" destOrd="0" presId="urn:microsoft.com/office/officeart/2005/8/layout/hList6"/>
    <dgm:cxn modelId="{89007CE7-80A5-453A-80AD-4D165104172E}" type="presOf" srcId="{F28E0046-FBAF-4284-98E6-14C6ADD196A1}" destId="{47BD0B54-D420-4258-9519-CE25E90BE4A3}" srcOrd="0" destOrd="0" presId="urn:microsoft.com/office/officeart/2005/8/layout/hList6"/>
    <dgm:cxn modelId="{DFA7A4EB-93CC-413C-AD30-095D31F5C4A9}" type="presOf" srcId="{74E987AB-4746-45D9-9440-34A24FC730EE}" destId="{1236105F-3993-4190-9540-FFF871152E39}" srcOrd="0" destOrd="0" presId="urn:microsoft.com/office/officeart/2005/8/layout/hList6"/>
    <dgm:cxn modelId="{95B53434-FC0A-417F-BADF-FB419F0C1DA7}" type="presParOf" srcId="{8155B063-2654-4037-9D5C-3205505ECE51}" destId="{225917AF-6E81-4388-AFEB-7115B5CDB18C}" srcOrd="0" destOrd="0" presId="urn:microsoft.com/office/officeart/2005/8/layout/hList6"/>
    <dgm:cxn modelId="{9757E221-D254-4C76-8691-428C53838BDE}" type="presParOf" srcId="{8155B063-2654-4037-9D5C-3205505ECE51}" destId="{55C5C4FC-E7B8-4AD6-AB51-50AB608EE6F6}" srcOrd="1" destOrd="0" presId="urn:microsoft.com/office/officeart/2005/8/layout/hList6"/>
    <dgm:cxn modelId="{10A50735-4531-40B6-855D-1CA1010273BE}" type="presParOf" srcId="{8155B063-2654-4037-9D5C-3205505ECE51}" destId="{633D4AD3-7972-4DF7-BE79-5FCF6E6DB56F}" srcOrd="2" destOrd="0" presId="urn:microsoft.com/office/officeart/2005/8/layout/hList6"/>
    <dgm:cxn modelId="{4A414DA2-A64C-4C18-9D82-C7C8D8D409E4}" type="presParOf" srcId="{8155B063-2654-4037-9D5C-3205505ECE51}" destId="{A0F1E417-BA04-42FB-8139-95891AC3A527}" srcOrd="3" destOrd="0" presId="urn:microsoft.com/office/officeart/2005/8/layout/hList6"/>
    <dgm:cxn modelId="{1C11343F-BF18-4A42-A9CE-4189AFFBCF31}" type="presParOf" srcId="{8155B063-2654-4037-9D5C-3205505ECE51}" destId="{14B356F2-50BB-4C0F-BFD5-F11C2AE364D9}" srcOrd="4" destOrd="0" presId="urn:microsoft.com/office/officeart/2005/8/layout/hList6"/>
    <dgm:cxn modelId="{1F125E0E-C165-4AF4-842D-347FE7F63941}" type="presParOf" srcId="{8155B063-2654-4037-9D5C-3205505ECE51}" destId="{5817EF66-5592-41A4-BC8C-CB463F3C8F18}" srcOrd="5" destOrd="0" presId="urn:microsoft.com/office/officeart/2005/8/layout/hList6"/>
    <dgm:cxn modelId="{6A9CE58D-E6B3-4BA4-BEEB-6EFF41BEBCF6}" type="presParOf" srcId="{8155B063-2654-4037-9D5C-3205505ECE51}" destId="{47BD0B54-D420-4258-9519-CE25E90BE4A3}" srcOrd="6" destOrd="0" presId="urn:microsoft.com/office/officeart/2005/8/layout/hList6"/>
    <dgm:cxn modelId="{935BFFC5-24EB-4F72-9234-5BB8AEADAACE}" type="presParOf" srcId="{8155B063-2654-4037-9D5C-3205505ECE51}" destId="{7BA843BC-B588-47CB-BF37-0503C291B7F6}" srcOrd="7" destOrd="0" presId="urn:microsoft.com/office/officeart/2005/8/layout/hList6"/>
    <dgm:cxn modelId="{50663927-CB5E-4F07-AFF4-CABFD525D9E6}" type="presParOf" srcId="{8155B063-2654-4037-9D5C-3205505ECE51}" destId="{1236105F-3993-4190-9540-FFF871152E39}" srcOrd="8" destOrd="0" presId="urn:microsoft.com/office/officeart/2005/8/layout/hList6"/>
    <dgm:cxn modelId="{B74176CE-610C-40B3-BB28-E939CC4647B0}" type="presParOf" srcId="{8155B063-2654-4037-9D5C-3205505ECE51}" destId="{320AD061-01C8-4911-8A1C-8E33A2F0D515}" srcOrd="9" destOrd="0" presId="urn:microsoft.com/office/officeart/2005/8/layout/hList6"/>
    <dgm:cxn modelId="{603F3AB9-666A-4533-A0C8-E8AB45EB8E42}" type="presParOf" srcId="{8155B063-2654-4037-9D5C-3205505ECE51}" destId="{8619F887-A4D1-49B9-BCB1-C454DB379A99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8A00E-29FD-4CDE-B096-E17E44424130}">
      <dsp:nvSpPr>
        <dsp:cNvPr id="0" name=""/>
        <dsp:cNvSpPr/>
      </dsp:nvSpPr>
      <dsp:spPr>
        <a:xfrm>
          <a:off x="763256" y="1687"/>
          <a:ext cx="2050540" cy="123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200" kern="1200" dirty="0"/>
            <a:t>Describir la gestión de la innovación en las Instituciones de Educación Superior del DMQ a través del modelo de gestión universitario. </a:t>
          </a:r>
        </a:p>
      </dsp:txBody>
      <dsp:txXfrm>
        <a:off x="763256" y="1687"/>
        <a:ext cx="2050540" cy="1230324"/>
      </dsp:txXfrm>
    </dsp:sp>
    <dsp:sp modelId="{A362E314-A796-4915-8C2F-025E1069455F}">
      <dsp:nvSpPr>
        <dsp:cNvPr id="0" name=""/>
        <dsp:cNvSpPr/>
      </dsp:nvSpPr>
      <dsp:spPr>
        <a:xfrm>
          <a:off x="3018851" y="1687"/>
          <a:ext cx="2050540" cy="123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200" kern="1200"/>
            <a:t>Determinar la gestión de la innovación en las universidades del Distrito Metropolitano de Quito mediante el método exploratorio descriptivo.</a:t>
          </a:r>
        </a:p>
      </dsp:txBody>
      <dsp:txXfrm>
        <a:off x="3018851" y="1687"/>
        <a:ext cx="2050540" cy="1230324"/>
      </dsp:txXfrm>
    </dsp:sp>
    <dsp:sp modelId="{59108CA6-AFDE-4EDA-866C-1F5C9F9CD8C7}">
      <dsp:nvSpPr>
        <dsp:cNvPr id="0" name=""/>
        <dsp:cNvSpPr/>
      </dsp:nvSpPr>
      <dsp:spPr>
        <a:xfrm>
          <a:off x="763256" y="1437065"/>
          <a:ext cx="2050540" cy="123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200" kern="1200"/>
            <a:t>Describir las características de las actividades de Investigación e Innovación, así como los servicios para el desarrollo de I+D +i en las Universidades. </a:t>
          </a:r>
        </a:p>
      </dsp:txBody>
      <dsp:txXfrm>
        <a:off x="763256" y="1437065"/>
        <a:ext cx="2050540" cy="1230324"/>
      </dsp:txXfrm>
    </dsp:sp>
    <dsp:sp modelId="{54FD35FC-16F8-4191-80F2-88C7A11C5B19}">
      <dsp:nvSpPr>
        <dsp:cNvPr id="0" name=""/>
        <dsp:cNvSpPr/>
      </dsp:nvSpPr>
      <dsp:spPr>
        <a:xfrm>
          <a:off x="3018851" y="1437065"/>
          <a:ext cx="2050540" cy="123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200" kern="1200"/>
            <a:t>Analizar las características de los recursos e infraestructura, empleados para el desarrollo de I+D+i en las Universidades del DMQ.</a:t>
          </a:r>
        </a:p>
      </dsp:txBody>
      <dsp:txXfrm>
        <a:off x="3018851" y="1437065"/>
        <a:ext cx="2050540" cy="1230324"/>
      </dsp:txXfrm>
    </dsp:sp>
    <dsp:sp modelId="{16F33DAD-D37B-4FE2-8D75-60D6A58BFBDC}">
      <dsp:nvSpPr>
        <dsp:cNvPr id="0" name=""/>
        <dsp:cNvSpPr/>
      </dsp:nvSpPr>
      <dsp:spPr>
        <a:xfrm>
          <a:off x="763256" y="2872444"/>
          <a:ext cx="2050540" cy="123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200" kern="1200"/>
            <a:t>Determinar las características del capital humano avanzado que poseen las Universidades del DMQ.</a:t>
          </a:r>
        </a:p>
      </dsp:txBody>
      <dsp:txXfrm>
        <a:off x="763256" y="2872444"/>
        <a:ext cx="2050540" cy="1230324"/>
      </dsp:txXfrm>
    </dsp:sp>
    <dsp:sp modelId="{CA5560ED-98ED-453E-8684-F1AEF90EFFE9}">
      <dsp:nvSpPr>
        <dsp:cNvPr id="0" name=""/>
        <dsp:cNvSpPr/>
      </dsp:nvSpPr>
      <dsp:spPr>
        <a:xfrm>
          <a:off x="3018851" y="2872444"/>
          <a:ext cx="2050540" cy="123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200" kern="1200"/>
            <a:t>Conocer y describir el volumen de los resultados que las actividades de I+D+i generan en las Universidades del DMQ.</a:t>
          </a:r>
        </a:p>
      </dsp:txBody>
      <dsp:txXfrm>
        <a:off x="3018851" y="2872444"/>
        <a:ext cx="2050540" cy="1230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04296-964B-478A-8A14-A4738B6CAEAE}">
      <dsp:nvSpPr>
        <dsp:cNvPr id="0" name=""/>
        <dsp:cNvSpPr/>
      </dsp:nvSpPr>
      <dsp:spPr>
        <a:xfrm>
          <a:off x="227065" y="0"/>
          <a:ext cx="8053156" cy="5033222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9112B-476C-4B66-ABC4-F6F2B3609B46}">
      <dsp:nvSpPr>
        <dsp:cNvPr id="0" name=""/>
        <dsp:cNvSpPr/>
      </dsp:nvSpPr>
      <dsp:spPr>
        <a:xfrm>
          <a:off x="1020301" y="3742704"/>
          <a:ext cx="185222" cy="18522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C8FFB-AC32-49D5-B5BA-ED993578DF98}">
      <dsp:nvSpPr>
        <dsp:cNvPr id="0" name=""/>
        <dsp:cNvSpPr/>
      </dsp:nvSpPr>
      <dsp:spPr>
        <a:xfrm>
          <a:off x="1112912" y="3835315"/>
          <a:ext cx="1054963" cy="119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ym typeface="Wingdings" panose="05000000000000000000" pitchFamily="2" charset="2"/>
            </a:rPr>
            <a:t> </a:t>
          </a:r>
          <a:r>
            <a:rPr lang="es-EC" sz="1200" kern="1200" dirty="0"/>
            <a:t>Adams Smith (1776)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ym typeface="Wingdings" panose="05000000000000000000" pitchFamily="2" charset="2"/>
            </a:rPr>
            <a:t> </a:t>
          </a:r>
          <a:r>
            <a:rPr lang="es-EC" sz="1200" kern="1200" dirty="0"/>
            <a:t>David Ricardo (1817)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ym typeface="Wingdings" panose="05000000000000000000" pitchFamily="2" charset="2"/>
            </a:rPr>
            <a:t> </a:t>
          </a:r>
          <a:r>
            <a:rPr lang="es-EC" sz="1200" kern="1200" dirty="0"/>
            <a:t>Marx (1933)</a:t>
          </a:r>
        </a:p>
      </dsp:txBody>
      <dsp:txXfrm>
        <a:off x="1112912" y="3835315"/>
        <a:ext cx="1054963" cy="1197907"/>
      </dsp:txXfrm>
    </dsp:sp>
    <dsp:sp modelId="{5FC95214-F6BD-4B6E-BBB7-730E4A611384}">
      <dsp:nvSpPr>
        <dsp:cNvPr id="0" name=""/>
        <dsp:cNvSpPr/>
      </dsp:nvSpPr>
      <dsp:spPr>
        <a:xfrm>
          <a:off x="2022919" y="2779345"/>
          <a:ext cx="289913" cy="2899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D3150-24DA-4C4E-806E-5541101CBCD6}">
      <dsp:nvSpPr>
        <dsp:cNvPr id="0" name=""/>
        <dsp:cNvSpPr/>
      </dsp:nvSpPr>
      <dsp:spPr>
        <a:xfrm>
          <a:off x="2167876" y="2924302"/>
          <a:ext cx="1336824" cy="210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1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Economista austro-estadounidense Schumpeter (1935)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ym typeface="Wingdings" panose="05000000000000000000" pitchFamily="2" charset="2"/>
            </a:rPr>
            <a:t> Radical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ym typeface="Wingdings" panose="05000000000000000000" pitchFamily="2" charset="2"/>
            </a:rPr>
            <a:t> Incremental</a:t>
          </a:r>
          <a:endParaRPr lang="es-EC" sz="1200" kern="1200" dirty="0"/>
        </a:p>
      </dsp:txBody>
      <dsp:txXfrm>
        <a:off x="2167876" y="2924302"/>
        <a:ext cx="1336824" cy="2108920"/>
      </dsp:txXfrm>
    </dsp:sp>
    <dsp:sp modelId="{3788B92E-D5D3-43A9-810C-CAC375F8EA96}">
      <dsp:nvSpPr>
        <dsp:cNvPr id="0" name=""/>
        <dsp:cNvSpPr/>
      </dsp:nvSpPr>
      <dsp:spPr>
        <a:xfrm>
          <a:off x="3311424" y="2011275"/>
          <a:ext cx="386551" cy="38655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DFB5F-C08A-4600-BCAF-671D33E093B7}">
      <dsp:nvSpPr>
        <dsp:cNvPr id="0" name=""/>
        <dsp:cNvSpPr/>
      </dsp:nvSpPr>
      <dsp:spPr>
        <a:xfrm>
          <a:off x="3504700" y="2204551"/>
          <a:ext cx="1554259" cy="282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82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OCDE (2005)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 Producto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 Proceso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 Mercadotecnia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 Organización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ym typeface="Wingdings" panose="05000000000000000000" pitchFamily="2" charset="2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/>
        </a:p>
      </dsp:txBody>
      <dsp:txXfrm>
        <a:off x="3504700" y="2204551"/>
        <a:ext cx="1554259" cy="2828671"/>
      </dsp:txXfrm>
    </dsp:sp>
    <dsp:sp modelId="{8C89966B-587E-44D2-A41C-821E4FDAF6CF}">
      <dsp:nvSpPr>
        <dsp:cNvPr id="0" name=""/>
        <dsp:cNvSpPr/>
      </dsp:nvSpPr>
      <dsp:spPr>
        <a:xfrm>
          <a:off x="4809311" y="1411315"/>
          <a:ext cx="499295" cy="4992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D6B8E-7C06-43FE-ABDD-6523445CE37A}">
      <dsp:nvSpPr>
        <dsp:cNvPr id="0" name=""/>
        <dsp:cNvSpPr/>
      </dsp:nvSpPr>
      <dsp:spPr>
        <a:xfrm>
          <a:off x="5058959" y="1660963"/>
          <a:ext cx="1610631" cy="337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56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Porter (1993)</a:t>
          </a:r>
          <a:endParaRPr lang="es-EC" sz="1200" kern="1200" dirty="0"/>
        </a:p>
      </dsp:txBody>
      <dsp:txXfrm>
        <a:off x="5058959" y="1660963"/>
        <a:ext cx="1610631" cy="3372259"/>
      </dsp:txXfrm>
    </dsp:sp>
    <dsp:sp modelId="{FBA8E9F4-AEFA-4EDB-A78B-04199B26AF46}">
      <dsp:nvSpPr>
        <dsp:cNvPr id="0" name=""/>
        <dsp:cNvSpPr/>
      </dsp:nvSpPr>
      <dsp:spPr>
        <a:xfrm>
          <a:off x="6351491" y="1010671"/>
          <a:ext cx="636199" cy="6361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B01A7-DF21-4CC4-82E7-6EE92AE91A91}">
      <dsp:nvSpPr>
        <dsp:cNvPr id="0" name=""/>
        <dsp:cNvSpPr/>
      </dsp:nvSpPr>
      <dsp:spPr>
        <a:xfrm>
          <a:off x="6669591" y="1328770"/>
          <a:ext cx="1610631" cy="370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0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Ramírez, Martínez y Castellanos (2012) </a:t>
          </a:r>
          <a:endParaRPr lang="es-EC" sz="1200" kern="1200" dirty="0"/>
        </a:p>
      </dsp:txBody>
      <dsp:txXfrm>
        <a:off x="6669591" y="1328770"/>
        <a:ext cx="1610631" cy="3704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858A9-E013-4680-84FE-3D3E56220D60}">
      <dsp:nvSpPr>
        <dsp:cNvPr id="0" name=""/>
        <dsp:cNvSpPr/>
      </dsp:nvSpPr>
      <dsp:spPr>
        <a:xfrm>
          <a:off x="7386" y="311217"/>
          <a:ext cx="1144347" cy="71879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Investigación básica	</a:t>
          </a:r>
        </a:p>
      </dsp:txBody>
      <dsp:txXfrm>
        <a:off x="28439" y="332270"/>
        <a:ext cx="1102241" cy="676687"/>
      </dsp:txXfrm>
    </dsp:sp>
    <dsp:sp modelId="{88B6026C-AE39-4DF9-BB7B-9C0CA37F11A2}">
      <dsp:nvSpPr>
        <dsp:cNvPr id="0" name=""/>
        <dsp:cNvSpPr/>
      </dsp:nvSpPr>
      <dsp:spPr>
        <a:xfrm>
          <a:off x="1266168" y="528715"/>
          <a:ext cx="242601" cy="28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50" kern="1200"/>
        </a:p>
      </dsp:txBody>
      <dsp:txXfrm>
        <a:off x="1266168" y="585475"/>
        <a:ext cx="169821" cy="170278"/>
      </dsp:txXfrm>
    </dsp:sp>
    <dsp:sp modelId="{E273A669-5C69-494E-A989-0FB2DC714F6E}">
      <dsp:nvSpPr>
        <dsp:cNvPr id="0" name=""/>
        <dsp:cNvSpPr/>
      </dsp:nvSpPr>
      <dsp:spPr>
        <a:xfrm>
          <a:off x="1609472" y="311217"/>
          <a:ext cx="1144347" cy="71879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3013"/>
            <a:lumOff val="2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Diseño e Ingeniería</a:t>
          </a:r>
        </a:p>
      </dsp:txBody>
      <dsp:txXfrm>
        <a:off x="1630525" y="332270"/>
        <a:ext cx="1102241" cy="676687"/>
      </dsp:txXfrm>
    </dsp:sp>
    <dsp:sp modelId="{B2BE50D7-BCCC-4160-A853-3FCF72102458}">
      <dsp:nvSpPr>
        <dsp:cNvPr id="0" name=""/>
        <dsp:cNvSpPr/>
      </dsp:nvSpPr>
      <dsp:spPr>
        <a:xfrm>
          <a:off x="2868254" y="528715"/>
          <a:ext cx="242601" cy="28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4999"/>
            <a:lumOff val="204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50" kern="1200"/>
        </a:p>
      </dsp:txBody>
      <dsp:txXfrm>
        <a:off x="2868254" y="585475"/>
        <a:ext cx="169821" cy="170278"/>
      </dsp:txXfrm>
    </dsp:sp>
    <dsp:sp modelId="{61857F74-05C4-468E-9B82-86420F3F1216}">
      <dsp:nvSpPr>
        <dsp:cNvPr id="0" name=""/>
        <dsp:cNvSpPr/>
      </dsp:nvSpPr>
      <dsp:spPr>
        <a:xfrm>
          <a:off x="3211558" y="311217"/>
          <a:ext cx="1144347" cy="71879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26026"/>
            <a:lumOff val="4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Desarrollo tecnológico</a:t>
          </a:r>
        </a:p>
      </dsp:txBody>
      <dsp:txXfrm>
        <a:off x="3232611" y="332270"/>
        <a:ext cx="1102241" cy="676687"/>
      </dsp:txXfrm>
    </dsp:sp>
    <dsp:sp modelId="{F152DCE2-308B-4CE1-876A-2F5387C8F733}">
      <dsp:nvSpPr>
        <dsp:cNvPr id="0" name=""/>
        <dsp:cNvSpPr/>
      </dsp:nvSpPr>
      <dsp:spPr>
        <a:xfrm>
          <a:off x="4470340" y="528715"/>
          <a:ext cx="242601" cy="28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9999"/>
            <a:lumOff val="408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50" kern="1200"/>
        </a:p>
      </dsp:txBody>
      <dsp:txXfrm>
        <a:off x="4470340" y="585475"/>
        <a:ext cx="169821" cy="170278"/>
      </dsp:txXfrm>
    </dsp:sp>
    <dsp:sp modelId="{6777650F-2900-4146-97FF-6801C333CB31}">
      <dsp:nvSpPr>
        <dsp:cNvPr id="0" name=""/>
        <dsp:cNvSpPr/>
      </dsp:nvSpPr>
      <dsp:spPr>
        <a:xfrm>
          <a:off x="4813645" y="311217"/>
          <a:ext cx="1144347" cy="71879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26026"/>
            <a:lumOff val="4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Maketing</a:t>
          </a:r>
        </a:p>
      </dsp:txBody>
      <dsp:txXfrm>
        <a:off x="4834698" y="332270"/>
        <a:ext cx="1102241" cy="676687"/>
      </dsp:txXfrm>
    </dsp:sp>
    <dsp:sp modelId="{490AE74E-13B4-4382-AE68-E8E11410FEA2}">
      <dsp:nvSpPr>
        <dsp:cNvPr id="0" name=""/>
        <dsp:cNvSpPr/>
      </dsp:nvSpPr>
      <dsp:spPr>
        <a:xfrm>
          <a:off x="6072427" y="528715"/>
          <a:ext cx="242601" cy="28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4999"/>
            <a:lumOff val="204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50" kern="1200"/>
        </a:p>
      </dsp:txBody>
      <dsp:txXfrm>
        <a:off x="6072427" y="585475"/>
        <a:ext cx="169821" cy="170278"/>
      </dsp:txXfrm>
    </dsp:sp>
    <dsp:sp modelId="{ACA0319F-C64B-4C25-9A90-D8059CEB3543}">
      <dsp:nvSpPr>
        <dsp:cNvPr id="0" name=""/>
        <dsp:cNvSpPr/>
      </dsp:nvSpPr>
      <dsp:spPr>
        <a:xfrm>
          <a:off x="6415731" y="311217"/>
          <a:ext cx="1144347" cy="71879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3013"/>
            <a:lumOff val="2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Ventas</a:t>
          </a:r>
        </a:p>
      </dsp:txBody>
      <dsp:txXfrm>
        <a:off x="6436784" y="332270"/>
        <a:ext cx="1102241" cy="676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BC395-1DB5-4751-8728-9D46586B6058}">
      <dsp:nvSpPr>
        <dsp:cNvPr id="0" name=""/>
        <dsp:cNvSpPr/>
      </dsp:nvSpPr>
      <dsp:spPr>
        <a:xfrm>
          <a:off x="0" y="8139"/>
          <a:ext cx="6696744" cy="393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  <a:cs typeface="Times New Roman" panose="02020603050405020304" pitchFamily="18" charset="0"/>
            </a:rPr>
            <a:t>Por fuentes de información </a:t>
          </a:r>
        </a:p>
      </dsp:txBody>
      <dsp:txXfrm>
        <a:off x="19191" y="27330"/>
        <a:ext cx="6658362" cy="354738"/>
      </dsp:txXfrm>
    </dsp:sp>
    <dsp:sp modelId="{BD289AAF-A1A8-4709-8C5A-AB7CB29D9CD6}">
      <dsp:nvSpPr>
        <dsp:cNvPr id="0" name=""/>
        <dsp:cNvSpPr/>
      </dsp:nvSpPr>
      <dsp:spPr>
        <a:xfrm>
          <a:off x="0" y="401259"/>
          <a:ext cx="6696744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>
              <a:latin typeface="+mn-lt"/>
              <a:cs typeface="Times New Roman" panose="02020603050405020304" pitchFamily="18" charset="0"/>
            </a:rPr>
            <a:t>Primaria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latin typeface="+mn-lt"/>
              <a:cs typeface="Times New Roman" panose="02020603050405020304" pitchFamily="18" charset="0"/>
            </a:rPr>
            <a:t>Secundaria</a:t>
          </a:r>
          <a:endParaRPr lang="es-EC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0" y="401259"/>
        <a:ext cx="6696744" cy="1043280"/>
      </dsp:txXfrm>
    </dsp:sp>
    <dsp:sp modelId="{95FF0EF9-3847-498C-862F-66B39512B70B}">
      <dsp:nvSpPr>
        <dsp:cNvPr id="0" name=""/>
        <dsp:cNvSpPr/>
      </dsp:nvSpPr>
      <dsp:spPr>
        <a:xfrm>
          <a:off x="0" y="1444539"/>
          <a:ext cx="6696744" cy="393120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  <a:cs typeface="Times New Roman" panose="02020603050405020304" pitchFamily="18" charset="0"/>
            </a:rPr>
            <a:t>Por el alcance</a:t>
          </a:r>
        </a:p>
      </dsp:txBody>
      <dsp:txXfrm>
        <a:off x="19191" y="1463730"/>
        <a:ext cx="6658362" cy="354738"/>
      </dsp:txXfrm>
    </dsp:sp>
    <dsp:sp modelId="{7DAF581C-8E68-481D-8AC3-53E450FF6CE2}">
      <dsp:nvSpPr>
        <dsp:cNvPr id="0" name=""/>
        <dsp:cNvSpPr/>
      </dsp:nvSpPr>
      <dsp:spPr>
        <a:xfrm>
          <a:off x="0" y="1837659"/>
          <a:ext cx="6696744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>
              <a:latin typeface="+mn-lt"/>
              <a:cs typeface="Times New Roman" panose="02020603050405020304" pitchFamily="18" charset="0"/>
            </a:rPr>
            <a:t>Exploratorio descriptivo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latin typeface="+mn-lt"/>
            </a:rPr>
            <a:t>Transaccional o transversal</a:t>
          </a:r>
          <a:endParaRPr lang="es-EC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0" y="1837659"/>
        <a:ext cx="6696744" cy="1043280"/>
      </dsp:txXfrm>
    </dsp:sp>
    <dsp:sp modelId="{2B026BA2-26CB-43F4-AEC0-F442E66652A6}">
      <dsp:nvSpPr>
        <dsp:cNvPr id="0" name=""/>
        <dsp:cNvSpPr/>
      </dsp:nvSpPr>
      <dsp:spPr>
        <a:xfrm>
          <a:off x="0" y="2880939"/>
          <a:ext cx="6696744" cy="3931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Por el control de las variables </a:t>
          </a:r>
          <a:endParaRPr lang="es-EC" sz="1600" kern="1200" dirty="0">
            <a:latin typeface="+mn-lt"/>
          </a:endParaRPr>
        </a:p>
      </dsp:txBody>
      <dsp:txXfrm>
        <a:off x="19191" y="2900130"/>
        <a:ext cx="6658362" cy="354738"/>
      </dsp:txXfrm>
    </dsp:sp>
    <dsp:sp modelId="{94D059CD-1386-40B9-87AA-7A728435715C}">
      <dsp:nvSpPr>
        <dsp:cNvPr id="0" name=""/>
        <dsp:cNvSpPr/>
      </dsp:nvSpPr>
      <dsp:spPr>
        <a:xfrm>
          <a:off x="0" y="3274059"/>
          <a:ext cx="6696744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latin typeface="+mn-lt"/>
            </a:rPr>
            <a:t>Diseño no experimental</a:t>
          </a:r>
          <a:endParaRPr lang="es-EC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1600" kern="1200" dirty="0">
            <a:latin typeface="+mn-lt"/>
          </a:endParaRPr>
        </a:p>
      </dsp:txBody>
      <dsp:txXfrm>
        <a:off x="0" y="3274059"/>
        <a:ext cx="6696744" cy="782460"/>
      </dsp:txXfrm>
    </dsp:sp>
    <dsp:sp modelId="{3454F12C-7B4D-4281-81E7-B69666D3D5FD}">
      <dsp:nvSpPr>
        <dsp:cNvPr id="0" name=""/>
        <dsp:cNvSpPr/>
      </dsp:nvSpPr>
      <dsp:spPr>
        <a:xfrm>
          <a:off x="0" y="4056519"/>
          <a:ext cx="6696744" cy="39312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  <a:cs typeface="Times New Roman" panose="02020603050405020304" pitchFamily="18" charset="0"/>
            </a:rPr>
            <a:t>Objeto de estudio</a:t>
          </a:r>
        </a:p>
      </dsp:txBody>
      <dsp:txXfrm>
        <a:off x="19191" y="4075710"/>
        <a:ext cx="6658362" cy="354738"/>
      </dsp:txXfrm>
    </dsp:sp>
    <dsp:sp modelId="{A63AE0F5-E314-49C9-8D8A-B4C84EC3AE8A}">
      <dsp:nvSpPr>
        <dsp:cNvPr id="0" name=""/>
        <dsp:cNvSpPr/>
      </dsp:nvSpPr>
      <dsp:spPr>
        <a:xfrm>
          <a:off x="0" y="4449639"/>
          <a:ext cx="6696744" cy="5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latin typeface="+mn-lt"/>
              <a:cs typeface="Times New Roman" panose="02020603050405020304" pitchFamily="18" charset="0"/>
            </a:rPr>
            <a:t>Universidades del Distrito Metropolitano de Quito</a:t>
          </a:r>
          <a:endParaRPr lang="es-EC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0" y="4449639"/>
        <a:ext cx="6696744" cy="510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1FC14-3C93-47E7-886A-DCA4F8B7EBA2}">
      <dsp:nvSpPr>
        <dsp:cNvPr id="0" name=""/>
        <dsp:cNvSpPr/>
      </dsp:nvSpPr>
      <dsp:spPr>
        <a:xfrm>
          <a:off x="3225074" y="4161915"/>
          <a:ext cx="5310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540" y="45720"/>
              </a:lnTo>
              <a:lnTo>
                <a:pt x="265540" y="63221"/>
              </a:lnTo>
              <a:lnTo>
                <a:pt x="531080" y="632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477330" y="4194351"/>
        <a:ext cx="26568" cy="26568"/>
      </dsp:txXfrm>
    </dsp:sp>
    <dsp:sp modelId="{A14078A2-2D56-4760-BB64-0C1B4F9030A5}">
      <dsp:nvSpPr>
        <dsp:cNvPr id="0" name=""/>
        <dsp:cNvSpPr/>
      </dsp:nvSpPr>
      <dsp:spPr>
        <a:xfrm>
          <a:off x="681369" y="2412268"/>
          <a:ext cx="414014" cy="179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007" y="0"/>
              </a:lnTo>
              <a:lnTo>
                <a:pt x="207007" y="1795367"/>
              </a:lnTo>
              <a:lnTo>
                <a:pt x="414014" y="179536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842315" y="3263889"/>
        <a:ext cx="92124" cy="92124"/>
      </dsp:txXfrm>
    </dsp:sp>
    <dsp:sp modelId="{8B6EF4F7-025E-4194-B75D-CD6F243C8BD6}">
      <dsp:nvSpPr>
        <dsp:cNvPr id="0" name=""/>
        <dsp:cNvSpPr/>
      </dsp:nvSpPr>
      <dsp:spPr>
        <a:xfrm>
          <a:off x="5982456" y="2559450"/>
          <a:ext cx="441757" cy="1262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878" y="0"/>
              </a:lnTo>
              <a:lnTo>
                <a:pt x="220878" y="1262644"/>
              </a:lnTo>
              <a:lnTo>
                <a:pt x="441757" y="12626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169893" y="3157330"/>
        <a:ext cx="66884" cy="66884"/>
      </dsp:txXfrm>
    </dsp:sp>
    <dsp:sp modelId="{4ABE3B8B-DCF0-43EB-80CE-0C7BACB631BF}">
      <dsp:nvSpPr>
        <dsp:cNvPr id="0" name=""/>
        <dsp:cNvSpPr/>
      </dsp:nvSpPr>
      <dsp:spPr>
        <a:xfrm>
          <a:off x="5982456" y="2559450"/>
          <a:ext cx="441757" cy="420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878" y="0"/>
              </a:lnTo>
              <a:lnTo>
                <a:pt x="220878" y="420881"/>
              </a:lnTo>
              <a:lnTo>
                <a:pt x="441757" y="42088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6188081" y="2754637"/>
        <a:ext cx="30507" cy="30507"/>
      </dsp:txXfrm>
    </dsp:sp>
    <dsp:sp modelId="{F7A87A38-33C5-439D-AD5D-3D73B92816F0}">
      <dsp:nvSpPr>
        <dsp:cNvPr id="0" name=""/>
        <dsp:cNvSpPr/>
      </dsp:nvSpPr>
      <dsp:spPr>
        <a:xfrm>
          <a:off x="5982456" y="2138568"/>
          <a:ext cx="441757" cy="420881"/>
        </a:xfrm>
        <a:custGeom>
          <a:avLst/>
          <a:gdLst/>
          <a:ahLst/>
          <a:cxnLst/>
          <a:rect l="0" t="0" r="0" b="0"/>
          <a:pathLst>
            <a:path>
              <a:moveTo>
                <a:pt x="0" y="420881"/>
              </a:moveTo>
              <a:lnTo>
                <a:pt x="220878" y="420881"/>
              </a:lnTo>
              <a:lnTo>
                <a:pt x="220878" y="0"/>
              </a:lnTo>
              <a:lnTo>
                <a:pt x="44175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6188081" y="2333755"/>
        <a:ext cx="30507" cy="30507"/>
      </dsp:txXfrm>
    </dsp:sp>
    <dsp:sp modelId="{880A8AA7-131B-4665-BA0E-ABE40BD33220}">
      <dsp:nvSpPr>
        <dsp:cNvPr id="0" name=""/>
        <dsp:cNvSpPr/>
      </dsp:nvSpPr>
      <dsp:spPr>
        <a:xfrm>
          <a:off x="5982456" y="1325210"/>
          <a:ext cx="441757" cy="1234240"/>
        </a:xfrm>
        <a:custGeom>
          <a:avLst/>
          <a:gdLst/>
          <a:ahLst/>
          <a:cxnLst/>
          <a:rect l="0" t="0" r="0" b="0"/>
          <a:pathLst>
            <a:path>
              <a:moveTo>
                <a:pt x="0" y="1234240"/>
              </a:moveTo>
              <a:lnTo>
                <a:pt x="220878" y="1234240"/>
              </a:lnTo>
              <a:lnTo>
                <a:pt x="220878" y="0"/>
              </a:lnTo>
              <a:lnTo>
                <a:pt x="44175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6170562" y="1909557"/>
        <a:ext cx="65545" cy="65545"/>
      </dsp:txXfrm>
    </dsp:sp>
    <dsp:sp modelId="{34A3CEC3-688D-4BF9-B7D5-8E01E17263A9}">
      <dsp:nvSpPr>
        <dsp:cNvPr id="0" name=""/>
        <dsp:cNvSpPr/>
      </dsp:nvSpPr>
      <dsp:spPr>
        <a:xfrm>
          <a:off x="3331913" y="1823533"/>
          <a:ext cx="441757" cy="735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878" y="0"/>
              </a:lnTo>
              <a:lnTo>
                <a:pt x="220878" y="735916"/>
              </a:lnTo>
              <a:lnTo>
                <a:pt x="441757" y="73591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531333" y="2170033"/>
        <a:ext cx="42916" cy="42916"/>
      </dsp:txXfrm>
    </dsp:sp>
    <dsp:sp modelId="{01819410-8BC9-4FFC-865E-1C211CFEDADE}">
      <dsp:nvSpPr>
        <dsp:cNvPr id="0" name=""/>
        <dsp:cNvSpPr/>
      </dsp:nvSpPr>
      <dsp:spPr>
        <a:xfrm>
          <a:off x="3331913" y="1128796"/>
          <a:ext cx="441757" cy="694737"/>
        </a:xfrm>
        <a:custGeom>
          <a:avLst/>
          <a:gdLst/>
          <a:ahLst/>
          <a:cxnLst/>
          <a:rect l="0" t="0" r="0" b="0"/>
          <a:pathLst>
            <a:path>
              <a:moveTo>
                <a:pt x="0" y="694737"/>
              </a:moveTo>
              <a:lnTo>
                <a:pt x="220878" y="694737"/>
              </a:lnTo>
              <a:lnTo>
                <a:pt x="220878" y="0"/>
              </a:lnTo>
              <a:lnTo>
                <a:pt x="44175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532209" y="1455582"/>
        <a:ext cx="41164" cy="41164"/>
      </dsp:txXfrm>
    </dsp:sp>
    <dsp:sp modelId="{D896A729-1701-4F4B-9D15-4DB368EFC5B7}">
      <dsp:nvSpPr>
        <dsp:cNvPr id="0" name=""/>
        <dsp:cNvSpPr/>
      </dsp:nvSpPr>
      <dsp:spPr>
        <a:xfrm>
          <a:off x="681369" y="1823533"/>
          <a:ext cx="441757" cy="588734"/>
        </a:xfrm>
        <a:custGeom>
          <a:avLst/>
          <a:gdLst/>
          <a:ahLst/>
          <a:cxnLst/>
          <a:rect l="0" t="0" r="0" b="0"/>
          <a:pathLst>
            <a:path>
              <a:moveTo>
                <a:pt x="0" y="588734"/>
              </a:moveTo>
              <a:lnTo>
                <a:pt x="220878" y="588734"/>
              </a:lnTo>
              <a:lnTo>
                <a:pt x="220878" y="0"/>
              </a:lnTo>
              <a:lnTo>
                <a:pt x="44175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883847" y="2099499"/>
        <a:ext cx="36802" cy="36802"/>
      </dsp:txXfrm>
    </dsp:sp>
    <dsp:sp modelId="{11A51125-D974-4FBB-A6E8-6A1FC1F0ACF1}">
      <dsp:nvSpPr>
        <dsp:cNvPr id="0" name=""/>
        <dsp:cNvSpPr/>
      </dsp:nvSpPr>
      <dsp:spPr>
        <a:xfrm>
          <a:off x="681369" y="840765"/>
          <a:ext cx="441757" cy="1571502"/>
        </a:xfrm>
        <a:custGeom>
          <a:avLst/>
          <a:gdLst/>
          <a:ahLst/>
          <a:cxnLst/>
          <a:rect l="0" t="0" r="0" b="0"/>
          <a:pathLst>
            <a:path>
              <a:moveTo>
                <a:pt x="0" y="1571502"/>
              </a:moveTo>
              <a:lnTo>
                <a:pt x="220878" y="1571502"/>
              </a:lnTo>
              <a:lnTo>
                <a:pt x="220878" y="0"/>
              </a:lnTo>
              <a:lnTo>
                <a:pt x="44175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861438" y="1585706"/>
        <a:ext cx="81620" cy="81620"/>
      </dsp:txXfrm>
    </dsp:sp>
    <dsp:sp modelId="{BDFC6A5E-8D9C-4273-A7AF-C2A928F2E5F4}">
      <dsp:nvSpPr>
        <dsp:cNvPr id="0" name=""/>
        <dsp:cNvSpPr/>
      </dsp:nvSpPr>
      <dsp:spPr>
        <a:xfrm rot="16200000">
          <a:off x="-1427468" y="2075562"/>
          <a:ext cx="3544265" cy="67341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ENCUESTA</a:t>
          </a:r>
        </a:p>
      </dsp:txBody>
      <dsp:txXfrm>
        <a:off x="-1427468" y="2075562"/>
        <a:ext cx="3544265" cy="673410"/>
      </dsp:txXfrm>
    </dsp:sp>
    <dsp:sp modelId="{897D95CA-0D92-4449-8339-60244DF5842B}">
      <dsp:nvSpPr>
        <dsp:cNvPr id="0" name=""/>
        <dsp:cNvSpPr/>
      </dsp:nvSpPr>
      <dsp:spPr>
        <a:xfrm>
          <a:off x="1123127" y="504060"/>
          <a:ext cx="2208786" cy="67341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Prototipos de instrumentos e items</a:t>
          </a:r>
        </a:p>
      </dsp:txBody>
      <dsp:txXfrm>
        <a:off x="1123127" y="504060"/>
        <a:ext cx="2208786" cy="673410"/>
      </dsp:txXfrm>
    </dsp:sp>
    <dsp:sp modelId="{491D66AB-9F20-4E30-82B3-3F6E4D5B5D30}">
      <dsp:nvSpPr>
        <dsp:cNvPr id="0" name=""/>
        <dsp:cNvSpPr/>
      </dsp:nvSpPr>
      <dsp:spPr>
        <a:xfrm>
          <a:off x="1123127" y="1486828"/>
          <a:ext cx="2208786" cy="67341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Estructura</a:t>
          </a:r>
        </a:p>
      </dsp:txBody>
      <dsp:txXfrm>
        <a:off x="1123127" y="1486828"/>
        <a:ext cx="2208786" cy="673410"/>
      </dsp:txXfrm>
    </dsp:sp>
    <dsp:sp modelId="{437BB4C1-A273-4240-8A01-72DB3F97B4E3}">
      <dsp:nvSpPr>
        <dsp:cNvPr id="0" name=""/>
        <dsp:cNvSpPr/>
      </dsp:nvSpPr>
      <dsp:spPr>
        <a:xfrm>
          <a:off x="3773670" y="792091"/>
          <a:ext cx="2208786" cy="673410"/>
        </a:xfrm>
        <a:prstGeom prst="rect">
          <a:avLst/>
        </a:prstGeom>
        <a:solidFill>
          <a:schemeClr val="accent4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 Datos personales</a:t>
          </a:r>
        </a:p>
      </dsp:txBody>
      <dsp:txXfrm>
        <a:off x="3773670" y="792091"/>
        <a:ext cx="2208786" cy="673410"/>
      </dsp:txXfrm>
    </dsp:sp>
    <dsp:sp modelId="{A94CC5B1-F95C-4030-B176-73065D75CE02}">
      <dsp:nvSpPr>
        <dsp:cNvPr id="0" name=""/>
        <dsp:cNvSpPr/>
      </dsp:nvSpPr>
      <dsp:spPr>
        <a:xfrm>
          <a:off x="3773670" y="2222745"/>
          <a:ext cx="2208786" cy="673410"/>
        </a:xfrm>
        <a:prstGeom prst="rect">
          <a:avLst/>
        </a:prstGeom>
        <a:solidFill>
          <a:schemeClr val="accent4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Dimensiones</a:t>
          </a:r>
        </a:p>
      </dsp:txBody>
      <dsp:txXfrm>
        <a:off x="3773670" y="2222745"/>
        <a:ext cx="2208786" cy="673410"/>
      </dsp:txXfrm>
    </dsp:sp>
    <dsp:sp modelId="{C5EE2762-C3F9-4F6D-9D1D-58B6DD50C635}">
      <dsp:nvSpPr>
        <dsp:cNvPr id="0" name=""/>
        <dsp:cNvSpPr/>
      </dsp:nvSpPr>
      <dsp:spPr>
        <a:xfrm>
          <a:off x="6424214" y="988504"/>
          <a:ext cx="2208786" cy="67341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Institucionalidad y servicios</a:t>
          </a:r>
        </a:p>
      </dsp:txBody>
      <dsp:txXfrm>
        <a:off x="6424214" y="988504"/>
        <a:ext cx="2208786" cy="673410"/>
      </dsp:txXfrm>
    </dsp:sp>
    <dsp:sp modelId="{5F1A57BC-232C-4582-98CE-72613F4B2D2C}">
      <dsp:nvSpPr>
        <dsp:cNvPr id="0" name=""/>
        <dsp:cNvSpPr/>
      </dsp:nvSpPr>
      <dsp:spPr>
        <a:xfrm>
          <a:off x="6424214" y="1801863"/>
          <a:ext cx="2208786" cy="67341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Recursos e infraestructura</a:t>
          </a:r>
        </a:p>
      </dsp:txBody>
      <dsp:txXfrm>
        <a:off x="6424214" y="1801863"/>
        <a:ext cx="2208786" cy="673410"/>
      </dsp:txXfrm>
    </dsp:sp>
    <dsp:sp modelId="{BB673B44-7A56-4E33-80A9-5EC3CCB5F9C3}">
      <dsp:nvSpPr>
        <dsp:cNvPr id="0" name=""/>
        <dsp:cNvSpPr/>
      </dsp:nvSpPr>
      <dsp:spPr>
        <a:xfrm>
          <a:off x="6424214" y="2643626"/>
          <a:ext cx="2208786" cy="67341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Capital humano avanzado</a:t>
          </a:r>
        </a:p>
      </dsp:txBody>
      <dsp:txXfrm>
        <a:off x="6424214" y="2643626"/>
        <a:ext cx="2208786" cy="673410"/>
      </dsp:txXfrm>
    </dsp:sp>
    <dsp:sp modelId="{4A5FA3B4-C282-4375-A3C6-7C087E95CDCB}">
      <dsp:nvSpPr>
        <dsp:cNvPr id="0" name=""/>
        <dsp:cNvSpPr/>
      </dsp:nvSpPr>
      <dsp:spPr>
        <a:xfrm>
          <a:off x="6424214" y="3485389"/>
          <a:ext cx="2208786" cy="67341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Resultados de actividades de innovación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0" kern="1200" dirty="0">
            <a:solidFill>
              <a:schemeClr val="tx1"/>
            </a:solidFill>
          </a:endParaRPr>
        </a:p>
      </dsp:txBody>
      <dsp:txXfrm>
        <a:off x="6424214" y="3485389"/>
        <a:ext cx="2208786" cy="673410"/>
      </dsp:txXfrm>
    </dsp:sp>
    <dsp:sp modelId="{FC4629E8-6A65-496A-99C4-3D51D67CBC83}">
      <dsp:nvSpPr>
        <dsp:cNvPr id="0" name=""/>
        <dsp:cNvSpPr/>
      </dsp:nvSpPr>
      <dsp:spPr>
        <a:xfrm>
          <a:off x="1095384" y="3744413"/>
          <a:ext cx="2129689" cy="926444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Técnicas de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validación</a:t>
          </a:r>
        </a:p>
      </dsp:txBody>
      <dsp:txXfrm>
        <a:off x="1095384" y="3744413"/>
        <a:ext cx="2129689" cy="926444"/>
      </dsp:txXfrm>
    </dsp:sp>
    <dsp:sp modelId="{FCFB8179-44B0-454F-A37D-50CFB2146DEE}">
      <dsp:nvSpPr>
        <dsp:cNvPr id="0" name=""/>
        <dsp:cNvSpPr/>
      </dsp:nvSpPr>
      <dsp:spPr>
        <a:xfrm>
          <a:off x="3756155" y="3888432"/>
          <a:ext cx="2208786" cy="673410"/>
        </a:xfrm>
        <a:prstGeom prst="rect">
          <a:avLst/>
        </a:prstGeom>
        <a:solidFill>
          <a:schemeClr val="accent4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Alpha de Cronbach </a:t>
          </a:r>
          <a:r>
            <a:rPr lang="es-ES" sz="1600" kern="1200" dirty="0">
              <a:latin typeface="Segoe UI Light" panose="020B0502040204020203" pitchFamily="34" charset="0"/>
              <a:cs typeface="Segoe UI Light" panose="020B0502040204020203" pitchFamily="34" charset="0"/>
              <a:sym typeface="Wingdings" panose="05000000000000000000" pitchFamily="2" charset="2"/>
            </a:rPr>
            <a:t> 0,926</a:t>
          </a:r>
          <a:endParaRPr lang="es-ES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756155" y="3888432"/>
        <a:ext cx="2208786" cy="673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735BF-B5A8-4A25-8791-A68AE1E9E702}">
      <dsp:nvSpPr>
        <dsp:cNvPr id="0" name=""/>
        <dsp:cNvSpPr/>
      </dsp:nvSpPr>
      <dsp:spPr>
        <a:xfrm>
          <a:off x="6345" y="370910"/>
          <a:ext cx="1283712" cy="97088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H1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91788" y="370910"/>
        <a:ext cx="312826" cy="970886"/>
      </dsp:txXfrm>
    </dsp:sp>
    <dsp:sp modelId="{5E2013C0-2BD6-4B35-8767-5B0C87195C94}">
      <dsp:nvSpPr>
        <dsp:cNvPr id="0" name=""/>
        <dsp:cNvSpPr/>
      </dsp:nvSpPr>
      <dsp:spPr>
        <a:xfrm>
          <a:off x="984080" y="407946"/>
          <a:ext cx="2465914" cy="91561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74,9% </a:t>
          </a:r>
          <a:r>
            <a:rPr lang="es-EC" sz="1200" kern="1200" dirty="0">
              <a:sym typeface="Wingdings" panose="05000000000000000000" pitchFamily="2" charset="2"/>
            </a:rPr>
            <a:t> </a:t>
          </a:r>
          <a:r>
            <a:rPr lang="es-EC" sz="1200" kern="1200" dirty="0"/>
            <a:t>no tienen reglamentos y/o entidades que normen las actividades de I+D+i. OTT </a:t>
          </a:r>
          <a:r>
            <a:rPr lang="es-EC" sz="1200" kern="1200" dirty="0">
              <a:sym typeface="Wingdings" panose="05000000000000000000" pitchFamily="2" charset="2"/>
            </a:rPr>
            <a:t> </a:t>
          </a:r>
          <a:r>
            <a:rPr lang="es-EC" sz="1200" kern="1200" dirty="0"/>
            <a:t> (41,67%)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441888" y="407946"/>
        <a:ext cx="1550298" cy="915616"/>
      </dsp:txXfrm>
    </dsp:sp>
    <dsp:sp modelId="{7EA8D3E6-016B-4B20-8411-1CDA3C5BD925}">
      <dsp:nvSpPr>
        <dsp:cNvPr id="0" name=""/>
        <dsp:cNvSpPr/>
      </dsp:nvSpPr>
      <dsp:spPr>
        <a:xfrm>
          <a:off x="3129597" y="441576"/>
          <a:ext cx="2792145" cy="829553"/>
        </a:xfrm>
        <a:prstGeom prst="chevron">
          <a:avLst/>
        </a:prstGeom>
        <a:solidFill>
          <a:schemeClr val="accent4">
            <a:tint val="40000"/>
            <a:alpha val="90000"/>
            <a:hueOff val="1014083"/>
            <a:satOff val="3460"/>
            <a:lumOff val="148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14083"/>
              <a:satOff val="3460"/>
              <a:lumOff val="14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OMPI (2017), IES no generan suficiente trabajo, que justifique la creación de una oficina especializada y con los recursos cualificados correspondientes.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3544374" y="441576"/>
        <a:ext cx="1962592" cy="829553"/>
      </dsp:txXfrm>
    </dsp:sp>
    <dsp:sp modelId="{812B395F-20DD-401D-8E63-698397ED2C4C}">
      <dsp:nvSpPr>
        <dsp:cNvPr id="0" name=""/>
        <dsp:cNvSpPr/>
      </dsp:nvSpPr>
      <dsp:spPr>
        <a:xfrm>
          <a:off x="5626110" y="441576"/>
          <a:ext cx="2638120" cy="829553"/>
        </a:xfrm>
        <a:prstGeom prst="chevron">
          <a:avLst/>
        </a:prstGeom>
        <a:solidFill>
          <a:schemeClr val="accent4">
            <a:tint val="40000"/>
            <a:alpha val="90000"/>
            <a:hueOff val="2028167"/>
            <a:satOff val="6920"/>
            <a:lumOff val="295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028167"/>
              <a:satOff val="6920"/>
              <a:lumOff val="2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C" sz="1100" kern="1200" dirty="0"/>
          </a:br>
          <a:r>
            <a:rPr lang="es-EC" sz="1100" kern="1200" dirty="0"/>
            <a:t>41,7% </a:t>
          </a:r>
          <a:r>
            <a:rPr lang="es-EC" sz="1100" kern="1200" dirty="0">
              <a:sym typeface="Wingdings" panose="05000000000000000000" pitchFamily="2" charset="2"/>
            </a:rPr>
            <a:t> </a:t>
          </a:r>
          <a:r>
            <a:rPr lang="es-EC" sz="1100" kern="1200" dirty="0"/>
            <a:t>no tienen Incubadora de empresas. 50% </a:t>
          </a:r>
          <a:r>
            <a:rPr lang="es-EC" sz="1100" kern="1200" dirty="0">
              <a:sym typeface="Wingdings" panose="05000000000000000000" pitchFamily="2" charset="2"/>
            </a:rPr>
            <a:t> </a:t>
          </a:r>
          <a:r>
            <a:rPr lang="es-EC" sz="1100" kern="1200" dirty="0"/>
            <a:t>no tienen aceleradora de negocios. 50% </a:t>
          </a:r>
          <a:r>
            <a:rPr lang="es-EC" sz="1100" kern="1200" dirty="0">
              <a:sym typeface="Wingdings" panose="05000000000000000000" pitchFamily="2" charset="2"/>
            </a:rPr>
            <a:t> </a:t>
          </a:r>
          <a:r>
            <a:rPr lang="es-EC" sz="1100" kern="1200" dirty="0"/>
            <a:t> carecen de centros de emprendimiento.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6040887" y="441576"/>
        <a:ext cx="1808567" cy="829553"/>
      </dsp:txXfrm>
    </dsp:sp>
    <dsp:sp modelId="{ADAD0C39-E29D-4607-BECD-8C05B47E9AA1}">
      <dsp:nvSpPr>
        <dsp:cNvPr id="0" name=""/>
        <dsp:cNvSpPr/>
      </dsp:nvSpPr>
      <dsp:spPr>
        <a:xfrm>
          <a:off x="6345" y="1484270"/>
          <a:ext cx="1283712" cy="970886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H2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91788" y="1484270"/>
        <a:ext cx="312826" cy="970886"/>
      </dsp:txXfrm>
    </dsp:sp>
    <dsp:sp modelId="{877E188A-54FC-4669-BEC2-4C289DC7B079}">
      <dsp:nvSpPr>
        <dsp:cNvPr id="0" name=""/>
        <dsp:cNvSpPr/>
      </dsp:nvSpPr>
      <dsp:spPr>
        <a:xfrm>
          <a:off x="984080" y="1556782"/>
          <a:ext cx="2533234" cy="844664"/>
        </a:xfrm>
        <a:prstGeom prst="chevron">
          <a:avLst/>
        </a:prstGeom>
        <a:solidFill>
          <a:schemeClr val="accent4">
            <a:tint val="40000"/>
            <a:alpha val="90000"/>
            <a:hueOff val="3042250"/>
            <a:satOff val="10380"/>
            <a:lumOff val="44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042250"/>
              <a:satOff val="10380"/>
              <a:lumOff val="4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50% </a:t>
          </a:r>
          <a:r>
            <a:rPr lang="es-EC" sz="1200" kern="1200" dirty="0">
              <a:sym typeface="Wingdings" panose="05000000000000000000" pitchFamily="2" charset="2"/>
            </a:rPr>
            <a:t></a:t>
          </a:r>
          <a:r>
            <a:rPr lang="es-EC" sz="1200" kern="1200" dirty="0"/>
            <a:t> laboratorios acreditados. 66,7% </a:t>
          </a:r>
          <a:r>
            <a:rPr lang="es-EC" sz="1200" kern="1200" dirty="0">
              <a:sym typeface="Wingdings" panose="05000000000000000000" pitchFamily="2" charset="2"/>
            </a:rPr>
            <a:t> </a:t>
          </a:r>
          <a:r>
            <a:rPr lang="es-EC" sz="1200" kern="1200" dirty="0"/>
            <a:t>falta de acceso óptimo a la red. 41,7%</a:t>
          </a:r>
          <a:r>
            <a:rPr lang="es-EC" sz="1200" kern="1200" dirty="0">
              <a:sym typeface="Wingdings" panose="05000000000000000000" pitchFamily="2" charset="2"/>
            </a:rPr>
            <a:t> </a:t>
          </a:r>
          <a:r>
            <a:rPr lang="es-EC" sz="1200" kern="1200" dirty="0"/>
            <a:t>el uso de las  bibliotecas virtuales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406412" y="1556782"/>
        <a:ext cx="1688570" cy="844664"/>
      </dsp:txXfrm>
    </dsp:sp>
    <dsp:sp modelId="{727D9ABF-C86B-4F79-B089-943CC2B3FCBD}">
      <dsp:nvSpPr>
        <dsp:cNvPr id="0" name=""/>
        <dsp:cNvSpPr/>
      </dsp:nvSpPr>
      <dsp:spPr>
        <a:xfrm>
          <a:off x="3196917" y="1547381"/>
          <a:ext cx="2792145" cy="844664"/>
        </a:xfrm>
        <a:prstGeom prst="chevron">
          <a:avLst/>
        </a:prstGeom>
        <a:solidFill>
          <a:schemeClr val="accent4">
            <a:tint val="40000"/>
            <a:alpha val="90000"/>
            <a:hueOff val="4056334"/>
            <a:satOff val="13840"/>
            <a:lumOff val="591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4056334"/>
              <a:satOff val="13840"/>
              <a:lumOff val="59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58% no destinan más de 1 millón en actividades de I+D+i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619249" y="1547381"/>
        <a:ext cx="1947481" cy="844664"/>
      </dsp:txXfrm>
    </dsp:sp>
    <dsp:sp modelId="{2CC08828-970D-4C9B-8B12-6EECDCE1DDFB}">
      <dsp:nvSpPr>
        <dsp:cNvPr id="0" name=""/>
        <dsp:cNvSpPr/>
      </dsp:nvSpPr>
      <dsp:spPr>
        <a:xfrm>
          <a:off x="5693429" y="1547381"/>
          <a:ext cx="2319555" cy="844664"/>
        </a:xfrm>
        <a:prstGeom prst="chevron">
          <a:avLst/>
        </a:prstGeom>
        <a:solidFill>
          <a:schemeClr val="accent4">
            <a:tint val="40000"/>
            <a:alpha val="90000"/>
            <a:hueOff val="5070417"/>
            <a:satOff val="17300"/>
            <a:lumOff val="739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070417"/>
              <a:satOff val="17300"/>
              <a:lumOff val="7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Falta de consciencia del rol de los entes involucrados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6115761" y="1547381"/>
        <a:ext cx="1474891" cy="844664"/>
      </dsp:txXfrm>
    </dsp:sp>
    <dsp:sp modelId="{8D1CC768-0DFB-4BE3-9C68-8D3FDE2E60DE}">
      <dsp:nvSpPr>
        <dsp:cNvPr id="0" name=""/>
        <dsp:cNvSpPr/>
      </dsp:nvSpPr>
      <dsp:spPr>
        <a:xfrm>
          <a:off x="6345" y="2597630"/>
          <a:ext cx="1296509" cy="97088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H3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91788" y="2597630"/>
        <a:ext cx="325623" cy="970886"/>
      </dsp:txXfrm>
    </dsp:sp>
    <dsp:sp modelId="{CAB229F2-4DBE-4DD4-A516-69599060A688}">
      <dsp:nvSpPr>
        <dsp:cNvPr id="0" name=""/>
        <dsp:cNvSpPr/>
      </dsp:nvSpPr>
      <dsp:spPr>
        <a:xfrm>
          <a:off x="996877" y="2670142"/>
          <a:ext cx="2533234" cy="844664"/>
        </a:xfrm>
        <a:prstGeom prst="chevron">
          <a:avLst/>
        </a:prstGeom>
        <a:solidFill>
          <a:schemeClr val="accent4">
            <a:tint val="40000"/>
            <a:alpha val="90000"/>
            <a:hueOff val="6084500"/>
            <a:satOff val="20759"/>
            <a:lumOff val="887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084500"/>
              <a:satOff val="20759"/>
              <a:lumOff val="88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PhD = Investigación.</a:t>
          </a:r>
          <a:br>
            <a:rPr lang="es-EC" sz="1200" kern="1200" dirty="0"/>
          </a:br>
          <a:r>
            <a:rPr lang="es-EC" sz="1200" kern="1200" dirty="0"/>
            <a:t>Docentes sin título PhD ≠ investigación (FALSO)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419209" y="2670142"/>
        <a:ext cx="1688570" cy="844664"/>
      </dsp:txXfrm>
    </dsp:sp>
    <dsp:sp modelId="{73F3D6A0-7FF9-4BE7-B7AF-B191D730C087}">
      <dsp:nvSpPr>
        <dsp:cNvPr id="0" name=""/>
        <dsp:cNvSpPr/>
      </dsp:nvSpPr>
      <dsp:spPr>
        <a:xfrm>
          <a:off x="3209714" y="2660741"/>
          <a:ext cx="2792145" cy="844664"/>
        </a:xfrm>
        <a:prstGeom prst="chevron">
          <a:avLst/>
        </a:prstGeom>
        <a:solidFill>
          <a:schemeClr val="accent4">
            <a:tint val="40000"/>
            <a:alpha val="90000"/>
            <a:hueOff val="7098583"/>
            <a:satOff val="24219"/>
            <a:lumOff val="1035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098583"/>
              <a:satOff val="24219"/>
              <a:lumOff val="10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Reduccionismo con el que se trata a la actividad docente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632046" y="2660741"/>
        <a:ext cx="1947481" cy="844664"/>
      </dsp:txXfrm>
    </dsp:sp>
    <dsp:sp modelId="{AB98E835-5033-4ED8-85AD-A25C08E01C04}">
      <dsp:nvSpPr>
        <dsp:cNvPr id="0" name=""/>
        <dsp:cNvSpPr/>
      </dsp:nvSpPr>
      <dsp:spPr>
        <a:xfrm>
          <a:off x="5706227" y="2660741"/>
          <a:ext cx="2319555" cy="844664"/>
        </a:xfrm>
        <a:prstGeom prst="chevron">
          <a:avLst/>
        </a:prstGeom>
        <a:solidFill>
          <a:schemeClr val="accent4">
            <a:tint val="40000"/>
            <a:alpha val="90000"/>
            <a:hueOff val="8112667"/>
            <a:satOff val="27679"/>
            <a:lumOff val="1183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8112667"/>
              <a:satOff val="27679"/>
              <a:lumOff val="118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Incluir en planta docente el 70% de PhD.</a:t>
          </a:r>
          <a:br>
            <a:rPr lang="es-EC" sz="1200" kern="1200" dirty="0"/>
          </a:br>
          <a:r>
            <a:rPr lang="es-EC" sz="1200" kern="1200" dirty="0"/>
            <a:t>Obstáculos </a:t>
          </a:r>
          <a:r>
            <a:rPr lang="es-ES" sz="1200" kern="1200" dirty="0"/>
            <a:t>(Félix, 2017)</a:t>
          </a:r>
          <a:r>
            <a:rPr lang="es-EC" sz="700" kern="1200" dirty="0"/>
            <a:t>.</a:t>
          </a:r>
          <a:endParaRPr lang="es-EC" sz="700" kern="1200" dirty="0">
            <a:solidFill>
              <a:schemeClr val="tx1"/>
            </a:solidFill>
          </a:endParaRPr>
        </a:p>
      </dsp:txBody>
      <dsp:txXfrm>
        <a:off x="6128559" y="2660741"/>
        <a:ext cx="1474891" cy="844664"/>
      </dsp:txXfrm>
    </dsp:sp>
    <dsp:sp modelId="{E7CD592F-FA45-4195-9CD9-A152A0C248AE}">
      <dsp:nvSpPr>
        <dsp:cNvPr id="0" name=""/>
        <dsp:cNvSpPr/>
      </dsp:nvSpPr>
      <dsp:spPr>
        <a:xfrm>
          <a:off x="6345" y="3710990"/>
          <a:ext cx="1283712" cy="970886"/>
        </a:xfrm>
        <a:prstGeom prst="chevron">
          <a:avLst/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H4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91788" y="3710990"/>
        <a:ext cx="312826" cy="970886"/>
      </dsp:txXfrm>
    </dsp:sp>
    <dsp:sp modelId="{AD59EC36-2008-451C-AA58-99AA37F57975}">
      <dsp:nvSpPr>
        <dsp:cNvPr id="0" name=""/>
        <dsp:cNvSpPr/>
      </dsp:nvSpPr>
      <dsp:spPr>
        <a:xfrm>
          <a:off x="984080" y="3783502"/>
          <a:ext cx="2533234" cy="844664"/>
        </a:xfrm>
        <a:prstGeom prst="chevron">
          <a:avLst/>
        </a:prstGeom>
        <a:solidFill>
          <a:schemeClr val="accent4">
            <a:tint val="40000"/>
            <a:alpha val="90000"/>
            <a:hueOff val="9126750"/>
            <a:satOff val="31139"/>
            <a:lumOff val="1331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9126750"/>
              <a:satOff val="31139"/>
              <a:lumOff val="1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SCOPUS, proporciona una visión global de la producción mundial de investigación.</a:t>
          </a:r>
        </a:p>
      </dsp:txBody>
      <dsp:txXfrm>
        <a:off x="1406412" y="3783502"/>
        <a:ext cx="1688570" cy="844664"/>
      </dsp:txXfrm>
    </dsp:sp>
    <dsp:sp modelId="{EC7577D4-3F74-4A83-B2A5-E3966AB7C36C}">
      <dsp:nvSpPr>
        <dsp:cNvPr id="0" name=""/>
        <dsp:cNvSpPr/>
      </dsp:nvSpPr>
      <dsp:spPr>
        <a:xfrm>
          <a:off x="3196917" y="3774100"/>
          <a:ext cx="2792145" cy="844664"/>
        </a:xfrm>
        <a:prstGeom prst="chevron">
          <a:avLst/>
        </a:prstGeom>
        <a:solidFill>
          <a:schemeClr val="accent4">
            <a:tint val="40000"/>
            <a:alpha val="90000"/>
            <a:hueOff val="10140834"/>
            <a:satOff val="34599"/>
            <a:lumOff val="1479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140834"/>
              <a:satOff val="34599"/>
              <a:lumOff val="14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Ecuador país producción científica ha incrementado todos los años en un 21%</a:t>
          </a:r>
        </a:p>
      </dsp:txBody>
      <dsp:txXfrm>
        <a:off x="3619249" y="3774100"/>
        <a:ext cx="1947481" cy="844664"/>
      </dsp:txXfrm>
    </dsp:sp>
    <dsp:sp modelId="{FDA3E6F8-0AA5-4DBA-869C-82CDB679BEDB}">
      <dsp:nvSpPr>
        <dsp:cNvPr id="0" name=""/>
        <dsp:cNvSpPr/>
      </dsp:nvSpPr>
      <dsp:spPr>
        <a:xfrm>
          <a:off x="5693429" y="3774100"/>
          <a:ext cx="2319555" cy="844664"/>
        </a:xfrm>
        <a:prstGeom prst="chevron">
          <a:avLst/>
        </a:prstGeom>
        <a:solidFill>
          <a:schemeClr val="accent4">
            <a:tint val="40000"/>
            <a:alpha val="90000"/>
            <a:hueOff val="11154917"/>
            <a:satOff val="38059"/>
            <a:lumOff val="1627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El número de patentes escaso.</a:t>
          </a:r>
          <a:endParaRPr lang="es-EC" sz="1200" kern="1200" dirty="0"/>
        </a:p>
      </dsp:txBody>
      <dsp:txXfrm>
        <a:off x="6115761" y="3774100"/>
        <a:ext cx="1474891" cy="8446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917AF-6E81-4388-AFEB-7115B5CDB18C}">
      <dsp:nvSpPr>
        <dsp:cNvPr id="0" name=""/>
        <dsp:cNvSpPr/>
      </dsp:nvSpPr>
      <dsp:spPr>
        <a:xfrm rot="16200000">
          <a:off x="-1380894" y="1384204"/>
          <a:ext cx="4076340" cy="1307930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La gestión de la innovación en las IES comprende un conjunto diverso de actividades. </a:t>
          </a:r>
        </a:p>
      </dsp:txBody>
      <dsp:txXfrm rot="5400000">
        <a:off x="3311" y="815267"/>
        <a:ext cx="1307930" cy="2445804"/>
      </dsp:txXfrm>
    </dsp:sp>
    <dsp:sp modelId="{633D4AD3-7972-4DF7-BE79-5FCF6E6DB56F}">
      <dsp:nvSpPr>
        <dsp:cNvPr id="0" name=""/>
        <dsp:cNvSpPr/>
      </dsp:nvSpPr>
      <dsp:spPr>
        <a:xfrm rot="16200000">
          <a:off x="25131" y="1384204"/>
          <a:ext cx="4076340" cy="1307930"/>
        </a:xfrm>
        <a:prstGeom prst="flowChartManualOperation">
          <a:avLst/>
        </a:prstGeom>
        <a:solidFill>
          <a:srgbClr val="CCEC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Los sistemas universitarios aún tienen deficiencia en sus políticas</a:t>
          </a:r>
        </a:p>
      </dsp:txBody>
      <dsp:txXfrm rot="5400000">
        <a:off x="1409336" y="815267"/>
        <a:ext cx="1307930" cy="2445804"/>
      </dsp:txXfrm>
    </dsp:sp>
    <dsp:sp modelId="{14B356F2-50BB-4C0F-BFD5-F11C2AE364D9}">
      <dsp:nvSpPr>
        <dsp:cNvPr id="0" name=""/>
        <dsp:cNvSpPr/>
      </dsp:nvSpPr>
      <dsp:spPr>
        <a:xfrm rot="16200000">
          <a:off x="1431156" y="1384204"/>
          <a:ext cx="4076340" cy="1307930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Falta de reglamentos enfocados a fomentar, fortalecer y desarrollar las actividades de I+D+i en las IES del DMQ.</a:t>
          </a:r>
        </a:p>
      </dsp:txBody>
      <dsp:txXfrm rot="5400000">
        <a:off x="2815361" y="815267"/>
        <a:ext cx="1307930" cy="2445804"/>
      </dsp:txXfrm>
    </dsp:sp>
    <dsp:sp modelId="{64D251B1-60BF-4C5E-A122-4CDB0B7B26EE}">
      <dsp:nvSpPr>
        <dsp:cNvPr id="0" name=""/>
        <dsp:cNvSpPr/>
      </dsp:nvSpPr>
      <dsp:spPr>
        <a:xfrm rot="16200000">
          <a:off x="2837181" y="1384204"/>
          <a:ext cx="4076340" cy="1307930"/>
        </a:xfrm>
        <a:prstGeom prst="flowChartManualOperation">
          <a:avLst/>
        </a:prstGeom>
        <a:solidFill>
          <a:srgbClr val="CCEC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Hay falencias en los recursos e infraestructura de las IES</a:t>
          </a:r>
        </a:p>
      </dsp:txBody>
      <dsp:txXfrm rot="5400000">
        <a:off x="4221386" y="815267"/>
        <a:ext cx="1307930" cy="2445804"/>
      </dsp:txXfrm>
    </dsp:sp>
    <dsp:sp modelId="{47BD0B54-D420-4258-9519-CE25E90BE4A3}">
      <dsp:nvSpPr>
        <dsp:cNvPr id="0" name=""/>
        <dsp:cNvSpPr/>
      </dsp:nvSpPr>
      <dsp:spPr>
        <a:xfrm rot="16200000">
          <a:off x="4243206" y="1384204"/>
          <a:ext cx="4076340" cy="1307930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Las IES del DMQ no han conseguido consolidar el campo de la investigación aplicad.</a:t>
          </a:r>
          <a:endParaRPr lang="es-EC" sz="1200" kern="1200" dirty="0"/>
        </a:p>
      </dsp:txBody>
      <dsp:txXfrm rot="5400000">
        <a:off x="5627411" y="815267"/>
        <a:ext cx="1307930" cy="2445804"/>
      </dsp:txXfrm>
    </dsp:sp>
    <dsp:sp modelId="{1236105F-3993-4190-9540-FFF871152E39}">
      <dsp:nvSpPr>
        <dsp:cNvPr id="0" name=""/>
        <dsp:cNvSpPr/>
      </dsp:nvSpPr>
      <dsp:spPr>
        <a:xfrm rot="16200000">
          <a:off x="5649232" y="1384204"/>
          <a:ext cx="4076340" cy="1307930"/>
        </a:xfrm>
        <a:prstGeom prst="flowChartManualOperation">
          <a:avLst/>
        </a:prstGeom>
        <a:solidFill>
          <a:srgbClr val="CCEC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Dificultades evidentes en la información solicitada a las Universidades</a:t>
          </a:r>
        </a:p>
      </dsp:txBody>
      <dsp:txXfrm rot="5400000">
        <a:off x="7033437" y="815267"/>
        <a:ext cx="1307930" cy="24458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917AF-6E81-4388-AFEB-7115B5CDB18C}">
      <dsp:nvSpPr>
        <dsp:cNvPr id="0" name=""/>
        <dsp:cNvSpPr/>
      </dsp:nvSpPr>
      <dsp:spPr>
        <a:xfrm rot="16200000">
          <a:off x="-1380894" y="1384204"/>
          <a:ext cx="4076340" cy="1307930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30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Comprender que el camino de la gestión de la innovación universitaria que queda por recorrer es largo.</a:t>
          </a:r>
        </a:p>
      </dsp:txBody>
      <dsp:txXfrm rot="5400000">
        <a:off x="3311" y="815267"/>
        <a:ext cx="1307930" cy="2445804"/>
      </dsp:txXfrm>
    </dsp:sp>
    <dsp:sp modelId="{633D4AD3-7972-4DF7-BE79-5FCF6E6DB56F}">
      <dsp:nvSpPr>
        <dsp:cNvPr id="0" name=""/>
        <dsp:cNvSpPr/>
      </dsp:nvSpPr>
      <dsp:spPr>
        <a:xfrm rot="16200000">
          <a:off x="25131" y="1384204"/>
          <a:ext cx="4076340" cy="1307930"/>
        </a:xfrm>
        <a:prstGeom prst="flowChartManualOperation">
          <a:avLst/>
        </a:prstGeom>
        <a:solidFill>
          <a:srgbClr val="CCEC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30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Cada autoridad entienda a cabalidad su rol dentro del sistema complejo.</a:t>
          </a:r>
        </a:p>
      </dsp:txBody>
      <dsp:txXfrm rot="5400000">
        <a:off x="1409336" y="815267"/>
        <a:ext cx="1307930" cy="2445804"/>
      </dsp:txXfrm>
    </dsp:sp>
    <dsp:sp modelId="{14B356F2-50BB-4C0F-BFD5-F11C2AE364D9}">
      <dsp:nvSpPr>
        <dsp:cNvPr id="0" name=""/>
        <dsp:cNvSpPr/>
      </dsp:nvSpPr>
      <dsp:spPr>
        <a:xfrm rot="16200000">
          <a:off x="1431156" y="1384204"/>
          <a:ext cx="4076340" cy="1307930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30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Es recomendable que las IES continúen consolidando sus esfuerzos a través de una serie de indicadores</a:t>
          </a:r>
        </a:p>
      </dsp:txBody>
      <dsp:txXfrm rot="5400000">
        <a:off x="2815361" y="815267"/>
        <a:ext cx="1307930" cy="2445804"/>
      </dsp:txXfrm>
    </dsp:sp>
    <dsp:sp modelId="{47BD0B54-D420-4258-9519-CE25E90BE4A3}">
      <dsp:nvSpPr>
        <dsp:cNvPr id="0" name=""/>
        <dsp:cNvSpPr/>
      </dsp:nvSpPr>
      <dsp:spPr>
        <a:xfrm rot="16200000">
          <a:off x="2837181" y="1384204"/>
          <a:ext cx="4076340" cy="1307930"/>
        </a:xfrm>
        <a:prstGeom prst="flowChartManualOperation">
          <a:avLst/>
        </a:prstGeom>
        <a:solidFill>
          <a:srgbClr val="CCEC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30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Tener en cuenta la heterogeneidad del sistema educativo para la aplicación política. Encargarse de la estructuración minuciosa y planificada del presupuesto de modo que se garantice un adecuado rendimiento de cuentas.</a:t>
          </a:r>
        </a:p>
      </dsp:txBody>
      <dsp:txXfrm rot="5400000">
        <a:off x="4221386" y="815267"/>
        <a:ext cx="1307930" cy="2445804"/>
      </dsp:txXfrm>
    </dsp:sp>
    <dsp:sp modelId="{1236105F-3993-4190-9540-FFF871152E39}">
      <dsp:nvSpPr>
        <dsp:cNvPr id="0" name=""/>
        <dsp:cNvSpPr/>
      </dsp:nvSpPr>
      <dsp:spPr>
        <a:xfrm rot="16200000">
          <a:off x="4243206" y="1384204"/>
          <a:ext cx="4076340" cy="1307930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30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Las líneas de actuación que se deben potenciar son principalmente identificar y generar un nuevo conocimiento aplicable, proteger y transferir dicho conocimiento.</a:t>
          </a:r>
        </a:p>
      </dsp:txBody>
      <dsp:txXfrm rot="5400000">
        <a:off x="5627411" y="815267"/>
        <a:ext cx="1307930" cy="2445804"/>
      </dsp:txXfrm>
    </dsp:sp>
    <dsp:sp modelId="{8619F887-A4D1-49B9-BCB1-C454DB379A99}">
      <dsp:nvSpPr>
        <dsp:cNvPr id="0" name=""/>
        <dsp:cNvSpPr/>
      </dsp:nvSpPr>
      <dsp:spPr>
        <a:xfrm rot="16200000">
          <a:off x="5649232" y="1384204"/>
          <a:ext cx="4076340" cy="1307930"/>
        </a:xfrm>
        <a:prstGeom prst="flowChartManualOperation">
          <a:avLst/>
        </a:prstGeom>
        <a:solidFill>
          <a:srgbClr val="CCEC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308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IES establezcan mecanismos y/o procedimientos para un acceso flexible y oportuno</a:t>
          </a:r>
          <a:endParaRPr lang="es-EC" sz="1100" kern="1200" dirty="0"/>
        </a:p>
      </dsp:txBody>
      <dsp:txXfrm rot="5400000">
        <a:off x="7033437" y="815267"/>
        <a:ext cx="1307930" cy="2445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12/12/2019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12/12/2019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package" Target="../embeddings/Microsoft_Word_Document.docx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www.sciencedirect.com/science/article/pii/S2215910X1600015X#bib0125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55976" y="5445224"/>
            <a:ext cx="1479984" cy="430845"/>
          </a:xfrm>
        </p:spPr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GDI.3.1.004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6C40B63-1FCE-458A-A33E-602285D2CE23}"/>
              </a:ext>
            </a:extLst>
          </p:cNvPr>
          <p:cNvSpPr txBox="1">
            <a:spLocks/>
          </p:cNvSpPr>
          <p:nvPr/>
        </p:nvSpPr>
        <p:spPr>
          <a:xfrm>
            <a:off x="914400" y="980728"/>
            <a:ext cx="7772400" cy="4624069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COMERCIAL, PRESENCIAL</a:t>
            </a:r>
            <a:br>
              <a:rPr lang="es-EC" sz="12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2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EC" sz="12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TEMA: ANALISIS DE LA GESTIÓN DE LA INNOVACIÓN EN LAS UNIVERSIDADES DEL DISTRITO METROPOLITANO DE QUITO</a:t>
            </a:r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s-EC" sz="1400" i="0" kern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AUTORES: IVONNE ELIZABETH NARANJO DÍAZ</a:t>
            </a:r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400" i="0" kern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i="0" kern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DIRECTOR: CADENA ECHEVERRÍA JAIME LUIS </a:t>
            </a:r>
            <a:r>
              <a:rPr lang="es-EC" sz="1400" i="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400" i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93AAD2-25EB-4535-A7FE-233380CD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07B397A-458B-445E-8F72-C25D97967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D3E2FD-D5E6-423A-81CD-E9F86F8113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F7E7276-C303-4F65-A53A-33F08DBA5040}"/>
              </a:ext>
            </a:extLst>
          </p:cNvPr>
          <p:cNvSpPr/>
          <p:nvPr/>
        </p:nvSpPr>
        <p:spPr>
          <a:xfrm>
            <a:off x="611560" y="434761"/>
            <a:ext cx="6192688" cy="752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>
                <a:solidFill>
                  <a:schemeClr val="tx2"/>
                </a:solidFill>
              </a:rPr>
              <a:t>Modelo de gestión para la innovación universitaria</a:t>
            </a:r>
            <a:endParaRPr lang="es-EC" sz="1400" dirty="0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8A96EFFF-01E8-4AFC-994A-CD4A10B8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50" y="1865068"/>
            <a:ext cx="7257100" cy="336385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5">
            <a:extLst>
              <a:ext uri="{FF2B5EF4-FFF2-40B4-BE49-F238E27FC236}">
                <a16:creationId xmlns:a16="http://schemas.microsoft.com/office/drawing/2014/main" id="{3FA269B7-E3DF-4A7D-910E-77C853DC2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285" y="3180294"/>
            <a:ext cx="1269911" cy="80289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Inv. Básica</a:t>
            </a:r>
            <a:endParaRPr kumimoji="0" lang="es-EC" altLang="es-EC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lipse 14">
            <a:extLst>
              <a:ext uri="{FF2B5EF4-FFF2-40B4-BE49-F238E27FC236}">
                <a16:creationId xmlns:a16="http://schemas.microsoft.com/office/drawing/2014/main" id="{B070EA22-DAA5-4DA3-A99D-7126A914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990" y="2882254"/>
            <a:ext cx="1413288" cy="989875"/>
          </a:xfrm>
          <a:prstGeom prst="ellipse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Inv. Aplicada</a:t>
            </a:r>
            <a:endParaRPr kumimoji="0" lang="es-EC" altLang="es-EC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Elipse 26">
            <a:extLst>
              <a:ext uri="{FF2B5EF4-FFF2-40B4-BE49-F238E27FC236}">
                <a16:creationId xmlns:a16="http://schemas.microsoft.com/office/drawing/2014/main" id="{18EC11CE-183A-4AF4-B63F-4EC757A41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733" y="2745257"/>
            <a:ext cx="1594957" cy="907719"/>
          </a:xfrm>
          <a:prstGeom prst="ellipse">
            <a:avLst/>
          </a:prstGeom>
          <a:gradFill rotWithShape="1">
            <a:gsLst>
              <a:gs pos="0">
                <a:srgbClr val="9B9B9B"/>
              </a:gs>
              <a:gs pos="50000">
                <a:srgbClr val="8E8E8E"/>
              </a:gs>
              <a:gs pos="100000">
                <a:srgbClr val="797979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Protección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lipse 27">
            <a:extLst>
              <a:ext uri="{FF2B5EF4-FFF2-40B4-BE49-F238E27FC236}">
                <a16:creationId xmlns:a16="http://schemas.microsoft.com/office/drawing/2014/main" id="{0B1D45D3-7974-4682-87A5-8A89C91D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60" y="2434784"/>
            <a:ext cx="1607872" cy="1033869"/>
          </a:xfrm>
          <a:prstGeom prst="ellipse">
            <a:avLst/>
          </a:prstGeom>
          <a:solidFill>
            <a:srgbClr val="5A5A5A"/>
          </a:solidFill>
          <a:ln w="6350">
            <a:solidFill>
              <a:srgbClr val="5A5A5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Transferencia    tecnológica</a:t>
            </a:r>
            <a:endParaRPr kumimoji="0" lang="es-EC" altLang="es-EC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872F09A-0993-48DF-B751-26130B32EB9B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2104979" y="3967225"/>
            <a:ext cx="605830" cy="436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AAD21D4-DB56-45FD-849B-C9382686CBD8}"/>
              </a:ext>
            </a:extLst>
          </p:cNvPr>
          <p:cNvCxnSpPr>
            <a:cxnSpLocks/>
            <a:stCxn id="18" idx="2"/>
            <a:endCxn id="8" idx="1"/>
          </p:cNvCxnSpPr>
          <p:nvPr/>
        </p:nvCxnSpPr>
        <p:spPr>
          <a:xfrm>
            <a:off x="2268321" y="2755184"/>
            <a:ext cx="392640" cy="272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BD9118C-11F2-49F2-9EF2-69BEAB2A4D3E}"/>
              </a:ext>
            </a:extLst>
          </p:cNvPr>
          <p:cNvCxnSpPr>
            <a:cxnSpLocks/>
            <a:stCxn id="18" idx="2"/>
            <a:endCxn id="7" idx="0"/>
          </p:cNvCxnSpPr>
          <p:nvPr/>
        </p:nvCxnSpPr>
        <p:spPr>
          <a:xfrm flipH="1">
            <a:off x="2182241" y="2755184"/>
            <a:ext cx="86080" cy="42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ángulo 34">
            <a:extLst>
              <a:ext uri="{FF2B5EF4-FFF2-40B4-BE49-F238E27FC236}">
                <a16:creationId xmlns:a16="http://schemas.microsoft.com/office/drawing/2014/main" id="{A862923C-FD45-4A6D-B0FA-1181FCC3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563" y="1940835"/>
            <a:ext cx="1362082" cy="31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</a:t>
            </a:r>
            <a:endParaRPr kumimoji="0" lang="es-EC" alt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ángulo 35">
            <a:extLst>
              <a:ext uri="{FF2B5EF4-FFF2-40B4-BE49-F238E27FC236}">
                <a16:creationId xmlns:a16="http://schemas.microsoft.com/office/drawing/2014/main" id="{91CA6E97-A7EE-4625-8C88-259A20224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280" y="2172258"/>
            <a:ext cx="1362082" cy="58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ll) Recursos e infraestructura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ángulo 36">
            <a:extLst>
              <a:ext uri="{FF2B5EF4-FFF2-40B4-BE49-F238E27FC236}">
                <a16:creationId xmlns:a16="http://schemas.microsoft.com/office/drawing/2014/main" id="{6D8D75EA-D75D-4B57-8409-B11BAA95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949" y="1970239"/>
            <a:ext cx="2012353" cy="54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lll</a:t>
            </a: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Institucionalidad y OTT y PI</a:t>
            </a:r>
            <a:endParaRPr kumimoji="0" lang="es-EC" altLang="es-EC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ángulo 37">
            <a:extLst>
              <a:ext uri="{FF2B5EF4-FFF2-40B4-BE49-F238E27FC236}">
                <a16:creationId xmlns:a16="http://schemas.microsoft.com/office/drawing/2014/main" id="{0916C5E0-E7DC-4354-9DFB-D976D1EF0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04" y="4404141"/>
            <a:ext cx="1641809" cy="61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l) Capital humano avanzado 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 63">
            <a:extLst>
              <a:ext uri="{FF2B5EF4-FFF2-40B4-BE49-F238E27FC236}">
                <a16:creationId xmlns:a16="http://schemas.microsoft.com/office/drawing/2014/main" id="{12CCD9CE-9B62-41FD-9BDD-1607A403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52" y="4212437"/>
            <a:ext cx="1362082" cy="58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lV</a:t>
            </a: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Resultados y formación 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ángulo 71">
            <a:extLst>
              <a:ext uri="{FF2B5EF4-FFF2-40B4-BE49-F238E27FC236}">
                <a16:creationId xmlns:a16="http://schemas.microsoft.com/office/drawing/2014/main" id="{740CFDEE-AEE9-4329-A9F2-5C1AB7C5D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031" y="4091747"/>
            <a:ext cx="1335211" cy="490836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 Publicaciones </a:t>
            </a:r>
            <a:endParaRPr kumimoji="0" lang="es-EC" altLang="es-EC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ángulo 80">
            <a:extLst>
              <a:ext uri="{FF2B5EF4-FFF2-40B4-BE49-F238E27FC236}">
                <a16:creationId xmlns:a16="http://schemas.microsoft.com/office/drawing/2014/main" id="{FA00BFB2-8C41-47B5-B2CA-9B61CE698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429" y="3648453"/>
            <a:ext cx="1362081" cy="488516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--Revelaciones</a:t>
            </a:r>
            <a:endParaRPr kumimoji="0" lang="es-EC" altLang="es-EC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--Patentes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ángulo 81">
            <a:extLst>
              <a:ext uri="{FF2B5EF4-FFF2-40B4-BE49-F238E27FC236}">
                <a16:creationId xmlns:a16="http://schemas.microsoft.com/office/drawing/2014/main" id="{B8FD6D18-243E-4F18-9ACD-39ACBCD68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975" y="2842333"/>
            <a:ext cx="1607872" cy="652321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--Licenciamiento</a:t>
            </a:r>
            <a:endParaRPr kumimoji="0" lang="es-EC" altLang="es-EC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--Ventas de tecnologías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ángulo 82">
            <a:extLst>
              <a:ext uri="{FF2B5EF4-FFF2-40B4-BE49-F238E27FC236}">
                <a16:creationId xmlns:a16="http://schemas.microsoft.com/office/drawing/2014/main" id="{964ACFEA-59B7-4095-B3CE-A611F671A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046" y="2013247"/>
            <a:ext cx="1116293" cy="505936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--Start – ups </a:t>
            </a:r>
            <a:endParaRPr kumimoji="0" lang="es-EC" altLang="es-EC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--Spin- offs</a:t>
            </a:r>
            <a:endParaRPr kumimoji="0" lang="es-EC" altLang="es-EC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ángulo 83">
            <a:extLst>
              <a:ext uri="{FF2B5EF4-FFF2-40B4-BE49-F238E27FC236}">
                <a16:creationId xmlns:a16="http://schemas.microsoft.com/office/drawing/2014/main" id="{52FDF7FE-49AD-4FBB-98C1-CE25B1A78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196" y="1393060"/>
            <a:ext cx="3324826" cy="58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Demanda de la sociedad y del mercado</a:t>
            </a:r>
            <a:endParaRPr kumimoji="0" lang="es-EC" alt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ángulo 84">
            <a:extLst>
              <a:ext uri="{FF2B5EF4-FFF2-40B4-BE49-F238E27FC236}">
                <a16:creationId xmlns:a16="http://schemas.microsoft.com/office/drawing/2014/main" id="{5D2B3378-FDEA-4E6E-A47A-27476E47E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347" y="5101649"/>
            <a:ext cx="3879425" cy="58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Empuje de la frontera científico tecnológica</a:t>
            </a:r>
            <a:endParaRPr kumimoji="0" lang="es-EC" alt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B38A5B5D-7CC1-4FC3-A253-61EB4F32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18" y="1460713"/>
            <a:ext cx="9831572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7">
            <a:extLst>
              <a:ext uri="{FF2B5EF4-FFF2-40B4-BE49-F238E27FC236}">
                <a16:creationId xmlns:a16="http://schemas.microsoft.com/office/drawing/2014/main" id="{DEB5CAB2-77BB-404E-AF35-E996379C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10" y="4945911"/>
            <a:ext cx="4915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5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s-EC" altLang="es-EC" sz="1050" b="1" i="1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igura</a:t>
            </a:r>
            <a:r>
              <a:rPr kumimoji="0" lang="es-EC" altLang="es-EC" sz="1050" b="1" i="1" u="none" strike="noStrike" cap="none" normalizeH="0" baseline="0" dirty="0" bmk="_Toc2258976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s-EC" altLang="es-EC" sz="1050" b="0" i="1" u="none" strike="noStrike" cap="none" normalizeH="0" baseline="0" dirty="0" bmk="_Toc2258976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Modelo de la gestión de la innovación universitaria.</a:t>
            </a:r>
            <a:r>
              <a:rPr kumimoji="0" lang="es-EC" altLang="es-EC" sz="105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EC" altLang="es-EC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5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Molina, H (2014).</a:t>
            </a:r>
            <a:endParaRPr kumimoji="0" lang="es-EC" altLang="es-EC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5ED69C94-EBC2-42F2-9EB0-13DA03B1756D}"/>
              </a:ext>
            </a:extLst>
          </p:cNvPr>
          <p:cNvCxnSpPr>
            <a:cxnSpLocks/>
            <a:stCxn id="20" idx="0"/>
            <a:endCxn id="8" idx="4"/>
          </p:cNvCxnSpPr>
          <p:nvPr/>
        </p:nvCxnSpPr>
        <p:spPr>
          <a:xfrm flipV="1">
            <a:off x="2710809" y="3872129"/>
            <a:ext cx="449825" cy="53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CD448C2C-0982-426F-BC90-92F921D10AE7}"/>
              </a:ext>
            </a:extLst>
          </p:cNvPr>
          <p:cNvCxnSpPr>
            <a:cxnSpLocks/>
          </p:cNvCxnSpPr>
          <p:nvPr/>
        </p:nvCxnSpPr>
        <p:spPr>
          <a:xfrm>
            <a:off x="4061912" y="2471756"/>
            <a:ext cx="656448" cy="96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F4BF2B7A-5250-4B53-ABAA-D7B93C9F5760}"/>
              </a:ext>
            </a:extLst>
          </p:cNvPr>
          <p:cNvCxnSpPr>
            <a:cxnSpLocks/>
          </p:cNvCxnSpPr>
          <p:nvPr/>
        </p:nvCxnSpPr>
        <p:spPr>
          <a:xfrm flipH="1">
            <a:off x="3851299" y="2463721"/>
            <a:ext cx="210613" cy="29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: curvado 67">
            <a:extLst>
              <a:ext uri="{FF2B5EF4-FFF2-40B4-BE49-F238E27FC236}">
                <a16:creationId xmlns:a16="http://schemas.microsoft.com/office/drawing/2014/main" id="{BBCFB4EE-8CE7-484F-8A05-9DF71CF70D90}"/>
              </a:ext>
            </a:extLst>
          </p:cNvPr>
          <p:cNvCxnSpPr>
            <a:cxnSpLocks/>
          </p:cNvCxnSpPr>
          <p:nvPr/>
        </p:nvCxnSpPr>
        <p:spPr>
          <a:xfrm flipH="1">
            <a:off x="5135009" y="1777021"/>
            <a:ext cx="923925" cy="361950"/>
          </a:xfrm>
          <a:prstGeom prst="curvedConnector3">
            <a:avLst>
              <a:gd name="adj1" fmla="val -1138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: curvado 69">
            <a:extLst>
              <a:ext uri="{FF2B5EF4-FFF2-40B4-BE49-F238E27FC236}">
                <a16:creationId xmlns:a16="http://schemas.microsoft.com/office/drawing/2014/main" id="{39B23672-9C49-49ED-9859-00EBA95D8360}"/>
              </a:ext>
            </a:extLst>
          </p:cNvPr>
          <p:cNvCxnSpPr/>
          <p:nvPr/>
        </p:nvCxnSpPr>
        <p:spPr>
          <a:xfrm flipH="1">
            <a:off x="4946967" y="3186834"/>
            <a:ext cx="1371600" cy="666750"/>
          </a:xfrm>
          <a:prstGeom prst="curvedConnector3">
            <a:avLst>
              <a:gd name="adj1" fmla="val 1238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Arco 79">
            <a:extLst>
              <a:ext uri="{FF2B5EF4-FFF2-40B4-BE49-F238E27FC236}">
                <a16:creationId xmlns:a16="http://schemas.microsoft.com/office/drawing/2014/main" id="{00D6EFBA-3E73-4048-A258-F9419B53AFC7}"/>
              </a:ext>
            </a:extLst>
          </p:cNvPr>
          <p:cNvSpPr/>
          <p:nvPr/>
        </p:nvSpPr>
        <p:spPr>
          <a:xfrm rot="20247802">
            <a:off x="3248594" y="3638706"/>
            <a:ext cx="858122" cy="1673471"/>
          </a:xfrm>
          <a:prstGeom prst="arc">
            <a:avLst>
              <a:gd name="adj1" fmla="val 16200000"/>
              <a:gd name="adj2" fmla="val 504059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" name="Arco 80">
            <a:extLst>
              <a:ext uri="{FF2B5EF4-FFF2-40B4-BE49-F238E27FC236}">
                <a16:creationId xmlns:a16="http://schemas.microsoft.com/office/drawing/2014/main" id="{191506F7-163D-475E-92A3-B19E8C91B5A7}"/>
              </a:ext>
            </a:extLst>
          </p:cNvPr>
          <p:cNvSpPr/>
          <p:nvPr/>
        </p:nvSpPr>
        <p:spPr>
          <a:xfrm rot="11061683">
            <a:off x="4160580" y="3318438"/>
            <a:ext cx="916963" cy="1906774"/>
          </a:xfrm>
          <a:prstGeom prst="arc">
            <a:avLst>
              <a:gd name="adj1" fmla="val 16200000"/>
              <a:gd name="adj2" fmla="val 409944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2" name="Flecha: cheurón 81">
            <a:extLst>
              <a:ext uri="{FF2B5EF4-FFF2-40B4-BE49-F238E27FC236}">
                <a16:creationId xmlns:a16="http://schemas.microsoft.com/office/drawing/2014/main" id="{FD2790C3-07D7-4A42-BF88-1A8060C22201}"/>
              </a:ext>
            </a:extLst>
          </p:cNvPr>
          <p:cNvSpPr/>
          <p:nvPr/>
        </p:nvSpPr>
        <p:spPr>
          <a:xfrm rot="7621641">
            <a:off x="4005093" y="5174324"/>
            <a:ext cx="45719" cy="45719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3" name="Flecha: cheurón 82">
            <a:extLst>
              <a:ext uri="{FF2B5EF4-FFF2-40B4-BE49-F238E27FC236}">
                <a16:creationId xmlns:a16="http://schemas.microsoft.com/office/drawing/2014/main" id="{BF2C8770-E3DF-4D11-B4DA-A03F0CAAB19E}"/>
              </a:ext>
            </a:extLst>
          </p:cNvPr>
          <p:cNvSpPr/>
          <p:nvPr/>
        </p:nvSpPr>
        <p:spPr>
          <a:xfrm rot="3137920">
            <a:off x="4437191" y="5174274"/>
            <a:ext cx="45719" cy="45719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4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1224403-9DE0-484C-BBEE-18050AD3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246" y="2679753"/>
            <a:ext cx="1642626" cy="1095084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12D77E-1F56-4500-80DE-1EB6B6C6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81F3CCF-8928-45F3-A633-B04414FE3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45D0F7-79AB-44BF-9225-7ACB4880B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6FCF0-5EDE-4F0A-B13D-2ECD63B9B540}"/>
              </a:ext>
            </a:extLst>
          </p:cNvPr>
          <p:cNvSpPr txBox="1"/>
          <p:nvPr/>
        </p:nvSpPr>
        <p:spPr>
          <a:xfrm>
            <a:off x="-324544" y="33265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METODOLOGÍA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DD5AF30-8F7E-4B90-8F03-B952CEFDE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426785"/>
              </p:ext>
            </p:extLst>
          </p:nvPr>
        </p:nvGraphicFramePr>
        <p:xfrm>
          <a:off x="1039788" y="888195"/>
          <a:ext cx="66967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CDA76D13-BA01-4BF7-BF50-B0F2DE3B79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2317" y="4576164"/>
            <a:ext cx="769961" cy="11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997FCF-4A0C-40A5-96E7-1DAA8BAB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DA9433-F6F3-4AD5-96A9-3C28F8E57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D7D0B2-4995-499A-8481-F64D3AF788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C221376-CA21-40D5-949B-C01198FC33EA}"/>
              </a:ext>
            </a:extLst>
          </p:cNvPr>
          <p:cNvSpPr/>
          <p:nvPr/>
        </p:nvSpPr>
        <p:spPr>
          <a:xfrm>
            <a:off x="827584" y="563728"/>
            <a:ext cx="2880320" cy="689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2"/>
                </a:solidFill>
              </a:rPr>
              <a:t>Población y Muestra</a:t>
            </a:r>
            <a:endParaRPr lang="es-EC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B09E5A-66D7-4790-A9C2-52C60171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294" y="669297"/>
            <a:ext cx="2585864" cy="138020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B1C8148-99A3-4ECA-B5F8-2C27362BDA06}"/>
              </a:ext>
            </a:extLst>
          </p:cNvPr>
          <p:cNvSpPr/>
          <p:nvPr/>
        </p:nvSpPr>
        <p:spPr>
          <a:xfrm>
            <a:off x="654945" y="2208286"/>
            <a:ext cx="8189914" cy="5091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Todas las IES que ofertan programas de grado y pregrado del sector público y/o privado del DMQ.</a:t>
            </a:r>
          </a:p>
          <a:p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13FE7A-6ECB-420C-9C69-ACE9B0E5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80929"/>
            <a:ext cx="4066334" cy="216024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003AF0B-6A0A-42B0-BEAF-5A58CF500338}"/>
              </a:ext>
            </a:extLst>
          </p:cNvPr>
          <p:cNvSpPr/>
          <p:nvPr/>
        </p:nvSpPr>
        <p:spPr>
          <a:xfrm>
            <a:off x="4749902" y="3576720"/>
            <a:ext cx="3327158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C" sz="1400" dirty="0">
                <a:solidFill>
                  <a:schemeClr val="tx1"/>
                </a:solidFill>
              </a:rPr>
              <a:t>3 Universidades de categoría A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C" sz="1400" dirty="0">
                <a:solidFill>
                  <a:schemeClr val="tx1"/>
                </a:solidFill>
              </a:rPr>
              <a:t>6 universidades de categoría B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C" sz="1400" dirty="0">
                <a:solidFill>
                  <a:schemeClr val="tx1"/>
                </a:solidFill>
              </a:rPr>
              <a:t>3 universidades de categoría C.</a:t>
            </a:r>
          </a:p>
          <a:p>
            <a:endParaRPr lang="es-EC" sz="14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(CEAACES, 2017)</a:t>
            </a:r>
            <a:endParaRPr lang="es-EC" sz="1600" dirty="0">
              <a:solidFill>
                <a:schemeClr val="tx1"/>
              </a:solidFill>
            </a:endParaRPr>
          </a:p>
          <a:p>
            <a:pPr algn="ctr"/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4E6C1C4-0D29-4791-BCF4-6030E8D389B2}"/>
              </a:ext>
            </a:extLst>
          </p:cNvPr>
          <p:cNvSpPr/>
          <p:nvPr/>
        </p:nvSpPr>
        <p:spPr>
          <a:xfrm>
            <a:off x="4956427" y="3216579"/>
            <a:ext cx="1346783" cy="509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2"/>
                </a:solidFill>
              </a:rPr>
              <a:t>CENSO</a:t>
            </a:r>
            <a:endParaRPr lang="es-EC" sz="1100" dirty="0"/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1B1AA051-BDE6-4845-9CC8-5A72C02BD625}"/>
              </a:ext>
            </a:extLst>
          </p:cNvPr>
          <p:cNvSpPr/>
          <p:nvPr/>
        </p:nvSpPr>
        <p:spPr>
          <a:xfrm rot="5400000">
            <a:off x="5436096" y="2943453"/>
            <a:ext cx="144016" cy="251014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8C93F66F-0148-4E45-9C41-0003D12C22CF}"/>
              </a:ext>
            </a:extLst>
          </p:cNvPr>
          <p:cNvSpPr/>
          <p:nvPr/>
        </p:nvSpPr>
        <p:spPr>
          <a:xfrm rot="5400000">
            <a:off x="5417587" y="2799437"/>
            <a:ext cx="144016" cy="251014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7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6FBF7F-CCD0-4EAC-A9D1-3A69DA9B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E2CC2F0-B1D2-4141-AC10-BC2CC9E4C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856166-F26F-4490-B7B2-BF9FBAEF0F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FB124AF-C192-4F7E-B6C9-31EB7997A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174492"/>
              </p:ext>
            </p:extLst>
          </p:nvPr>
        </p:nvGraphicFramePr>
        <p:xfrm>
          <a:off x="251520" y="1052736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5A34FA1-E7EC-4426-B255-E78F0D9833D2}"/>
              </a:ext>
            </a:extLst>
          </p:cNvPr>
          <p:cNvSpPr/>
          <p:nvPr/>
        </p:nvSpPr>
        <p:spPr>
          <a:xfrm>
            <a:off x="683568" y="275696"/>
            <a:ext cx="3704592" cy="777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2"/>
                </a:solidFill>
              </a:rPr>
              <a:t>Instrumento de medición</a:t>
            </a:r>
          </a:p>
          <a:p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59135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61CD17-E654-43CA-9004-A2AB8503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59255BC-1AF6-43EB-97BE-62E81126CC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EAFF34-768C-44E1-B266-5C75A4DCD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5F8719-31F3-4ECF-AAD5-E153C05E678A}"/>
              </a:ext>
            </a:extLst>
          </p:cNvPr>
          <p:cNvSpPr txBox="1"/>
          <p:nvPr/>
        </p:nvSpPr>
        <p:spPr>
          <a:xfrm>
            <a:off x="466395" y="1886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EC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. RESULTADOS</a:t>
            </a:r>
            <a:endParaRPr lang="es-EC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688A85-B179-4C4E-A7A9-D8C10EB8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53" y="1024285"/>
            <a:ext cx="4662507" cy="2687644"/>
          </a:xfrm>
          <a:prstGeom prst="rect">
            <a:avLst/>
          </a:prstGeom>
        </p:spPr>
      </p:pic>
      <p:sp>
        <p:nvSpPr>
          <p:cNvPr id="9" name="Cuadro de texto 250">
            <a:extLst>
              <a:ext uri="{FF2B5EF4-FFF2-40B4-BE49-F238E27FC236}">
                <a16:creationId xmlns:a16="http://schemas.microsoft.com/office/drawing/2014/main" id="{880B485D-7D8D-4C39-BD7E-E8327CB4D51B}"/>
              </a:ext>
            </a:extLst>
          </p:cNvPr>
          <p:cNvSpPr txBox="1"/>
          <p:nvPr/>
        </p:nvSpPr>
        <p:spPr>
          <a:xfrm>
            <a:off x="742552" y="3898458"/>
            <a:ext cx="4076072" cy="677108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252095" algn="just"/>
            <a:r>
              <a:rPr lang="es-EC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Universidades del DMQ que conocen la existencia de un reglamento o procedimiento de </a:t>
            </a:r>
            <a:r>
              <a:rPr lang="es-EC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propiedad</a:t>
            </a:r>
            <a:r>
              <a:rPr lang="es-EC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intelectual</a:t>
            </a:r>
            <a:endParaRPr lang="es-EC" sz="12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2380AA-27C3-4032-ABBE-18BACDA80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345" y="1610984"/>
            <a:ext cx="3704591" cy="261216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6FBD759-5EE9-487A-8457-CB4E967C393E}"/>
              </a:ext>
            </a:extLst>
          </p:cNvPr>
          <p:cNvSpPr/>
          <p:nvPr/>
        </p:nvSpPr>
        <p:spPr>
          <a:xfrm>
            <a:off x="5129345" y="895220"/>
            <a:ext cx="3704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/>
            <a:r>
              <a:rPr lang="es-EC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Universidades del DMQ que conocen la existencia de una OTT.</a:t>
            </a:r>
            <a:endParaRPr lang="es-EC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1C034CA-02C9-48FF-B207-4E194E3955BA}"/>
              </a:ext>
            </a:extLst>
          </p:cNvPr>
          <p:cNvSpPr/>
          <p:nvPr/>
        </p:nvSpPr>
        <p:spPr>
          <a:xfrm>
            <a:off x="1610680" y="4985406"/>
            <a:ext cx="6345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 74,9% de las IES no tienen establecidos reglamentos vigentes.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s-EC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7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F58AB-5BE8-43CB-B7BE-36973D63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1371BF4-334F-4044-8C1F-162855D77F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E44848-7594-408B-84C2-96DE0665AA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B7845B8-41DA-4E6D-844A-411F4A281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359853"/>
              </p:ext>
            </p:extLst>
          </p:nvPr>
        </p:nvGraphicFramePr>
        <p:xfrm>
          <a:off x="-363016" y="628116"/>
          <a:ext cx="6151483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Document" r:id="rId3" imgW="5745997" imgH="1614446" progId="Word.Document.12">
                  <p:embed/>
                </p:oleObj>
              </mc:Choice>
              <mc:Fallback>
                <p:oleObj name="Document" r:id="rId3" imgW="5745997" imgH="16144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63016" y="628116"/>
                        <a:ext cx="6151483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F73BE8E-9A79-41C1-9A6C-28E620D7A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096" y="2992605"/>
            <a:ext cx="2692224" cy="1998135"/>
          </a:xfrm>
          <a:prstGeom prst="rect">
            <a:avLst/>
          </a:prstGeom>
        </p:spPr>
      </p:pic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4C61DA11-7CBB-4679-9AD0-2132788B76B7}"/>
              </a:ext>
            </a:extLst>
          </p:cNvPr>
          <p:cNvSpPr/>
          <p:nvPr/>
        </p:nvSpPr>
        <p:spPr>
          <a:xfrm>
            <a:off x="5004048" y="1124744"/>
            <a:ext cx="144016" cy="50405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9846D8CA-F8F1-48C3-80F0-A5BBD5AAF93D}"/>
              </a:ext>
            </a:extLst>
          </p:cNvPr>
          <p:cNvSpPr/>
          <p:nvPr/>
        </p:nvSpPr>
        <p:spPr>
          <a:xfrm>
            <a:off x="5156448" y="1124744"/>
            <a:ext cx="144016" cy="50405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45E6C1D-C094-4125-BE95-D235AD69B9C1}"/>
              </a:ext>
            </a:extLst>
          </p:cNvPr>
          <p:cNvSpPr/>
          <p:nvPr/>
        </p:nvSpPr>
        <p:spPr>
          <a:xfrm>
            <a:off x="5497282" y="1051448"/>
            <a:ext cx="2827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/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Proyecto para la creación de 3 incubadoras de empresas en Quito, Santo domingo y en Latacunga (Lourdes de la Cruz)</a:t>
            </a:r>
            <a:endParaRPr lang="es-EC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0ECE423-ECAE-4952-9936-F5B6F0134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6873" y="2581774"/>
            <a:ext cx="6043183" cy="1767187"/>
          </a:xfrm>
          <a:prstGeom prst="rect">
            <a:avLst/>
          </a:prstGeom>
        </p:spPr>
      </p:pic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CF85757-FA21-4598-8C29-6EB1DE85E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55754"/>
              </p:ext>
            </p:extLst>
          </p:nvPr>
        </p:nvGraphicFramePr>
        <p:xfrm>
          <a:off x="-80440" y="4382848"/>
          <a:ext cx="574675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Document" r:id="rId7" imgW="5745997" imgH="1411337" progId="Word.Document.12">
                  <p:embed/>
                </p:oleObj>
              </mc:Choice>
              <mc:Fallback>
                <p:oleObj name="Document" r:id="rId7" imgW="5745997" imgH="14113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80440" y="4382848"/>
                        <a:ext cx="5746750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id="{1B5ED90D-563C-4326-A527-315A9EA30F3B}"/>
              </a:ext>
            </a:extLst>
          </p:cNvPr>
          <p:cNvSpPr/>
          <p:nvPr/>
        </p:nvSpPr>
        <p:spPr>
          <a:xfrm>
            <a:off x="4491608" y="4817437"/>
            <a:ext cx="5124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D2FC762-DD4E-4534-84AA-01AE6453916A}"/>
              </a:ext>
            </a:extLst>
          </p:cNvPr>
          <p:cNvSpPr/>
          <p:nvPr/>
        </p:nvSpPr>
        <p:spPr>
          <a:xfrm>
            <a:off x="4201617" y="3051669"/>
            <a:ext cx="5124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ABB0D2-3187-48D7-941E-81B988A96CE9}"/>
              </a:ext>
            </a:extLst>
          </p:cNvPr>
          <p:cNvSpPr/>
          <p:nvPr/>
        </p:nvSpPr>
        <p:spPr>
          <a:xfrm>
            <a:off x="4213179" y="1076675"/>
            <a:ext cx="5124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543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F8BF003F-30BE-4813-9B14-C4C28B54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6" y="2830753"/>
            <a:ext cx="1961844" cy="1207288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286791-4EB0-43C4-95E5-712FD4F5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946B6A7-94A5-494B-8EF3-81429D732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ABC87-56AC-4CB2-B378-A09ED7A47B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251BED7-8CD9-458D-8EBB-37475B9CC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78497"/>
              </p:ext>
            </p:extLst>
          </p:nvPr>
        </p:nvGraphicFramePr>
        <p:xfrm>
          <a:off x="610951" y="712578"/>
          <a:ext cx="4354907" cy="1623795"/>
        </p:xfrm>
        <a:graphic>
          <a:graphicData uri="http://schemas.openxmlformats.org/drawingml/2006/table">
            <a:tbl>
              <a:tblPr/>
              <a:tblGrid>
                <a:gridCol w="153589">
                  <a:extLst>
                    <a:ext uri="{9D8B030D-6E8A-4147-A177-3AD203B41FA5}">
                      <a16:colId xmlns:a16="http://schemas.microsoft.com/office/drawing/2014/main" val="3229738450"/>
                    </a:ext>
                  </a:extLst>
                </a:gridCol>
                <a:gridCol w="1368685">
                  <a:extLst>
                    <a:ext uri="{9D8B030D-6E8A-4147-A177-3AD203B41FA5}">
                      <a16:colId xmlns:a16="http://schemas.microsoft.com/office/drawing/2014/main" val="1576384447"/>
                    </a:ext>
                  </a:extLst>
                </a:gridCol>
                <a:gridCol w="38883">
                  <a:extLst>
                    <a:ext uri="{9D8B030D-6E8A-4147-A177-3AD203B41FA5}">
                      <a16:colId xmlns:a16="http://schemas.microsoft.com/office/drawing/2014/main" val="3899652402"/>
                    </a:ext>
                  </a:extLst>
                </a:gridCol>
                <a:gridCol w="1368685">
                  <a:extLst>
                    <a:ext uri="{9D8B030D-6E8A-4147-A177-3AD203B41FA5}">
                      <a16:colId xmlns:a16="http://schemas.microsoft.com/office/drawing/2014/main" val="1112440690"/>
                    </a:ext>
                  </a:extLst>
                </a:gridCol>
                <a:gridCol w="1335634">
                  <a:extLst>
                    <a:ext uri="{9D8B030D-6E8A-4147-A177-3AD203B41FA5}">
                      <a16:colId xmlns:a16="http://schemas.microsoft.com/office/drawing/2014/main" val="1220266256"/>
                    </a:ext>
                  </a:extLst>
                </a:gridCol>
                <a:gridCol w="89431">
                  <a:extLst>
                    <a:ext uri="{9D8B030D-6E8A-4147-A177-3AD203B41FA5}">
                      <a16:colId xmlns:a16="http://schemas.microsoft.com/office/drawing/2014/main" val="3342680043"/>
                    </a:ext>
                  </a:extLst>
                </a:gridCol>
              </a:tblGrid>
              <a:tr h="434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Rangos en USD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de universidades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72864"/>
                  </a:ext>
                </a:extLst>
              </a:tr>
              <a:tr h="395385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mil -1 millón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447431"/>
                  </a:ext>
                </a:extLst>
              </a:tr>
              <a:tr h="2897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 millones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88695"/>
                  </a:ext>
                </a:extLst>
              </a:tr>
              <a:tr h="2897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2-3 millones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87521"/>
                  </a:ext>
                </a:extLst>
              </a:tr>
              <a:tr h="1976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73163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08AE1BD3-9A1F-460D-AC30-42503A33AD9F}"/>
              </a:ext>
            </a:extLst>
          </p:cNvPr>
          <p:cNvSpPr/>
          <p:nvPr/>
        </p:nvSpPr>
        <p:spPr>
          <a:xfrm>
            <a:off x="64356" y="299047"/>
            <a:ext cx="4507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 algn="just"/>
            <a:r>
              <a:rPr lang="es-EC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Gasto destinado a actividades de innovación</a:t>
            </a:r>
            <a:endParaRPr lang="es-EC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4B51E4-4526-4DE0-9926-63D08EAB265E}"/>
              </a:ext>
            </a:extLst>
          </p:cNvPr>
          <p:cNvSpPr/>
          <p:nvPr/>
        </p:nvSpPr>
        <p:spPr>
          <a:xfrm>
            <a:off x="5524659" y="672599"/>
            <a:ext cx="3280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/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(2017)</a:t>
            </a:r>
          </a:p>
          <a:p>
            <a:pPr indent="252095" algn="just"/>
            <a:endParaRPr lang="es-E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/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Gasto altamente direccionado a las gestiones administrativas del 57% cuando el gasto debe ser el 35%. </a:t>
            </a: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id="{8C99FC4E-FD44-43A5-B699-8E6A1CDEA6F0}"/>
              </a:ext>
            </a:extLst>
          </p:cNvPr>
          <p:cNvSpPr/>
          <p:nvPr/>
        </p:nvSpPr>
        <p:spPr>
          <a:xfrm>
            <a:off x="5054042" y="1090759"/>
            <a:ext cx="152696" cy="504056"/>
          </a:xfrm>
          <a:prstGeom prst="chevron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47408837-5B9D-49E8-B0B8-75558B7135FF}"/>
              </a:ext>
            </a:extLst>
          </p:cNvPr>
          <p:cNvSpPr/>
          <p:nvPr/>
        </p:nvSpPr>
        <p:spPr>
          <a:xfrm>
            <a:off x="5283400" y="1090759"/>
            <a:ext cx="152696" cy="504056"/>
          </a:xfrm>
          <a:prstGeom prst="chevron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3BC64E2-AE4B-45E6-A86D-DDB3F1A41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8721"/>
              </p:ext>
            </p:extLst>
          </p:nvPr>
        </p:nvGraphicFramePr>
        <p:xfrm>
          <a:off x="2386012" y="2401615"/>
          <a:ext cx="6339123" cy="225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Document" r:id="rId4" imgW="5756614" imgH="2286033" progId="Word.Document.12">
                  <p:embed/>
                </p:oleObj>
              </mc:Choice>
              <mc:Fallback>
                <p:oleObj name="Document" r:id="rId4" imgW="5756614" imgH="22860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6012" y="2401615"/>
                        <a:ext cx="6339123" cy="2256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id="{097AB837-96C0-4F7A-977B-C1BF24FD3443}"/>
              </a:ext>
            </a:extLst>
          </p:cNvPr>
          <p:cNvSpPr/>
          <p:nvPr/>
        </p:nvSpPr>
        <p:spPr>
          <a:xfrm>
            <a:off x="5684491" y="3933056"/>
            <a:ext cx="39967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22A88B2-2CEA-4A30-8654-36365724B69A}"/>
              </a:ext>
            </a:extLst>
          </p:cNvPr>
          <p:cNvSpPr/>
          <p:nvPr/>
        </p:nvSpPr>
        <p:spPr>
          <a:xfrm>
            <a:off x="790918" y="4592050"/>
            <a:ext cx="7895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s-EC" sz="16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El 33,3% de las IES se </a:t>
            </a:r>
            <a:r>
              <a:rPr lang="es-ES" sz="16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financian con recursos de la asociación Universitaria Nacional (REDU, UNIVERSA, ASIBEL, etc.).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s-ES" sz="16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58, 3% de IES bibliotecas en condiciones óptimas.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s-ES" sz="16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41,7% uso de las bibliotecas virtuales de la universidad, es constante y regular por la comunidad universitaria.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600" dirty="0">
              <a:latin typeface="+mj-lt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C" sz="16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0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CCE97C-6A4B-488E-964B-A5C11CA9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FB87B5B-EE81-4370-B3DC-B9D7C764B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761039-1DAF-4F13-87FD-D2D440CA8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C407C27-4565-4784-B776-955B2424E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2685"/>
              </p:ext>
            </p:extLst>
          </p:nvPr>
        </p:nvGraphicFramePr>
        <p:xfrm>
          <a:off x="2311680" y="641171"/>
          <a:ext cx="4152959" cy="1830830"/>
        </p:xfrm>
        <a:graphic>
          <a:graphicData uri="http://schemas.openxmlformats.org/drawingml/2006/table">
            <a:tbl>
              <a:tblPr/>
              <a:tblGrid>
                <a:gridCol w="696737">
                  <a:extLst>
                    <a:ext uri="{9D8B030D-6E8A-4147-A177-3AD203B41FA5}">
                      <a16:colId xmlns:a16="http://schemas.microsoft.com/office/drawing/2014/main" val="960867582"/>
                    </a:ext>
                  </a:extLst>
                </a:gridCol>
                <a:gridCol w="943602">
                  <a:extLst>
                    <a:ext uri="{9D8B030D-6E8A-4147-A177-3AD203B41FA5}">
                      <a16:colId xmlns:a16="http://schemas.microsoft.com/office/drawing/2014/main" val="1848600985"/>
                    </a:ext>
                  </a:extLst>
                </a:gridCol>
                <a:gridCol w="1455493">
                  <a:extLst>
                    <a:ext uri="{9D8B030D-6E8A-4147-A177-3AD203B41FA5}">
                      <a16:colId xmlns:a16="http://schemas.microsoft.com/office/drawing/2014/main" val="100202040"/>
                    </a:ext>
                  </a:extLst>
                </a:gridCol>
                <a:gridCol w="1057127">
                  <a:extLst>
                    <a:ext uri="{9D8B030D-6E8A-4147-A177-3AD203B41FA5}">
                      <a16:colId xmlns:a16="http://schemas.microsoft.com/office/drawing/2014/main" val="2975434637"/>
                    </a:ext>
                  </a:extLst>
                </a:gridCol>
              </a:tblGrid>
              <a:tr h="7076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de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doctorados ofertados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de Universidades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55392"/>
                  </a:ext>
                </a:extLst>
              </a:tr>
              <a:tr h="280800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356640"/>
                  </a:ext>
                </a:extLst>
              </a:tr>
              <a:tr h="280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93412"/>
                  </a:ext>
                </a:extLst>
              </a:tr>
              <a:tr h="280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1557"/>
                  </a:ext>
                </a:extLst>
              </a:tr>
              <a:tr h="280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37000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E46946A1-8AA5-46A8-8BF2-30F8613EA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57"/>
          <a:stretch/>
        </p:blipFill>
        <p:spPr>
          <a:xfrm>
            <a:off x="5835960" y="2816090"/>
            <a:ext cx="2850259" cy="281491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8EDDC3D-BCB4-403A-892D-714E50E4646D}"/>
              </a:ext>
            </a:extLst>
          </p:cNvPr>
          <p:cNvSpPr/>
          <p:nvPr/>
        </p:nvSpPr>
        <p:spPr>
          <a:xfrm>
            <a:off x="726617" y="2985535"/>
            <a:ext cx="653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" sz="1600" dirty="0">
                <a:sym typeface="Wingdings" panose="05000000000000000000" pitchFamily="2" charset="2"/>
              </a:rPr>
              <a:t>El 78% de docentes doctorados en el exterior.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" sz="1600" dirty="0"/>
              <a:t>Del 100% de docentes que salen al exterior en busca de obtener su doctorado, el 24,6% no regresan.</a:t>
            </a: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" sz="1600" dirty="0"/>
              <a:t> Las IES no logran cumplir con el 70% de PhD ( Albornoz, 2018)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47597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EE9352-6A84-43E8-A4EB-47EE63FA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A29E95F-751F-4710-9FD6-57D68CC56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B9FBC0-7E3C-4B0E-A7F7-38BF9A8E85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B7BD58-DC56-42F1-A48F-C5C5CBBC9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30363"/>
              </p:ext>
            </p:extLst>
          </p:nvPr>
        </p:nvGraphicFramePr>
        <p:xfrm>
          <a:off x="444810" y="620688"/>
          <a:ext cx="8375658" cy="5257598"/>
        </p:xfrm>
        <a:graphic>
          <a:graphicData uri="http://schemas.openxmlformats.org/drawingml/2006/table">
            <a:tbl>
              <a:tblPr/>
              <a:tblGrid>
                <a:gridCol w="2254982">
                  <a:extLst>
                    <a:ext uri="{9D8B030D-6E8A-4147-A177-3AD203B41FA5}">
                      <a16:colId xmlns:a16="http://schemas.microsoft.com/office/drawing/2014/main" val="157729276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3005886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87279244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90089836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7547994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324296346"/>
                    </a:ext>
                  </a:extLst>
                </a:gridCol>
                <a:gridCol w="901592">
                  <a:extLst>
                    <a:ext uri="{9D8B030D-6E8A-4147-A177-3AD203B41FA5}">
                      <a16:colId xmlns:a16="http://schemas.microsoft.com/office/drawing/2014/main" val="1165862035"/>
                    </a:ext>
                  </a:extLst>
                </a:gridCol>
                <a:gridCol w="682584">
                  <a:extLst>
                    <a:ext uri="{9D8B030D-6E8A-4147-A177-3AD203B41FA5}">
                      <a16:colId xmlns:a16="http://schemas.microsoft.com/office/drawing/2014/main" val="1603961252"/>
                    </a:ext>
                  </a:extLst>
                </a:gridCol>
                <a:gridCol w="630814">
                  <a:extLst>
                    <a:ext uri="{9D8B030D-6E8A-4147-A177-3AD203B41FA5}">
                      <a16:colId xmlns:a16="http://schemas.microsoft.com/office/drawing/2014/main" val="407060897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1496986250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5857684"/>
                    </a:ext>
                  </a:extLst>
                </a:gridCol>
              </a:tblGrid>
              <a:tr h="371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Universidades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Docentes según el nivel de formación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4" marR="8004" marT="8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4" marR="8004" marT="8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4" marR="8004" marT="8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4" marR="8004" marT="8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4" marR="8004" marT="8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762472"/>
                  </a:ext>
                </a:extLst>
              </a:tr>
              <a:tr h="564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Especialistas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Tercer Nivel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Docentes que reciben apoyo para obtener título PhD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Número de artículos de impacto mundial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Número de artículos de impacto regional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Número de patentes en trámite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Número de patentes registradas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470508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San Francisco de Quito (USFQ)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1337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499607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Pontificia Universidad Católica del Ecuador (PUCE) 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1341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709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796804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Politécnica Nacional (EPN)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1055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610198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Central del Ecuador (UCE)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561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575628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las Fuerzas Armadas (ESPE)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1351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466795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las Américas (UDLA)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314555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Tecnológica Equinoccial (UTE)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05417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Politécnica Salesiana (UPS)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23778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los Hemisferios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988934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Tecnológica de Israel 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894731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Iberoamericana del Ecuador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492074"/>
                  </a:ext>
                </a:extLst>
              </a:tr>
              <a:tr h="37190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Especialidades Turísticas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04" marR="8004" marT="8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45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7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0C60B-D23F-46D1-A487-9C27DBCE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0E0FAB-D6C9-46B8-877D-D7C5124F70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32DDFC-2D53-4B53-85C6-20CFDB5253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6A98BD0-1E36-4C03-AC71-B58928C2EBFF}"/>
              </a:ext>
            </a:extLst>
          </p:cNvPr>
          <p:cNvSpPr/>
          <p:nvPr/>
        </p:nvSpPr>
        <p:spPr>
          <a:xfrm>
            <a:off x="1391309" y="260648"/>
            <a:ext cx="4613684" cy="435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2"/>
                </a:solidFill>
              </a:rPr>
              <a:t>Correlación entre variables.</a:t>
            </a:r>
            <a:endParaRPr lang="es-EC" sz="1200" dirty="0"/>
          </a:p>
        </p:txBody>
      </p:sp>
      <p:sp>
        <p:nvSpPr>
          <p:cNvPr id="6" name="Flecha: doblada hacia arriba 5">
            <a:extLst>
              <a:ext uri="{FF2B5EF4-FFF2-40B4-BE49-F238E27FC236}">
                <a16:creationId xmlns:a16="http://schemas.microsoft.com/office/drawing/2014/main" id="{EE137B0F-805E-4714-809F-DA52109FDDAD}"/>
              </a:ext>
            </a:extLst>
          </p:cNvPr>
          <p:cNvSpPr/>
          <p:nvPr/>
        </p:nvSpPr>
        <p:spPr>
          <a:xfrm rot="5400000">
            <a:off x="762403" y="150914"/>
            <a:ext cx="303752" cy="52322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93FCA8-90BA-4B3C-9011-B36B8C2512F6}"/>
              </a:ext>
            </a:extLst>
          </p:cNvPr>
          <p:cNvSpPr/>
          <p:nvPr/>
        </p:nvSpPr>
        <p:spPr>
          <a:xfrm>
            <a:off x="936645" y="1218283"/>
            <a:ext cx="37865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Área o entidad dedicada a la transferencia tecnológica vs  número de artículos publicados en revistas de impacto mundial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= </a:t>
            </a:r>
            <a:r>
              <a:rPr lang="es-ES" sz="1400" b="1" dirty="0"/>
              <a:t>0,87 </a:t>
            </a:r>
            <a:endParaRPr lang="es-EC" sz="14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8F019C2-C0EA-41CC-96BA-6C926553529C}"/>
              </a:ext>
            </a:extLst>
          </p:cNvPr>
          <p:cNvSpPr/>
          <p:nvPr/>
        </p:nvSpPr>
        <p:spPr>
          <a:xfrm>
            <a:off x="5835960" y="1242285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FUERTE</a:t>
            </a:r>
            <a:endParaRPr lang="es-E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B16FCCB1-22DB-47CB-8D95-43BA3F0871A3}"/>
              </a:ext>
            </a:extLst>
          </p:cNvPr>
          <p:cNvSpPr/>
          <p:nvPr/>
        </p:nvSpPr>
        <p:spPr>
          <a:xfrm>
            <a:off x="4905629" y="1509904"/>
            <a:ext cx="468052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D9EFCE-4EFE-4EA1-92C4-7B2F007D34D6}"/>
              </a:ext>
            </a:extLst>
          </p:cNvPr>
          <p:cNvSpPr/>
          <p:nvPr/>
        </p:nvSpPr>
        <p:spPr>
          <a:xfrm>
            <a:off x="1001587" y="2656528"/>
            <a:ext cx="35407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Docentes con título PhD en las IES vs número de patentes en trámite.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=</a:t>
            </a:r>
            <a:r>
              <a:rPr lang="es-ES" sz="1400" b="1" dirty="0"/>
              <a:t>0,77.</a:t>
            </a:r>
            <a:r>
              <a:rPr lang="es-ES" sz="1400" dirty="0"/>
              <a:t> </a:t>
            </a:r>
            <a:endParaRPr lang="es-EC" sz="14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127350E-5A41-4DCF-8B9D-03DF00B6EFB6}"/>
              </a:ext>
            </a:extLst>
          </p:cNvPr>
          <p:cNvSpPr/>
          <p:nvPr/>
        </p:nvSpPr>
        <p:spPr>
          <a:xfrm>
            <a:off x="5839633" y="281927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FUERTE</a:t>
            </a:r>
            <a:endParaRPr lang="es-E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64A8469-53FA-4170-9BBF-5A0A26DEF484}"/>
              </a:ext>
            </a:extLst>
          </p:cNvPr>
          <p:cNvSpPr/>
          <p:nvPr/>
        </p:nvSpPr>
        <p:spPr>
          <a:xfrm>
            <a:off x="4932040" y="2961979"/>
            <a:ext cx="468052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: doblada hacia arriba 18">
            <a:extLst>
              <a:ext uri="{FF2B5EF4-FFF2-40B4-BE49-F238E27FC236}">
                <a16:creationId xmlns:a16="http://schemas.microsoft.com/office/drawing/2014/main" id="{BBDDEC4A-6DD2-4E2E-9DED-ABB2327582C2}"/>
              </a:ext>
            </a:extLst>
          </p:cNvPr>
          <p:cNvSpPr/>
          <p:nvPr/>
        </p:nvSpPr>
        <p:spPr>
          <a:xfrm rot="5400000">
            <a:off x="3989643" y="2882919"/>
            <a:ext cx="435504" cy="2295128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D6CD0B4-F57C-4B2A-9FEC-C32962A3C61D}"/>
              </a:ext>
            </a:extLst>
          </p:cNvPr>
          <p:cNvSpPr/>
          <p:nvPr/>
        </p:nvSpPr>
        <p:spPr>
          <a:xfrm>
            <a:off x="5580112" y="3765513"/>
            <a:ext cx="2980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 80% de las IES que tienen más docentes con título de PhD se ha logrado más solicitudes de patentes</a:t>
            </a:r>
            <a:endParaRPr lang="es-EC" sz="14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FBEE742-82B1-4D56-9C29-EBF5CCD8D48D}"/>
              </a:ext>
            </a:extLst>
          </p:cNvPr>
          <p:cNvSpPr/>
          <p:nvPr/>
        </p:nvSpPr>
        <p:spPr>
          <a:xfrm>
            <a:off x="1182503" y="4708263"/>
            <a:ext cx="3540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Recursos financieros que las IES destinan a las actividades de I+D+i vs resultados generados de dichas actividades. 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=</a:t>
            </a:r>
            <a:r>
              <a:rPr lang="es-ES" sz="1400" b="1" dirty="0"/>
              <a:t>0,718</a:t>
            </a:r>
          </a:p>
          <a:p>
            <a:pPr algn="just"/>
            <a:r>
              <a:rPr lang="es-ES" sz="1400" b="1" dirty="0"/>
              <a:t>.</a:t>
            </a:r>
            <a:r>
              <a:rPr lang="es-ES" sz="1400" dirty="0"/>
              <a:t> </a:t>
            </a:r>
            <a:endParaRPr lang="es-EC" sz="14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1F7A781-668F-4A90-A3E9-1B92F1485542}"/>
              </a:ext>
            </a:extLst>
          </p:cNvPr>
          <p:cNvSpPr/>
          <p:nvPr/>
        </p:nvSpPr>
        <p:spPr>
          <a:xfrm>
            <a:off x="5986219" y="5104452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FUERTE</a:t>
            </a:r>
            <a:endParaRPr lang="es-E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26404F08-2D03-4DCF-AA50-19C3B957A3B8}"/>
              </a:ext>
            </a:extLst>
          </p:cNvPr>
          <p:cNvSpPr/>
          <p:nvPr/>
        </p:nvSpPr>
        <p:spPr>
          <a:xfrm>
            <a:off x="5078626" y="5247157"/>
            <a:ext cx="468052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804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GDI.3.1.004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A6FB136-68F5-44A0-9D19-9876F41AB8E5}"/>
              </a:ext>
            </a:extLst>
          </p:cNvPr>
          <p:cNvSpPr txBox="1">
            <a:spLocks/>
          </p:cNvSpPr>
          <p:nvPr/>
        </p:nvSpPr>
        <p:spPr>
          <a:xfrm>
            <a:off x="480534" y="620688"/>
            <a:ext cx="8229600" cy="98072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3600" i="0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AGENDA: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C220A448-0B45-450B-B145-F3D9F803BAFD}"/>
              </a:ext>
            </a:extLst>
          </p:cNvPr>
          <p:cNvSpPr txBox="1">
            <a:spLocks/>
          </p:cNvSpPr>
          <p:nvPr/>
        </p:nvSpPr>
        <p:spPr>
          <a:xfrm>
            <a:off x="755576" y="1601416"/>
            <a:ext cx="6347048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C" kern="0" dirty="0">
                <a:solidFill>
                  <a:schemeClr val="tx2"/>
                </a:solidFill>
              </a:rPr>
              <a:t>Introducción</a:t>
            </a:r>
          </a:p>
          <a:p>
            <a:pPr marL="457200" indent="-457200">
              <a:buFont typeface="+mj-lt"/>
              <a:buAutoNum type="arabicPeriod"/>
            </a:pPr>
            <a:r>
              <a:rPr lang="es-EC" kern="0" dirty="0">
                <a:solidFill>
                  <a:schemeClr val="tx2"/>
                </a:solidFill>
              </a:rPr>
              <a:t>Problema </a:t>
            </a:r>
          </a:p>
          <a:p>
            <a:pPr marL="457200" indent="-457200">
              <a:buFont typeface="+mj-lt"/>
              <a:buAutoNum type="arabicPeriod"/>
            </a:pPr>
            <a:r>
              <a:rPr lang="es-EC" kern="0" dirty="0">
                <a:solidFill>
                  <a:schemeClr val="tx2"/>
                </a:solidFill>
              </a:rPr>
              <a:t>Objetivos</a:t>
            </a:r>
          </a:p>
          <a:p>
            <a:pPr marL="457200" indent="-457200">
              <a:buFont typeface="+mj-lt"/>
              <a:buAutoNum type="arabicPeriod"/>
            </a:pPr>
            <a:r>
              <a:rPr lang="es-EC" kern="0" dirty="0">
                <a:solidFill>
                  <a:schemeClr val="tx2"/>
                </a:solidFill>
              </a:rPr>
              <a:t>Hipótesis</a:t>
            </a:r>
          </a:p>
          <a:p>
            <a:pPr marL="457200" indent="-457200">
              <a:buFont typeface="+mj-lt"/>
              <a:buAutoNum type="arabicPeriod"/>
            </a:pPr>
            <a:r>
              <a:rPr lang="es-EC" kern="0" dirty="0">
                <a:solidFill>
                  <a:schemeClr val="tx2"/>
                </a:solidFill>
              </a:rPr>
              <a:t>Marco teórico</a:t>
            </a:r>
          </a:p>
          <a:p>
            <a:pPr marL="457200" indent="-457200">
              <a:buFont typeface="+mj-lt"/>
              <a:buAutoNum type="arabicPeriod"/>
            </a:pPr>
            <a:r>
              <a:rPr lang="es-EC" kern="0" dirty="0">
                <a:solidFill>
                  <a:schemeClr val="tx2"/>
                </a:solidFill>
              </a:rPr>
              <a:t>Metodología</a:t>
            </a:r>
          </a:p>
          <a:p>
            <a:pPr marL="457200" indent="-457200">
              <a:buFont typeface="+mj-lt"/>
              <a:buAutoNum type="arabicPeriod"/>
            </a:pPr>
            <a:r>
              <a:rPr lang="es-EC" kern="0" dirty="0">
                <a:solidFill>
                  <a:schemeClr val="tx2"/>
                </a:solidFill>
              </a:rPr>
              <a:t>Resultados</a:t>
            </a:r>
          </a:p>
          <a:p>
            <a:pPr marL="457200" indent="-457200">
              <a:buFont typeface="+mj-lt"/>
              <a:buAutoNum type="arabicPeriod"/>
            </a:pPr>
            <a:r>
              <a:rPr lang="es-EC" kern="0" dirty="0">
                <a:solidFill>
                  <a:schemeClr val="tx2"/>
                </a:solidFill>
              </a:rPr>
              <a:t>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EC" kern="0" dirty="0">
                <a:solidFill>
                  <a:schemeClr val="tx2"/>
                </a:solidFill>
              </a:rPr>
              <a:t>Recomendaciones</a:t>
            </a:r>
          </a:p>
          <a:p>
            <a:pPr marL="457200" indent="-457200">
              <a:buFont typeface="+mj-lt"/>
              <a:buAutoNum type="arabicPeriod"/>
            </a:pPr>
            <a:endParaRPr lang="es-EC" kern="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C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225A87-B45A-4137-A49F-64E99FEB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46B81B0-2468-498F-838B-06D50A584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E55A6E-C99D-4F7C-9F4D-27283AB147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EC19989-EAA6-4170-9959-61CC1CD9093F}"/>
              </a:ext>
            </a:extLst>
          </p:cNvPr>
          <p:cNvSpPr/>
          <p:nvPr/>
        </p:nvSpPr>
        <p:spPr>
          <a:xfrm>
            <a:off x="1331640" y="332656"/>
            <a:ext cx="4613684" cy="435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Contrastación de Hipótesis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echa: doblada hacia arriba 5">
            <a:extLst>
              <a:ext uri="{FF2B5EF4-FFF2-40B4-BE49-F238E27FC236}">
                <a16:creationId xmlns:a16="http://schemas.microsoft.com/office/drawing/2014/main" id="{7F8DE4B4-1628-40E5-90F2-E1FA5627460C}"/>
              </a:ext>
            </a:extLst>
          </p:cNvPr>
          <p:cNvSpPr/>
          <p:nvPr/>
        </p:nvSpPr>
        <p:spPr>
          <a:xfrm rot="5400000">
            <a:off x="774742" y="222922"/>
            <a:ext cx="303752" cy="52322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3F60482-A357-4E53-9431-54D5B7135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03746"/>
            <a:ext cx="659557" cy="6480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D49ADD0-BC78-4272-8286-9D1A008B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4904"/>
            <a:ext cx="659557" cy="6480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F7AC2AB-C043-464D-905F-B5BAB408A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581128"/>
            <a:ext cx="648072" cy="648072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1D77F66-6231-4D70-8B0C-CDB1F3FDA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998723"/>
              </p:ext>
            </p:extLst>
          </p:nvPr>
        </p:nvGraphicFramePr>
        <p:xfrm>
          <a:off x="549896" y="890248"/>
          <a:ext cx="8270576" cy="505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 descr="Resultado de imagen para x imagenes">
            <a:extLst>
              <a:ext uri="{FF2B5EF4-FFF2-40B4-BE49-F238E27FC236}">
                <a16:creationId xmlns:a16="http://schemas.microsoft.com/office/drawing/2014/main" id="{DDE83890-5051-40C3-BC54-ED61E9096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2775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95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F17098-22D4-4F49-AE1D-D98F2056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C7D40C3-9611-4497-9478-BD3D5CD01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DA31F4-26E0-4B97-8596-F6B58CBF8A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FE6A27-1D60-4813-B6EA-575B74FC1810}"/>
              </a:ext>
            </a:extLst>
          </p:cNvPr>
          <p:cNvSpPr txBox="1"/>
          <p:nvPr/>
        </p:nvSpPr>
        <p:spPr>
          <a:xfrm>
            <a:off x="-378872" y="1886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s-EC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CONCLUSIONES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060D9AE-4879-4B02-B030-422BB6CBB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133650"/>
              </p:ext>
            </p:extLst>
          </p:nvPr>
        </p:nvGraphicFramePr>
        <p:xfrm>
          <a:off x="547802" y="1440892"/>
          <a:ext cx="8344678" cy="407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055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31F4FE-16E6-4789-8A6E-E161EF4D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7CE0D0A-0E18-4453-92A2-3AE636878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3192C5-FC71-4DC7-AB01-C03AA177EE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78D1AA-020B-438F-86F9-A98F3FC4B982}"/>
              </a:ext>
            </a:extLst>
          </p:cNvPr>
          <p:cNvSpPr txBox="1"/>
          <p:nvPr/>
        </p:nvSpPr>
        <p:spPr>
          <a:xfrm>
            <a:off x="0" y="1886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9.- RECOMENDACIONES</a:t>
            </a:r>
            <a:endParaRPr lang="es-EC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604D346-562A-4086-9F16-B93F342F2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847562"/>
              </p:ext>
            </p:extLst>
          </p:nvPr>
        </p:nvGraphicFramePr>
        <p:xfrm>
          <a:off x="547802" y="1440892"/>
          <a:ext cx="8344678" cy="407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20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gracias militar">
            <a:extLst>
              <a:ext uri="{FF2B5EF4-FFF2-40B4-BE49-F238E27FC236}">
                <a16:creationId xmlns:a16="http://schemas.microsoft.com/office/drawing/2014/main" id="{CDCA11D1-AEA7-4DF5-94CA-AAB1FE94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91" y="760058"/>
            <a:ext cx="6732240" cy="4415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6E06AB-0724-41F6-A8D4-9B7BFEC972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7D1110-98B3-4F57-8C84-193EFCAB1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4DB9B62-9CA9-44FB-9705-2D17E0A0E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245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9FFD0-EE5E-4D29-876D-16E96CD4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7F5AE71-04C1-481F-95C8-B09FB365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282162-BCDD-459A-93C3-E55DBCC3EE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14F058-6798-49BF-A2AA-EA019C9C7D76}"/>
              </a:ext>
            </a:extLst>
          </p:cNvPr>
          <p:cNvSpPr txBox="1"/>
          <p:nvPr/>
        </p:nvSpPr>
        <p:spPr>
          <a:xfrm>
            <a:off x="683568" y="2060848"/>
            <a:ext cx="8003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/>
              <a:t>‘‘ La educación es un proceso continuo para la superación integral del ser humano’’</a:t>
            </a:r>
          </a:p>
          <a:p>
            <a:pPr algn="r"/>
            <a:endParaRPr lang="es-ES" sz="2800" dirty="0"/>
          </a:p>
          <a:p>
            <a:pPr algn="r"/>
            <a:endParaRPr lang="es-ES" dirty="0"/>
          </a:p>
          <a:p>
            <a:pPr algn="r"/>
            <a:r>
              <a:rPr lang="es-ES" i="1" dirty="0"/>
              <a:t>Dr. William Soto Santiago</a:t>
            </a:r>
          </a:p>
          <a:p>
            <a:pPr algn="r"/>
            <a:r>
              <a:rPr lang="es-ES" i="1" dirty="0"/>
              <a:t> Educación por la paz</a:t>
            </a:r>
            <a:r>
              <a:rPr lang="es-EC" i="1" dirty="0"/>
              <a:t>, 2014.</a:t>
            </a:r>
            <a:endParaRPr lang="es-ES" sz="2800" i="1" dirty="0"/>
          </a:p>
        </p:txBody>
      </p:sp>
    </p:spTree>
    <p:extLst>
      <p:ext uri="{BB962C8B-B14F-4D97-AF65-F5344CB8AC3E}">
        <p14:creationId xmlns:p14="http://schemas.microsoft.com/office/powerpoint/2010/main" val="6460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22D3D09-5830-4432-B1AC-14CAC7FC0584}"/>
              </a:ext>
            </a:extLst>
          </p:cNvPr>
          <p:cNvSpPr txBox="1"/>
          <p:nvPr/>
        </p:nvSpPr>
        <p:spPr>
          <a:xfrm>
            <a:off x="-801464" y="14217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PROBLEMA</a:t>
            </a:r>
          </a:p>
        </p:txBody>
      </p:sp>
      <p:sp>
        <p:nvSpPr>
          <p:cNvPr id="7" name="Rectángulo 193">
            <a:extLst>
              <a:ext uri="{FF2B5EF4-FFF2-40B4-BE49-F238E27FC236}">
                <a16:creationId xmlns:a16="http://schemas.microsoft.com/office/drawing/2014/main" id="{EE588763-CBC7-49ED-B5FD-F846AD88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99" y="3003005"/>
            <a:ext cx="6466513" cy="952313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Desasimiento por la gestión de la innovación en las Instituciones de Educación Superior.</a:t>
            </a:r>
            <a:endParaRPr kumimoji="0" lang="es-EC" altLang="es-EC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96579F2C-4CCE-4DC3-A474-1BF0AB4E68E9}"/>
              </a:ext>
            </a:extLst>
          </p:cNvPr>
          <p:cNvSpPr/>
          <p:nvPr/>
        </p:nvSpPr>
        <p:spPr>
          <a:xfrm>
            <a:off x="3463965" y="759772"/>
            <a:ext cx="2090801" cy="403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52095" algn="ctr">
              <a:spcAft>
                <a:spcPts val="0"/>
              </a:spcAft>
            </a:pPr>
            <a:r>
              <a: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Bajo nivel de competitividad</a:t>
            </a:r>
            <a:endParaRPr lang="es-EC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4" name="Picture 2" descr="Resultado de imagen para politica incongruente">
            <a:extLst>
              <a:ext uri="{FF2B5EF4-FFF2-40B4-BE49-F238E27FC236}">
                <a16:creationId xmlns:a16="http://schemas.microsoft.com/office/drawing/2014/main" id="{6BE1C3F4-D510-4F5B-B781-662F705E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120">
            <a:off x="5792256" y="4476830"/>
            <a:ext cx="1996827" cy="11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EE8A02-823E-466D-806D-DB735B52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78" y="127190"/>
            <a:ext cx="1464637" cy="1036231"/>
          </a:xfrm>
          <a:prstGeom prst="rect">
            <a:avLst/>
          </a:prstGeom>
        </p:spPr>
      </p:pic>
      <p:pic>
        <p:nvPicPr>
          <p:cNvPr id="18436" name="Picture 4" descr="Resultado de imagen para politica incongruente">
            <a:extLst>
              <a:ext uri="{FF2B5EF4-FFF2-40B4-BE49-F238E27FC236}">
                <a16:creationId xmlns:a16="http://schemas.microsoft.com/office/drawing/2014/main" id="{B0F14392-CAA2-4CCE-956D-5E4E1CE9A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965">
            <a:off x="2268838" y="4475253"/>
            <a:ext cx="1988840" cy="11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F6C112A-F8FC-4D88-90A9-6603AF3E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5512">
            <a:off x="2285051" y="1713620"/>
            <a:ext cx="1340312" cy="11861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34FC39-31B1-4B1F-99BA-ED5F00D31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1958137"/>
            <a:ext cx="1663746" cy="9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0C9FFE-2C77-4363-B597-6821F1FAF315}"/>
              </a:ext>
            </a:extLst>
          </p:cNvPr>
          <p:cNvSpPr txBox="1"/>
          <p:nvPr/>
        </p:nvSpPr>
        <p:spPr>
          <a:xfrm>
            <a:off x="-923488" y="1886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OBJETIVOS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D1E378A-83DD-4292-8ED6-E1F89B69F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549952"/>
              </p:ext>
            </p:extLst>
          </p:nvPr>
        </p:nvGraphicFramePr>
        <p:xfrm>
          <a:off x="3297313" y="1556792"/>
          <a:ext cx="583264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326F575-8515-4900-B11D-640E813EA46F}"/>
              </a:ext>
            </a:extLst>
          </p:cNvPr>
          <p:cNvSpPr/>
          <p:nvPr/>
        </p:nvSpPr>
        <p:spPr>
          <a:xfrm>
            <a:off x="3347864" y="332656"/>
            <a:ext cx="5472608" cy="1080120"/>
          </a:xfrm>
          <a:prstGeom prst="roundRect">
            <a:avLst/>
          </a:prstGeom>
          <a:solidFill>
            <a:srgbClr val="BA06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Analizar la gestión de la innovación en las Instituciones de Educación Superior del Distrito Metropolitano de Quito.</a:t>
            </a:r>
            <a:endParaRPr lang="es-EC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0468EEE-01FF-4B39-AB6D-86637DEC70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3" y="1664394"/>
            <a:ext cx="399199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HIPOTESIS">
            <a:extLst>
              <a:ext uri="{FF2B5EF4-FFF2-40B4-BE49-F238E27FC236}">
                <a16:creationId xmlns:a16="http://schemas.microsoft.com/office/drawing/2014/main" id="{ADE15A62-6E24-406B-8400-5CF54934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0933">
            <a:off x="116322" y="2244932"/>
            <a:ext cx="3913101" cy="208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raso 6"/>
          <p:cNvSpPr/>
          <p:nvPr/>
        </p:nvSpPr>
        <p:spPr>
          <a:xfrm>
            <a:off x="3188788" y="980305"/>
            <a:ext cx="836740" cy="62513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2"/>
                </a:solidFill>
              </a:rPr>
              <a:t>H1</a:t>
            </a:r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9" name="Retraso 8"/>
          <p:cNvSpPr/>
          <p:nvPr/>
        </p:nvSpPr>
        <p:spPr>
          <a:xfrm>
            <a:off x="3275856" y="2261154"/>
            <a:ext cx="836740" cy="625130"/>
          </a:xfrm>
          <a:prstGeom prst="flowChartDe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2"/>
                </a:solidFill>
              </a:rPr>
              <a:t>H2</a:t>
            </a:r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11" name="Retraso 10"/>
          <p:cNvSpPr/>
          <p:nvPr/>
        </p:nvSpPr>
        <p:spPr>
          <a:xfrm>
            <a:off x="3270635" y="3542003"/>
            <a:ext cx="836740" cy="625130"/>
          </a:xfrm>
          <a:prstGeom prst="flowChartDelay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2"/>
                </a:solidFill>
              </a:rPr>
              <a:t>H3</a:t>
            </a:r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12" name="Retraso 11"/>
          <p:cNvSpPr/>
          <p:nvPr/>
        </p:nvSpPr>
        <p:spPr>
          <a:xfrm>
            <a:off x="3270635" y="4628852"/>
            <a:ext cx="836740" cy="625130"/>
          </a:xfrm>
          <a:prstGeom prst="flowChartDelay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2"/>
                </a:solidFill>
              </a:rPr>
              <a:t>H4</a:t>
            </a:r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1A64EFE-4E99-4FD6-8D8D-FCC20FC52602}"/>
              </a:ext>
            </a:extLst>
          </p:cNvPr>
          <p:cNvSpPr txBox="1"/>
          <p:nvPr/>
        </p:nvSpPr>
        <p:spPr>
          <a:xfrm>
            <a:off x="-779676" y="46737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C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HIPOTESIS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E1E12CB-B927-473C-B365-D1EA42B89C3D}"/>
              </a:ext>
            </a:extLst>
          </p:cNvPr>
          <p:cNvSpPr txBox="1"/>
          <p:nvPr/>
        </p:nvSpPr>
        <p:spPr>
          <a:xfrm>
            <a:off x="4194443" y="1978366"/>
            <a:ext cx="4650583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Los recursos e infraestructura que poseen las universidades del DMQ que son destinadas para innovación e investigación, presentan falencias que no permiten mantener o mejorar las actividades de I+D+i.</a:t>
            </a:r>
            <a:endParaRPr lang="es-ES" sz="1600" dirty="0">
              <a:latin typeface="+mj-lt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ABC945F-59A0-486B-B145-8A438FE8A10D}"/>
              </a:ext>
            </a:extLst>
          </p:cNvPr>
          <p:cNvSpPr txBox="1"/>
          <p:nvPr/>
        </p:nvSpPr>
        <p:spPr>
          <a:xfrm>
            <a:off x="4112596" y="640435"/>
            <a:ext cx="4732431" cy="10772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No existen reglamentos suficientes y entidades que normen el conjunto de actividades de I+D+i, y promuevan servicios que comprenden dichas actividades en las Universidades del DMQ.</a:t>
            </a:r>
            <a:endParaRPr lang="es-ES" sz="1600" dirty="0">
              <a:latin typeface="+mj-lt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F01E0CC-E920-42C0-A9C1-0CC2AB48958A}"/>
              </a:ext>
            </a:extLst>
          </p:cNvPr>
          <p:cNvSpPr txBox="1"/>
          <p:nvPr/>
        </p:nvSpPr>
        <p:spPr>
          <a:xfrm>
            <a:off x="4214189" y="3507659"/>
            <a:ext cx="4630837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Las universidades del DMQ presentan bajo porcentaje de docentes dedicados en investigación.</a:t>
            </a:r>
            <a:endParaRPr lang="es-ES" sz="1600" dirty="0">
              <a:latin typeface="+mj-lt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CE7B205-E6EE-4F0B-A970-D9B4B4AF8636}"/>
              </a:ext>
            </a:extLst>
          </p:cNvPr>
          <p:cNvSpPr txBox="1"/>
          <p:nvPr/>
        </p:nvSpPr>
        <p:spPr>
          <a:xfrm>
            <a:off x="4231414" y="4620657"/>
            <a:ext cx="4624616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 volumen de investigación, producción de resultados,  de las Instituciones de Educación Superior del DMQ es escaso. </a:t>
            </a: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06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8B7869B-490D-4C45-B09C-39ACD97E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620689"/>
            <a:ext cx="2448272" cy="1630926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AF284D-3F61-4644-83EC-90A672988A5C}"/>
              </a:ext>
            </a:extLst>
          </p:cNvPr>
          <p:cNvSpPr txBox="1"/>
          <p:nvPr/>
        </p:nvSpPr>
        <p:spPr>
          <a:xfrm>
            <a:off x="-612576" y="536853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MARCO TEÓRICO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4B7B65E-AE5F-48DF-88DB-029819D8C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863544"/>
              </p:ext>
            </p:extLst>
          </p:nvPr>
        </p:nvGraphicFramePr>
        <p:xfrm>
          <a:off x="385192" y="1060073"/>
          <a:ext cx="8507288" cy="5033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AC8D0171-9464-48FB-BB47-5CE0B9418169}"/>
              </a:ext>
            </a:extLst>
          </p:cNvPr>
          <p:cNvSpPr/>
          <p:nvPr/>
        </p:nvSpPr>
        <p:spPr>
          <a:xfrm rot="19983582">
            <a:off x="1052475" y="1995455"/>
            <a:ext cx="50184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Innovación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622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C99FA5-95A8-4329-975E-A5039EA2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8F20622-FB81-4C2C-B38A-25F9710B4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41F6CE-3CB9-4B1C-B0A5-5957D422D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A0C6EE0-6C11-424A-9E7B-6C04843D2274}"/>
              </a:ext>
            </a:extLst>
          </p:cNvPr>
          <p:cNvSpPr/>
          <p:nvPr/>
        </p:nvSpPr>
        <p:spPr>
          <a:xfrm>
            <a:off x="611560" y="268486"/>
            <a:ext cx="3240360" cy="55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>
              <a:solidFill>
                <a:schemeClr val="tx2"/>
              </a:solidFill>
            </a:endParaRPr>
          </a:p>
          <a:p>
            <a:pPr algn="ctr"/>
            <a:r>
              <a:rPr lang="es-EC" sz="2000" dirty="0">
                <a:solidFill>
                  <a:schemeClr val="tx2"/>
                </a:solidFill>
              </a:rPr>
              <a:t>Innovación como proceso</a:t>
            </a:r>
          </a:p>
          <a:p>
            <a:pPr algn="ctr"/>
            <a:endParaRPr lang="es-EC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1C8C50-C17C-4418-BB37-BC3CBDA98164}"/>
              </a:ext>
            </a:extLst>
          </p:cNvPr>
          <p:cNvSpPr txBox="1"/>
          <p:nvPr/>
        </p:nvSpPr>
        <p:spPr>
          <a:xfrm>
            <a:off x="4355097" y="268486"/>
            <a:ext cx="414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No existe producto y/o servicio sin un proceso (</a:t>
            </a:r>
            <a:r>
              <a:rPr lang="es-ES" sz="1400" dirty="0">
                <a:hlinkClick r:id="rId2"/>
              </a:rPr>
              <a:t>Harrington, 1993</a:t>
            </a:r>
            <a:r>
              <a:rPr lang="es-ES" sz="1400" dirty="0"/>
              <a:t>).</a:t>
            </a:r>
            <a:endParaRPr lang="es-EC" sz="1400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7163D916-30E7-494D-BB27-E3DE0C5D75F3}"/>
              </a:ext>
            </a:extLst>
          </p:cNvPr>
          <p:cNvSpPr/>
          <p:nvPr/>
        </p:nvSpPr>
        <p:spPr>
          <a:xfrm rot="16200000">
            <a:off x="4045834" y="434344"/>
            <a:ext cx="240040" cy="227734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74A500-275A-42B6-A62F-FA0E043511D8}"/>
              </a:ext>
            </a:extLst>
          </p:cNvPr>
          <p:cNvSpPr txBox="1"/>
          <p:nvPr/>
        </p:nvSpPr>
        <p:spPr>
          <a:xfrm>
            <a:off x="590430" y="1121957"/>
            <a:ext cx="822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Actuaciones científicas, tecnológicas, organizativas, financieras y comerciales (OCDE, 2005).</a:t>
            </a:r>
            <a:endParaRPr lang="es-EC" sz="1400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86D970E6-9109-4C45-AC84-5C3AB6025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954452"/>
              </p:ext>
            </p:extLst>
          </p:nvPr>
        </p:nvGraphicFramePr>
        <p:xfrm>
          <a:off x="929171" y="1212845"/>
          <a:ext cx="7567465" cy="134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2F35FBAE-7974-4742-82E6-0857B2DCB1B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0" y="2621202"/>
            <a:ext cx="8220620" cy="33486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 de texto 452">
            <a:extLst>
              <a:ext uri="{FF2B5EF4-FFF2-40B4-BE49-F238E27FC236}">
                <a16:creationId xmlns:a16="http://schemas.microsoft.com/office/drawing/2014/main" id="{6AF49AB2-E390-433B-A100-8413E9C50382}"/>
              </a:ext>
            </a:extLst>
          </p:cNvPr>
          <p:cNvSpPr txBox="1"/>
          <p:nvPr/>
        </p:nvSpPr>
        <p:spPr>
          <a:xfrm>
            <a:off x="590430" y="2266771"/>
            <a:ext cx="5238750" cy="31547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252095" algn="just"/>
            <a:r>
              <a:rPr lang="es-EC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</a:t>
            </a:r>
            <a:r>
              <a:rPr lang="es-EC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Modelo de empuje de la tecnología</a:t>
            </a:r>
          </a:p>
          <a:p>
            <a:pPr indent="252095" algn="just"/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Fuente: </a:t>
            </a:r>
            <a:r>
              <a:rPr lang="es-EC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Rothwell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(1994).</a:t>
            </a:r>
            <a:endParaRPr lang="es-EC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D0612A36-6A38-4F49-AEAC-4E216DAE82E2}"/>
              </a:ext>
            </a:extLst>
          </p:cNvPr>
          <p:cNvSpPr/>
          <p:nvPr/>
        </p:nvSpPr>
        <p:spPr>
          <a:xfrm>
            <a:off x="2280090" y="888191"/>
            <a:ext cx="240040" cy="227734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6274BCD-A5A0-4E1D-9117-7122638271C5}"/>
              </a:ext>
            </a:extLst>
          </p:cNvPr>
          <p:cNvSpPr/>
          <p:nvPr/>
        </p:nvSpPr>
        <p:spPr>
          <a:xfrm>
            <a:off x="234130" y="58341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2095" indent="252095" algn="just">
              <a:spcBef>
                <a:spcPts val="500"/>
              </a:spcBef>
              <a:spcAft>
                <a:spcPts val="0"/>
              </a:spcAft>
            </a:pPr>
            <a:r>
              <a:rPr lang="es-EC" sz="9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3</a:t>
            </a:r>
            <a:r>
              <a:rPr lang="es-EC" sz="9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.El modelo de </a:t>
            </a:r>
            <a:r>
              <a:rPr lang="es-EC" sz="9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Marquis</a:t>
            </a:r>
            <a:r>
              <a:rPr lang="es-EC" sz="9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proceso de innovación tecnológica</a:t>
            </a:r>
            <a:endParaRPr lang="es-EC" sz="900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252095">
              <a:spcAft>
                <a:spcPts val="0"/>
              </a:spcAft>
            </a:pP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</a:rPr>
              <a:t>Fuente: (</a:t>
            </a:r>
            <a:r>
              <a:rPr lang="es-EC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Marquis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</a:rPr>
              <a:t>, 1969)</a:t>
            </a:r>
            <a:endParaRPr lang="es-EC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7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DE2024-84D9-4AB1-8F74-99F87C53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A4AA8E-B0D4-4DFA-8451-23A7DD807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210971-10C3-4623-B766-FD4494D333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011E9D9-619D-4921-B34D-E6E20316B8C9}"/>
              </a:ext>
            </a:extLst>
          </p:cNvPr>
          <p:cNvSpPr/>
          <p:nvPr/>
        </p:nvSpPr>
        <p:spPr>
          <a:xfrm>
            <a:off x="611560" y="268486"/>
            <a:ext cx="5040560" cy="712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>
              <a:solidFill>
                <a:schemeClr val="tx2"/>
              </a:solidFill>
            </a:endParaRPr>
          </a:p>
          <a:p>
            <a:pPr algn="ctr"/>
            <a:r>
              <a:rPr lang="es-EC" sz="2000" dirty="0">
                <a:solidFill>
                  <a:schemeClr val="tx2"/>
                </a:solidFill>
              </a:rPr>
              <a:t>La gestión de la Innovación como proceso</a:t>
            </a:r>
          </a:p>
          <a:p>
            <a:pPr algn="ctr"/>
            <a:endParaRPr lang="es-EC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B9C45A-56F0-4E91-AD41-3A07A303A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58509"/>
            <a:ext cx="2809869" cy="23602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AFEB9AF-5152-4A90-A0B7-18C49A534293}"/>
              </a:ext>
            </a:extLst>
          </p:cNvPr>
          <p:cNvSpPr txBox="1"/>
          <p:nvPr/>
        </p:nvSpPr>
        <p:spPr>
          <a:xfrm>
            <a:off x="1238537" y="1708609"/>
            <a:ext cx="343379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Capacidad de innovación</a:t>
            </a:r>
            <a:endParaRPr lang="es-EC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F9EB0A-E28B-4075-964F-3A9D22730928}"/>
              </a:ext>
            </a:extLst>
          </p:cNvPr>
          <p:cNvSpPr txBox="1"/>
          <p:nvPr/>
        </p:nvSpPr>
        <p:spPr>
          <a:xfrm>
            <a:off x="1202764" y="2169523"/>
            <a:ext cx="34532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Manera en que se organizan las actividades de I+D+i</a:t>
            </a:r>
            <a:endParaRPr lang="es-EC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0D5364-A4DB-40D6-8822-4CCA5E94C127}"/>
              </a:ext>
            </a:extLst>
          </p:cNvPr>
          <p:cNvSpPr txBox="1"/>
          <p:nvPr/>
        </p:nvSpPr>
        <p:spPr>
          <a:xfrm>
            <a:off x="1202763" y="2914065"/>
            <a:ext cx="34532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Competencias organizacionales, productivas y tecnológicas en los procesos de innovación</a:t>
            </a:r>
            <a:endParaRPr lang="es-EC" sz="1600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CF24340-E375-424C-9C31-105630B5A01F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4672331" y="1877886"/>
            <a:ext cx="979789" cy="7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07A709F-1C40-46D4-A3CB-95454D083CAA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4656035" y="2461911"/>
            <a:ext cx="996085" cy="176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F7B7C4D-B1CF-4924-840B-6FF92B4B351D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4656034" y="2638654"/>
            <a:ext cx="996086" cy="69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FE0E82C-BB83-4150-9A6D-F1FD7EED8C75}"/>
              </a:ext>
            </a:extLst>
          </p:cNvPr>
          <p:cNvSpPr txBox="1"/>
          <p:nvPr/>
        </p:nvSpPr>
        <p:spPr>
          <a:xfrm>
            <a:off x="322833" y="1304620"/>
            <a:ext cx="343379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/>
              <a:t>(Hernández &amp; Sánchez, 2003)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E55A33C-BC01-48A2-8C52-B5AE406E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51" y="3790894"/>
            <a:ext cx="3096346" cy="218619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86E6AF80-A7ED-4D9D-B847-28C6F7273CC6}"/>
              </a:ext>
            </a:extLst>
          </p:cNvPr>
          <p:cNvSpPr txBox="1"/>
          <p:nvPr/>
        </p:nvSpPr>
        <p:spPr>
          <a:xfrm rot="1398696">
            <a:off x="4942215" y="4732222"/>
            <a:ext cx="3898689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Experiencia innovativa (Pavitt,2003).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75884854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21079</TotalTime>
  <Words>2078</Words>
  <Application>Microsoft Office PowerPoint</Application>
  <PresentationFormat>Presentación en pantalla (4:3)</PresentationFormat>
  <Paragraphs>443</Paragraphs>
  <Slides>23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Segoe UI Light</vt:lpstr>
      <vt:lpstr>Times New Roman</vt:lpstr>
      <vt:lpstr>Wingdings</vt:lpstr>
      <vt:lpstr>Diseño predeterminado</vt:lpstr>
      <vt:lpstr>CorelDRAW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Edgar</cp:lastModifiedBy>
  <cp:revision>350</cp:revision>
  <dcterms:created xsi:type="dcterms:W3CDTF">2008-08-08T13:28:34Z</dcterms:created>
  <dcterms:modified xsi:type="dcterms:W3CDTF">2019-12-12T17:44:18Z</dcterms:modified>
</cp:coreProperties>
</file>