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83" r:id="rId3"/>
    <p:sldId id="257" r:id="rId4"/>
    <p:sldId id="258" r:id="rId5"/>
    <p:sldId id="263" r:id="rId6"/>
    <p:sldId id="282" r:id="rId7"/>
    <p:sldId id="260" r:id="rId8"/>
    <p:sldId id="281" r:id="rId9"/>
    <p:sldId id="259" r:id="rId10"/>
    <p:sldId id="268" r:id="rId11"/>
    <p:sldId id="265" r:id="rId12"/>
    <p:sldId id="264" r:id="rId13"/>
    <p:sldId id="270" r:id="rId14"/>
    <p:sldId id="289" r:id="rId15"/>
    <p:sldId id="285" r:id="rId16"/>
    <p:sldId id="271" r:id="rId17"/>
    <p:sldId id="290" r:id="rId18"/>
    <p:sldId id="286" r:id="rId19"/>
    <p:sldId id="291" r:id="rId20"/>
    <p:sldId id="292" r:id="rId21"/>
    <p:sldId id="272" r:id="rId22"/>
    <p:sldId id="287" r:id="rId23"/>
    <p:sldId id="273" r:id="rId24"/>
    <p:sldId id="274" r:id="rId25"/>
    <p:sldId id="276" r:id="rId26"/>
    <p:sldId id="278" r:id="rId27"/>
    <p:sldId id="279" r:id="rId28"/>
    <p:sldId id="288" r:id="rId29"/>
    <p:sldId id="280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246D2-E859-4230-B356-F74862263227}" v="817" dt="2020-01-23T05:12:27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5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Escobar" userId="b6ec9d5fc9b67929" providerId="LiveId" clId="{6E5B68D3-4863-45BB-A9C4-DD7EA673E5F5}"/>
    <pc:docChg chg="undo redo custSel modSld">
      <pc:chgData name="Jonathan Escobar" userId="b6ec9d5fc9b67929" providerId="LiveId" clId="{6E5B68D3-4863-45BB-A9C4-DD7EA673E5F5}" dt="2020-01-23T03:48:53.635" v="1469" actId="478"/>
      <pc:docMkLst>
        <pc:docMk/>
      </pc:docMkLst>
      <pc:sldChg chg="addSp modSp">
        <pc:chgData name="Jonathan Escobar" userId="b6ec9d5fc9b67929" providerId="LiveId" clId="{6E5B68D3-4863-45BB-A9C4-DD7EA673E5F5}" dt="2020-01-23T01:26:59.851" v="35" actId="123"/>
        <pc:sldMkLst>
          <pc:docMk/>
          <pc:sldMk cId="4183046163" sldId="256"/>
        </pc:sldMkLst>
        <pc:spChg chg="mod">
          <ac:chgData name="Jonathan Escobar" userId="b6ec9d5fc9b67929" providerId="LiveId" clId="{6E5B68D3-4863-45BB-A9C4-DD7EA673E5F5}" dt="2020-01-23T01:26:59.851" v="35" actId="123"/>
          <ac:spMkLst>
            <pc:docMk/>
            <pc:sldMk cId="4183046163" sldId="256"/>
            <ac:spMk id="2" creationId="{6C4F7312-FA1A-48D4-8E91-E0F57558502A}"/>
          </ac:spMkLst>
        </pc:spChg>
        <pc:picChg chg="add mod">
          <ac:chgData name="Jonathan Escobar" userId="b6ec9d5fc9b67929" providerId="LiveId" clId="{6E5B68D3-4863-45BB-A9C4-DD7EA673E5F5}" dt="2020-01-23T01:26:16.994" v="26" actId="1076"/>
          <ac:picMkLst>
            <pc:docMk/>
            <pc:sldMk cId="4183046163" sldId="256"/>
            <ac:picMk id="4" creationId="{5549D607-772E-44D7-83B0-89AF49BAD3F2}"/>
          </ac:picMkLst>
        </pc:picChg>
        <pc:picChg chg="mod">
          <ac:chgData name="Jonathan Escobar" userId="b6ec9d5fc9b67929" providerId="LiveId" clId="{6E5B68D3-4863-45BB-A9C4-DD7EA673E5F5}" dt="2020-01-23T01:26:29.422" v="29"/>
          <ac:picMkLst>
            <pc:docMk/>
            <pc:sldMk cId="4183046163" sldId="256"/>
            <ac:picMk id="1026" creationId="{02FE0F21-1384-47DB-8988-795ED6DA5564}"/>
          </ac:picMkLst>
        </pc:picChg>
      </pc:sldChg>
      <pc:sldChg chg="modSp modAnim">
        <pc:chgData name="Jonathan Escobar" userId="b6ec9d5fc9b67929" providerId="LiveId" clId="{6E5B68D3-4863-45BB-A9C4-DD7EA673E5F5}" dt="2020-01-23T01:29:03.596" v="54"/>
        <pc:sldMkLst>
          <pc:docMk/>
          <pc:sldMk cId="4003642620" sldId="257"/>
        </pc:sldMkLst>
        <pc:spChg chg="mod">
          <ac:chgData name="Jonathan Escobar" userId="b6ec9d5fc9b67929" providerId="LiveId" clId="{6E5B68D3-4863-45BB-A9C4-DD7EA673E5F5}" dt="2020-01-23T01:28:49.256" v="46" actId="1076"/>
          <ac:spMkLst>
            <pc:docMk/>
            <pc:sldMk cId="4003642620" sldId="257"/>
            <ac:spMk id="2" creationId="{423CD667-59BA-4840-9494-140B4366750F}"/>
          </ac:spMkLst>
        </pc:spChg>
      </pc:sldChg>
      <pc:sldChg chg="modSp modAnim">
        <pc:chgData name="Jonathan Escobar" userId="b6ec9d5fc9b67929" providerId="LiveId" clId="{6E5B68D3-4863-45BB-A9C4-DD7EA673E5F5}" dt="2020-01-23T01:30:11.385" v="64"/>
        <pc:sldMkLst>
          <pc:docMk/>
          <pc:sldMk cId="3266348731" sldId="258"/>
        </pc:sldMkLst>
        <pc:spChg chg="mod">
          <ac:chgData name="Jonathan Escobar" userId="b6ec9d5fc9b67929" providerId="LiveId" clId="{6E5B68D3-4863-45BB-A9C4-DD7EA673E5F5}" dt="2020-01-23T01:29:27.755" v="57" actId="14100"/>
          <ac:spMkLst>
            <pc:docMk/>
            <pc:sldMk cId="3266348731" sldId="258"/>
            <ac:spMk id="8" creationId="{E5F40698-6A15-414B-98D4-052C5B83DC00}"/>
          </ac:spMkLst>
        </pc:spChg>
        <pc:graphicFrameChg chg="mod">
          <ac:chgData name="Jonathan Escobar" userId="b6ec9d5fc9b67929" providerId="LiveId" clId="{6E5B68D3-4863-45BB-A9C4-DD7EA673E5F5}" dt="2020-01-23T01:30:11.385" v="64"/>
          <ac:graphicFrameMkLst>
            <pc:docMk/>
            <pc:sldMk cId="3266348731" sldId="258"/>
            <ac:graphicFrameMk id="4" creationId="{A576F9F5-8D5C-4F21-8949-C2CC28DD498A}"/>
          </ac:graphicFrameMkLst>
        </pc:graphicFrameChg>
      </pc:sldChg>
      <pc:sldChg chg="modSp modAnim">
        <pc:chgData name="Jonathan Escobar" userId="b6ec9d5fc9b67929" providerId="LiveId" clId="{6E5B68D3-4863-45BB-A9C4-DD7EA673E5F5}" dt="2020-01-23T02:34:41.555" v="396"/>
        <pc:sldMkLst>
          <pc:docMk/>
          <pc:sldMk cId="2455123466" sldId="259"/>
        </pc:sldMkLst>
        <pc:spChg chg="mod">
          <ac:chgData name="Jonathan Escobar" userId="b6ec9d5fc9b67929" providerId="LiveId" clId="{6E5B68D3-4863-45BB-A9C4-DD7EA673E5F5}" dt="2020-01-23T02:34:34.352" v="394" actId="14100"/>
          <ac:spMkLst>
            <pc:docMk/>
            <pc:sldMk cId="2455123466" sldId="259"/>
            <ac:spMk id="6" creationId="{7FA46E6D-4954-4408-965C-35B72BF55567}"/>
          </ac:spMkLst>
        </pc:spChg>
      </pc:sldChg>
      <pc:sldChg chg="addSp modSp modAnim">
        <pc:chgData name="Jonathan Escobar" userId="b6ec9d5fc9b67929" providerId="LiveId" clId="{6E5B68D3-4863-45BB-A9C4-DD7EA673E5F5}" dt="2020-01-23T02:28:26.680" v="305"/>
        <pc:sldMkLst>
          <pc:docMk/>
          <pc:sldMk cId="4030970105" sldId="260"/>
        </pc:sldMkLst>
        <pc:spChg chg="add mod">
          <ac:chgData name="Jonathan Escobar" userId="b6ec9d5fc9b67929" providerId="LiveId" clId="{6E5B68D3-4863-45BB-A9C4-DD7EA673E5F5}" dt="2020-01-23T02:27:06.065" v="297" actId="1076"/>
          <ac:spMkLst>
            <pc:docMk/>
            <pc:sldMk cId="4030970105" sldId="260"/>
            <ac:spMk id="3" creationId="{B2E83DD5-9C71-46E4-9A4D-321BF947E33F}"/>
          </ac:spMkLst>
        </pc:spChg>
        <pc:spChg chg="add mod">
          <ac:chgData name="Jonathan Escobar" userId="b6ec9d5fc9b67929" providerId="LiveId" clId="{6E5B68D3-4863-45BB-A9C4-DD7EA673E5F5}" dt="2020-01-23T02:13:07.790" v="252" actId="1076"/>
          <ac:spMkLst>
            <pc:docMk/>
            <pc:sldMk cId="4030970105" sldId="260"/>
            <ac:spMk id="5" creationId="{2013C5C7-0C3F-4DD8-BC17-459D0BD3512E}"/>
          </ac:spMkLst>
        </pc:spChg>
        <pc:spChg chg="add mod">
          <ac:chgData name="Jonathan Escobar" userId="b6ec9d5fc9b67929" providerId="LiveId" clId="{6E5B68D3-4863-45BB-A9C4-DD7EA673E5F5}" dt="2020-01-23T02:12:49.814" v="250" actId="1076"/>
          <ac:spMkLst>
            <pc:docMk/>
            <pc:sldMk cId="4030970105" sldId="260"/>
            <ac:spMk id="9" creationId="{90D60D09-6FE1-4F0F-A6DA-C2EE0E02D9AF}"/>
          </ac:spMkLst>
        </pc:spChg>
        <pc:spChg chg="add mod">
          <ac:chgData name="Jonathan Escobar" userId="b6ec9d5fc9b67929" providerId="LiveId" clId="{6E5B68D3-4863-45BB-A9C4-DD7EA673E5F5}" dt="2020-01-23T02:16:51.193" v="255" actId="1076"/>
          <ac:spMkLst>
            <pc:docMk/>
            <pc:sldMk cId="4030970105" sldId="260"/>
            <ac:spMk id="10" creationId="{F3C0853F-D94F-4EF5-BBD4-40ED7702B65B}"/>
          </ac:spMkLst>
        </pc:spChg>
        <pc:spChg chg="add mod">
          <ac:chgData name="Jonathan Escobar" userId="b6ec9d5fc9b67929" providerId="LiveId" clId="{6E5B68D3-4863-45BB-A9C4-DD7EA673E5F5}" dt="2020-01-23T02:24:33.993" v="294" actId="1076"/>
          <ac:spMkLst>
            <pc:docMk/>
            <pc:sldMk cId="4030970105" sldId="260"/>
            <ac:spMk id="12" creationId="{7DFC8BFC-1B7B-4F12-A6E8-4BF6C5DF1024}"/>
          </ac:spMkLst>
        </pc:spChg>
        <pc:graphicFrameChg chg="mod">
          <ac:chgData name="Jonathan Escobar" userId="b6ec9d5fc9b67929" providerId="LiveId" clId="{6E5B68D3-4863-45BB-A9C4-DD7EA673E5F5}" dt="2020-01-23T02:10:59.349" v="182" actId="1076"/>
          <ac:graphicFrameMkLst>
            <pc:docMk/>
            <pc:sldMk cId="4030970105" sldId="260"/>
            <ac:graphicFrameMk id="4" creationId="{70FC9C45-92E9-423D-AB21-7E70871B31B7}"/>
          </ac:graphicFrameMkLst>
        </pc:graphicFrameChg>
        <pc:picChg chg="mod">
          <ac:chgData name="Jonathan Escobar" userId="b6ec9d5fc9b67929" providerId="LiveId" clId="{6E5B68D3-4863-45BB-A9C4-DD7EA673E5F5}" dt="2020-01-23T02:12:47.903" v="249" actId="1076"/>
          <ac:picMkLst>
            <pc:docMk/>
            <pc:sldMk cId="4030970105" sldId="260"/>
            <ac:picMk id="6" creationId="{6AD497F2-46D3-4D78-BF77-6B43FA48FD2A}"/>
          </ac:picMkLst>
        </pc:picChg>
        <pc:picChg chg="add mod">
          <ac:chgData name="Jonathan Escobar" userId="b6ec9d5fc9b67929" providerId="LiveId" clId="{6E5B68D3-4863-45BB-A9C4-DD7EA673E5F5}" dt="2020-01-23T02:12:45.666" v="248" actId="1076"/>
          <ac:picMkLst>
            <pc:docMk/>
            <pc:sldMk cId="4030970105" sldId="260"/>
            <ac:picMk id="2050" creationId="{0EE76D2F-0404-406B-A2E5-7B412276CBA1}"/>
          </ac:picMkLst>
        </pc:picChg>
      </pc:sldChg>
      <pc:sldChg chg="modSp">
        <pc:chgData name="Jonathan Escobar" userId="b6ec9d5fc9b67929" providerId="LiveId" clId="{6E5B68D3-4863-45BB-A9C4-DD7EA673E5F5}" dt="2020-01-23T01:31:47.200" v="82" actId="207"/>
        <pc:sldMkLst>
          <pc:docMk/>
          <pc:sldMk cId="747659463" sldId="263"/>
        </pc:sldMkLst>
        <pc:spChg chg="mod">
          <ac:chgData name="Jonathan Escobar" userId="b6ec9d5fc9b67929" providerId="LiveId" clId="{6E5B68D3-4863-45BB-A9C4-DD7EA673E5F5}" dt="2020-01-23T01:31:47.200" v="82" actId="207"/>
          <ac:spMkLst>
            <pc:docMk/>
            <pc:sldMk cId="747659463" sldId="263"/>
            <ac:spMk id="3" creationId="{473429E6-62B5-47D7-9245-2331DC0D1ED2}"/>
          </ac:spMkLst>
        </pc:spChg>
        <pc:spChg chg="mod">
          <ac:chgData name="Jonathan Escobar" userId="b6ec9d5fc9b67929" providerId="LiveId" clId="{6E5B68D3-4863-45BB-A9C4-DD7EA673E5F5}" dt="2020-01-23T01:31:16.410" v="79" actId="20577"/>
          <ac:spMkLst>
            <pc:docMk/>
            <pc:sldMk cId="747659463" sldId="263"/>
            <ac:spMk id="8" creationId="{09E1B534-932D-4145-B84F-2004CC0D5BF6}"/>
          </ac:spMkLst>
        </pc:spChg>
        <pc:spChg chg="mod">
          <ac:chgData name="Jonathan Escobar" userId="b6ec9d5fc9b67929" providerId="LiveId" clId="{6E5B68D3-4863-45BB-A9C4-DD7EA673E5F5}" dt="2020-01-23T01:30:43.855" v="68" actId="207"/>
          <ac:spMkLst>
            <pc:docMk/>
            <pc:sldMk cId="747659463" sldId="263"/>
            <ac:spMk id="9" creationId="{E239235E-0B09-48C5-8199-0F8024B36AFE}"/>
          </ac:spMkLst>
        </pc:spChg>
        <pc:spChg chg="mod">
          <ac:chgData name="Jonathan Escobar" userId="b6ec9d5fc9b67929" providerId="LiveId" clId="{6E5B68D3-4863-45BB-A9C4-DD7EA673E5F5}" dt="2020-01-23T01:31:12.458" v="77" actId="20577"/>
          <ac:spMkLst>
            <pc:docMk/>
            <pc:sldMk cId="747659463" sldId="263"/>
            <ac:spMk id="10" creationId="{F4398B9F-5F11-43FA-B5D3-DC62CAA541FB}"/>
          </ac:spMkLst>
        </pc:spChg>
        <pc:spChg chg="mod">
          <ac:chgData name="Jonathan Escobar" userId="b6ec9d5fc9b67929" providerId="LiveId" clId="{6E5B68D3-4863-45BB-A9C4-DD7EA673E5F5}" dt="2020-01-23T01:31:13.645" v="78" actId="20577"/>
          <ac:spMkLst>
            <pc:docMk/>
            <pc:sldMk cId="747659463" sldId="263"/>
            <ac:spMk id="12" creationId="{AB45F498-1CD8-4C36-8815-1B588A7825C0}"/>
          </ac:spMkLst>
        </pc:spChg>
        <pc:spChg chg="mod">
          <ac:chgData name="Jonathan Escobar" userId="b6ec9d5fc9b67929" providerId="LiveId" clId="{6E5B68D3-4863-45BB-A9C4-DD7EA673E5F5}" dt="2020-01-23T01:31:06.475" v="76" actId="1076"/>
          <ac:spMkLst>
            <pc:docMk/>
            <pc:sldMk cId="747659463" sldId="263"/>
            <ac:spMk id="13" creationId="{D2A3FDE3-44AA-4B55-94CC-ECDD72E54056}"/>
          </ac:spMkLst>
        </pc:spChg>
      </pc:sldChg>
      <pc:sldChg chg="addSp delSp modSp">
        <pc:chgData name="Jonathan Escobar" userId="b6ec9d5fc9b67929" providerId="LiveId" clId="{6E5B68D3-4863-45BB-A9C4-DD7EA673E5F5}" dt="2020-01-23T02:55:36.290" v="753" actId="1076"/>
        <pc:sldMkLst>
          <pc:docMk/>
          <pc:sldMk cId="3111624464" sldId="264"/>
        </pc:sldMkLst>
        <pc:spChg chg="mod">
          <ac:chgData name="Jonathan Escobar" userId="b6ec9d5fc9b67929" providerId="LiveId" clId="{6E5B68D3-4863-45BB-A9C4-DD7EA673E5F5}" dt="2020-01-23T02:54:09.318" v="745" actId="20577"/>
          <ac:spMkLst>
            <pc:docMk/>
            <pc:sldMk cId="3111624464" sldId="264"/>
            <ac:spMk id="2" creationId="{64786A64-EBDB-426A-9B18-F857950D4E16}"/>
          </ac:spMkLst>
        </pc:spChg>
        <pc:spChg chg="del">
          <ac:chgData name="Jonathan Escobar" userId="b6ec9d5fc9b67929" providerId="LiveId" clId="{6E5B68D3-4863-45BB-A9C4-DD7EA673E5F5}" dt="2020-01-23T02:55:31.374" v="751" actId="478"/>
          <ac:spMkLst>
            <pc:docMk/>
            <pc:sldMk cId="3111624464" sldId="264"/>
            <ac:spMk id="3" creationId="{016EBA7A-B115-4140-9B1C-3B0BC63D71A5}"/>
          </ac:spMkLst>
        </pc:spChg>
        <pc:picChg chg="add mod">
          <ac:chgData name="Jonathan Escobar" userId="b6ec9d5fc9b67929" providerId="LiveId" clId="{6E5B68D3-4863-45BB-A9C4-DD7EA673E5F5}" dt="2020-01-23T02:55:34.383" v="752" actId="14100"/>
          <ac:picMkLst>
            <pc:docMk/>
            <pc:sldMk cId="3111624464" sldId="264"/>
            <ac:picMk id="5" creationId="{482F3E0F-07D3-473B-8D21-55887DF8B18B}"/>
          </ac:picMkLst>
        </pc:picChg>
        <pc:picChg chg="mod">
          <ac:chgData name="Jonathan Escobar" userId="b6ec9d5fc9b67929" providerId="LiveId" clId="{6E5B68D3-4863-45BB-A9C4-DD7EA673E5F5}" dt="2020-01-23T02:55:36.290" v="753" actId="1076"/>
          <ac:picMkLst>
            <pc:docMk/>
            <pc:sldMk cId="3111624464" sldId="264"/>
            <ac:picMk id="17" creationId="{CCF91048-E7DE-46D3-8BCE-89ABBD11A661}"/>
          </ac:picMkLst>
        </pc:picChg>
      </pc:sldChg>
      <pc:sldChg chg="addSp delSp modSp modAnim">
        <pc:chgData name="Jonathan Escobar" userId="b6ec9d5fc9b67929" providerId="LiveId" clId="{6E5B68D3-4863-45BB-A9C4-DD7EA673E5F5}" dt="2020-01-23T02:54:04.224" v="742" actId="1076"/>
        <pc:sldMkLst>
          <pc:docMk/>
          <pc:sldMk cId="3260753749" sldId="265"/>
        </pc:sldMkLst>
        <pc:spChg chg="mod">
          <ac:chgData name="Jonathan Escobar" userId="b6ec9d5fc9b67929" providerId="LiveId" clId="{6E5B68D3-4863-45BB-A9C4-DD7EA673E5F5}" dt="2020-01-23T02:54:04.224" v="742" actId="1076"/>
          <ac:spMkLst>
            <pc:docMk/>
            <pc:sldMk cId="3260753749" sldId="265"/>
            <ac:spMk id="2" creationId="{E528A1EE-4DB0-42A3-A8A3-D1E77D588912}"/>
          </ac:spMkLst>
        </pc:spChg>
        <pc:spChg chg="del">
          <ac:chgData name="Jonathan Escobar" userId="b6ec9d5fc9b67929" providerId="LiveId" clId="{6E5B68D3-4863-45BB-A9C4-DD7EA673E5F5}" dt="2020-01-23T02:50:52.682" v="655" actId="478"/>
          <ac:spMkLst>
            <pc:docMk/>
            <pc:sldMk cId="3260753749" sldId="265"/>
            <ac:spMk id="8" creationId="{7CA5F9B5-5CA1-4E34-BBA6-F7B97D8D83B6}"/>
          </ac:spMkLst>
        </pc:spChg>
        <pc:spChg chg="del">
          <ac:chgData name="Jonathan Escobar" userId="b6ec9d5fc9b67929" providerId="LiveId" clId="{6E5B68D3-4863-45BB-A9C4-DD7EA673E5F5}" dt="2020-01-23T02:51:01.305" v="658" actId="478"/>
          <ac:spMkLst>
            <pc:docMk/>
            <pc:sldMk cId="3260753749" sldId="265"/>
            <ac:spMk id="9" creationId="{8211C6B3-0D1A-4B2F-976D-A0A4CF37F368}"/>
          </ac:spMkLst>
        </pc:spChg>
        <pc:spChg chg="del">
          <ac:chgData name="Jonathan Escobar" userId="b6ec9d5fc9b67929" providerId="LiveId" clId="{6E5B68D3-4863-45BB-A9C4-DD7EA673E5F5}" dt="2020-01-23T02:52:09.733" v="672" actId="478"/>
          <ac:spMkLst>
            <pc:docMk/>
            <pc:sldMk cId="3260753749" sldId="265"/>
            <ac:spMk id="10" creationId="{CC50DC42-1CF1-4E2B-AD11-815D0894810B}"/>
          </ac:spMkLst>
        </pc:spChg>
        <pc:spChg chg="del">
          <ac:chgData name="Jonathan Escobar" userId="b6ec9d5fc9b67929" providerId="LiveId" clId="{6E5B68D3-4863-45BB-A9C4-DD7EA673E5F5}" dt="2020-01-23T02:52:08.093" v="671" actId="478"/>
          <ac:spMkLst>
            <pc:docMk/>
            <pc:sldMk cId="3260753749" sldId="265"/>
            <ac:spMk id="11" creationId="{AA681073-F485-46F6-85B4-962EE7ABBBA1}"/>
          </ac:spMkLst>
        </pc:spChg>
        <pc:graphicFrameChg chg="mod modGraphic">
          <ac:chgData name="Jonathan Escobar" userId="b6ec9d5fc9b67929" providerId="LiveId" clId="{6E5B68D3-4863-45BB-A9C4-DD7EA673E5F5}" dt="2020-01-23T02:53:08.977" v="726" actId="1076"/>
          <ac:graphicFrameMkLst>
            <pc:docMk/>
            <pc:sldMk cId="3260753749" sldId="265"/>
            <ac:graphicFrameMk id="4" creationId="{DB1BB499-7C43-4805-B57C-DA563664811E}"/>
          </ac:graphicFrameMkLst>
        </pc:graphicFrameChg>
        <pc:graphicFrameChg chg="mod modGraphic">
          <ac:chgData name="Jonathan Escobar" userId="b6ec9d5fc9b67929" providerId="LiveId" clId="{6E5B68D3-4863-45BB-A9C4-DD7EA673E5F5}" dt="2020-01-23T02:53:13.271" v="727" actId="1076"/>
          <ac:graphicFrameMkLst>
            <pc:docMk/>
            <pc:sldMk cId="3260753749" sldId="265"/>
            <ac:graphicFrameMk id="5" creationId="{5A3971C7-BE5C-45B2-BC07-C6388E78070F}"/>
          </ac:graphicFrameMkLst>
        </pc:graphicFrameChg>
        <pc:graphicFrameChg chg="mod modGraphic">
          <ac:chgData name="Jonathan Escobar" userId="b6ec9d5fc9b67929" providerId="LiveId" clId="{6E5B68D3-4863-45BB-A9C4-DD7EA673E5F5}" dt="2020-01-23T02:53:18.867" v="728" actId="1076"/>
          <ac:graphicFrameMkLst>
            <pc:docMk/>
            <pc:sldMk cId="3260753749" sldId="265"/>
            <ac:graphicFrameMk id="6" creationId="{C2FCEF1E-7C98-4229-BC7E-006F0C3DBC5D}"/>
          </ac:graphicFrameMkLst>
        </pc:graphicFrameChg>
        <pc:graphicFrameChg chg="mod modGraphic">
          <ac:chgData name="Jonathan Escobar" userId="b6ec9d5fc9b67929" providerId="LiveId" clId="{6E5B68D3-4863-45BB-A9C4-DD7EA673E5F5}" dt="2020-01-23T02:51:22.274" v="662" actId="1076"/>
          <ac:graphicFrameMkLst>
            <pc:docMk/>
            <pc:sldMk cId="3260753749" sldId="265"/>
            <ac:graphicFrameMk id="7" creationId="{03D93358-63C6-4043-AAC1-5FA421B3E98C}"/>
          </ac:graphicFrameMkLst>
        </pc:graphicFrameChg>
        <pc:graphicFrameChg chg="add mod modGraphic">
          <ac:chgData name="Jonathan Escobar" userId="b6ec9d5fc9b67929" providerId="LiveId" clId="{6E5B68D3-4863-45BB-A9C4-DD7EA673E5F5}" dt="2020-01-23T02:52:57.883" v="724" actId="20577"/>
          <ac:graphicFrameMkLst>
            <pc:docMk/>
            <pc:sldMk cId="3260753749" sldId="265"/>
            <ac:graphicFrameMk id="12" creationId="{CC50018E-A447-4F75-A66E-01D76145B7FB}"/>
          </ac:graphicFrameMkLst>
        </pc:graphicFrameChg>
        <pc:picChg chg="mod">
          <ac:chgData name="Jonathan Escobar" userId="b6ec9d5fc9b67929" providerId="LiveId" clId="{6E5B68D3-4863-45BB-A9C4-DD7EA673E5F5}" dt="2020-01-23T02:53:03.371" v="725" actId="1076"/>
          <ac:picMkLst>
            <pc:docMk/>
            <pc:sldMk cId="3260753749" sldId="265"/>
            <ac:picMk id="27" creationId="{2D56583E-E2A7-4E06-8EB5-70E8F84F5A40}"/>
          </ac:picMkLst>
        </pc:picChg>
      </pc:sldChg>
      <pc:sldChg chg="addSp delSp modSp">
        <pc:chgData name="Jonathan Escobar" userId="b6ec9d5fc9b67929" providerId="LiveId" clId="{6E5B68D3-4863-45BB-A9C4-DD7EA673E5F5}" dt="2020-01-23T02:49:51.975" v="647" actId="20577"/>
        <pc:sldMkLst>
          <pc:docMk/>
          <pc:sldMk cId="3083392942" sldId="268"/>
        </pc:sldMkLst>
        <pc:spChg chg="mod">
          <ac:chgData name="Jonathan Escobar" userId="b6ec9d5fc9b67929" providerId="LiveId" clId="{6E5B68D3-4863-45BB-A9C4-DD7EA673E5F5}" dt="2020-01-23T02:35:51.445" v="416" actId="1076"/>
          <ac:spMkLst>
            <pc:docMk/>
            <pc:sldMk cId="3083392942" sldId="268"/>
            <ac:spMk id="16" creationId="{CA84A5FA-1858-42F6-8D12-383F83E57B09}"/>
          </ac:spMkLst>
        </pc:spChg>
        <pc:spChg chg="mod">
          <ac:chgData name="Jonathan Escobar" userId="b6ec9d5fc9b67929" providerId="LiveId" clId="{6E5B68D3-4863-45BB-A9C4-DD7EA673E5F5}" dt="2020-01-23T02:36:00.058" v="420" actId="1076"/>
          <ac:spMkLst>
            <pc:docMk/>
            <pc:sldMk cId="3083392942" sldId="268"/>
            <ac:spMk id="17" creationId="{31847C9A-2FA9-46BE-AE17-F396C64DB20D}"/>
          </ac:spMkLst>
        </pc:spChg>
        <pc:spChg chg="mod">
          <ac:chgData name="Jonathan Escobar" userId="b6ec9d5fc9b67929" providerId="LiveId" clId="{6E5B68D3-4863-45BB-A9C4-DD7EA673E5F5}" dt="2020-01-23T02:35:23.117" v="405" actId="1076"/>
          <ac:spMkLst>
            <pc:docMk/>
            <pc:sldMk cId="3083392942" sldId="268"/>
            <ac:spMk id="18" creationId="{C2B5CBA4-3A00-4B31-BFD8-4039EC3F227D}"/>
          </ac:spMkLst>
        </pc:spChg>
        <pc:spChg chg="mod">
          <ac:chgData name="Jonathan Escobar" userId="b6ec9d5fc9b67929" providerId="LiveId" clId="{6E5B68D3-4863-45BB-A9C4-DD7EA673E5F5}" dt="2020-01-23T02:36:15.358" v="424" actId="1076"/>
          <ac:spMkLst>
            <pc:docMk/>
            <pc:sldMk cId="3083392942" sldId="268"/>
            <ac:spMk id="19" creationId="{9CC3935F-BB72-48A1-868D-2CC01F7492FF}"/>
          </ac:spMkLst>
        </pc:spChg>
        <pc:spChg chg="mod">
          <ac:chgData name="Jonathan Escobar" userId="b6ec9d5fc9b67929" providerId="LiveId" clId="{6E5B68D3-4863-45BB-A9C4-DD7EA673E5F5}" dt="2020-01-23T02:36:27.133" v="428" actId="1076"/>
          <ac:spMkLst>
            <pc:docMk/>
            <pc:sldMk cId="3083392942" sldId="268"/>
            <ac:spMk id="20" creationId="{656798FB-1C54-4E6F-8062-E5CEED1D9591}"/>
          </ac:spMkLst>
        </pc:spChg>
        <pc:spChg chg="mod">
          <ac:chgData name="Jonathan Escobar" userId="b6ec9d5fc9b67929" providerId="LiveId" clId="{6E5B68D3-4863-45BB-A9C4-DD7EA673E5F5}" dt="2020-01-23T02:35:34.360" v="410" actId="1076"/>
          <ac:spMkLst>
            <pc:docMk/>
            <pc:sldMk cId="3083392942" sldId="268"/>
            <ac:spMk id="22" creationId="{F32A76DB-8340-445C-8F26-3A5EEEB8BA4C}"/>
          </ac:spMkLst>
        </pc:spChg>
        <pc:spChg chg="mod">
          <ac:chgData name="Jonathan Escobar" userId="b6ec9d5fc9b67929" providerId="LiveId" clId="{6E5B68D3-4863-45BB-A9C4-DD7EA673E5F5}" dt="2020-01-23T02:45:12.993" v="585" actId="21"/>
          <ac:spMkLst>
            <pc:docMk/>
            <pc:sldMk cId="3083392942" sldId="268"/>
            <ac:spMk id="30" creationId="{3D37D308-7AE8-43B3-B948-3CC80D13368A}"/>
          </ac:spMkLst>
        </pc:spChg>
        <pc:spChg chg="mod">
          <ac:chgData name="Jonathan Escobar" userId="b6ec9d5fc9b67929" providerId="LiveId" clId="{6E5B68D3-4863-45BB-A9C4-DD7EA673E5F5}" dt="2020-01-23T02:49:51.975" v="647" actId="20577"/>
          <ac:spMkLst>
            <pc:docMk/>
            <pc:sldMk cId="3083392942" sldId="268"/>
            <ac:spMk id="35" creationId="{A7C96D5F-9347-4CEF-9FED-0FCFE4CDE6D3}"/>
          </ac:spMkLst>
        </pc:spChg>
        <pc:graphicFrameChg chg="add mod">
          <ac:chgData name="Jonathan Escobar" userId="b6ec9d5fc9b67929" providerId="LiveId" clId="{6E5B68D3-4863-45BB-A9C4-DD7EA673E5F5}" dt="2020-01-23T02:49:47.921" v="644" actId="1076"/>
          <ac:graphicFrameMkLst>
            <pc:docMk/>
            <pc:sldMk cId="3083392942" sldId="268"/>
            <ac:graphicFrameMk id="31" creationId="{24071439-EF14-44D4-A885-6DEA806B498D}"/>
          </ac:graphicFrameMkLst>
        </pc:graphicFrameChg>
        <pc:picChg chg="mod">
          <ac:chgData name="Jonathan Escobar" userId="b6ec9d5fc9b67929" providerId="LiveId" clId="{6E5B68D3-4863-45BB-A9C4-DD7EA673E5F5}" dt="2020-01-23T02:35:10.133" v="400" actId="1076"/>
          <ac:picMkLst>
            <pc:docMk/>
            <pc:sldMk cId="3083392942" sldId="268"/>
            <ac:picMk id="4" creationId="{C58A84EA-F2F3-44E4-A06B-254D0D93CF7F}"/>
          </ac:picMkLst>
        </pc:picChg>
        <pc:picChg chg="mod">
          <ac:chgData name="Jonathan Escobar" userId="b6ec9d5fc9b67929" providerId="LiveId" clId="{6E5B68D3-4863-45BB-A9C4-DD7EA673E5F5}" dt="2020-01-23T02:35:40.702" v="413" actId="1076"/>
          <ac:picMkLst>
            <pc:docMk/>
            <pc:sldMk cId="3083392942" sldId="268"/>
            <ac:picMk id="5" creationId="{98304898-B582-4969-93CF-D91B5194AFF8}"/>
          </ac:picMkLst>
        </pc:picChg>
        <pc:picChg chg="mod">
          <ac:chgData name="Jonathan Escobar" userId="b6ec9d5fc9b67929" providerId="LiveId" clId="{6E5B68D3-4863-45BB-A9C4-DD7EA673E5F5}" dt="2020-01-23T02:35:55.866" v="418" actId="1076"/>
          <ac:picMkLst>
            <pc:docMk/>
            <pc:sldMk cId="3083392942" sldId="268"/>
            <ac:picMk id="6" creationId="{18C571DF-2CE6-4668-BC92-5912197BE8CD}"/>
          </ac:picMkLst>
        </pc:picChg>
        <pc:picChg chg="mod">
          <ac:chgData name="Jonathan Escobar" userId="b6ec9d5fc9b67929" providerId="LiveId" clId="{6E5B68D3-4863-45BB-A9C4-DD7EA673E5F5}" dt="2020-01-23T02:35:16.492" v="403" actId="1076"/>
          <ac:picMkLst>
            <pc:docMk/>
            <pc:sldMk cId="3083392942" sldId="268"/>
            <ac:picMk id="7" creationId="{8E01B39E-9C15-40A5-A929-8C6E158C2188}"/>
          </ac:picMkLst>
        </pc:picChg>
        <pc:picChg chg="mod">
          <ac:chgData name="Jonathan Escobar" userId="b6ec9d5fc9b67929" providerId="LiveId" clId="{6E5B68D3-4863-45BB-A9C4-DD7EA673E5F5}" dt="2020-01-23T02:36:18.197" v="425" actId="1076"/>
          <ac:picMkLst>
            <pc:docMk/>
            <pc:sldMk cId="3083392942" sldId="268"/>
            <ac:picMk id="8" creationId="{505A4874-6850-453A-B897-94426C18A5FA}"/>
          </ac:picMkLst>
        </pc:picChg>
        <pc:picChg chg="mod">
          <ac:chgData name="Jonathan Escobar" userId="b6ec9d5fc9b67929" providerId="LiveId" clId="{6E5B68D3-4863-45BB-A9C4-DD7EA673E5F5}" dt="2020-01-23T02:36:09.563" v="422" actId="1076"/>
          <ac:picMkLst>
            <pc:docMk/>
            <pc:sldMk cId="3083392942" sldId="268"/>
            <ac:picMk id="9" creationId="{E65A45BF-7946-46E7-B840-E20C3FA41495}"/>
          </ac:picMkLst>
        </pc:picChg>
        <pc:picChg chg="mod">
          <ac:chgData name="Jonathan Escobar" userId="b6ec9d5fc9b67929" providerId="LiveId" clId="{6E5B68D3-4863-45BB-A9C4-DD7EA673E5F5}" dt="2020-01-23T02:35:28.798" v="408" actId="1076"/>
          <ac:picMkLst>
            <pc:docMk/>
            <pc:sldMk cId="3083392942" sldId="268"/>
            <ac:picMk id="21" creationId="{C9B584E7-163E-414F-BC9E-35EDB2DA973C}"/>
          </ac:picMkLst>
        </pc:picChg>
        <pc:picChg chg="add del mod">
          <ac:chgData name="Jonathan Escobar" userId="b6ec9d5fc9b67929" providerId="LiveId" clId="{6E5B68D3-4863-45BB-A9C4-DD7EA673E5F5}" dt="2020-01-23T02:49:49.424" v="645" actId="478"/>
          <ac:picMkLst>
            <pc:docMk/>
            <pc:sldMk cId="3083392942" sldId="268"/>
            <ac:picMk id="3074" creationId="{C7AA0A6C-788C-49E1-A00E-E9AFE191BDC7}"/>
          </ac:picMkLst>
        </pc:picChg>
        <pc:picChg chg="add del mod">
          <ac:chgData name="Jonathan Escobar" userId="b6ec9d5fc9b67929" providerId="LiveId" clId="{6E5B68D3-4863-45BB-A9C4-DD7EA673E5F5}" dt="2020-01-23T02:48:13.211" v="610" actId="478"/>
          <ac:picMkLst>
            <pc:docMk/>
            <pc:sldMk cId="3083392942" sldId="268"/>
            <ac:picMk id="3076" creationId="{D71A228E-6EE4-450D-AE36-3DC4492E0C73}"/>
          </ac:picMkLst>
        </pc:picChg>
        <pc:cxnChg chg="mod">
          <ac:chgData name="Jonathan Escobar" userId="b6ec9d5fc9b67929" providerId="LiveId" clId="{6E5B68D3-4863-45BB-A9C4-DD7EA673E5F5}" dt="2020-01-23T02:36:32.349" v="429" actId="14100"/>
          <ac:cxnSpMkLst>
            <pc:docMk/>
            <pc:sldMk cId="3083392942" sldId="268"/>
            <ac:cxnSpMk id="10" creationId="{FF69E6CD-9235-4213-A1A0-0AA59837210E}"/>
          </ac:cxnSpMkLst>
        </pc:cxnChg>
        <pc:cxnChg chg="mod">
          <ac:chgData name="Jonathan Escobar" userId="b6ec9d5fc9b67929" providerId="LiveId" clId="{6E5B68D3-4863-45BB-A9C4-DD7EA673E5F5}" dt="2020-01-23T02:35:25.755" v="406" actId="1076"/>
          <ac:cxnSpMkLst>
            <pc:docMk/>
            <pc:sldMk cId="3083392942" sldId="268"/>
            <ac:cxnSpMk id="11" creationId="{9B8E7988-8555-4016-99A4-41A06077F173}"/>
          </ac:cxnSpMkLst>
        </pc:cxnChg>
        <pc:cxnChg chg="mod">
          <ac:chgData name="Jonathan Escobar" userId="b6ec9d5fc9b67929" providerId="LiveId" clId="{6E5B68D3-4863-45BB-A9C4-DD7EA673E5F5}" dt="2020-01-23T02:36:20.180" v="426" actId="1076"/>
          <ac:cxnSpMkLst>
            <pc:docMk/>
            <pc:sldMk cId="3083392942" sldId="268"/>
            <ac:cxnSpMk id="12" creationId="{62B2CD96-3F0F-458B-AE98-4AB825A79638}"/>
          </ac:cxnSpMkLst>
        </pc:cxnChg>
        <pc:cxnChg chg="mod">
          <ac:chgData name="Jonathan Escobar" userId="b6ec9d5fc9b67929" providerId="LiveId" clId="{6E5B68D3-4863-45BB-A9C4-DD7EA673E5F5}" dt="2020-01-23T02:35:15.192" v="402" actId="1076"/>
          <ac:cxnSpMkLst>
            <pc:docMk/>
            <pc:sldMk cId="3083392942" sldId="268"/>
            <ac:cxnSpMk id="13" creationId="{3F83095D-7752-4B66-8A19-C46D66F4F482}"/>
          </ac:cxnSpMkLst>
        </pc:cxnChg>
        <pc:cxnChg chg="mod">
          <ac:chgData name="Jonathan Escobar" userId="b6ec9d5fc9b67929" providerId="LiveId" clId="{6E5B68D3-4863-45BB-A9C4-DD7EA673E5F5}" dt="2020-01-23T02:35:54.232" v="417" actId="1076"/>
          <ac:cxnSpMkLst>
            <pc:docMk/>
            <pc:sldMk cId="3083392942" sldId="268"/>
            <ac:cxnSpMk id="14" creationId="{4B747307-8012-4E44-978D-AB3131E69F65}"/>
          </ac:cxnSpMkLst>
        </pc:cxnChg>
        <pc:cxnChg chg="mod">
          <ac:chgData name="Jonathan Escobar" userId="b6ec9d5fc9b67929" providerId="LiveId" clId="{6E5B68D3-4863-45BB-A9C4-DD7EA673E5F5}" dt="2020-01-23T02:36:08.030" v="421" actId="1076"/>
          <ac:cxnSpMkLst>
            <pc:docMk/>
            <pc:sldMk cId="3083392942" sldId="268"/>
            <ac:cxnSpMk id="15" creationId="{795468B6-ECBF-45DB-A179-78BC58D82A08}"/>
          </ac:cxnSpMkLst>
        </pc:cxnChg>
      </pc:sldChg>
      <pc:sldChg chg="addSp delSp modSp">
        <pc:chgData name="Jonathan Escobar" userId="b6ec9d5fc9b67929" providerId="LiveId" clId="{6E5B68D3-4863-45BB-A9C4-DD7EA673E5F5}" dt="2020-01-23T03:05:45.025" v="1127" actId="20577"/>
        <pc:sldMkLst>
          <pc:docMk/>
          <pc:sldMk cId="334372021" sldId="270"/>
        </pc:sldMkLst>
        <pc:spChg chg="mod">
          <ac:chgData name="Jonathan Escobar" userId="b6ec9d5fc9b67929" providerId="LiveId" clId="{6E5B68D3-4863-45BB-A9C4-DD7EA673E5F5}" dt="2020-01-23T03:05:45.025" v="1127" actId="20577"/>
          <ac:spMkLst>
            <pc:docMk/>
            <pc:sldMk cId="334372021" sldId="270"/>
            <ac:spMk id="2" creationId="{1E8A86DF-7398-457D-A510-72D3FD10837A}"/>
          </ac:spMkLst>
        </pc:spChg>
        <pc:spChg chg="mod">
          <ac:chgData name="Jonathan Escobar" userId="b6ec9d5fc9b67929" providerId="LiveId" clId="{6E5B68D3-4863-45BB-A9C4-DD7EA673E5F5}" dt="2020-01-23T03:03:05.355" v="1018" actId="14100"/>
          <ac:spMkLst>
            <pc:docMk/>
            <pc:sldMk cId="334372021" sldId="270"/>
            <ac:spMk id="5" creationId="{EECECE28-4627-4550-ACAF-B06609DF53EF}"/>
          </ac:spMkLst>
        </pc:spChg>
        <pc:spChg chg="mod">
          <ac:chgData name="Jonathan Escobar" userId="b6ec9d5fc9b67929" providerId="LiveId" clId="{6E5B68D3-4863-45BB-A9C4-DD7EA673E5F5}" dt="2020-01-23T03:03:10.837" v="1020" actId="14100"/>
          <ac:spMkLst>
            <pc:docMk/>
            <pc:sldMk cId="334372021" sldId="270"/>
            <ac:spMk id="6" creationId="{47A9D5E6-BE66-4C4C-91DA-6EF1A987F1C3}"/>
          </ac:spMkLst>
        </pc:spChg>
        <pc:spChg chg="del">
          <ac:chgData name="Jonathan Escobar" userId="b6ec9d5fc9b67929" providerId="LiveId" clId="{6E5B68D3-4863-45BB-A9C4-DD7EA673E5F5}" dt="2020-01-23T03:00:32.777" v="982" actId="478"/>
          <ac:spMkLst>
            <pc:docMk/>
            <pc:sldMk cId="334372021" sldId="270"/>
            <ac:spMk id="8" creationId="{80F989FA-010A-4EDF-B5B9-87CA14686A7D}"/>
          </ac:spMkLst>
        </pc:spChg>
        <pc:spChg chg="del">
          <ac:chgData name="Jonathan Escobar" userId="b6ec9d5fc9b67929" providerId="LiveId" clId="{6E5B68D3-4863-45BB-A9C4-DD7EA673E5F5}" dt="2020-01-23T03:00:32.777" v="982" actId="478"/>
          <ac:spMkLst>
            <pc:docMk/>
            <pc:sldMk cId="334372021" sldId="270"/>
            <ac:spMk id="9" creationId="{1DD49CBF-8CDF-4DA6-95D5-A81577831696}"/>
          </ac:spMkLst>
        </pc:spChg>
        <pc:spChg chg="del">
          <ac:chgData name="Jonathan Escobar" userId="b6ec9d5fc9b67929" providerId="LiveId" clId="{6E5B68D3-4863-45BB-A9C4-DD7EA673E5F5}" dt="2020-01-23T03:00:32.777" v="982" actId="478"/>
          <ac:spMkLst>
            <pc:docMk/>
            <pc:sldMk cId="334372021" sldId="270"/>
            <ac:spMk id="10" creationId="{A7C5817B-38EA-41B2-A08C-09780A467AF1}"/>
          </ac:spMkLst>
        </pc:spChg>
        <pc:spChg chg="del">
          <ac:chgData name="Jonathan Escobar" userId="b6ec9d5fc9b67929" providerId="LiveId" clId="{6E5B68D3-4863-45BB-A9C4-DD7EA673E5F5}" dt="2020-01-23T03:00:32.777" v="982" actId="478"/>
          <ac:spMkLst>
            <pc:docMk/>
            <pc:sldMk cId="334372021" sldId="270"/>
            <ac:spMk id="11" creationId="{A86A2EFC-380B-477C-B085-8AD0127FBA0A}"/>
          </ac:spMkLst>
        </pc:spChg>
        <pc:spChg chg="add mod">
          <ac:chgData name="Jonathan Escobar" userId="b6ec9d5fc9b67929" providerId="LiveId" clId="{6E5B68D3-4863-45BB-A9C4-DD7EA673E5F5}" dt="2020-01-23T03:02:55.305" v="1016" actId="1076"/>
          <ac:spMkLst>
            <pc:docMk/>
            <pc:sldMk cId="334372021" sldId="270"/>
            <ac:spMk id="15" creationId="{9BBBC286-DEDE-4C36-A4DE-10CD6BFE05F5}"/>
          </ac:spMkLst>
        </pc:spChg>
        <pc:spChg chg="add mod">
          <ac:chgData name="Jonathan Escobar" userId="b6ec9d5fc9b67929" providerId="LiveId" clId="{6E5B68D3-4863-45BB-A9C4-DD7EA673E5F5}" dt="2020-01-23T03:02:55.305" v="1016" actId="1076"/>
          <ac:spMkLst>
            <pc:docMk/>
            <pc:sldMk cId="334372021" sldId="270"/>
            <ac:spMk id="16" creationId="{1F81BEE2-C189-4E82-97B4-CC5EC31995C9}"/>
          </ac:spMkLst>
        </pc:spChg>
        <pc:spChg chg="add mod">
          <ac:chgData name="Jonathan Escobar" userId="b6ec9d5fc9b67929" providerId="LiveId" clId="{6E5B68D3-4863-45BB-A9C4-DD7EA673E5F5}" dt="2020-01-23T03:02:55.305" v="1016" actId="1076"/>
          <ac:spMkLst>
            <pc:docMk/>
            <pc:sldMk cId="334372021" sldId="270"/>
            <ac:spMk id="17" creationId="{B75EE508-76DC-4214-9DAD-12BAC3303F82}"/>
          </ac:spMkLst>
        </pc:spChg>
        <pc:spChg chg="add mod">
          <ac:chgData name="Jonathan Escobar" userId="b6ec9d5fc9b67929" providerId="LiveId" clId="{6E5B68D3-4863-45BB-A9C4-DD7EA673E5F5}" dt="2020-01-23T03:02:55.305" v="1016" actId="1076"/>
          <ac:spMkLst>
            <pc:docMk/>
            <pc:sldMk cId="334372021" sldId="270"/>
            <ac:spMk id="18" creationId="{D52D9275-9689-411E-A45D-4C74D1D6E226}"/>
          </ac:spMkLst>
        </pc:spChg>
        <pc:spChg chg="add mod">
          <ac:chgData name="Jonathan Escobar" userId="b6ec9d5fc9b67929" providerId="LiveId" clId="{6E5B68D3-4863-45BB-A9C4-DD7EA673E5F5}" dt="2020-01-23T03:02:55.305" v="1016" actId="1076"/>
          <ac:spMkLst>
            <pc:docMk/>
            <pc:sldMk cId="334372021" sldId="270"/>
            <ac:spMk id="19" creationId="{3801687D-49C5-40C0-96F2-B1C9FAA08648}"/>
          </ac:spMkLst>
        </pc:spChg>
        <pc:graphicFrameChg chg="add del mod">
          <ac:chgData name="Jonathan Escobar" userId="b6ec9d5fc9b67929" providerId="LiveId" clId="{6E5B68D3-4863-45BB-A9C4-DD7EA673E5F5}" dt="2020-01-23T02:56:28.867" v="756" actId="1032"/>
          <ac:graphicFrameMkLst>
            <pc:docMk/>
            <pc:sldMk cId="334372021" sldId="270"/>
            <ac:graphicFrameMk id="13" creationId="{98E2BB28-8B2E-4500-80BD-CCF75239C343}"/>
          </ac:graphicFrameMkLst>
        </pc:graphicFrameChg>
        <pc:graphicFrameChg chg="add mod">
          <ac:chgData name="Jonathan Escobar" userId="b6ec9d5fc9b67929" providerId="LiveId" clId="{6E5B68D3-4863-45BB-A9C4-DD7EA673E5F5}" dt="2020-01-23T03:03:39.134" v="1032" actId="404"/>
          <ac:graphicFrameMkLst>
            <pc:docMk/>
            <pc:sldMk cId="334372021" sldId="270"/>
            <ac:graphicFrameMk id="14" creationId="{2E47DE88-0A5A-4104-870C-C8E494DAFEA9}"/>
          </ac:graphicFrameMkLst>
        </pc:graphicFrameChg>
        <pc:picChg chg="del mod">
          <ac:chgData name="Jonathan Escobar" userId="b6ec9d5fc9b67929" providerId="LiveId" clId="{6E5B68D3-4863-45BB-A9C4-DD7EA673E5F5}" dt="2020-01-23T03:02:48.399" v="1014" actId="478"/>
          <ac:picMkLst>
            <pc:docMk/>
            <pc:sldMk cId="334372021" sldId="270"/>
            <ac:picMk id="4" creationId="{F0B9C262-88C7-4775-81B9-B9A63F0E3D47}"/>
          </ac:picMkLst>
        </pc:picChg>
        <pc:cxnChg chg="mod">
          <ac:chgData name="Jonathan Escobar" userId="b6ec9d5fc9b67929" providerId="LiveId" clId="{6E5B68D3-4863-45BB-A9C4-DD7EA673E5F5}" dt="2020-01-23T03:05:20.096" v="1120" actId="1076"/>
          <ac:cxnSpMkLst>
            <pc:docMk/>
            <pc:sldMk cId="334372021" sldId="270"/>
            <ac:cxnSpMk id="7" creationId="{1C1D03C1-5108-4E4E-9652-BA3C6CA10EDC}"/>
          </ac:cxnSpMkLst>
        </pc:cxnChg>
        <pc:cxnChg chg="add mod">
          <ac:chgData name="Jonathan Escobar" userId="b6ec9d5fc9b67929" providerId="LiveId" clId="{6E5B68D3-4863-45BB-A9C4-DD7EA673E5F5}" dt="2020-01-23T03:02:55.305" v="1016" actId="1076"/>
          <ac:cxnSpMkLst>
            <pc:docMk/>
            <pc:sldMk cId="334372021" sldId="270"/>
            <ac:cxnSpMk id="20" creationId="{0943355A-8587-4C4D-865F-507210316B4A}"/>
          </ac:cxnSpMkLst>
        </pc:cxnChg>
        <pc:cxnChg chg="add mod">
          <ac:chgData name="Jonathan Escobar" userId="b6ec9d5fc9b67929" providerId="LiveId" clId="{6E5B68D3-4863-45BB-A9C4-DD7EA673E5F5}" dt="2020-01-23T03:02:55.305" v="1016" actId="1076"/>
          <ac:cxnSpMkLst>
            <pc:docMk/>
            <pc:sldMk cId="334372021" sldId="270"/>
            <ac:cxnSpMk id="21" creationId="{9047392A-B74C-458F-9D4D-BB76C04AD469}"/>
          </ac:cxnSpMkLst>
        </pc:cxnChg>
        <pc:cxnChg chg="add mod">
          <ac:chgData name="Jonathan Escobar" userId="b6ec9d5fc9b67929" providerId="LiveId" clId="{6E5B68D3-4863-45BB-A9C4-DD7EA673E5F5}" dt="2020-01-23T03:02:55.305" v="1016" actId="1076"/>
          <ac:cxnSpMkLst>
            <pc:docMk/>
            <pc:sldMk cId="334372021" sldId="270"/>
            <ac:cxnSpMk id="22" creationId="{8C1A19E7-E9E0-42EB-99C6-42E6EFAD581E}"/>
          </ac:cxnSpMkLst>
        </pc:cxnChg>
        <pc:cxnChg chg="add mod">
          <ac:chgData name="Jonathan Escobar" userId="b6ec9d5fc9b67929" providerId="LiveId" clId="{6E5B68D3-4863-45BB-A9C4-DD7EA673E5F5}" dt="2020-01-23T03:02:55.305" v="1016" actId="1076"/>
          <ac:cxnSpMkLst>
            <pc:docMk/>
            <pc:sldMk cId="334372021" sldId="270"/>
            <ac:cxnSpMk id="23" creationId="{B4276477-9D1E-489A-AD8E-5E99B0792E60}"/>
          </ac:cxnSpMkLst>
        </pc:cxnChg>
      </pc:sldChg>
      <pc:sldChg chg="modSp">
        <pc:chgData name="Jonathan Escobar" userId="b6ec9d5fc9b67929" providerId="LiveId" clId="{6E5B68D3-4863-45BB-A9C4-DD7EA673E5F5}" dt="2020-01-23T03:08:59.896" v="1196" actId="1076"/>
        <pc:sldMkLst>
          <pc:docMk/>
          <pc:sldMk cId="3334672221" sldId="271"/>
        </pc:sldMkLst>
        <pc:spChg chg="mod">
          <ac:chgData name="Jonathan Escobar" userId="b6ec9d5fc9b67929" providerId="LiveId" clId="{6E5B68D3-4863-45BB-A9C4-DD7EA673E5F5}" dt="2020-01-23T03:08:53.993" v="1195" actId="20577"/>
          <ac:spMkLst>
            <pc:docMk/>
            <pc:sldMk cId="3334672221" sldId="271"/>
            <ac:spMk id="2" creationId="{EE611B82-EE24-48D4-A7D9-05219A167447}"/>
          </ac:spMkLst>
        </pc:spChg>
        <pc:spChg chg="mod">
          <ac:chgData name="Jonathan Escobar" userId="b6ec9d5fc9b67929" providerId="LiveId" clId="{6E5B68D3-4863-45BB-A9C4-DD7EA673E5F5}" dt="2020-01-23T03:08:59.896" v="1196" actId="1076"/>
          <ac:spMkLst>
            <pc:docMk/>
            <pc:sldMk cId="3334672221" sldId="271"/>
            <ac:spMk id="5" creationId="{E38B32A5-7DE3-4F0C-B80B-F35F20AB68A8}"/>
          </ac:spMkLst>
        </pc:spChg>
        <pc:graphicFrameChg chg="mod">
          <ac:chgData name="Jonathan Escobar" userId="b6ec9d5fc9b67929" providerId="LiveId" clId="{6E5B68D3-4863-45BB-A9C4-DD7EA673E5F5}" dt="2020-01-23T03:08:47.965" v="1192" actId="1076"/>
          <ac:graphicFrameMkLst>
            <pc:docMk/>
            <pc:sldMk cId="3334672221" sldId="271"/>
            <ac:graphicFrameMk id="3" creationId="{6A9F9C71-DA5A-45F3-82D4-C29161A5F6CE}"/>
          </ac:graphicFrameMkLst>
        </pc:graphicFrameChg>
        <pc:picChg chg="mod">
          <ac:chgData name="Jonathan Escobar" userId="b6ec9d5fc9b67929" providerId="LiveId" clId="{6E5B68D3-4863-45BB-A9C4-DD7EA673E5F5}" dt="2020-01-23T03:08:39.731" v="1189" actId="1076"/>
          <ac:picMkLst>
            <pc:docMk/>
            <pc:sldMk cId="3334672221" sldId="271"/>
            <ac:picMk id="4" creationId="{ED8AB935-B686-4EBC-93F2-BC1165DAD524}"/>
          </ac:picMkLst>
        </pc:picChg>
        <pc:picChg chg="mod">
          <ac:chgData name="Jonathan Escobar" userId="b6ec9d5fc9b67929" providerId="LiveId" clId="{6E5B68D3-4863-45BB-A9C4-DD7EA673E5F5}" dt="2020-01-23T03:08:41.527" v="1190" actId="1076"/>
          <ac:picMkLst>
            <pc:docMk/>
            <pc:sldMk cId="3334672221" sldId="271"/>
            <ac:picMk id="17" creationId="{10CF7A23-0076-48E4-9D23-A4B6448FE97F}"/>
          </ac:picMkLst>
        </pc:picChg>
        <pc:picChg chg="mod">
          <ac:chgData name="Jonathan Escobar" userId="b6ec9d5fc9b67929" providerId="LiveId" clId="{6E5B68D3-4863-45BB-A9C4-DD7EA673E5F5}" dt="2020-01-23T03:08:33.462" v="1188" actId="1076"/>
          <ac:picMkLst>
            <pc:docMk/>
            <pc:sldMk cId="3334672221" sldId="271"/>
            <ac:picMk id="19" creationId="{7631FD18-A021-417C-AECC-397C835DEBE3}"/>
          </ac:picMkLst>
        </pc:picChg>
      </pc:sldChg>
      <pc:sldChg chg="addSp delSp modSp">
        <pc:chgData name="Jonathan Escobar" userId="b6ec9d5fc9b67929" providerId="LiveId" clId="{6E5B68D3-4863-45BB-A9C4-DD7EA673E5F5}" dt="2020-01-23T03:37:34.139" v="1310" actId="1076"/>
        <pc:sldMkLst>
          <pc:docMk/>
          <pc:sldMk cId="1820662646" sldId="272"/>
        </pc:sldMkLst>
        <pc:spChg chg="del">
          <ac:chgData name="Jonathan Escobar" userId="b6ec9d5fc9b67929" providerId="LiveId" clId="{6E5B68D3-4863-45BB-A9C4-DD7EA673E5F5}" dt="2020-01-23T03:36:40.022" v="1298" actId="478"/>
          <ac:spMkLst>
            <pc:docMk/>
            <pc:sldMk cId="1820662646" sldId="272"/>
            <ac:spMk id="2" creationId="{EE611B82-EE24-48D4-A7D9-05219A167447}"/>
          </ac:spMkLst>
        </pc:spChg>
        <pc:spChg chg="add del mod">
          <ac:chgData name="Jonathan Escobar" userId="b6ec9d5fc9b67929" providerId="LiveId" clId="{6E5B68D3-4863-45BB-A9C4-DD7EA673E5F5}" dt="2020-01-23T03:36:45.914" v="1300" actId="478"/>
          <ac:spMkLst>
            <pc:docMk/>
            <pc:sldMk cId="1820662646" sldId="272"/>
            <ac:spMk id="6" creationId="{0EF46DB7-F97E-4145-A90B-70C68B6F4735}"/>
          </ac:spMkLst>
        </pc:spChg>
        <pc:spChg chg="mod">
          <ac:chgData name="Jonathan Escobar" userId="b6ec9d5fc9b67929" providerId="LiveId" clId="{6E5B68D3-4863-45BB-A9C4-DD7EA673E5F5}" dt="2020-01-23T03:36:48.479" v="1301" actId="1076"/>
          <ac:spMkLst>
            <pc:docMk/>
            <pc:sldMk cId="1820662646" sldId="272"/>
            <ac:spMk id="7" creationId="{0C3580E1-B633-468B-835A-5D9DDC51033F}"/>
          </ac:spMkLst>
        </pc:spChg>
        <pc:spChg chg="add">
          <ac:chgData name="Jonathan Escobar" userId="b6ec9d5fc9b67929" providerId="LiveId" clId="{6E5B68D3-4863-45BB-A9C4-DD7EA673E5F5}" dt="2020-01-23T03:36:44.023" v="1299"/>
          <ac:spMkLst>
            <pc:docMk/>
            <pc:sldMk cId="1820662646" sldId="272"/>
            <ac:spMk id="17" creationId="{A81F4B90-7514-4AD4-8BEC-74676113BD84}"/>
          </ac:spMkLst>
        </pc:spChg>
        <pc:picChg chg="add mod">
          <ac:chgData name="Jonathan Escobar" userId="b6ec9d5fc9b67929" providerId="LiveId" clId="{6E5B68D3-4863-45BB-A9C4-DD7EA673E5F5}" dt="2020-01-23T03:37:29.311" v="1308" actId="1076"/>
          <ac:picMkLst>
            <pc:docMk/>
            <pc:sldMk cId="1820662646" sldId="272"/>
            <ac:picMk id="8" creationId="{B614EB1B-8ED2-4695-8734-BAC6BA12EC06}"/>
          </ac:picMkLst>
        </pc:picChg>
        <pc:picChg chg="mod">
          <ac:chgData name="Jonathan Escobar" userId="b6ec9d5fc9b67929" providerId="LiveId" clId="{6E5B68D3-4863-45BB-A9C4-DD7EA673E5F5}" dt="2020-01-23T03:37:34.139" v="1310" actId="1076"/>
          <ac:picMkLst>
            <pc:docMk/>
            <pc:sldMk cId="1820662646" sldId="272"/>
            <ac:picMk id="13" creationId="{5E59465E-BBF0-4610-9377-35BB87C48959}"/>
          </ac:picMkLst>
        </pc:picChg>
        <pc:picChg chg="mod">
          <ac:chgData name="Jonathan Escobar" userId="b6ec9d5fc9b67929" providerId="LiveId" clId="{6E5B68D3-4863-45BB-A9C4-DD7EA673E5F5}" dt="2020-01-23T03:37:31.806" v="1309" actId="1076"/>
          <ac:picMkLst>
            <pc:docMk/>
            <pc:sldMk cId="1820662646" sldId="272"/>
            <ac:picMk id="15" creationId="{10B74A45-3A85-4E07-B210-8EA982637DE7}"/>
          </ac:picMkLst>
        </pc:picChg>
        <pc:picChg chg="mod">
          <ac:chgData name="Jonathan Escobar" userId="b6ec9d5fc9b67929" providerId="LiveId" clId="{6E5B68D3-4863-45BB-A9C4-DD7EA673E5F5}" dt="2020-01-23T03:36:49.263" v="1302" actId="1076"/>
          <ac:picMkLst>
            <pc:docMk/>
            <pc:sldMk cId="1820662646" sldId="272"/>
            <ac:picMk id="18" creationId="{B942AAF5-FFA7-419D-9996-EB5AC4931AA3}"/>
          </ac:picMkLst>
        </pc:picChg>
      </pc:sldChg>
      <pc:sldChg chg="modSp">
        <pc:chgData name="Jonathan Escobar" userId="b6ec9d5fc9b67929" providerId="LiveId" clId="{6E5B68D3-4863-45BB-A9C4-DD7EA673E5F5}" dt="2020-01-23T03:38:50.654" v="1328" actId="1076"/>
        <pc:sldMkLst>
          <pc:docMk/>
          <pc:sldMk cId="2721599937" sldId="273"/>
        </pc:sldMkLst>
        <pc:picChg chg="mod">
          <ac:chgData name="Jonathan Escobar" userId="b6ec9d5fc9b67929" providerId="LiveId" clId="{6E5B68D3-4863-45BB-A9C4-DD7EA673E5F5}" dt="2020-01-23T03:38:36.266" v="1324" actId="1076"/>
          <ac:picMkLst>
            <pc:docMk/>
            <pc:sldMk cId="2721599937" sldId="273"/>
            <ac:picMk id="4" creationId="{D758CB10-0068-4A67-8391-4896B44E26D8}"/>
          </ac:picMkLst>
        </pc:picChg>
        <pc:picChg chg="mod">
          <ac:chgData name="Jonathan Escobar" userId="b6ec9d5fc9b67929" providerId="LiveId" clId="{6E5B68D3-4863-45BB-A9C4-DD7EA673E5F5}" dt="2020-01-23T03:38:45.670" v="1327" actId="14100"/>
          <ac:picMkLst>
            <pc:docMk/>
            <pc:sldMk cId="2721599937" sldId="273"/>
            <ac:picMk id="5" creationId="{CC519920-D41A-42CC-AB3F-55B80A471FF5}"/>
          </ac:picMkLst>
        </pc:picChg>
        <pc:picChg chg="mod">
          <ac:chgData name="Jonathan Escobar" userId="b6ec9d5fc9b67929" providerId="LiveId" clId="{6E5B68D3-4863-45BB-A9C4-DD7EA673E5F5}" dt="2020-01-23T03:38:50.654" v="1328" actId="1076"/>
          <ac:picMkLst>
            <pc:docMk/>
            <pc:sldMk cId="2721599937" sldId="273"/>
            <ac:picMk id="7" creationId="{54CD1CA6-FCB3-4455-A633-85C22BB4D4D2}"/>
          </ac:picMkLst>
        </pc:picChg>
        <pc:picChg chg="mod">
          <ac:chgData name="Jonathan Escobar" userId="b6ec9d5fc9b67929" providerId="LiveId" clId="{6E5B68D3-4863-45BB-A9C4-DD7EA673E5F5}" dt="2020-01-23T03:38:41.755" v="1326" actId="14100"/>
          <ac:picMkLst>
            <pc:docMk/>
            <pc:sldMk cId="2721599937" sldId="273"/>
            <ac:picMk id="8" creationId="{D73296A8-5710-4A82-B7B8-E5FAD2492441}"/>
          </ac:picMkLst>
        </pc:picChg>
      </pc:sldChg>
      <pc:sldChg chg="addSp delSp modSp">
        <pc:chgData name="Jonathan Escobar" userId="b6ec9d5fc9b67929" providerId="LiveId" clId="{6E5B68D3-4863-45BB-A9C4-DD7EA673E5F5}" dt="2020-01-23T03:41:08.006" v="1365" actId="14100"/>
        <pc:sldMkLst>
          <pc:docMk/>
          <pc:sldMk cId="3877851052" sldId="274"/>
        </pc:sldMkLst>
        <pc:picChg chg="add del mod">
          <ac:chgData name="Jonathan Escobar" userId="b6ec9d5fc9b67929" providerId="LiveId" clId="{6E5B68D3-4863-45BB-A9C4-DD7EA673E5F5}" dt="2020-01-23T03:39:40.126" v="1333" actId="478"/>
          <ac:picMkLst>
            <pc:docMk/>
            <pc:sldMk cId="3877851052" sldId="274"/>
            <ac:picMk id="3" creationId="{83A5F072-C21B-43C6-A05F-6BC50C42034E}"/>
          </ac:picMkLst>
        </pc:picChg>
        <pc:picChg chg="mod">
          <ac:chgData name="Jonathan Escobar" userId="b6ec9d5fc9b67929" providerId="LiveId" clId="{6E5B68D3-4863-45BB-A9C4-DD7EA673E5F5}" dt="2020-01-23T03:41:08.006" v="1365" actId="14100"/>
          <ac:picMkLst>
            <pc:docMk/>
            <pc:sldMk cId="3877851052" sldId="274"/>
            <ac:picMk id="9" creationId="{D5942279-0DE5-4457-BBA9-7FA6D9A30470}"/>
          </ac:picMkLst>
        </pc:picChg>
        <pc:picChg chg="mod">
          <ac:chgData name="Jonathan Escobar" userId="b6ec9d5fc9b67929" providerId="LiveId" clId="{6E5B68D3-4863-45BB-A9C4-DD7EA673E5F5}" dt="2020-01-23T03:40:10.263" v="1345" actId="14100"/>
          <ac:picMkLst>
            <pc:docMk/>
            <pc:sldMk cId="3877851052" sldId="274"/>
            <ac:picMk id="10" creationId="{CA41B02A-946F-4EA2-BD81-1B98DC7A6F1C}"/>
          </ac:picMkLst>
        </pc:picChg>
        <pc:picChg chg="mod">
          <ac:chgData name="Jonathan Escobar" userId="b6ec9d5fc9b67929" providerId="LiveId" clId="{6E5B68D3-4863-45BB-A9C4-DD7EA673E5F5}" dt="2020-01-23T03:40:14.687" v="1347" actId="14100"/>
          <ac:picMkLst>
            <pc:docMk/>
            <pc:sldMk cId="3877851052" sldId="274"/>
            <ac:picMk id="12" creationId="{96EEE0D4-641D-43C3-A293-FC7995BD8178}"/>
          </ac:picMkLst>
        </pc:picChg>
        <pc:picChg chg="add mod">
          <ac:chgData name="Jonathan Escobar" userId="b6ec9d5fc9b67929" providerId="LiveId" clId="{6E5B68D3-4863-45BB-A9C4-DD7EA673E5F5}" dt="2020-01-23T03:39:49.066" v="1338" actId="1076"/>
          <ac:picMkLst>
            <pc:docMk/>
            <pc:sldMk cId="3877851052" sldId="274"/>
            <ac:picMk id="5122" creationId="{5C001BAD-E1F6-48DE-A861-22FB4C2FA7CE}"/>
          </ac:picMkLst>
        </pc:picChg>
      </pc:sldChg>
      <pc:sldChg chg="addSp delSp modSp">
        <pc:chgData name="Jonathan Escobar" userId="b6ec9d5fc9b67929" providerId="LiveId" clId="{6E5B68D3-4863-45BB-A9C4-DD7EA673E5F5}" dt="2020-01-23T03:41:03.095" v="1364" actId="14100"/>
        <pc:sldMkLst>
          <pc:docMk/>
          <pc:sldMk cId="2244792724" sldId="276"/>
        </pc:sldMkLst>
        <pc:picChg chg="del">
          <ac:chgData name="Jonathan Escobar" userId="b6ec9d5fc9b67929" providerId="LiveId" clId="{6E5B68D3-4863-45BB-A9C4-DD7EA673E5F5}" dt="2020-01-23T03:40:21.585" v="1349" actId="478"/>
          <ac:picMkLst>
            <pc:docMk/>
            <pc:sldMk cId="2244792724" sldId="276"/>
            <ac:picMk id="4" creationId="{FE01952B-56CD-490F-BBA4-BF417845A611}"/>
          </ac:picMkLst>
        </pc:picChg>
        <pc:picChg chg="mod">
          <ac:chgData name="Jonathan Escobar" userId="b6ec9d5fc9b67929" providerId="LiveId" clId="{6E5B68D3-4863-45BB-A9C4-DD7EA673E5F5}" dt="2020-01-23T03:41:03.095" v="1364" actId="14100"/>
          <ac:picMkLst>
            <pc:docMk/>
            <pc:sldMk cId="2244792724" sldId="276"/>
            <ac:picMk id="7" creationId="{4C0C612D-975B-493D-B96B-217BDA44D826}"/>
          </ac:picMkLst>
        </pc:picChg>
        <pc:picChg chg="mod">
          <ac:chgData name="Jonathan Escobar" userId="b6ec9d5fc9b67929" providerId="LiveId" clId="{6E5B68D3-4863-45BB-A9C4-DD7EA673E5F5}" dt="2020-01-23T03:40:50.316" v="1359" actId="1076"/>
          <ac:picMkLst>
            <pc:docMk/>
            <pc:sldMk cId="2244792724" sldId="276"/>
            <ac:picMk id="8" creationId="{81481153-1EAC-406D-A17A-3E5396659D3A}"/>
          </ac:picMkLst>
        </pc:picChg>
        <pc:picChg chg="mod">
          <ac:chgData name="Jonathan Escobar" userId="b6ec9d5fc9b67929" providerId="LiveId" clId="{6E5B68D3-4863-45BB-A9C4-DD7EA673E5F5}" dt="2020-01-23T03:40:58.239" v="1363" actId="14100"/>
          <ac:picMkLst>
            <pc:docMk/>
            <pc:sldMk cId="2244792724" sldId="276"/>
            <ac:picMk id="14" creationId="{C3B24CA9-124D-4101-BC03-FF3FC5E609DF}"/>
          </ac:picMkLst>
        </pc:picChg>
        <pc:picChg chg="add mod">
          <ac:chgData name="Jonathan Escobar" userId="b6ec9d5fc9b67929" providerId="LiveId" clId="{6E5B68D3-4863-45BB-A9C4-DD7EA673E5F5}" dt="2020-01-23T03:40:39.374" v="1354" actId="1076"/>
          <ac:picMkLst>
            <pc:docMk/>
            <pc:sldMk cId="2244792724" sldId="276"/>
            <ac:picMk id="6146" creationId="{D50D134E-E25A-468D-B917-F8052CA51094}"/>
          </ac:picMkLst>
        </pc:picChg>
      </pc:sldChg>
      <pc:sldChg chg="modSp">
        <pc:chgData name="Jonathan Escobar" userId="b6ec9d5fc9b67929" providerId="LiveId" clId="{6E5B68D3-4863-45BB-A9C4-DD7EA673E5F5}" dt="2020-01-23T03:42:36.842" v="1388" actId="1076"/>
        <pc:sldMkLst>
          <pc:docMk/>
          <pc:sldMk cId="1184006054" sldId="278"/>
        </pc:sldMkLst>
        <pc:spChg chg="mod">
          <ac:chgData name="Jonathan Escobar" userId="b6ec9d5fc9b67929" providerId="LiveId" clId="{6E5B68D3-4863-45BB-A9C4-DD7EA673E5F5}" dt="2020-01-23T03:42:36.842" v="1388" actId="1076"/>
          <ac:spMkLst>
            <pc:docMk/>
            <pc:sldMk cId="1184006054" sldId="278"/>
            <ac:spMk id="3" creationId="{078F5528-7831-4CB6-8C16-3F549324AFFB}"/>
          </ac:spMkLst>
        </pc:spChg>
      </pc:sldChg>
      <pc:sldChg chg="modSp">
        <pc:chgData name="Jonathan Escobar" userId="b6ec9d5fc9b67929" providerId="LiveId" clId="{6E5B68D3-4863-45BB-A9C4-DD7EA673E5F5}" dt="2020-01-23T03:44:08.157" v="1408" actId="403"/>
        <pc:sldMkLst>
          <pc:docMk/>
          <pc:sldMk cId="3302937146" sldId="279"/>
        </pc:sldMkLst>
        <pc:spChg chg="mod">
          <ac:chgData name="Jonathan Escobar" userId="b6ec9d5fc9b67929" providerId="LiveId" clId="{6E5B68D3-4863-45BB-A9C4-DD7EA673E5F5}" dt="2020-01-23T03:44:08.157" v="1408" actId="403"/>
          <ac:spMkLst>
            <pc:docMk/>
            <pc:sldMk cId="3302937146" sldId="279"/>
            <ac:spMk id="3" creationId="{E91791F7-0C31-4471-83CD-35218A60A640}"/>
          </ac:spMkLst>
        </pc:spChg>
      </pc:sldChg>
      <pc:sldChg chg="modSp">
        <pc:chgData name="Jonathan Escobar" userId="b6ec9d5fc9b67929" providerId="LiveId" clId="{6E5B68D3-4863-45BB-A9C4-DD7EA673E5F5}" dt="2020-01-23T03:48:44.245" v="1466" actId="113"/>
        <pc:sldMkLst>
          <pc:docMk/>
          <pc:sldMk cId="513629797" sldId="280"/>
        </pc:sldMkLst>
        <pc:spChg chg="mod">
          <ac:chgData name="Jonathan Escobar" userId="b6ec9d5fc9b67929" providerId="LiveId" clId="{6E5B68D3-4863-45BB-A9C4-DD7EA673E5F5}" dt="2020-01-23T03:48:44.245" v="1466" actId="113"/>
          <ac:spMkLst>
            <pc:docMk/>
            <pc:sldMk cId="513629797" sldId="280"/>
            <ac:spMk id="3" creationId="{8D5BFF91-7CB8-4A69-A533-4D3EAE669032}"/>
          </ac:spMkLst>
        </pc:spChg>
      </pc:sldChg>
      <pc:sldChg chg="addSp modSp modAnim">
        <pc:chgData name="Jonathan Escobar" userId="b6ec9d5fc9b67929" providerId="LiveId" clId="{6E5B68D3-4863-45BB-A9C4-DD7EA673E5F5}" dt="2020-01-23T02:37:43.695" v="442" actId="208"/>
        <pc:sldMkLst>
          <pc:docMk/>
          <pc:sldMk cId="3805354601" sldId="281"/>
        </pc:sldMkLst>
        <pc:spChg chg="add mod">
          <ac:chgData name="Jonathan Escobar" userId="b6ec9d5fc9b67929" providerId="LiveId" clId="{6E5B68D3-4863-45BB-A9C4-DD7EA673E5F5}" dt="2020-01-23T02:37:32.990" v="441" actId="208"/>
          <ac:spMkLst>
            <pc:docMk/>
            <pc:sldMk cId="3805354601" sldId="281"/>
            <ac:spMk id="7" creationId="{DD1D0AE5-110B-46F5-A6FA-D6630D1B1852}"/>
          </ac:spMkLst>
        </pc:spChg>
        <pc:spChg chg="add mod">
          <ac:chgData name="Jonathan Escobar" userId="b6ec9d5fc9b67929" providerId="LiveId" clId="{6E5B68D3-4863-45BB-A9C4-DD7EA673E5F5}" dt="2020-01-23T02:37:43.695" v="442" actId="208"/>
          <ac:spMkLst>
            <pc:docMk/>
            <pc:sldMk cId="3805354601" sldId="281"/>
            <ac:spMk id="8" creationId="{982B103D-3C03-4DDD-9394-7AD0CE8BE5A1}"/>
          </ac:spMkLst>
        </pc:spChg>
        <pc:spChg chg="add mod">
          <ac:chgData name="Jonathan Escobar" userId="b6ec9d5fc9b67929" providerId="LiveId" clId="{6E5B68D3-4863-45BB-A9C4-DD7EA673E5F5}" dt="2020-01-23T02:33:23.114" v="378" actId="1076"/>
          <ac:spMkLst>
            <pc:docMk/>
            <pc:sldMk cId="3805354601" sldId="281"/>
            <ac:spMk id="9" creationId="{3FB5AF48-CAAD-4438-80D3-8B0BC2E059E7}"/>
          </ac:spMkLst>
        </pc:spChg>
        <pc:spChg chg="add mod">
          <ac:chgData name="Jonathan Escobar" userId="b6ec9d5fc9b67929" providerId="LiveId" clId="{6E5B68D3-4863-45BB-A9C4-DD7EA673E5F5}" dt="2020-01-23T02:33:23.114" v="378" actId="1076"/>
          <ac:spMkLst>
            <pc:docMk/>
            <pc:sldMk cId="3805354601" sldId="281"/>
            <ac:spMk id="10" creationId="{33F99438-D65B-45E0-A340-6B2D238C20AC}"/>
          </ac:spMkLst>
        </pc:spChg>
        <pc:spChg chg="add mod">
          <ac:chgData name="Jonathan Escobar" userId="b6ec9d5fc9b67929" providerId="LiveId" clId="{6E5B68D3-4863-45BB-A9C4-DD7EA673E5F5}" dt="2020-01-23T02:33:23.114" v="378" actId="1076"/>
          <ac:spMkLst>
            <pc:docMk/>
            <pc:sldMk cId="3805354601" sldId="281"/>
            <ac:spMk id="11" creationId="{FDA9FB74-E999-4CE7-B844-CCE7122EECEF}"/>
          </ac:spMkLst>
        </pc:spChg>
        <pc:spChg chg="add mod">
          <ac:chgData name="Jonathan Escobar" userId="b6ec9d5fc9b67929" providerId="LiveId" clId="{6E5B68D3-4863-45BB-A9C4-DD7EA673E5F5}" dt="2020-01-23T02:34:00.538" v="393" actId="14100"/>
          <ac:spMkLst>
            <pc:docMk/>
            <pc:sldMk cId="3805354601" sldId="281"/>
            <ac:spMk id="12" creationId="{C85E86F7-1F88-414C-9603-232867868E19}"/>
          </ac:spMkLst>
        </pc:spChg>
        <pc:spChg chg="add mod">
          <ac:chgData name="Jonathan Escobar" userId="b6ec9d5fc9b67929" providerId="LiveId" clId="{6E5B68D3-4863-45BB-A9C4-DD7EA673E5F5}" dt="2020-01-23T02:37:10.954" v="438" actId="20577"/>
          <ac:spMkLst>
            <pc:docMk/>
            <pc:sldMk cId="3805354601" sldId="281"/>
            <ac:spMk id="13" creationId="{4801E57F-7018-4BF3-8580-EFD035BD00E4}"/>
          </ac:spMkLst>
        </pc:spChg>
        <pc:graphicFrameChg chg="mod">
          <ac:chgData name="Jonathan Escobar" userId="b6ec9d5fc9b67929" providerId="LiveId" clId="{6E5B68D3-4863-45BB-A9C4-DD7EA673E5F5}" dt="2020-01-23T02:33:28.501" v="379" actId="1076"/>
          <ac:graphicFrameMkLst>
            <pc:docMk/>
            <pc:sldMk cId="3805354601" sldId="281"/>
            <ac:graphicFrameMk id="3" creationId="{6481485B-8628-4967-82D3-1B88A2E68E60}"/>
          </ac:graphicFrameMkLst>
        </pc:graphicFrameChg>
        <pc:picChg chg="mod">
          <ac:chgData name="Jonathan Escobar" userId="b6ec9d5fc9b67929" providerId="LiveId" clId="{6E5B68D3-4863-45BB-A9C4-DD7EA673E5F5}" dt="2020-01-23T02:33:23.114" v="378" actId="1076"/>
          <ac:picMkLst>
            <pc:docMk/>
            <pc:sldMk cId="3805354601" sldId="281"/>
            <ac:picMk id="5" creationId="{0F62FC0A-89D2-4485-B57D-768341194C21}"/>
          </ac:picMkLst>
        </pc:picChg>
        <pc:picChg chg="mod">
          <ac:chgData name="Jonathan Escobar" userId="b6ec9d5fc9b67929" providerId="LiveId" clId="{6E5B68D3-4863-45BB-A9C4-DD7EA673E5F5}" dt="2020-01-23T02:33:23.114" v="378" actId="1076"/>
          <ac:picMkLst>
            <pc:docMk/>
            <pc:sldMk cId="3805354601" sldId="281"/>
            <ac:picMk id="6" creationId="{578B6F67-E1D6-471B-A7CE-DA7F4A957346}"/>
          </ac:picMkLst>
        </pc:picChg>
      </pc:sldChg>
      <pc:sldChg chg="addSp modSp modAnim">
        <pc:chgData name="Jonathan Escobar" userId="b6ec9d5fc9b67929" providerId="LiveId" clId="{6E5B68D3-4863-45BB-A9C4-DD7EA673E5F5}" dt="2020-01-23T01:34:49.500" v="100"/>
        <pc:sldMkLst>
          <pc:docMk/>
          <pc:sldMk cId="2316886070" sldId="282"/>
        </pc:sldMkLst>
        <pc:spChg chg="add mod">
          <ac:chgData name="Jonathan Escobar" userId="b6ec9d5fc9b67929" providerId="LiveId" clId="{6E5B68D3-4863-45BB-A9C4-DD7EA673E5F5}" dt="2020-01-23T01:34:16.742" v="93" actId="207"/>
          <ac:spMkLst>
            <pc:docMk/>
            <pc:sldMk cId="2316886070" sldId="282"/>
            <ac:spMk id="3" creationId="{BF1D1A24-8C97-4102-91E8-BF6A6F127FD2}"/>
          </ac:spMkLst>
        </pc:spChg>
        <pc:spChg chg="add mod">
          <ac:chgData name="Jonathan Escobar" userId="b6ec9d5fc9b67929" providerId="LiveId" clId="{6E5B68D3-4863-45BB-A9C4-DD7EA673E5F5}" dt="2020-01-23T01:34:33.301" v="96" actId="1076"/>
          <ac:spMkLst>
            <pc:docMk/>
            <pc:sldMk cId="2316886070" sldId="282"/>
            <ac:spMk id="8" creationId="{F42CAF06-E377-49BB-A500-667F2D7C1EF4}"/>
          </ac:spMkLst>
        </pc:spChg>
        <pc:graphicFrameChg chg="mod">
          <ac:chgData name="Jonathan Escobar" userId="b6ec9d5fc9b67929" providerId="LiveId" clId="{6E5B68D3-4863-45BB-A9C4-DD7EA673E5F5}" dt="2020-01-23T01:32:10.366" v="85" actId="12100"/>
          <ac:graphicFrameMkLst>
            <pc:docMk/>
            <pc:sldMk cId="2316886070" sldId="282"/>
            <ac:graphicFrameMk id="4" creationId="{708F310C-0318-445F-95EF-17F06B07D612}"/>
          </ac:graphicFrameMkLst>
        </pc:graphicFrameChg>
        <pc:graphicFrameChg chg="mod">
          <ac:chgData name="Jonathan Escobar" userId="b6ec9d5fc9b67929" providerId="LiveId" clId="{6E5B68D3-4863-45BB-A9C4-DD7EA673E5F5}" dt="2020-01-23T01:34:23.990" v="95"/>
          <ac:graphicFrameMkLst>
            <pc:docMk/>
            <pc:sldMk cId="2316886070" sldId="282"/>
            <ac:graphicFrameMk id="5" creationId="{26AFA1A5-378D-4FE9-953B-34334E256F5B}"/>
          </ac:graphicFrameMkLst>
        </pc:graphicFrameChg>
      </pc:sldChg>
      <pc:sldChg chg="addSp modSp">
        <pc:chgData name="Jonathan Escobar" userId="b6ec9d5fc9b67929" providerId="LiveId" clId="{6E5B68D3-4863-45BB-A9C4-DD7EA673E5F5}" dt="2020-01-23T03:08:12.918" v="1185" actId="20577"/>
        <pc:sldMkLst>
          <pc:docMk/>
          <pc:sldMk cId="3028283244" sldId="285"/>
        </pc:sldMkLst>
        <pc:spChg chg="mod">
          <ac:chgData name="Jonathan Escobar" userId="b6ec9d5fc9b67929" providerId="LiveId" clId="{6E5B68D3-4863-45BB-A9C4-DD7EA673E5F5}" dt="2020-01-23T03:07:51.389" v="1159" actId="20577"/>
          <ac:spMkLst>
            <pc:docMk/>
            <pc:sldMk cId="3028283244" sldId="285"/>
            <ac:spMk id="35" creationId="{0366119A-19C9-48A6-928E-057338FC9265}"/>
          </ac:spMkLst>
        </pc:spChg>
        <pc:spChg chg="mod">
          <ac:chgData name="Jonathan Escobar" userId="b6ec9d5fc9b67929" providerId="LiveId" clId="{6E5B68D3-4863-45BB-A9C4-DD7EA673E5F5}" dt="2020-01-23T03:07:23.840" v="1148" actId="20577"/>
          <ac:spMkLst>
            <pc:docMk/>
            <pc:sldMk cId="3028283244" sldId="285"/>
            <ac:spMk id="38" creationId="{B16F4F2B-899F-45D6-B0C7-3601E4AA25AD}"/>
          </ac:spMkLst>
        </pc:spChg>
        <pc:spChg chg="mod">
          <ac:chgData name="Jonathan Escobar" userId="b6ec9d5fc9b67929" providerId="LiveId" clId="{6E5B68D3-4863-45BB-A9C4-DD7EA673E5F5}" dt="2020-01-23T03:07:49.134" v="1157" actId="20577"/>
          <ac:spMkLst>
            <pc:docMk/>
            <pc:sldMk cId="3028283244" sldId="285"/>
            <ac:spMk id="39" creationId="{D61361DC-846C-460F-B47C-0261FB30B7D1}"/>
          </ac:spMkLst>
        </pc:spChg>
        <pc:spChg chg="mod">
          <ac:chgData name="Jonathan Escobar" userId="b6ec9d5fc9b67929" providerId="LiveId" clId="{6E5B68D3-4863-45BB-A9C4-DD7EA673E5F5}" dt="2020-01-23T03:07:53.718" v="1161" actId="20577"/>
          <ac:spMkLst>
            <pc:docMk/>
            <pc:sldMk cId="3028283244" sldId="285"/>
            <ac:spMk id="40" creationId="{9313E22D-BF35-4EDF-854A-C1B716B05A03}"/>
          </ac:spMkLst>
        </pc:spChg>
        <pc:spChg chg="mod">
          <ac:chgData name="Jonathan Escobar" userId="b6ec9d5fc9b67929" providerId="LiveId" clId="{6E5B68D3-4863-45BB-A9C4-DD7EA673E5F5}" dt="2020-01-23T03:08:01.864" v="1166" actId="207"/>
          <ac:spMkLst>
            <pc:docMk/>
            <pc:sldMk cId="3028283244" sldId="285"/>
            <ac:spMk id="41" creationId="{FC8D5E8E-D243-4D69-B26F-FF24116F7629}"/>
          </ac:spMkLst>
        </pc:spChg>
        <pc:spChg chg="add mod">
          <ac:chgData name="Jonathan Escobar" userId="b6ec9d5fc9b67929" providerId="LiveId" clId="{6E5B68D3-4863-45BB-A9C4-DD7EA673E5F5}" dt="2020-01-23T03:08:12.918" v="1185" actId="20577"/>
          <ac:spMkLst>
            <pc:docMk/>
            <pc:sldMk cId="3028283244" sldId="285"/>
            <ac:spMk id="57" creationId="{86EE569E-A0FE-41C2-9660-5FBED9598FB8}"/>
          </ac:spMkLst>
        </pc:spChg>
        <pc:picChg chg="mod">
          <ac:chgData name="Jonathan Escobar" userId="b6ec9d5fc9b67929" providerId="LiveId" clId="{6E5B68D3-4863-45BB-A9C4-DD7EA673E5F5}" dt="2020-01-23T03:07:35.896" v="1151" actId="1076"/>
          <ac:picMkLst>
            <pc:docMk/>
            <pc:sldMk cId="3028283244" sldId="285"/>
            <ac:picMk id="7" creationId="{B4427121-93C8-4159-BB3F-26821A203C66}"/>
          </ac:picMkLst>
        </pc:picChg>
        <pc:picChg chg="mod">
          <ac:chgData name="Jonathan Escobar" userId="b6ec9d5fc9b67929" providerId="LiveId" clId="{6E5B68D3-4863-45BB-A9C4-DD7EA673E5F5}" dt="2020-01-23T03:07:00.290" v="1141" actId="1076"/>
          <ac:picMkLst>
            <pc:docMk/>
            <pc:sldMk cId="3028283244" sldId="285"/>
            <ac:picMk id="8" creationId="{73AB8E42-2703-4B8D-B77F-7184C98B64D8}"/>
          </ac:picMkLst>
        </pc:picChg>
        <pc:picChg chg="mod">
          <ac:chgData name="Jonathan Escobar" userId="b6ec9d5fc9b67929" providerId="LiveId" clId="{6E5B68D3-4863-45BB-A9C4-DD7EA673E5F5}" dt="2020-01-23T03:06:53.446" v="1138" actId="1076"/>
          <ac:picMkLst>
            <pc:docMk/>
            <pc:sldMk cId="3028283244" sldId="285"/>
            <ac:picMk id="9" creationId="{97C412DC-EA66-40BA-B5EC-80D69780F475}"/>
          </ac:picMkLst>
        </pc:picChg>
        <pc:picChg chg="mod">
          <ac:chgData name="Jonathan Escobar" userId="b6ec9d5fc9b67929" providerId="LiveId" clId="{6E5B68D3-4863-45BB-A9C4-DD7EA673E5F5}" dt="2020-01-23T03:06:50.280" v="1137" actId="1076"/>
          <ac:picMkLst>
            <pc:docMk/>
            <pc:sldMk cId="3028283244" sldId="285"/>
            <ac:picMk id="10" creationId="{F798804C-217D-4D93-B2FE-494CFA98F966}"/>
          </ac:picMkLst>
        </pc:picChg>
        <pc:cxnChg chg="mod">
          <ac:chgData name="Jonathan Escobar" userId="b6ec9d5fc9b67929" providerId="LiveId" clId="{6E5B68D3-4863-45BB-A9C4-DD7EA673E5F5}" dt="2020-01-23T03:07:35.896" v="1151" actId="1076"/>
          <ac:cxnSpMkLst>
            <pc:docMk/>
            <pc:sldMk cId="3028283244" sldId="285"/>
            <ac:cxnSpMk id="19" creationId="{5FF43A13-8693-4067-BE99-85B65C82BC43}"/>
          </ac:cxnSpMkLst>
        </pc:cxnChg>
        <pc:cxnChg chg="mod">
          <ac:chgData name="Jonathan Escobar" userId="b6ec9d5fc9b67929" providerId="LiveId" clId="{6E5B68D3-4863-45BB-A9C4-DD7EA673E5F5}" dt="2020-01-23T03:07:35.896" v="1151" actId="1076"/>
          <ac:cxnSpMkLst>
            <pc:docMk/>
            <pc:sldMk cId="3028283244" sldId="285"/>
            <ac:cxnSpMk id="23" creationId="{3B15A1FD-F91F-4944-AD3F-518434EBBABB}"/>
          </ac:cxnSpMkLst>
        </pc:cxnChg>
        <pc:cxnChg chg="mod">
          <ac:chgData name="Jonathan Escobar" userId="b6ec9d5fc9b67929" providerId="LiveId" clId="{6E5B68D3-4863-45BB-A9C4-DD7EA673E5F5}" dt="2020-01-23T03:07:35.896" v="1151" actId="1076"/>
          <ac:cxnSpMkLst>
            <pc:docMk/>
            <pc:sldMk cId="3028283244" sldId="285"/>
            <ac:cxnSpMk id="28" creationId="{2206E2DF-37B9-403D-A166-367985FB496B}"/>
          </ac:cxnSpMkLst>
        </pc:cxnChg>
        <pc:cxnChg chg="mod">
          <ac:chgData name="Jonathan Escobar" userId="b6ec9d5fc9b67929" providerId="LiveId" clId="{6E5B68D3-4863-45BB-A9C4-DD7EA673E5F5}" dt="2020-01-23T03:07:35.896" v="1151" actId="1076"/>
          <ac:cxnSpMkLst>
            <pc:docMk/>
            <pc:sldMk cId="3028283244" sldId="285"/>
            <ac:cxnSpMk id="31" creationId="{F903756F-E7B2-4490-B9EE-88C4B0945705}"/>
          </ac:cxnSpMkLst>
        </pc:cxnChg>
      </pc:sldChg>
      <pc:sldChg chg="addSp delSp modSp modAnim">
        <pc:chgData name="Jonathan Escobar" userId="b6ec9d5fc9b67929" providerId="LiveId" clId="{6E5B68D3-4863-45BB-A9C4-DD7EA673E5F5}" dt="2020-01-23T03:10:21.942" v="1221"/>
        <pc:sldMkLst>
          <pc:docMk/>
          <pc:sldMk cId="477170346" sldId="286"/>
        </pc:sldMkLst>
        <pc:spChg chg="del">
          <ac:chgData name="Jonathan Escobar" userId="b6ec9d5fc9b67929" providerId="LiveId" clId="{6E5B68D3-4863-45BB-A9C4-DD7EA673E5F5}" dt="2020-01-23T03:09:34.881" v="1206" actId="478"/>
          <ac:spMkLst>
            <pc:docMk/>
            <pc:sldMk cId="477170346" sldId="286"/>
            <ac:spMk id="2" creationId="{EE611B82-EE24-48D4-A7D9-05219A167447}"/>
          </ac:spMkLst>
        </pc:spChg>
        <pc:spChg chg="mod">
          <ac:chgData name="Jonathan Escobar" userId="b6ec9d5fc9b67929" providerId="LiveId" clId="{6E5B68D3-4863-45BB-A9C4-DD7EA673E5F5}" dt="2020-01-23T03:10:14.871" v="1217" actId="1076"/>
          <ac:spMkLst>
            <pc:docMk/>
            <pc:sldMk cId="477170346" sldId="286"/>
            <ac:spMk id="4" creationId="{3D96DDA4-A8DF-4F78-BDBF-3D5A71A7E2AB}"/>
          </ac:spMkLst>
        </pc:spChg>
        <pc:spChg chg="mod">
          <ac:chgData name="Jonathan Escobar" userId="b6ec9d5fc9b67929" providerId="LiveId" clId="{6E5B68D3-4863-45BB-A9C4-DD7EA673E5F5}" dt="2020-01-23T03:10:02.414" v="1214" actId="1076"/>
          <ac:spMkLst>
            <pc:docMk/>
            <pc:sldMk cId="477170346" sldId="286"/>
            <ac:spMk id="9" creationId="{61456899-83AD-4299-9D95-69FE4F3E65C3}"/>
          </ac:spMkLst>
        </pc:spChg>
        <pc:spChg chg="add del mod">
          <ac:chgData name="Jonathan Escobar" userId="b6ec9d5fc9b67929" providerId="LiveId" clId="{6E5B68D3-4863-45BB-A9C4-DD7EA673E5F5}" dt="2020-01-23T03:09:36.474" v="1207" actId="478"/>
          <ac:spMkLst>
            <pc:docMk/>
            <pc:sldMk cId="477170346" sldId="286"/>
            <ac:spMk id="10" creationId="{867F669B-DCED-4A30-A00E-6C351166DF24}"/>
          </ac:spMkLst>
        </pc:spChg>
        <pc:spChg chg="add">
          <ac:chgData name="Jonathan Escobar" userId="b6ec9d5fc9b67929" providerId="LiveId" clId="{6E5B68D3-4863-45BB-A9C4-DD7EA673E5F5}" dt="2020-01-23T03:09:37.358" v="1208"/>
          <ac:spMkLst>
            <pc:docMk/>
            <pc:sldMk cId="477170346" sldId="286"/>
            <ac:spMk id="19" creationId="{83FF1BF8-E038-4874-BC55-4AA9FB5FF245}"/>
          </ac:spMkLst>
        </pc:spChg>
        <pc:graphicFrameChg chg="mod">
          <ac:chgData name="Jonathan Escobar" userId="b6ec9d5fc9b67929" providerId="LiveId" clId="{6E5B68D3-4863-45BB-A9C4-DD7EA673E5F5}" dt="2020-01-23T03:10:06.754" v="1215" actId="1076"/>
          <ac:graphicFrameMkLst>
            <pc:docMk/>
            <pc:sldMk cId="477170346" sldId="286"/>
            <ac:graphicFrameMk id="12" creationId="{5E2A6268-7A02-4915-931C-E9BFAF2E3AA2}"/>
          </ac:graphicFrameMkLst>
        </pc:graphicFrameChg>
        <pc:picChg chg="mod">
          <ac:chgData name="Jonathan Escobar" userId="b6ec9d5fc9b67929" providerId="LiveId" clId="{6E5B68D3-4863-45BB-A9C4-DD7EA673E5F5}" dt="2020-01-23T03:10:08.334" v="1216" actId="1076"/>
          <ac:picMkLst>
            <pc:docMk/>
            <pc:sldMk cId="477170346" sldId="286"/>
            <ac:picMk id="8" creationId="{BD6B43AC-E37A-46F2-A0BF-A77640649703}"/>
          </ac:picMkLst>
        </pc:picChg>
        <pc:picChg chg="mod">
          <ac:chgData name="Jonathan Escobar" userId="b6ec9d5fc9b67929" providerId="LiveId" clId="{6E5B68D3-4863-45BB-A9C4-DD7EA673E5F5}" dt="2020-01-23T03:09:41.928" v="1209" actId="1076"/>
          <ac:picMkLst>
            <pc:docMk/>
            <pc:sldMk cId="477170346" sldId="286"/>
            <ac:picMk id="16" creationId="{2A7E5C14-17B0-4441-8539-1E3D8EBFB7A7}"/>
          </ac:picMkLst>
        </pc:picChg>
        <pc:picChg chg="mod modCrop">
          <ac:chgData name="Jonathan Escobar" userId="b6ec9d5fc9b67929" providerId="LiveId" clId="{6E5B68D3-4863-45BB-A9C4-DD7EA673E5F5}" dt="2020-01-23T03:09:49.993" v="1211" actId="1076"/>
          <ac:picMkLst>
            <pc:docMk/>
            <pc:sldMk cId="477170346" sldId="286"/>
            <ac:picMk id="17" creationId="{35D8C66D-58C1-4168-8277-4DDA20E0174F}"/>
          </ac:picMkLst>
        </pc:picChg>
      </pc:sldChg>
      <pc:sldChg chg="addSp delSp modSp">
        <pc:chgData name="Jonathan Escobar" userId="b6ec9d5fc9b67929" providerId="LiveId" clId="{6E5B68D3-4863-45BB-A9C4-DD7EA673E5F5}" dt="2020-01-23T03:38:22.670" v="1322" actId="1076"/>
        <pc:sldMkLst>
          <pc:docMk/>
          <pc:sldMk cId="3985479009" sldId="287"/>
        </pc:sldMkLst>
        <pc:spChg chg="del">
          <ac:chgData name="Jonathan Escobar" userId="b6ec9d5fc9b67929" providerId="LiveId" clId="{6E5B68D3-4863-45BB-A9C4-DD7EA673E5F5}" dt="2020-01-23T03:37:57.869" v="1315" actId="478"/>
          <ac:spMkLst>
            <pc:docMk/>
            <pc:sldMk cId="3985479009" sldId="287"/>
            <ac:spMk id="2" creationId="{EE611B82-EE24-48D4-A7D9-05219A167447}"/>
          </ac:spMkLst>
        </pc:spChg>
        <pc:spChg chg="del">
          <ac:chgData name="Jonathan Escobar" userId="b6ec9d5fc9b67929" providerId="LiveId" clId="{6E5B68D3-4863-45BB-A9C4-DD7EA673E5F5}" dt="2020-01-23T03:38:13.597" v="1320" actId="478"/>
          <ac:spMkLst>
            <pc:docMk/>
            <pc:sldMk cId="3985479009" sldId="287"/>
            <ac:spMk id="3" creationId="{2CFC7FFC-70C5-4311-A293-EA21017081FC}"/>
          </ac:spMkLst>
        </pc:spChg>
        <pc:spChg chg="add del mod">
          <ac:chgData name="Jonathan Escobar" userId="b6ec9d5fc9b67929" providerId="LiveId" clId="{6E5B68D3-4863-45BB-A9C4-DD7EA673E5F5}" dt="2020-01-23T03:38:00.528" v="1316" actId="478"/>
          <ac:spMkLst>
            <pc:docMk/>
            <pc:sldMk cId="3985479009" sldId="287"/>
            <ac:spMk id="6" creationId="{0037AD48-209B-447E-AB33-3998F15EC03E}"/>
          </ac:spMkLst>
        </pc:spChg>
        <pc:spChg chg="add del">
          <ac:chgData name="Jonathan Escobar" userId="b6ec9d5fc9b67929" providerId="LiveId" clId="{6E5B68D3-4863-45BB-A9C4-DD7EA673E5F5}" dt="2020-01-23T03:37:55.963" v="1314"/>
          <ac:spMkLst>
            <pc:docMk/>
            <pc:sldMk cId="3985479009" sldId="287"/>
            <ac:spMk id="7" creationId="{616E033D-1250-48EE-AC03-0FE414EBD721}"/>
          </ac:spMkLst>
        </pc:spChg>
        <pc:spChg chg="mod">
          <ac:chgData name="Jonathan Escobar" userId="b6ec9d5fc9b67929" providerId="LiveId" clId="{6E5B68D3-4863-45BB-A9C4-DD7EA673E5F5}" dt="2020-01-23T03:38:11.619" v="1319" actId="1076"/>
          <ac:spMkLst>
            <pc:docMk/>
            <pc:sldMk cId="3985479009" sldId="287"/>
            <ac:spMk id="9" creationId="{61456899-83AD-4299-9D95-69FE4F3E65C3}"/>
          </ac:spMkLst>
        </pc:spChg>
        <pc:spChg chg="add">
          <ac:chgData name="Jonathan Escobar" userId="b6ec9d5fc9b67929" providerId="LiveId" clId="{6E5B68D3-4863-45BB-A9C4-DD7EA673E5F5}" dt="2020-01-23T03:38:01.375" v="1317"/>
          <ac:spMkLst>
            <pc:docMk/>
            <pc:sldMk cId="3985479009" sldId="287"/>
            <ac:spMk id="10" creationId="{21A78CAE-CE87-45ED-8799-1E24C3516FE4}"/>
          </ac:spMkLst>
        </pc:spChg>
        <pc:graphicFrameChg chg="mod">
          <ac:chgData name="Jonathan Escobar" userId="b6ec9d5fc9b67929" providerId="LiveId" clId="{6E5B68D3-4863-45BB-A9C4-DD7EA673E5F5}" dt="2020-01-23T03:38:22.670" v="1322" actId="1076"/>
          <ac:graphicFrameMkLst>
            <pc:docMk/>
            <pc:sldMk cId="3985479009" sldId="287"/>
            <ac:graphicFrameMk id="5" creationId="{0F2E9BF9-8A7D-4A20-8D7E-8F8D053E2AE8}"/>
          </ac:graphicFrameMkLst>
        </pc:graphicFrameChg>
        <pc:picChg chg="mod">
          <ac:chgData name="Jonathan Escobar" userId="b6ec9d5fc9b67929" providerId="LiveId" clId="{6E5B68D3-4863-45BB-A9C4-DD7EA673E5F5}" dt="2020-01-23T03:38:18.190" v="1321" actId="1076"/>
          <ac:picMkLst>
            <pc:docMk/>
            <pc:sldMk cId="3985479009" sldId="287"/>
            <ac:picMk id="14" creationId="{64F5700F-9F68-4032-A9D9-2491D8C6AF31}"/>
          </ac:picMkLst>
        </pc:picChg>
      </pc:sldChg>
      <pc:sldChg chg="modSp">
        <pc:chgData name="Jonathan Escobar" userId="b6ec9d5fc9b67929" providerId="LiveId" clId="{6E5B68D3-4863-45BB-A9C4-DD7EA673E5F5}" dt="2020-01-23T03:47:50.886" v="1443" actId="20577"/>
        <pc:sldMkLst>
          <pc:docMk/>
          <pc:sldMk cId="590938454" sldId="288"/>
        </pc:sldMkLst>
        <pc:spChg chg="mod">
          <ac:chgData name="Jonathan Escobar" userId="b6ec9d5fc9b67929" providerId="LiveId" clId="{6E5B68D3-4863-45BB-A9C4-DD7EA673E5F5}" dt="2020-01-23T03:47:50.886" v="1443" actId="20577"/>
          <ac:spMkLst>
            <pc:docMk/>
            <pc:sldMk cId="590938454" sldId="288"/>
            <ac:spMk id="3" creationId="{E91791F7-0C31-4471-83CD-35218A60A640}"/>
          </ac:spMkLst>
        </pc:spChg>
      </pc:sldChg>
      <pc:sldChg chg="addSp delSp modSp">
        <pc:chgData name="Jonathan Escobar" userId="b6ec9d5fc9b67929" providerId="LiveId" clId="{6E5B68D3-4863-45BB-A9C4-DD7EA673E5F5}" dt="2020-01-23T03:06:28.465" v="1134" actId="478"/>
        <pc:sldMkLst>
          <pc:docMk/>
          <pc:sldMk cId="3083717951" sldId="289"/>
        </pc:sldMkLst>
        <pc:spChg chg="del">
          <ac:chgData name="Jonathan Escobar" userId="b6ec9d5fc9b67929" providerId="LiveId" clId="{6E5B68D3-4863-45BB-A9C4-DD7EA673E5F5}" dt="2020-01-23T03:03:56.361" v="1033" actId="478"/>
          <ac:spMkLst>
            <pc:docMk/>
            <pc:sldMk cId="3083717951" sldId="289"/>
            <ac:spMk id="5" creationId="{2D15977B-1363-4B6C-BE42-F3195B2A0EF9}"/>
          </ac:spMkLst>
        </pc:spChg>
        <pc:spChg chg="mod">
          <ac:chgData name="Jonathan Escobar" userId="b6ec9d5fc9b67929" providerId="LiveId" clId="{6E5B68D3-4863-45BB-A9C4-DD7EA673E5F5}" dt="2020-01-23T03:05:53.738" v="1128" actId="1076"/>
          <ac:spMkLst>
            <pc:docMk/>
            <pc:sldMk cId="3083717951" sldId="289"/>
            <ac:spMk id="7" creationId="{E7165B58-07D5-46A2-B1F7-25DF95518BF0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9" creationId="{FFEC704B-9370-42CF-B112-A527DF7922B7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0" creationId="{0F62FA13-2D49-48BC-BAAB-A81FC04BC235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1" creationId="{08F06740-C27D-4591-8AB1-BDDABD6A34DA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2" creationId="{DBAE1B71-C2FC-4A6C-890C-03A24844A99B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3" creationId="{F6959A6F-BA02-4CD6-82AA-9350F0B8733E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4" creationId="{3C1A5866-0572-4596-BB14-FBEBE2CCCDCC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5" creationId="{63C217ED-7DCA-4E8B-A028-BAFB65E036E3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6" creationId="{0F4FEC7C-3131-41D7-878F-E044384F7FDC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7" creationId="{FD598A9F-1FBA-468F-A574-F124D7C3DD6C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18" creationId="{9BB54EE6-27E7-440C-BC35-E727F48175DB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21" creationId="{605E4A31-5131-4B36-AF2D-B17B8E031B64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22" creationId="{FA5169FD-DB7B-4696-8C4E-8C18236E5162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25" creationId="{B206BDCF-4DF5-4AD2-9673-803A228448AC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26" creationId="{25CC0489-8786-4152-8AF9-06DE36DF4086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27" creationId="{58509B62-7235-4F0B-9456-8E9847B46617}"/>
          </ac:spMkLst>
        </pc:spChg>
        <pc:spChg chg="add del mod">
          <ac:chgData name="Jonathan Escobar" userId="b6ec9d5fc9b67929" providerId="LiveId" clId="{6E5B68D3-4863-45BB-A9C4-DD7EA673E5F5}" dt="2020-01-23T03:06:28.074" v="1133"/>
          <ac:spMkLst>
            <pc:docMk/>
            <pc:sldMk cId="3083717951" sldId="289"/>
            <ac:spMk id="28" creationId="{59EF50F4-4AC2-46C4-8386-2F65CFACDD1C}"/>
          </ac:spMkLst>
        </pc:spChg>
        <pc:graphicFrameChg chg="add mod">
          <ac:chgData name="Jonathan Escobar" userId="b6ec9d5fc9b67929" providerId="LiveId" clId="{6E5B68D3-4863-45BB-A9C4-DD7EA673E5F5}" dt="2020-01-23T03:05:02.459" v="1118" actId="1076"/>
          <ac:graphicFrameMkLst>
            <pc:docMk/>
            <pc:sldMk cId="3083717951" sldId="289"/>
            <ac:graphicFrameMk id="8" creationId="{857F5CF7-00E8-4B1F-90B4-BC89609B3082}"/>
          </ac:graphicFrameMkLst>
        </pc:graphicFrameChg>
        <pc:picChg chg="add del mod">
          <ac:chgData name="Jonathan Escobar" userId="b6ec9d5fc9b67929" providerId="LiveId" clId="{6E5B68D3-4863-45BB-A9C4-DD7EA673E5F5}" dt="2020-01-23T03:06:28.465" v="1134" actId="478"/>
          <ac:picMkLst>
            <pc:docMk/>
            <pc:sldMk cId="3083717951" sldId="289"/>
            <ac:picMk id="4" creationId="{DC021783-BA80-4567-AEB5-FEF37B431F84}"/>
          </ac:picMkLst>
        </pc:picChg>
        <pc:picChg chg="mod">
          <ac:chgData name="Jonathan Escobar" userId="b6ec9d5fc9b67929" providerId="LiveId" clId="{6E5B68D3-4863-45BB-A9C4-DD7EA673E5F5}" dt="2020-01-23T03:05:37.037" v="1122" actId="1076"/>
          <ac:picMkLst>
            <pc:docMk/>
            <pc:sldMk cId="3083717951" sldId="289"/>
            <ac:picMk id="6" creationId="{A0FE3EC8-0C01-469A-802E-929E21E1AB48}"/>
          </ac:picMkLst>
        </pc:picChg>
        <pc:cxnChg chg="add del mod">
          <ac:chgData name="Jonathan Escobar" userId="b6ec9d5fc9b67929" providerId="LiveId" clId="{6E5B68D3-4863-45BB-A9C4-DD7EA673E5F5}" dt="2020-01-23T03:06:28.074" v="1133"/>
          <ac:cxnSpMkLst>
            <pc:docMk/>
            <pc:sldMk cId="3083717951" sldId="289"/>
            <ac:cxnSpMk id="19" creationId="{A646C6F6-0015-4770-839D-3FACCA8E916A}"/>
          </ac:cxnSpMkLst>
        </pc:cxnChg>
        <pc:cxnChg chg="add del mod">
          <ac:chgData name="Jonathan Escobar" userId="b6ec9d5fc9b67929" providerId="LiveId" clId="{6E5B68D3-4863-45BB-A9C4-DD7EA673E5F5}" dt="2020-01-23T03:06:28.074" v="1133"/>
          <ac:cxnSpMkLst>
            <pc:docMk/>
            <pc:sldMk cId="3083717951" sldId="289"/>
            <ac:cxnSpMk id="20" creationId="{17EBB3EB-490C-4A55-835B-2A9BE43643E7}"/>
          </ac:cxnSpMkLst>
        </pc:cxnChg>
        <pc:cxnChg chg="add del mod">
          <ac:chgData name="Jonathan Escobar" userId="b6ec9d5fc9b67929" providerId="LiveId" clId="{6E5B68D3-4863-45BB-A9C4-DD7EA673E5F5}" dt="2020-01-23T03:06:28.074" v="1133"/>
          <ac:cxnSpMkLst>
            <pc:docMk/>
            <pc:sldMk cId="3083717951" sldId="289"/>
            <ac:cxnSpMk id="23" creationId="{0B71F44A-32BF-4250-A65A-68A0F2A2BA70}"/>
          </ac:cxnSpMkLst>
        </pc:cxnChg>
        <pc:cxnChg chg="add del mod">
          <ac:chgData name="Jonathan Escobar" userId="b6ec9d5fc9b67929" providerId="LiveId" clId="{6E5B68D3-4863-45BB-A9C4-DD7EA673E5F5}" dt="2020-01-23T03:06:28.074" v="1133"/>
          <ac:cxnSpMkLst>
            <pc:docMk/>
            <pc:sldMk cId="3083717951" sldId="289"/>
            <ac:cxnSpMk id="24" creationId="{71AEC839-09FD-4248-8E02-6192A12DDAC6}"/>
          </ac:cxnSpMkLst>
        </pc:cxnChg>
        <pc:cxnChg chg="add del mod">
          <ac:chgData name="Jonathan Escobar" userId="b6ec9d5fc9b67929" providerId="LiveId" clId="{6E5B68D3-4863-45BB-A9C4-DD7EA673E5F5}" dt="2020-01-23T03:06:28.074" v="1133"/>
          <ac:cxnSpMkLst>
            <pc:docMk/>
            <pc:sldMk cId="3083717951" sldId="289"/>
            <ac:cxnSpMk id="29" creationId="{A38AD20D-E4C7-493F-B1B4-528E261F74E5}"/>
          </ac:cxnSpMkLst>
        </pc:cxnChg>
      </pc:sldChg>
      <pc:sldChg chg="addSp delSp modSp">
        <pc:chgData name="Jonathan Escobar" userId="b6ec9d5fc9b67929" providerId="LiveId" clId="{6E5B68D3-4863-45BB-A9C4-DD7EA673E5F5}" dt="2020-01-23T03:09:26.287" v="1205" actId="1076"/>
        <pc:sldMkLst>
          <pc:docMk/>
          <pc:sldMk cId="888969135" sldId="290"/>
        </pc:sldMkLst>
        <pc:spChg chg="del">
          <ac:chgData name="Jonathan Escobar" userId="b6ec9d5fc9b67929" providerId="LiveId" clId="{6E5B68D3-4863-45BB-A9C4-DD7EA673E5F5}" dt="2020-01-23T03:09:06.071" v="1197" actId="478"/>
          <ac:spMkLst>
            <pc:docMk/>
            <pc:sldMk cId="888969135" sldId="290"/>
            <ac:spMk id="2" creationId="{EE611B82-EE24-48D4-A7D9-05219A167447}"/>
          </ac:spMkLst>
        </pc:spChg>
        <pc:spChg chg="mod">
          <ac:chgData name="Jonathan Escobar" userId="b6ec9d5fc9b67929" providerId="LiveId" clId="{6E5B68D3-4863-45BB-A9C4-DD7EA673E5F5}" dt="2020-01-23T03:09:26.287" v="1205" actId="1076"/>
          <ac:spMkLst>
            <pc:docMk/>
            <pc:sldMk cId="888969135" sldId="290"/>
            <ac:spMk id="7" creationId="{0C3580E1-B633-468B-835A-5D9DDC51033F}"/>
          </ac:spMkLst>
        </pc:spChg>
        <pc:spChg chg="add del mod">
          <ac:chgData name="Jonathan Escobar" userId="b6ec9d5fc9b67929" providerId="LiveId" clId="{6E5B68D3-4863-45BB-A9C4-DD7EA673E5F5}" dt="2020-01-23T03:09:09.012" v="1199" actId="478"/>
          <ac:spMkLst>
            <pc:docMk/>
            <pc:sldMk cId="888969135" sldId="290"/>
            <ac:spMk id="11" creationId="{6D55B3AE-DCB1-487B-A2A1-63E75647526C}"/>
          </ac:spMkLst>
        </pc:spChg>
        <pc:spChg chg="add">
          <ac:chgData name="Jonathan Escobar" userId="b6ec9d5fc9b67929" providerId="LiveId" clId="{6E5B68D3-4863-45BB-A9C4-DD7EA673E5F5}" dt="2020-01-23T03:09:06.336" v="1198"/>
          <ac:spMkLst>
            <pc:docMk/>
            <pc:sldMk cId="888969135" sldId="290"/>
            <ac:spMk id="14" creationId="{8797060F-A96F-4C01-9899-9965418142E1}"/>
          </ac:spMkLst>
        </pc:spChg>
        <pc:graphicFrameChg chg="mod">
          <ac:chgData name="Jonathan Escobar" userId="b6ec9d5fc9b67929" providerId="LiveId" clId="{6E5B68D3-4863-45BB-A9C4-DD7EA673E5F5}" dt="2020-01-23T03:09:20.274" v="1203" actId="1076"/>
          <ac:graphicFrameMkLst>
            <pc:docMk/>
            <pc:sldMk cId="888969135" sldId="290"/>
            <ac:graphicFrameMk id="16" creationId="{147483D9-C08C-4392-B542-7BE2A9A1218C}"/>
          </ac:graphicFrameMkLst>
        </pc:graphicFrameChg>
        <pc:graphicFrameChg chg="mod">
          <ac:chgData name="Jonathan Escobar" userId="b6ec9d5fc9b67929" providerId="LiveId" clId="{6E5B68D3-4863-45BB-A9C4-DD7EA673E5F5}" dt="2020-01-23T03:09:16.791" v="1202" actId="1076"/>
          <ac:graphicFrameMkLst>
            <pc:docMk/>
            <pc:sldMk cId="888969135" sldId="290"/>
            <ac:graphicFrameMk id="18" creationId="{07221276-D6D8-47E6-B584-7C13C35BE300}"/>
          </ac:graphicFrameMkLst>
        </pc:graphicFrameChg>
        <pc:picChg chg="mod">
          <ac:chgData name="Jonathan Escobar" userId="b6ec9d5fc9b67929" providerId="LiveId" clId="{6E5B68D3-4863-45BB-A9C4-DD7EA673E5F5}" dt="2020-01-23T03:09:22.150" v="1204" actId="1076"/>
          <ac:picMkLst>
            <pc:docMk/>
            <pc:sldMk cId="888969135" sldId="290"/>
            <ac:picMk id="6" creationId="{8704F86A-A45A-4F78-AF46-A4F7FF5685D1}"/>
          </ac:picMkLst>
        </pc:picChg>
      </pc:sldChg>
      <pc:sldChg chg="addSp delSp modSp mod modAnim">
        <pc:chgData name="Jonathan Escobar" userId="b6ec9d5fc9b67929" providerId="LiveId" clId="{6E5B68D3-4863-45BB-A9C4-DD7EA673E5F5}" dt="2020-01-23T03:25:55.819" v="1245" actId="1076"/>
        <pc:sldMkLst>
          <pc:docMk/>
          <pc:sldMk cId="2489043664" sldId="291"/>
        </pc:sldMkLst>
        <pc:spChg chg="del">
          <ac:chgData name="Jonathan Escobar" userId="b6ec9d5fc9b67929" providerId="LiveId" clId="{6E5B68D3-4863-45BB-A9C4-DD7EA673E5F5}" dt="2020-01-23T03:10:43.895" v="1226" actId="478"/>
          <ac:spMkLst>
            <pc:docMk/>
            <pc:sldMk cId="2489043664" sldId="291"/>
            <ac:spMk id="2" creationId="{EE611B82-EE24-48D4-A7D9-05219A167447}"/>
          </ac:spMkLst>
        </pc:spChg>
        <pc:spChg chg="add del mod">
          <ac:chgData name="Jonathan Escobar" userId="b6ec9d5fc9b67929" providerId="LiveId" clId="{6E5B68D3-4863-45BB-A9C4-DD7EA673E5F5}" dt="2020-01-23T03:10:49.789" v="1227" actId="478"/>
          <ac:spMkLst>
            <pc:docMk/>
            <pc:sldMk cId="2489043664" sldId="291"/>
            <ac:spMk id="6" creationId="{AB87FD28-DA47-473D-8F67-9196C436346C}"/>
          </ac:spMkLst>
        </pc:spChg>
        <pc:spChg chg="mod">
          <ac:chgData name="Jonathan Escobar" userId="b6ec9d5fc9b67929" providerId="LiveId" clId="{6E5B68D3-4863-45BB-A9C4-DD7EA673E5F5}" dt="2020-01-23T03:10:41.671" v="1225" actId="1076"/>
          <ac:spMkLst>
            <pc:docMk/>
            <pc:sldMk cId="2489043664" sldId="291"/>
            <ac:spMk id="11" creationId="{4402A6D6-B844-4591-A895-9760ACCA9384}"/>
          </ac:spMkLst>
        </pc:spChg>
        <pc:spChg chg="add">
          <ac:chgData name="Jonathan Escobar" userId="b6ec9d5fc9b67929" providerId="LiveId" clId="{6E5B68D3-4863-45BB-A9C4-DD7EA673E5F5}" dt="2020-01-23T03:10:50.067" v="1228"/>
          <ac:spMkLst>
            <pc:docMk/>
            <pc:sldMk cId="2489043664" sldId="291"/>
            <ac:spMk id="14" creationId="{A14B6808-9933-4F04-8E2C-0DB57C52F55C}"/>
          </ac:spMkLst>
        </pc:spChg>
        <pc:spChg chg="add mod">
          <ac:chgData name="Jonathan Escobar" userId="b6ec9d5fc9b67929" providerId="LiveId" clId="{6E5B68D3-4863-45BB-A9C4-DD7EA673E5F5}" dt="2020-01-23T03:25:55.819" v="1245" actId="1076"/>
          <ac:spMkLst>
            <pc:docMk/>
            <pc:sldMk cId="2489043664" sldId="291"/>
            <ac:spMk id="16" creationId="{0D11B9DB-A2AA-41CC-8496-2E6FD9407BD8}"/>
          </ac:spMkLst>
        </pc:spChg>
        <pc:graphicFrameChg chg="mod">
          <ac:chgData name="Jonathan Escobar" userId="b6ec9d5fc9b67929" providerId="LiveId" clId="{6E5B68D3-4863-45BB-A9C4-DD7EA673E5F5}" dt="2020-01-23T03:25:49.925" v="1244" actId="1076"/>
          <ac:graphicFrameMkLst>
            <pc:docMk/>
            <pc:sldMk cId="2489043664" sldId="291"/>
            <ac:graphicFrameMk id="3" creationId="{A3F99135-2C41-478B-9130-049DFEA9EF74}"/>
          </ac:graphicFrameMkLst>
        </pc:graphicFrameChg>
        <pc:graphicFrameChg chg="mod">
          <ac:chgData name="Jonathan Escobar" userId="b6ec9d5fc9b67929" providerId="LiveId" clId="{6E5B68D3-4863-45BB-A9C4-DD7EA673E5F5}" dt="2020-01-23T03:25:42.787" v="1242" actId="1076"/>
          <ac:graphicFrameMkLst>
            <pc:docMk/>
            <pc:sldMk cId="2489043664" sldId="291"/>
            <ac:graphicFrameMk id="13" creationId="{29E67246-7136-406B-8605-BED1E90EDDE4}"/>
          </ac:graphicFrameMkLst>
        </pc:graphicFrameChg>
        <pc:graphicFrameChg chg="add del mod">
          <ac:chgData name="Jonathan Escobar" userId="b6ec9d5fc9b67929" providerId="LiveId" clId="{6E5B68D3-4863-45BB-A9C4-DD7EA673E5F5}" dt="2020-01-23T03:23:47.821" v="1236" actId="478"/>
          <ac:graphicFrameMkLst>
            <pc:docMk/>
            <pc:sldMk cId="2489043664" sldId="291"/>
            <ac:graphicFrameMk id="17" creationId="{6AA9A0B9-678A-48D7-8624-D443F2FA9BF2}"/>
          </ac:graphicFrameMkLst>
        </pc:graphicFrameChg>
        <pc:graphicFrameChg chg="add">
          <ac:chgData name="Jonathan Escobar" userId="b6ec9d5fc9b67929" providerId="LiveId" clId="{6E5B68D3-4863-45BB-A9C4-DD7EA673E5F5}" dt="2020-01-23T03:25:23.195" v="1238"/>
          <ac:graphicFrameMkLst>
            <pc:docMk/>
            <pc:sldMk cId="2489043664" sldId="291"/>
            <ac:graphicFrameMk id="18" creationId="{4544058E-B5EC-413E-B4F4-C5F924A81D0B}"/>
          </ac:graphicFrameMkLst>
        </pc:graphicFrameChg>
        <pc:graphicFrameChg chg="add mod">
          <ac:chgData name="Jonathan Escobar" userId="b6ec9d5fc9b67929" providerId="LiveId" clId="{6E5B68D3-4863-45BB-A9C4-DD7EA673E5F5}" dt="2020-01-23T03:25:40.519" v="1241" actId="1076"/>
          <ac:graphicFrameMkLst>
            <pc:docMk/>
            <pc:sldMk cId="2489043664" sldId="291"/>
            <ac:graphicFrameMk id="19" creationId="{4544058E-B5EC-413E-B4F4-C5F924A81D0B}"/>
          </ac:graphicFrameMkLst>
        </pc:graphicFrameChg>
        <pc:picChg chg="mod">
          <ac:chgData name="Jonathan Escobar" userId="b6ec9d5fc9b67929" providerId="LiveId" clId="{6E5B68D3-4863-45BB-A9C4-DD7EA673E5F5}" dt="2020-01-23T03:25:44.855" v="1243" actId="1076"/>
          <ac:picMkLst>
            <pc:docMk/>
            <pc:sldMk cId="2489043664" sldId="291"/>
            <ac:picMk id="31" creationId="{FCBA9EDC-6743-4700-84EE-C5AB18D6997E}"/>
          </ac:picMkLst>
        </pc:picChg>
      </pc:sldChg>
      <pc:sldChg chg="addSp delSp modSp">
        <pc:chgData name="Jonathan Escobar" userId="b6ec9d5fc9b67929" providerId="LiveId" clId="{6E5B68D3-4863-45BB-A9C4-DD7EA673E5F5}" dt="2020-01-23T03:36:32.696" v="1297" actId="1076"/>
        <pc:sldMkLst>
          <pc:docMk/>
          <pc:sldMk cId="3552944044" sldId="292"/>
        </pc:sldMkLst>
        <pc:spChg chg="del">
          <ac:chgData name="Jonathan Escobar" userId="b6ec9d5fc9b67929" providerId="LiveId" clId="{6E5B68D3-4863-45BB-A9C4-DD7EA673E5F5}" dt="2020-01-23T03:35:27.518" v="1264" actId="478"/>
          <ac:spMkLst>
            <pc:docMk/>
            <pc:sldMk cId="3552944044" sldId="292"/>
            <ac:spMk id="2" creationId="{EE611B82-EE24-48D4-A7D9-05219A167447}"/>
          </ac:spMkLst>
        </pc:spChg>
        <pc:spChg chg="del">
          <ac:chgData name="Jonathan Escobar" userId="b6ec9d5fc9b67929" providerId="LiveId" clId="{6E5B68D3-4863-45BB-A9C4-DD7EA673E5F5}" dt="2020-01-23T03:28:12.947" v="1251" actId="478"/>
          <ac:spMkLst>
            <pc:docMk/>
            <pc:sldMk cId="3552944044" sldId="292"/>
            <ac:spMk id="3" creationId="{8C28C9A0-4D56-4C12-9831-4EFAC34A9227}"/>
          </ac:spMkLst>
        </pc:spChg>
        <pc:spChg chg="mod">
          <ac:chgData name="Jonathan Escobar" userId="b6ec9d5fc9b67929" providerId="LiveId" clId="{6E5B68D3-4863-45BB-A9C4-DD7EA673E5F5}" dt="2020-01-23T03:36:27.239" v="1295" actId="1076"/>
          <ac:spMkLst>
            <pc:docMk/>
            <pc:sldMk cId="3552944044" sldId="292"/>
            <ac:spMk id="5" creationId="{E38B32A5-7DE3-4F0C-B80B-F35F20AB68A8}"/>
          </ac:spMkLst>
        </pc:spChg>
        <pc:spChg chg="add del mod">
          <ac:chgData name="Jonathan Escobar" userId="b6ec9d5fc9b67929" providerId="LiveId" clId="{6E5B68D3-4863-45BB-A9C4-DD7EA673E5F5}" dt="2020-01-23T03:35:39.675" v="1270" actId="478"/>
          <ac:spMkLst>
            <pc:docMk/>
            <pc:sldMk cId="3552944044" sldId="292"/>
            <ac:spMk id="8" creationId="{E0762841-4928-4A5A-AA41-39CDA47CDAE7}"/>
          </ac:spMkLst>
        </pc:spChg>
        <pc:spChg chg="add mod">
          <ac:chgData name="Jonathan Escobar" userId="b6ec9d5fc9b67929" providerId="LiveId" clId="{6E5B68D3-4863-45BB-A9C4-DD7EA673E5F5}" dt="2020-01-23T03:35:31.857" v="1267" actId="1076"/>
          <ac:spMkLst>
            <pc:docMk/>
            <pc:sldMk cId="3552944044" sldId="292"/>
            <ac:spMk id="15" creationId="{3C9DF79A-F8C2-429A-B844-B2C9A60E15D5}"/>
          </ac:spMkLst>
        </pc:spChg>
        <pc:picChg chg="add mod">
          <ac:chgData name="Jonathan Escobar" userId="b6ec9d5fc9b67929" providerId="LiveId" clId="{6E5B68D3-4863-45BB-A9C4-DD7EA673E5F5}" dt="2020-01-23T03:36:32.696" v="1297" actId="1076"/>
          <ac:picMkLst>
            <pc:docMk/>
            <pc:sldMk cId="3552944044" sldId="292"/>
            <ac:picMk id="4" creationId="{01600A7A-D46F-48D1-8DE6-9FC0A8E2ECA7}"/>
          </ac:picMkLst>
        </pc:picChg>
        <pc:picChg chg="mod modCrop">
          <ac:chgData name="Jonathan Escobar" userId="b6ec9d5fc9b67929" providerId="LiveId" clId="{6E5B68D3-4863-45BB-A9C4-DD7EA673E5F5}" dt="2020-01-23T03:36:31.566" v="1296" actId="1076"/>
          <ac:picMkLst>
            <pc:docMk/>
            <pc:sldMk cId="3552944044" sldId="292"/>
            <ac:picMk id="10" creationId="{6BDA6D92-8D4F-49CE-8438-9733F1E27638}"/>
          </ac:picMkLst>
        </pc:picChg>
        <pc:picChg chg="mod">
          <ac:chgData name="Jonathan Escobar" userId="b6ec9d5fc9b67929" providerId="LiveId" clId="{6E5B68D3-4863-45BB-A9C4-DD7EA673E5F5}" dt="2020-01-23T03:35:01.015" v="1258" actId="1076"/>
          <ac:picMkLst>
            <pc:docMk/>
            <pc:sldMk cId="3552944044" sldId="292"/>
            <ac:picMk id="12" creationId="{ACB36203-BE6D-4211-9200-7AE7AE83A57E}"/>
          </ac:picMkLst>
        </pc:picChg>
      </pc:sldChg>
      <pc:sldChg chg="addSp delSp modSp">
        <pc:chgData name="Jonathan Escobar" userId="b6ec9d5fc9b67929" providerId="LiveId" clId="{6E5B68D3-4863-45BB-A9C4-DD7EA673E5F5}" dt="2020-01-23T03:48:53.635" v="1469" actId="478"/>
        <pc:sldMkLst>
          <pc:docMk/>
          <pc:sldMk cId="4106172361" sldId="293"/>
        </pc:sldMkLst>
        <pc:spChg chg="del">
          <ac:chgData name="Jonathan Escobar" userId="b6ec9d5fc9b67929" providerId="LiveId" clId="{6E5B68D3-4863-45BB-A9C4-DD7EA673E5F5}" dt="2020-01-23T03:48:50.131" v="1468" actId="478"/>
          <ac:spMkLst>
            <pc:docMk/>
            <pc:sldMk cId="4106172361" sldId="293"/>
            <ac:spMk id="3" creationId="{8D5BFF91-7CB8-4A69-A533-4D3EAE669032}"/>
          </ac:spMkLst>
        </pc:spChg>
        <pc:spChg chg="del">
          <ac:chgData name="Jonathan Escobar" userId="b6ec9d5fc9b67929" providerId="LiveId" clId="{6E5B68D3-4863-45BB-A9C4-DD7EA673E5F5}" dt="2020-01-23T03:48:48.634" v="1467" actId="478"/>
          <ac:spMkLst>
            <pc:docMk/>
            <pc:sldMk cId="4106172361" sldId="293"/>
            <ac:spMk id="5" creationId="{82208493-4191-487C-A8F7-AB53F700F0F4}"/>
          </ac:spMkLst>
        </pc:spChg>
        <pc:spChg chg="add del mod">
          <ac:chgData name="Jonathan Escobar" userId="b6ec9d5fc9b67929" providerId="LiveId" clId="{6E5B68D3-4863-45BB-A9C4-DD7EA673E5F5}" dt="2020-01-23T03:48:53.635" v="1469" actId="478"/>
          <ac:spMkLst>
            <pc:docMk/>
            <pc:sldMk cId="4106172361" sldId="293"/>
            <ac:spMk id="7" creationId="{12972767-F748-4DE0-AB1E-E855E2AAB68D}"/>
          </ac:spMkLst>
        </pc:spChg>
      </pc:sldChg>
    </pc:docChg>
  </pc:docChgLst>
  <pc:docChgLst>
    <pc:chgData name="Jonathan Escobar" userId="b6ec9d5fc9b67929" providerId="LiveId" clId="{36F246D2-E859-4230-B356-F74862263227}"/>
    <pc:docChg chg="modSld">
      <pc:chgData name="Jonathan Escobar" userId="b6ec9d5fc9b67929" providerId="LiveId" clId="{36F246D2-E859-4230-B356-F74862263227}" dt="2020-01-23T05:12:37.855" v="174" actId="20577"/>
      <pc:docMkLst>
        <pc:docMk/>
      </pc:docMkLst>
      <pc:sldChg chg="modSp">
        <pc:chgData name="Jonathan Escobar" userId="b6ec9d5fc9b67929" providerId="LiveId" clId="{36F246D2-E859-4230-B356-F74862263227}" dt="2020-01-23T04:08:07.244" v="3" actId="20577"/>
        <pc:sldMkLst>
          <pc:docMk/>
          <pc:sldMk cId="4003642620" sldId="257"/>
        </pc:sldMkLst>
        <pc:spChg chg="mod">
          <ac:chgData name="Jonathan Escobar" userId="b6ec9d5fc9b67929" providerId="LiveId" clId="{36F246D2-E859-4230-B356-F74862263227}" dt="2020-01-23T04:08:07.244" v="3" actId="20577"/>
          <ac:spMkLst>
            <pc:docMk/>
            <pc:sldMk cId="4003642620" sldId="257"/>
            <ac:spMk id="20" creationId="{DCF03135-3354-4054-8D1B-B438A44DFFEB}"/>
          </ac:spMkLst>
        </pc:spChg>
      </pc:sldChg>
      <pc:sldChg chg="addSp modSp modTransition">
        <pc:chgData name="Jonathan Escobar" userId="b6ec9d5fc9b67929" providerId="LiveId" clId="{36F246D2-E859-4230-B356-F74862263227}" dt="2020-01-23T04:41:33.942" v="55"/>
        <pc:sldMkLst>
          <pc:docMk/>
          <pc:sldMk cId="334372021" sldId="270"/>
        </pc:sldMkLst>
        <pc:spChg chg="mod">
          <ac:chgData name="Jonathan Escobar" userId="b6ec9d5fc9b67929" providerId="LiveId" clId="{36F246D2-E859-4230-B356-F74862263227}" dt="2020-01-23T04:40:21.105" v="4" actId="1076"/>
          <ac:spMkLst>
            <pc:docMk/>
            <pc:sldMk cId="334372021" sldId="270"/>
            <ac:spMk id="5" creationId="{EECECE28-4627-4550-ACAF-B06609DF53EF}"/>
          </ac:spMkLst>
        </pc:spChg>
        <pc:spChg chg="mod">
          <ac:chgData name="Jonathan Escobar" userId="b6ec9d5fc9b67929" providerId="LiveId" clId="{36F246D2-E859-4230-B356-F74862263227}" dt="2020-01-23T04:40:25.888" v="5" actId="1076"/>
          <ac:spMkLst>
            <pc:docMk/>
            <pc:sldMk cId="334372021" sldId="270"/>
            <ac:spMk id="6" creationId="{47A9D5E6-BE66-4C4C-91DA-6EF1A987F1C3}"/>
          </ac:spMkLst>
        </pc:spChg>
        <pc:spChg chg="add mod">
          <ac:chgData name="Jonathan Escobar" userId="b6ec9d5fc9b67929" providerId="LiveId" clId="{36F246D2-E859-4230-B356-F74862263227}" dt="2020-01-23T04:40:56.520" v="50" actId="207"/>
          <ac:spMkLst>
            <pc:docMk/>
            <pc:sldMk cId="334372021" sldId="270"/>
            <ac:spMk id="24" creationId="{F7FF2852-5F57-4E6B-A123-60EFB5F6FCCB}"/>
          </ac:spMkLst>
        </pc:spChg>
        <pc:spChg chg="add mod">
          <ac:chgData name="Jonathan Escobar" userId="b6ec9d5fc9b67929" providerId="LiveId" clId="{36F246D2-E859-4230-B356-F74862263227}" dt="2020-01-23T04:40:56.520" v="50" actId="207"/>
          <ac:spMkLst>
            <pc:docMk/>
            <pc:sldMk cId="334372021" sldId="270"/>
            <ac:spMk id="25" creationId="{7A62AE55-B21A-47D9-9DD5-B40ACBD80135}"/>
          </ac:spMkLst>
        </pc:spChg>
      </pc:sldChg>
      <pc:sldChg chg="modSp">
        <pc:chgData name="Jonathan Escobar" userId="b6ec9d5fc9b67929" providerId="LiveId" clId="{36F246D2-E859-4230-B356-F74862263227}" dt="2020-01-23T04:50:03.738" v="56" actId="1076"/>
        <pc:sldMkLst>
          <pc:docMk/>
          <pc:sldMk cId="3334672221" sldId="271"/>
        </pc:sldMkLst>
        <pc:picChg chg="mod">
          <ac:chgData name="Jonathan Escobar" userId="b6ec9d5fc9b67929" providerId="LiveId" clId="{36F246D2-E859-4230-B356-F74862263227}" dt="2020-01-23T04:50:03.738" v="56" actId="1076"/>
          <ac:picMkLst>
            <pc:docMk/>
            <pc:sldMk cId="3334672221" sldId="271"/>
            <ac:picMk id="19" creationId="{7631FD18-A021-417C-AECC-397C835DEBE3}"/>
          </ac:picMkLst>
        </pc:picChg>
      </pc:sldChg>
      <pc:sldChg chg="modSp">
        <pc:chgData name="Jonathan Escobar" userId="b6ec9d5fc9b67929" providerId="LiveId" clId="{36F246D2-E859-4230-B356-F74862263227}" dt="2020-01-23T04:56:48.646" v="66" actId="20577"/>
        <pc:sldMkLst>
          <pc:docMk/>
          <pc:sldMk cId="1820662646" sldId="272"/>
        </pc:sldMkLst>
        <pc:spChg chg="mod">
          <ac:chgData name="Jonathan Escobar" userId="b6ec9d5fc9b67929" providerId="LiveId" clId="{36F246D2-E859-4230-B356-F74862263227}" dt="2020-01-23T04:56:48.646" v="66" actId="20577"/>
          <ac:spMkLst>
            <pc:docMk/>
            <pc:sldMk cId="1820662646" sldId="272"/>
            <ac:spMk id="7" creationId="{0C3580E1-B633-468B-835A-5D9DDC51033F}"/>
          </ac:spMkLst>
        </pc:spChg>
      </pc:sldChg>
      <pc:sldChg chg="modSp">
        <pc:chgData name="Jonathan Escobar" userId="b6ec9d5fc9b67929" providerId="LiveId" clId="{36F246D2-E859-4230-B356-F74862263227}" dt="2020-01-23T05:08:54.087" v="74" actId="732"/>
        <pc:sldMkLst>
          <pc:docMk/>
          <pc:sldMk cId="3877851052" sldId="274"/>
        </pc:sldMkLst>
        <pc:picChg chg="mod modCrop">
          <ac:chgData name="Jonathan Escobar" userId="b6ec9d5fc9b67929" providerId="LiveId" clId="{36F246D2-E859-4230-B356-F74862263227}" dt="2020-01-23T05:08:54.087" v="74" actId="732"/>
          <ac:picMkLst>
            <pc:docMk/>
            <pc:sldMk cId="3877851052" sldId="274"/>
            <ac:picMk id="10" creationId="{CA41B02A-946F-4EA2-BD81-1B98DC7A6F1C}"/>
          </ac:picMkLst>
        </pc:picChg>
      </pc:sldChg>
      <pc:sldChg chg="modSp">
        <pc:chgData name="Jonathan Escobar" userId="b6ec9d5fc9b67929" providerId="LiveId" clId="{36F246D2-E859-4230-B356-F74862263227}" dt="2020-01-23T05:10:54.787" v="75" actId="732"/>
        <pc:sldMkLst>
          <pc:docMk/>
          <pc:sldMk cId="2244792724" sldId="276"/>
        </pc:sldMkLst>
        <pc:spChg chg="mod">
          <ac:chgData name="Jonathan Escobar" userId="b6ec9d5fc9b67929" providerId="LiveId" clId="{36F246D2-E859-4230-B356-F74862263227}" dt="2020-01-23T05:05:55.298" v="67" actId="20577"/>
          <ac:spMkLst>
            <pc:docMk/>
            <pc:sldMk cId="2244792724" sldId="276"/>
            <ac:spMk id="2" creationId="{B59E72F1-7B49-4A45-8EED-D6CB83FE9EAA}"/>
          </ac:spMkLst>
        </pc:spChg>
        <pc:picChg chg="mod modCrop">
          <ac:chgData name="Jonathan Escobar" userId="b6ec9d5fc9b67929" providerId="LiveId" clId="{36F246D2-E859-4230-B356-F74862263227}" dt="2020-01-23T05:10:54.787" v="75" actId="732"/>
          <ac:picMkLst>
            <pc:docMk/>
            <pc:sldMk cId="2244792724" sldId="276"/>
            <ac:picMk id="8" creationId="{81481153-1EAC-406D-A17A-3E5396659D3A}"/>
          </ac:picMkLst>
        </pc:picChg>
      </pc:sldChg>
      <pc:sldChg chg="modSp">
        <pc:chgData name="Jonathan Escobar" userId="b6ec9d5fc9b67929" providerId="LiveId" clId="{36F246D2-E859-4230-B356-F74862263227}" dt="2020-01-23T05:11:35.043" v="76" actId="113"/>
        <pc:sldMkLst>
          <pc:docMk/>
          <pc:sldMk cId="1184006054" sldId="278"/>
        </pc:sldMkLst>
        <pc:spChg chg="mod">
          <ac:chgData name="Jonathan Escobar" userId="b6ec9d5fc9b67929" providerId="LiveId" clId="{36F246D2-E859-4230-B356-F74862263227}" dt="2020-01-23T05:11:35.043" v="76" actId="113"/>
          <ac:spMkLst>
            <pc:docMk/>
            <pc:sldMk cId="1184006054" sldId="278"/>
            <ac:spMk id="3" creationId="{078F5528-7831-4CB6-8C16-3F549324AFFB}"/>
          </ac:spMkLst>
        </pc:spChg>
      </pc:sldChg>
      <pc:sldChg chg="modSp">
        <pc:chgData name="Jonathan Escobar" userId="b6ec9d5fc9b67929" providerId="LiveId" clId="{36F246D2-E859-4230-B356-F74862263227}" dt="2020-01-23T05:06:45.005" v="73" actId="113"/>
        <pc:sldMkLst>
          <pc:docMk/>
          <pc:sldMk cId="590938454" sldId="288"/>
        </pc:sldMkLst>
        <pc:spChg chg="mod">
          <ac:chgData name="Jonathan Escobar" userId="b6ec9d5fc9b67929" providerId="LiveId" clId="{36F246D2-E859-4230-B356-F74862263227}" dt="2020-01-23T05:06:45.005" v="73" actId="113"/>
          <ac:spMkLst>
            <pc:docMk/>
            <pc:sldMk cId="590938454" sldId="288"/>
            <ac:spMk id="3" creationId="{E91791F7-0C31-4471-83CD-35218A60A640}"/>
          </ac:spMkLst>
        </pc:spChg>
      </pc:sldChg>
      <pc:sldChg chg="addSp modSp">
        <pc:chgData name="Jonathan Escobar" userId="b6ec9d5fc9b67929" providerId="LiveId" clId="{36F246D2-E859-4230-B356-F74862263227}" dt="2020-01-23T05:12:37.855" v="174" actId="20577"/>
        <pc:sldMkLst>
          <pc:docMk/>
          <pc:sldMk cId="4106172361" sldId="293"/>
        </pc:sldMkLst>
        <pc:spChg chg="add mod">
          <ac:chgData name="Jonathan Escobar" userId="b6ec9d5fc9b67929" providerId="LiveId" clId="{36F246D2-E859-4230-B356-F74862263227}" dt="2020-01-23T05:12:37.855" v="174" actId="20577"/>
          <ac:spMkLst>
            <pc:docMk/>
            <pc:sldMk cId="4106172361" sldId="293"/>
            <ac:spMk id="2" creationId="{856B7A78-2C59-4EFD-BB8B-3313012C87A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Sensores</a:t>
            </a:r>
            <a:r>
              <a:rPr lang="es-EC" baseline="0"/>
              <a:t> de temperatura calibrados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Hoja1!$C$41</c:f>
              <c:strCache>
                <c:ptCount val="1"/>
                <c:pt idx="0">
                  <c:v>Referencia</c:v>
                </c:pt>
              </c:strCache>
            </c:strRef>
          </c:tx>
          <c:spPr>
            <a:ln w="60325" cap="rnd" cmpd="dbl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Hoja1!$C$42:$C$71</c:f>
              <c:numCache>
                <c:formatCode>General</c:formatCode>
                <c:ptCount val="30"/>
                <c:pt idx="0">
                  <c:v>18.899999999999999</c:v>
                </c:pt>
                <c:pt idx="1">
                  <c:v>19</c:v>
                </c:pt>
                <c:pt idx="2">
                  <c:v>18.8</c:v>
                </c:pt>
                <c:pt idx="3">
                  <c:v>19</c:v>
                </c:pt>
                <c:pt idx="4">
                  <c:v>19.2</c:v>
                </c:pt>
                <c:pt idx="5">
                  <c:v>19.2</c:v>
                </c:pt>
                <c:pt idx="6">
                  <c:v>19.3</c:v>
                </c:pt>
                <c:pt idx="7">
                  <c:v>19.2</c:v>
                </c:pt>
                <c:pt idx="8">
                  <c:v>19.399999999999999</c:v>
                </c:pt>
                <c:pt idx="9">
                  <c:v>19.5</c:v>
                </c:pt>
                <c:pt idx="10">
                  <c:v>19.3</c:v>
                </c:pt>
                <c:pt idx="11">
                  <c:v>19.5</c:v>
                </c:pt>
                <c:pt idx="12">
                  <c:v>19.7</c:v>
                </c:pt>
                <c:pt idx="13">
                  <c:v>19.8</c:v>
                </c:pt>
                <c:pt idx="14">
                  <c:v>19.5</c:v>
                </c:pt>
                <c:pt idx="15">
                  <c:v>19.2</c:v>
                </c:pt>
                <c:pt idx="16">
                  <c:v>19.100000000000001</c:v>
                </c:pt>
                <c:pt idx="17">
                  <c:v>19</c:v>
                </c:pt>
                <c:pt idx="18">
                  <c:v>18.2</c:v>
                </c:pt>
                <c:pt idx="19">
                  <c:v>18.3</c:v>
                </c:pt>
                <c:pt idx="20">
                  <c:v>18.5</c:v>
                </c:pt>
                <c:pt idx="21">
                  <c:v>18.899999999999999</c:v>
                </c:pt>
                <c:pt idx="22">
                  <c:v>19</c:v>
                </c:pt>
                <c:pt idx="23">
                  <c:v>18.899999999999999</c:v>
                </c:pt>
                <c:pt idx="24">
                  <c:v>19.2</c:v>
                </c:pt>
                <c:pt idx="25">
                  <c:v>19.399999999999999</c:v>
                </c:pt>
                <c:pt idx="26">
                  <c:v>19.5</c:v>
                </c:pt>
                <c:pt idx="27">
                  <c:v>19.600000000000001</c:v>
                </c:pt>
                <c:pt idx="28">
                  <c:v>19.399999999999999</c:v>
                </c:pt>
                <c:pt idx="29">
                  <c:v>19.899999999999999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E1-4F71-9DC0-E53FD702ABDE}"/>
            </c:ext>
          </c:extLst>
        </c:ser>
        <c:ser>
          <c:idx val="1"/>
          <c:order val="1"/>
          <c:tx>
            <c:strRef>
              <c:f>Hoja1!$D$41</c:f>
              <c:strCache>
                <c:ptCount val="1"/>
                <c:pt idx="0">
                  <c:v>Nodo 1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Hoja1!$D$42:$D$71</c:f>
              <c:numCache>
                <c:formatCode>General</c:formatCode>
                <c:ptCount val="30"/>
                <c:pt idx="0">
                  <c:v>19.099999999999998</c:v>
                </c:pt>
                <c:pt idx="1">
                  <c:v>19.399999999999999</c:v>
                </c:pt>
                <c:pt idx="2">
                  <c:v>19.2</c:v>
                </c:pt>
                <c:pt idx="3">
                  <c:v>19.5</c:v>
                </c:pt>
                <c:pt idx="4">
                  <c:v>19.3</c:v>
                </c:pt>
                <c:pt idx="5">
                  <c:v>19.5</c:v>
                </c:pt>
                <c:pt idx="6">
                  <c:v>19.8</c:v>
                </c:pt>
                <c:pt idx="7">
                  <c:v>19.7</c:v>
                </c:pt>
                <c:pt idx="8">
                  <c:v>19.399999999999999</c:v>
                </c:pt>
                <c:pt idx="9">
                  <c:v>20</c:v>
                </c:pt>
                <c:pt idx="10">
                  <c:v>19.600000000000001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19.900000000000002</c:v>
                </c:pt>
                <c:pt idx="14">
                  <c:v>19.600000000000001</c:v>
                </c:pt>
                <c:pt idx="15">
                  <c:v>19.2</c:v>
                </c:pt>
                <c:pt idx="16">
                  <c:v>19.200000000000003</c:v>
                </c:pt>
                <c:pt idx="17">
                  <c:v>19</c:v>
                </c:pt>
                <c:pt idx="18">
                  <c:v>18.5</c:v>
                </c:pt>
                <c:pt idx="19">
                  <c:v>18.7</c:v>
                </c:pt>
                <c:pt idx="20">
                  <c:v>18.600000000000001</c:v>
                </c:pt>
                <c:pt idx="21">
                  <c:v>19.299999999999997</c:v>
                </c:pt>
                <c:pt idx="22">
                  <c:v>19</c:v>
                </c:pt>
                <c:pt idx="23">
                  <c:v>19.399999999999999</c:v>
                </c:pt>
                <c:pt idx="24">
                  <c:v>19.399999999999999</c:v>
                </c:pt>
                <c:pt idx="25">
                  <c:v>19.7</c:v>
                </c:pt>
                <c:pt idx="26">
                  <c:v>19.899999999999999</c:v>
                </c:pt>
                <c:pt idx="27">
                  <c:v>20.100000000000001</c:v>
                </c:pt>
                <c:pt idx="28">
                  <c:v>19.5</c:v>
                </c:pt>
                <c:pt idx="29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E1-4F71-9DC0-E53FD702ABDE}"/>
            </c:ext>
          </c:extLst>
        </c:ser>
        <c:ser>
          <c:idx val="2"/>
          <c:order val="2"/>
          <c:tx>
            <c:strRef>
              <c:f>Hoja1!$E$41</c:f>
              <c:strCache>
                <c:ptCount val="1"/>
                <c:pt idx="0">
                  <c:v>Nodo 2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Hoja1!$E$42:$E$71</c:f>
              <c:numCache>
                <c:formatCode>General</c:formatCode>
                <c:ptCount val="30"/>
                <c:pt idx="0">
                  <c:v>19.399999999999999</c:v>
                </c:pt>
                <c:pt idx="1">
                  <c:v>19.3</c:v>
                </c:pt>
                <c:pt idx="2">
                  <c:v>19.2</c:v>
                </c:pt>
                <c:pt idx="3">
                  <c:v>19.5</c:v>
                </c:pt>
                <c:pt idx="4">
                  <c:v>19.3</c:v>
                </c:pt>
                <c:pt idx="5">
                  <c:v>19.2</c:v>
                </c:pt>
                <c:pt idx="6">
                  <c:v>19.600000000000001</c:v>
                </c:pt>
                <c:pt idx="7">
                  <c:v>19.599999999999998</c:v>
                </c:pt>
                <c:pt idx="8">
                  <c:v>19.399999999999999</c:v>
                </c:pt>
                <c:pt idx="9">
                  <c:v>19.899999999999999</c:v>
                </c:pt>
                <c:pt idx="10">
                  <c:v>19.600000000000001</c:v>
                </c:pt>
                <c:pt idx="11">
                  <c:v>19.5</c:v>
                </c:pt>
                <c:pt idx="12">
                  <c:v>19.8</c:v>
                </c:pt>
                <c:pt idx="13">
                  <c:v>20</c:v>
                </c:pt>
                <c:pt idx="14">
                  <c:v>19.5</c:v>
                </c:pt>
                <c:pt idx="15">
                  <c:v>19.7</c:v>
                </c:pt>
                <c:pt idx="16">
                  <c:v>19.100000000000001</c:v>
                </c:pt>
                <c:pt idx="17">
                  <c:v>18.600000000000001</c:v>
                </c:pt>
                <c:pt idx="18">
                  <c:v>18</c:v>
                </c:pt>
                <c:pt idx="19">
                  <c:v>17.900000000000002</c:v>
                </c:pt>
                <c:pt idx="20">
                  <c:v>18.399999999999999</c:v>
                </c:pt>
                <c:pt idx="21">
                  <c:v>18.599999999999998</c:v>
                </c:pt>
                <c:pt idx="22">
                  <c:v>18.7</c:v>
                </c:pt>
                <c:pt idx="23">
                  <c:v>18.899999999999999</c:v>
                </c:pt>
                <c:pt idx="24">
                  <c:v>19.099999999999998</c:v>
                </c:pt>
                <c:pt idx="25">
                  <c:v>19.099999999999998</c:v>
                </c:pt>
                <c:pt idx="26">
                  <c:v>19</c:v>
                </c:pt>
                <c:pt idx="27">
                  <c:v>19.100000000000001</c:v>
                </c:pt>
                <c:pt idx="28">
                  <c:v>19.2</c:v>
                </c:pt>
                <c:pt idx="29">
                  <c:v>19.399999999999999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E1-4F71-9DC0-E53FD702ABDE}"/>
            </c:ext>
          </c:extLst>
        </c:ser>
        <c:ser>
          <c:idx val="3"/>
          <c:order val="3"/>
          <c:tx>
            <c:strRef>
              <c:f>Hoja1!$F$41</c:f>
              <c:strCache>
                <c:ptCount val="1"/>
                <c:pt idx="0">
                  <c:v>Nodo 3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Hoja1!$F$42:$F$71</c:f>
              <c:numCache>
                <c:formatCode>General</c:formatCode>
                <c:ptCount val="30"/>
                <c:pt idx="0">
                  <c:v>19.2</c:v>
                </c:pt>
                <c:pt idx="1">
                  <c:v>19.3</c:v>
                </c:pt>
                <c:pt idx="2">
                  <c:v>18.8</c:v>
                </c:pt>
                <c:pt idx="3">
                  <c:v>19.100000000000001</c:v>
                </c:pt>
                <c:pt idx="4">
                  <c:v>19.599999999999998</c:v>
                </c:pt>
                <c:pt idx="5">
                  <c:v>19.3</c:v>
                </c:pt>
                <c:pt idx="6">
                  <c:v>19.600000000000001</c:v>
                </c:pt>
                <c:pt idx="7">
                  <c:v>19.399999999999999</c:v>
                </c:pt>
                <c:pt idx="8">
                  <c:v>19.399999999999999</c:v>
                </c:pt>
                <c:pt idx="9">
                  <c:v>20</c:v>
                </c:pt>
                <c:pt idx="10">
                  <c:v>19.400000000000002</c:v>
                </c:pt>
                <c:pt idx="11">
                  <c:v>19.5</c:v>
                </c:pt>
                <c:pt idx="12">
                  <c:v>19.8</c:v>
                </c:pt>
                <c:pt idx="13">
                  <c:v>20</c:v>
                </c:pt>
                <c:pt idx="14">
                  <c:v>19.600000000000001</c:v>
                </c:pt>
                <c:pt idx="15">
                  <c:v>19.599999999999998</c:v>
                </c:pt>
                <c:pt idx="16">
                  <c:v>19.100000000000001</c:v>
                </c:pt>
                <c:pt idx="17">
                  <c:v>19.399999999999999</c:v>
                </c:pt>
                <c:pt idx="18">
                  <c:v>18.5</c:v>
                </c:pt>
                <c:pt idx="19">
                  <c:v>18.8</c:v>
                </c:pt>
                <c:pt idx="20">
                  <c:v>18</c:v>
                </c:pt>
                <c:pt idx="21">
                  <c:v>18.799999999999997</c:v>
                </c:pt>
                <c:pt idx="22">
                  <c:v>18.899999999999999</c:v>
                </c:pt>
                <c:pt idx="23">
                  <c:v>18.399999999999999</c:v>
                </c:pt>
                <c:pt idx="24">
                  <c:v>19.099999999999998</c:v>
                </c:pt>
                <c:pt idx="25">
                  <c:v>19.399999999999999</c:v>
                </c:pt>
                <c:pt idx="26">
                  <c:v>19.100000000000001</c:v>
                </c:pt>
                <c:pt idx="27">
                  <c:v>19.400000000000002</c:v>
                </c:pt>
                <c:pt idx="28">
                  <c:v>18.899999999999999</c:v>
                </c:pt>
                <c:pt idx="29">
                  <c:v>19.599999999999998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E1-4F71-9DC0-E53FD702ABDE}"/>
            </c:ext>
          </c:extLst>
        </c:ser>
        <c:ser>
          <c:idx val="4"/>
          <c:order val="4"/>
          <c:tx>
            <c:strRef>
              <c:f>Hoja1!$G$41</c:f>
              <c:strCache>
                <c:ptCount val="1"/>
                <c:pt idx="0">
                  <c:v>Nodo 4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Hoja1!$G$42:$G$71</c:f>
              <c:numCache>
                <c:formatCode>General</c:formatCode>
                <c:ptCount val="30"/>
                <c:pt idx="0">
                  <c:v>18.899999999999999</c:v>
                </c:pt>
                <c:pt idx="1">
                  <c:v>19.5</c:v>
                </c:pt>
                <c:pt idx="2">
                  <c:v>18.8</c:v>
                </c:pt>
                <c:pt idx="3">
                  <c:v>19.5</c:v>
                </c:pt>
                <c:pt idx="4">
                  <c:v>19.2</c:v>
                </c:pt>
                <c:pt idx="5">
                  <c:v>19.3</c:v>
                </c:pt>
                <c:pt idx="6">
                  <c:v>19.7</c:v>
                </c:pt>
                <c:pt idx="7">
                  <c:v>19.5</c:v>
                </c:pt>
                <c:pt idx="8">
                  <c:v>19.7</c:v>
                </c:pt>
                <c:pt idx="9">
                  <c:v>20</c:v>
                </c:pt>
                <c:pt idx="10">
                  <c:v>19.400000000000002</c:v>
                </c:pt>
                <c:pt idx="11">
                  <c:v>19.8</c:v>
                </c:pt>
                <c:pt idx="12">
                  <c:v>20.2</c:v>
                </c:pt>
                <c:pt idx="13">
                  <c:v>20.2</c:v>
                </c:pt>
                <c:pt idx="14">
                  <c:v>20</c:v>
                </c:pt>
                <c:pt idx="15">
                  <c:v>19.7</c:v>
                </c:pt>
                <c:pt idx="16">
                  <c:v>19.200000000000003</c:v>
                </c:pt>
                <c:pt idx="17">
                  <c:v>19.399999999999999</c:v>
                </c:pt>
                <c:pt idx="18">
                  <c:v>18.2</c:v>
                </c:pt>
                <c:pt idx="19">
                  <c:v>18.8</c:v>
                </c:pt>
                <c:pt idx="20">
                  <c:v>18.899999999999999</c:v>
                </c:pt>
                <c:pt idx="21">
                  <c:v>18.899999999999999</c:v>
                </c:pt>
                <c:pt idx="22">
                  <c:v>19.3</c:v>
                </c:pt>
                <c:pt idx="23">
                  <c:v>19</c:v>
                </c:pt>
                <c:pt idx="24">
                  <c:v>19.599999999999998</c:v>
                </c:pt>
                <c:pt idx="25">
                  <c:v>19.399999999999999</c:v>
                </c:pt>
                <c:pt idx="26">
                  <c:v>19.8</c:v>
                </c:pt>
                <c:pt idx="27">
                  <c:v>20</c:v>
                </c:pt>
                <c:pt idx="28">
                  <c:v>19.799999999999997</c:v>
                </c:pt>
                <c:pt idx="29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E1-4F71-9DC0-E53FD702ABDE}"/>
            </c:ext>
          </c:extLst>
        </c:ser>
        <c:ser>
          <c:idx val="5"/>
          <c:order val="5"/>
          <c:tx>
            <c:strRef>
              <c:f>Hoja1!$H$41</c:f>
              <c:strCache>
                <c:ptCount val="1"/>
                <c:pt idx="0">
                  <c:v>Nodo 5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Hoja1!$H$42:$H$71</c:f>
              <c:numCache>
                <c:formatCode>General</c:formatCode>
                <c:ptCount val="30"/>
                <c:pt idx="0">
                  <c:v>18.399999999999999</c:v>
                </c:pt>
                <c:pt idx="1">
                  <c:v>18.600000000000001</c:v>
                </c:pt>
                <c:pt idx="2">
                  <c:v>18.400000000000002</c:v>
                </c:pt>
                <c:pt idx="3">
                  <c:v>18.7</c:v>
                </c:pt>
                <c:pt idx="4">
                  <c:v>18.7</c:v>
                </c:pt>
                <c:pt idx="5">
                  <c:v>19</c:v>
                </c:pt>
                <c:pt idx="6">
                  <c:v>19.2</c:v>
                </c:pt>
                <c:pt idx="7">
                  <c:v>19.2</c:v>
                </c:pt>
                <c:pt idx="8">
                  <c:v>19</c:v>
                </c:pt>
                <c:pt idx="9">
                  <c:v>19.399999999999999</c:v>
                </c:pt>
                <c:pt idx="10">
                  <c:v>19.100000000000001</c:v>
                </c:pt>
                <c:pt idx="11">
                  <c:v>19.5</c:v>
                </c:pt>
                <c:pt idx="12">
                  <c:v>19.2</c:v>
                </c:pt>
                <c:pt idx="13">
                  <c:v>19.600000000000001</c:v>
                </c:pt>
                <c:pt idx="14">
                  <c:v>19.5</c:v>
                </c:pt>
                <c:pt idx="15">
                  <c:v>18.899999999999999</c:v>
                </c:pt>
                <c:pt idx="16">
                  <c:v>18.900000000000002</c:v>
                </c:pt>
                <c:pt idx="17">
                  <c:v>19</c:v>
                </c:pt>
                <c:pt idx="18">
                  <c:v>17.899999999999999</c:v>
                </c:pt>
                <c:pt idx="19">
                  <c:v>18</c:v>
                </c:pt>
                <c:pt idx="20">
                  <c:v>18.100000000000001</c:v>
                </c:pt>
                <c:pt idx="21">
                  <c:v>18.5</c:v>
                </c:pt>
                <c:pt idx="22">
                  <c:v>18.7</c:v>
                </c:pt>
                <c:pt idx="23">
                  <c:v>18.799999999999997</c:v>
                </c:pt>
                <c:pt idx="24">
                  <c:v>18.7</c:v>
                </c:pt>
                <c:pt idx="25">
                  <c:v>19.2</c:v>
                </c:pt>
                <c:pt idx="26">
                  <c:v>19.5</c:v>
                </c:pt>
                <c:pt idx="27">
                  <c:v>19.5</c:v>
                </c:pt>
                <c:pt idx="28">
                  <c:v>19.299999999999997</c:v>
                </c:pt>
                <c:pt idx="29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E1-4F71-9DC0-E53FD702ABDE}"/>
            </c:ext>
          </c:extLst>
        </c:ser>
        <c:ser>
          <c:idx val="6"/>
          <c:order val="6"/>
          <c:tx>
            <c:strRef>
              <c:f>Hoja1!$I$41</c:f>
              <c:strCache>
                <c:ptCount val="1"/>
                <c:pt idx="0">
                  <c:v>Nodo 6</c:v>
                </c:pt>
              </c:strCache>
            </c:strRef>
          </c:tx>
          <c:spPr>
            <a:ln w="127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Hoja1!$I$42:$I$71</c:f>
              <c:numCache>
                <c:formatCode>General</c:formatCode>
                <c:ptCount val="30"/>
                <c:pt idx="0">
                  <c:v>18.599999999999998</c:v>
                </c:pt>
                <c:pt idx="1">
                  <c:v>18.899999999999999</c:v>
                </c:pt>
                <c:pt idx="2">
                  <c:v>18.400000000000002</c:v>
                </c:pt>
                <c:pt idx="3">
                  <c:v>18.600000000000001</c:v>
                </c:pt>
                <c:pt idx="4">
                  <c:v>18.899999999999999</c:v>
                </c:pt>
                <c:pt idx="5">
                  <c:v>19.099999999999998</c:v>
                </c:pt>
                <c:pt idx="6">
                  <c:v>19.3</c:v>
                </c:pt>
                <c:pt idx="7">
                  <c:v>19.099999999999998</c:v>
                </c:pt>
                <c:pt idx="8">
                  <c:v>19.399999999999999</c:v>
                </c:pt>
                <c:pt idx="9">
                  <c:v>19.100000000000001</c:v>
                </c:pt>
                <c:pt idx="10">
                  <c:v>19</c:v>
                </c:pt>
                <c:pt idx="11">
                  <c:v>19.399999999999999</c:v>
                </c:pt>
                <c:pt idx="12">
                  <c:v>19.399999999999999</c:v>
                </c:pt>
                <c:pt idx="13">
                  <c:v>19.7</c:v>
                </c:pt>
                <c:pt idx="14">
                  <c:v>19.3</c:v>
                </c:pt>
                <c:pt idx="15">
                  <c:v>19.2</c:v>
                </c:pt>
                <c:pt idx="16">
                  <c:v>18.900000000000002</c:v>
                </c:pt>
                <c:pt idx="17">
                  <c:v>18.899999999999999</c:v>
                </c:pt>
                <c:pt idx="18">
                  <c:v>17.8</c:v>
                </c:pt>
                <c:pt idx="19">
                  <c:v>18.5</c:v>
                </c:pt>
                <c:pt idx="20">
                  <c:v>18.899999999999999</c:v>
                </c:pt>
                <c:pt idx="21">
                  <c:v>19.399999999999999</c:v>
                </c:pt>
                <c:pt idx="22">
                  <c:v>19.399999999999999</c:v>
                </c:pt>
                <c:pt idx="23">
                  <c:v>19.399999999999999</c:v>
                </c:pt>
                <c:pt idx="24">
                  <c:v>19.7</c:v>
                </c:pt>
                <c:pt idx="25">
                  <c:v>19.5</c:v>
                </c:pt>
                <c:pt idx="26">
                  <c:v>19.8</c:v>
                </c:pt>
                <c:pt idx="27">
                  <c:v>19.700000000000003</c:v>
                </c:pt>
                <c:pt idx="28">
                  <c:v>19.399999999999999</c:v>
                </c:pt>
                <c:pt idx="29">
                  <c:v>20.099999999999998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E1-4F71-9DC0-E53FD702A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991384"/>
        <c:axId val="434995976"/>
      </c:lineChart>
      <c:catAx>
        <c:axId val="43499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4995976"/>
        <c:crosses val="autoZero"/>
        <c:auto val="1"/>
        <c:lblAlgn val="ctr"/>
        <c:lblOffset val="100"/>
        <c:noMultiLvlLbl val="0"/>
      </c:catAx>
      <c:valAx>
        <c:axId val="43499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499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Latencia</a:t>
            </a:r>
            <a:r>
              <a:rPr lang="es-EC" baseline="0"/>
              <a:t> según operadora móvil celular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Operadoras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76.27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C-4D3E-A4F6-166C694F137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Operadoras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86.64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C-4D3E-A4F6-166C694F137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Operadoras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C-4D3E-A4F6-166C694F1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026616"/>
        <c:axId val="699031536"/>
      </c:barChart>
      <c:catAx>
        <c:axId val="6990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99031536"/>
        <c:crosses val="autoZero"/>
        <c:auto val="1"/>
        <c:lblAlgn val="ctr"/>
        <c:lblOffset val="100"/>
        <c:noMultiLvlLbl val="0"/>
      </c:catAx>
      <c:valAx>
        <c:axId val="69903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990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Radio</a:t>
            </a:r>
            <a:r>
              <a:rPr lang="es-EC" baseline="0"/>
              <a:t> bases 2G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19-4256-95DD-FA77843991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19-4256-95DD-FA77843991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Hoja1!$E$6:$F$6</c:f>
              <c:strCache>
                <c:ptCount val="2"/>
                <c:pt idx="0">
                  <c:v>C</c:v>
                </c:pt>
                <c:pt idx="1">
                  <c:v>M</c:v>
                </c:pt>
              </c:strCache>
            </c:strRef>
          </c:cat>
          <c:val>
            <c:numRef>
              <c:f>Hoja1!$E$7:$F$7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9-4256-95DD-FA778439917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Tiempo en aire nodos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Hoja1!$D$60</c:f>
              <c:strCache>
                <c:ptCount val="1"/>
                <c:pt idx="0">
                  <c:v>Tiempo en aire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Hoja1!$C$61:$C$66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</c:numCache>
            </c:numRef>
          </c:cat>
          <c:val>
            <c:numRef>
              <c:f>Hoja1!$D$61:$D$66</c:f>
              <c:numCache>
                <c:formatCode>General</c:formatCode>
                <c:ptCount val="6"/>
                <c:pt idx="0">
                  <c:v>17</c:v>
                </c:pt>
                <c:pt idx="1">
                  <c:v>28</c:v>
                </c:pt>
                <c:pt idx="2">
                  <c:v>56</c:v>
                </c:pt>
                <c:pt idx="3">
                  <c:v>111</c:v>
                </c:pt>
                <c:pt idx="4">
                  <c:v>221</c:v>
                </c:pt>
                <c:pt idx="5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4-4F8D-BEA0-A526DC0957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1560776"/>
        <c:axId val="281562088"/>
      </c:barChart>
      <c:catAx>
        <c:axId val="281560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SF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1562088"/>
        <c:crosses val="autoZero"/>
        <c:auto val="1"/>
        <c:lblAlgn val="ctr"/>
        <c:lblOffset val="100"/>
        <c:noMultiLvlLbl val="0"/>
      </c:catAx>
      <c:valAx>
        <c:axId val="281562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 [ms]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156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C9570-DC6F-40BC-87D9-6F82E656FBA4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51809FCD-5690-4FDC-92B6-2A6945E38D7D}">
      <dgm:prSet phldrT="[Texto]" custT="1"/>
      <dgm:spPr/>
      <dgm:t>
        <a:bodyPr/>
        <a:lstStyle/>
        <a:p>
          <a:r>
            <a:rPr lang="es-EC" sz="1600" dirty="0"/>
            <a:t>Crecimiento población</a:t>
          </a:r>
        </a:p>
      </dgm:t>
    </dgm:pt>
    <dgm:pt modelId="{28F694E0-32B9-4F33-93FC-39D266727D70}" type="parTrans" cxnId="{B0A7E9E1-7B16-4523-9CE2-AAA9C4EF1C38}">
      <dgm:prSet/>
      <dgm:spPr/>
      <dgm:t>
        <a:bodyPr/>
        <a:lstStyle/>
        <a:p>
          <a:endParaRPr lang="es-EC"/>
        </a:p>
      </dgm:t>
    </dgm:pt>
    <dgm:pt modelId="{F5DED386-F81A-4572-AEF5-48CF26F4624E}" type="sibTrans" cxnId="{B0A7E9E1-7B16-4523-9CE2-AAA9C4EF1C38}">
      <dgm:prSet/>
      <dgm:spPr/>
      <dgm:t>
        <a:bodyPr/>
        <a:lstStyle/>
        <a:p>
          <a:endParaRPr lang="es-EC"/>
        </a:p>
      </dgm:t>
    </dgm:pt>
    <dgm:pt modelId="{2433D835-AF30-456C-B89A-EA3CCFFAFFBD}">
      <dgm:prSet phldrT="[Texto]" custT="1"/>
      <dgm:spPr/>
      <dgm:t>
        <a:bodyPr/>
        <a:lstStyle/>
        <a:p>
          <a:r>
            <a:rPr lang="es-EC" sz="1600" dirty="0"/>
            <a:t>Tráfico vehicular</a:t>
          </a:r>
        </a:p>
      </dgm:t>
    </dgm:pt>
    <dgm:pt modelId="{8D9A82D6-F034-488D-9877-123E1D4F42A7}" type="parTrans" cxnId="{D929E627-2BD5-41FB-BBD3-74EB5F2EFC2E}">
      <dgm:prSet/>
      <dgm:spPr/>
      <dgm:t>
        <a:bodyPr/>
        <a:lstStyle/>
        <a:p>
          <a:endParaRPr lang="es-EC"/>
        </a:p>
      </dgm:t>
    </dgm:pt>
    <dgm:pt modelId="{45F757CF-3483-447E-87C5-89766BBCBC5E}" type="sibTrans" cxnId="{D929E627-2BD5-41FB-BBD3-74EB5F2EFC2E}">
      <dgm:prSet/>
      <dgm:spPr/>
      <dgm:t>
        <a:bodyPr/>
        <a:lstStyle/>
        <a:p>
          <a:endParaRPr lang="es-EC"/>
        </a:p>
      </dgm:t>
    </dgm:pt>
    <dgm:pt modelId="{4F237E2B-5C82-469F-B0EF-3C17C5F643BD}">
      <dgm:prSet phldrT="[Texto]" custT="1"/>
      <dgm:spPr/>
      <dgm:t>
        <a:bodyPr/>
        <a:lstStyle/>
        <a:p>
          <a:r>
            <a:rPr lang="es-EC" sz="1400" dirty="0"/>
            <a:t>Mala infraestructura vial</a:t>
          </a:r>
        </a:p>
      </dgm:t>
    </dgm:pt>
    <dgm:pt modelId="{03F2EE6B-46FD-46A9-A3C3-1BEFDF8DEC46}" type="parTrans" cxnId="{03113D25-051F-4E94-B30E-7B6BC00B4384}">
      <dgm:prSet/>
      <dgm:spPr/>
      <dgm:t>
        <a:bodyPr/>
        <a:lstStyle/>
        <a:p>
          <a:endParaRPr lang="es-EC"/>
        </a:p>
      </dgm:t>
    </dgm:pt>
    <dgm:pt modelId="{8E482B97-053D-40DD-90F7-B8FB8601DFAC}" type="sibTrans" cxnId="{03113D25-051F-4E94-B30E-7B6BC00B4384}">
      <dgm:prSet/>
      <dgm:spPr/>
      <dgm:t>
        <a:bodyPr/>
        <a:lstStyle/>
        <a:p>
          <a:endParaRPr lang="es-EC"/>
        </a:p>
      </dgm:t>
    </dgm:pt>
    <dgm:pt modelId="{B0D87CA5-D9FB-4E02-B0EC-6A6A9AFC06D2}">
      <dgm:prSet phldrT="[Texto]" custT="1"/>
      <dgm:spPr/>
      <dgm:t>
        <a:bodyPr/>
        <a:lstStyle/>
        <a:p>
          <a:r>
            <a:rPr lang="es-EC" sz="1500" dirty="0"/>
            <a:t>Baja calidad combustibles</a:t>
          </a:r>
        </a:p>
      </dgm:t>
    </dgm:pt>
    <dgm:pt modelId="{B32394FA-807A-48EF-B340-7C498AB4D351}" type="parTrans" cxnId="{F1FA61EB-B7C5-46F6-BAA6-D1CB06531C8B}">
      <dgm:prSet/>
      <dgm:spPr/>
      <dgm:t>
        <a:bodyPr/>
        <a:lstStyle/>
        <a:p>
          <a:endParaRPr lang="es-EC"/>
        </a:p>
      </dgm:t>
    </dgm:pt>
    <dgm:pt modelId="{6ECD2CDF-469B-428A-A29A-D77165B137A1}" type="sibTrans" cxnId="{F1FA61EB-B7C5-46F6-BAA6-D1CB06531C8B}">
      <dgm:prSet/>
      <dgm:spPr/>
      <dgm:t>
        <a:bodyPr/>
        <a:lstStyle/>
        <a:p>
          <a:endParaRPr lang="es-EC"/>
        </a:p>
      </dgm:t>
    </dgm:pt>
    <dgm:pt modelId="{4987160A-66EA-4542-A570-6FCDF06CA6FB}">
      <dgm:prSet phldrT="[Texto]" custT="1"/>
      <dgm:spPr/>
      <dgm:t>
        <a:bodyPr/>
        <a:lstStyle/>
        <a:p>
          <a:r>
            <a:rPr lang="es-EC" sz="1600" dirty="0"/>
            <a:t>Vehículos antiguos</a:t>
          </a:r>
        </a:p>
      </dgm:t>
    </dgm:pt>
    <dgm:pt modelId="{E3236892-3E22-4391-AFFA-AE47BCF41B01}" type="parTrans" cxnId="{F296ED90-B8B5-481C-B82D-6CAD4C43653E}">
      <dgm:prSet/>
      <dgm:spPr/>
      <dgm:t>
        <a:bodyPr/>
        <a:lstStyle/>
        <a:p>
          <a:endParaRPr lang="es-EC"/>
        </a:p>
      </dgm:t>
    </dgm:pt>
    <dgm:pt modelId="{3FF4DCF1-7007-42BA-81A2-CF22F7ADE57D}" type="sibTrans" cxnId="{F296ED90-B8B5-481C-B82D-6CAD4C43653E}">
      <dgm:prSet/>
      <dgm:spPr/>
      <dgm:t>
        <a:bodyPr/>
        <a:lstStyle/>
        <a:p>
          <a:endParaRPr lang="es-EC"/>
        </a:p>
      </dgm:t>
    </dgm:pt>
    <dgm:pt modelId="{1ABF9B04-8BE8-4B91-8AA7-3A26ED52C210}">
      <dgm:prSet phldrT="[Texto]" custT="1"/>
      <dgm:spPr/>
      <dgm:t>
        <a:bodyPr/>
        <a:lstStyle/>
        <a:p>
          <a:r>
            <a:rPr lang="es-EC" sz="1600" dirty="0"/>
            <a:t>Deficiente inspección y monitoreo</a:t>
          </a:r>
        </a:p>
      </dgm:t>
    </dgm:pt>
    <dgm:pt modelId="{0760E58A-FA23-4DDB-8C56-8CF7C86C4F4E}" type="parTrans" cxnId="{332AB7BE-B0B3-4B9B-B31B-E3E07C5BF006}">
      <dgm:prSet/>
      <dgm:spPr/>
      <dgm:t>
        <a:bodyPr/>
        <a:lstStyle/>
        <a:p>
          <a:endParaRPr lang="es-EC"/>
        </a:p>
      </dgm:t>
    </dgm:pt>
    <dgm:pt modelId="{8E211ABE-8C9F-4745-AAA9-2E3CF579775C}" type="sibTrans" cxnId="{332AB7BE-B0B3-4B9B-B31B-E3E07C5BF006}">
      <dgm:prSet/>
      <dgm:spPr/>
      <dgm:t>
        <a:bodyPr/>
        <a:lstStyle/>
        <a:p>
          <a:endParaRPr lang="es-EC"/>
        </a:p>
      </dgm:t>
    </dgm:pt>
    <dgm:pt modelId="{70C1AE84-A352-4D2E-A51E-48C2C2361C5E}" type="pres">
      <dgm:prSet presAssocID="{E83C9570-DC6F-40BC-87D9-6F82E656FBA4}" presName="cycle" presStyleCnt="0">
        <dgm:presLayoutVars>
          <dgm:dir/>
          <dgm:resizeHandles val="exact"/>
        </dgm:presLayoutVars>
      </dgm:prSet>
      <dgm:spPr/>
    </dgm:pt>
    <dgm:pt modelId="{7C566AC5-B977-4FF4-BC9B-6BAE7BD5EDBD}" type="pres">
      <dgm:prSet presAssocID="{51809FCD-5690-4FDC-92B6-2A6945E38D7D}" presName="node" presStyleLbl="node1" presStyleIdx="0" presStyleCnt="6" custScaleX="130286" custScaleY="116222">
        <dgm:presLayoutVars>
          <dgm:bulletEnabled val="1"/>
        </dgm:presLayoutVars>
      </dgm:prSet>
      <dgm:spPr/>
    </dgm:pt>
    <dgm:pt modelId="{D21902C8-7671-4FB6-B0D4-1623D5378865}" type="pres">
      <dgm:prSet presAssocID="{F5DED386-F81A-4572-AEF5-48CF26F4624E}" presName="sibTrans" presStyleLbl="sibTrans2D1" presStyleIdx="0" presStyleCnt="6"/>
      <dgm:spPr/>
    </dgm:pt>
    <dgm:pt modelId="{D5BBB467-BFB2-40D0-BFEA-FF6CAD7F2C8A}" type="pres">
      <dgm:prSet presAssocID="{F5DED386-F81A-4572-AEF5-48CF26F4624E}" presName="connectorText" presStyleLbl="sibTrans2D1" presStyleIdx="0" presStyleCnt="6"/>
      <dgm:spPr/>
    </dgm:pt>
    <dgm:pt modelId="{7CD699F9-DEA8-4D13-97DA-3561140BA4F9}" type="pres">
      <dgm:prSet presAssocID="{2433D835-AF30-456C-B89A-EA3CCFFAFFBD}" presName="node" presStyleLbl="node1" presStyleIdx="1" presStyleCnt="6">
        <dgm:presLayoutVars>
          <dgm:bulletEnabled val="1"/>
        </dgm:presLayoutVars>
      </dgm:prSet>
      <dgm:spPr/>
    </dgm:pt>
    <dgm:pt modelId="{C41C858B-77D8-4651-89A7-93ED7294F28E}" type="pres">
      <dgm:prSet presAssocID="{45F757CF-3483-447E-87C5-89766BBCBC5E}" presName="sibTrans" presStyleLbl="sibTrans2D1" presStyleIdx="1" presStyleCnt="6"/>
      <dgm:spPr/>
    </dgm:pt>
    <dgm:pt modelId="{597DF142-B866-4DDB-B7FA-A85A734B4FD6}" type="pres">
      <dgm:prSet presAssocID="{45F757CF-3483-447E-87C5-89766BBCBC5E}" presName="connectorText" presStyleLbl="sibTrans2D1" presStyleIdx="1" presStyleCnt="6"/>
      <dgm:spPr/>
    </dgm:pt>
    <dgm:pt modelId="{491A9C42-077D-4A36-A921-BDDBC4AA37B4}" type="pres">
      <dgm:prSet presAssocID="{4F237E2B-5C82-469F-B0EF-3C17C5F643BD}" presName="node" presStyleLbl="node1" presStyleIdx="2" presStyleCnt="6" custScaleX="133100" custScaleY="117276">
        <dgm:presLayoutVars>
          <dgm:bulletEnabled val="1"/>
        </dgm:presLayoutVars>
      </dgm:prSet>
      <dgm:spPr/>
    </dgm:pt>
    <dgm:pt modelId="{E198440B-973F-4130-BD02-9693EAFD6A47}" type="pres">
      <dgm:prSet presAssocID="{8E482B97-053D-40DD-90F7-B8FB8601DFAC}" presName="sibTrans" presStyleLbl="sibTrans2D1" presStyleIdx="2" presStyleCnt="6"/>
      <dgm:spPr/>
    </dgm:pt>
    <dgm:pt modelId="{F32E2F7A-285F-4D5A-8E58-D68BF7763F88}" type="pres">
      <dgm:prSet presAssocID="{8E482B97-053D-40DD-90F7-B8FB8601DFAC}" presName="connectorText" presStyleLbl="sibTrans2D1" presStyleIdx="2" presStyleCnt="6"/>
      <dgm:spPr/>
    </dgm:pt>
    <dgm:pt modelId="{485EA41C-1F2B-41D6-BBAB-D426BAE02345}" type="pres">
      <dgm:prSet presAssocID="{B0D87CA5-D9FB-4E02-B0EC-6A6A9AFC06D2}" presName="node" presStyleLbl="node1" presStyleIdx="3" presStyleCnt="6" custScaleX="123802" custScaleY="111843">
        <dgm:presLayoutVars>
          <dgm:bulletEnabled val="1"/>
        </dgm:presLayoutVars>
      </dgm:prSet>
      <dgm:spPr/>
    </dgm:pt>
    <dgm:pt modelId="{B63469FD-1033-4C7B-A952-3BB3310556D1}" type="pres">
      <dgm:prSet presAssocID="{6ECD2CDF-469B-428A-A29A-D77165B137A1}" presName="sibTrans" presStyleLbl="sibTrans2D1" presStyleIdx="3" presStyleCnt="6"/>
      <dgm:spPr/>
    </dgm:pt>
    <dgm:pt modelId="{58709539-BE58-4A54-A8BD-7584F667CFE3}" type="pres">
      <dgm:prSet presAssocID="{6ECD2CDF-469B-428A-A29A-D77165B137A1}" presName="connectorText" presStyleLbl="sibTrans2D1" presStyleIdx="3" presStyleCnt="6"/>
      <dgm:spPr/>
    </dgm:pt>
    <dgm:pt modelId="{1613F0BA-8CF8-49DB-8A0D-EEF7DFF9B1C4}" type="pres">
      <dgm:prSet presAssocID="{4987160A-66EA-4542-A570-6FCDF06CA6FB}" presName="node" presStyleLbl="node1" presStyleIdx="4" presStyleCnt="6">
        <dgm:presLayoutVars>
          <dgm:bulletEnabled val="1"/>
        </dgm:presLayoutVars>
      </dgm:prSet>
      <dgm:spPr/>
    </dgm:pt>
    <dgm:pt modelId="{8A6D5704-0B01-48B9-86F9-1DA132E5E895}" type="pres">
      <dgm:prSet presAssocID="{3FF4DCF1-7007-42BA-81A2-CF22F7ADE57D}" presName="sibTrans" presStyleLbl="sibTrans2D1" presStyleIdx="4" presStyleCnt="6"/>
      <dgm:spPr/>
    </dgm:pt>
    <dgm:pt modelId="{21A28F1F-A316-42C3-BA06-3471A76607CD}" type="pres">
      <dgm:prSet presAssocID="{3FF4DCF1-7007-42BA-81A2-CF22F7ADE57D}" presName="connectorText" presStyleLbl="sibTrans2D1" presStyleIdx="4" presStyleCnt="6"/>
      <dgm:spPr/>
    </dgm:pt>
    <dgm:pt modelId="{AA952BA0-5039-4CE8-8702-D1A4B132D3FA}" type="pres">
      <dgm:prSet presAssocID="{1ABF9B04-8BE8-4B91-8AA7-3A26ED52C210}" presName="node" presStyleLbl="node1" presStyleIdx="5" presStyleCnt="6" custScaleX="133693" custScaleY="109717">
        <dgm:presLayoutVars>
          <dgm:bulletEnabled val="1"/>
        </dgm:presLayoutVars>
      </dgm:prSet>
      <dgm:spPr/>
    </dgm:pt>
    <dgm:pt modelId="{E3A3C924-1E3B-4308-B22A-7816148C8C8D}" type="pres">
      <dgm:prSet presAssocID="{8E211ABE-8C9F-4745-AAA9-2E3CF579775C}" presName="sibTrans" presStyleLbl="sibTrans2D1" presStyleIdx="5" presStyleCnt="6"/>
      <dgm:spPr/>
    </dgm:pt>
    <dgm:pt modelId="{DD10826A-8FCE-4136-9905-BABB3D4BD0E4}" type="pres">
      <dgm:prSet presAssocID="{8E211ABE-8C9F-4745-AAA9-2E3CF579775C}" presName="connectorText" presStyleLbl="sibTrans2D1" presStyleIdx="5" presStyleCnt="6"/>
      <dgm:spPr/>
    </dgm:pt>
  </dgm:ptLst>
  <dgm:cxnLst>
    <dgm:cxn modelId="{F5BCFF10-469D-4DA7-B2EC-B214DF8A4C59}" type="presOf" srcId="{8E482B97-053D-40DD-90F7-B8FB8601DFAC}" destId="{E198440B-973F-4130-BD02-9693EAFD6A47}" srcOrd="0" destOrd="0" presId="urn:microsoft.com/office/officeart/2005/8/layout/cycle2"/>
    <dgm:cxn modelId="{03113D25-051F-4E94-B30E-7B6BC00B4384}" srcId="{E83C9570-DC6F-40BC-87D9-6F82E656FBA4}" destId="{4F237E2B-5C82-469F-B0EF-3C17C5F643BD}" srcOrd="2" destOrd="0" parTransId="{03F2EE6B-46FD-46A9-A3C3-1BEFDF8DEC46}" sibTransId="{8E482B97-053D-40DD-90F7-B8FB8601DFAC}"/>
    <dgm:cxn modelId="{D929E627-2BD5-41FB-BBD3-74EB5F2EFC2E}" srcId="{E83C9570-DC6F-40BC-87D9-6F82E656FBA4}" destId="{2433D835-AF30-456C-B89A-EA3CCFFAFFBD}" srcOrd="1" destOrd="0" parTransId="{8D9A82D6-F034-488D-9877-123E1D4F42A7}" sibTransId="{45F757CF-3483-447E-87C5-89766BBCBC5E}"/>
    <dgm:cxn modelId="{20261E2C-F83A-4386-8919-6F139FEAAD63}" type="presOf" srcId="{45F757CF-3483-447E-87C5-89766BBCBC5E}" destId="{597DF142-B866-4DDB-B7FA-A85A734B4FD6}" srcOrd="1" destOrd="0" presId="urn:microsoft.com/office/officeart/2005/8/layout/cycle2"/>
    <dgm:cxn modelId="{9300ED30-3620-456D-A5C1-D7053489DDD9}" type="presOf" srcId="{1ABF9B04-8BE8-4B91-8AA7-3A26ED52C210}" destId="{AA952BA0-5039-4CE8-8702-D1A4B132D3FA}" srcOrd="0" destOrd="0" presId="urn:microsoft.com/office/officeart/2005/8/layout/cycle2"/>
    <dgm:cxn modelId="{F251EA5E-C3A7-4AD2-943C-AEB80F5B1F29}" type="presOf" srcId="{51809FCD-5690-4FDC-92B6-2A6945E38D7D}" destId="{7C566AC5-B977-4FF4-BC9B-6BAE7BD5EDBD}" srcOrd="0" destOrd="0" presId="urn:microsoft.com/office/officeart/2005/8/layout/cycle2"/>
    <dgm:cxn modelId="{35DCE560-58B6-4532-901E-733B5E96C0B7}" type="presOf" srcId="{B0D87CA5-D9FB-4E02-B0EC-6A6A9AFC06D2}" destId="{485EA41C-1F2B-41D6-BBAB-D426BAE02345}" srcOrd="0" destOrd="0" presId="urn:microsoft.com/office/officeart/2005/8/layout/cycle2"/>
    <dgm:cxn modelId="{E9860565-E5A7-4014-84E2-C74E73464797}" type="presOf" srcId="{45F757CF-3483-447E-87C5-89766BBCBC5E}" destId="{C41C858B-77D8-4651-89A7-93ED7294F28E}" srcOrd="0" destOrd="0" presId="urn:microsoft.com/office/officeart/2005/8/layout/cycle2"/>
    <dgm:cxn modelId="{AB9C584B-8DBE-4458-BFB7-B46CF560D14D}" type="presOf" srcId="{3FF4DCF1-7007-42BA-81A2-CF22F7ADE57D}" destId="{21A28F1F-A316-42C3-BA06-3471A76607CD}" srcOrd="1" destOrd="0" presId="urn:microsoft.com/office/officeart/2005/8/layout/cycle2"/>
    <dgm:cxn modelId="{1749B052-77FD-4E14-ADAD-6B67F9D927B5}" type="presOf" srcId="{6ECD2CDF-469B-428A-A29A-D77165B137A1}" destId="{B63469FD-1033-4C7B-A952-3BB3310556D1}" srcOrd="0" destOrd="0" presId="urn:microsoft.com/office/officeart/2005/8/layout/cycle2"/>
    <dgm:cxn modelId="{6BCC6675-85DE-4F16-BFBD-FF65C7A359F0}" type="presOf" srcId="{3FF4DCF1-7007-42BA-81A2-CF22F7ADE57D}" destId="{8A6D5704-0B01-48B9-86F9-1DA132E5E895}" srcOrd="0" destOrd="0" presId="urn:microsoft.com/office/officeart/2005/8/layout/cycle2"/>
    <dgm:cxn modelId="{E9D5D277-AEA0-40D5-B81C-B2103757619D}" type="presOf" srcId="{2433D835-AF30-456C-B89A-EA3CCFFAFFBD}" destId="{7CD699F9-DEA8-4D13-97DA-3561140BA4F9}" srcOrd="0" destOrd="0" presId="urn:microsoft.com/office/officeart/2005/8/layout/cycle2"/>
    <dgm:cxn modelId="{11F3EA7A-EAC0-4882-BD69-29CEBD8C09A8}" type="presOf" srcId="{8E211ABE-8C9F-4745-AAA9-2E3CF579775C}" destId="{E3A3C924-1E3B-4308-B22A-7816148C8C8D}" srcOrd="0" destOrd="0" presId="urn:microsoft.com/office/officeart/2005/8/layout/cycle2"/>
    <dgm:cxn modelId="{F0D49786-AE72-4F7A-B75A-0ADC5756561F}" type="presOf" srcId="{4F237E2B-5C82-469F-B0EF-3C17C5F643BD}" destId="{491A9C42-077D-4A36-A921-BDDBC4AA37B4}" srcOrd="0" destOrd="0" presId="urn:microsoft.com/office/officeart/2005/8/layout/cycle2"/>
    <dgm:cxn modelId="{F296ED90-B8B5-481C-B82D-6CAD4C43653E}" srcId="{E83C9570-DC6F-40BC-87D9-6F82E656FBA4}" destId="{4987160A-66EA-4542-A570-6FCDF06CA6FB}" srcOrd="4" destOrd="0" parTransId="{E3236892-3E22-4391-AFFA-AE47BCF41B01}" sibTransId="{3FF4DCF1-7007-42BA-81A2-CF22F7ADE57D}"/>
    <dgm:cxn modelId="{C9C7A6A4-1DC4-47AC-B017-CA76880A2CFF}" type="presOf" srcId="{8E211ABE-8C9F-4745-AAA9-2E3CF579775C}" destId="{DD10826A-8FCE-4136-9905-BABB3D4BD0E4}" srcOrd="1" destOrd="0" presId="urn:microsoft.com/office/officeart/2005/8/layout/cycle2"/>
    <dgm:cxn modelId="{C02260BB-F03D-429F-9C2A-1D0EFF288A4D}" type="presOf" srcId="{E83C9570-DC6F-40BC-87D9-6F82E656FBA4}" destId="{70C1AE84-A352-4D2E-A51E-48C2C2361C5E}" srcOrd="0" destOrd="0" presId="urn:microsoft.com/office/officeart/2005/8/layout/cycle2"/>
    <dgm:cxn modelId="{332AB7BE-B0B3-4B9B-B31B-E3E07C5BF006}" srcId="{E83C9570-DC6F-40BC-87D9-6F82E656FBA4}" destId="{1ABF9B04-8BE8-4B91-8AA7-3A26ED52C210}" srcOrd="5" destOrd="0" parTransId="{0760E58A-FA23-4DDB-8C56-8CF7C86C4F4E}" sibTransId="{8E211ABE-8C9F-4745-AAA9-2E3CF579775C}"/>
    <dgm:cxn modelId="{AC13D4DA-6138-42FE-B3FD-2E84DCC02AE2}" type="presOf" srcId="{F5DED386-F81A-4572-AEF5-48CF26F4624E}" destId="{D21902C8-7671-4FB6-B0D4-1623D5378865}" srcOrd="0" destOrd="0" presId="urn:microsoft.com/office/officeart/2005/8/layout/cycle2"/>
    <dgm:cxn modelId="{B0A7E9E1-7B16-4523-9CE2-AAA9C4EF1C38}" srcId="{E83C9570-DC6F-40BC-87D9-6F82E656FBA4}" destId="{51809FCD-5690-4FDC-92B6-2A6945E38D7D}" srcOrd="0" destOrd="0" parTransId="{28F694E0-32B9-4F33-93FC-39D266727D70}" sibTransId="{F5DED386-F81A-4572-AEF5-48CF26F4624E}"/>
    <dgm:cxn modelId="{632355E5-22A1-4DB4-9887-BC861F73A6A0}" type="presOf" srcId="{6ECD2CDF-469B-428A-A29A-D77165B137A1}" destId="{58709539-BE58-4A54-A8BD-7584F667CFE3}" srcOrd="1" destOrd="0" presId="urn:microsoft.com/office/officeart/2005/8/layout/cycle2"/>
    <dgm:cxn modelId="{F1FA61EB-B7C5-46F6-BAA6-D1CB06531C8B}" srcId="{E83C9570-DC6F-40BC-87D9-6F82E656FBA4}" destId="{B0D87CA5-D9FB-4E02-B0EC-6A6A9AFC06D2}" srcOrd="3" destOrd="0" parTransId="{B32394FA-807A-48EF-B340-7C498AB4D351}" sibTransId="{6ECD2CDF-469B-428A-A29A-D77165B137A1}"/>
    <dgm:cxn modelId="{0A3AD7F9-FF39-4777-9376-FB8752FA9D08}" type="presOf" srcId="{F5DED386-F81A-4572-AEF5-48CF26F4624E}" destId="{D5BBB467-BFB2-40D0-BFEA-FF6CAD7F2C8A}" srcOrd="1" destOrd="0" presId="urn:microsoft.com/office/officeart/2005/8/layout/cycle2"/>
    <dgm:cxn modelId="{3A78BDFD-BE7C-4D57-87B4-132D0CDDACCF}" type="presOf" srcId="{4987160A-66EA-4542-A570-6FCDF06CA6FB}" destId="{1613F0BA-8CF8-49DB-8A0D-EEF7DFF9B1C4}" srcOrd="0" destOrd="0" presId="urn:microsoft.com/office/officeart/2005/8/layout/cycle2"/>
    <dgm:cxn modelId="{66D5C0FD-442D-408F-BED3-A35F5914CD96}" type="presOf" srcId="{8E482B97-053D-40DD-90F7-B8FB8601DFAC}" destId="{F32E2F7A-285F-4D5A-8E58-D68BF7763F88}" srcOrd="1" destOrd="0" presId="urn:microsoft.com/office/officeart/2005/8/layout/cycle2"/>
    <dgm:cxn modelId="{DA9D618D-7B5A-4E84-91FC-F246CC73CEB8}" type="presParOf" srcId="{70C1AE84-A352-4D2E-A51E-48C2C2361C5E}" destId="{7C566AC5-B977-4FF4-BC9B-6BAE7BD5EDBD}" srcOrd="0" destOrd="0" presId="urn:microsoft.com/office/officeart/2005/8/layout/cycle2"/>
    <dgm:cxn modelId="{33CB9BBA-AACE-466F-8CA7-EEBD57CC6E27}" type="presParOf" srcId="{70C1AE84-A352-4D2E-A51E-48C2C2361C5E}" destId="{D21902C8-7671-4FB6-B0D4-1623D5378865}" srcOrd="1" destOrd="0" presId="urn:microsoft.com/office/officeart/2005/8/layout/cycle2"/>
    <dgm:cxn modelId="{F1433DD7-D559-45F8-9287-E6052C0BED79}" type="presParOf" srcId="{D21902C8-7671-4FB6-B0D4-1623D5378865}" destId="{D5BBB467-BFB2-40D0-BFEA-FF6CAD7F2C8A}" srcOrd="0" destOrd="0" presId="urn:microsoft.com/office/officeart/2005/8/layout/cycle2"/>
    <dgm:cxn modelId="{5177CB26-36DE-47F1-9C00-FD7687AC7665}" type="presParOf" srcId="{70C1AE84-A352-4D2E-A51E-48C2C2361C5E}" destId="{7CD699F9-DEA8-4D13-97DA-3561140BA4F9}" srcOrd="2" destOrd="0" presId="urn:microsoft.com/office/officeart/2005/8/layout/cycle2"/>
    <dgm:cxn modelId="{DFE3651A-6409-4FDD-9FE8-9C67D34CF371}" type="presParOf" srcId="{70C1AE84-A352-4D2E-A51E-48C2C2361C5E}" destId="{C41C858B-77D8-4651-89A7-93ED7294F28E}" srcOrd="3" destOrd="0" presId="urn:microsoft.com/office/officeart/2005/8/layout/cycle2"/>
    <dgm:cxn modelId="{36745D1A-11E0-419D-B0AF-1388D278DFF3}" type="presParOf" srcId="{C41C858B-77D8-4651-89A7-93ED7294F28E}" destId="{597DF142-B866-4DDB-B7FA-A85A734B4FD6}" srcOrd="0" destOrd="0" presId="urn:microsoft.com/office/officeart/2005/8/layout/cycle2"/>
    <dgm:cxn modelId="{EE9412C7-061B-453A-AFC2-E9C3A64EB1B6}" type="presParOf" srcId="{70C1AE84-A352-4D2E-A51E-48C2C2361C5E}" destId="{491A9C42-077D-4A36-A921-BDDBC4AA37B4}" srcOrd="4" destOrd="0" presId="urn:microsoft.com/office/officeart/2005/8/layout/cycle2"/>
    <dgm:cxn modelId="{EE4F7FC3-7564-460A-AEF0-14F636C4621A}" type="presParOf" srcId="{70C1AE84-A352-4D2E-A51E-48C2C2361C5E}" destId="{E198440B-973F-4130-BD02-9693EAFD6A47}" srcOrd="5" destOrd="0" presId="urn:microsoft.com/office/officeart/2005/8/layout/cycle2"/>
    <dgm:cxn modelId="{BC592325-32DE-44A4-B608-9BD97A367DB8}" type="presParOf" srcId="{E198440B-973F-4130-BD02-9693EAFD6A47}" destId="{F32E2F7A-285F-4D5A-8E58-D68BF7763F88}" srcOrd="0" destOrd="0" presId="urn:microsoft.com/office/officeart/2005/8/layout/cycle2"/>
    <dgm:cxn modelId="{F7162D65-4D47-419E-BA14-D349D0A85F37}" type="presParOf" srcId="{70C1AE84-A352-4D2E-A51E-48C2C2361C5E}" destId="{485EA41C-1F2B-41D6-BBAB-D426BAE02345}" srcOrd="6" destOrd="0" presId="urn:microsoft.com/office/officeart/2005/8/layout/cycle2"/>
    <dgm:cxn modelId="{2D953CD6-784C-46D8-B0A9-C7CAB5F346FB}" type="presParOf" srcId="{70C1AE84-A352-4D2E-A51E-48C2C2361C5E}" destId="{B63469FD-1033-4C7B-A952-3BB3310556D1}" srcOrd="7" destOrd="0" presId="urn:microsoft.com/office/officeart/2005/8/layout/cycle2"/>
    <dgm:cxn modelId="{D44DF98F-35A9-486F-8F68-EC09D610D9AD}" type="presParOf" srcId="{B63469FD-1033-4C7B-A952-3BB3310556D1}" destId="{58709539-BE58-4A54-A8BD-7584F667CFE3}" srcOrd="0" destOrd="0" presId="urn:microsoft.com/office/officeart/2005/8/layout/cycle2"/>
    <dgm:cxn modelId="{666DC653-C94F-460A-BFE3-0A3469CA5586}" type="presParOf" srcId="{70C1AE84-A352-4D2E-A51E-48C2C2361C5E}" destId="{1613F0BA-8CF8-49DB-8A0D-EEF7DFF9B1C4}" srcOrd="8" destOrd="0" presId="urn:microsoft.com/office/officeart/2005/8/layout/cycle2"/>
    <dgm:cxn modelId="{9DD1557F-19BC-47C2-B605-A6C20644AF39}" type="presParOf" srcId="{70C1AE84-A352-4D2E-A51E-48C2C2361C5E}" destId="{8A6D5704-0B01-48B9-86F9-1DA132E5E895}" srcOrd="9" destOrd="0" presId="urn:microsoft.com/office/officeart/2005/8/layout/cycle2"/>
    <dgm:cxn modelId="{1CE220A1-E30E-4F87-9F4C-12CC0DB5A691}" type="presParOf" srcId="{8A6D5704-0B01-48B9-86F9-1DA132E5E895}" destId="{21A28F1F-A316-42C3-BA06-3471A76607CD}" srcOrd="0" destOrd="0" presId="urn:microsoft.com/office/officeart/2005/8/layout/cycle2"/>
    <dgm:cxn modelId="{081DD56D-A393-4DDE-8323-3B7484ACF736}" type="presParOf" srcId="{70C1AE84-A352-4D2E-A51E-48C2C2361C5E}" destId="{AA952BA0-5039-4CE8-8702-D1A4B132D3FA}" srcOrd="10" destOrd="0" presId="urn:microsoft.com/office/officeart/2005/8/layout/cycle2"/>
    <dgm:cxn modelId="{7DE93DE7-572A-4C05-B4AC-075F71811EA3}" type="presParOf" srcId="{70C1AE84-A352-4D2E-A51E-48C2C2361C5E}" destId="{E3A3C924-1E3B-4308-B22A-7816148C8C8D}" srcOrd="11" destOrd="0" presId="urn:microsoft.com/office/officeart/2005/8/layout/cycle2"/>
    <dgm:cxn modelId="{90E4B108-99D1-468E-8F54-28D3C8182109}" type="presParOf" srcId="{E3A3C924-1E3B-4308-B22A-7816148C8C8D}" destId="{DD10826A-8FCE-4136-9905-BABB3D4BD0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EFB1E-FD9A-4493-A683-177C756898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FAB79E3-266F-4910-BE2D-440BAC1CE2BA}">
      <dgm:prSet phldrT="[Texto]"/>
      <dgm:spPr/>
      <dgm:t>
        <a:bodyPr/>
        <a:lstStyle/>
        <a:p>
          <a:r>
            <a:rPr lang="es-EC" dirty="0"/>
            <a:t>Gases</a:t>
          </a:r>
        </a:p>
      </dgm:t>
    </dgm:pt>
    <dgm:pt modelId="{DBBA1BDB-8D93-41B3-8E8E-595E56745116}" type="parTrans" cxnId="{602EF73A-EBAC-4F0F-B5AF-FCB152140099}">
      <dgm:prSet/>
      <dgm:spPr/>
      <dgm:t>
        <a:bodyPr/>
        <a:lstStyle/>
        <a:p>
          <a:endParaRPr lang="es-EC"/>
        </a:p>
      </dgm:t>
    </dgm:pt>
    <dgm:pt modelId="{9917EB45-BB87-405F-9C2C-A528041057D4}" type="sibTrans" cxnId="{602EF73A-EBAC-4F0F-B5AF-FCB152140099}">
      <dgm:prSet/>
      <dgm:spPr/>
      <dgm:t>
        <a:bodyPr/>
        <a:lstStyle/>
        <a:p>
          <a:endParaRPr lang="es-EC"/>
        </a:p>
      </dgm:t>
    </dgm:pt>
    <dgm:pt modelId="{B3543C54-71E1-48C3-A80B-2EB77627C4E3}">
      <dgm:prSet phldrT="[Texto]"/>
      <dgm:spPr/>
      <dgm:t>
        <a:bodyPr/>
        <a:lstStyle/>
        <a:p>
          <a:r>
            <a:rPr lang="es-EC" dirty="0"/>
            <a:t>CO</a:t>
          </a:r>
        </a:p>
      </dgm:t>
    </dgm:pt>
    <dgm:pt modelId="{9CBBF322-00FD-4BC1-A49E-0FDA7DAA0EA8}" type="parTrans" cxnId="{E7BFB429-7EBD-4912-9776-B1ECD48F7530}">
      <dgm:prSet/>
      <dgm:spPr/>
      <dgm:t>
        <a:bodyPr/>
        <a:lstStyle/>
        <a:p>
          <a:endParaRPr lang="es-EC"/>
        </a:p>
      </dgm:t>
    </dgm:pt>
    <dgm:pt modelId="{C98BFDCA-78A4-4EC2-B3F7-7EFC92AE88C4}" type="sibTrans" cxnId="{E7BFB429-7EBD-4912-9776-B1ECD48F7530}">
      <dgm:prSet/>
      <dgm:spPr/>
      <dgm:t>
        <a:bodyPr/>
        <a:lstStyle/>
        <a:p>
          <a:endParaRPr lang="es-EC"/>
        </a:p>
      </dgm:t>
    </dgm:pt>
    <dgm:pt modelId="{58F8FFE7-067E-4E63-BAC1-38D149AB071E}">
      <dgm:prSet phldrT="[Texto]"/>
      <dgm:spPr/>
      <dgm:t>
        <a:bodyPr/>
        <a:lstStyle/>
        <a:p>
          <a:r>
            <a:rPr lang="es-EC" dirty="0"/>
            <a:t>Partículas</a:t>
          </a:r>
        </a:p>
      </dgm:t>
    </dgm:pt>
    <dgm:pt modelId="{E5FC7D27-6C6F-40BD-B103-A94F47742BCC}" type="parTrans" cxnId="{60B355BA-9E34-43D5-A2D9-56B0DDBD39CA}">
      <dgm:prSet/>
      <dgm:spPr/>
      <dgm:t>
        <a:bodyPr/>
        <a:lstStyle/>
        <a:p>
          <a:endParaRPr lang="es-EC"/>
        </a:p>
      </dgm:t>
    </dgm:pt>
    <dgm:pt modelId="{22E6E347-4E6B-4E61-8D7E-8F0894571155}" type="sibTrans" cxnId="{60B355BA-9E34-43D5-A2D9-56B0DDBD39CA}">
      <dgm:prSet/>
      <dgm:spPr/>
      <dgm:t>
        <a:bodyPr/>
        <a:lstStyle/>
        <a:p>
          <a:endParaRPr lang="es-EC"/>
        </a:p>
      </dgm:t>
    </dgm:pt>
    <dgm:pt modelId="{02ED3E25-BE36-4200-B819-C895F3F78899}">
      <dgm:prSet phldrT="[Texto]"/>
      <dgm:spPr/>
      <dgm:t>
        <a:bodyPr/>
        <a:lstStyle/>
        <a:p>
          <a:r>
            <a:rPr lang="es-EC" dirty="0"/>
            <a:t>Polvo</a:t>
          </a:r>
        </a:p>
      </dgm:t>
    </dgm:pt>
    <dgm:pt modelId="{84B23F7F-9B11-49A9-B433-9087AA47D7B4}" type="parTrans" cxnId="{96D343CC-79B5-427A-9EE9-6A2D75449793}">
      <dgm:prSet/>
      <dgm:spPr/>
      <dgm:t>
        <a:bodyPr/>
        <a:lstStyle/>
        <a:p>
          <a:endParaRPr lang="es-EC"/>
        </a:p>
      </dgm:t>
    </dgm:pt>
    <dgm:pt modelId="{032415F5-1CEA-4298-9B95-429857D4D395}" type="sibTrans" cxnId="{96D343CC-79B5-427A-9EE9-6A2D75449793}">
      <dgm:prSet/>
      <dgm:spPr/>
      <dgm:t>
        <a:bodyPr/>
        <a:lstStyle/>
        <a:p>
          <a:endParaRPr lang="es-EC"/>
        </a:p>
      </dgm:t>
    </dgm:pt>
    <dgm:pt modelId="{B975D9FC-12BA-45AC-BAD3-638BE27B7745}">
      <dgm:prSet phldrT="[Texto]"/>
      <dgm:spPr/>
      <dgm:t>
        <a:bodyPr/>
        <a:lstStyle/>
        <a:p>
          <a:r>
            <a:rPr lang="es-EC" dirty="0"/>
            <a:t>SOx</a:t>
          </a:r>
        </a:p>
      </dgm:t>
    </dgm:pt>
    <dgm:pt modelId="{AA51A2BE-BAC2-4776-9939-F9AAB966ED45}" type="parTrans" cxnId="{E39DC550-171A-4135-853C-FE7164F82188}">
      <dgm:prSet/>
      <dgm:spPr/>
      <dgm:t>
        <a:bodyPr/>
        <a:lstStyle/>
        <a:p>
          <a:endParaRPr lang="es-EC"/>
        </a:p>
      </dgm:t>
    </dgm:pt>
    <dgm:pt modelId="{5D7D5993-6E13-4335-9BE2-0ADBCC093D7B}" type="sibTrans" cxnId="{E39DC550-171A-4135-853C-FE7164F82188}">
      <dgm:prSet/>
      <dgm:spPr/>
      <dgm:t>
        <a:bodyPr/>
        <a:lstStyle/>
        <a:p>
          <a:endParaRPr lang="es-EC"/>
        </a:p>
      </dgm:t>
    </dgm:pt>
    <dgm:pt modelId="{807ACBBE-0B54-4950-BFEA-86B2B70986E9}">
      <dgm:prSet phldrT="[Texto]"/>
      <dgm:spPr/>
      <dgm:t>
        <a:bodyPr/>
        <a:lstStyle/>
        <a:p>
          <a:r>
            <a:rPr lang="es-EC" dirty="0" err="1"/>
            <a:t>NOx</a:t>
          </a:r>
          <a:endParaRPr lang="es-EC" dirty="0"/>
        </a:p>
      </dgm:t>
    </dgm:pt>
    <dgm:pt modelId="{E6EE44A8-01F9-48E0-9A2D-9368CBF8A4D0}" type="parTrans" cxnId="{259167AD-E942-4BB3-8FDC-4FEB2C5A7E1A}">
      <dgm:prSet/>
      <dgm:spPr/>
      <dgm:t>
        <a:bodyPr/>
        <a:lstStyle/>
        <a:p>
          <a:endParaRPr lang="es-EC"/>
        </a:p>
      </dgm:t>
    </dgm:pt>
    <dgm:pt modelId="{150412D1-7FBE-47C8-A647-58EAE15B82E6}" type="sibTrans" cxnId="{259167AD-E942-4BB3-8FDC-4FEB2C5A7E1A}">
      <dgm:prSet/>
      <dgm:spPr/>
      <dgm:t>
        <a:bodyPr/>
        <a:lstStyle/>
        <a:p>
          <a:endParaRPr lang="es-EC"/>
        </a:p>
      </dgm:t>
    </dgm:pt>
    <dgm:pt modelId="{46108DE4-B92B-4248-82D0-59D1D8E61348}">
      <dgm:prSet phldrT="[Texto]"/>
      <dgm:spPr/>
      <dgm:t>
        <a:bodyPr/>
        <a:lstStyle/>
        <a:p>
          <a:r>
            <a:rPr lang="es-EC" dirty="0"/>
            <a:t>Hidrocarburos</a:t>
          </a:r>
        </a:p>
      </dgm:t>
    </dgm:pt>
    <dgm:pt modelId="{FC621434-6008-49D5-8151-15C28E90B8F3}" type="parTrans" cxnId="{A8174456-6300-43A5-879D-8B3FD8618946}">
      <dgm:prSet/>
      <dgm:spPr/>
      <dgm:t>
        <a:bodyPr/>
        <a:lstStyle/>
        <a:p>
          <a:endParaRPr lang="es-EC"/>
        </a:p>
      </dgm:t>
    </dgm:pt>
    <dgm:pt modelId="{7BA1FFFD-8295-4EED-A46F-1568400C27B3}" type="sibTrans" cxnId="{A8174456-6300-43A5-879D-8B3FD8618946}">
      <dgm:prSet/>
      <dgm:spPr/>
      <dgm:t>
        <a:bodyPr/>
        <a:lstStyle/>
        <a:p>
          <a:endParaRPr lang="es-EC"/>
        </a:p>
      </dgm:t>
    </dgm:pt>
    <dgm:pt modelId="{E8E4F57B-7ED6-479D-AC62-0954A5282526}">
      <dgm:prSet phldrT="[Texto]"/>
      <dgm:spPr/>
      <dgm:t>
        <a:bodyPr/>
        <a:lstStyle/>
        <a:p>
          <a:r>
            <a:rPr lang="es-EC" dirty="0"/>
            <a:t>O3</a:t>
          </a:r>
        </a:p>
      </dgm:t>
    </dgm:pt>
    <dgm:pt modelId="{C57C39ED-7044-4ECF-898D-DAA3C0CB07F3}" type="parTrans" cxnId="{A246A57B-983A-4138-AC1B-537F01493309}">
      <dgm:prSet/>
      <dgm:spPr/>
      <dgm:t>
        <a:bodyPr/>
        <a:lstStyle/>
        <a:p>
          <a:endParaRPr lang="es-EC"/>
        </a:p>
      </dgm:t>
    </dgm:pt>
    <dgm:pt modelId="{A850AEEA-92F5-41F8-B9E4-88238ACF5039}" type="sibTrans" cxnId="{A246A57B-983A-4138-AC1B-537F01493309}">
      <dgm:prSet/>
      <dgm:spPr/>
      <dgm:t>
        <a:bodyPr/>
        <a:lstStyle/>
        <a:p>
          <a:endParaRPr lang="es-EC"/>
        </a:p>
      </dgm:t>
    </dgm:pt>
    <dgm:pt modelId="{AF30C262-009B-4B29-893D-53B2F5CF5FD5}">
      <dgm:prSet phldrT="[Texto]"/>
      <dgm:spPr/>
      <dgm:t>
        <a:bodyPr/>
        <a:lstStyle/>
        <a:p>
          <a:r>
            <a:rPr lang="es-EC" dirty="0"/>
            <a:t>Aerosoles</a:t>
          </a:r>
        </a:p>
      </dgm:t>
    </dgm:pt>
    <dgm:pt modelId="{DFA53A73-C6EF-4A07-BCAE-C38A7B5B55C4}" type="parTrans" cxnId="{E4B2AE69-66CA-4CC4-90D8-86EEADD81559}">
      <dgm:prSet/>
      <dgm:spPr/>
      <dgm:t>
        <a:bodyPr/>
        <a:lstStyle/>
        <a:p>
          <a:endParaRPr lang="es-EC"/>
        </a:p>
      </dgm:t>
    </dgm:pt>
    <dgm:pt modelId="{1DF3156F-3034-46C7-A0DD-41D5C238F44D}" type="sibTrans" cxnId="{E4B2AE69-66CA-4CC4-90D8-86EEADD81559}">
      <dgm:prSet/>
      <dgm:spPr/>
      <dgm:t>
        <a:bodyPr/>
        <a:lstStyle/>
        <a:p>
          <a:endParaRPr lang="es-EC"/>
        </a:p>
      </dgm:t>
    </dgm:pt>
    <dgm:pt modelId="{4573C887-03D4-4C21-9713-1785AA69F8D6}" type="pres">
      <dgm:prSet presAssocID="{46CEFB1E-FD9A-4493-A683-177C756898F1}" presName="linear" presStyleCnt="0">
        <dgm:presLayoutVars>
          <dgm:animLvl val="lvl"/>
          <dgm:resizeHandles val="exact"/>
        </dgm:presLayoutVars>
      </dgm:prSet>
      <dgm:spPr/>
    </dgm:pt>
    <dgm:pt modelId="{7936B077-A284-474E-98BD-BAC9FD3E090F}" type="pres">
      <dgm:prSet presAssocID="{EFAB79E3-266F-4910-BE2D-440BAC1CE2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59E1FE-26B4-4CB1-BCC1-7C68A1D93494}" type="pres">
      <dgm:prSet presAssocID="{EFAB79E3-266F-4910-BE2D-440BAC1CE2BA}" presName="childText" presStyleLbl="revTx" presStyleIdx="0" presStyleCnt="2">
        <dgm:presLayoutVars>
          <dgm:bulletEnabled val="1"/>
        </dgm:presLayoutVars>
      </dgm:prSet>
      <dgm:spPr/>
    </dgm:pt>
    <dgm:pt modelId="{21A3FB1D-E5F8-44BC-BB9C-13151547B6E1}" type="pres">
      <dgm:prSet presAssocID="{58F8FFE7-067E-4E63-BAC1-38D149AB07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01564EC-6581-4168-BF33-23CB4EAB2A3C}" type="pres">
      <dgm:prSet presAssocID="{58F8FFE7-067E-4E63-BAC1-38D149AB071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5000707-AA70-40CF-AB1F-D2C50219237F}" type="presOf" srcId="{E8E4F57B-7ED6-479D-AC62-0954A5282526}" destId="{D759E1FE-26B4-4CB1-BCC1-7C68A1D93494}" srcOrd="0" destOrd="4" presId="urn:microsoft.com/office/officeart/2005/8/layout/vList2"/>
    <dgm:cxn modelId="{E7A67809-43E6-4777-AC15-9796F1F4DF9C}" type="presOf" srcId="{AF30C262-009B-4B29-893D-53B2F5CF5FD5}" destId="{901564EC-6581-4168-BF33-23CB4EAB2A3C}" srcOrd="0" destOrd="1" presId="urn:microsoft.com/office/officeart/2005/8/layout/vList2"/>
    <dgm:cxn modelId="{78A3E409-AD38-4BFC-8EF1-915CD212C25F}" type="presOf" srcId="{46CEFB1E-FD9A-4493-A683-177C756898F1}" destId="{4573C887-03D4-4C21-9713-1785AA69F8D6}" srcOrd="0" destOrd="0" presId="urn:microsoft.com/office/officeart/2005/8/layout/vList2"/>
    <dgm:cxn modelId="{E7BFB429-7EBD-4912-9776-B1ECD48F7530}" srcId="{EFAB79E3-266F-4910-BE2D-440BAC1CE2BA}" destId="{B3543C54-71E1-48C3-A80B-2EB77627C4E3}" srcOrd="0" destOrd="0" parTransId="{9CBBF322-00FD-4BC1-A49E-0FDA7DAA0EA8}" sibTransId="{C98BFDCA-78A4-4EC2-B3F7-7EFC92AE88C4}"/>
    <dgm:cxn modelId="{602EF73A-EBAC-4F0F-B5AF-FCB152140099}" srcId="{46CEFB1E-FD9A-4493-A683-177C756898F1}" destId="{EFAB79E3-266F-4910-BE2D-440BAC1CE2BA}" srcOrd="0" destOrd="0" parTransId="{DBBA1BDB-8D93-41B3-8E8E-595E56745116}" sibTransId="{9917EB45-BB87-405F-9C2C-A528041057D4}"/>
    <dgm:cxn modelId="{E4B2AE69-66CA-4CC4-90D8-86EEADD81559}" srcId="{58F8FFE7-067E-4E63-BAC1-38D149AB071E}" destId="{AF30C262-009B-4B29-893D-53B2F5CF5FD5}" srcOrd="1" destOrd="0" parTransId="{DFA53A73-C6EF-4A07-BCAE-C38A7B5B55C4}" sibTransId="{1DF3156F-3034-46C7-A0DD-41D5C238F44D}"/>
    <dgm:cxn modelId="{E39DC550-171A-4135-853C-FE7164F82188}" srcId="{EFAB79E3-266F-4910-BE2D-440BAC1CE2BA}" destId="{B975D9FC-12BA-45AC-BAD3-638BE27B7745}" srcOrd="1" destOrd="0" parTransId="{AA51A2BE-BAC2-4776-9939-F9AAB966ED45}" sibTransId="{5D7D5993-6E13-4335-9BE2-0ADBCC093D7B}"/>
    <dgm:cxn modelId="{A8174456-6300-43A5-879D-8B3FD8618946}" srcId="{EFAB79E3-266F-4910-BE2D-440BAC1CE2BA}" destId="{46108DE4-B92B-4248-82D0-59D1D8E61348}" srcOrd="3" destOrd="0" parTransId="{FC621434-6008-49D5-8151-15C28E90B8F3}" sibTransId="{7BA1FFFD-8295-4EED-A46F-1568400C27B3}"/>
    <dgm:cxn modelId="{A246A57B-983A-4138-AC1B-537F01493309}" srcId="{EFAB79E3-266F-4910-BE2D-440BAC1CE2BA}" destId="{E8E4F57B-7ED6-479D-AC62-0954A5282526}" srcOrd="4" destOrd="0" parTransId="{C57C39ED-7044-4ECF-898D-DAA3C0CB07F3}" sibTransId="{A850AEEA-92F5-41F8-B9E4-88238ACF5039}"/>
    <dgm:cxn modelId="{7B13EA7C-8EDE-4149-B56E-FFD429171536}" type="presOf" srcId="{02ED3E25-BE36-4200-B819-C895F3F78899}" destId="{901564EC-6581-4168-BF33-23CB4EAB2A3C}" srcOrd="0" destOrd="0" presId="urn:microsoft.com/office/officeart/2005/8/layout/vList2"/>
    <dgm:cxn modelId="{9F553886-6B6F-4B1F-8DB4-ECC0FBEBCD61}" type="presOf" srcId="{B975D9FC-12BA-45AC-BAD3-638BE27B7745}" destId="{D759E1FE-26B4-4CB1-BCC1-7C68A1D93494}" srcOrd="0" destOrd="1" presId="urn:microsoft.com/office/officeart/2005/8/layout/vList2"/>
    <dgm:cxn modelId="{3038A1AB-4164-40F1-8107-893F76F8C675}" type="presOf" srcId="{46108DE4-B92B-4248-82D0-59D1D8E61348}" destId="{D759E1FE-26B4-4CB1-BCC1-7C68A1D93494}" srcOrd="0" destOrd="3" presId="urn:microsoft.com/office/officeart/2005/8/layout/vList2"/>
    <dgm:cxn modelId="{259167AD-E942-4BB3-8FDC-4FEB2C5A7E1A}" srcId="{EFAB79E3-266F-4910-BE2D-440BAC1CE2BA}" destId="{807ACBBE-0B54-4950-BFEA-86B2B70986E9}" srcOrd="2" destOrd="0" parTransId="{E6EE44A8-01F9-48E0-9A2D-9368CBF8A4D0}" sibTransId="{150412D1-7FBE-47C8-A647-58EAE15B82E6}"/>
    <dgm:cxn modelId="{62DD7BB7-07D4-4FB2-8007-208666C9D63A}" type="presOf" srcId="{58F8FFE7-067E-4E63-BAC1-38D149AB071E}" destId="{21A3FB1D-E5F8-44BC-BB9C-13151547B6E1}" srcOrd="0" destOrd="0" presId="urn:microsoft.com/office/officeart/2005/8/layout/vList2"/>
    <dgm:cxn modelId="{60B355BA-9E34-43D5-A2D9-56B0DDBD39CA}" srcId="{46CEFB1E-FD9A-4493-A683-177C756898F1}" destId="{58F8FFE7-067E-4E63-BAC1-38D149AB071E}" srcOrd="1" destOrd="0" parTransId="{E5FC7D27-6C6F-40BD-B103-A94F47742BCC}" sibTransId="{22E6E347-4E6B-4E61-8D7E-8F0894571155}"/>
    <dgm:cxn modelId="{96D343CC-79B5-427A-9EE9-6A2D75449793}" srcId="{58F8FFE7-067E-4E63-BAC1-38D149AB071E}" destId="{02ED3E25-BE36-4200-B819-C895F3F78899}" srcOrd="0" destOrd="0" parTransId="{84B23F7F-9B11-49A9-B433-9087AA47D7B4}" sibTransId="{032415F5-1CEA-4298-9B95-429857D4D395}"/>
    <dgm:cxn modelId="{9A6EEAD6-6A1D-4997-A3C4-CFE43F6E870F}" type="presOf" srcId="{B3543C54-71E1-48C3-A80B-2EB77627C4E3}" destId="{D759E1FE-26B4-4CB1-BCC1-7C68A1D93494}" srcOrd="0" destOrd="0" presId="urn:microsoft.com/office/officeart/2005/8/layout/vList2"/>
    <dgm:cxn modelId="{9D66B4E6-20CE-490F-9482-287FC3922038}" type="presOf" srcId="{807ACBBE-0B54-4950-BFEA-86B2B70986E9}" destId="{D759E1FE-26B4-4CB1-BCC1-7C68A1D93494}" srcOrd="0" destOrd="2" presId="urn:microsoft.com/office/officeart/2005/8/layout/vList2"/>
    <dgm:cxn modelId="{8C76CAF5-6FC2-4F24-AB5F-D89019C0DDC7}" type="presOf" srcId="{EFAB79E3-266F-4910-BE2D-440BAC1CE2BA}" destId="{7936B077-A284-474E-98BD-BAC9FD3E090F}" srcOrd="0" destOrd="0" presId="urn:microsoft.com/office/officeart/2005/8/layout/vList2"/>
    <dgm:cxn modelId="{F50FC9B6-FE44-41E9-AEEF-C26039DE6046}" type="presParOf" srcId="{4573C887-03D4-4C21-9713-1785AA69F8D6}" destId="{7936B077-A284-474E-98BD-BAC9FD3E090F}" srcOrd="0" destOrd="0" presId="urn:microsoft.com/office/officeart/2005/8/layout/vList2"/>
    <dgm:cxn modelId="{E9AAD9E9-7E37-489D-856F-8BACF41DA40E}" type="presParOf" srcId="{4573C887-03D4-4C21-9713-1785AA69F8D6}" destId="{D759E1FE-26B4-4CB1-BCC1-7C68A1D93494}" srcOrd="1" destOrd="0" presId="urn:microsoft.com/office/officeart/2005/8/layout/vList2"/>
    <dgm:cxn modelId="{091E8233-091E-42FB-9D3E-FD91BB000C63}" type="presParOf" srcId="{4573C887-03D4-4C21-9713-1785AA69F8D6}" destId="{21A3FB1D-E5F8-44BC-BB9C-13151547B6E1}" srcOrd="2" destOrd="0" presId="urn:microsoft.com/office/officeart/2005/8/layout/vList2"/>
    <dgm:cxn modelId="{0CD8F18E-82BC-4E0A-B62D-80C6561D8E3B}" type="presParOf" srcId="{4573C887-03D4-4C21-9713-1785AA69F8D6}" destId="{901564EC-6581-4168-BF33-23CB4EAB2A3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1D064-4ADB-4958-835F-4BA56256CEF6}" type="doc">
      <dgm:prSet loTypeId="urn:microsoft.com/office/officeart/2005/8/layout/process1" loCatId="process" qsTypeId="urn:microsoft.com/office/officeart/2005/8/quickstyle/3d3" qsCatId="3D" csTypeId="urn:microsoft.com/office/officeart/2005/8/colors/accent1_3" csCatId="accent1" phldr="1"/>
      <dgm:spPr/>
    </dgm:pt>
    <dgm:pt modelId="{71DBB9E6-E692-493D-A562-F883C2F2E88E}">
      <dgm:prSet phldrT="[Texto]"/>
      <dgm:spPr/>
      <dgm:t>
        <a:bodyPr/>
        <a:lstStyle/>
        <a:p>
          <a:r>
            <a:rPr lang="es-EC" dirty="0"/>
            <a:t>Intercomunicación</a:t>
          </a:r>
        </a:p>
      </dgm:t>
    </dgm:pt>
    <dgm:pt modelId="{BE657BB4-D7DD-4BB2-A7D2-41615AE5F3B2}" type="parTrans" cxnId="{5E2EB1A7-92D8-448B-9CCD-7902304AE34F}">
      <dgm:prSet/>
      <dgm:spPr/>
      <dgm:t>
        <a:bodyPr/>
        <a:lstStyle/>
        <a:p>
          <a:endParaRPr lang="es-EC"/>
        </a:p>
      </dgm:t>
    </dgm:pt>
    <dgm:pt modelId="{1AD7784E-FC0E-41CA-A877-A6AA7C6A142A}" type="sibTrans" cxnId="{5E2EB1A7-92D8-448B-9CCD-7902304AE34F}">
      <dgm:prSet/>
      <dgm:spPr/>
      <dgm:t>
        <a:bodyPr/>
        <a:lstStyle/>
        <a:p>
          <a:endParaRPr lang="es-EC"/>
        </a:p>
      </dgm:t>
    </dgm:pt>
    <dgm:pt modelId="{5D977229-2A21-490D-9D0A-FF8E5E456FD0}">
      <dgm:prSet phldrT="[Texto]"/>
      <dgm:spPr/>
      <dgm:t>
        <a:bodyPr/>
        <a:lstStyle/>
        <a:p>
          <a:r>
            <a:rPr lang="es-EC" dirty="0"/>
            <a:t>Sensores, actuadores, etc.</a:t>
          </a:r>
        </a:p>
      </dgm:t>
    </dgm:pt>
    <dgm:pt modelId="{B240CE73-E3E3-483B-8872-C82D2686F1A7}" type="parTrans" cxnId="{09777505-22A2-4AB9-9F92-D4DB0AEC1BF2}">
      <dgm:prSet/>
      <dgm:spPr/>
      <dgm:t>
        <a:bodyPr/>
        <a:lstStyle/>
        <a:p>
          <a:endParaRPr lang="es-EC"/>
        </a:p>
      </dgm:t>
    </dgm:pt>
    <dgm:pt modelId="{F20809C6-DCC5-4219-B7F6-81E549442132}" type="sibTrans" cxnId="{09777505-22A2-4AB9-9F92-D4DB0AEC1BF2}">
      <dgm:prSet/>
      <dgm:spPr/>
      <dgm:t>
        <a:bodyPr/>
        <a:lstStyle/>
        <a:p>
          <a:endParaRPr lang="es-EC"/>
        </a:p>
      </dgm:t>
    </dgm:pt>
    <dgm:pt modelId="{0BF371CA-0117-41D4-BB52-6A5BD283E596}">
      <dgm:prSet phldrT="[Texto]"/>
      <dgm:spPr/>
      <dgm:t>
        <a:bodyPr/>
        <a:lstStyle/>
        <a:p>
          <a:r>
            <a:rPr lang="es-EC" dirty="0"/>
            <a:t>30 mil millones de cosas conectadas</a:t>
          </a:r>
        </a:p>
      </dgm:t>
    </dgm:pt>
    <dgm:pt modelId="{515C6C37-6EFD-420A-AE58-C20010FAF76C}" type="parTrans" cxnId="{B50A7A8F-3463-468A-A569-E7D3C0DCED71}">
      <dgm:prSet/>
      <dgm:spPr/>
      <dgm:t>
        <a:bodyPr/>
        <a:lstStyle/>
        <a:p>
          <a:endParaRPr lang="es-EC"/>
        </a:p>
      </dgm:t>
    </dgm:pt>
    <dgm:pt modelId="{0F7BAE9A-FDD2-4759-8548-CD9ADDD5FC8F}" type="sibTrans" cxnId="{B50A7A8F-3463-468A-A569-E7D3C0DCED71}">
      <dgm:prSet/>
      <dgm:spPr/>
      <dgm:t>
        <a:bodyPr/>
        <a:lstStyle/>
        <a:p>
          <a:endParaRPr lang="es-EC"/>
        </a:p>
      </dgm:t>
    </dgm:pt>
    <dgm:pt modelId="{C0EA812F-4BA2-43EF-9545-25C33F98FFDD}" type="pres">
      <dgm:prSet presAssocID="{16C1D064-4ADB-4958-835F-4BA56256CEF6}" presName="Name0" presStyleCnt="0">
        <dgm:presLayoutVars>
          <dgm:dir/>
          <dgm:resizeHandles val="exact"/>
        </dgm:presLayoutVars>
      </dgm:prSet>
      <dgm:spPr/>
    </dgm:pt>
    <dgm:pt modelId="{9218D675-023B-44FF-9102-D2C8EE4669C3}" type="pres">
      <dgm:prSet presAssocID="{71DBB9E6-E692-493D-A562-F883C2F2E88E}" presName="node" presStyleLbl="node1" presStyleIdx="0" presStyleCnt="3">
        <dgm:presLayoutVars>
          <dgm:bulletEnabled val="1"/>
        </dgm:presLayoutVars>
      </dgm:prSet>
      <dgm:spPr/>
    </dgm:pt>
    <dgm:pt modelId="{DB6D4730-8DB5-4A17-8E32-706973039C52}" type="pres">
      <dgm:prSet presAssocID="{1AD7784E-FC0E-41CA-A877-A6AA7C6A142A}" presName="sibTrans" presStyleLbl="sibTrans2D1" presStyleIdx="0" presStyleCnt="2"/>
      <dgm:spPr/>
    </dgm:pt>
    <dgm:pt modelId="{C0570B78-B2AA-431C-97E3-A180CEFDBFF3}" type="pres">
      <dgm:prSet presAssocID="{1AD7784E-FC0E-41CA-A877-A6AA7C6A142A}" presName="connectorText" presStyleLbl="sibTrans2D1" presStyleIdx="0" presStyleCnt="2"/>
      <dgm:spPr/>
    </dgm:pt>
    <dgm:pt modelId="{390C0350-C815-4269-8F83-4934724E1A59}" type="pres">
      <dgm:prSet presAssocID="{5D977229-2A21-490D-9D0A-FF8E5E456FD0}" presName="node" presStyleLbl="node1" presStyleIdx="1" presStyleCnt="3">
        <dgm:presLayoutVars>
          <dgm:bulletEnabled val="1"/>
        </dgm:presLayoutVars>
      </dgm:prSet>
      <dgm:spPr/>
    </dgm:pt>
    <dgm:pt modelId="{F0E248E1-5896-4B80-AEE4-891758D6222F}" type="pres">
      <dgm:prSet presAssocID="{F20809C6-DCC5-4219-B7F6-81E549442132}" presName="sibTrans" presStyleLbl="sibTrans2D1" presStyleIdx="1" presStyleCnt="2"/>
      <dgm:spPr/>
    </dgm:pt>
    <dgm:pt modelId="{1AFAEA13-78FB-4908-BB12-852BE40CD604}" type="pres">
      <dgm:prSet presAssocID="{F20809C6-DCC5-4219-B7F6-81E549442132}" presName="connectorText" presStyleLbl="sibTrans2D1" presStyleIdx="1" presStyleCnt="2"/>
      <dgm:spPr/>
    </dgm:pt>
    <dgm:pt modelId="{1A131E3C-29AA-4061-A34B-410AD1B91BA0}" type="pres">
      <dgm:prSet presAssocID="{0BF371CA-0117-41D4-BB52-6A5BD283E5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9777505-22A2-4AB9-9F92-D4DB0AEC1BF2}" srcId="{16C1D064-4ADB-4958-835F-4BA56256CEF6}" destId="{5D977229-2A21-490D-9D0A-FF8E5E456FD0}" srcOrd="1" destOrd="0" parTransId="{B240CE73-E3E3-483B-8872-C82D2686F1A7}" sibTransId="{F20809C6-DCC5-4219-B7F6-81E549442132}"/>
    <dgm:cxn modelId="{95FF7461-7588-4885-A097-796200D33D1A}" type="presOf" srcId="{16C1D064-4ADB-4958-835F-4BA56256CEF6}" destId="{C0EA812F-4BA2-43EF-9545-25C33F98FFDD}" srcOrd="0" destOrd="0" presId="urn:microsoft.com/office/officeart/2005/8/layout/process1"/>
    <dgm:cxn modelId="{959DEC58-4704-43E6-AE02-8F1326444A6B}" type="presOf" srcId="{71DBB9E6-E692-493D-A562-F883C2F2E88E}" destId="{9218D675-023B-44FF-9102-D2C8EE4669C3}" srcOrd="0" destOrd="0" presId="urn:microsoft.com/office/officeart/2005/8/layout/process1"/>
    <dgm:cxn modelId="{24C33086-9BCD-4033-8B5D-67E0549B14BC}" type="presOf" srcId="{F20809C6-DCC5-4219-B7F6-81E549442132}" destId="{F0E248E1-5896-4B80-AEE4-891758D6222F}" srcOrd="0" destOrd="0" presId="urn:microsoft.com/office/officeart/2005/8/layout/process1"/>
    <dgm:cxn modelId="{4069048A-A4A2-4244-8E4E-4E3C711C5AE6}" type="presOf" srcId="{5D977229-2A21-490D-9D0A-FF8E5E456FD0}" destId="{390C0350-C815-4269-8F83-4934724E1A59}" srcOrd="0" destOrd="0" presId="urn:microsoft.com/office/officeart/2005/8/layout/process1"/>
    <dgm:cxn modelId="{B50A7A8F-3463-468A-A569-E7D3C0DCED71}" srcId="{16C1D064-4ADB-4958-835F-4BA56256CEF6}" destId="{0BF371CA-0117-41D4-BB52-6A5BD283E596}" srcOrd="2" destOrd="0" parTransId="{515C6C37-6EFD-420A-AE58-C20010FAF76C}" sibTransId="{0F7BAE9A-FDD2-4759-8548-CD9ADDD5FC8F}"/>
    <dgm:cxn modelId="{5E2EB1A7-92D8-448B-9CCD-7902304AE34F}" srcId="{16C1D064-4ADB-4958-835F-4BA56256CEF6}" destId="{71DBB9E6-E692-493D-A562-F883C2F2E88E}" srcOrd="0" destOrd="0" parTransId="{BE657BB4-D7DD-4BB2-A7D2-41615AE5F3B2}" sibTransId="{1AD7784E-FC0E-41CA-A877-A6AA7C6A142A}"/>
    <dgm:cxn modelId="{90825AB4-3F65-4007-BE6C-ED90CD113FD9}" type="presOf" srcId="{1AD7784E-FC0E-41CA-A877-A6AA7C6A142A}" destId="{DB6D4730-8DB5-4A17-8E32-706973039C52}" srcOrd="0" destOrd="0" presId="urn:microsoft.com/office/officeart/2005/8/layout/process1"/>
    <dgm:cxn modelId="{A15652E7-7058-445B-BA3B-02506E13EB3B}" type="presOf" srcId="{F20809C6-DCC5-4219-B7F6-81E549442132}" destId="{1AFAEA13-78FB-4908-BB12-852BE40CD604}" srcOrd="1" destOrd="0" presId="urn:microsoft.com/office/officeart/2005/8/layout/process1"/>
    <dgm:cxn modelId="{6CDA4AFE-FDC2-4326-AE9E-744C378F41DB}" type="presOf" srcId="{0BF371CA-0117-41D4-BB52-6A5BD283E596}" destId="{1A131E3C-29AA-4061-A34B-410AD1B91BA0}" srcOrd="0" destOrd="0" presId="urn:microsoft.com/office/officeart/2005/8/layout/process1"/>
    <dgm:cxn modelId="{E5F59EFF-ADF3-42CA-A4A9-395DF2546007}" type="presOf" srcId="{1AD7784E-FC0E-41CA-A877-A6AA7C6A142A}" destId="{C0570B78-B2AA-431C-97E3-A180CEFDBFF3}" srcOrd="1" destOrd="0" presId="urn:microsoft.com/office/officeart/2005/8/layout/process1"/>
    <dgm:cxn modelId="{57767A60-5569-4517-8179-4F4DA6713501}" type="presParOf" srcId="{C0EA812F-4BA2-43EF-9545-25C33F98FFDD}" destId="{9218D675-023B-44FF-9102-D2C8EE4669C3}" srcOrd="0" destOrd="0" presId="urn:microsoft.com/office/officeart/2005/8/layout/process1"/>
    <dgm:cxn modelId="{ABE30006-7C22-48ED-9694-C3937A019B1C}" type="presParOf" srcId="{C0EA812F-4BA2-43EF-9545-25C33F98FFDD}" destId="{DB6D4730-8DB5-4A17-8E32-706973039C52}" srcOrd="1" destOrd="0" presId="urn:microsoft.com/office/officeart/2005/8/layout/process1"/>
    <dgm:cxn modelId="{04BD66CF-9660-4C69-A708-10755B38605B}" type="presParOf" srcId="{DB6D4730-8DB5-4A17-8E32-706973039C52}" destId="{C0570B78-B2AA-431C-97E3-A180CEFDBFF3}" srcOrd="0" destOrd="0" presId="urn:microsoft.com/office/officeart/2005/8/layout/process1"/>
    <dgm:cxn modelId="{CEAE2CC7-A596-47BE-A3A5-DAD84689C26D}" type="presParOf" srcId="{C0EA812F-4BA2-43EF-9545-25C33F98FFDD}" destId="{390C0350-C815-4269-8F83-4934724E1A59}" srcOrd="2" destOrd="0" presId="urn:microsoft.com/office/officeart/2005/8/layout/process1"/>
    <dgm:cxn modelId="{9D947D57-BC6F-4CD8-B256-F7018D330B82}" type="presParOf" srcId="{C0EA812F-4BA2-43EF-9545-25C33F98FFDD}" destId="{F0E248E1-5896-4B80-AEE4-891758D6222F}" srcOrd="3" destOrd="0" presId="urn:microsoft.com/office/officeart/2005/8/layout/process1"/>
    <dgm:cxn modelId="{27A36E92-AA5C-4418-885A-EECC4B61DEAD}" type="presParOf" srcId="{F0E248E1-5896-4B80-AEE4-891758D6222F}" destId="{1AFAEA13-78FB-4908-BB12-852BE40CD604}" srcOrd="0" destOrd="0" presId="urn:microsoft.com/office/officeart/2005/8/layout/process1"/>
    <dgm:cxn modelId="{E15E35D9-8B05-4DEC-B48F-360AED9578B7}" type="presParOf" srcId="{C0EA812F-4BA2-43EF-9545-25C33F98FFDD}" destId="{1A131E3C-29AA-4061-A34B-410AD1B91BA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1D064-4ADB-4958-835F-4BA56256CEF6}" type="doc">
      <dgm:prSet loTypeId="urn:microsoft.com/office/officeart/2005/8/layout/bProcess4" loCatId="process" qsTypeId="urn:microsoft.com/office/officeart/2005/8/quickstyle/3d1" qsCatId="3D" csTypeId="urn:microsoft.com/office/officeart/2005/8/colors/colorful2" csCatId="colorful" phldr="1"/>
      <dgm:spPr/>
    </dgm:pt>
    <dgm:pt modelId="{71DBB9E6-E692-493D-A562-F883C2F2E88E}">
      <dgm:prSet phldrT="[Texto]"/>
      <dgm:spPr/>
      <dgm:t>
        <a:bodyPr/>
        <a:lstStyle/>
        <a:p>
          <a:r>
            <a:rPr lang="es-EC" dirty="0"/>
            <a:t>Posición, presencia</a:t>
          </a:r>
        </a:p>
      </dgm:t>
    </dgm:pt>
    <dgm:pt modelId="{BE657BB4-D7DD-4BB2-A7D2-41615AE5F3B2}" type="parTrans" cxnId="{5E2EB1A7-92D8-448B-9CCD-7902304AE34F}">
      <dgm:prSet/>
      <dgm:spPr/>
      <dgm:t>
        <a:bodyPr/>
        <a:lstStyle/>
        <a:p>
          <a:endParaRPr lang="es-EC"/>
        </a:p>
      </dgm:t>
    </dgm:pt>
    <dgm:pt modelId="{1AD7784E-FC0E-41CA-A877-A6AA7C6A142A}" type="sibTrans" cxnId="{5E2EB1A7-92D8-448B-9CCD-7902304AE34F}">
      <dgm:prSet/>
      <dgm:spPr/>
      <dgm:t>
        <a:bodyPr/>
        <a:lstStyle/>
        <a:p>
          <a:endParaRPr lang="es-EC"/>
        </a:p>
      </dgm:t>
    </dgm:pt>
    <dgm:pt modelId="{0BF371CA-0117-41D4-BB52-6A5BD283E596}">
      <dgm:prSet phldrT="[Texto]"/>
      <dgm:spPr/>
      <dgm:t>
        <a:bodyPr/>
        <a:lstStyle/>
        <a:p>
          <a:r>
            <a:rPr lang="es-EC" dirty="0"/>
            <a:t>Magnéticos</a:t>
          </a:r>
        </a:p>
      </dgm:t>
    </dgm:pt>
    <dgm:pt modelId="{515C6C37-6EFD-420A-AE58-C20010FAF76C}" type="parTrans" cxnId="{B50A7A8F-3463-468A-A569-E7D3C0DCED71}">
      <dgm:prSet/>
      <dgm:spPr/>
      <dgm:t>
        <a:bodyPr/>
        <a:lstStyle/>
        <a:p>
          <a:endParaRPr lang="es-EC"/>
        </a:p>
      </dgm:t>
    </dgm:pt>
    <dgm:pt modelId="{0F7BAE9A-FDD2-4759-8548-CD9ADDD5FC8F}" type="sibTrans" cxnId="{B50A7A8F-3463-468A-A569-E7D3C0DCED71}">
      <dgm:prSet/>
      <dgm:spPr/>
      <dgm:t>
        <a:bodyPr/>
        <a:lstStyle/>
        <a:p>
          <a:endParaRPr lang="es-EC"/>
        </a:p>
      </dgm:t>
    </dgm:pt>
    <dgm:pt modelId="{BF59BEB1-7F7A-4903-BD62-D1F6D7919450}">
      <dgm:prSet phldrT="[Texto]"/>
      <dgm:spPr/>
      <dgm:t>
        <a:bodyPr/>
        <a:lstStyle/>
        <a:p>
          <a:r>
            <a:rPr lang="es-EC" dirty="0"/>
            <a:t>Temperatura</a:t>
          </a:r>
        </a:p>
      </dgm:t>
    </dgm:pt>
    <dgm:pt modelId="{8B13D172-B170-4441-A047-D6C268878D4A}" type="parTrans" cxnId="{A621B8ED-B39D-4106-96D5-B8282CB60CB4}">
      <dgm:prSet/>
      <dgm:spPr/>
      <dgm:t>
        <a:bodyPr/>
        <a:lstStyle/>
        <a:p>
          <a:endParaRPr lang="es-EC"/>
        </a:p>
      </dgm:t>
    </dgm:pt>
    <dgm:pt modelId="{5FC0C5D5-EB6B-46DC-B172-9CB0F23284BA}" type="sibTrans" cxnId="{A621B8ED-B39D-4106-96D5-B8282CB60CB4}">
      <dgm:prSet/>
      <dgm:spPr/>
      <dgm:t>
        <a:bodyPr/>
        <a:lstStyle/>
        <a:p>
          <a:endParaRPr lang="es-EC"/>
        </a:p>
      </dgm:t>
    </dgm:pt>
    <dgm:pt modelId="{5D977229-2A21-490D-9D0A-FF8E5E456FD0}">
      <dgm:prSet phldrT="[Texto]"/>
      <dgm:spPr/>
      <dgm:t>
        <a:bodyPr/>
        <a:lstStyle/>
        <a:p>
          <a:r>
            <a:rPr lang="es-EC" dirty="0"/>
            <a:t>Fotoeléctricos</a:t>
          </a:r>
        </a:p>
      </dgm:t>
    </dgm:pt>
    <dgm:pt modelId="{F20809C6-DCC5-4219-B7F6-81E549442132}" type="sibTrans" cxnId="{09777505-22A2-4AB9-9F92-D4DB0AEC1BF2}">
      <dgm:prSet/>
      <dgm:spPr/>
      <dgm:t>
        <a:bodyPr/>
        <a:lstStyle/>
        <a:p>
          <a:endParaRPr lang="es-EC"/>
        </a:p>
      </dgm:t>
    </dgm:pt>
    <dgm:pt modelId="{B240CE73-E3E3-483B-8872-C82D2686F1A7}" type="parTrans" cxnId="{09777505-22A2-4AB9-9F92-D4DB0AEC1BF2}">
      <dgm:prSet/>
      <dgm:spPr/>
      <dgm:t>
        <a:bodyPr/>
        <a:lstStyle/>
        <a:p>
          <a:endParaRPr lang="es-EC"/>
        </a:p>
      </dgm:t>
    </dgm:pt>
    <dgm:pt modelId="{8E0DCA37-B5D2-4C6B-8677-66A3DEF768B9}">
      <dgm:prSet phldrT="[Texto]"/>
      <dgm:spPr/>
      <dgm:t>
        <a:bodyPr/>
        <a:lstStyle/>
        <a:p>
          <a:r>
            <a:rPr lang="es-EC" dirty="0"/>
            <a:t>Humedad</a:t>
          </a:r>
        </a:p>
      </dgm:t>
    </dgm:pt>
    <dgm:pt modelId="{9FDF981B-9C81-4185-AC29-458F3A54F6E6}" type="parTrans" cxnId="{22145393-7D68-477E-A990-1C6E2F9DEF79}">
      <dgm:prSet/>
      <dgm:spPr/>
      <dgm:t>
        <a:bodyPr/>
        <a:lstStyle/>
        <a:p>
          <a:endParaRPr lang="es-EC"/>
        </a:p>
      </dgm:t>
    </dgm:pt>
    <dgm:pt modelId="{C5D0515A-EFBD-4E49-B936-7F6366C2BFDD}" type="sibTrans" cxnId="{22145393-7D68-477E-A990-1C6E2F9DEF79}">
      <dgm:prSet/>
      <dgm:spPr/>
      <dgm:t>
        <a:bodyPr/>
        <a:lstStyle/>
        <a:p>
          <a:endParaRPr lang="es-EC"/>
        </a:p>
      </dgm:t>
    </dgm:pt>
    <dgm:pt modelId="{EC28919B-C950-4224-908B-9B09241DFD50}">
      <dgm:prSet phldrT="[Texto]"/>
      <dgm:spPr/>
      <dgm:t>
        <a:bodyPr/>
        <a:lstStyle/>
        <a:p>
          <a:r>
            <a:rPr lang="es-EC" dirty="0"/>
            <a:t>Presión</a:t>
          </a:r>
        </a:p>
      </dgm:t>
    </dgm:pt>
    <dgm:pt modelId="{08E92B99-0540-4149-BCF9-42EDA1BE9EE1}" type="parTrans" cxnId="{B6C58D2C-A400-4DD0-B0D2-E7E956B84F26}">
      <dgm:prSet/>
      <dgm:spPr/>
      <dgm:t>
        <a:bodyPr/>
        <a:lstStyle/>
        <a:p>
          <a:endParaRPr lang="es-EC"/>
        </a:p>
      </dgm:t>
    </dgm:pt>
    <dgm:pt modelId="{D864839D-59A7-4C9A-BF87-6DA2FF22BD8B}" type="sibTrans" cxnId="{B6C58D2C-A400-4DD0-B0D2-E7E956B84F26}">
      <dgm:prSet/>
      <dgm:spPr/>
      <dgm:t>
        <a:bodyPr/>
        <a:lstStyle/>
        <a:p>
          <a:endParaRPr lang="es-EC"/>
        </a:p>
      </dgm:t>
    </dgm:pt>
    <dgm:pt modelId="{79362A83-E644-4516-880B-901123FB1513}">
      <dgm:prSet phldrT="[Texto]"/>
      <dgm:spPr/>
      <dgm:t>
        <a:bodyPr/>
        <a:lstStyle/>
        <a:p>
          <a:r>
            <a:rPr lang="es-EC" dirty="0"/>
            <a:t>Movimiento</a:t>
          </a:r>
        </a:p>
      </dgm:t>
    </dgm:pt>
    <dgm:pt modelId="{2C1AF2FD-AE80-4814-8356-04C7BD880476}" type="parTrans" cxnId="{502068B9-D07F-4CD5-81CB-FDEF0DBCB59B}">
      <dgm:prSet/>
      <dgm:spPr/>
      <dgm:t>
        <a:bodyPr/>
        <a:lstStyle/>
        <a:p>
          <a:endParaRPr lang="es-EC"/>
        </a:p>
      </dgm:t>
    </dgm:pt>
    <dgm:pt modelId="{2D9981AB-0827-4383-9E62-0003F8922193}" type="sibTrans" cxnId="{502068B9-D07F-4CD5-81CB-FDEF0DBCB59B}">
      <dgm:prSet/>
      <dgm:spPr/>
      <dgm:t>
        <a:bodyPr/>
        <a:lstStyle/>
        <a:p>
          <a:endParaRPr lang="es-EC"/>
        </a:p>
      </dgm:t>
    </dgm:pt>
    <dgm:pt modelId="{EE4683FF-CB16-4A75-A72D-824D6E237D24}">
      <dgm:prSet phldrT="[Texto]"/>
      <dgm:spPr/>
      <dgm:t>
        <a:bodyPr/>
        <a:lstStyle/>
        <a:p>
          <a:r>
            <a:rPr lang="es-EC" dirty="0"/>
            <a:t>Caudal</a:t>
          </a:r>
        </a:p>
      </dgm:t>
    </dgm:pt>
    <dgm:pt modelId="{0DB86771-6929-45CA-92EB-1F9AFF4900E8}" type="parTrans" cxnId="{66E22F18-DF09-42E0-BE26-E8F7C29F5995}">
      <dgm:prSet/>
      <dgm:spPr/>
      <dgm:t>
        <a:bodyPr/>
        <a:lstStyle/>
        <a:p>
          <a:endParaRPr lang="es-EC"/>
        </a:p>
      </dgm:t>
    </dgm:pt>
    <dgm:pt modelId="{3702ABB2-18E6-43E6-9B11-5C7FD17EB1C2}" type="sibTrans" cxnId="{66E22F18-DF09-42E0-BE26-E8F7C29F5995}">
      <dgm:prSet/>
      <dgm:spPr/>
      <dgm:t>
        <a:bodyPr/>
        <a:lstStyle/>
        <a:p>
          <a:endParaRPr lang="es-EC"/>
        </a:p>
      </dgm:t>
    </dgm:pt>
    <dgm:pt modelId="{EE767670-1800-408E-BA24-61844C679EF8}">
      <dgm:prSet phldrT="[Texto]"/>
      <dgm:spPr/>
      <dgm:t>
        <a:bodyPr/>
        <a:lstStyle/>
        <a:p>
          <a:r>
            <a:rPr lang="es-EC" dirty="0"/>
            <a:t>Químicos</a:t>
          </a:r>
        </a:p>
      </dgm:t>
    </dgm:pt>
    <dgm:pt modelId="{20B45A40-E346-4E5E-8DF7-5E442B752E05}" type="parTrans" cxnId="{F277A2BD-4381-421A-A3B1-DBF86A05C0AA}">
      <dgm:prSet/>
      <dgm:spPr/>
      <dgm:t>
        <a:bodyPr/>
        <a:lstStyle/>
        <a:p>
          <a:endParaRPr lang="es-EC"/>
        </a:p>
      </dgm:t>
    </dgm:pt>
    <dgm:pt modelId="{DE5E085E-417E-4C37-8CF3-BC1DA2399DC8}" type="sibTrans" cxnId="{F277A2BD-4381-421A-A3B1-DBF86A05C0AA}">
      <dgm:prSet/>
      <dgm:spPr/>
      <dgm:t>
        <a:bodyPr/>
        <a:lstStyle/>
        <a:p>
          <a:endParaRPr lang="es-EC"/>
        </a:p>
      </dgm:t>
    </dgm:pt>
    <dgm:pt modelId="{4D3CB765-A5E2-47B5-BE53-E44D96440C87}" type="pres">
      <dgm:prSet presAssocID="{16C1D064-4ADB-4958-835F-4BA56256CEF6}" presName="Name0" presStyleCnt="0">
        <dgm:presLayoutVars>
          <dgm:dir/>
          <dgm:resizeHandles/>
        </dgm:presLayoutVars>
      </dgm:prSet>
      <dgm:spPr/>
    </dgm:pt>
    <dgm:pt modelId="{487C8D3A-A398-4CD9-8B72-18C90F0E806C}" type="pres">
      <dgm:prSet presAssocID="{71DBB9E6-E692-493D-A562-F883C2F2E88E}" presName="compNode" presStyleCnt="0"/>
      <dgm:spPr/>
    </dgm:pt>
    <dgm:pt modelId="{05B8B192-D63C-4DDF-A3FB-D8FF44DE0FE7}" type="pres">
      <dgm:prSet presAssocID="{71DBB9E6-E692-493D-A562-F883C2F2E88E}" presName="dummyConnPt" presStyleCnt="0"/>
      <dgm:spPr/>
    </dgm:pt>
    <dgm:pt modelId="{06086F7B-AF89-4DA8-927A-441718BEFDA9}" type="pres">
      <dgm:prSet presAssocID="{71DBB9E6-E692-493D-A562-F883C2F2E88E}" presName="node" presStyleLbl="node1" presStyleIdx="0" presStyleCnt="9">
        <dgm:presLayoutVars>
          <dgm:bulletEnabled val="1"/>
        </dgm:presLayoutVars>
      </dgm:prSet>
      <dgm:spPr/>
    </dgm:pt>
    <dgm:pt modelId="{42189AED-9C3D-428E-9B25-B90AE2163C35}" type="pres">
      <dgm:prSet presAssocID="{1AD7784E-FC0E-41CA-A877-A6AA7C6A142A}" presName="sibTrans" presStyleLbl="bgSibTrans2D1" presStyleIdx="0" presStyleCnt="8"/>
      <dgm:spPr/>
    </dgm:pt>
    <dgm:pt modelId="{96C9C5E2-B912-415A-BC9C-86FCC2631FCA}" type="pres">
      <dgm:prSet presAssocID="{5D977229-2A21-490D-9D0A-FF8E5E456FD0}" presName="compNode" presStyleCnt="0"/>
      <dgm:spPr/>
    </dgm:pt>
    <dgm:pt modelId="{E8524A8D-5E68-407C-B678-424AF801F86E}" type="pres">
      <dgm:prSet presAssocID="{5D977229-2A21-490D-9D0A-FF8E5E456FD0}" presName="dummyConnPt" presStyleCnt="0"/>
      <dgm:spPr/>
    </dgm:pt>
    <dgm:pt modelId="{0F65906F-08C3-495E-B5B6-F7913CB92183}" type="pres">
      <dgm:prSet presAssocID="{5D977229-2A21-490D-9D0A-FF8E5E456FD0}" presName="node" presStyleLbl="node1" presStyleIdx="1" presStyleCnt="9">
        <dgm:presLayoutVars>
          <dgm:bulletEnabled val="1"/>
        </dgm:presLayoutVars>
      </dgm:prSet>
      <dgm:spPr/>
    </dgm:pt>
    <dgm:pt modelId="{C2389E6E-A34E-4253-922C-8B557BAC83F3}" type="pres">
      <dgm:prSet presAssocID="{F20809C6-DCC5-4219-B7F6-81E549442132}" presName="sibTrans" presStyleLbl="bgSibTrans2D1" presStyleIdx="1" presStyleCnt="8"/>
      <dgm:spPr/>
    </dgm:pt>
    <dgm:pt modelId="{065FBB53-3CB6-46EC-90E4-DD5A92377517}" type="pres">
      <dgm:prSet presAssocID="{0BF371CA-0117-41D4-BB52-6A5BD283E596}" presName="compNode" presStyleCnt="0"/>
      <dgm:spPr/>
    </dgm:pt>
    <dgm:pt modelId="{35CF2101-E9BB-45FE-828C-293995CC658F}" type="pres">
      <dgm:prSet presAssocID="{0BF371CA-0117-41D4-BB52-6A5BD283E596}" presName="dummyConnPt" presStyleCnt="0"/>
      <dgm:spPr/>
    </dgm:pt>
    <dgm:pt modelId="{50D552C6-1160-4CA2-B6C0-2DC5A2C267CB}" type="pres">
      <dgm:prSet presAssocID="{0BF371CA-0117-41D4-BB52-6A5BD283E596}" presName="node" presStyleLbl="node1" presStyleIdx="2" presStyleCnt="9">
        <dgm:presLayoutVars>
          <dgm:bulletEnabled val="1"/>
        </dgm:presLayoutVars>
      </dgm:prSet>
      <dgm:spPr/>
    </dgm:pt>
    <dgm:pt modelId="{310225DB-6DE2-456E-97FF-9E00047A59E2}" type="pres">
      <dgm:prSet presAssocID="{0F7BAE9A-FDD2-4759-8548-CD9ADDD5FC8F}" presName="sibTrans" presStyleLbl="bgSibTrans2D1" presStyleIdx="2" presStyleCnt="8"/>
      <dgm:spPr/>
    </dgm:pt>
    <dgm:pt modelId="{C1DECEEE-0192-4964-8234-E93ADD675E93}" type="pres">
      <dgm:prSet presAssocID="{BF59BEB1-7F7A-4903-BD62-D1F6D7919450}" presName="compNode" presStyleCnt="0"/>
      <dgm:spPr/>
    </dgm:pt>
    <dgm:pt modelId="{78FA3D56-0FB3-4866-81CF-3ED91179F5EB}" type="pres">
      <dgm:prSet presAssocID="{BF59BEB1-7F7A-4903-BD62-D1F6D7919450}" presName="dummyConnPt" presStyleCnt="0"/>
      <dgm:spPr/>
    </dgm:pt>
    <dgm:pt modelId="{97146AA8-23AA-4817-BADE-1FB328E450E6}" type="pres">
      <dgm:prSet presAssocID="{BF59BEB1-7F7A-4903-BD62-D1F6D7919450}" presName="node" presStyleLbl="node1" presStyleIdx="3" presStyleCnt="9">
        <dgm:presLayoutVars>
          <dgm:bulletEnabled val="1"/>
        </dgm:presLayoutVars>
      </dgm:prSet>
      <dgm:spPr/>
    </dgm:pt>
    <dgm:pt modelId="{14D08D19-1AD2-401E-8288-AA6B0C379DC0}" type="pres">
      <dgm:prSet presAssocID="{5FC0C5D5-EB6B-46DC-B172-9CB0F23284BA}" presName="sibTrans" presStyleLbl="bgSibTrans2D1" presStyleIdx="3" presStyleCnt="8"/>
      <dgm:spPr/>
    </dgm:pt>
    <dgm:pt modelId="{6DD278AD-EA10-487F-AE4E-44992A5557F6}" type="pres">
      <dgm:prSet presAssocID="{8E0DCA37-B5D2-4C6B-8677-66A3DEF768B9}" presName="compNode" presStyleCnt="0"/>
      <dgm:spPr/>
    </dgm:pt>
    <dgm:pt modelId="{3F1011EB-E559-4BEA-BEB8-6DF3E9CC995C}" type="pres">
      <dgm:prSet presAssocID="{8E0DCA37-B5D2-4C6B-8677-66A3DEF768B9}" presName="dummyConnPt" presStyleCnt="0"/>
      <dgm:spPr/>
    </dgm:pt>
    <dgm:pt modelId="{83885EAE-EDFA-46CB-B7EB-9710F4922B2E}" type="pres">
      <dgm:prSet presAssocID="{8E0DCA37-B5D2-4C6B-8677-66A3DEF768B9}" presName="node" presStyleLbl="node1" presStyleIdx="4" presStyleCnt="9">
        <dgm:presLayoutVars>
          <dgm:bulletEnabled val="1"/>
        </dgm:presLayoutVars>
      </dgm:prSet>
      <dgm:spPr/>
    </dgm:pt>
    <dgm:pt modelId="{836A0CF5-C931-4558-BC18-F9B21B48D5DF}" type="pres">
      <dgm:prSet presAssocID="{C5D0515A-EFBD-4E49-B936-7F6366C2BFDD}" presName="sibTrans" presStyleLbl="bgSibTrans2D1" presStyleIdx="4" presStyleCnt="8"/>
      <dgm:spPr/>
    </dgm:pt>
    <dgm:pt modelId="{51BE0171-3DC8-4537-8BEA-4FBD0E5E57CE}" type="pres">
      <dgm:prSet presAssocID="{EC28919B-C950-4224-908B-9B09241DFD50}" presName="compNode" presStyleCnt="0"/>
      <dgm:spPr/>
    </dgm:pt>
    <dgm:pt modelId="{7CEDAAE9-35DD-4F51-A797-9ADB09ADEB17}" type="pres">
      <dgm:prSet presAssocID="{EC28919B-C950-4224-908B-9B09241DFD50}" presName="dummyConnPt" presStyleCnt="0"/>
      <dgm:spPr/>
    </dgm:pt>
    <dgm:pt modelId="{654E51B7-2036-4815-A57D-94CB78679C97}" type="pres">
      <dgm:prSet presAssocID="{EC28919B-C950-4224-908B-9B09241DFD50}" presName="node" presStyleLbl="node1" presStyleIdx="5" presStyleCnt="9">
        <dgm:presLayoutVars>
          <dgm:bulletEnabled val="1"/>
        </dgm:presLayoutVars>
      </dgm:prSet>
      <dgm:spPr/>
    </dgm:pt>
    <dgm:pt modelId="{B95F164C-5365-41AF-8AEF-E4DDAF090F21}" type="pres">
      <dgm:prSet presAssocID="{D864839D-59A7-4C9A-BF87-6DA2FF22BD8B}" presName="sibTrans" presStyleLbl="bgSibTrans2D1" presStyleIdx="5" presStyleCnt="8"/>
      <dgm:spPr/>
    </dgm:pt>
    <dgm:pt modelId="{A4C71DD6-ADBD-408A-A2F6-0D46E80B9917}" type="pres">
      <dgm:prSet presAssocID="{79362A83-E644-4516-880B-901123FB1513}" presName="compNode" presStyleCnt="0"/>
      <dgm:spPr/>
    </dgm:pt>
    <dgm:pt modelId="{ADFE6F33-931E-495D-AAB4-4C373ABEFC1B}" type="pres">
      <dgm:prSet presAssocID="{79362A83-E644-4516-880B-901123FB1513}" presName="dummyConnPt" presStyleCnt="0"/>
      <dgm:spPr/>
    </dgm:pt>
    <dgm:pt modelId="{FABA9F2C-453B-41D3-84D1-A23AA3CF09F2}" type="pres">
      <dgm:prSet presAssocID="{79362A83-E644-4516-880B-901123FB1513}" presName="node" presStyleLbl="node1" presStyleIdx="6" presStyleCnt="9">
        <dgm:presLayoutVars>
          <dgm:bulletEnabled val="1"/>
        </dgm:presLayoutVars>
      </dgm:prSet>
      <dgm:spPr/>
    </dgm:pt>
    <dgm:pt modelId="{F978016E-86C1-455C-B0AC-4F43838B10FB}" type="pres">
      <dgm:prSet presAssocID="{2D9981AB-0827-4383-9E62-0003F8922193}" presName="sibTrans" presStyleLbl="bgSibTrans2D1" presStyleIdx="6" presStyleCnt="8"/>
      <dgm:spPr/>
    </dgm:pt>
    <dgm:pt modelId="{82F57818-22C9-45C9-83F0-A5FCE7E327DA}" type="pres">
      <dgm:prSet presAssocID="{EE4683FF-CB16-4A75-A72D-824D6E237D24}" presName="compNode" presStyleCnt="0"/>
      <dgm:spPr/>
    </dgm:pt>
    <dgm:pt modelId="{5961811B-5107-4E28-BF68-EF504E14815D}" type="pres">
      <dgm:prSet presAssocID="{EE4683FF-CB16-4A75-A72D-824D6E237D24}" presName="dummyConnPt" presStyleCnt="0"/>
      <dgm:spPr/>
    </dgm:pt>
    <dgm:pt modelId="{AFB88D7D-0129-4C6C-8CB3-D0D638DE09A3}" type="pres">
      <dgm:prSet presAssocID="{EE4683FF-CB16-4A75-A72D-824D6E237D24}" presName="node" presStyleLbl="node1" presStyleIdx="7" presStyleCnt="9">
        <dgm:presLayoutVars>
          <dgm:bulletEnabled val="1"/>
        </dgm:presLayoutVars>
      </dgm:prSet>
      <dgm:spPr/>
    </dgm:pt>
    <dgm:pt modelId="{E29700A3-255D-4E33-97CD-74033CF07B3F}" type="pres">
      <dgm:prSet presAssocID="{3702ABB2-18E6-43E6-9B11-5C7FD17EB1C2}" presName="sibTrans" presStyleLbl="bgSibTrans2D1" presStyleIdx="7" presStyleCnt="8"/>
      <dgm:spPr/>
    </dgm:pt>
    <dgm:pt modelId="{BB29D24C-9C02-4C56-94A8-A916D6ACC460}" type="pres">
      <dgm:prSet presAssocID="{EE767670-1800-408E-BA24-61844C679EF8}" presName="compNode" presStyleCnt="0"/>
      <dgm:spPr/>
    </dgm:pt>
    <dgm:pt modelId="{63C86751-2C84-4DB0-960F-4C4D94AC60B9}" type="pres">
      <dgm:prSet presAssocID="{EE767670-1800-408E-BA24-61844C679EF8}" presName="dummyConnPt" presStyleCnt="0"/>
      <dgm:spPr/>
    </dgm:pt>
    <dgm:pt modelId="{15702063-CBD3-4012-8236-E637013F680F}" type="pres">
      <dgm:prSet presAssocID="{EE767670-1800-408E-BA24-61844C679EF8}" presName="node" presStyleLbl="node1" presStyleIdx="8" presStyleCnt="9">
        <dgm:presLayoutVars>
          <dgm:bulletEnabled val="1"/>
        </dgm:presLayoutVars>
      </dgm:prSet>
      <dgm:spPr/>
    </dgm:pt>
  </dgm:ptLst>
  <dgm:cxnLst>
    <dgm:cxn modelId="{09777505-22A2-4AB9-9F92-D4DB0AEC1BF2}" srcId="{16C1D064-4ADB-4958-835F-4BA56256CEF6}" destId="{5D977229-2A21-490D-9D0A-FF8E5E456FD0}" srcOrd="1" destOrd="0" parTransId="{B240CE73-E3E3-483B-8872-C82D2686F1A7}" sibTransId="{F20809C6-DCC5-4219-B7F6-81E549442132}"/>
    <dgm:cxn modelId="{63F8600B-1CC6-4373-9336-98E43DC0646A}" type="presOf" srcId="{C5D0515A-EFBD-4E49-B936-7F6366C2BFDD}" destId="{836A0CF5-C931-4558-BC18-F9B21B48D5DF}" srcOrd="0" destOrd="0" presId="urn:microsoft.com/office/officeart/2005/8/layout/bProcess4"/>
    <dgm:cxn modelId="{66E22F18-DF09-42E0-BE26-E8F7C29F5995}" srcId="{16C1D064-4ADB-4958-835F-4BA56256CEF6}" destId="{EE4683FF-CB16-4A75-A72D-824D6E237D24}" srcOrd="7" destOrd="0" parTransId="{0DB86771-6929-45CA-92EB-1F9AFF4900E8}" sibTransId="{3702ABB2-18E6-43E6-9B11-5C7FD17EB1C2}"/>
    <dgm:cxn modelId="{B6C58D2C-A400-4DD0-B0D2-E7E956B84F26}" srcId="{16C1D064-4ADB-4958-835F-4BA56256CEF6}" destId="{EC28919B-C950-4224-908B-9B09241DFD50}" srcOrd="5" destOrd="0" parTransId="{08E92B99-0540-4149-BCF9-42EDA1BE9EE1}" sibTransId="{D864839D-59A7-4C9A-BF87-6DA2FF22BD8B}"/>
    <dgm:cxn modelId="{7FCC2537-DBE7-4311-B70D-DB3E242D7729}" type="presOf" srcId="{71DBB9E6-E692-493D-A562-F883C2F2E88E}" destId="{06086F7B-AF89-4DA8-927A-441718BEFDA9}" srcOrd="0" destOrd="0" presId="urn:microsoft.com/office/officeart/2005/8/layout/bProcess4"/>
    <dgm:cxn modelId="{691E3D37-AEDB-4580-8BB2-A3F539DC9AE9}" type="presOf" srcId="{0BF371CA-0117-41D4-BB52-6A5BD283E596}" destId="{50D552C6-1160-4CA2-B6C0-2DC5A2C267CB}" srcOrd="0" destOrd="0" presId="urn:microsoft.com/office/officeart/2005/8/layout/bProcess4"/>
    <dgm:cxn modelId="{A2FAD93A-0963-4AF1-B36C-6EEC5C58343B}" type="presOf" srcId="{5FC0C5D5-EB6B-46DC-B172-9CB0F23284BA}" destId="{14D08D19-1AD2-401E-8288-AA6B0C379DC0}" srcOrd="0" destOrd="0" presId="urn:microsoft.com/office/officeart/2005/8/layout/bProcess4"/>
    <dgm:cxn modelId="{16638245-1075-49B3-B5D3-1DBCA959537E}" type="presOf" srcId="{1AD7784E-FC0E-41CA-A877-A6AA7C6A142A}" destId="{42189AED-9C3D-428E-9B25-B90AE2163C35}" srcOrd="0" destOrd="0" presId="urn:microsoft.com/office/officeart/2005/8/layout/bProcess4"/>
    <dgm:cxn modelId="{2B6E796A-287E-48B4-B863-B83B0F5672D1}" type="presOf" srcId="{EC28919B-C950-4224-908B-9B09241DFD50}" destId="{654E51B7-2036-4815-A57D-94CB78679C97}" srcOrd="0" destOrd="0" presId="urn:microsoft.com/office/officeart/2005/8/layout/bProcess4"/>
    <dgm:cxn modelId="{F280297A-0550-4BDE-AAEB-E6E26D5742BF}" type="presOf" srcId="{16C1D064-4ADB-4958-835F-4BA56256CEF6}" destId="{4D3CB765-A5E2-47B5-BE53-E44D96440C87}" srcOrd="0" destOrd="0" presId="urn:microsoft.com/office/officeart/2005/8/layout/bProcess4"/>
    <dgm:cxn modelId="{5006C887-0931-4785-BF83-610110879EA3}" type="presOf" srcId="{5D977229-2A21-490D-9D0A-FF8E5E456FD0}" destId="{0F65906F-08C3-495E-B5B6-F7913CB92183}" srcOrd="0" destOrd="0" presId="urn:microsoft.com/office/officeart/2005/8/layout/bProcess4"/>
    <dgm:cxn modelId="{B50A7A8F-3463-468A-A569-E7D3C0DCED71}" srcId="{16C1D064-4ADB-4958-835F-4BA56256CEF6}" destId="{0BF371CA-0117-41D4-BB52-6A5BD283E596}" srcOrd="2" destOrd="0" parTransId="{515C6C37-6EFD-420A-AE58-C20010FAF76C}" sibTransId="{0F7BAE9A-FDD2-4759-8548-CD9ADDD5FC8F}"/>
    <dgm:cxn modelId="{22145393-7D68-477E-A990-1C6E2F9DEF79}" srcId="{16C1D064-4ADB-4958-835F-4BA56256CEF6}" destId="{8E0DCA37-B5D2-4C6B-8677-66A3DEF768B9}" srcOrd="4" destOrd="0" parTransId="{9FDF981B-9C81-4185-AC29-458F3A54F6E6}" sibTransId="{C5D0515A-EFBD-4E49-B936-7F6366C2BFDD}"/>
    <dgm:cxn modelId="{FC4AAC97-06E8-485F-AE5C-DDAB1F75D2AB}" type="presOf" srcId="{BF59BEB1-7F7A-4903-BD62-D1F6D7919450}" destId="{97146AA8-23AA-4817-BADE-1FB328E450E6}" srcOrd="0" destOrd="0" presId="urn:microsoft.com/office/officeart/2005/8/layout/bProcess4"/>
    <dgm:cxn modelId="{CA3B949C-CA24-40AD-9760-9049FD9F7BFB}" type="presOf" srcId="{EE4683FF-CB16-4A75-A72D-824D6E237D24}" destId="{AFB88D7D-0129-4C6C-8CB3-D0D638DE09A3}" srcOrd="0" destOrd="0" presId="urn:microsoft.com/office/officeart/2005/8/layout/bProcess4"/>
    <dgm:cxn modelId="{76E84D9E-FE2D-454E-8713-249A67342576}" type="presOf" srcId="{0F7BAE9A-FDD2-4759-8548-CD9ADDD5FC8F}" destId="{310225DB-6DE2-456E-97FF-9E00047A59E2}" srcOrd="0" destOrd="0" presId="urn:microsoft.com/office/officeart/2005/8/layout/bProcess4"/>
    <dgm:cxn modelId="{5E2EB1A7-92D8-448B-9CCD-7902304AE34F}" srcId="{16C1D064-4ADB-4958-835F-4BA56256CEF6}" destId="{71DBB9E6-E692-493D-A562-F883C2F2E88E}" srcOrd="0" destOrd="0" parTransId="{BE657BB4-D7DD-4BB2-A7D2-41615AE5F3B2}" sibTransId="{1AD7784E-FC0E-41CA-A877-A6AA7C6A142A}"/>
    <dgm:cxn modelId="{3E5444AE-5A41-4FC2-899B-E6666F900957}" type="presOf" srcId="{D864839D-59A7-4C9A-BF87-6DA2FF22BD8B}" destId="{B95F164C-5365-41AF-8AEF-E4DDAF090F21}" srcOrd="0" destOrd="0" presId="urn:microsoft.com/office/officeart/2005/8/layout/bProcess4"/>
    <dgm:cxn modelId="{E505C5B6-FD6B-41EC-9F5C-5389231F5BF8}" type="presOf" srcId="{2D9981AB-0827-4383-9E62-0003F8922193}" destId="{F978016E-86C1-455C-B0AC-4F43838B10FB}" srcOrd="0" destOrd="0" presId="urn:microsoft.com/office/officeart/2005/8/layout/bProcess4"/>
    <dgm:cxn modelId="{502068B9-D07F-4CD5-81CB-FDEF0DBCB59B}" srcId="{16C1D064-4ADB-4958-835F-4BA56256CEF6}" destId="{79362A83-E644-4516-880B-901123FB1513}" srcOrd="6" destOrd="0" parTransId="{2C1AF2FD-AE80-4814-8356-04C7BD880476}" sibTransId="{2D9981AB-0827-4383-9E62-0003F8922193}"/>
    <dgm:cxn modelId="{F277A2BD-4381-421A-A3B1-DBF86A05C0AA}" srcId="{16C1D064-4ADB-4958-835F-4BA56256CEF6}" destId="{EE767670-1800-408E-BA24-61844C679EF8}" srcOrd="8" destOrd="0" parTransId="{20B45A40-E346-4E5E-8DF7-5E442B752E05}" sibTransId="{DE5E085E-417E-4C37-8CF3-BC1DA2399DC8}"/>
    <dgm:cxn modelId="{C3E77FE1-3F68-4487-94C2-0EA04626BCEC}" type="presOf" srcId="{F20809C6-DCC5-4219-B7F6-81E549442132}" destId="{C2389E6E-A34E-4253-922C-8B557BAC83F3}" srcOrd="0" destOrd="0" presId="urn:microsoft.com/office/officeart/2005/8/layout/bProcess4"/>
    <dgm:cxn modelId="{C0E21CE3-7D3A-4423-A8EF-90D53C27E2AA}" type="presOf" srcId="{79362A83-E644-4516-880B-901123FB1513}" destId="{FABA9F2C-453B-41D3-84D1-A23AA3CF09F2}" srcOrd="0" destOrd="0" presId="urn:microsoft.com/office/officeart/2005/8/layout/bProcess4"/>
    <dgm:cxn modelId="{A621B8ED-B39D-4106-96D5-B8282CB60CB4}" srcId="{16C1D064-4ADB-4958-835F-4BA56256CEF6}" destId="{BF59BEB1-7F7A-4903-BD62-D1F6D7919450}" srcOrd="3" destOrd="0" parTransId="{8B13D172-B170-4441-A047-D6C268878D4A}" sibTransId="{5FC0C5D5-EB6B-46DC-B172-9CB0F23284BA}"/>
    <dgm:cxn modelId="{D8D29CF7-F595-4D93-B6B9-ACAF2BD41549}" type="presOf" srcId="{3702ABB2-18E6-43E6-9B11-5C7FD17EB1C2}" destId="{E29700A3-255D-4E33-97CD-74033CF07B3F}" srcOrd="0" destOrd="0" presId="urn:microsoft.com/office/officeart/2005/8/layout/bProcess4"/>
    <dgm:cxn modelId="{4DCD1EFA-AAF2-464A-8D20-13DED7FFD6D1}" type="presOf" srcId="{8E0DCA37-B5D2-4C6B-8677-66A3DEF768B9}" destId="{83885EAE-EDFA-46CB-B7EB-9710F4922B2E}" srcOrd="0" destOrd="0" presId="urn:microsoft.com/office/officeart/2005/8/layout/bProcess4"/>
    <dgm:cxn modelId="{AD0DE0FF-4C5D-43BB-8D26-1FDD99FA5905}" type="presOf" srcId="{EE767670-1800-408E-BA24-61844C679EF8}" destId="{15702063-CBD3-4012-8236-E637013F680F}" srcOrd="0" destOrd="0" presId="urn:microsoft.com/office/officeart/2005/8/layout/bProcess4"/>
    <dgm:cxn modelId="{E3FBDEE3-6A71-4CAC-A0C9-F3DA380CB4FE}" type="presParOf" srcId="{4D3CB765-A5E2-47B5-BE53-E44D96440C87}" destId="{487C8D3A-A398-4CD9-8B72-18C90F0E806C}" srcOrd="0" destOrd="0" presId="urn:microsoft.com/office/officeart/2005/8/layout/bProcess4"/>
    <dgm:cxn modelId="{C653182B-D5FD-42B1-A399-F83E3BF35C14}" type="presParOf" srcId="{487C8D3A-A398-4CD9-8B72-18C90F0E806C}" destId="{05B8B192-D63C-4DDF-A3FB-D8FF44DE0FE7}" srcOrd="0" destOrd="0" presId="urn:microsoft.com/office/officeart/2005/8/layout/bProcess4"/>
    <dgm:cxn modelId="{331E9429-AB87-4C43-BF60-829F7167A88D}" type="presParOf" srcId="{487C8D3A-A398-4CD9-8B72-18C90F0E806C}" destId="{06086F7B-AF89-4DA8-927A-441718BEFDA9}" srcOrd="1" destOrd="0" presId="urn:microsoft.com/office/officeart/2005/8/layout/bProcess4"/>
    <dgm:cxn modelId="{2216E565-4BB8-4705-8CAE-ECFB8BFD3296}" type="presParOf" srcId="{4D3CB765-A5E2-47B5-BE53-E44D96440C87}" destId="{42189AED-9C3D-428E-9B25-B90AE2163C35}" srcOrd="1" destOrd="0" presId="urn:microsoft.com/office/officeart/2005/8/layout/bProcess4"/>
    <dgm:cxn modelId="{7325D88D-23B6-4820-864E-F6BDF510DB02}" type="presParOf" srcId="{4D3CB765-A5E2-47B5-BE53-E44D96440C87}" destId="{96C9C5E2-B912-415A-BC9C-86FCC2631FCA}" srcOrd="2" destOrd="0" presId="urn:microsoft.com/office/officeart/2005/8/layout/bProcess4"/>
    <dgm:cxn modelId="{B947FFEF-B1AD-4B9F-91C5-F0A44C4532D2}" type="presParOf" srcId="{96C9C5E2-B912-415A-BC9C-86FCC2631FCA}" destId="{E8524A8D-5E68-407C-B678-424AF801F86E}" srcOrd="0" destOrd="0" presId="urn:microsoft.com/office/officeart/2005/8/layout/bProcess4"/>
    <dgm:cxn modelId="{A99EF338-57B2-479E-89D1-37FBE413AA18}" type="presParOf" srcId="{96C9C5E2-B912-415A-BC9C-86FCC2631FCA}" destId="{0F65906F-08C3-495E-B5B6-F7913CB92183}" srcOrd="1" destOrd="0" presId="urn:microsoft.com/office/officeart/2005/8/layout/bProcess4"/>
    <dgm:cxn modelId="{179FFB80-93CF-46CB-8205-19BAB10E5310}" type="presParOf" srcId="{4D3CB765-A5E2-47B5-BE53-E44D96440C87}" destId="{C2389E6E-A34E-4253-922C-8B557BAC83F3}" srcOrd="3" destOrd="0" presId="urn:microsoft.com/office/officeart/2005/8/layout/bProcess4"/>
    <dgm:cxn modelId="{ABAD2D19-59B1-4451-9BF4-8BEBF5D7F1AF}" type="presParOf" srcId="{4D3CB765-A5E2-47B5-BE53-E44D96440C87}" destId="{065FBB53-3CB6-46EC-90E4-DD5A92377517}" srcOrd="4" destOrd="0" presId="urn:microsoft.com/office/officeart/2005/8/layout/bProcess4"/>
    <dgm:cxn modelId="{CE68D886-7B6B-463B-9FB6-4EF541E3AAC4}" type="presParOf" srcId="{065FBB53-3CB6-46EC-90E4-DD5A92377517}" destId="{35CF2101-E9BB-45FE-828C-293995CC658F}" srcOrd="0" destOrd="0" presId="urn:microsoft.com/office/officeart/2005/8/layout/bProcess4"/>
    <dgm:cxn modelId="{584D131F-36B3-490F-912C-E5C7396ACFC9}" type="presParOf" srcId="{065FBB53-3CB6-46EC-90E4-DD5A92377517}" destId="{50D552C6-1160-4CA2-B6C0-2DC5A2C267CB}" srcOrd="1" destOrd="0" presId="urn:microsoft.com/office/officeart/2005/8/layout/bProcess4"/>
    <dgm:cxn modelId="{451C4CDE-61B3-4E40-94BD-57F5576E6DB3}" type="presParOf" srcId="{4D3CB765-A5E2-47B5-BE53-E44D96440C87}" destId="{310225DB-6DE2-456E-97FF-9E00047A59E2}" srcOrd="5" destOrd="0" presId="urn:microsoft.com/office/officeart/2005/8/layout/bProcess4"/>
    <dgm:cxn modelId="{47982511-5155-448E-8865-A1EC933E5C41}" type="presParOf" srcId="{4D3CB765-A5E2-47B5-BE53-E44D96440C87}" destId="{C1DECEEE-0192-4964-8234-E93ADD675E93}" srcOrd="6" destOrd="0" presId="urn:microsoft.com/office/officeart/2005/8/layout/bProcess4"/>
    <dgm:cxn modelId="{090048C5-18DE-4DD4-817C-E45DFF0DDAC0}" type="presParOf" srcId="{C1DECEEE-0192-4964-8234-E93ADD675E93}" destId="{78FA3D56-0FB3-4866-81CF-3ED91179F5EB}" srcOrd="0" destOrd="0" presId="urn:microsoft.com/office/officeart/2005/8/layout/bProcess4"/>
    <dgm:cxn modelId="{6E2682CB-BB0F-4531-97E6-46AEA2D9D667}" type="presParOf" srcId="{C1DECEEE-0192-4964-8234-E93ADD675E93}" destId="{97146AA8-23AA-4817-BADE-1FB328E450E6}" srcOrd="1" destOrd="0" presId="urn:microsoft.com/office/officeart/2005/8/layout/bProcess4"/>
    <dgm:cxn modelId="{A44F638A-9628-4D67-80EA-B49C63FFF12F}" type="presParOf" srcId="{4D3CB765-A5E2-47B5-BE53-E44D96440C87}" destId="{14D08D19-1AD2-401E-8288-AA6B0C379DC0}" srcOrd="7" destOrd="0" presId="urn:microsoft.com/office/officeart/2005/8/layout/bProcess4"/>
    <dgm:cxn modelId="{BC2FDB94-8E80-441C-BDB6-F5AFA5533910}" type="presParOf" srcId="{4D3CB765-A5E2-47B5-BE53-E44D96440C87}" destId="{6DD278AD-EA10-487F-AE4E-44992A5557F6}" srcOrd="8" destOrd="0" presId="urn:microsoft.com/office/officeart/2005/8/layout/bProcess4"/>
    <dgm:cxn modelId="{E0A09756-B1A7-4EBE-9FC3-655DC62B7A6C}" type="presParOf" srcId="{6DD278AD-EA10-487F-AE4E-44992A5557F6}" destId="{3F1011EB-E559-4BEA-BEB8-6DF3E9CC995C}" srcOrd="0" destOrd="0" presId="urn:microsoft.com/office/officeart/2005/8/layout/bProcess4"/>
    <dgm:cxn modelId="{9F1D1113-C0B1-4C07-8A92-3BF0D777C1F2}" type="presParOf" srcId="{6DD278AD-EA10-487F-AE4E-44992A5557F6}" destId="{83885EAE-EDFA-46CB-B7EB-9710F4922B2E}" srcOrd="1" destOrd="0" presId="urn:microsoft.com/office/officeart/2005/8/layout/bProcess4"/>
    <dgm:cxn modelId="{9EDCAFAA-5F90-4E01-BE7D-9D2A8A09F9A3}" type="presParOf" srcId="{4D3CB765-A5E2-47B5-BE53-E44D96440C87}" destId="{836A0CF5-C931-4558-BC18-F9B21B48D5DF}" srcOrd="9" destOrd="0" presId="urn:microsoft.com/office/officeart/2005/8/layout/bProcess4"/>
    <dgm:cxn modelId="{C3A69A3E-B15F-4C8D-984E-3245D5DF089D}" type="presParOf" srcId="{4D3CB765-A5E2-47B5-BE53-E44D96440C87}" destId="{51BE0171-3DC8-4537-8BEA-4FBD0E5E57CE}" srcOrd="10" destOrd="0" presId="urn:microsoft.com/office/officeart/2005/8/layout/bProcess4"/>
    <dgm:cxn modelId="{8937A3D5-62F7-40B1-953F-FE56B636BBC7}" type="presParOf" srcId="{51BE0171-3DC8-4537-8BEA-4FBD0E5E57CE}" destId="{7CEDAAE9-35DD-4F51-A797-9ADB09ADEB17}" srcOrd="0" destOrd="0" presId="urn:microsoft.com/office/officeart/2005/8/layout/bProcess4"/>
    <dgm:cxn modelId="{71CB7943-1ECB-451F-AF0E-879421FD5FE3}" type="presParOf" srcId="{51BE0171-3DC8-4537-8BEA-4FBD0E5E57CE}" destId="{654E51B7-2036-4815-A57D-94CB78679C97}" srcOrd="1" destOrd="0" presId="urn:microsoft.com/office/officeart/2005/8/layout/bProcess4"/>
    <dgm:cxn modelId="{E3D31AFE-2E58-4971-AF8D-0FAD0298DBC0}" type="presParOf" srcId="{4D3CB765-A5E2-47B5-BE53-E44D96440C87}" destId="{B95F164C-5365-41AF-8AEF-E4DDAF090F21}" srcOrd="11" destOrd="0" presId="urn:microsoft.com/office/officeart/2005/8/layout/bProcess4"/>
    <dgm:cxn modelId="{E33DEDCD-E786-40AA-BAA6-ED625E0F808B}" type="presParOf" srcId="{4D3CB765-A5E2-47B5-BE53-E44D96440C87}" destId="{A4C71DD6-ADBD-408A-A2F6-0D46E80B9917}" srcOrd="12" destOrd="0" presId="urn:microsoft.com/office/officeart/2005/8/layout/bProcess4"/>
    <dgm:cxn modelId="{A1A58F82-AEB9-4BB5-A477-835026F2B825}" type="presParOf" srcId="{A4C71DD6-ADBD-408A-A2F6-0D46E80B9917}" destId="{ADFE6F33-931E-495D-AAB4-4C373ABEFC1B}" srcOrd="0" destOrd="0" presId="urn:microsoft.com/office/officeart/2005/8/layout/bProcess4"/>
    <dgm:cxn modelId="{ACD9C5AB-47AF-418D-B447-0C6AB46BD1CD}" type="presParOf" srcId="{A4C71DD6-ADBD-408A-A2F6-0D46E80B9917}" destId="{FABA9F2C-453B-41D3-84D1-A23AA3CF09F2}" srcOrd="1" destOrd="0" presId="urn:microsoft.com/office/officeart/2005/8/layout/bProcess4"/>
    <dgm:cxn modelId="{C51D0B1F-6BBA-4E2C-A52B-3897BC1A6A28}" type="presParOf" srcId="{4D3CB765-A5E2-47B5-BE53-E44D96440C87}" destId="{F978016E-86C1-455C-B0AC-4F43838B10FB}" srcOrd="13" destOrd="0" presId="urn:microsoft.com/office/officeart/2005/8/layout/bProcess4"/>
    <dgm:cxn modelId="{3B5ADC13-4380-428A-89E5-FEACC294E4E3}" type="presParOf" srcId="{4D3CB765-A5E2-47B5-BE53-E44D96440C87}" destId="{82F57818-22C9-45C9-83F0-A5FCE7E327DA}" srcOrd="14" destOrd="0" presId="urn:microsoft.com/office/officeart/2005/8/layout/bProcess4"/>
    <dgm:cxn modelId="{2991889D-FCBF-4026-B5B2-275CD693CCAA}" type="presParOf" srcId="{82F57818-22C9-45C9-83F0-A5FCE7E327DA}" destId="{5961811B-5107-4E28-BF68-EF504E14815D}" srcOrd="0" destOrd="0" presId="urn:microsoft.com/office/officeart/2005/8/layout/bProcess4"/>
    <dgm:cxn modelId="{F90EE51D-9A66-43F9-80AA-C3389587B4FB}" type="presParOf" srcId="{82F57818-22C9-45C9-83F0-A5FCE7E327DA}" destId="{AFB88D7D-0129-4C6C-8CB3-D0D638DE09A3}" srcOrd="1" destOrd="0" presId="urn:microsoft.com/office/officeart/2005/8/layout/bProcess4"/>
    <dgm:cxn modelId="{3FBA5351-CFE3-445D-AF33-14D0CCA8BEDE}" type="presParOf" srcId="{4D3CB765-A5E2-47B5-BE53-E44D96440C87}" destId="{E29700A3-255D-4E33-97CD-74033CF07B3F}" srcOrd="15" destOrd="0" presId="urn:microsoft.com/office/officeart/2005/8/layout/bProcess4"/>
    <dgm:cxn modelId="{203DA4D0-14DA-4C8E-A2CA-363F82BF2D54}" type="presParOf" srcId="{4D3CB765-A5E2-47B5-BE53-E44D96440C87}" destId="{BB29D24C-9C02-4C56-94A8-A916D6ACC460}" srcOrd="16" destOrd="0" presId="urn:microsoft.com/office/officeart/2005/8/layout/bProcess4"/>
    <dgm:cxn modelId="{09630A92-C072-4A9B-94CF-52C137F87514}" type="presParOf" srcId="{BB29D24C-9C02-4C56-94A8-A916D6ACC460}" destId="{63C86751-2C84-4DB0-960F-4C4D94AC60B9}" srcOrd="0" destOrd="0" presId="urn:microsoft.com/office/officeart/2005/8/layout/bProcess4"/>
    <dgm:cxn modelId="{13888A30-A642-4801-9265-4A4BF1D19D6D}" type="presParOf" srcId="{BB29D24C-9C02-4C56-94A8-A916D6ACC460}" destId="{15702063-CBD3-4012-8236-E637013F68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A5DDD2-D209-44EB-B69B-079D3724C069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EC6E1DBE-CC36-4DEA-8BE7-C096C4BF84C0}">
      <dgm:prSet phldrT="[Texto]"/>
      <dgm:spPr/>
      <dgm:t>
        <a:bodyPr/>
        <a:lstStyle/>
        <a:p>
          <a:r>
            <a:rPr lang="es-EC" dirty="0" err="1"/>
            <a:t>Chrip</a:t>
          </a:r>
          <a:r>
            <a:rPr lang="es-EC" dirty="0"/>
            <a:t> Spread </a:t>
          </a:r>
          <a:r>
            <a:rPr lang="es-EC" dirty="0" err="1"/>
            <a:t>Spectrum</a:t>
          </a:r>
          <a:r>
            <a:rPr lang="es-EC" dirty="0"/>
            <a:t> (CSS)</a:t>
          </a:r>
        </a:p>
      </dgm:t>
    </dgm:pt>
    <dgm:pt modelId="{FEB6F0C5-6352-4448-AF87-2D1F68EB65DB}" type="parTrans" cxnId="{8FA6BD9F-E597-4834-A3F0-8E1791A4A9FC}">
      <dgm:prSet/>
      <dgm:spPr/>
      <dgm:t>
        <a:bodyPr/>
        <a:lstStyle/>
        <a:p>
          <a:endParaRPr lang="es-EC"/>
        </a:p>
      </dgm:t>
    </dgm:pt>
    <dgm:pt modelId="{C9416C11-A46F-4ADD-B5A8-A89858F7924E}" type="sibTrans" cxnId="{8FA6BD9F-E597-4834-A3F0-8E1791A4A9FC}">
      <dgm:prSet/>
      <dgm:spPr/>
      <dgm:t>
        <a:bodyPr/>
        <a:lstStyle/>
        <a:p>
          <a:endParaRPr lang="es-EC"/>
        </a:p>
      </dgm:t>
    </dgm:pt>
    <dgm:pt modelId="{DB7836E2-D5BC-416D-B66D-3786999A705A}">
      <dgm:prSet phldrT="[Texto]"/>
      <dgm:spPr/>
      <dgm:t>
        <a:bodyPr/>
        <a:lstStyle/>
        <a:p>
          <a:r>
            <a:rPr lang="es-EC" dirty="0"/>
            <a:t>Forward Error </a:t>
          </a:r>
          <a:r>
            <a:rPr lang="es-EC" dirty="0" err="1"/>
            <a:t>Correction</a:t>
          </a:r>
          <a:r>
            <a:rPr lang="es-EC" dirty="0"/>
            <a:t> (FEC)</a:t>
          </a:r>
        </a:p>
      </dgm:t>
    </dgm:pt>
    <dgm:pt modelId="{AE2415EE-EA84-4821-919D-B5E9B29E4B31}" type="parTrans" cxnId="{5B85BE6E-63FE-4EEC-A52A-0966565C598D}">
      <dgm:prSet/>
      <dgm:spPr/>
      <dgm:t>
        <a:bodyPr/>
        <a:lstStyle/>
        <a:p>
          <a:endParaRPr lang="es-EC"/>
        </a:p>
      </dgm:t>
    </dgm:pt>
    <dgm:pt modelId="{D5FFDB9B-C773-4F34-A25F-04D0CD187468}" type="sibTrans" cxnId="{5B85BE6E-63FE-4EEC-A52A-0966565C598D}">
      <dgm:prSet/>
      <dgm:spPr/>
      <dgm:t>
        <a:bodyPr/>
        <a:lstStyle/>
        <a:p>
          <a:endParaRPr lang="es-EC"/>
        </a:p>
      </dgm:t>
    </dgm:pt>
    <dgm:pt modelId="{6925DE98-C1BB-4521-85D1-7F91D240062E}">
      <dgm:prSet phldrT="[Texto]"/>
      <dgm:spPr/>
      <dgm:t>
        <a:bodyPr/>
        <a:lstStyle/>
        <a:p>
          <a:r>
            <a:rPr lang="es-EC" dirty="0"/>
            <a:t>Factor de dispersión ortogonal (SF)</a:t>
          </a:r>
        </a:p>
      </dgm:t>
    </dgm:pt>
    <dgm:pt modelId="{2BC63858-34A5-4462-ABFB-871039B62BA4}" type="parTrans" cxnId="{0D8AAA78-A088-48FF-A5BE-C000F022C9E1}">
      <dgm:prSet/>
      <dgm:spPr/>
      <dgm:t>
        <a:bodyPr/>
        <a:lstStyle/>
        <a:p>
          <a:endParaRPr lang="es-EC"/>
        </a:p>
      </dgm:t>
    </dgm:pt>
    <dgm:pt modelId="{BF6DD52D-BB0C-44EE-9FEC-00DC1331397F}" type="sibTrans" cxnId="{0D8AAA78-A088-48FF-A5BE-C000F022C9E1}">
      <dgm:prSet/>
      <dgm:spPr/>
      <dgm:t>
        <a:bodyPr/>
        <a:lstStyle/>
        <a:p>
          <a:endParaRPr lang="es-EC"/>
        </a:p>
      </dgm:t>
    </dgm:pt>
    <dgm:pt modelId="{A480C29A-15BF-47EA-9BD5-62400BF073C3}" type="pres">
      <dgm:prSet presAssocID="{96A5DDD2-D209-44EB-B69B-079D3724C069}" presName="CompostProcess" presStyleCnt="0">
        <dgm:presLayoutVars>
          <dgm:dir/>
          <dgm:resizeHandles val="exact"/>
        </dgm:presLayoutVars>
      </dgm:prSet>
      <dgm:spPr/>
    </dgm:pt>
    <dgm:pt modelId="{D31B309A-E0A8-4E16-BBB0-442DA74B6943}" type="pres">
      <dgm:prSet presAssocID="{96A5DDD2-D209-44EB-B69B-079D3724C069}" presName="arrow" presStyleLbl="bgShp" presStyleIdx="0" presStyleCnt="1"/>
      <dgm:spPr/>
    </dgm:pt>
    <dgm:pt modelId="{057C993C-1EF7-40D8-A80A-82ED25A523D2}" type="pres">
      <dgm:prSet presAssocID="{96A5DDD2-D209-44EB-B69B-079D3724C069}" presName="linearProcess" presStyleCnt="0"/>
      <dgm:spPr/>
    </dgm:pt>
    <dgm:pt modelId="{48208BC2-CF12-4BD1-A6A8-B43BF6834003}" type="pres">
      <dgm:prSet presAssocID="{EC6E1DBE-CC36-4DEA-8BE7-C096C4BF84C0}" presName="textNode" presStyleLbl="node1" presStyleIdx="0" presStyleCnt="3">
        <dgm:presLayoutVars>
          <dgm:bulletEnabled val="1"/>
        </dgm:presLayoutVars>
      </dgm:prSet>
      <dgm:spPr/>
    </dgm:pt>
    <dgm:pt modelId="{A13CFE6D-BA50-4B2F-B329-B697BA711AC0}" type="pres">
      <dgm:prSet presAssocID="{C9416C11-A46F-4ADD-B5A8-A89858F7924E}" presName="sibTrans" presStyleCnt="0"/>
      <dgm:spPr/>
    </dgm:pt>
    <dgm:pt modelId="{6DD826B0-1F3B-4294-9A5B-1790035B5F9C}" type="pres">
      <dgm:prSet presAssocID="{DB7836E2-D5BC-416D-B66D-3786999A705A}" presName="textNode" presStyleLbl="node1" presStyleIdx="1" presStyleCnt="3">
        <dgm:presLayoutVars>
          <dgm:bulletEnabled val="1"/>
        </dgm:presLayoutVars>
      </dgm:prSet>
      <dgm:spPr/>
    </dgm:pt>
    <dgm:pt modelId="{8713FCDC-40CD-465F-BE14-25756767E221}" type="pres">
      <dgm:prSet presAssocID="{D5FFDB9B-C773-4F34-A25F-04D0CD187468}" presName="sibTrans" presStyleCnt="0"/>
      <dgm:spPr/>
    </dgm:pt>
    <dgm:pt modelId="{CC83661B-FD26-4A80-8182-0283BBCB3369}" type="pres">
      <dgm:prSet presAssocID="{6925DE98-C1BB-4521-85D1-7F91D240062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18E449-545D-4051-8701-0EA63CAD24C8}" type="presOf" srcId="{DB7836E2-D5BC-416D-B66D-3786999A705A}" destId="{6DD826B0-1F3B-4294-9A5B-1790035B5F9C}" srcOrd="0" destOrd="0" presId="urn:microsoft.com/office/officeart/2005/8/layout/hProcess9"/>
    <dgm:cxn modelId="{5B85BE6E-63FE-4EEC-A52A-0966565C598D}" srcId="{96A5DDD2-D209-44EB-B69B-079D3724C069}" destId="{DB7836E2-D5BC-416D-B66D-3786999A705A}" srcOrd="1" destOrd="0" parTransId="{AE2415EE-EA84-4821-919D-B5E9B29E4B31}" sibTransId="{D5FFDB9B-C773-4F34-A25F-04D0CD187468}"/>
    <dgm:cxn modelId="{CC0A2070-9163-43B1-93CF-E7C267F72B33}" type="presOf" srcId="{96A5DDD2-D209-44EB-B69B-079D3724C069}" destId="{A480C29A-15BF-47EA-9BD5-62400BF073C3}" srcOrd="0" destOrd="0" presId="urn:microsoft.com/office/officeart/2005/8/layout/hProcess9"/>
    <dgm:cxn modelId="{0D8AAA78-A088-48FF-A5BE-C000F022C9E1}" srcId="{96A5DDD2-D209-44EB-B69B-079D3724C069}" destId="{6925DE98-C1BB-4521-85D1-7F91D240062E}" srcOrd="2" destOrd="0" parTransId="{2BC63858-34A5-4462-ABFB-871039B62BA4}" sibTransId="{BF6DD52D-BB0C-44EE-9FEC-00DC1331397F}"/>
    <dgm:cxn modelId="{F3EDB884-FA59-46BD-9F2B-6277C0E241C5}" type="presOf" srcId="{EC6E1DBE-CC36-4DEA-8BE7-C096C4BF84C0}" destId="{48208BC2-CF12-4BD1-A6A8-B43BF6834003}" srcOrd="0" destOrd="0" presId="urn:microsoft.com/office/officeart/2005/8/layout/hProcess9"/>
    <dgm:cxn modelId="{31E77D97-CB66-4F3A-9D84-EFCAD5F82C69}" type="presOf" srcId="{6925DE98-C1BB-4521-85D1-7F91D240062E}" destId="{CC83661B-FD26-4A80-8182-0283BBCB3369}" srcOrd="0" destOrd="0" presId="urn:microsoft.com/office/officeart/2005/8/layout/hProcess9"/>
    <dgm:cxn modelId="{8FA6BD9F-E597-4834-A3F0-8E1791A4A9FC}" srcId="{96A5DDD2-D209-44EB-B69B-079D3724C069}" destId="{EC6E1DBE-CC36-4DEA-8BE7-C096C4BF84C0}" srcOrd="0" destOrd="0" parTransId="{FEB6F0C5-6352-4448-AF87-2D1F68EB65DB}" sibTransId="{C9416C11-A46F-4ADD-B5A8-A89858F7924E}"/>
    <dgm:cxn modelId="{B4CF3C4B-7A52-47C0-B6A4-F994E8D67DBA}" type="presParOf" srcId="{A480C29A-15BF-47EA-9BD5-62400BF073C3}" destId="{D31B309A-E0A8-4E16-BBB0-442DA74B6943}" srcOrd="0" destOrd="0" presId="urn:microsoft.com/office/officeart/2005/8/layout/hProcess9"/>
    <dgm:cxn modelId="{F5A0EBEB-7206-4A66-B45F-C423DFCB295C}" type="presParOf" srcId="{A480C29A-15BF-47EA-9BD5-62400BF073C3}" destId="{057C993C-1EF7-40D8-A80A-82ED25A523D2}" srcOrd="1" destOrd="0" presId="urn:microsoft.com/office/officeart/2005/8/layout/hProcess9"/>
    <dgm:cxn modelId="{A54E0B7A-91AD-4509-A82A-2819A8ECF883}" type="presParOf" srcId="{057C993C-1EF7-40D8-A80A-82ED25A523D2}" destId="{48208BC2-CF12-4BD1-A6A8-B43BF6834003}" srcOrd="0" destOrd="0" presId="urn:microsoft.com/office/officeart/2005/8/layout/hProcess9"/>
    <dgm:cxn modelId="{C77362C4-D7B3-4871-876C-E13833B5A90D}" type="presParOf" srcId="{057C993C-1EF7-40D8-A80A-82ED25A523D2}" destId="{A13CFE6D-BA50-4B2F-B329-B697BA711AC0}" srcOrd="1" destOrd="0" presId="urn:microsoft.com/office/officeart/2005/8/layout/hProcess9"/>
    <dgm:cxn modelId="{F0065C96-03D1-405D-B3DB-C29BD9637227}" type="presParOf" srcId="{057C993C-1EF7-40D8-A80A-82ED25A523D2}" destId="{6DD826B0-1F3B-4294-9A5B-1790035B5F9C}" srcOrd="2" destOrd="0" presId="urn:microsoft.com/office/officeart/2005/8/layout/hProcess9"/>
    <dgm:cxn modelId="{06B7A1A5-967D-46FA-9696-71E69089E95A}" type="presParOf" srcId="{057C993C-1EF7-40D8-A80A-82ED25A523D2}" destId="{8713FCDC-40CD-465F-BE14-25756767E221}" srcOrd="3" destOrd="0" presId="urn:microsoft.com/office/officeart/2005/8/layout/hProcess9"/>
    <dgm:cxn modelId="{25D5A781-3E0A-4FBF-8E40-DFEA972C06A8}" type="presParOf" srcId="{057C993C-1EF7-40D8-A80A-82ED25A523D2}" destId="{CC83661B-FD26-4A80-8182-0283BBCB33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A398E6-F720-4ECB-B30E-14F40E1BCB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CA123ED-F9C0-44F8-A2FF-F8BE6F2C4595}">
      <dgm:prSet phldrT="[Texto]" custT="1"/>
      <dgm:spPr/>
      <dgm:t>
        <a:bodyPr/>
        <a:lstStyle/>
        <a:p>
          <a:r>
            <a:rPr lang="es-EC" sz="2400" dirty="0"/>
            <a:t>ABP</a:t>
          </a:r>
        </a:p>
      </dgm:t>
    </dgm:pt>
    <dgm:pt modelId="{B7578E4E-CA36-4CFA-8BCE-C7FE38DC0B52}" type="parTrans" cxnId="{640EB274-3630-4B16-9899-DDDE4F0105BD}">
      <dgm:prSet/>
      <dgm:spPr/>
      <dgm:t>
        <a:bodyPr/>
        <a:lstStyle/>
        <a:p>
          <a:endParaRPr lang="es-EC" sz="900"/>
        </a:p>
      </dgm:t>
    </dgm:pt>
    <dgm:pt modelId="{65203780-9EC9-486F-9E26-8B3A846B7B7C}" type="sibTrans" cxnId="{640EB274-3630-4B16-9899-DDDE4F0105BD}">
      <dgm:prSet/>
      <dgm:spPr/>
      <dgm:t>
        <a:bodyPr/>
        <a:lstStyle/>
        <a:p>
          <a:endParaRPr lang="es-EC" sz="900"/>
        </a:p>
      </dgm:t>
    </dgm:pt>
    <dgm:pt modelId="{DB81C65A-986E-4C78-8DC1-6444E8E539B0}">
      <dgm:prSet phldrT="[Texto]" custT="1"/>
      <dgm:spPr/>
      <dgm:t>
        <a:bodyPr/>
        <a:lstStyle/>
        <a:p>
          <a:r>
            <a:rPr lang="es-EC" sz="1600" dirty="0" err="1"/>
            <a:t>NwkSKey</a:t>
          </a:r>
          <a:endParaRPr lang="es-EC" sz="1600" dirty="0"/>
        </a:p>
      </dgm:t>
    </dgm:pt>
    <dgm:pt modelId="{6CD4E3E8-513C-47DB-A1E6-5A390A1F9E5C}" type="parTrans" cxnId="{C1807A8F-54B0-45A5-80B3-E067AC48DF93}">
      <dgm:prSet/>
      <dgm:spPr/>
      <dgm:t>
        <a:bodyPr/>
        <a:lstStyle/>
        <a:p>
          <a:endParaRPr lang="es-EC" sz="900"/>
        </a:p>
      </dgm:t>
    </dgm:pt>
    <dgm:pt modelId="{3C0AD7F5-A3CE-4095-8B51-E62FF654930D}" type="sibTrans" cxnId="{C1807A8F-54B0-45A5-80B3-E067AC48DF93}">
      <dgm:prSet/>
      <dgm:spPr/>
      <dgm:t>
        <a:bodyPr/>
        <a:lstStyle/>
        <a:p>
          <a:endParaRPr lang="es-EC" sz="900"/>
        </a:p>
      </dgm:t>
    </dgm:pt>
    <dgm:pt modelId="{1FCD0D5A-90C9-4978-B430-0F84891F5682}">
      <dgm:prSet phldrT="[Texto]" custT="1"/>
      <dgm:spPr/>
      <dgm:t>
        <a:bodyPr/>
        <a:lstStyle/>
        <a:p>
          <a:r>
            <a:rPr lang="es-EC" sz="1600" dirty="0" err="1"/>
            <a:t>AppSKey</a:t>
          </a:r>
          <a:endParaRPr lang="es-EC" sz="1600" dirty="0"/>
        </a:p>
      </dgm:t>
    </dgm:pt>
    <dgm:pt modelId="{E0B22827-9E66-4940-ADDA-2D3F779E0D22}" type="parTrans" cxnId="{0D5C29F9-F9E3-44AA-B790-49675DD2F9EC}">
      <dgm:prSet/>
      <dgm:spPr/>
      <dgm:t>
        <a:bodyPr/>
        <a:lstStyle/>
        <a:p>
          <a:endParaRPr lang="es-EC" sz="900"/>
        </a:p>
      </dgm:t>
    </dgm:pt>
    <dgm:pt modelId="{5DFEC5C7-9B69-4FA4-B4A5-00C29ACBAAD1}" type="sibTrans" cxnId="{0D5C29F9-F9E3-44AA-B790-49675DD2F9EC}">
      <dgm:prSet/>
      <dgm:spPr/>
      <dgm:t>
        <a:bodyPr/>
        <a:lstStyle/>
        <a:p>
          <a:endParaRPr lang="es-EC" sz="900"/>
        </a:p>
      </dgm:t>
    </dgm:pt>
    <dgm:pt modelId="{7AE531AC-D5A0-46E3-BD4F-08CA8302E519}" type="pres">
      <dgm:prSet presAssocID="{9AA398E6-F720-4ECB-B30E-14F40E1BCB5C}" presName="linear" presStyleCnt="0">
        <dgm:presLayoutVars>
          <dgm:animLvl val="lvl"/>
          <dgm:resizeHandles val="exact"/>
        </dgm:presLayoutVars>
      </dgm:prSet>
      <dgm:spPr/>
    </dgm:pt>
    <dgm:pt modelId="{0D9A200E-DC69-4AC2-BDB5-C9CAE0827362}" type="pres">
      <dgm:prSet presAssocID="{ECA123ED-F9C0-44F8-A2FF-F8BE6F2C459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00EB82C-0461-485B-BB76-5679DA4B07BF}" type="pres">
      <dgm:prSet presAssocID="{ECA123ED-F9C0-44F8-A2FF-F8BE6F2C459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8819316-BE11-4DE8-A9FF-B26F6ED7C6B3}" type="presOf" srcId="{ECA123ED-F9C0-44F8-A2FF-F8BE6F2C4595}" destId="{0D9A200E-DC69-4AC2-BDB5-C9CAE0827362}" srcOrd="0" destOrd="0" presId="urn:microsoft.com/office/officeart/2005/8/layout/vList2"/>
    <dgm:cxn modelId="{640EB274-3630-4B16-9899-DDDE4F0105BD}" srcId="{9AA398E6-F720-4ECB-B30E-14F40E1BCB5C}" destId="{ECA123ED-F9C0-44F8-A2FF-F8BE6F2C4595}" srcOrd="0" destOrd="0" parTransId="{B7578E4E-CA36-4CFA-8BCE-C7FE38DC0B52}" sibTransId="{65203780-9EC9-486F-9E26-8B3A846B7B7C}"/>
    <dgm:cxn modelId="{C1807A8F-54B0-45A5-80B3-E067AC48DF93}" srcId="{ECA123ED-F9C0-44F8-A2FF-F8BE6F2C4595}" destId="{DB81C65A-986E-4C78-8DC1-6444E8E539B0}" srcOrd="0" destOrd="0" parTransId="{6CD4E3E8-513C-47DB-A1E6-5A390A1F9E5C}" sibTransId="{3C0AD7F5-A3CE-4095-8B51-E62FF654930D}"/>
    <dgm:cxn modelId="{0EB41097-E6B8-4E97-A7ED-FAE5CBDBD464}" type="presOf" srcId="{9AA398E6-F720-4ECB-B30E-14F40E1BCB5C}" destId="{7AE531AC-D5A0-46E3-BD4F-08CA8302E519}" srcOrd="0" destOrd="0" presId="urn:microsoft.com/office/officeart/2005/8/layout/vList2"/>
    <dgm:cxn modelId="{F49EBFC2-0F4C-4E8D-8923-248EE984325A}" type="presOf" srcId="{1FCD0D5A-90C9-4978-B430-0F84891F5682}" destId="{E00EB82C-0461-485B-BB76-5679DA4B07BF}" srcOrd="0" destOrd="1" presId="urn:microsoft.com/office/officeart/2005/8/layout/vList2"/>
    <dgm:cxn modelId="{DA2749E0-C9F2-478D-BFC1-1B3F8BD0BEF4}" type="presOf" srcId="{DB81C65A-986E-4C78-8DC1-6444E8E539B0}" destId="{E00EB82C-0461-485B-BB76-5679DA4B07BF}" srcOrd="0" destOrd="0" presId="urn:microsoft.com/office/officeart/2005/8/layout/vList2"/>
    <dgm:cxn modelId="{0D5C29F9-F9E3-44AA-B790-49675DD2F9EC}" srcId="{ECA123ED-F9C0-44F8-A2FF-F8BE6F2C4595}" destId="{1FCD0D5A-90C9-4978-B430-0F84891F5682}" srcOrd="1" destOrd="0" parTransId="{E0B22827-9E66-4940-ADDA-2D3F779E0D22}" sibTransId="{5DFEC5C7-9B69-4FA4-B4A5-00C29ACBAAD1}"/>
    <dgm:cxn modelId="{7B9F160E-2F8F-498E-9AD9-3FCA44E3F2DD}" type="presParOf" srcId="{7AE531AC-D5A0-46E3-BD4F-08CA8302E519}" destId="{0D9A200E-DC69-4AC2-BDB5-C9CAE0827362}" srcOrd="0" destOrd="0" presId="urn:microsoft.com/office/officeart/2005/8/layout/vList2"/>
    <dgm:cxn modelId="{A5C55982-D2B8-4D7C-BDAE-2E643E822292}" type="presParOf" srcId="{7AE531AC-D5A0-46E3-BD4F-08CA8302E519}" destId="{E00EB82C-0461-485B-BB76-5679DA4B07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103E60-77D2-47ED-AAD9-CC22C3C1DF8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0FA4EFF-5D45-43D8-882E-8223B124D57D}">
      <dgm:prSet phldrT="[Texto]"/>
      <dgm:spPr/>
      <dgm:t>
        <a:bodyPr/>
        <a:lstStyle/>
        <a:p>
          <a:pPr>
            <a:buFontTx/>
            <a:buChar char="-"/>
          </a:pPr>
          <a:r>
            <a:rPr lang="es-EC" b="1" dirty="0">
              <a:solidFill>
                <a:schemeClr val="bg1"/>
              </a:solidFill>
            </a:rPr>
            <a:t>Monóxido de carbono: mayor contaminante atmósfera</a:t>
          </a:r>
          <a:endParaRPr lang="es-EC" dirty="0">
            <a:solidFill>
              <a:schemeClr val="bg1"/>
            </a:solidFill>
          </a:endParaRPr>
        </a:p>
      </dgm:t>
    </dgm:pt>
    <dgm:pt modelId="{AC928ABA-B21F-4605-BEA6-BA592A0B275F}" type="parTrans" cxnId="{83D6A15F-626A-4BBE-9A4B-36E0FCF1418A}">
      <dgm:prSet/>
      <dgm:spPr/>
      <dgm:t>
        <a:bodyPr/>
        <a:lstStyle/>
        <a:p>
          <a:endParaRPr lang="es-EC"/>
        </a:p>
      </dgm:t>
    </dgm:pt>
    <dgm:pt modelId="{A5FA1DB4-1780-4AB2-AC5C-DF610DF43B4E}" type="sibTrans" cxnId="{83D6A15F-626A-4BBE-9A4B-36E0FCF1418A}">
      <dgm:prSet/>
      <dgm:spPr/>
      <dgm:t>
        <a:bodyPr/>
        <a:lstStyle/>
        <a:p>
          <a:endParaRPr lang="es-EC"/>
        </a:p>
      </dgm:t>
    </dgm:pt>
    <dgm:pt modelId="{4D2F7F69-1B83-4C6D-8DC5-FCF67A7EE937}">
      <dgm:prSet phldrT="[Texto]"/>
      <dgm:spPr/>
      <dgm:t>
        <a:bodyPr/>
        <a:lstStyle/>
        <a:p>
          <a:pPr>
            <a:buFontTx/>
            <a:buChar char="-"/>
          </a:pPr>
          <a:r>
            <a:rPr lang="es-EC" b="1" dirty="0">
              <a:solidFill>
                <a:schemeClr val="bg1"/>
              </a:solidFill>
            </a:rPr>
            <a:t>Dióxido de nitrógeno: coexiste con otros contaminantes difíciles de detectar</a:t>
          </a:r>
          <a:endParaRPr lang="es-EC" dirty="0">
            <a:solidFill>
              <a:schemeClr val="bg1"/>
            </a:solidFill>
          </a:endParaRPr>
        </a:p>
      </dgm:t>
    </dgm:pt>
    <dgm:pt modelId="{EAE10992-7FC3-4254-B6E7-CB66ACB99C68}" type="parTrans" cxnId="{52451D68-2FA7-41EF-89A3-B5D2942A6F6F}">
      <dgm:prSet/>
      <dgm:spPr/>
      <dgm:t>
        <a:bodyPr/>
        <a:lstStyle/>
        <a:p>
          <a:endParaRPr lang="es-EC"/>
        </a:p>
      </dgm:t>
    </dgm:pt>
    <dgm:pt modelId="{441D1F42-765D-408E-8FEE-B94424A560C8}" type="sibTrans" cxnId="{52451D68-2FA7-41EF-89A3-B5D2942A6F6F}">
      <dgm:prSet/>
      <dgm:spPr/>
      <dgm:t>
        <a:bodyPr/>
        <a:lstStyle/>
        <a:p>
          <a:endParaRPr lang="es-EC"/>
        </a:p>
      </dgm:t>
    </dgm:pt>
    <dgm:pt modelId="{049D44CC-3C09-415C-829F-2C091F6A5CF1}">
      <dgm:prSet phldrT="[Texto]"/>
      <dgm:spPr/>
      <dgm:t>
        <a:bodyPr/>
        <a:lstStyle/>
        <a:p>
          <a:r>
            <a:rPr lang="es-EC" b="1" dirty="0">
              <a:solidFill>
                <a:schemeClr val="bg1"/>
              </a:solidFill>
            </a:rPr>
            <a:t>Temperatura</a:t>
          </a:r>
          <a:endParaRPr lang="es-EC" dirty="0">
            <a:solidFill>
              <a:schemeClr val="bg1"/>
            </a:solidFill>
          </a:endParaRPr>
        </a:p>
      </dgm:t>
    </dgm:pt>
    <dgm:pt modelId="{358C1070-110E-4341-852F-C7DB84BC2E1E}" type="parTrans" cxnId="{3562E308-4853-401B-B9CC-9EE4FE571FB3}">
      <dgm:prSet/>
      <dgm:spPr/>
      <dgm:t>
        <a:bodyPr/>
        <a:lstStyle/>
        <a:p>
          <a:endParaRPr lang="es-EC"/>
        </a:p>
      </dgm:t>
    </dgm:pt>
    <dgm:pt modelId="{B021BD59-F737-4F13-BE1C-A9772F622833}" type="sibTrans" cxnId="{3562E308-4853-401B-B9CC-9EE4FE571FB3}">
      <dgm:prSet/>
      <dgm:spPr/>
      <dgm:t>
        <a:bodyPr/>
        <a:lstStyle/>
        <a:p>
          <a:endParaRPr lang="es-EC"/>
        </a:p>
      </dgm:t>
    </dgm:pt>
    <dgm:pt modelId="{94A9FAA8-5D6E-4B04-B896-BA20F2935E17}" type="pres">
      <dgm:prSet presAssocID="{85103E60-77D2-47ED-AAD9-CC22C3C1DF83}" presName="linearFlow" presStyleCnt="0">
        <dgm:presLayoutVars>
          <dgm:dir/>
          <dgm:resizeHandles val="exact"/>
        </dgm:presLayoutVars>
      </dgm:prSet>
      <dgm:spPr/>
    </dgm:pt>
    <dgm:pt modelId="{CDA3BA04-D198-4D44-ACEE-BFCCCF235D3A}" type="pres">
      <dgm:prSet presAssocID="{F0FA4EFF-5D45-43D8-882E-8223B124D57D}" presName="composite" presStyleCnt="0"/>
      <dgm:spPr/>
    </dgm:pt>
    <dgm:pt modelId="{4EDE9246-667A-4C5B-9AE2-8093D0FC8653}" type="pres">
      <dgm:prSet presAssocID="{F0FA4EFF-5D45-43D8-882E-8223B124D57D}" presName="imgShp" presStyleLbl="fgImgPlace1" presStyleIdx="0" presStyleCnt="3" custLinFactNeighborX="-28143" custLinFactNeighborY="-37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03CBF84-D15A-407C-86F5-D87940D965BF}" type="pres">
      <dgm:prSet presAssocID="{F0FA4EFF-5D45-43D8-882E-8223B124D57D}" presName="txShp" presStyleLbl="node1" presStyleIdx="0" presStyleCnt="3">
        <dgm:presLayoutVars>
          <dgm:bulletEnabled val="1"/>
        </dgm:presLayoutVars>
      </dgm:prSet>
      <dgm:spPr/>
    </dgm:pt>
    <dgm:pt modelId="{B0A9973B-6C02-4E6D-A83F-69696C4CAE3F}" type="pres">
      <dgm:prSet presAssocID="{A5FA1DB4-1780-4AB2-AC5C-DF610DF43B4E}" presName="spacing" presStyleCnt="0"/>
      <dgm:spPr/>
    </dgm:pt>
    <dgm:pt modelId="{2454440D-5945-434E-894E-2F293892ABF6}" type="pres">
      <dgm:prSet presAssocID="{4D2F7F69-1B83-4C6D-8DC5-FCF67A7EE937}" presName="composite" presStyleCnt="0"/>
      <dgm:spPr/>
    </dgm:pt>
    <dgm:pt modelId="{A97AA648-9225-4BC8-A4DD-251644BEEB79}" type="pres">
      <dgm:prSet presAssocID="{4D2F7F69-1B83-4C6D-8DC5-FCF67A7EE937}" presName="imgShp" presStyleLbl="fgImgPlace1" presStyleIdx="1" presStyleCnt="3" custLinFactNeighborX="-30628" custLinFactNeighborY="-343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6967DB23-E10F-40AB-96EE-BFD4764C1B24}" type="pres">
      <dgm:prSet presAssocID="{4D2F7F69-1B83-4C6D-8DC5-FCF67A7EE937}" presName="txShp" presStyleLbl="node1" presStyleIdx="1" presStyleCnt="3">
        <dgm:presLayoutVars>
          <dgm:bulletEnabled val="1"/>
        </dgm:presLayoutVars>
      </dgm:prSet>
      <dgm:spPr/>
    </dgm:pt>
    <dgm:pt modelId="{1A43869C-1F06-44F9-8F0E-9FD86B99643D}" type="pres">
      <dgm:prSet presAssocID="{441D1F42-765D-408E-8FEE-B94424A560C8}" presName="spacing" presStyleCnt="0"/>
      <dgm:spPr/>
    </dgm:pt>
    <dgm:pt modelId="{028D50B9-2644-4952-AE1F-807F45BB26FD}" type="pres">
      <dgm:prSet presAssocID="{049D44CC-3C09-415C-829F-2C091F6A5CF1}" presName="composite" presStyleCnt="0"/>
      <dgm:spPr/>
    </dgm:pt>
    <dgm:pt modelId="{5DE8AD02-3548-4FBF-8362-B8E27B457C10}" type="pres">
      <dgm:prSet presAssocID="{049D44CC-3C09-415C-829F-2C091F6A5CF1}" presName="imgShp" presStyleLbl="fgImgPlace1" presStyleIdx="2" presStyleCnt="3" custLinFactNeighborX="-22502" custLinFactNeighborY="-41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rmómetro"/>
        </a:ext>
      </dgm:extLst>
    </dgm:pt>
    <dgm:pt modelId="{55D54498-7E9D-422A-9294-006B37DC0C1E}" type="pres">
      <dgm:prSet presAssocID="{049D44CC-3C09-415C-829F-2C091F6A5CF1}" presName="txShp" presStyleLbl="node1" presStyleIdx="2" presStyleCnt="3">
        <dgm:presLayoutVars>
          <dgm:bulletEnabled val="1"/>
        </dgm:presLayoutVars>
      </dgm:prSet>
      <dgm:spPr/>
    </dgm:pt>
  </dgm:ptLst>
  <dgm:cxnLst>
    <dgm:cxn modelId="{3562E308-4853-401B-B9CC-9EE4FE571FB3}" srcId="{85103E60-77D2-47ED-AAD9-CC22C3C1DF83}" destId="{049D44CC-3C09-415C-829F-2C091F6A5CF1}" srcOrd="2" destOrd="0" parTransId="{358C1070-110E-4341-852F-C7DB84BC2E1E}" sibTransId="{B021BD59-F737-4F13-BE1C-A9772F622833}"/>
    <dgm:cxn modelId="{707D7024-82DA-40BE-A717-44004437BA20}" type="presOf" srcId="{F0FA4EFF-5D45-43D8-882E-8223B124D57D}" destId="{C03CBF84-D15A-407C-86F5-D87940D965BF}" srcOrd="0" destOrd="0" presId="urn:microsoft.com/office/officeart/2005/8/layout/vList3"/>
    <dgm:cxn modelId="{6E2F6E33-D49C-4EFB-9764-A3E2D7BAA12A}" type="presOf" srcId="{85103E60-77D2-47ED-AAD9-CC22C3C1DF83}" destId="{94A9FAA8-5D6E-4B04-B896-BA20F2935E17}" srcOrd="0" destOrd="0" presId="urn:microsoft.com/office/officeart/2005/8/layout/vList3"/>
    <dgm:cxn modelId="{83D6A15F-626A-4BBE-9A4B-36E0FCF1418A}" srcId="{85103E60-77D2-47ED-AAD9-CC22C3C1DF83}" destId="{F0FA4EFF-5D45-43D8-882E-8223B124D57D}" srcOrd="0" destOrd="0" parTransId="{AC928ABA-B21F-4605-BEA6-BA592A0B275F}" sibTransId="{A5FA1DB4-1780-4AB2-AC5C-DF610DF43B4E}"/>
    <dgm:cxn modelId="{F046AD61-4BA3-433A-80F9-0173A58EAAAD}" type="presOf" srcId="{4D2F7F69-1B83-4C6D-8DC5-FCF67A7EE937}" destId="{6967DB23-E10F-40AB-96EE-BFD4764C1B24}" srcOrd="0" destOrd="0" presId="urn:microsoft.com/office/officeart/2005/8/layout/vList3"/>
    <dgm:cxn modelId="{52451D68-2FA7-41EF-89A3-B5D2942A6F6F}" srcId="{85103E60-77D2-47ED-AAD9-CC22C3C1DF83}" destId="{4D2F7F69-1B83-4C6D-8DC5-FCF67A7EE937}" srcOrd="1" destOrd="0" parTransId="{EAE10992-7FC3-4254-B6E7-CB66ACB99C68}" sibTransId="{441D1F42-765D-408E-8FEE-B94424A560C8}"/>
    <dgm:cxn modelId="{54E87187-46A5-4AA2-88E0-1405A68E8F0C}" type="presOf" srcId="{049D44CC-3C09-415C-829F-2C091F6A5CF1}" destId="{55D54498-7E9D-422A-9294-006B37DC0C1E}" srcOrd="0" destOrd="0" presId="urn:microsoft.com/office/officeart/2005/8/layout/vList3"/>
    <dgm:cxn modelId="{CF91E319-D40B-405B-AEE8-778DE5000D63}" type="presParOf" srcId="{94A9FAA8-5D6E-4B04-B896-BA20F2935E17}" destId="{CDA3BA04-D198-4D44-ACEE-BFCCCF235D3A}" srcOrd="0" destOrd="0" presId="urn:microsoft.com/office/officeart/2005/8/layout/vList3"/>
    <dgm:cxn modelId="{CF992513-E83E-42AE-961C-3A2403BB31B2}" type="presParOf" srcId="{CDA3BA04-D198-4D44-ACEE-BFCCCF235D3A}" destId="{4EDE9246-667A-4C5B-9AE2-8093D0FC8653}" srcOrd="0" destOrd="0" presId="urn:microsoft.com/office/officeart/2005/8/layout/vList3"/>
    <dgm:cxn modelId="{291FA4A8-E243-43F1-AFA1-58564230DA3A}" type="presParOf" srcId="{CDA3BA04-D198-4D44-ACEE-BFCCCF235D3A}" destId="{C03CBF84-D15A-407C-86F5-D87940D965BF}" srcOrd="1" destOrd="0" presId="urn:microsoft.com/office/officeart/2005/8/layout/vList3"/>
    <dgm:cxn modelId="{5AAD1B1B-EAE9-4A82-A6A1-E41BBFD18AA5}" type="presParOf" srcId="{94A9FAA8-5D6E-4B04-B896-BA20F2935E17}" destId="{B0A9973B-6C02-4E6D-A83F-69696C4CAE3F}" srcOrd="1" destOrd="0" presId="urn:microsoft.com/office/officeart/2005/8/layout/vList3"/>
    <dgm:cxn modelId="{F7CFC615-F563-4165-8355-8CDE82ED19D0}" type="presParOf" srcId="{94A9FAA8-5D6E-4B04-B896-BA20F2935E17}" destId="{2454440D-5945-434E-894E-2F293892ABF6}" srcOrd="2" destOrd="0" presId="urn:microsoft.com/office/officeart/2005/8/layout/vList3"/>
    <dgm:cxn modelId="{6ADBDFDF-4A1B-4654-9918-486036FBF1BB}" type="presParOf" srcId="{2454440D-5945-434E-894E-2F293892ABF6}" destId="{A97AA648-9225-4BC8-A4DD-251644BEEB79}" srcOrd="0" destOrd="0" presId="urn:microsoft.com/office/officeart/2005/8/layout/vList3"/>
    <dgm:cxn modelId="{EF75DDBB-2CC5-40FA-9B29-9491A7C66C69}" type="presParOf" srcId="{2454440D-5945-434E-894E-2F293892ABF6}" destId="{6967DB23-E10F-40AB-96EE-BFD4764C1B24}" srcOrd="1" destOrd="0" presId="urn:microsoft.com/office/officeart/2005/8/layout/vList3"/>
    <dgm:cxn modelId="{CFD1800C-5F3C-4545-A293-5D8751D3AD20}" type="presParOf" srcId="{94A9FAA8-5D6E-4B04-B896-BA20F2935E17}" destId="{1A43869C-1F06-44F9-8F0E-9FD86B99643D}" srcOrd="3" destOrd="0" presId="urn:microsoft.com/office/officeart/2005/8/layout/vList3"/>
    <dgm:cxn modelId="{3AB57325-67C1-4A6F-89D6-A7430FE75C60}" type="presParOf" srcId="{94A9FAA8-5D6E-4B04-B896-BA20F2935E17}" destId="{028D50B9-2644-4952-AE1F-807F45BB26FD}" srcOrd="4" destOrd="0" presId="urn:microsoft.com/office/officeart/2005/8/layout/vList3"/>
    <dgm:cxn modelId="{61316FFB-4C26-4278-8C92-EA89C1C6A48D}" type="presParOf" srcId="{028D50B9-2644-4952-AE1F-807F45BB26FD}" destId="{5DE8AD02-3548-4FBF-8362-B8E27B457C10}" srcOrd="0" destOrd="0" presId="urn:microsoft.com/office/officeart/2005/8/layout/vList3"/>
    <dgm:cxn modelId="{FD18F01D-481E-45A5-BF90-998BFE5B8B7E}" type="presParOf" srcId="{028D50B9-2644-4952-AE1F-807F45BB26FD}" destId="{55D54498-7E9D-422A-9294-006B37DC0C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611EFA-33B8-4185-AFD3-100F57569070}" type="doc">
      <dgm:prSet loTypeId="urn:microsoft.com/office/officeart/2005/8/layout/vList5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377D1ADA-79A0-485A-BD03-9F1666CC9665}">
      <dgm:prSet phldrT="[Texto]" custT="1"/>
      <dgm:spPr/>
      <dgm:t>
        <a:bodyPr/>
        <a:lstStyle/>
        <a:p>
          <a:r>
            <a:rPr lang="es-EC" sz="1800" dirty="0"/>
            <a:t>Lectura sensores</a:t>
          </a:r>
        </a:p>
      </dgm:t>
    </dgm:pt>
    <dgm:pt modelId="{F1932383-C78C-4A09-81E4-249BD1E0BEC8}" type="parTrans" cxnId="{2AB1EEBE-B69F-4C95-ABF1-B2A808A730EB}">
      <dgm:prSet/>
      <dgm:spPr/>
      <dgm:t>
        <a:bodyPr/>
        <a:lstStyle/>
        <a:p>
          <a:endParaRPr lang="es-EC"/>
        </a:p>
      </dgm:t>
    </dgm:pt>
    <dgm:pt modelId="{DE18063A-A86A-4861-9003-E48DCF1DE83E}" type="sibTrans" cxnId="{2AB1EEBE-B69F-4C95-ABF1-B2A808A730EB}">
      <dgm:prSet/>
      <dgm:spPr/>
      <dgm:t>
        <a:bodyPr/>
        <a:lstStyle/>
        <a:p>
          <a:endParaRPr lang="es-EC"/>
        </a:p>
      </dgm:t>
    </dgm:pt>
    <dgm:pt modelId="{7D67A378-5096-436F-BB23-1F9359678B76}">
      <dgm:prSet phldrT="[Texto]"/>
      <dgm:spPr/>
      <dgm:t>
        <a:bodyPr/>
        <a:lstStyle/>
        <a:p>
          <a:r>
            <a:rPr lang="es-EC" dirty="0"/>
            <a:t>Compensación</a:t>
          </a:r>
        </a:p>
      </dgm:t>
    </dgm:pt>
    <dgm:pt modelId="{7E9D12C9-AA52-4418-BD26-478254EE9A62}" type="parTrans" cxnId="{1625AC50-254F-40DF-B2A8-F452D4D67C93}">
      <dgm:prSet/>
      <dgm:spPr/>
      <dgm:t>
        <a:bodyPr/>
        <a:lstStyle/>
        <a:p>
          <a:endParaRPr lang="es-EC"/>
        </a:p>
      </dgm:t>
    </dgm:pt>
    <dgm:pt modelId="{DF358FFD-217C-4A09-A0A2-220D1E15C01C}" type="sibTrans" cxnId="{1625AC50-254F-40DF-B2A8-F452D4D67C93}">
      <dgm:prSet/>
      <dgm:spPr/>
      <dgm:t>
        <a:bodyPr/>
        <a:lstStyle/>
        <a:p>
          <a:endParaRPr lang="es-EC"/>
        </a:p>
      </dgm:t>
    </dgm:pt>
    <dgm:pt modelId="{18DA8C8C-95FB-4A6B-84CB-D6C2527EACAA}">
      <dgm:prSet phldrT="[Texto]"/>
      <dgm:spPr/>
      <dgm:t>
        <a:bodyPr/>
        <a:lstStyle/>
        <a:p>
          <a:r>
            <a:rPr lang="es-EC" dirty="0"/>
            <a:t>Corrección MAE</a:t>
          </a:r>
        </a:p>
      </dgm:t>
    </dgm:pt>
    <dgm:pt modelId="{C7489728-511E-4BAA-ABFA-9257CA9E2FCC}" type="parTrans" cxnId="{D3711CDC-C12A-4F26-BFB1-FB089CAF4417}">
      <dgm:prSet/>
      <dgm:spPr/>
      <dgm:t>
        <a:bodyPr/>
        <a:lstStyle/>
        <a:p>
          <a:endParaRPr lang="es-EC"/>
        </a:p>
      </dgm:t>
    </dgm:pt>
    <dgm:pt modelId="{A5CE456E-4CE4-43BF-8BE9-37E35E5C5638}" type="sibTrans" cxnId="{D3711CDC-C12A-4F26-BFB1-FB089CAF4417}">
      <dgm:prSet/>
      <dgm:spPr/>
      <dgm:t>
        <a:bodyPr/>
        <a:lstStyle/>
        <a:p>
          <a:endParaRPr lang="es-EC"/>
        </a:p>
      </dgm:t>
    </dgm:pt>
    <dgm:pt modelId="{709C60F5-4104-4E2A-8916-C0137A771F43}">
      <dgm:prSet phldrT="[Texto]" custT="1"/>
      <dgm:spPr/>
      <dgm:t>
        <a:bodyPr/>
        <a:lstStyle/>
        <a:p>
          <a:r>
            <a:rPr lang="es-EC" sz="1800" dirty="0"/>
            <a:t>LoRa</a:t>
          </a:r>
        </a:p>
      </dgm:t>
    </dgm:pt>
    <dgm:pt modelId="{CE32E148-ECF8-427F-A547-7B566FED2346}" type="parTrans" cxnId="{4D8330CF-9892-4FAA-A72B-5BB06F03041D}">
      <dgm:prSet/>
      <dgm:spPr/>
      <dgm:t>
        <a:bodyPr/>
        <a:lstStyle/>
        <a:p>
          <a:endParaRPr lang="es-EC"/>
        </a:p>
      </dgm:t>
    </dgm:pt>
    <dgm:pt modelId="{6EFE533D-E29E-4F2A-BCF9-415896BB09E0}" type="sibTrans" cxnId="{4D8330CF-9892-4FAA-A72B-5BB06F03041D}">
      <dgm:prSet/>
      <dgm:spPr/>
      <dgm:t>
        <a:bodyPr/>
        <a:lstStyle/>
        <a:p>
          <a:endParaRPr lang="es-EC"/>
        </a:p>
      </dgm:t>
    </dgm:pt>
    <dgm:pt modelId="{570719CE-28A5-4EDA-A8B9-7028A4840FDD}">
      <dgm:prSet phldrT="[Texto]"/>
      <dgm:spPr/>
      <dgm:t>
        <a:bodyPr/>
        <a:lstStyle/>
        <a:p>
          <a:r>
            <a:rPr lang="es-EC" dirty="0"/>
            <a:t>Inversión I/Q habilitada para GW y deshabilitada para nodos</a:t>
          </a:r>
        </a:p>
      </dgm:t>
    </dgm:pt>
    <dgm:pt modelId="{A8AA2D14-3EFA-4976-BBED-7646950F7D3B}" type="parTrans" cxnId="{8E761CAA-127C-4AC3-8ED6-3746E1AFEA1B}">
      <dgm:prSet/>
      <dgm:spPr/>
      <dgm:t>
        <a:bodyPr/>
        <a:lstStyle/>
        <a:p>
          <a:endParaRPr lang="es-EC"/>
        </a:p>
      </dgm:t>
    </dgm:pt>
    <dgm:pt modelId="{CD5F9763-4CBB-4EDD-962E-51338E97E59F}" type="sibTrans" cxnId="{8E761CAA-127C-4AC3-8ED6-3746E1AFEA1B}">
      <dgm:prSet/>
      <dgm:spPr/>
      <dgm:t>
        <a:bodyPr/>
        <a:lstStyle/>
        <a:p>
          <a:endParaRPr lang="es-EC"/>
        </a:p>
      </dgm:t>
    </dgm:pt>
    <dgm:pt modelId="{4B1E69BF-47E3-478B-9384-B9A48ECC25FD}">
      <dgm:prSet phldrT="[Texto]"/>
      <dgm:spPr/>
      <dgm:t>
        <a:bodyPr/>
        <a:lstStyle/>
        <a:p>
          <a:r>
            <a:rPr lang="es-EC" dirty="0"/>
            <a:t>ABP</a:t>
          </a:r>
        </a:p>
      </dgm:t>
    </dgm:pt>
    <dgm:pt modelId="{C5EA861F-051D-4A2F-AD81-15841AE0A311}" type="parTrans" cxnId="{BEFF58EC-1438-4007-A546-29F8BE963E96}">
      <dgm:prSet/>
      <dgm:spPr/>
      <dgm:t>
        <a:bodyPr/>
        <a:lstStyle/>
        <a:p>
          <a:endParaRPr lang="es-EC"/>
        </a:p>
      </dgm:t>
    </dgm:pt>
    <dgm:pt modelId="{130609CD-2DFE-42EA-B6F3-87955625D4DF}" type="sibTrans" cxnId="{BEFF58EC-1438-4007-A546-29F8BE963E96}">
      <dgm:prSet/>
      <dgm:spPr/>
      <dgm:t>
        <a:bodyPr/>
        <a:lstStyle/>
        <a:p>
          <a:endParaRPr lang="es-EC"/>
        </a:p>
      </dgm:t>
    </dgm:pt>
    <dgm:pt modelId="{066AD038-E909-4596-93C8-91DBFBDDBCE8}">
      <dgm:prSet phldrT="[Texto]" custT="1"/>
      <dgm:spPr/>
      <dgm:t>
        <a:bodyPr/>
        <a:lstStyle/>
        <a:p>
          <a:r>
            <a:rPr lang="es-EC" sz="1800" dirty="0"/>
            <a:t>GPRS</a:t>
          </a:r>
        </a:p>
      </dgm:t>
    </dgm:pt>
    <dgm:pt modelId="{5DBD5891-F2FC-4D45-97F9-870215CEC8B6}" type="parTrans" cxnId="{BB4A9124-8582-4FA7-B64A-E10E76CACE44}">
      <dgm:prSet/>
      <dgm:spPr/>
      <dgm:t>
        <a:bodyPr/>
        <a:lstStyle/>
        <a:p>
          <a:endParaRPr lang="es-EC"/>
        </a:p>
      </dgm:t>
    </dgm:pt>
    <dgm:pt modelId="{09736D5D-97E4-47B6-B494-3550F10BC145}" type="sibTrans" cxnId="{BB4A9124-8582-4FA7-B64A-E10E76CACE44}">
      <dgm:prSet/>
      <dgm:spPr/>
      <dgm:t>
        <a:bodyPr/>
        <a:lstStyle/>
        <a:p>
          <a:endParaRPr lang="es-EC"/>
        </a:p>
      </dgm:t>
    </dgm:pt>
    <dgm:pt modelId="{05A5EC52-7696-4DF9-A9DC-6C8F0BF1F69C}">
      <dgm:prSet phldrT="[Texto]"/>
      <dgm:spPr/>
      <dgm:t>
        <a:bodyPr/>
        <a:lstStyle/>
        <a:p>
          <a:r>
            <a:rPr lang="es-EC" dirty="0"/>
            <a:t>Método POST</a:t>
          </a:r>
        </a:p>
      </dgm:t>
    </dgm:pt>
    <dgm:pt modelId="{7B93F293-8CDE-4508-AEDD-6255A8B96D77}" type="parTrans" cxnId="{AC6AD12E-E2D1-47FA-9EA8-36038CFFD594}">
      <dgm:prSet/>
      <dgm:spPr/>
      <dgm:t>
        <a:bodyPr/>
        <a:lstStyle/>
        <a:p>
          <a:endParaRPr lang="es-EC"/>
        </a:p>
      </dgm:t>
    </dgm:pt>
    <dgm:pt modelId="{AAF7BAFC-31FE-4646-91F7-71367BADFEA4}" type="sibTrans" cxnId="{AC6AD12E-E2D1-47FA-9EA8-36038CFFD594}">
      <dgm:prSet/>
      <dgm:spPr/>
      <dgm:t>
        <a:bodyPr/>
        <a:lstStyle/>
        <a:p>
          <a:endParaRPr lang="es-EC"/>
        </a:p>
      </dgm:t>
    </dgm:pt>
    <dgm:pt modelId="{4372EBE5-F772-46E9-B276-AE2FDD1AC34C}">
      <dgm:prSet phldrT="[Texto]"/>
      <dgm:spPr/>
      <dgm:t>
        <a:bodyPr/>
        <a:lstStyle/>
        <a:p>
          <a:r>
            <a:rPr lang="es-EC" dirty="0"/>
            <a:t>Token</a:t>
          </a:r>
        </a:p>
      </dgm:t>
    </dgm:pt>
    <dgm:pt modelId="{82682263-6BE7-4CCA-9EED-1E18E34F88DE}" type="parTrans" cxnId="{BFC62FEE-8B33-4B4E-A030-B1E81814D844}">
      <dgm:prSet/>
      <dgm:spPr/>
      <dgm:t>
        <a:bodyPr/>
        <a:lstStyle/>
        <a:p>
          <a:endParaRPr lang="es-EC"/>
        </a:p>
      </dgm:t>
    </dgm:pt>
    <dgm:pt modelId="{8BAC27DE-77FB-4CA5-BFCA-AD592B8B5215}" type="sibTrans" cxnId="{BFC62FEE-8B33-4B4E-A030-B1E81814D844}">
      <dgm:prSet/>
      <dgm:spPr/>
      <dgm:t>
        <a:bodyPr/>
        <a:lstStyle/>
        <a:p>
          <a:endParaRPr lang="es-EC"/>
        </a:p>
      </dgm:t>
    </dgm:pt>
    <dgm:pt modelId="{2071B75D-8DDA-4724-AD07-CBC5684B71C1}">
      <dgm:prSet phldrT="[Texto]" custT="1"/>
      <dgm:spPr/>
      <dgm:t>
        <a:bodyPr/>
        <a:lstStyle/>
        <a:p>
          <a:r>
            <a:rPr lang="es-EC" sz="1800" dirty="0"/>
            <a:t>Base de datos</a:t>
          </a:r>
        </a:p>
      </dgm:t>
    </dgm:pt>
    <dgm:pt modelId="{250ED262-4248-4A7E-B81B-873BBAC7615B}" type="parTrans" cxnId="{E058D297-B2FC-48A2-ABDE-84385752A063}">
      <dgm:prSet/>
      <dgm:spPr/>
      <dgm:t>
        <a:bodyPr/>
        <a:lstStyle/>
        <a:p>
          <a:endParaRPr lang="es-EC"/>
        </a:p>
      </dgm:t>
    </dgm:pt>
    <dgm:pt modelId="{2DA0BE1F-71F3-4341-8401-9B03CD39B88F}" type="sibTrans" cxnId="{E058D297-B2FC-48A2-ABDE-84385752A063}">
      <dgm:prSet/>
      <dgm:spPr/>
      <dgm:t>
        <a:bodyPr/>
        <a:lstStyle/>
        <a:p>
          <a:endParaRPr lang="es-EC"/>
        </a:p>
      </dgm:t>
    </dgm:pt>
    <dgm:pt modelId="{B2F7E07D-6E36-4640-8E6B-A778091CFC31}">
      <dgm:prSet phldrT="[Texto]"/>
      <dgm:spPr/>
      <dgm:t>
        <a:bodyPr/>
        <a:lstStyle/>
        <a:p>
          <a:r>
            <a:rPr lang="es-EC" dirty="0" err="1"/>
            <a:t>Insert</a:t>
          </a:r>
          <a:r>
            <a:rPr lang="es-EC" dirty="0"/>
            <a:t> en MySQL</a:t>
          </a:r>
        </a:p>
      </dgm:t>
    </dgm:pt>
    <dgm:pt modelId="{1B86D093-44A9-47D4-A61F-FAC8C2D3275B}" type="parTrans" cxnId="{85A8EAB3-0BE3-474F-B2F7-E7FBAED81758}">
      <dgm:prSet/>
      <dgm:spPr/>
      <dgm:t>
        <a:bodyPr/>
        <a:lstStyle/>
        <a:p>
          <a:endParaRPr lang="es-EC"/>
        </a:p>
      </dgm:t>
    </dgm:pt>
    <dgm:pt modelId="{B9D16CC9-59D1-423E-A61B-1D5E1B0D88B9}" type="sibTrans" cxnId="{85A8EAB3-0BE3-474F-B2F7-E7FBAED81758}">
      <dgm:prSet/>
      <dgm:spPr/>
      <dgm:t>
        <a:bodyPr/>
        <a:lstStyle/>
        <a:p>
          <a:endParaRPr lang="es-EC"/>
        </a:p>
      </dgm:t>
    </dgm:pt>
    <dgm:pt modelId="{59B985E7-A457-4ECA-B580-7D27EB85839B}" type="pres">
      <dgm:prSet presAssocID="{27611EFA-33B8-4185-AFD3-100F57569070}" presName="Name0" presStyleCnt="0">
        <dgm:presLayoutVars>
          <dgm:dir/>
          <dgm:animLvl val="lvl"/>
          <dgm:resizeHandles val="exact"/>
        </dgm:presLayoutVars>
      </dgm:prSet>
      <dgm:spPr/>
    </dgm:pt>
    <dgm:pt modelId="{167CCA63-D94C-49E0-BB1B-DDE98CEAFCC2}" type="pres">
      <dgm:prSet presAssocID="{377D1ADA-79A0-485A-BD03-9F1666CC9665}" presName="linNode" presStyleCnt="0"/>
      <dgm:spPr/>
    </dgm:pt>
    <dgm:pt modelId="{E0999870-3E5A-4BE3-B213-8527118EF097}" type="pres">
      <dgm:prSet presAssocID="{377D1ADA-79A0-485A-BD03-9F1666CC966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B4F9B1A-FD96-475A-9227-86BAA14E32A3}" type="pres">
      <dgm:prSet presAssocID="{377D1ADA-79A0-485A-BD03-9F1666CC9665}" presName="descendantText" presStyleLbl="alignAccFollowNode1" presStyleIdx="0" presStyleCnt="4">
        <dgm:presLayoutVars>
          <dgm:bulletEnabled val="1"/>
        </dgm:presLayoutVars>
      </dgm:prSet>
      <dgm:spPr/>
    </dgm:pt>
    <dgm:pt modelId="{C1BB75F0-AC78-439A-BC97-4C068BD9FFB9}" type="pres">
      <dgm:prSet presAssocID="{DE18063A-A86A-4861-9003-E48DCF1DE83E}" presName="sp" presStyleCnt="0"/>
      <dgm:spPr/>
    </dgm:pt>
    <dgm:pt modelId="{EBD8F3B5-6CA8-442C-BF7C-D235EB6F6C5E}" type="pres">
      <dgm:prSet presAssocID="{709C60F5-4104-4E2A-8916-C0137A771F43}" presName="linNode" presStyleCnt="0"/>
      <dgm:spPr/>
    </dgm:pt>
    <dgm:pt modelId="{0A349045-18E7-477B-8BBE-4AB10965F1FB}" type="pres">
      <dgm:prSet presAssocID="{709C60F5-4104-4E2A-8916-C0137A771F4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877ACCB-9BF1-4D6A-B742-6B698059D057}" type="pres">
      <dgm:prSet presAssocID="{709C60F5-4104-4E2A-8916-C0137A771F43}" presName="descendantText" presStyleLbl="alignAccFollowNode1" presStyleIdx="1" presStyleCnt="4">
        <dgm:presLayoutVars>
          <dgm:bulletEnabled val="1"/>
        </dgm:presLayoutVars>
      </dgm:prSet>
      <dgm:spPr/>
    </dgm:pt>
    <dgm:pt modelId="{F0339103-67AE-43BB-9205-851B4E2201FD}" type="pres">
      <dgm:prSet presAssocID="{6EFE533D-E29E-4F2A-BCF9-415896BB09E0}" presName="sp" presStyleCnt="0"/>
      <dgm:spPr/>
    </dgm:pt>
    <dgm:pt modelId="{8AC5A1EF-2FC0-4085-97E3-1A4867875269}" type="pres">
      <dgm:prSet presAssocID="{066AD038-E909-4596-93C8-91DBFBDDBCE8}" presName="linNode" presStyleCnt="0"/>
      <dgm:spPr/>
    </dgm:pt>
    <dgm:pt modelId="{F399ECAB-B498-4679-939B-11A0133B1838}" type="pres">
      <dgm:prSet presAssocID="{066AD038-E909-4596-93C8-91DBFBDDBCE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27D2F8B-F875-4055-BE8F-DB120B78FB43}" type="pres">
      <dgm:prSet presAssocID="{066AD038-E909-4596-93C8-91DBFBDDBCE8}" presName="descendantText" presStyleLbl="alignAccFollowNode1" presStyleIdx="2" presStyleCnt="4">
        <dgm:presLayoutVars>
          <dgm:bulletEnabled val="1"/>
        </dgm:presLayoutVars>
      </dgm:prSet>
      <dgm:spPr/>
    </dgm:pt>
    <dgm:pt modelId="{4133C346-91A2-45F5-B6C0-8DF09208D10B}" type="pres">
      <dgm:prSet presAssocID="{09736D5D-97E4-47B6-B494-3550F10BC145}" presName="sp" presStyleCnt="0"/>
      <dgm:spPr/>
    </dgm:pt>
    <dgm:pt modelId="{634DB71B-C45E-4932-ABE1-2F8257FAA766}" type="pres">
      <dgm:prSet presAssocID="{2071B75D-8DDA-4724-AD07-CBC5684B71C1}" presName="linNode" presStyleCnt="0"/>
      <dgm:spPr/>
    </dgm:pt>
    <dgm:pt modelId="{4ED7D599-DFC1-4775-8D93-A067229604B6}" type="pres">
      <dgm:prSet presAssocID="{2071B75D-8DDA-4724-AD07-CBC5684B71C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46642DE-7735-44B7-BC64-E1A8D83C0D1B}" type="pres">
      <dgm:prSet presAssocID="{2071B75D-8DDA-4724-AD07-CBC5684B71C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141591E-CCDF-419B-81B4-F463889A2DEB}" type="presOf" srcId="{570719CE-28A5-4EDA-A8B9-7028A4840FDD}" destId="{1877ACCB-9BF1-4D6A-B742-6B698059D057}" srcOrd="0" destOrd="0" presId="urn:microsoft.com/office/officeart/2005/8/layout/vList5"/>
    <dgm:cxn modelId="{BB4A9124-8582-4FA7-B64A-E10E76CACE44}" srcId="{27611EFA-33B8-4185-AFD3-100F57569070}" destId="{066AD038-E909-4596-93C8-91DBFBDDBCE8}" srcOrd="2" destOrd="0" parTransId="{5DBD5891-F2FC-4D45-97F9-870215CEC8B6}" sibTransId="{09736D5D-97E4-47B6-B494-3550F10BC145}"/>
    <dgm:cxn modelId="{AC6AD12E-E2D1-47FA-9EA8-36038CFFD594}" srcId="{066AD038-E909-4596-93C8-91DBFBDDBCE8}" destId="{05A5EC52-7696-4DF9-A9DC-6C8F0BF1F69C}" srcOrd="0" destOrd="0" parTransId="{7B93F293-8CDE-4508-AEDD-6255A8B96D77}" sibTransId="{AAF7BAFC-31FE-4646-91F7-71367BADFEA4}"/>
    <dgm:cxn modelId="{FCE84C5E-45B2-42A0-B8D0-62CBEF3604D2}" type="presOf" srcId="{2071B75D-8DDA-4724-AD07-CBC5684B71C1}" destId="{4ED7D599-DFC1-4775-8D93-A067229604B6}" srcOrd="0" destOrd="0" presId="urn:microsoft.com/office/officeart/2005/8/layout/vList5"/>
    <dgm:cxn modelId="{A1BB5047-AB0B-41C4-B434-0F4A681917E2}" type="presOf" srcId="{18DA8C8C-95FB-4A6B-84CB-D6C2527EACAA}" destId="{EB4F9B1A-FD96-475A-9227-86BAA14E32A3}" srcOrd="0" destOrd="1" presId="urn:microsoft.com/office/officeart/2005/8/layout/vList5"/>
    <dgm:cxn modelId="{88EC7C47-C042-4181-85FD-170B70F16A30}" type="presOf" srcId="{27611EFA-33B8-4185-AFD3-100F57569070}" destId="{59B985E7-A457-4ECA-B580-7D27EB85839B}" srcOrd="0" destOrd="0" presId="urn:microsoft.com/office/officeart/2005/8/layout/vList5"/>
    <dgm:cxn modelId="{1625AC50-254F-40DF-B2A8-F452D4D67C93}" srcId="{377D1ADA-79A0-485A-BD03-9F1666CC9665}" destId="{7D67A378-5096-436F-BB23-1F9359678B76}" srcOrd="0" destOrd="0" parTransId="{7E9D12C9-AA52-4418-BD26-478254EE9A62}" sibTransId="{DF358FFD-217C-4A09-A0A2-220D1E15C01C}"/>
    <dgm:cxn modelId="{B8C2B47A-EF93-4102-8B44-EDD6FC6B9B2F}" type="presOf" srcId="{B2F7E07D-6E36-4640-8E6B-A778091CFC31}" destId="{546642DE-7735-44B7-BC64-E1A8D83C0D1B}" srcOrd="0" destOrd="0" presId="urn:microsoft.com/office/officeart/2005/8/layout/vList5"/>
    <dgm:cxn modelId="{9E185181-A687-4902-AEDC-75EE448140A0}" type="presOf" srcId="{4B1E69BF-47E3-478B-9384-B9A48ECC25FD}" destId="{1877ACCB-9BF1-4D6A-B742-6B698059D057}" srcOrd="0" destOrd="1" presId="urn:microsoft.com/office/officeart/2005/8/layout/vList5"/>
    <dgm:cxn modelId="{F4B79E89-5ED3-4F9C-A6A0-E4E2971D2334}" type="presOf" srcId="{7D67A378-5096-436F-BB23-1F9359678B76}" destId="{EB4F9B1A-FD96-475A-9227-86BAA14E32A3}" srcOrd="0" destOrd="0" presId="urn:microsoft.com/office/officeart/2005/8/layout/vList5"/>
    <dgm:cxn modelId="{E058D297-B2FC-48A2-ABDE-84385752A063}" srcId="{27611EFA-33B8-4185-AFD3-100F57569070}" destId="{2071B75D-8DDA-4724-AD07-CBC5684B71C1}" srcOrd="3" destOrd="0" parTransId="{250ED262-4248-4A7E-B81B-873BBAC7615B}" sibTransId="{2DA0BE1F-71F3-4341-8401-9B03CD39B88F}"/>
    <dgm:cxn modelId="{05659599-28DE-4D54-B342-56D7C55DE89A}" type="presOf" srcId="{377D1ADA-79A0-485A-BD03-9F1666CC9665}" destId="{E0999870-3E5A-4BE3-B213-8527118EF097}" srcOrd="0" destOrd="0" presId="urn:microsoft.com/office/officeart/2005/8/layout/vList5"/>
    <dgm:cxn modelId="{9066F49A-B36E-4118-8D75-0FB519BA4F96}" type="presOf" srcId="{05A5EC52-7696-4DF9-A9DC-6C8F0BF1F69C}" destId="{727D2F8B-F875-4055-BE8F-DB120B78FB43}" srcOrd="0" destOrd="0" presId="urn:microsoft.com/office/officeart/2005/8/layout/vList5"/>
    <dgm:cxn modelId="{8E761CAA-127C-4AC3-8ED6-3746E1AFEA1B}" srcId="{709C60F5-4104-4E2A-8916-C0137A771F43}" destId="{570719CE-28A5-4EDA-A8B9-7028A4840FDD}" srcOrd="0" destOrd="0" parTransId="{A8AA2D14-3EFA-4976-BBED-7646950F7D3B}" sibTransId="{CD5F9763-4CBB-4EDD-962E-51338E97E59F}"/>
    <dgm:cxn modelId="{FDD6DDAF-1CC1-47ED-AF8E-FD130B219444}" type="presOf" srcId="{4372EBE5-F772-46E9-B276-AE2FDD1AC34C}" destId="{727D2F8B-F875-4055-BE8F-DB120B78FB43}" srcOrd="0" destOrd="1" presId="urn:microsoft.com/office/officeart/2005/8/layout/vList5"/>
    <dgm:cxn modelId="{85A8EAB3-0BE3-474F-B2F7-E7FBAED81758}" srcId="{2071B75D-8DDA-4724-AD07-CBC5684B71C1}" destId="{B2F7E07D-6E36-4640-8E6B-A778091CFC31}" srcOrd="0" destOrd="0" parTransId="{1B86D093-44A9-47D4-A61F-FAC8C2D3275B}" sibTransId="{B9D16CC9-59D1-423E-A61B-1D5E1B0D88B9}"/>
    <dgm:cxn modelId="{2AB1EEBE-B69F-4C95-ABF1-B2A808A730EB}" srcId="{27611EFA-33B8-4185-AFD3-100F57569070}" destId="{377D1ADA-79A0-485A-BD03-9F1666CC9665}" srcOrd="0" destOrd="0" parTransId="{F1932383-C78C-4A09-81E4-249BD1E0BEC8}" sibTransId="{DE18063A-A86A-4861-9003-E48DCF1DE83E}"/>
    <dgm:cxn modelId="{33595ECA-342D-407A-B0F3-4A80D1CBE7E5}" type="presOf" srcId="{066AD038-E909-4596-93C8-91DBFBDDBCE8}" destId="{F399ECAB-B498-4679-939B-11A0133B1838}" srcOrd="0" destOrd="0" presId="urn:microsoft.com/office/officeart/2005/8/layout/vList5"/>
    <dgm:cxn modelId="{4D8330CF-9892-4FAA-A72B-5BB06F03041D}" srcId="{27611EFA-33B8-4185-AFD3-100F57569070}" destId="{709C60F5-4104-4E2A-8916-C0137A771F43}" srcOrd="1" destOrd="0" parTransId="{CE32E148-ECF8-427F-A547-7B566FED2346}" sibTransId="{6EFE533D-E29E-4F2A-BCF9-415896BB09E0}"/>
    <dgm:cxn modelId="{D930A9D4-B3D7-4ECC-8BDE-E68C43D50106}" type="presOf" srcId="{709C60F5-4104-4E2A-8916-C0137A771F43}" destId="{0A349045-18E7-477B-8BBE-4AB10965F1FB}" srcOrd="0" destOrd="0" presId="urn:microsoft.com/office/officeart/2005/8/layout/vList5"/>
    <dgm:cxn modelId="{D3711CDC-C12A-4F26-BFB1-FB089CAF4417}" srcId="{377D1ADA-79A0-485A-BD03-9F1666CC9665}" destId="{18DA8C8C-95FB-4A6B-84CB-D6C2527EACAA}" srcOrd="1" destOrd="0" parTransId="{C7489728-511E-4BAA-ABFA-9257CA9E2FCC}" sibTransId="{A5CE456E-4CE4-43BF-8BE9-37E35E5C5638}"/>
    <dgm:cxn modelId="{BEFF58EC-1438-4007-A546-29F8BE963E96}" srcId="{709C60F5-4104-4E2A-8916-C0137A771F43}" destId="{4B1E69BF-47E3-478B-9384-B9A48ECC25FD}" srcOrd="1" destOrd="0" parTransId="{C5EA861F-051D-4A2F-AD81-15841AE0A311}" sibTransId="{130609CD-2DFE-42EA-B6F3-87955625D4DF}"/>
    <dgm:cxn modelId="{BFC62FEE-8B33-4B4E-A030-B1E81814D844}" srcId="{066AD038-E909-4596-93C8-91DBFBDDBCE8}" destId="{4372EBE5-F772-46E9-B276-AE2FDD1AC34C}" srcOrd="1" destOrd="0" parTransId="{82682263-6BE7-4CCA-9EED-1E18E34F88DE}" sibTransId="{8BAC27DE-77FB-4CA5-BFCA-AD592B8B5215}"/>
    <dgm:cxn modelId="{A6AD11EC-2FC9-425F-88C9-59B0657A30CB}" type="presParOf" srcId="{59B985E7-A457-4ECA-B580-7D27EB85839B}" destId="{167CCA63-D94C-49E0-BB1B-DDE98CEAFCC2}" srcOrd="0" destOrd="0" presId="urn:microsoft.com/office/officeart/2005/8/layout/vList5"/>
    <dgm:cxn modelId="{BFCF353C-5583-467B-B08B-718575FD2D5F}" type="presParOf" srcId="{167CCA63-D94C-49E0-BB1B-DDE98CEAFCC2}" destId="{E0999870-3E5A-4BE3-B213-8527118EF097}" srcOrd="0" destOrd="0" presId="urn:microsoft.com/office/officeart/2005/8/layout/vList5"/>
    <dgm:cxn modelId="{EEE2D4B0-99E9-46D9-8601-51026A013574}" type="presParOf" srcId="{167CCA63-D94C-49E0-BB1B-DDE98CEAFCC2}" destId="{EB4F9B1A-FD96-475A-9227-86BAA14E32A3}" srcOrd="1" destOrd="0" presId="urn:microsoft.com/office/officeart/2005/8/layout/vList5"/>
    <dgm:cxn modelId="{7E4CEBED-5E67-4C9E-BAD1-035400107F97}" type="presParOf" srcId="{59B985E7-A457-4ECA-B580-7D27EB85839B}" destId="{C1BB75F0-AC78-439A-BC97-4C068BD9FFB9}" srcOrd="1" destOrd="0" presId="urn:microsoft.com/office/officeart/2005/8/layout/vList5"/>
    <dgm:cxn modelId="{1EA7EA9F-3716-445A-BEC6-C3714C0F2F70}" type="presParOf" srcId="{59B985E7-A457-4ECA-B580-7D27EB85839B}" destId="{EBD8F3B5-6CA8-442C-BF7C-D235EB6F6C5E}" srcOrd="2" destOrd="0" presId="urn:microsoft.com/office/officeart/2005/8/layout/vList5"/>
    <dgm:cxn modelId="{69CAB182-E438-44E7-BCBC-F83B03720113}" type="presParOf" srcId="{EBD8F3B5-6CA8-442C-BF7C-D235EB6F6C5E}" destId="{0A349045-18E7-477B-8BBE-4AB10965F1FB}" srcOrd="0" destOrd="0" presId="urn:microsoft.com/office/officeart/2005/8/layout/vList5"/>
    <dgm:cxn modelId="{EE2A0762-46BE-4599-B848-21651482C20E}" type="presParOf" srcId="{EBD8F3B5-6CA8-442C-BF7C-D235EB6F6C5E}" destId="{1877ACCB-9BF1-4D6A-B742-6B698059D057}" srcOrd="1" destOrd="0" presId="urn:microsoft.com/office/officeart/2005/8/layout/vList5"/>
    <dgm:cxn modelId="{494DCCA3-51DE-4226-8682-954255D0DC40}" type="presParOf" srcId="{59B985E7-A457-4ECA-B580-7D27EB85839B}" destId="{F0339103-67AE-43BB-9205-851B4E2201FD}" srcOrd="3" destOrd="0" presId="urn:microsoft.com/office/officeart/2005/8/layout/vList5"/>
    <dgm:cxn modelId="{2DDDAB34-06F8-4678-A276-2757B8B0FF36}" type="presParOf" srcId="{59B985E7-A457-4ECA-B580-7D27EB85839B}" destId="{8AC5A1EF-2FC0-4085-97E3-1A4867875269}" srcOrd="4" destOrd="0" presId="urn:microsoft.com/office/officeart/2005/8/layout/vList5"/>
    <dgm:cxn modelId="{59CBD95E-68A4-4858-ADBD-298BB26C05F0}" type="presParOf" srcId="{8AC5A1EF-2FC0-4085-97E3-1A4867875269}" destId="{F399ECAB-B498-4679-939B-11A0133B1838}" srcOrd="0" destOrd="0" presId="urn:microsoft.com/office/officeart/2005/8/layout/vList5"/>
    <dgm:cxn modelId="{CBD76B90-A6B6-461E-A38A-8A40ED8D18D7}" type="presParOf" srcId="{8AC5A1EF-2FC0-4085-97E3-1A4867875269}" destId="{727D2F8B-F875-4055-BE8F-DB120B78FB43}" srcOrd="1" destOrd="0" presId="urn:microsoft.com/office/officeart/2005/8/layout/vList5"/>
    <dgm:cxn modelId="{9422ADE2-5D7A-4EB9-818F-28489635F173}" type="presParOf" srcId="{59B985E7-A457-4ECA-B580-7D27EB85839B}" destId="{4133C346-91A2-45F5-B6C0-8DF09208D10B}" srcOrd="5" destOrd="0" presId="urn:microsoft.com/office/officeart/2005/8/layout/vList5"/>
    <dgm:cxn modelId="{B7757522-EE99-4724-9CCD-864032674AFC}" type="presParOf" srcId="{59B985E7-A457-4ECA-B580-7D27EB85839B}" destId="{634DB71B-C45E-4932-ABE1-2F8257FAA766}" srcOrd="6" destOrd="0" presId="urn:microsoft.com/office/officeart/2005/8/layout/vList5"/>
    <dgm:cxn modelId="{36D9E810-8C3D-44FA-A10E-343F457F8524}" type="presParOf" srcId="{634DB71B-C45E-4932-ABE1-2F8257FAA766}" destId="{4ED7D599-DFC1-4775-8D93-A067229604B6}" srcOrd="0" destOrd="0" presId="urn:microsoft.com/office/officeart/2005/8/layout/vList5"/>
    <dgm:cxn modelId="{7C795A0D-B8F0-4FDA-B4B2-8D251D255CB5}" type="presParOf" srcId="{634DB71B-C45E-4932-ABE1-2F8257FAA766}" destId="{546642DE-7735-44B7-BC64-E1A8D83C0D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611EFA-33B8-4185-AFD3-100F57569070}" type="doc">
      <dgm:prSet loTypeId="urn:microsoft.com/office/officeart/2005/8/layout/vList5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377D1ADA-79A0-485A-BD03-9F1666CC9665}">
      <dgm:prSet phldrT="[Texto]" custT="1"/>
      <dgm:spPr/>
      <dgm:t>
        <a:bodyPr/>
        <a:lstStyle/>
        <a:p>
          <a:r>
            <a:rPr lang="es-EC" sz="1800" dirty="0"/>
            <a:t>Aplicación web</a:t>
          </a:r>
        </a:p>
      </dgm:t>
    </dgm:pt>
    <dgm:pt modelId="{F1932383-C78C-4A09-81E4-249BD1E0BEC8}" type="parTrans" cxnId="{2AB1EEBE-B69F-4C95-ABF1-B2A808A730EB}">
      <dgm:prSet/>
      <dgm:spPr/>
      <dgm:t>
        <a:bodyPr/>
        <a:lstStyle/>
        <a:p>
          <a:endParaRPr lang="es-EC"/>
        </a:p>
      </dgm:t>
    </dgm:pt>
    <dgm:pt modelId="{DE18063A-A86A-4861-9003-E48DCF1DE83E}" type="sibTrans" cxnId="{2AB1EEBE-B69F-4C95-ABF1-B2A808A730EB}">
      <dgm:prSet/>
      <dgm:spPr/>
      <dgm:t>
        <a:bodyPr/>
        <a:lstStyle/>
        <a:p>
          <a:endParaRPr lang="es-EC"/>
        </a:p>
      </dgm:t>
    </dgm:pt>
    <dgm:pt modelId="{6B8E0870-1BA1-4612-A59F-E9135288391F}">
      <dgm:prSet phldrT="[Texto]" custT="1"/>
      <dgm:spPr/>
      <dgm:t>
        <a:bodyPr/>
        <a:lstStyle/>
        <a:p>
          <a:r>
            <a:rPr lang="es-EC" sz="1800" dirty="0"/>
            <a:t>Petición a la base de datos</a:t>
          </a:r>
        </a:p>
      </dgm:t>
    </dgm:pt>
    <dgm:pt modelId="{92FE5F51-1C34-43F7-8E4A-A4F7D0D67862}" type="parTrans" cxnId="{0171ADF7-2B49-4474-8949-8BB2571541D0}">
      <dgm:prSet/>
      <dgm:spPr/>
      <dgm:t>
        <a:bodyPr/>
        <a:lstStyle/>
        <a:p>
          <a:endParaRPr lang="es-EC"/>
        </a:p>
      </dgm:t>
    </dgm:pt>
    <dgm:pt modelId="{8B9E4D22-C649-4D40-9642-0BE0556D4789}" type="sibTrans" cxnId="{0171ADF7-2B49-4474-8949-8BB2571541D0}">
      <dgm:prSet/>
      <dgm:spPr/>
      <dgm:t>
        <a:bodyPr/>
        <a:lstStyle/>
        <a:p>
          <a:endParaRPr lang="es-EC"/>
        </a:p>
      </dgm:t>
    </dgm:pt>
    <dgm:pt modelId="{59B985E7-A457-4ECA-B580-7D27EB85839B}" type="pres">
      <dgm:prSet presAssocID="{27611EFA-33B8-4185-AFD3-100F57569070}" presName="Name0" presStyleCnt="0">
        <dgm:presLayoutVars>
          <dgm:dir/>
          <dgm:animLvl val="lvl"/>
          <dgm:resizeHandles val="exact"/>
        </dgm:presLayoutVars>
      </dgm:prSet>
      <dgm:spPr/>
    </dgm:pt>
    <dgm:pt modelId="{167CCA63-D94C-49E0-BB1B-DDE98CEAFCC2}" type="pres">
      <dgm:prSet presAssocID="{377D1ADA-79A0-485A-BD03-9F1666CC9665}" presName="linNode" presStyleCnt="0"/>
      <dgm:spPr/>
    </dgm:pt>
    <dgm:pt modelId="{E0999870-3E5A-4BE3-B213-8527118EF097}" type="pres">
      <dgm:prSet presAssocID="{377D1ADA-79A0-485A-BD03-9F1666CC966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7C12955-AC35-407C-B2AF-D95ED7D8EC4F}" type="pres">
      <dgm:prSet presAssocID="{377D1ADA-79A0-485A-BD03-9F1666CC966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8EC7C47-C042-4181-85FD-170B70F16A30}" type="presOf" srcId="{27611EFA-33B8-4185-AFD3-100F57569070}" destId="{59B985E7-A457-4ECA-B580-7D27EB85839B}" srcOrd="0" destOrd="0" presId="urn:microsoft.com/office/officeart/2005/8/layout/vList5"/>
    <dgm:cxn modelId="{05659599-28DE-4D54-B342-56D7C55DE89A}" type="presOf" srcId="{377D1ADA-79A0-485A-BD03-9F1666CC9665}" destId="{E0999870-3E5A-4BE3-B213-8527118EF097}" srcOrd="0" destOrd="0" presId="urn:microsoft.com/office/officeart/2005/8/layout/vList5"/>
    <dgm:cxn modelId="{2AB1EEBE-B69F-4C95-ABF1-B2A808A730EB}" srcId="{27611EFA-33B8-4185-AFD3-100F57569070}" destId="{377D1ADA-79A0-485A-BD03-9F1666CC9665}" srcOrd="0" destOrd="0" parTransId="{F1932383-C78C-4A09-81E4-249BD1E0BEC8}" sibTransId="{DE18063A-A86A-4861-9003-E48DCF1DE83E}"/>
    <dgm:cxn modelId="{0171ADF7-2B49-4474-8949-8BB2571541D0}" srcId="{377D1ADA-79A0-485A-BD03-9F1666CC9665}" destId="{6B8E0870-1BA1-4612-A59F-E9135288391F}" srcOrd="0" destOrd="0" parTransId="{92FE5F51-1C34-43F7-8E4A-A4F7D0D67862}" sibTransId="{8B9E4D22-C649-4D40-9642-0BE0556D4789}"/>
    <dgm:cxn modelId="{DEE1F9FC-26F1-46DF-9DB3-F0D7AD986528}" type="presOf" srcId="{6B8E0870-1BA1-4612-A59F-E9135288391F}" destId="{97C12955-AC35-407C-B2AF-D95ED7D8EC4F}" srcOrd="0" destOrd="0" presId="urn:microsoft.com/office/officeart/2005/8/layout/vList5"/>
    <dgm:cxn modelId="{A6AD11EC-2FC9-425F-88C9-59B0657A30CB}" type="presParOf" srcId="{59B985E7-A457-4ECA-B580-7D27EB85839B}" destId="{167CCA63-D94C-49E0-BB1B-DDE98CEAFCC2}" srcOrd="0" destOrd="0" presId="urn:microsoft.com/office/officeart/2005/8/layout/vList5"/>
    <dgm:cxn modelId="{BFCF353C-5583-467B-B08B-718575FD2D5F}" type="presParOf" srcId="{167CCA63-D94C-49E0-BB1B-DDE98CEAFCC2}" destId="{E0999870-3E5A-4BE3-B213-8527118EF097}" srcOrd="0" destOrd="0" presId="urn:microsoft.com/office/officeart/2005/8/layout/vList5"/>
    <dgm:cxn modelId="{B1C56C75-A4E4-4599-B7BF-C65DA4D7763C}" type="presParOf" srcId="{167CCA63-D94C-49E0-BB1B-DDE98CEAFCC2}" destId="{97C12955-AC35-407C-B2AF-D95ED7D8EC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66AC5-B977-4FF4-BC9B-6BAE7BD5EDBD}">
      <dsp:nvSpPr>
        <dsp:cNvPr id="0" name=""/>
        <dsp:cNvSpPr/>
      </dsp:nvSpPr>
      <dsp:spPr>
        <a:xfrm>
          <a:off x="3756428" y="-101287"/>
          <a:ext cx="1881734" cy="167860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Crecimiento población</a:t>
          </a:r>
        </a:p>
      </dsp:txBody>
      <dsp:txXfrm>
        <a:off x="4032002" y="144539"/>
        <a:ext cx="1330586" cy="1186954"/>
      </dsp:txXfrm>
    </dsp:sp>
    <dsp:sp modelId="{D21902C8-7671-4FB6-B0D4-1623D5378865}">
      <dsp:nvSpPr>
        <dsp:cNvPr id="0" name=""/>
        <dsp:cNvSpPr/>
      </dsp:nvSpPr>
      <dsp:spPr>
        <a:xfrm rot="1800000">
          <a:off x="5570168" y="1080163"/>
          <a:ext cx="283785" cy="487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5575871" y="1156370"/>
        <a:ext cx="198650" cy="292472"/>
      </dsp:txXfrm>
    </dsp:sp>
    <dsp:sp modelId="{7CD699F9-DEA8-4D13-97DA-3561140BA4F9}">
      <dsp:nvSpPr>
        <dsp:cNvPr id="0" name=""/>
        <dsp:cNvSpPr/>
      </dsp:nvSpPr>
      <dsp:spPr>
        <a:xfrm>
          <a:off x="5854120" y="1100689"/>
          <a:ext cx="1444310" cy="1444310"/>
        </a:xfrm>
        <a:prstGeom prst="ellipse">
          <a:avLst/>
        </a:prstGeom>
        <a:solidFill>
          <a:schemeClr val="accent1">
            <a:shade val="50000"/>
            <a:hueOff val="260175"/>
            <a:satOff val="-15029"/>
            <a:lumOff val="1651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Tráfico vehicular</a:t>
          </a:r>
        </a:p>
      </dsp:txBody>
      <dsp:txXfrm>
        <a:off x="6065634" y="1312203"/>
        <a:ext cx="1021282" cy="1021282"/>
      </dsp:txXfrm>
    </dsp:sp>
    <dsp:sp modelId="{C41C858B-77D8-4651-89A7-93ED7294F28E}">
      <dsp:nvSpPr>
        <dsp:cNvPr id="0" name=""/>
        <dsp:cNvSpPr/>
      </dsp:nvSpPr>
      <dsp:spPr>
        <a:xfrm rot="5400000">
          <a:off x="6417119" y="2592558"/>
          <a:ext cx="318312" cy="487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6651"/>
            <a:satOff val="-14174"/>
            <a:lumOff val="139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6464866" y="2642302"/>
        <a:ext cx="222818" cy="292472"/>
      </dsp:txXfrm>
    </dsp:sp>
    <dsp:sp modelId="{491A9C42-077D-4A36-A921-BDDBC4AA37B4}">
      <dsp:nvSpPr>
        <dsp:cNvPr id="0" name=""/>
        <dsp:cNvSpPr/>
      </dsp:nvSpPr>
      <dsp:spPr>
        <a:xfrm>
          <a:off x="5615087" y="3145589"/>
          <a:ext cx="1922376" cy="1693829"/>
        </a:xfrm>
        <a:prstGeom prst="ellipse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Mala infraestructura vial</a:t>
          </a:r>
        </a:p>
      </dsp:txBody>
      <dsp:txXfrm>
        <a:off x="5896612" y="3393645"/>
        <a:ext cx="1359326" cy="1197717"/>
      </dsp:txXfrm>
    </dsp:sp>
    <dsp:sp modelId="{E198440B-973F-4130-BD02-9693EAFD6A47}">
      <dsp:nvSpPr>
        <dsp:cNvPr id="0" name=""/>
        <dsp:cNvSpPr/>
      </dsp:nvSpPr>
      <dsp:spPr>
        <a:xfrm rot="9000000">
          <a:off x="5517866" y="4303020"/>
          <a:ext cx="196861" cy="487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 rot="10800000">
        <a:off x="5572968" y="4385747"/>
        <a:ext cx="137803" cy="292472"/>
      </dsp:txXfrm>
    </dsp:sp>
    <dsp:sp modelId="{485EA41C-1F2B-41D6-BBAB-D426BAE02345}">
      <dsp:nvSpPr>
        <dsp:cNvPr id="0" name=""/>
        <dsp:cNvSpPr/>
      </dsp:nvSpPr>
      <dsp:spPr>
        <a:xfrm>
          <a:off x="3803253" y="4269653"/>
          <a:ext cx="1788084" cy="1615359"/>
        </a:xfrm>
        <a:prstGeom prst="ellipse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Baja calidad combustibles</a:t>
          </a:r>
        </a:p>
      </dsp:txBody>
      <dsp:txXfrm>
        <a:off x="4065112" y="4506217"/>
        <a:ext cx="1264366" cy="1142231"/>
      </dsp:txXfrm>
    </dsp:sp>
    <dsp:sp modelId="{B63469FD-1033-4C7B-A952-3BB3310556D1}">
      <dsp:nvSpPr>
        <dsp:cNvPr id="0" name=""/>
        <dsp:cNvSpPr/>
      </dsp:nvSpPr>
      <dsp:spPr>
        <a:xfrm rot="12600000">
          <a:off x="3548271" y="4258592"/>
          <a:ext cx="306139" cy="487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99952"/>
            <a:satOff val="-42523"/>
            <a:lumOff val="419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 rot="10800000">
        <a:off x="3633961" y="4379044"/>
        <a:ext cx="214297" cy="292472"/>
      </dsp:txXfrm>
    </dsp:sp>
    <dsp:sp modelId="{1613F0BA-8CF8-49DB-8A0D-EEF7DFF9B1C4}">
      <dsp:nvSpPr>
        <dsp:cNvPr id="0" name=""/>
        <dsp:cNvSpPr/>
      </dsp:nvSpPr>
      <dsp:spPr>
        <a:xfrm>
          <a:off x="2096160" y="3270349"/>
          <a:ext cx="1444310" cy="1444310"/>
        </a:xfrm>
        <a:prstGeom prst="ellipse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Vehículos antiguos</a:t>
          </a:r>
        </a:p>
      </dsp:txBody>
      <dsp:txXfrm>
        <a:off x="2307674" y="3481863"/>
        <a:ext cx="1021282" cy="1021282"/>
      </dsp:txXfrm>
    </dsp:sp>
    <dsp:sp modelId="{8A6D5704-0B01-48B9-86F9-1DA132E5E895}">
      <dsp:nvSpPr>
        <dsp:cNvPr id="0" name=""/>
        <dsp:cNvSpPr/>
      </dsp:nvSpPr>
      <dsp:spPr>
        <a:xfrm rot="16200000">
          <a:off x="2644693" y="2708860"/>
          <a:ext cx="347243" cy="487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2696780" y="2858438"/>
        <a:ext cx="243070" cy="292472"/>
      </dsp:txXfrm>
    </dsp:sp>
    <dsp:sp modelId="{AA952BA0-5039-4CE8-8702-D1A4B132D3FA}">
      <dsp:nvSpPr>
        <dsp:cNvPr id="0" name=""/>
        <dsp:cNvSpPr/>
      </dsp:nvSpPr>
      <dsp:spPr>
        <a:xfrm>
          <a:off x="1852844" y="1030518"/>
          <a:ext cx="1930941" cy="1584653"/>
        </a:xfrm>
        <a:prstGeom prst="ellipse">
          <a:avLst/>
        </a:prstGeom>
        <a:solidFill>
          <a:schemeClr val="accent1">
            <a:shade val="50000"/>
            <a:hueOff val="260175"/>
            <a:satOff val="-15029"/>
            <a:lumOff val="1651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Deficiente inspección y monitoreo</a:t>
          </a:r>
        </a:p>
      </dsp:txBody>
      <dsp:txXfrm>
        <a:off x="2135624" y="1262585"/>
        <a:ext cx="1365381" cy="1120519"/>
      </dsp:txXfrm>
    </dsp:sp>
    <dsp:sp modelId="{E3A3C924-1E3B-4308-B22A-7816148C8C8D}">
      <dsp:nvSpPr>
        <dsp:cNvPr id="0" name=""/>
        <dsp:cNvSpPr/>
      </dsp:nvSpPr>
      <dsp:spPr>
        <a:xfrm rot="19800000">
          <a:off x="3661560" y="1039362"/>
          <a:ext cx="183275" cy="487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6651"/>
            <a:satOff val="-14174"/>
            <a:lumOff val="139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3665243" y="1150599"/>
        <a:ext cx="128293" cy="292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6B077-A284-474E-98BD-BAC9FD3E090F}">
      <dsp:nvSpPr>
        <dsp:cNvPr id="0" name=""/>
        <dsp:cNvSpPr/>
      </dsp:nvSpPr>
      <dsp:spPr>
        <a:xfrm>
          <a:off x="0" y="854"/>
          <a:ext cx="478358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Gases</a:t>
          </a:r>
        </a:p>
      </dsp:txBody>
      <dsp:txXfrm>
        <a:off x="29271" y="30125"/>
        <a:ext cx="4725038" cy="541083"/>
      </dsp:txXfrm>
    </dsp:sp>
    <dsp:sp modelId="{D759E1FE-26B4-4CB1-BCC1-7C68A1D93494}">
      <dsp:nvSpPr>
        <dsp:cNvPr id="0" name=""/>
        <dsp:cNvSpPr/>
      </dsp:nvSpPr>
      <dsp:spPr>
        <a:xfrm>
          <a:off x="0" y="600479"/>
          <a:ext cx="478358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kern="1200" dirty="0"/>
            <a:t>CO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kern="1200" dirty="0"/>
            <a:t>SOx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kern="1200" dirty="0" err="1"/>
            <a:t>NOx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kern="1200" dirty="0"/>
            <a:t>Hidrocarburos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kern="1200" dirty="0"/>
            <a:t>O3</a:t>
          </a:r>
        </a:p>
      </dsp:txBody>
      <dsp:txXfrm>
        <a:off x="0" y="600479"/>
        <a:ext cx="4783580" cy="1759500"/>
      </dsp:txXfrm>
    </dsp:sp>
    <dsp:sp modelId="{21A3FB1D-E5F8-44BC-BB9C-13151547B6E1}">
      <dsp:nvSpPr>
        <dsp:cNvPr id="0" name=""/>
        <dsp:cNvSpPr/>
      </dsp:nvSpPr>
      <dsp:spPr>
        <a:xfrm>
          <a:off x="0" y="2359979"/>
          <a:ext cx="478358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Partículas</a:t>
          </a:r>
        </a:p>
      </dsp:txBody>
      <dsp:txXfrm>
        <a:off x="29271" y="2389250"/>
        <a:ext cx="4725038" cy="541083"/>
      </dsp:txXfrm>
    </dsp:sp>
    <dsp:sp modelId="{901564EC-6581-4168-BF33-23CB4EAB2A3C}">
      <dsp:nvSpPr>
        <dsp:cNvPr id="0" name=""/>
        <dsp:cNvSpPr/>
      </dsp:nvSpPr>
      <dsp:spPr>
        <a:xfrm>
          <a:off x="0" y="2959604"/>
          <a:ext cx="4783580" cy="69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kern="1200" dirty="0"/>
            <a:t>Polvo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kern="1200" dirty="0"/>
            <a:t>Aerosoles</a:t>
          </a:r>
        </a:p>
      </dsp:txBody>
      <dsp:txXfrm>
        <a:off x="0" y="2959604"/>
        <a:ext cx="4783580" cy="698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8D675-023B-44FF-9102-D2C8EE4669C3}">
      <dsp:nvSpPr>
        <dsp:cNvPr id="0" name=""/>
        <dsp:cNvSpPr/>
      </dsp:nvSpPr>
      <dsp:spPr>
        <a:xfrm>
          <a:off x="6489" y="455576"/>
          <a:ext cx="1939748" cy="11638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Intercomunicación</a:t>
          </a:r>
        </a:p>
      </dsp:txBody>
      <dsp:txXfrm>
        <a:off x="40577" y="489664"/>
        <a:ext cx="1871572" cy="1095673"/>
      </dsp:txXfrm>
    </dsp:sp>
    <dsp:sp modelId="{DB6D4730-8DB5-4A17-8E32-706973039C52}">
      <dsp:nvSpPr>
        <dsp:cNvPr id="0" name=""/>
        <dsp:cNvSpPr/>
      </dsp:nvSpPr>
      <dsp:spPr>
        <a:xfrm>
          <a:off x="2140213" y="796972"/>
          <a:ext cx="411226" cy="481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2140213" y="893183"/>
        <a:ext cx="287858" cy="288635"/>
      </dsp:txXfrm>
    </dsp:sp>
    <dsp:sp modelId="{390C0350-C815-4269-8F83-4934724E1A59}">
      <dsp:nvSpPr>
        <dsp:cNvPr id="0" name=""/>
        <dsp:cNvSpPr/>
      </dsp:nvSpPr>
      <dsp:spPr>
        <a:xfrm>
          <a:off x="2722138" y="455576"/>
          <a:ext cx="1939748" cy="11638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Sensores, actuadores, etc.</a:t>
          </a:r>
        </a:p>
      </dsp:txBody>
      <dsp:txXfrm>
        <a:off x="2756226" y="489664"/>
        <a:ext cx="1871572" cy="1095673"/>
      </dsp:txXfrm>
    </dsp:sp>
    <dsp:sp modelId="{F0E248E1-5896-4B80-AEE4-891758D6222F}">
      <dsp:nvSpPr>
        <dsp:cNvPr id="0" name=""/>
        <dsp:cNvSpPr/>
      </dsp:nvSpPr>
      <dsp:spPr>
        <a:xfrm>
          <a:off x="4855861" y="796972"/>
          <a:ext cx="411226" cy="481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09449"/>
            <a:satOff val="-39231"/>
            <a:lumOff val="321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4855861" y="893183"/>
        <a:ext cx="287858" cy="288635"/>
      </dsp:txXfrm>
    </dsp:sp>
    <dsp:sp modelId="{1A131E3C-29AA-4061-A34B-410AD1B91BA0}">
      <dsp:nvSpPr>
        <dsp:cNvPr id="0" name=""/>
        <dsp:cNvSpPr/>
      </dsp:nvSpPr>
      <dsp:spPr>
        <a:xfrm>
          <a:off x="5437786" y="455576"/>
          <a:ext cx="1939748" cy="11638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30 mil millones de cosas conectadas</a:t>
          </a:r>
        </a:p>
      </dsp:txBody>
      <dsp:txXfrm>
        <a:off x="5471874" y="489664"/>
        <a:ext cx="1871572" cy="1095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89AED-9C3D-428E-9B25-B90AE2163C35}">
      <dsp:nvSpPr>
        <dsp:cNvPr id="0" name=""/>
        <dsp:cNvSpPr/>
      </dsp:nvSpPr>
      <dsp:spPr>
        <a:xfrm rot="5400000">
          <a:off x="2900023" y="662904"/>
          <a:ext cx="1038274" cy="1251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86F7B-AF89-4DA8-927A-441718BEFDA9}">
      <dsp:nvSpPr>
        <dsp:cNvPr id="0" name=""/>
        <dsp:cNvSpPr/>
      </dsp:nvSpPr>
      <dsp:spPr>
        <a:xfrm>
          <a:off x="3138911" y="340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Posición, presencia</a:t>
          </a:r>
        </a:p>
      </dsp:txBody>
      <dsp:txXfrm>
        <a:off x="3163342" y="24771"/>
        <a:ext cx="1341375" cy="785280"/>
      </dsp:txXfrm>
    </dsp:sp>
    <dsp:sp modelId="{C2389E6E-A34E-4253-922C-8B557BAC83F3}">
      <dsp:nvSpPr>
        <dsp:cNvPr id="0" name=""/>
        <dsp:cNvSpPr/>
      </dsp:nvSpPr>
      <dsp:spPr>
        <a:xfrm rot="5400000">
          <a:off x="2900023" y="1705582"/>
          <a:ext cx="1038274" cy="125121"/>
        </a:xfrm>
        <a:prstGeom prst="rect">
          <a:avLst/>
        </a:prstGeom>
        <a:gradFill rotWithShape="0">
          <a:gsLst>
            <a:gs pos="0">
              <a:schemeClr val="accent2">
                <a:hueOff val="-119732"/>
                <a:satOff val="-1380"/>
                <a:lumOff val="308"/>
                <a:alphaOff val="0"/>
                <a:tint val="96000"/>
                <a:lumMod val="104000"/>
              </a:schemeClr>
            </a:gs>
            <a:gs pos="100000">
              <a:schemeClr val="accent2">
                <a:hueOff val="-119732"/>
                <a:satOff val="-1380"/>
                <a:lumOff val="30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5906F-08C3-495E-B5B6-F7913CB92183}">
      <dsp:nvSpPr>
        <dsp:cNvPr id="0" name=""/>
        <dsp:cNvSpPr/>
      </dsp:nvSpPr>
      <dsp:spPr>
        <a:xfrm>
          <a:off x="3138911" y="1043018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4765"/>
                <a:satOff val="-1207"/>
                <a:lumOff val="270"/>
                <a:alphaOff val="0"/>
                <a:tint val="96000"/>
                <a:lumMod val="104000"/>
              </a:schemeClr>
            </a:gs>
            <a:gs pos="100000">
              <a:schemeClr val="accent2">
                <a:hueOff val="-104765"/>
                <a:satOff val="-1207"/>
                <a:lumOff val="27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Fotoeléctricos</a:t>
          </a:r>
        </a:p>
      </dsp:txBody>
      <dsp:txXfrm>
        <a:off x="3163342" y="1067449"/>
        <a:ext cx="1341375" cy="785280"/>
      </dsp:txXfrm>
    </dsp:sp>
    <dsp:sp modelId="{310225DB-6DE2-456E-97FF-9E00047A59E2}">
      <dsp:nvSpPr>
        <dsp:cNvPr id="0" name=""/>
        <dsp:cNvSpPr/>
      </dsp:nvSpPr>
      <dsp:spPr>
        <a:xfrm>
          <a:off x="3421362" y="2226921"/>
          <a:ext cx="1844612" cy="125121"/>
        </a:xfrm>
        <a:prstGeom prst="rect">
          <a:avLst/>
        </a:prstGeom>
        <a:gradFill rotWithShape="0">
          <a:gsLst>
            <a:gs pos="0">
              <a:schemeClr val="accent2">
                <a:hueOff val="-239464"/>
                <a:satOff val="-2759"/>
                <a:lumOff val="617"/>
                <a:alphaOff val="0"/>
                <a:tint val="96000"/>
                <a:lumMod val="104000"/>
              </a:schemeClr>
            </a:gs>
            <a:gs pos="100000">
              <a:schemeClr val="accent2">
                <a:hueOff val="-239464"/>
                <a:satOff val="-2759"/>
                <a:lumOff val="61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552C6-1160-4CA2-B6C0-2DC5A2C267CB}">
      <dsp:nvSpPr>
        <dsp:cNvPr id="0" name=""/>
        <dsp:cNvSpPr/>
      </dsp:nvSpPr>
      <dsp:spPr>
        <a:xfrm>
          <a:off x="3138911" y="2085696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9531"/>
                <a:satOff val="-2415"/>
                <a:lumOff val="540"/>
                <a:alphaOff val="0"/>
                <a:tint val="96000"/>
                <a:lumMod val="104000"/>
              </a:schemeClr>
            </a:gs>
            <a:gs pos="100000">
              <a:schemeClr val="accent2">
                <a:hueOff val="-209531"/>
                <a:satOff val="-2415"/>
                <a:lumOff val="54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Magnéticos</a:t>
          </a:r>
        </a:p>
      </dsp:txBody>
      <dsp:txXfrm>
        <a:off x="3163342" y="2110127"/>
        <a:ext cx="1341375" cy="785280"/>
      </dsp:txXfrm>
    </dsp:sp>
    <dsp:sp modelId="{14D08D19-1AD2-401E-8288-AA6B0C379DC0}">
      <dsp:nvSpPr>
        <dsp:cNvPr id="0" name=""/>
        <dsp:cNvSpPr/>
      </dsp:nvSpPr>
      <dsp:spPr>
        <a:xfrm rot="16200000">
          <a:off x="4749038" y="1705582"/>
          <a:ext cx="1038274" cy="125121"/>
        </a:xfrm>
        <a:prstGeom prst="rect">
          <a:avLst/>
        </a:prstGeom>
        <a:gradFill rotWithShape="0">
          <a:gsLst>
            <a:gs pos="0">
              <a:schemeClr val="accent2">
                <a:hueOff val="-359196"/>
                <a:satOff val="-4139"/>
                <a:lumOff val="925"/>
                <a:alphaOff val="0"/>
                <a:tint val="96000"/>
                <a:lumMod val="104000"/>
              </a:schemeClr>
            </a:gs>
            <a:gs pos="100000">
              <a:schemeClr val="accent2">
                <a:hueOff val="-359196"/>
                <a:satOff val="-4139"/>
                <a:lumOff val="92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146AA8-23AA-4817-BADE-1FB328E450E6}">
      <dsp:nvSpPr>
        <dsp:cNvPr id="0" name=""/>
        <dsp:cNvSpPr/>
      </dsp:nvSpPr>
      <dsp:spPr>
        <a:xfrm>
          <a:off x="4987926" y="2085696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14296"/>
                <a:satOff val="-3622"/>
                <a:lumOff val="810"/>
                <a:alphaOff val="0"/>
                <a:tint val="96000"/>
                <a:lumMod val="104000"/>
              </a:schemeClr>
            </a:gs>
            <a:gs pos="100000">
              <a:schemeClr val="accent2">
                <a:hueOff val="-314296"/>
                <a:satOff val="-3622"/>
                <a:lumOff val="81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Temperatura</a:t>
          </a:r>
        </a:p>
      </dsp:txBody>
      <dsp:txXfrm>
        <a:off x="5012357" y="2110127"/>
        <a:ext cx="1341375" cy="785280"/>
      </dsp:txXfrm>
    </dsp:sp>
    <dsp:sp modelId="{836A0CF5-C931-4558-BC18-F9B21B48D5DF}">
      <dsp:nvSpPr>
        <dsp:cNvPr id="0" name=""/>
        <dsp:cNvSpPr/>
      </dsp:nvSpPr>
      <dsp:spPr>
        <a:xfrm rot="16200000">
          <a:off x="4749038" y="662904"/>
          <a:ext cx="1038274" cy="125121"/>
        </a:xfrm>
        <a:prstGeom prst="rect">
          <a:avLst/>
        </a:prstGeom>
        <a:gradFill rotWithShape="0">
          <a:gsLst>
            <a:gs pos="0">
              <a:schemeClr val="accent2">
                <a:hueOff val="-478928"/>
                <a:satOff val="-5519"/>
                <a:lumOff val="1234"/>
                <a:alphaOff val="0"/>
                <a:tint val="96000"/>
                <a:lumMod val="104000"/>
              </a:schemeClr>
            </a:gs>
            <a:gs pos="100000">
              <a:schemeClr val="accent2">
                <a:hueOff val="-478928"/>
                <a:satOff val="-5519"/>
                <a:lumOff val="123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85EAE-EDFA-46CB-B7EB-9710F4922B2E}">
      <dsp:nvSpPr>
        <dsp:cNvPr id="0" name=""/>
        <dsp:cNvSpPr/>
      </dsp:nvSpPr>
      <dsp:spPr>
        <a:xfrm>
          <a:off x="4987926" y="1043018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96000"/>
                <a:lumMod val="104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Humedad</a:t>
          </a:r>
        </a:p>
      </dsp:txBody>
      <dsp:txXfrm>
        <a:off x="5012357" y="1067449"/>
        <a:ext cx="1341375" cy="785280"/>
      </dsp:txXfrm>
    </dsp:sp>
    <dsp:sp modelId="{B95F164C-5365-41AF-8AEF-E4DDAF090F21}">
      <dsp:nvSpPr>
        <dsp:cNvPr id="0" name=""/>
        <dsp:cNvSpPr/>
      </dsp:nvSpPr>
      <dsp:spPr>
        <a:xfrm>
          <a:off x="5270377" y="141565"/>
          <a:ext cx="1844612" cy="125121"/>
        </a:xfrm>
        <a:prstGeom prst="rect">
          <a:avLst/>
        </a:prstGeom>
        <a:gradFill rotWithShape="0">
          <a:gsLst>
            <a:gs pos="0">
              <a:schemeClr val="accent2">
                <a:hueOff val="-598659"/>
                <a:satOff val="-6899"/>
                <a:lumOff val="1542"/>
                <a:alphaOff val="0"/>
                <a:tint val="96000"/>
                <a:lumMod val="104000"/>
              </a:schemeClr>
            </a:gs>
            <a:gs pos="100000">
              <a:schemeClr val="accent2">
                <a:hueOff val="-598659"/>
                <a:satOff val="-6899"/>
                <a:lumOff val="154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E51B7-2036-4815-A57D-94CB78679C97}">
      <dsp:nvSpPr>
        <dsp:cNvPr id="0" name=""/>
        <dsp:cNvSpPr/>
      </dsp:nvSpPr>
      <dsp:spPr>
        <a:xfrm>
          <a:off x="4987926" y="340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23827"/>
                <a:satOff val="-6036"/>
                <a:lumOff val="1349"/>
                <a:alphaOff val="0"/>
                <a:tint val="96000"/>
                <a:lumMod val="104000"/>
              </a:schemeClr>
            </a:gs>
            <a:gs pos="100000">
              <a:schemeClr val="accent2">
                <a:hueOff val="-523827"/>
                <a:satOff val="-6036"/>
                <a:lumOff val="134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Presión</a:t>
          </a:r>
        </a:p>
      </dsp:txBody>
      <dsp:txXfrm>
        <a:off x="5012357" y="24771"/>
        <a:ext cx="1341375" cy="785280"/>
      </dsp:txXfrm>
    </dsp:sp>
    <dsp:sp modelId="{F978016E-86C1-455C-B0AC-4F43838B10FB}">
      <dsp:nvSpPr>
        <dsp:cNvPr id="0" name=""/>
        <dsp:cNvSpPr/>
      </dsp:nvSpPr>
      <dsp:spPr>
        <a:xfrm rot="5400000">
          <a:off x="6598054" y="662904"/>
          <a:ext cx="1038274" cy="125121"/>
        </a:xfrm>
        <a:prstGeom prst="rect">
          <a:avLst/>
        </a:prstGeom>
        <a:gradFill rotWithShape="0">
          <a:gsLst>
            <a:gs pos="0">
              <a:schemeClr val="accent2">
                <a:hueOff val="-718391"/>
                <a:satOff val="-8278"/>
                <a:lumOff val="1851"/>
                <a:alphaOff val="0"/>
                <a:tint val="96000"/>
                <a:lumMod val="104000"/>
              </a:schemeClr>
            </a:gs>
            <a:gs pos="100000">
              <a:schemeClr val="accent2">
                <a:hueOff val="-718391"/>
                <a:satOff val="-8278"/>
                <a:lumOff val="185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A9F2C-453B-41D3-84D1-A23AA3CF09F2}">
      <dsp:nvSpPr>
        <dsp:cNvPr id="0" name=""/>
        <dsp:cNvSpPr/>
      </dsp:nvSpPr>
      <dsp:spPr>
        <a:xfrm>
          <a:off x="6836942" y="340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28592"/>
                <a:satOff val="-7244"/>
                <a:lumOff val="1619"/>
                <a:alphaOff val="0"/>
                <a:tint val="96000"/>
                <a:lumMod val="104000"/>
              </a:schemeClr>
            </a:gs>
            <a:gs pos="100000">
              <a:schemeClr val="accent2">
                <a:hueOff val="-628592"/>
                <a:satOff val="-7244"/>
                <a:lumOff val="161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Movimiento</a:t>
          </a:r>
        </a:p>
      </dsp:txBody>
      <dsp:txXfrm>
        <a:off x="6861373" y="24771"/>
        <a:ext cx="1341375" cy="785280"/>
      </dsp:txXfrm>
    </dsp:sp>
    <dsp:sp modelId="{E29700A3-255D-4E33-97CD-74033CF07B3F}">
      <dsp:nvSpPr>
        <dsp:cNvPr id="0" name=""/>
        <dsp:cNvSpPr/>
      </dsp:nvSpPr>
      <dsp:spPr>
        <a:xfrm rot="5400000">
          <a:off x="6598054" y="1705582"/>
          <a:ext cx="1038274" cy="125121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6000"/>
                <a:lumMod val="104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88D7D-0129-4C6C-8CB3-D0D638DE09A3}">
      <dsp:nvSpPr>
        <dsp:cNvPr id="0" name=""/>
        <dsp:cNvSpPr/>
      </dsp:nvSpPr>
      <dsp:spPr>
        <a:xfrm>
          <a:off x="6836942" y="1043018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3358"/>
                <a:satOff val="-8451"/>
                <a:lumOff val="1889"/>
                <a:alphaOff val="0"/>
                <a:tint val="96000"/>
                <a:lumMod val="104000"/>
              </a:schemeClr>
            </a:gs>
            <a:gs pos="100000">
              <a:schemeClr val="accent2">
                <a:hueOff val="-733358"/>
                <a:satOff val="-8451"/>
                <a:lumOff val="188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Caudal</a:t>
          </a:r>
        </a:p>
      </dsp:txBody>
      <dsp:txXfrm>
        <a:off x="6861373" y="1067449"/>
        <a:ext cx="1341375" cy="785280"/>
      </dsp:txXfrm>
    </dsp:sp>
    <dsp:sp modelId="{15702063-CBD3-4012-8236-E637013F680F}">
      <dsp:nvSpPr>
        <dsp:cNvPr id="0" name=""/>
        <dsp:cNvSpPr/>
      </dsp:nvSpPr>
      <dsp:spPr>
        <a:xfrm>
          <a:off x="6836942" y="2085696"/>
          <a:ext cx="1390237" cy="8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6000"/>
                <a:lumMod val="104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Químicos</a:t>
          </a:r>
        </a:p>
      </dsp:txBody>
      <dsp:txXfrm>
        <a:off x="6861373" y="2110127"/>
        <a:ext cx="1341375" cy="785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309A-E0A8-4E16-BBB0-442DA74B6943}">
      <dsp:nvSpPr>
        <dsp:cNvPr id="0" name=""/>
        <dsp:cNvSpPr/>
      </dsp:nvSpPr>
      <dsp:spPr>
        <a:xfrm>
          <a:off x="474491" y="0"/>
          <a:ext cx="5377573" cy="20161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08BC2-CF12-4BD1-A6A8-B43BF6834003}">
      <dsp:nvSpPr>
        <dsp:cNvPr id="0" name=""/>
        <dsp:cNvSpPr/>
      </dsp:nvSpPr>
      <dsp:spPr>
        <a:xfrm>
          <a:off x="214386" y="604839"/>
          <a:ext cx="1897967" cy="80645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 err="1"/>
            <a:t>Chrip</a:t>
          </a:r>
          <a:r>
            <a:rPr lang="es-EC" sz="1400" kern="1200" dirty="0"/>
            <a:t> Spread </a:t>
          </a:r>
          <a:r>
            <a:rPr lang="es-EC" sz="1400" kern="1200" dirty="0" err="1"/>
            <a:t>Spectrum</a:t>
          </a:r>
          <a:r>
            <a:rPr lang="es-EC" sz="1400" kern="1200" dirty="0"/>
            <a:t> (CSS)</a:t>
          </a:r>
        </a:p>
      </dsp:txBody>
      <dsp:txXfrm>
        <a:off x="253754" y="644207"/>
        <a:ext cx="1819231" cy="727716"/>
      </dsp:txXfrm>
    </dsp:sp>
    <dsp:sp modelId="{6DD826B0-1F3B-4294-9A5B-1790035B5F9C}">
      <dsp:nvSpPr>
        <dsp:cNvPr id="0" name=""/>
        <dsp:cNvSpPr/>
      </dsp:nvSpPr>
      <dsp:spPr>
        <a:xfrm>
          <a:off x="2214294" y="604839"/>
          <a:ext cx="1897967" cy="806452"/>
        </a:xfrm>
        <a:prstGeom prst="round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Forward Error </a:t>
          </a:r>
          <a:r>
            <a:rPr lang="es-EC" sz="1400" kern="1200" dirty="0" err="1"/>
            <a:t>Correction</a:t>
          </a:r>
          <a:r>
            <a:rPr lang="es-EC" sz="1400" kern="1200" dirty="0"/>
            <a:t> (FEC)</a:t>
          </a:r>
        </a:p>
      </dsp:txBody>
      <dsp:txXfrm>
        <a:off x="2253662" y="644207"/>
        <a:ext cx="1819231" cy="727716"/>
      </dsp:txXfrm>
    </dsp:sp>
    <dsp:sp modelId="{CC83661B-FD26-4A80-8182-0283BBCB3369}">
      <dsp:nvSpPr>
        <dsp:cNvPr id="0" name=""/>
        <dsp:cNvSpPr/>
      </dsp:nvSpPr>
      <dsp:spPr>
        <a:xfrm>
          <a:off x="4214203" y="604839"/>
          <a:ext cx="1897967" cy="806452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Factor de dispersión ortogonal (SF)</a:t>
          </a:r>
        </a:p>
      </dsp:txBody>
      <dsp:txXfrm>
        <a:off x="4253571" y="644207"/>
        <a:ext cx="1819231" cy="727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A200E-DC69-4AC2-BDB5-C9CAE0827362}">
      <dsp:nvSpPr>
        <dsp:cNvPr id="0" name=""/>
        <dsp:cNvSpPr/>
      </dsp:nvSpPr>
      <dsp:spPr>
        <a:xfrm>
          <a:off x="0" y="885"/>
          <a:ext cx="2250727" cy="435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ABP</a:t>
          </a:r>
        </a:p>
      </dsp:txBody>
      <dsp:txXfrm>
        <a:off x="21258" y="22143"/>
        <a:ext cx="2208211" cy="392951"/>
      </dsp:txXfrm>
    </dsp:sp>
    <dsp:sp modelId="{E00EB82C-0461-485B-BB76-5679DA4B07BF}">
      <dsp:nvSpPr>
        <dsp:cNvPr id="0" name=""/>
        <dsp:cNvSpPr/>
      </dsp:nvSpPr>
      <dsp:spPr>
        <a:xfrm>
          <a:off x="0" y="436352"/>
          <a:ext cx="2250727" cy="40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6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 err="1"/>
            <a:t>NwkSKey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 err="1"/>
            <a:t>AppSKey</a:t>
          </a:r>
          <a:endParaRPr lang="es-EC" sz="1600" kern="1200" dirty="0"/>
        </a:p>
      </dsp:txBody>
      <dsp:txXfrm>
        <a:off x="0" y="436352"/>
        <a:ext cx="2250727" cy="408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CBF84-D15A-407C-86F5-D87940D965BF}">
      <dsp:nvSpPr>
        <dsp:cNvPr id="0" name=""/>
        <dsp:cNvSpPr/>
      </dsp:nvSpPr>
      <dsp:spPr>
        <a:xfrm rot="10800000">
          <a:off x="1047565" y="1167"/>
          <a:ext cx="3376655" cy="788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58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C" sz="1400" b="1" kern="1200" dirty="0">
              <a:solidFill>
                <a:schemeClr val="bg1"/>
              </a:solidFill>
            </a:rPr>
            <a:t>Monóxido de carbono: mayor contaminante atmósfera</a:t>
          </a:r>
          <a:endParaRPr lang="es-EC" sz="1400" kern="1200" dirty="0">
            <a:solidFill>
              <a:schemeClr val="bg1"/>
            </a:solidFill>
          </a:endParaRPr>
        </a:p>
      </dsp:txBody>
      <dsp:txXfrm rot="10800000">
        <a:off x="1244619" y="1167"/>
        <a:ext cx="3179601" cy="788217"/>
      </dsp:txXfrm>
    </dsp:sp>
    <dsp:sp modelId="{4EDE9246-667A-4C5B-9AE2-8093D0FC8653}">
      <dsp:nvSpPr>
        <dsp:cNvPr id="0" name=""/>
        <dsp:cNvSpPr/>
      </dsp:nvSpPr>
      <dsp:spPr>
        <a:xfrm>
          <a:off x="431628" y="0"/>
          <a:ext cx="788217" cy="7882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7DB23-E10F-40AB-96EE-BFD4764C1B24}">
      <dsp:nvSpPr>
        <dsp:cNvPr id="0" name=""/>
        <dsp:cNvSpPr/>
      </dsp:nvSpPr>
      <dsp:spPr>
        <a:xfrm rot="10800000">
          <a:off x="1047565" y="1024674"/>
          <a:ext cx="3376655" cy="788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58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C" sz="1400" b="1" kern="1200" dirty="0">
              <a:solidFill>
                <a:schemeClr val="bg1"/>
              </a:solidFill>
            </a:rPr>
            <a:t>Dióxido de nitrógeno: coexiste con otros contaminantes difíciles de detectar</a:t>
          </a:r>
          <a:endParaRPr lang="es-EC" sz="1400" kern="1200" dirty="0">
            <a:solidFill>
              <a:schemeClr val="bg1"/>
            </a:solidFill>
          </a:endParaRPr>
        </a:p>
      </dsp:txBody>
      <dsp:txXfrm rot="10800000">
        <a:off x="1244619" y="1024674"/>
        <a:ext cx="3179601" cy="788217"/>
      </dsp:txXfrm>
    </dsp:sp>
    <dsp:sp modelId="{A97AA648-9225-4BC8-A4DD-251644BEEB79}">
      <dsp:nvSpPr>
        <dsp:cNvPr id="0" name=""/>
        <dsp:cNvSpPr/>
      </dsp:nvSpPr>
      <dsp:spPr>
        <a:xfrm>
          <a:off x="412041" y="997591"/>
          <a:ext cx="788217" cy="7882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54498-7E9D-422A-9294-006B37DC0C1E}">
      <dsp:nvSpPr>
        <dsp:cNvPr id="0" name=""/>
        <dsp:cNvSpPr/>
      </dsp:nvSpPr>
      <dsp:spPr>
        <a:xfrm rot="10800000">
          <a:off x="1047565" y="2048181"/>
          <a:ext cx="3376655" cy="788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58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bg1"/>
              </a:solidFill>
            </a:rPr>
            <a:t>Temperatura</a:t>
          </a:r>
          <a:endParaRPr lang="es-EC" sz="1400" kern="1200" dirty="0">
            <a:solidFill>
              <a:schemeClr val="bg1"/>
            </a:solidFill>
          </a:endParaRPr>
        </a:p>
      </dsp:txBody>
      <dsp:txXfrm rot="10800000">
        <a:off x="1244619" y="2048181"/>
        <a:ext cx="3179601" cy="788217"/>
      </dsp:txXfrm>
    </dsp:sp>
    <dsp:sp modelId="{5DE8AD02-3548-4FBF-8362-B8E27B457C10}">
      <dsp:nvSpPr>
        <dsp:cNvPr id="0" name=""/>
        <dsp:cNvSpPr/>
      </dsp:nvSpPr>
      <dsp:spPr>
        <a:xfrm>
          <a:off x="476091" y="2015352"/>
          <a:ext cx="788217" cy="7882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F9B1A-FD96-475A-9227-86BAA14E32A3}">
      <dsp:nvSpPr>
        <dsp:cNvPr id="0" name=""/>
        <dsp:cNvSpPr/>
      </dsp:nvSpPr>
      <dsp:spPr>
        <a:xfrm rot="5400000">
          <a:off x="3198194" y="-1244562"/>
          <a:ext cx="663949" cy="3322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Compensación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Corrección MAE</a:t>
          </a:r>
        </a:p>
      </dsp:txBody>
      <dsp:txXfrm rot="-5400000">
        <a:off x="1868913" y="117130"/>
        <a:ext cx="3290101" cy="599127"/>
      </dsp:txXfrm>
    </dsp:sp>
    <dsp:sp modelId="{E0999870-3E5A-4BE3-B213-8527118EF097}">
      <dsp:nvSpPr>
        <dsp:cNvPr id="0" name=""/>
        <dsp:cNvSpPr/>
      </dsp:nvSpPr>
      <dsp:spPr>
        <a:xfrm>
          <a:off x="0" y="1725"/>
          <a:ext cx="1868913" cy="82993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Lectura sensores</a:t>
          </a:r>
        </a:p>
      </dsp:txBody>
      <dsp:txXfrm>
        <a:off x="40514" y="42239"/>
        <a:ext cx="1787885" cy="748909"/>
      </dsp:txXfrm>
    </dsp:sp>
    <dsp:sp modelId="{1877ACCB-9BF1-4D6A-B742-6B698059D057}">
      <dsp:nvSpPr>
        <dsp:cNvPr id="0" name=""/>
        <dsp:cNvSpPr/>
      </dsp:nvSpPr>
      <dsp:spPr>
        <a:xfrm rot="5400000">
          <a:off x="3198194" y="-373128"/>
          <a:ext cx="663949" cy="3322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Inversión I/Q habilitada para GW y deshabilitada para nodos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ABP</a:t>
          </a:r>
        </a:p>
      </dsp:txBody>
      <dsp:txXfrm rot="-5400000">
        <a:off x="1868913" y="988564"/>
        <a:ext cx="3290101" cy="599127"/>
      </dsp:txXfrm>
    </dsp:sp>
    <dsp:sp modelId="{0A349045-18E7-477B-8BBE-4AB10965F1FB}">
      <dsp:nvSpPr>
        <dsp:cNvPr id="0" name=""/>
        <dsp:cNvSpPr/>
      </dsp:nvSpPr>
      <dsp:spPr>
        <a:xfrm>
          <a:off x="0" y="873159"/>
          <a:ext cx="1868913" cy="82993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36519"/>
                <a:satOff val="-13281"/>
                <a:lumOff val="11454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236519"/>
                <a:satOff val="-13281"/>
                <a:lumOff val="1145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LoRa</a:t>
          </a:r>
        </a:p>
      </dsp:txBody>
      <dsp:txXfrm>
        <a:off x="40514" y="913673"/>
        <a:ext cx="1787885" cy="748909"/>
      </dsp:txXfrm>
    </dsp:sp>
    <dsp:sp modelId="{727D2F8B-F875-4055-BE8F-DB120B78FB43}">
      <dsp:nvSpPr>
        <dsp:cNvPr id="0" name=""/>
        <dsp:cNvSpPr/>
      </dsp:nvSpPr>
      <dsp:spPr>
        <a:xfrm rot="5400000">
          <a:off x="3198194" y="498305"/>
          <a:ext cx="663949" cy="3322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Método POST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Token</a:t>
          </a:r>
        </a:p>
      </dsp:txBody>
      <dsp:txXfrm rot="-5400000">
        <a:off x="1868913" y="1859998"/>
        <a:ext cx="3290101" cy="599127"/>
      </dsp:txXfrm>
    </dsp:sp>
    <dsp:sp modelId="{F399ECAB-B498-4679-939B-11A0133B1838}">
      <dsp:nvSpPr>
        <dsp:cNvPr id="0" name=""/>
        <dsp:cNvSpPr/>
      </dsp:nvSpPr>
      <dsp:spPr>
        <a:xfrm>
          <a:off x="0" y="1744593"/>
          <a:ext cx="1868913" cy="82993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73038"/>
                <a:satOff val="-26563"/>
                <a:lumOff val="22907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473038"/>
                <a:satOff val="-26563"/>
                <a:lumOff val="2290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GPRS</a:t>
          </a:r>
        </a:p>
      </dsp:txBody>
      <dsp:txXfrm>
        <a:off x="40514" y="1785107"/>
        <a:ext cx="1787885" cy="748909"/>
      </dsp:txXfrm>
    </dsp:sp>
    <dsp:sp modelId="{546642DE-7735-44B7-BC64-E1A8D83C0D1B}">
      <dsp:nvSpPr>
        <dsp:cNvPr id="0" name=""/>
        <dsp:cNvSpPr/>
      </dsp:nvSpPr>
      <dsp:spPr>
        <a:xfrm rot="5400000">
          <a:off x="3198194" y="1369739"/>
          <a:ext cx="663949" cy="3322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 err="1"/>
            <a:t>Insert</a:t>
          </a:r>
          <a:r>
            <a:rPr lang="es-EC" sz="1200" kern="1200" dirty="0"/>
            <a:t> en MySQL</a:t>
          </a:r>
        </a:p>
      </dsp:txBody>
      <dsp:txXfrm rot="-5400000">
        <a:off x="1868913" y="2731432"/>
        <a:ext cx="3290101" cy="599127"/>
      </dsp:txXfrm>
    </dsp:sp>
    <dsp:sp modelId="{4ED7D599-DFC1-4775-8D93-A067229604B6}">
      <dsp:nvSpPr>
        <dsp:cNvPr id="0" name=""/>
        <dsp:cNvSpPr/>
      </dsp:nvSpPr>
      <dsp:spPr>
        <a:xfrm>
          <a:off x="0" y="2616027"/>
          <a:ext cx="1868913" cy="82993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09557"/>
                <a:satOff val="-39844"/>
                <a:lumOff val="34361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709557"/>
                <a:satOff val="-39844"/>
                <a:lumOff val="3436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Base de datos</a:t>
          </a:r>
        </a:p>
      </dsp:txBody>
      <dsp:txXfrm>
        <a:off x="40514" y="2656541"/>
        <a:ext cx="1787885" cy="7489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12955-AC35-407C-B2AF-D95ED7D8EC4F}">
      <dsp:nvSpPr>
        <dsp:cNvPr id="0" name=""/>
        <dsp:cNvSpPr/>
      </dsp:nvSpPr>
      <dsp:spPr>
        <a:xfrm rot="5400000">
          <a:off x="3281752" y="-1355649"/>
          <a:ext cx="483465" cy="33162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Petición a la base de datos</a:t>
          </a:r>
        </a:p>
      </dsp:txBody>
      <dsp:txXfrm rot="-5400000">
        <a:off x="1865375" y="84329"/>
        <a:ext cx="3292619" cy="436263"/>
      </dsp:txXfrm>
    </dsp:sp>
    <dsp:sp modelId="{E0999870-3E5A-4BE3-B213-8527118EF097}">
      <dsp:nvSpPr>
        <dsp:cNvPr id="0" name=""/>
        <dsp:cNvSpPr/>
      </dsp:nvSpPr>
      <dsp:spPr>
        <a:xfrm>
          <a:off x="0" y="295"/>
          <a:ext cx="1865374" cy="60433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Aplicación web</a:t>
          </a:r>
        </a:p>
      </dsp:txBody>
      <dsp:txXfrm>
        <a:off x="29501" y="29796"/>
        <a:ext cx="1806372" cy="54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11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080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06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78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08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894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281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386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031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508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481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317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20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559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184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56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C4148-EDB4-42A5-B5B3-DB30A5FE3D15}" type="datetimeFigureOut">
              <a:rPr lang="es-EC" smtClean="0"/>
              <a:t>22/1/2020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BEDC26-4CA2-4968-8812-7074062215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566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7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Layout" Target="../diagrams/layout7.xml"/><Relationship Id="rId5" Type="http://schemas.microsoft.com/office/2007/relationships/hdphoto" Target="../media/hdphoto4.wdp"/><Relationship Id="rId10" Type="http://schemas.openxmlformats.org/officeDocument/2006/relationships/diagramData" Target="../diagrams/data7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F7312-FA1A-48D4-8E91-E0F575585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84" y="983308"/>
            <a:ext cx="9620274" cy="2256476"/>
          </a:xfrm>
        </p:spPr>
        <p:txBody>
          <a:bodyPr>
            <a:normAutofit fontScale="90000"/>
          </a:bodyPr>
          <a:lstStyle/>
          <a:p>
            <a:pPr algn="just"/>
            <a:r>
              <a:rPr lang="es-EC" sz="3600" dirty="0"/>
              <a:t>Sistema de monitoreo IoT de calidad de aire usando una red de sensores fijos y LoRaWAN en el campus Sangolquí de la Universidad de las Fuerzas Armadas - ESPE.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343BD4-1A33-4BF9-9645-DB0DA2922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3883742"/>
            <a:ext cx="7766936" cy="25170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dirty="0"/>
              <a:t>Departamento de eléctrica, electrónica y telecomunicaciones</a:t>
            </a:r>
          </a:p>
          <a:p>
            <a:pPr algn="ctr"/>
            <a:r>
              <a:rPr lang="es-EC" dirty="0"/>
              <a:t>Ingeniería en electrónica y telecomunicaciones</a:t>
            </a:r>
          </a:p>
          <a:p>
            <a:pPr algn="r"/>
            <a:endParaRPr lang="es-EC" dirty="0"/>
          </a:p>
          <a:p>
            <a:pPr algn="r"/>
            <a:r>
              <a:rPr lang="es-EC" dirty="0"/>
              <a:t>Jonathan Escobar Duque</a:t>
            </a:r>
          </a:p>
          <a:p>
            <a:endParaRPr lang="es-EC" dirty="0"/>
          </a:p>
          <a:p>
            <a:endParaRPr lang="es-EC" dirty="0"/>
          </a:p>
          <a:p>
            <a:pPr algn="ctr"/>
            <a:r>
              <a:rPr lang="es-EC" dirty="0"/>
              <a:t>2020</a:t>
            </a:r>
          </a:p>
        </p:txBody>
      </p:sp>
      <p:pic>
        <p:nvPicPr>
          <p:cNvPr id="1026" name="Picture 2" descr="Resultado de imagen para telecomunicaciones espe">
            <a:extLst>
              <a:ext uri="{FF2B5EF4-FFF2-40B4-BE49-F238E27FC236}">
                <a16:creationId xmlns:a16="http://schemas.microsoft.com/office/drawing/2014/main" id="{02FE0F21-1384-47DB-8988-795ED6DA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5" b="96460" l="4425" r="95575">
                        <a14:foregroundMark x1="13274" y1="46018" x2="41593" y2="86726"/>
                        <a14:foregroundMark x1="41593" y1="86726" x2="50442" y2="90265"/>
                        <a14:foregroundMark x1="69027" y1="79646" x2="90265" y2="49558"/>
                        <a14:foregroundMark x1="77876" y1="16814" x2="30088" y2="11504"/>
                        <a14:foregroundMark x1="30088" y1="11504" x2="10619" y2="53097"/>
                        <a14:foregroundMark x1="14159" y1="51327" x2="38938" y2="88496"/>
                        <a14:foregroundMark x1="38938" y1="88496" x2="73451" y2="78761"/>
                        <a14:foregroundMark x1="78761" y1="76106" x2="82301" y2="73451"/>
                        <a14:foregroundMark x1="83186" y1="72566" x2="41593" y2="89381"/>
                        <a14:foregroundMark x1="41593" y1="89381" x2="15929" y2="60177"/>
                        <a14:foregroundMark x1="44248" y1="8850" x2="58407" y2="8850"/>
                        <a14:foregroundMark x1="91150" y1="57522" x2="57522" y2="85841"/>
                        <a14:foregroundMark x1="57522" y1="85841" x2="53097" y2="86726"/>
                        <a14:foregroundMark x1="55752" y1="69027" x2="40708" y2="46018"/>
                        <a14:foregroundMark x1="87611" y1="39823" x2="87611" y2="58407"/>
                        <a14:foregroundMark x1="51327" y1="6195" x2="43363" y2="6195"/>
                        <a14:foregroundMark x1="92035" y1="38053" x2="93805" y2="53097"/>
                        <a14:foregroundMark x1="61947" y1="90265" x2="43363" y2="91150"/>
                        <a14:foregroundMark x1="46903" y1="92920" x2="54867" y2="92035"/>
                        <a14:foregroundMark x1="4425" y1="49558" x2="4425" y2="49558"/>
                        <a14:foregroundMark x1="96460" y1="47788" x2="96460" y2="47788"/>
                        <a14:foregroundMark x1="50442" y1="96460" x2="50442" y2="9646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65" y="3618216"/>
            <a:ext cx="932883" cy="93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espe">
            <a:extLst>
              <a:ext uri="{FF2B5EF4-FFF2-40B4-BE49-F238E27FC236}">
                <a16:creationId xmlns:a16="http://schemas.microsoft.com/office/drawing/2014/main" id="{5549D607-772E-44D7-83B0-89AF49BA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958" y="113912"/>
            <a:ext cx="1268361" cy="11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4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8A84EA-F2F3-44E4-A06B-254D0D93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474" y="3071552"/>
            <a:ext cx="2958658" cy="30724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304898-B582-4969-93CF-D91B5194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58" y="1507326"/>
            <a:ext cx="1365353" cy="1351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C571DF-2CE6-4668-BC92-5912197BE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9601" y="1849347"/>
            <a:ext cx="1475633" cy="1537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01B39E-9C15-40A5-A929-8C6E158C2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375" y="4225797"/>
            <a:ext cx="1442716" cy="1395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5A4874-6850-453A-B897-94426C18A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550" y="5350674"/>
            <a:ext cx="1365353" cy="1265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5A45BF-7946-46E7-B840-E20C3FA41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0132" y="4144221"/>
            <a:ext cx="1475632" cy="1395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F69E6CD-9235-4213-A1A0-0AA59837210E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7886640" y="2660601"/>
            <a:ext cx="232169" cy="13033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B8E7988-8555-4016-99A4-41A06077F173}"/>
              </a:ext>
            </a:extLst>
          </p:cNvPr>
          <p:cNvCxnSpPr>
            <a:cxnSpLocks/>
          </p:cNvCxnSpPr>
          <p:nvPr/>
        </p:nvCxnSpPr>
        <p:spPr>
          <a:xfrm>
            <a:off x="7090285" y="3071552"/>
            <a:ext cx="601492" cy="4612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2B2CD96-3F0F-458B-AE98-4AB825A79638}"/>
              </a:ext>
            </a:extLst>
          </p:cNvPr>
          <p:cNvCxnSpPr>
            <a:cxnSpLocks/>
          </p:cNvCxnSpPr>
          <p:nvPr/>
        </p:nvCxnSpPr>
        <p:spPr>
          <a:xfrm>
            <a:off x="7596496" y="5962472"/>
            <a:ext cx="432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F83095D-7752-4B66-8A19-C46D66F4F482}"/>
              </a:ext>
            </a:extLst>
          </p:cNvPr>
          <p:cNvCxnSpPr>
            <a:cxnSpLocks/>
          </p:cNvCxnSpPr>
          <p:nvPr/>
        </p:nvCxnSpPr>
        <p:spPr>
          <a:xfrm flipV="1">
            <a:off x="7084549" y="4280419"/>
            <a:ext cx="472361" cy="336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B747307-8012-4E44-978D-AB3131E69F65}"/>
              </a:ext>
            </a:extLst>
          </p:cNvPr>
          <p:cNvCxnSpPr>
            <a:cxnSpLocks/>
          </p:cNvCxnSpPr>
          <p:nvPr/>
        </p:nvCxnSpPr>
        <p:spPr>
          <a:xfrm flipV="1">
            <a:off x="8978365" y="3203097"/>
            <a:ext cx="1070578" cy="12548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95468B6-ECBF-45DB-A179-78BC58D82A08}"/>
              </a:ext>
            </a:extLst>
          </p:cNvPr>
          <p:cNvCxnSpPr>
            <a:cxnSpLocks/>
          </p:cNvCxnSpPr>
          <p:nvPr/>
        </p:nvCxnSpPr>
        <p:spPr>
          <a:xfrm flipV="1">
            <a:off x="8763730" y="4988256"/>
            <a:ext cx="973947" cy="1702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A84A5FA-1858-42F6-8D12-383F83E57B09}"/>
              </a:ext>
            </a:extLst>
          </p:cNvPr>
          <p:cNvSpPr/>
          <p:nvPr/>
        </p:nvSpPr>
        <p:spPr>
          <a:xfrm>
            <a:off x="8013923" y="2384292"/>
            <a:ext cx="1143005" cy="37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Gateway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S-2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1847C9A-2FA9-46BE-AE17-F396C64DB20D}"/>
              </a:ext>
            </a:extLst>
          </p:cNvPr>
          <p:cNvSpPr/>
          <p:nvPr/>
        </p:nvSpPr>
        <p:spPr>
          <a:xfrm>
            <a:off x="10202711" y="2915007"/>
            <a:ext cx="1029412" cy="24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Ent-Pri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S-3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2B5CBA4-3A00-4B31-BFD8-4039EC3F227D}"/>
              </a:ext>
            </a:extLst>
          </p:cNvPr>
          <p:cNvSpPr/>
          <p:nvPr/>
        </p:nvSpPr>
        <p:spPr>
          <a:xfrm>
            <a:off x="5591075" y="5219902"/>
            <a:ext cx="1442716" cy="241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Lan-Mec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S-4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C3935F-BB72-48A1-868D-2CC01F7492FF}"/>
              </a:ext>
            </a:extLst>
          </p:cNvPr>
          <p:cNvSpPr/>
          <p:nvPr/>
        </p:nvSpPr>
        <p:spPr>
          <a:xfrm>
            <a:off x="9922587" y="4919994"/>
            <a:ext cx="1280886" cy="31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b="1" dirty="0">
              <a:solidFill>
                <a:schemeClr val="bg1"/>
              </a:solidFill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Par-Res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S-5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56798FB-1C54-4E6F-8062-E5CEED1D9591}"/>
              </a:ext>
            </a:extLst>
          </p:cNvPr>
          <p:cNvSpPr/>
          <p:nvPr/>
        </p:nvSpPr>
        <p:spPr>
          <a:xfrm>
            <a:off x="8439631" y="6166095"/>
            <a:ext cx="911190" cy="381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Cicte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S-6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9B584E7-163E-414F-BC9E-35EDB2DA97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691" y="1949771"/>
            <a:ext cx="1332163" cy="1351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F32A76DB-8340-445C-8F26-3A5EEEB8BA4C}"/>
              </a:ext>
            </a:extLst>
          </p:cNvPr>
          <p:cNvSpPr/>
          <p:nvPr/>
        </p:nvSpPr>
        <p:spPr>
          <a:xfrm>
            <a:off x="5971008" y="2958277"/>
            <a:ext cx="1062783" cy="13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Lab-Elec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S-1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D37D308-7AE8-43B3-B948-3CC80D13368A}"/>
              </a:ext>
            </a:extLst>
          </p:cNvPr>
          <p:cNvSpPr/>
          <p:nvPr/>
        </p:nvSpPr>
        <p:spPr>
          <a:xfrm>
            <a:off x="6437340" y="855610"/>
            <a:ext cx="4759222" cy="32636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s-EC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es-EC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A7C96D5F-9347-4CEF-9FED-0FCFE4CD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269" y="582435"/>
            <a:ext cx="8911687" cy="1280890"/>
          </a:xfrm>
        </p:spPr>
        <p:txBody>
          <a:bodyPr/>
          <a:lstStyle/>
          <a:p>
            <a:r>
              <a:rPr lang="es-EC" dirty="0"/>
              <a:t>Escenario de pruebas</a:t>
            </a:r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24071439-EF14-44D4-A885-6DEA806B4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556882"/>
              </p:ext>
            </p:extLst>
          </p:nvPr>
        </p:nvGraphicFramePr>
        <p:xfrm>
          <a:off x="513397" y="2384292"/>
          <a:ext cx="5077678" cy="283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8339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8A1EE-4DB0-42A3-A8A3-D1E77D58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3326"/>
            <a:ext cx="8911687" cy="1280890"/>
          </a:xfrm>
        </p:spPr>
        <p:txBody>
          <a:bodyPr/>
          <a:lstStyle/>
          <a:p>
            <a:r>
              <a:rPr lang="es-EC" dirty="0"/>
              <a:t>Hardware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D56583E-E2A7-4E06-8EB5-70E8F84F5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82678" y="2630158"/>
            <a:ext cx="6125648" cy="381387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1BB499-7C43-4805-B57C-DA563664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27063"/>
              </p:ext>
            </p:extLst>
          </p:nvPr>
        </p:nvGraphicFramePr>
        <p:xfrm>
          <a:off x="519885" y="2958585"/>
          <a:ext cx="3039922" cy="1806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644">
                  <a:extLst>
                    <a:ext uri="{9D8B030D-6E8A-4147-A177-3AD203B41FA5}">
                      <a16:colId xmlns:a16="http://schemas.microsoft.com/office/drawing/2014/main" val="476557009"/>
                    </a:ext>
                  </a:extLst>
                </a:gridCol>
                <a:gridCol w="1476278">
                  <a:extLst>
                    <a:ext uri="{9D8B030D-6E8A-4147-A177-3AD203B41FA5}">
                      <a16:colId xmlns:a16="http://schemas.microsoft.com/office/drawing/2014/main" val="2985736317"/>
                    </a:ext>
                  </a:extLst>
                </a:gridCol>
              </a:tblGrid>
              <a:tr h="2556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Requerimiento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2" marR="642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Característica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2" marR="64272" marT="0" marB="0"/>
                </a:tc>
                <a:extLst>
                  <a:ext uri="{0D108BD9-81ED-4DB2-BD59-A6C34878D82A}">
                    <a16:rowId xmlns:a16="http://schemas.microsoft.com/office/drawing/2014/main" val="766814935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Gases detectables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2" marR="642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 y NO2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2" marR="64272" marT="0" marB="0"/>
                </a:tc>
                <a:extLst>
                  <a:ext uri="{0D108BD9-81ED-4DB2-BD59-A6C34878D82A}">
                    <a16:rowId xmlns:a16="http://schemas.microsoft.com/office/drawing/2014/main" val="4252606651"/>
                  </a:ext>
                </a:extLst>
              </a:tr>
              <a:tr h="27927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Rango de operación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2" marR="642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CO: desde al menos 1ppm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2" marR="64272" marT="0" marB="0"/>
                </a:tc>
                <a:extLst>
                  <a:ext uri="{0D108BD9-81ED-4DB2-BD59-A6C34878D82A}">
                    <a16:rowId xmlns:a16="http://schemas.microsoft.com/office/drawing/2014/main" val="1721696159"/>
                  </a:ext>
                </a:extLst>
              </a:tr>
              <a:tr h="2792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NO2: desde al menos 1ppb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2" marR="64272" marT="0" marB="0"/>
                </a:tc>
                <a:extLst>
                  <a:ext uri="{0D108BD9-81ED-4DB2-BD59-A6C34878D82A}">
                    <a16:rowId xmlns:a16="http://schemas.microsoft.com/office/drawing/2014/main" val="25292197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5A3971C7-BE5C-45B2-BC07-C6388E7807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971245"/>
                  </p:ext>
                </p:extLst>
              </p:nvPr>
            </p:nvGraphicFramePr>
            <p:xfrm>
              <a:off x="4557523" y="1299323"/>
              <a:ext cx="3705000" cy="11256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44863">
                      <a:extLst>
                        <a:ext uri="{9D8B030D-6E8A-4147-A177-3AD203B41FA5}">
                          <a16:colId xmlns:a16="http://schemas.microsoft.com/office/drawing/2014/main" val="4084946755"/>
                        </a:ext>
                      </a:extLst>
                    </a:gridCol>
                    <a:gridCol w="1460137">
                      <a:extLst>
                        <a:ext uri="{9D8B030D-6E8A-4147-A177-3AD203B41FA5}">
                          <a16:colId xmlns:a16="http://schemas.microsoft.com/office/drawing/2014/main" val="1113648964"/>
                        </a:ext>
                      </a:extLst>
                    </a:gridCol>
                  </a:tblGrid>
                  <a:tr h="24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Requerimiento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Característica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extLst>
                      <a:ext uri="{0D108BD9-81ED-4DB2-BD59-A6C34878D82A}">
                        <a16:rowId xmlns:a16="http://schemas.microsoft.com/office/drawing/2014/main" val="689550080"/>
                      </a:ext>
                    </a:extLst>
                  </a:tr>
                  <a:tr h="24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Radio LoRa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Transceptor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extLst>
                      <a:ext uri="{0D108BD9-81ED-4DB2-BD59-A6C34878D82A}">
                        <a16:rowId xmlns:a16="http://schemas.microsoft.com/office/drawing/2014/main" val="2176153317"/>
                      </a:ext>
                    </a:extLst>
                  </a:tr>
                  <a:tr h="28481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Banda de operación LoRa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915 </m:t>
                                </m:r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𝑀h𝑧</m:t>
                                </m:r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extLst>
                      <a:ext uri="{0D108BD9-81ED-4DB2-BD59-A6C34878D82A}">
                        <a16:rowId xmlns:a16="http://schemas.microsoft.com/office/drawing/2014/main" val="3843912181"/>
                      </a:ext>
                    </a:extLst>
                  </a:tr>
                  <a:tr h="28481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Potencia de transmisión LoRa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𝑑𝐵𝑚</m:t>
                                </m:r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extLst>
                      <a:ext uri="{0D108BD9-81ED-4DB2-BD59-A6C34878D82A}">
                        <a16:rowId xmlns:a16="http://schemas.microsoft.com/office/drawing/2014/main" val="5735909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5A3971C7-BE5C-45B2-BC07-C6388E7807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971245"/>
                  </p:ext>
                </p:extLst>
              </p:nvPr>
            </p:nvGraphicFramePr>
            <p:xfrm>
              <a:off x="4557523" y="1299323"/>
              <a:ext cx="3705000" cy="11256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44863">
                      <a:extLst>
                        <a:ext uri="{9D8B030D-6E8A-4147-A177-3AD203B41FA5}">
                          <a16:colId xmlns:a16="http://schemas.microsoft.com/office/drawing/2014/main" val="4084946755"/>
                        </a:ext>
                      </a:extLst>
                    </a:gridCol>
                    <a:gridCol w="1460137">
                      <a:extLst>
                        <a:ext uri="{9D8B030D-6E8A-4147-A177-3AD203B41FA5}">
                          <a16:colId xmlns:a16="http://schemas.microsoft.com/office/drawing/2014/main" val="1113648964"/>
                        </a:ext>
                      </a:extLst>
                    </a:gridCol>
                  </a:tblGrid>
                  <a:tr h="25800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Requerimiento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Característica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extLst>
                      <a:ext uri="{0D108BD9-81ED-4DB2-BD59-A6C34878D82A}">
                        <a16:rowId xmlns:a16="http://schemas.microsoft.com/office/drawing/2014/main" val="689550080"/>
                      </a:ext>
                    </a:extLst>
                  </a:tr>
                  <a:tr h="25806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Radio LoRa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Transceptor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extLst>
                      <a:ext uri="{0D108BD9-81ED-4DB2-BD59-A6C34878D82A}">
                        <a16:rowId xmlns:a16="http://schemas.microsoft.com/office/drawing/2014/main" val="21761533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Banda de operación LoRa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402" marR="53402" marT="0" marB="0">
                        <a:blipFill>
                          <a:blip r:embed="rId3"/>
                          <a:stretch>
                            <a:fillRect l="-154167" t="-172000" r="-1667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39121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Potencia de transmisión LoRa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402" marR="53402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402" marR="53402" marT="0" marB="0">
                        <a:blipFill>
                          <a:blip r:embed="rId3"/>
                          <a:stretch>
                            <a:fillRect l="-154167" t="-272000" r="-1667" b="-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35909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C2FCEF1E-7C98-4229-BC7E-006F0C3DBC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2368492"/>
                  </p:ext>
                </p:extLst>
              </p:nvPr>
            </p:nvGraphicFramePr>
            <p:xfrm>
              <a:off x="9048162" y="1685212"/>
              <a:ext cx="2801395" cy="8208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1085">
                      <a:extLst>
                        <a:ext uri="{9D8B030D-6E8A-4147-A177-3AD203B41FA5}">
                          <a16:colId xmlns:a16="http://schemas.microsoft.com/office/drawing/2014/main" val="2139007215"/>
                        </a:ext>
                      </a:extLst>
                    </a:gridCol>
                    <a:gridCol w="1740310">
                      <a:extLst>
                        <a:ext uri="{9D8B030D-6E8A-4147-A177-3AD203B41FA5}">
                          <a16:colId xmlns:a16="http://schemas.microsoft.com/office/drawing/2014/main" val="208589221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Requerimiento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Característica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06905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Bandas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850 / 1900 </m:t>
                                </m:r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𝑀𝐻𝑧</m:t>
                                </m:r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27222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Sensibilidad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Al menos </a:t>
                          </a:r>
                          <a14:m>
                            <m:oMath xmlns:m="http://schemas.openxmlformats.org/officeDocument/2006/math">
                              <m:r>
                                <a:rPr lang="es-EC" sz="1000">
                                  <a:effectLst/>
                                  <a:latin typeface="Cambria Math" panose="02040503050406030204" pitchFamily="18" charset="0"/>
                                </a:rPr>
                                <m:t>−100</m:t>
                              </m:r>
                              <m:r>
                                <a:rPr lang="es-EC" sz="1000">
                                  <a:effectLst/>
                                  <a:latin typeface="Cambria Math" panose="02040503050406030204" pitchFamily="18" charset="0"/>
                                </a:rPr>
                                <m:t>𝑑𝐵𝑚</m:t>
                              </m:r>
                            </m:oMath>
                          </a14:m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75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C2FCEF1E-7C98-4229-BC7E-006F0C3DBC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2368492"/>
                  </p:ext>
                </p:extLst>
              </p:nvPr>
            </p:nvGraphicFramePr>
            <p:xfrm>
              <a:off x="9048162" y="1685212"/>
              <a:ext cx="2801395" cy="8208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1085">
                      <a:extLst>
                        <a:ext uri="{9D8B030D-6E8A-4147-A177-3AD203B41FA5}">
                          <a16:colId xmlns:a16="http://schemas.microsoft.com/office/drawing/2014/main" val="2139007215"/>
                        </a:ext>
                      </a:extLst>
                    </a:gridCol>
                    <a:gridCol w="1740310">
                      <a:extLst>
                        <a:ext uri="{9D8B030D-6E8A-4147-A177-3AD203B41FA5}">
                          <a16:colId xmlns:a16="http://schemas.microsoft.com/office/drawing/2014/main" val="2085892212"/>
                        </a:ext>
                      </a:extLst>
                    </a:gridCol>
                  </a:tblGrid>
                  <a:tr h="25800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Requerimiento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Característica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06905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Bandas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1189" t="-88000" r="-1399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722212"/>
                      </a:ext>
                    </a:extLst>
                  </a:tr>
                  <a:tr h="25806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Sensibilidad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1189" t="-218605" r="-1399" b="-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75767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3D93358-63C6-4043-AAC1-5FA421B3E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76947"/>
              </p:ext>
            </p:extLst>
          </p:nvPr>
        </p:nvGraphicFramePr>
        <p:xfrm>
          <a:off x="722380" y="4971039"/>
          <a:ext cx="2634933" cy="623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860">
                  <a:extLst>
                    <a:ext uri="{9D8B030D-6E8A-4147-A177-3AD203B41FA5}">
                      <a16:colId xmlns:a16="http://schemas.microsoft.com/office/drawing/2014/main" val="2139007215"/>
                    </a:ext>
                  </a:extLst>
                </a:gridCol>
                <a:gridCol w="1215073">
                  <a:extLst>
                    <a:ext uri="{9D8B030D-6E8A-4147-A177-3AD203B41FA5}">
                      <a16:colId xmlns:a16="http://schemas.microsoft.com/office/drawing/2014/main" val="2085892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Requerimiento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Característica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690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Rango de medición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30° 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576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a 11">
                <a:extLst>
                  <a:ext uri="{FF2B5EF4-FFF2-40B4-BE49-F238E27FC236}">
                    <a16:creationId xmlns:a16="http://schemas.microsoft.com/office/drawing/2014/main" id="{CC50018E-A447-4F75-A66E-01D76145B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449007"/>
                  </p:ext>
                </p:extLst>
              </p:nvPr>
            </p:nvGraphicFramePr>
            <p:xfrm>
              <a:off x="8834689" y="5452354"/>
              <a:ext cx="2098357" cy="8676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1085">
                      <a:extLst>
                        <a:ext uri="{9D8B030D-6E8A-4147-A177-3AD203B41FA5}">
                          <a16:colId xmlns:a16="http://schemas.microsoft.com/office/drawing/2014/main" val="2139007215"/>
                        </a:ext>
                      </a:extLst>
                    </a:gridCol>
                    <a:gridCol w="1037272">
                      <a:extLst>
                        <a:ext uri="{9D8B030D-6E8A-4147-A177-3AD203B41FA5}">
                          <a16:colId xmlns:a16="http://schemas.microsoft.com/office/drawing/2014/main" val="208589221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Requerimiento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Característica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06905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Tensión salida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s-EC" sz="1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DC</m:t>
                                </m:r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27222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Corriente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75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a 11">
                <a:extLst>
                  <a:ext uri="{FF2B5EF4-FFF2-40B4-BE49-F238E27FC236}">
                    <a16:creationId xmlns:a16="http://schemas.microsoft.com/office/drawing/2014/main" id="{CC50018E-A447-4F75-A66E-01D76145B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449007"/>
                  </p:ext>
                </p:extLst>
              </p:nvPr>
            </p:nvGraphicFramePr>
            <p:xfrm>
              <a:off x="8834689" y="5452354"/>
              <a:ext cx="2098357" cy="8676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1085">
                      <a:extLst>
                        <a:ext uri="{9D8B030D-6E8A-4147-A177-3AD203B41FA5}">
                          <a16:colId xmlns:a16="http://schemas.microsoft.com/office/drawing/2014/main" val="2139007215"/>
                        </a:ext>
                      </a:extLst>
                    </a:gridCol>
                    <a:gridCol w="1037272">
                      <a:extLst>
                        <a:ext uri="{9D8B030D-6E8A-4147-A177-3AD203B41FA5}">
                          <a16:colId xmlns:a16="http://schemas.microsoft.com/office/drawing/2014/main" val="2085892212"/>
                        </a:ext>
                      </a:extLst>
                    </a:gridCol>
                  </a:tblGrid>
                  <a:tr h="25800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Requerimiento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Característica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06905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Tensión salida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02339" t="-88000" r="-2339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722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Corriente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02339" t="-188000" r="-2339" b="-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7576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07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86A64-EBDB-426A-9B18-F857950D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087" y="595907"/>
            <a:ext cx="8596668" cy="1320800"/>
          </a:xfrm>
        </p:spPr>
        <p:txBody>
          <a:bodyPr/>
          <a:lstStyle/>
          <a:p>
            <a:r>
              <a:rPr lang="es-EC" dirty="0"/>
              <a:t>Hardware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CF91048-E7DE-46D3-8BCE-89ABBD11A661}"/>
              </a:ext>
            </a:extLst>
          </p:cNvPr>
          <p:cNvPicPr/>
          <p:nvPr/>
        </p:nvPicPr>
        <p:blipFill rotWithShape="1">
          <a:blip r:embed="rId2"/>
          <a:srcRect r="1747" b="1398"/>
          <a:stretch/>
        </p:blipFill>
        <p:spPr>
          <a:xfrm>
            <a:off x="394080" y="1916707"/>
            <a:ext cx="5503341" cy="39803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2F3E0F-07D3-473B-8D21-55887DF8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056" y="1916707"/>
            <a:ext cx="5741203" cy="32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2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A86DF-7398-457D-A510-72D3FD10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811" y="643774"/>
            <a:ext cx="8911687" cy="1280890"/>
          </a:xfrm>
        </p:spPr>
        <p:txBody>
          <a:bodyPr/>
          <a:lstStyle/>
          <a:p>
            <a:r>
              <a:rPr lang="es-EC" dirty="0"/>
              <a:t>Software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ECECE28-4627-4550-ACAF-B06609DF53EF}"/>
              </a:ext>
            </a:extLst>
          </p:cNvPr>
          <p:cNvSpPr/>
          <p:nvPr/>
        </p:nvSpPr>
        <p:spPr>
          <a:xfrm>
            <a:off x="742642" y="5732834"/>
            <a:ext cx="2481369" cy="388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RF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7A9D5E6-BE66-4C4C-91DA-6EF1A987F1C3}"/>
              </a:ext>
            </a:extLst>
          </p:cNvPr>
          <p:cNvSpPr/>
          <p:nvPr/>
        </p:nvSpPr>
        <p:spPr>
          <a:xfrm>
            <a:off x="3496645" y="5764918"/>
            <a:ext cx="2481369" cy="385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RNF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C1D03C1-5108-4E4E-9652-BA3C6CA10EDC}"/>
              </a:ext>
            </a:extLst>
          </p:cNvPr>
          <p:cNvCxnSpPr>
            <a:cxnSpLocks/>
          </p:cNvCxnSpPr>
          <p:nvPr/>
        </p:nvCxnSpPr>
        <p:spPr>
          <a:xfrm>
            <a:off x="6331977" y="1710813"/>
            <a:ext cx="0" cy="4837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2E47DE88-0A5A-4104-870C-C8E494DAF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747819"/>
              </p:ext>
            </p:extLst>
          </p:nvPr>
        </p:nvGraphicFramePr>
        <p:xfrm>
          <a:off x="6685941" y="2264852"/>
          <a:ext cx="5191426" cy="344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BBBC286-DEDE-4C36-A4DE-10CD6BFE05F5}"/>
              </a:ext>
            </a:extLst>
          </p:cNvPr>
          <p:cNvSpPr/>
          <p:nvPr/>
        </p:nvSpPr>
        <p:spPr>
          <a:xfrm>
            <a:off x="723946" y="2256766"/>
            <a:ext cx="1389680" cy="1164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/>
              <a:t>Lectura de los sensores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F81BEE2-C189-4E82-97B4-CC5EC31995C9}"/>
              </a:ext>
            </a:extLst>
          </p:cNvPr>
          <p:cNvSpPr/>
          <p:nvPr/>
        </p:nvSpPr>
        <p:spPr>
          <a:xfrm>
            <a:off x="2624256" y="2264852"/>
            <a:ext cx="1389680" cy="1164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/>
              <a:t>Envío – recepción LoRa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75EE508-76DC-4214-9DAD-12BAC3303F82}"/>
              </a:ext>
            </a:extLst>
          </p:cNvPr>
          <p:cNvSpPr/>
          <p:nvPr/>
        </p:nvSpPr>
        <p:spPr>
          <a:xfrm>
            <a:off x="4524566" y="2264852"/>
            <a:ext cx="1389680" cy="1164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/>
              <a:t>Envío – recepción GSM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52D9275-9689-411E-A45D-4C74D1D6E226}"/>
              </a:ext>
            </a:extLst>
          </p:cNvPr>
          <p:cNvSpPr/>
          <p:nvPr/>
        </p:nvSpPr>
        <p:spPr>
          <a:xfrm>
            <a:off x="4524566" y="4039017"/>
            <a:ext cx="1389680" cy="1164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/>
              <a:t>Servidor de base de datos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801687D-49C5-40C0-96F2-B1C9FAA08648}"/>
              </a:ext>
            </a:extLst>
          </p:cNvPr>
          <p:cNvSpPr/>
          <p:nvPr/>
        </p:nvSpPr>
        <p:spPr>
          <a:xfrm>
            <a:off x="2532151" y="4039017"/>
            <a:ext cx="1389680" cy="1164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/>
              <a:t>Aplicación web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943355A-8587-4C4D-865F-507210316B4A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113626" y="2838840"/>
            <a:ext cx="510630" cy="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047392A-B74C-458F-9D4D-BB76C04AD469}"/>
              </a:ext>
            </a:extLst>
          </p:cNvPr>
          <p:cNvCxnSpPr/>
          <p:nvPr/>
        </p:nvCxnSpPr>
        <p:spPr>
          <a:xfrm>
            <a:off x="4013936" y="2846926"/>
            <a:ext cx="510630" cy="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C1A19E7-E9E0-42EB-99C6-42E6EFAD581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4013936" y="4618425"/>
            <a:ext cx="510630" cy="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4276477-9D1E-489A-AD8E-5E99B0792E6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5219406" y="3429000"/>
            <a:ext cx="0" cy="610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7FF2852-5F57-4E6B-A123-60EFB5F6FCCB}"/>
              </a:ext>
            </a:extLst>
          </p:cNvPr>
          <p:cNvSpPr/>
          <p:nvPr/>
        </p:nvSpPr>
        <p:spPr>
          <a:xfrm>
            <a:off x="723946" y="6262503"/>
            <a:ext cx="2481369" cy="3883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Lo que debe hacer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A62AE55-B21A-47D9-9DD5-B40ACBD80135}"/>
              </a:ext>
            </a:extLst>
          </p:cNvPr>
          <p:cNvSpPr/>
          <p:nvPr/>
        </p:nvSpPr>
        <p:spPr>
          <a:xfrm>
            <a:off x="3454803" y="6301348"/>
            <a:ext cx="2481369" cy="3883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Propiedades</a:t>
            </a:r>
          </a:p>
        </p:txBody>
      </p:sp>
    </p:spTree>
    <p:extLst>
      <p:ext uri="{BB962C8B-B14F-4D97-AF65-F5344CB8AC3E}">
        <p14:creationId xmlns:p14="http://schemas.microsoft.com/office/powerpoint/2010/main" val="33437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021783-BA80-4567-AEB5-FEF37B431F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40360" y="2276404"/>
            <a:ext cx="5948517" cy="43114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FE3EC8-0C01-469A-802E-929E21E1A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3" y="3176768"/>
            <a:ext cx="5015299" cy="2510715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E7165B58-07D5-46A2-B1F7-25DF9551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66678"/>
            <a:ext cx="8911687" cy="1280890"/>
          </a:xfrm>
        </p:spPr>
        <p:txBody>
          <a:bodyPr/>
          <a:lstStyle/>
          <a:p>
            <a:r>
              <a:rPr lang="es-EC" dirty="0"/>
              <a:t>Software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7F5CF7-00E8-4B1F-90B4-BC89609B3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787117"/>
              </p:ext>
            </p:extLst>
          </p:nvPr>
        </p:nvGraphicFramePr>
        <p:xfrm>
          <a:off x="3898493" y="1394336"/>
          <a:ext cx="5181595" cy="6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371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427121-93C8-4159-BB3F-26821A20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8" y="2381800"/>
            <a:ext cx="3773509" cy="18890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AB8E42-2703-4B8D-B77F-7184C98B6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7892" y="428010"/>
            <a:ext cx="3958787" cy="19766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C412DC-EA66-40BA-B5EC-80D69780F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892" y="2511529"/>
            <a:ext cx="3952389" cy="18349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98804C-217D-4D93-B2FE-494CFA98F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132" y="4928843"/>
            <a:ext cx="3925149" cy="15730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76394A-458C-4763-AE0D-629E0D4B1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38" y="4826081"/>
            <a:ext cx="3773509" cy="1746584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FF43A13-8693-4067-BE99-85B65C82BC43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501747" y="1416344"/>
            <a:ext cx="2566145" cy="1909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B15A1FD-F91F-4944-AD3F-518434EBBABB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501747" y="3326331"/>
            <a:ext cx="2566145" cy="102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206E2DF-37B9-403D-A166-367985FB496B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>
          <a:xfrm flipH="1" flipV="1">
            <a:off x="4501747" y="3326331"/>
            <a:ext cx="2593385" cy="2389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903756F-E7B2-4490-B9EE-88C4B094570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2614993" y="4270861"/>
            <a:ext cx="0" cy="555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0366119A-19C9-48A6-928E-057338FC9265}"/>
              </a:ext>
            </a:extLst>
          </p:cNvPr>
          <p:cNvSpPr/>
          <p:nvPr/>
        </p:nvSpPr>
        <p:spPr>
          <a:xfrm>
            <a:off x="5393022" y="3072658"/>
            <a:ext cx="1111046" cy="430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3) Tablas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B16F4F2B-899F-45D6-B0C7-3601E4AA25AD}"/>
              </a:ext>
            </a:extLst>
          </p:cNvPr>
          <p:cNvSpPr/>
          <p:nvPr/>
        </p:nvSpPr>
        <p:spPr>
          <a:xfrm>
            <a:off x="1998187" y="1690223"/>
            <a:ext cx="1184787" cy="430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1) Inicio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D61361DC-846C-460F-B47C-0261FB30B7D1}"/>
              </a:ext>
            </a:extLst>
          </p:cNvPr>
          <p:cNvSpPr/>
          <p:nvPr/>
        </p:nvSpPr>
        <p:spPr>
          <a:xfrm>
            <a:off x="5357775" y="1788163"/>
            <a:ext cx="1308767" cy="430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2) Gráficas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9313E22D-BF35-4EDF-854A-C1B716B05A03}"/>
              </a:ext>
            </a:extLst>
          </p:cNvPr>
          <p:cNvSpPr/>
          <p:nvPr/>
        </p:nvSpPr>
        <p:spPr>
          <a:xfrm>
            <a:off x="5357775" y="4498147"/>
            <a:ext cx="1274575" cy="430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4) Historial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FC8D5E8E-D243-4D69-B26F-FF24116F7629}"/>
              </a:ext>
            </a:extLst>
          </p:cNvPr>
          <p:cNvSpPr/>
          <p:nvPr/>
        </p:nvSpPr>
        <p:spPr>
          <a:xfrm>
            <a:off x="4687141" y="5567294"/>
            <a:ext cx="1184787" cy="430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5) Mapa</a:t>
            </a:r>
          </a:p>
        </p:txBody>
      </p:sp>
      <p:sp>
        <p:nvSpPr>
          <p:cNvPr id="57" name="Título 6">
            <a:extLst>
              <a:ext uri="{FF2B5EF4-FFF2-40B4-BE49-F238E27FC236}">
                <a16:creationId xmlns:a16="http://schemas.microsoft.com/office/drawing/2014/main" id="{86EE569E-A0FE-41C2-9660-5FBED959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66678"/>
            <a:ext cx="8911687" cy="1280890"/>
          </a:xfrm>
        </p:spPr>
        <p:txBody>
          <a:bodyPr/>
          <a:lstStyle/>
          <a:p>
            <a:r>
              <a:rPr lang="es-EC" dirty="0"/>
              <a:t>Aplicación Web</a:t>
            </a:r>
          </a:p>
        </p:txBody>
      </p:sp>
    </p:spTree>
    <p:extLst>
      <p:ext uri="{BB962C8B-B14F-4D97-AF65-F5344CB8AC3E}">
        <p14:creationId xmlns:p14="http://schemas.microsoft.com/office/powerpoint/2010/main" val="302828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11B82-EE24-48D4-A7D9-05219A16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138" y="570918"/>
            <a:ext cx="8596668" cy="660400"/>
          </a:xfrm>
        </p:spPr>
        <p:txBody>
          <a:bodyPr/>
          <a:lstStyle/>
          <a:p>
            <a:r>
              <a:rPr lang="es-EC" dirty="0"/>
              <a:t>Pruebas y resultados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8AB935-B686-4EBC-93F2-BC1165DAD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5222" y="1614035"/>
            <a:ext cx="4491077" cy="215212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38B32A5-7DE3-4F0C-B80B-F35F20AB68A8}"/>
              </a:ext>
            </a:extLst>
          </p:cNvPr>
          <p:cNvSpPr/>
          <p:nvPr/>
        </p:nvSpPr>
        <p:spPr>
          <a:xfrm>
            <a:off x="4195403" y="1243958"/>
            <a:ext cx="4654115" cy="579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Prueba 1: Sensor Contaminantes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9F9C71-DA5A-45F3-82D4-C29161A5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1123"/>
              </p:ext>
            </p:extLst>
          </p:nvPr>
        </p:nvGraphicFramePr>
        <p:xfrm>
          <a:off x="6810761" y="2376078"/>
          <a:ext cx="504576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365">
                  <a:extLst>
                    <a:ext uri="{9D8B030D-6E8A-4147-A177-3AD203B41FA5}">
                      <a16:colId xmlns:a16="http://schemas.microsoft.com/office/drawing/2014/main" val="1339138829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1072649971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2926298986"/>
                    </a:ext>
                  </a:extLst>
                </a:gridCol>
                <a:gridCol w="1052880">
                  <a:extLst>
                    <a:ext uri="{9D8B030D-6E8A-4147-A177-3AD203B41FA5}">
                      <a16:colId xmlns:a16="http://schemas.microsoft.com/office/drawing/2014/main" val="4268595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Identificador del nodo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Coeficiente de correlación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Relación nodo - referencia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Error promedio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114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0.94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Perfecta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9.93%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69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Fuerte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11.68%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159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Fuerte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11.13%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175437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10CF7A23-0076-48E4-9D23-A4B6448FE9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2806" y="4189191"/>
            <a:ext cx="4615907" cy="262483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31FD18-A021-417C-AECC-397C835DEB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10761" y="4139879"/>
            <a:ext cx="4748428" cy="26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7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704F86A-A45A-4F78-AF46-A4F7FF568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8854" y="2412516"/>
            <a:ext cx="4141973" cy="2276322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C3580E1-B633-468B-835A-5D9DDC51033F}"/>
              </a:ext>
            </a:extLst>
          </p:cNvPr>
          <p:cNvSpPr/>
          <p:nvPr/>
        </p:nvSpPr>
        <p:spPr>
          <a:xfrm>
            <a:off x="4009210" y="1266141"/>
            <a:ext cx="3838523" cy="579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Prueba 2: Sensor Temperatura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7221276-D6D8-47E6-B584-7C13C35BE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747883"/>
              </p:ext>
            </p:extLst>
          </p:nvPr>
        </p:nvGraphicFramePr>
        <p:xfrm>
          <a:off x="5341560" y="2144339"/>
          <a:ext cx="6412310" cy="420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47483D9-C08C-4392-B542-7BE2A9A12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44130"/>
              </p:ext>
            </p:extLst>
          </p:nvPr>
        </p:nvGraphicFramePr>
        <p:xfrm>
          <a:off x="1860359" y="5054144"/>
          <a:ext cx="1878965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505">
                  <a:extLst>
                    <a:ext uri="{9D8B030D-6E8A-4147-A177-3AD203B41FA5}">
                      <a16:colId xmlns:a16="http://schemas.microsoft.com/office/drawing/2014/main" val="3223879548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1402696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Identificador del nodo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Error [%]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176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1.44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709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757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330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1.47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124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470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S-6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482810"/>
                  </a:ext>
                </a:extLst>
              </a:tr>
            </a:tbl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8797060F-A96F-4C01-9899-9965418142E1}"/>
              </a:ext>
            </a:extLst>
          </p:cNvPr>
          <p:cNvSpPr txBox="1">
            <a:spLocks/>
          </p:cNvSpPr>
          <p:nvPr/>
        </p:nvSpPr>
        <p:spPr>
          <a:xfrm>
            <a:off x="1630138" y="57091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Pruebas y resultados</a:t>
            </a:r>
          </a:p>
        </p:txBody>
      </p:sp>
    </p:spTree>
    <p:extLst>
      <p:ext uri="{BB962C8B-B14F-4D97-AF65-F5344CB8AC3E}">
        <p14:creationId xmlns:p14="http://schemas.microsoft.com/office/powerpoint/2010/main" val="88896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D6B43AC-E37A-46F2-A0BF-A776406497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1366" y="2036615"/>
            <a:ext cx="3678482" cy="2031219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1456899-83AD-4299-9D95-69FE4F3E65C3}"/>
              </a:ext>
            </a:extLst>
          </p:cNvPr>
          <p:cNvSpPr/>
          <p:nvPr/>
        </p:nvSpPr>
        <p:spPr>
          <a:xfrm>
            <a:off x="4810584" y="1028171"/>
            <a:ext cx="2865888" cy="579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Prueba 3: SF LoRa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2A6268-7A02-4915-931C-E9BFAF2E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82997"/>
              </p:ext>
            </p:extLst>
          </p:nvPr>
        </p:nvGraphicFramePr>
        <p:xfrm>
          <a:off x="5197647" y="1709238"/>
          <a:ext cx="6790787" cy="2579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864">
                  <a:extLst>
                    <a:ext uri="{9D8B030D-6E8A-4147-A177-3AD203B41FA5}">
                      <a16:colId xmlns:a16="http://schemas.microsoft.com/office/drawing/2014/main" val="3335167480"/>
                    </a:ext>
                  </a:extLst>
                </a:gridCol>
                <a:gridCol w="580273">
                  <a:extLst>
                    <a:ext uri="{9D8B030D-6E8A-4147-A177-3AD203B41FA5}">
                      <a16:colId xmlns:a16="http://schemas.microsoft.com/office/drawing/2014/main" val="4280051330"/>
                    </a:ext>
                  </a:extLst>
                </a:gridCol>
                <a:gridCol w="511932">
                  <a:extLst>
                    <a:ext uri="{9D8B030D-6E8A-4147-A177-3AD203B41FA5}">
                      <a16:colId xmlns:a16="http://schemas.microsoft.com/office/drawing/2014/main" val="919563632"/>
                    </a:ext>
                  </a:extLst>
                </a:gridCol>
                <a:gridCol w="580273">
                  <a:extLst>
                    <a:ext uri="{9D8B030D-6E8A-4147-A177-3AD203B41FA5}">
                      <a16:colId xmlns:a16="http://schemas.microsoft.com/office/drawing/2014/main" val="614502345"/>
                    </a:ext>
                  </a:extLst>
                </a:gridCol>
                <a:gridCol w="511932">
                  <a:extLst>
                    <a:ext uri="{9D8B030D-6E8A-4147-A177-3AD203B41FA5}">
                      <a16:colId xmlns:a16="http://schemas.microsoft.com/office/drawing/2014/main" val="2294486202"/>
                    </a:ext>
                  </a:extLst>
                </a:gridCol>
                <a:gridCol w="580273">
                  <a:extLst>
                    <a:ext uri="{9D8B030D-6E8A-4147-A177-3AD203B41FA5}">
                      <a16:colId xmlns:a16="http://schemas.microsoft.com/office/drawing/2014/main" val="2756294838"/>
                    </a:ext>
                  </a:extLst>
                </a:gridCol>
                <a:gridCol w="511932">
                  <a:extLst>
                    <a:ext uri="{9D8B030D-6E8A-4147-A177-3AD203B41FA5}">
                      <a16:colId xmlns:a16="http://schemas.microsoft.com/office/drawing/2014/main" val="3577486236"/>
                    </a:ext>
                  </a:extLst>
                </a:gridCol>
                <a:gridCol w="580273">
                  <a:extLst>
                    <a:ext uri="{9D8B030D-6E8A-4147-A177-3AD203B41FA5}">
                      <a16:colId xmlns:a16="http://schemas.microsoft.com/office/drawing/2014/main" val="359325897"/>
                    </a:ext>
                  </a:extLst>
                </a:gridCol>
                <a:gridCol w="580273">
                  <a:extLst>
                    <a:ext uri="{9D8B030D-6E8A-4147-A177-3AD203B41FA5}">
                      <a16:colId xmlns:a16="http://schemas.microsoft.com/office/drawing/2014/main" val="2588553877"/>
                    </a:ext>
                  </a:extLst>
                </a:gridCol>
                <a:gridCol w="587899">
                  <a:extLst>
                    <a:ext uri="{9D8B030D-6E8A-4147-A177-3AD203B41FA5}">
                      <a16:colId xmlns:a16="http://schemas.microsoft.com/office/drawing/2014/main" val="1617203063"/>
                    </a:ext>
                  </a:extLst>
                </a:gridCol>
                <a:gridCol w="616883">
                  <a:extLst>
                    <a:ext uri="{9D8B030D-6E8A-4147-A177-3AD203B41FA5}">
                      <a16:colId xmlns:a16="http://schemas.microsoft.com/office/drawing/2014/main" val="1508077423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3761637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SF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Nodo S-1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Nodo S-3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Nodo S-4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Nodo S-5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Nodo S-6</a:t>
                      </a:r>
                      <a:endParaRPr lang="es-EC" sz="16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4230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RSSI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[dBm]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SNR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[dB]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RSSI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[dBm]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SNR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[dB]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RSSI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[dBm]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SNR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[dB]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RSSI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[dBm]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SNR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[dB]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RSSI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[dBm]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SNR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[dB]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6006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-117.4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-4.22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 b="1">
                          <a:effectLst/>
                        </a:rPr>
                        <a:t>-</a:t>
                      </a:r>
                      <a:endParaRPr lang="es-EC" sz="1600" b="1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51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-118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-7.1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 b="1">
                          <a:effectLst/>
                        </a:rPr>
                        <a:t>-</a:t>
                      </a:r>
                      <a:endParaRPr lang="es-EC" sz="1600" b="1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554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-119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-8.25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>
                          <a:effectLst/>
                        </a:rPr>
                        <a:t>-112.2</a:t>
                      </a:r>
                      <a:endParaRPr lang="es-EC" sz="1600" b="1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-10.4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45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-117.8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-20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-119.8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-4.15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-119,2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-21.4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-112.8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-10.2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2584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-119.6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-19.12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-19.9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-118.4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-6.9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-116.6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-19.73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-112.8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-11.35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931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-116.4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-10.3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-117.4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-15.5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-118.6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-9.5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-113.6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-12.1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-112.6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-9.85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542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Distancia gateway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197.5m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367.36m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151.68m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486.85m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100" b="1" dirty="0">
                          <a:effectLst/>
                        </a:rPr>
                        <a:t>612.4m</a:t>
                      </a:r>
                      <a:endParaRPr lang="es-EC" sz="1600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31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Línea de vista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No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100" b="1" dirty="0">
                          <a:effectLst/>
                        </a:rPr>
                        <a:t>Sí</a:t>
                      </a:r>
                      <a:endParaRPr lang="es-EC" sz="1600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48445"/>
                  </a:ext>
                </a:extLst>
              </a:tr>
            </a:tbl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D96DDA4-A8DF-4F78-BDBF-3D5A71A7E2AB}"/>
              </a:ext>
            </a:extLst>
          </p:cNvPr>
          <p:cNvSpPr/>
          <p:nvPr/>
        </p:nvSpPr>
        <p:spPr>
          <a:xfrm>
            <a:off x="6109591" y="2983802"/>
            <a:ext cx="5879690" cy="5797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A7E5C14-17B0-4441-8539-1E3D8EBFB7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1366" y="4496508"/>
            <a:ext cx="3931677" cy="214757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5D8C66D-58C1-4168-8277-4DDA20E0174F}"/>
              </a:ext>
            </a:extLst>
          </p:cNvPr>
          <p:cNvPicPr/>
          <p:nvPr/>
        </p:nvPicPr>
        <p:blipFill rotWithShape="1">
          <a:blip r:embed="rId4"/>
          <a:srcRect b="8699"/>
          <a:stretch/>
        </p:blipFill>
        <p:spPr>
          <a:xfrm>
            <a:off x="5751821" y="4496508"/>
            <a:ext cx="5682440" cy="2245334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83FF1BF8-E038-4874-BC55-4AA9FB5FF245}"/>
              </a:ext>
            </a:extLst>
          </p:cNvPr>
          <p:cNvSpPr txBox="1">
            <a:spLocks/>
          </p:cNvSpPr>
          <p:nvPr/>
        </p:nvSpPr>
        <p:spPr>
          <a:xfrm>
            <a:off x="1630138" y="57091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Pruebas y resultados</a:t>
            </a:r>
          </a:p>
        </p:txBody>
      </p:sp>
    </p:spTree>
    <p:extLst>
      <p:ext uri="{BB962C8B-B14F-4D97-AF65-F5344CB8AC3E}">
        <p14:creationId xmlns:p14="http://schemas.microsoft.com/office/powerpoint/2010/main" val="4771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402A6D6-B844-4591-A895-9760ACCA9384}"/>
              </a:ext>
            </a:extLst>
          </p:cNvPr>
          <p:cNvSpPr/>
          <p:nvPr/>
        </p:nvSpPr>
        <p:spPr>
          <a:xfrm>
            <a:off x="4223982" y="1254575"/>
            <a:ext cx="3744036" cy="579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Prueba 4: Conectividad red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FCBA9EDC-6743-4700-84EE-C5AB18D699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4296" y="2148506"/>
            <a:ext cx="3302961" cy="1879555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F99135-2C41-478B-9130-049DFEA9E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73820"/>
              </p:ext>
            </p:extLst>
          </p:nvPr>
        </p:nvGraphicFramePr>
        <p:xfrm>
          <a:off x="6104793" y="2518100"/>
          <a:ext cx="5276533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998">
                  <a:extLst>
                    <a:ext uri="{9D8B030D-6E8A-4147-A177-3AD203B41FA5}">
                      <a16:colId xmlns:a16="http://schemas.microsoft.com/office/drawing/2014/main" val="2680365200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3066203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414355678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912581307"/>
                    </a:ext>
                  </a:extLst>
                </a:gridCol>
              </a:tblGrid>
              <a:tr h="4822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Operadora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Promedio de latencia [ms]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paquetes perdidos [%]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saltos hacia la base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0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76.27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906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86.64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322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151.1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372728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9E67246-7136-406B-8605-BED1E90ED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936334"/>
              </p:ext>
            </p:extLst>
          </p:nvPr>
        </p:nvGraphicFramePr>
        <p:xfrm>
          <a:off x="1763438" y="4299135"/>
          <a:ext cx="3594735" cy="260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A14B6808-9933-4F04-8E2C-0DB57C52F55C}"/>
              </a:ext>
            </a:extLst>
          </p:cNvPr>
          <p:cNvSpPr txBox="1">
            <a:spLocks/>
          </p:cNvSpPr>
          <p:nvPr/>
        </p:nvSpPr>
        <p:spPr>
          <a:xfrm>
            <a:off x="1630138" y="57091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Pruebas y resultados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0D11B9DB-A2AA-41CC-8496-2E6FD9407BD8}"/>
              </a:ext>
            </a:extLst>
          </p:cNvPr>
          <p:cNvSpPr/>
          <p:nvPr/>
        </p:nvSpPr>
        <p:spPr>
          <a:xfrm>
            <a:off x="6109591" y="3066740"/>
            <a:ext cx="5271735" cy="1966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544058E-B5EC-413E-B4F4-C5F924A81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563058"/>
              </p:ext>
            </p:extLst>
          </p:nvPr>
        </p:nvGraphicFramePr>
        <p:xfrm>
          <a:off x="6457059" y="41002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90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CB77D-DC8C-4559-879E-B4D3D6AD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12835-D271-41D7-8543-B9243F83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22561"/>
            <a:ext cx="8915400" cy="4611329"/>
          </a:xfrm>
        </p:spPr>
        <p:txBody>
          <a:bodyPr>
            <a:normAutofit/>
          </a:bodyPr>
          <a:lstStyle/>
          <a:p>
            <a:r>
              <a:rPr lang="es-EC" sz="2800" dirty="0"/>
              <a:t>Problema</a:t>
            </a:r>
          </a:p>
          <a:p>
            <a:r>
              <a:rPr lang="es-EC" sz="2800" dirty="0"/>
              <a:t>Objetivos</a:t>
            </a:r>
          </a:p>
          <a:p>
            <a:r>
              <a:rPr lang="es-EC" sz="2800" dirty="0"/>
              <a:t>Marco teórico</a:t>
            </a:r>
          </a:p>
          <a:p>
            <a:r>
              <a:rPr lang="es-EC" sz="2800" dirty="0"/>
              <a:t>Solución propuesta</a:t>
            </a:r>
          </a:p>
          <a:p>
            <a:r>
              <a:rPr lang="es-EC" sz="2800" dirty="0"/>
              <a:t>Protocolo de pruebas</a:t>
            </a:r>
          </a:p>
          <a:p>
            <a:r>
              <a:rPr lang="es-EC" sz="2800" dirty="0"/>
              <a:t>Resultados</a:t>
            </a:r>
          </a:p>
          <a:p>
            <a:r>
              <a:rPr lang="es-EC" sz="2800" dirty="0"/>
              <a:t>Conclusiones</a:t>
            </a:r>
          </a:p>
          <a:p>
            <a:r>
              <a:rPr lang="es-EC" sz="2800" dirty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853918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38B32A5-7DE3-4F0C-B80B-F35F20AB68A8}"/>
              </a:ext>
            </a:extLst>
          </p:cNvPr>
          <p:cNvSpPr/>
          <p:nvPr/>
        </p:nvSpPr>
        <p:spPr>
          <a:xfrm>
            <a:off x="4123145" y="1249442"/>
            <a:ext cx="4198663" cy="579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Prueba 5: Envío de datos a la base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CB36203-BE6D-4211-9200-7AE7AE83A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1232" y="2852306"/>
            <a:ext cx="4026310" cy="19912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DA6D92-8D4F-49CE-8438-9733F1E27638}"/>
              </a:ext>
            </a:extLst>
          </p:cNvPr>
          <p:cNvPicPr/>
          <p:nvPr/>
        </p:nvPicPr>
        <p:blipFill rotWithShape="1">
          <a:blip r:embed="rId3"/>
          <a:srcRect b="58413"/>
          <a:stretch/>
        </p:blipFill>
        <p:spPr>
          <a:xfrm>
            <a:off x="6580294" y="2280012"/>
            <a:ext cx="4821555" cy="17320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600A7A-D46F-48D1-8DE6-9FC0A8E2E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254" y="4618625"/>
            <a:ext cx="3263633" cy="1324979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C9DF79A-F8C2-429A-B844-B2C9A60E15D5}"/>
              </a:ext>
            </a:extLst>
          </p:cNvPr>
          <p:cNvSpPr txBox="1">
            <a:spLocks/>
          </p:cNvSpPr>
          <p:nvPr/>
        </p:nvSpPr>
        <p:spPr>
          <a:xfrm>
            <a:off x="1630138" y="57091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Pruebas y resultados</a:t>
            </a:r>
          </a:p>
        </p:txBody>
      </p:sp>
    </p:spTree>
    <p:extLst>
      <p:ext uri="{BB962C8B-B14F-4D97-AF65-F5344CB8AC3E}">
        <p14:creationId xmlns:p14="http://schemas.microsoft.com/office/powerpoint/2010/main" val="355294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C3580E1-B633-468B-835A-5D9DDC51033F}"/>
              </a:ext>
            </a:extLst>
          </p:cNvPr>
          <p:cNvSpPr/>
          <p:nvPr/>
        </p:nvSpPr>
        <p:spPr>
          <a:xfrm>
            <a:off x="3567133" y="1513887"/>
            <a:ext cx="5287358" cy="579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PRUEBA 6: Funcionalidad Aplicación Web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E59465E-BBF0-4610-9377-35BB87C48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8928" y="2261365"/>
            <a:ext cx="3934378" cy="178144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42AAF5-FFA7-419D-9996-EB5AC4931A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28472" y="2351481"/>
            <a:ext cx="5443220" cy="20085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B74A45-3A85-4E07-B210-8EA982637DE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6949" y="4973545"/>
            <a:ext cx="4893209" cy="741135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81F4B90-7514-4AD4-8BEC-74676113BD84}"/>
              </a:ext>
            </a:extLst>
          </p:cNvPr>
          <p:cNvSpPr txBox="1">
            <a:spLocks/>
          </p:cNvSpPr>
          <p:nvPr/>
        </p:nvSpPr>
        <p:spPr>
          <a:xfrm>
            <a:off x="1630138" y="57091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Pruebas y resultados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14EB1B-8ED2-4695-8734-BAC6BA12E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7" y="4359986"/>
            <a:ext cx="3934379" cy="23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2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1456899-83AD-4299-9D95-69FE4F3E65C3}"/>
              </a:ext>
            </a:extLst>
          </p:cNvPr>
          <p:cNvSpPr/>
          <p:nvPr/>
        </p:nvSpPr>
        <p:spPr>
          <a:xfrm>
            <a:off x="3889172" y="1237151"/>
            <a:ext cx="4413655" cy="76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Prueba 7: Funcionalidad toda la red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4F5700F-9F68-4032-A9D9-2491D8C6AF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7917" y="2665094"/>
            <a:ext cx="5994722" cy="2834554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F2E9BF9-8A7D-4A20-8D7E-8F8D053E2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606226"/>
              </p:ext>
            </p:extLst>
          </p:nvPr>
        </p:nvGraphicFramePr>
        <p:xfrm>
          <a:off x="7230712" y="2934293"/>
          <a:ext cx="3949478" cy="229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21A78CAE-CE87-45ED-8799-1E24C3516FE4}"/>
              </a:ext>
            </a:extLst>
          </p:cNvPr>
          <p:cNvSpPr txBox="1">
            <a:spLocks/>
          </p:cNvSpPr>
          <p:nvPr/>
        </p:nvSpPr>
        <p:spPr>
          <a:xfrm>
            <a:off x="1630138" y="57091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Pruebas y resultados</a:t>
            </a:r>
          </a:p>
        </p:txBody>
      </p:sp>
    </p:spTree>
    <p:extLst>
      <p:ext uri="{BB962C8B-B14F-4D97-AF65-F5344CB8AC3E}">
        <p14:creationId xmlns:p14="http://schemas.microsoft.com/office/powerpoint/2010/main" val="398547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E72F1-7B49-4A45-8EED-D6CB83F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72" y="162233"/>
            <a:ext cx="8596668" cy="1320800"/>
          </a:xfrm>
        </p:spPr>
        <p:txBody>
          <a:bodyPr/>
          <a:lstStyle/>
          <a:p>
            <a:r>
              <a:rPr lang="es-EC" dirty="0"/>
              <a:t>Resultados Temperatura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58CB10-0068-4A67-8391-4896B44E2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4041" y="1240788"/>
            <a:ext cx="5064704" cy="26525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519920-D41A-42CC-AB3F-55B80A471F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35681" y="990067"/>
            <a:ext cx="5064705" cy="29032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CD1CA6-FCB3-4455-A633-85C22BB4D4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4041" y="4144068"/>
            <a:ext cx="5064704" cy="25516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73296A8-5710-4A82-B7B8-E5FAD249244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68386" y="4144068"/>
            <a:ext cx="4999294" cy="2551698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5211489-6958-4D11-A835-4346168DB4C6}"/>
              </a:ext>
            </a:extLst>
          </p:cNvPr>
          <p:cNvCxnSpPr/>
          <p:nvPr/>
        </p:nvCxnSpPr>
        <p:spPr>
          <a:xfrm>
            <a:off x="570155" y="3976921"/>
            <a:ext cx="11392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9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E72F1-7B49-4A45-8EED-D6CB83F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01" y="144059"/>
            <a:ext cx="8596668" cy="1320800"/>
          </a:xfrm>
        </p:spPr>
        <p:txBody>
          <a:bodyPr/>
          <a:lstStyle/>
          <a:p>
            <a:r>
              <a:rPr lang="es-EC" dirty="0"/>
              <a:t>Resultados 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942279-0DE5-4457-BBA9-7FA6D9A30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73109" y="1400107"/>
            <a:ext cx="4989395" cy="21949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41B02A-946F-4EA2-BD81-1B98DC7A6F1C}"/>
              </a:ext>
            </a:extLst>
          </p:cNvPr>
          <p:cNvPicPr/>
          <p:nvPr/>
        </p:nvPicPr>
        <p:blipFill rotWithShape="1">
          <a:blip r:embed="rId3"/>
          <a:srcRect l="5723"/>
          <a:stretch/>
        </p:blipFill>
        <p:spPr>
          <a:xfrm>
            <a:off x="7379368" y="4358764"/>
            <a:ext cx="4583135" cy="24222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6EEE0D4-641D-43C3-A293-FC7995BD81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5406" y="4358764"/>
            <a:ext cx="6136734" cy="2422216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A100295-DE2A-4AA4-BD31-FD571C7E53BB}"/>
              </a:ext>
            </a:extLst>
          </p:cNvPr>
          <p:cNvCxnSpPr/>
          <p:nvPr/>
        </p:nvCxnSpPr>
        <p:spPr>
          <a:xfrm>
            <a:off x="570155" y="3976921"/>
            <a:ext cx="11392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5C001BAD-E1F6-48DE-A861-22FB4C2F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" y="1352319"/>
            <a:ext cx="6214300" cy="22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51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E72F1-7B49-4A45-8EED-D6CB83F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6" y="104159"/>
            <a:ext cx="8596668" cy="1320800"/>
          </a:xfrm>
        </p:spPr>
        <p:txBody>
          <a:bodyPr/>
          <a:lstStyle/>
          <a:p>
            <a:r>
              <a:rPr lang="es-EC" dirty="0"/>
              <a:t>Resultados NO2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0C612D-975B-493D-B96B-217BDA44D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85641" y="1355127"/>
            <a:ext cx="5306706" cy="23030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481153-1EAC-406D-A17A-3E5396659D3A}"/>
              </a:ext>
            </a:extLst>
          </p:cNvPr>
          <p:cNvPicPr/>
          <p:nvPr/>
        </p:nvPicPr>
        <p:blipFill rotWithShape="1">
          <a:blip r:embed="rId3"/>
          <a:srcRect l="6677"/>
          <a:stretch/>
        </p:blipFill>
        <p:spPr>
          <a:xfrm>
            <a:off x="7315200" y="4181831"/>
            <a:ext cx="4215951" cy="25720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B24CA9-124D-4101-BC03-FF3FC5E609D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0848" y="4181831"/>
            <a:ext cx="5605479" cy="257201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2D9BEC3-5908-4FF4-A421-9C4B9CEC6033}"/>
              </a:ext>
            </a:extLst>
          </p:cNvPr>
          <p:cNvCxnSpPr/>
          <p:nvPr/>
        </p:nvCxnSpPr>
        <p:spPr>
          <a:xfrm>
            <a:off x="570155" y="3976921"/>
            <a:ext cx="11392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D50D134E-E25A-468D-B917-F8052CA5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9" y="1364815"/>
            <a:ext cx="5605479" cy="23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92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317AB-FBB8-4AA7-B96A-3FD73603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63" y="619433"/>
            <a:ext cx="8596668" cy="1320800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8F5528-7831-4CB6-8C16-3F549324A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530" y="1940233"/>
            <a:ext cx="11052550" cy="5643716"/>
          </a:xfrm>
        </p:spPr>
        <p:txBody>
          <a:bodyPr>
            <a:normAutofit/>
          </a:bodyPr>
          <a:lstStyle/>
          <a:p>
            <a:r>
              <a:rPr lang="es-EC" sz="2000" dirty="0"/>
              <a:t>Se ha diseñado e implementado un </a:t>
            </a:r>
            <a:r>
              <a:rPr lang="es-EC" sz="2000" b="1" dirty="0"/>
              <a:t>sistema</a:t>
            </a:r>
            <a:r>
              <a:rPr lang="es-EC" sz="2000" dirty="0"/>
              <a:t> de </a:t>
            </a:r>
            <a:r>
              <a:rPr lang="es-EC" sz="2000" b="1" dirty="0"/>
              <a:t>monitoreo</a:t>
            </a:r>
            <a:r>
              <a:rPr lang="es-EC" sz="2000" dirty="0"/>
              <a:t> </a:t>
            </a:r>
            <a:r>
              <a:rPr lang="es-EC" sz="2000" b="1" dirty="0"/>
              <a:t>IoT</a:t>
            </a:r>
            <a:r>
              <a:rPr lang="es-EC" sz="2000" dirty="0"/>
              <a:t> de </a:t>
            </a:r>
            <a:r>
              <a:rPr lang="es-EC" sz="2000" b="1" dirty="0"/>
              <a:t>calidad</a:t>
            </a:r>
            <a:r>
              <a:rPr lang="es-EC" sz="2000" dirty="0"/>
              <a:t> de aire usando una red de </a:t>
            </a:r>
            <a:r>
              <a:rPr lang="es-EC" sz="2000" b="1" dirty="0"/>
              <a:t>sensores</a:t>
            </a:r>
            <a:r>
              <a:rPr lang="es-EC" sz="2000" dirty="0"/>
              <a:t> </a:t>
            </a:r>
            <a:r>
              <a:rPr lang="es-EC" sz="2000" b="1" dirty="0"/>
              <a:t>fijos</a:t>
            </a:r>
            <a:r>
              <a:rPr lang="es-EC" sz="2000" dirty="0"/>
              <a:t> de bajos costo y tecnología </a:t>
            </a:r>
            <a:r>
              <a:rPr lang="es-EC" sz="2000" b="1" dirty="0"/>
              <a:t>LoRaWAN</a:t>
            </a:r>
            <a:r>
              <a:rPr lang="es-EC" sz="2000" dirty="0"/>
              <a:t> para el campus Sangolquí de la Universidad de las Fuerzas Armadas – ESPE.</a:t>
            </a:r>
          </a:p>
          <a:p>
            <a:r>
              <a:rPr lang="es-EC" sz="2000" dirty="0"/>
              <a:t>Se realizó la caracterización de los </a:t>
            </a:r>
            <a:r>
              <a:rPr lang="es-EC" sz="2000" b="1" dirty="0"/>
              <a:t>sensores</a:t>
            </a:r>
            <a:r>
              <a:rPr lang="es-EC" sz="2000" dirty="0"/>
              <a:t> de contaminantes </a:t>
            </a:r>
            <a:r>
              <a:rPr lang="es-EC" sz="2000" b="1" dirty="0"/>
              <a:t>MiCS 4514 </a:t>
            </a:r>
            <a:r>
              <a:rPr lang="es-EC" sz="2000" dirty="0"/>
              <a:t>y se los calibró con un </a:t>
            </a:r>
            <a:r>
              <a:rPr lang="es-EC" sz="2000" b="1" dirty="0"/>
              <a:t>equipo</a:t>
            </a:r>
            <a:r>
              <a:rPr lang="es-EC" sz="2000" dirty="0"/>
              <a:t> de </a:t>
            </a:r>
            <a:r>
              <a:rPr lang="es-EC" sz="2000" b="1" dirty="0"/>
              <a:t>referencia</a:t>
            </a:r>
            <a:r>
              <a:rPr lang="es-EC" sz="2000" dirty="0"/>
              <a:t> de la universidad. </a:t>
            </a:r>
          </a:p>
          <a:p>
            <a:r>
              <a:rPr lang="es-EC" sz="2000" dirty="0"/>
              <a:t> Se realizó la </a:t>
            </a:r>
            <a:r>
              <a:rPr lang="es-EC" sz="2000" b="1" dirty="0"/>
              <a:t>caracterización</a:t>
            </a:r>
            <a:r>
              <a:rPr lang="es-EC" sz="2000" dirty="0"/>
              <a:t> y se compensaron de 2 a 3°C, según el sensor, los valores de los sensores de temperatura </a:t>
            </a:r>
            <a:r>
              <a:rPr lang="es-EC" sz="2000" b="1" dirty="0"/>
              <a:t>LM35</a:t>
            </a:r>
            <a:r>
              <a:rPr lang="es-EC" sz="2000" dirty="0"/>
              <a:t> mediante software, que luego al compararlos con un equipo de referencia propio, se obtuvo </a:t>
            </a:r>
            <a:r>
              <a:rPr lang="es-EC" sz="2000" b="1" dirty="0"/>
              <a:t>errores de 0.03% a 1.47%.</a:t>
            </a:r>
          </a:p>
          <a:p>
            <a:r>
              <a:rPr lang="es-EC" sz="2000" dirty="0"/>
              <a:t>Se diseñó e implementó una </a:t>
            </a:r>
            <a:r>
              <a:rPr lang="es-EC" sz="2000" b="1" dirty="0"/>
              <a:t>aplicación</a:t>
            </a:r>
            <a:r>
              <a:rPr lang="es-EC" sz="2000" dirty="0"/>
              <a:t> </a:t>
            </a:r>
            <a:r>
              <a:rPr lang="es-EC" sz="2000" b="1" dirty="0"/>
              <a:t>web</a:t>
            </a:r>
            <a:r>
              <a:rPr lang="es-EC" sz="2000" dirty="0"/>
              <a:t> donde se muestra las mediciones obtenidas de los sensores mediante </a:t>
            </a:r>
            <a:r>
              <a:rPr lang="es-EC" sz="2000" b="1" dirty="0"/>
              <a:t>tablas, gráficos y mapas de calor.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184006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86BCE-D748-41DD-A2FA-ED58C99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02" y="589936"/>
            <a:ext cx="8596668" cy="855406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791F7-0C31-4471-83CD-35218A60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97" y="1524001"/>
            <a:ext cx="10934563" cy="5353664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Se comprobó que el mejor factor de dispersión (SF) para la red LoRa es de </a:t>
            </a:r>
            <a:r>
              <a:rPr lang="es-EC" sz="2000" b="1" dirty="0"/>
              <a:t>SF=12 </a:t>
            </a:r>
            <a:r>
              <a:rPr lang="es-EC" sz="2000" dirty="0"/>
              <a:t>ya que existen nodos que solo tendrían una comunicación estable y parámetros adecuados de </a:t>
            </a:r>
            <a:r>
              <a:rPr lang="es-EC" sz="2000" b="1" dirty="0"/>
              <a:t>indicador de fuerza de la señal recibida (RSSI) </a:t>
            </a:r>
            <a:r>
              <a:rPr lang="es-EC" sz="2000" dirty="0"/>
              <a:t>y </a:t>
            </a:r>
            <a:r>
              <a:rPr lang="es-EC" sz="2000" b="1" dirty="0"/>
              <a:t>relación señal a ruido (SNR) </a:t>
            </a:r>
            <a:r>
              <a:rPr lang="es-EC" sz="2000" dirty="0"/>
              <a:t>con ese SF como es el caso del </a:t>
            </a:r>
            <a:r>
              <a:rPr lang="es-EC" sz="2000" b="1" dirty="0"/>
              <a:t>nodo S-1 </a:t>
            </a:r>
            <a:r>
              <a:rPr lang="es-EC" sz="2000" dirty="0"/>
              <a:t>que, a pesar de ser el segundo más </a:t>
            </a:r>
            <a:r>
              <a:rPr lang="es-EC" sz="2000" b="1" dirty="0"/>
              <a:t>cercano</a:t>
            </a:r>
            <a:r>
              <a:rPr lang="es-EC" sz="2000" dirty="0"/>
              <a:t> al </a:t>
            </a:r>
            <a:r>
              <a:rPr lang="es-EC" sz="2000" b="1" dirty="0"/>
              <a:t>gateway</a:t>
            </a:r>
            <a:r>
              <a:rPr lang="es-EC" sz="2000" dirty="0"/>
              <a:t>, fue el que tuvo mayores problemas de comunicación, transmitiendo con buenos parámetros únicamente con un SF=12 </a:t>
            </a:r>
          </a:p>
          <a:p>
            <a:pPr algn="just"/>
            <a:r>
              <a:rPr lang="es-EC" sz="2000" dirty="0"/>
              <a:t>Se verificó que el área con </a:t>
            </a:r>
            <a:r>
              <a:rPr lang="es-EC" sz="2000" b="1" dirty="0"/>
              <a:t>mayor temperatura </a:t>
            </a:r>
            <a:r>
              <a:rPr lang="es-EC" sz="2000" dirty="0"/>
              <a:t>promedio en la universidad es la </a:t>
            </a:r>
            <a:r>
              <a:rPr lang="es-EC" sz="2000" b="1" dirty="0"/>
              <a:t>entrada</a:t>
            </a:r>
            <a:r>
              <a:rPr lang="es-EC" sz="2000" dirty="0"/>
              <a:t> </a:t>
            </a:r>
            <a:r>
              <a:rPr lang="es-EC" sz="2000" b="1" dirty="0"/>
              <a:t>principal</a:t>
            </a:r>
            <a:r>
              <a:rPr lang="es-EC" sz="2000" dirty="0"/>
              <a:t> y que el sitio con </a:t>
            </a:r>
            <a:r>
              <a:rPr lang="es-EC" sz="2000" b="1" dirty="0"/>
              <a:t>menor temperatura </a:t>
            </a:r>
            <a:r>
              <a:rPr lang="es-EC" sz="2000" dirty="0"/>
              <a:t>promedio está en los alrededores del </a:t>
            </a:r>
            <a:r>
              <a:rPr lang="es-EC" sz="2000" b="1" dirty="0"/>
              <a:t>laboratorio de electrónica </a:t>
            </a:r>
            <a:r>
              <a:rPr lang="es-EC" sz="2000" dirty="0"/>
              <a:t>con una diferencia de aproximadamente 1.77°C. </a:t>
            </a:r>
          </a:p>
          <a:p>
            <a:pPr algn="just"/>
            <a:r>
              <a:rPr lang="es-EC" sz="2000" dirty="0"/>
              <a:t>Del análisis de los datos se identificó que las horas de </a:t>
            </a:r>
            <a:r>
              <a:rPr lang="es-EC" sz="2000" b="1" dirty="0"/>
              <a:t>mayor temperatura </a:t>
            </a:r>
            <a:r>
              <a:rPr lang="es-EC" sz="2000" dirty="0"/>
              <a:t>ambiental en el campus son desde las </a:t>
            </a:r>
            <a:r>
              <a:rPr lang="es-EC" sz="2000" b="1" dirty="0"/>
              <a:t>11h00 a las 13h00 </a:t>
            </a:r>
            <a:r>
              <a:rPr lang="es-EC" sz="2000" dirty="0"/>
              <a:t>y las de </a:t>
            </a:r>
            <a:r>
              <a:rPr lang="es-EC" sz="2000" b="1" dirty="0"/>
              <a:t>menor temperatura </a:t>
            </a:r>
            <a:r>
              <a:rPr lang="es-EC" sz="2000" dirty="0"/>
              <a:t>es desde las </a:t>
            </a:r>
            <a:r>
              <a:rPr lang="es-EC" sz="2000" b="1" dirty="0"/>
              <a:t>02h00 hasta las 5h00.</a:t>
            </a:r>
          </a:p>
        </p:txBody>
      </p:sp>
    </p:spTree>
    <p:extLst>
      <p:ext uri="{BB962C8B-B14F-4D97-AF65-F5344CB8AC3E}">
        <p14:creationId xmlns:p14="http://schemas.microsoft.com/office/powerpoint/2010/main" val="3302937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86BCE-D748-41DD-A2FA-ED58C99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99" y="619432"/>
            <a:ext cx="8596668" cy="855406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91791F7-0C31-4471-83CD-35218A60A6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9113" y="1337188"/>
                <a:ext cx="10934563" cy="5353664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El sitio con </a:t>
                </a:r>
                <a:r>
                  <a:rPr lang="es-EC" b="1" dirty="0"/>
                  <a:t>mayor concentración de CO </a:t>
                </a:r>
                <a:r>
                  <a:rPr lang="es-EC" dirty="0"/>
                  <a:t>fue el </a:t>
                </a:r>
                <a:r>
                  <a:rPr lang="es-EC" b="1" dirty="0"/>
                  <a:t>parqueadero de la residencia universitaria </a:t>
                </a:r>
                <a:r>
                  <a:rPr lang="es-EC" dirty="0"/>
                  <a:t>y el área con </a:t>
                </a:r>
                <a:r>
                  <a:rPr lang="es-EC" b="1" dirty="0"/>
                  <a:t>menor concentración de CO </a:t>
                </a:r>
                <a:r>
                  <a:rPr lang="es-EC" dirty="0"/>
                  <a:t>fue alrededor </a:t>
                </a:r>
                <a:r>
                  <a:rPr lang="es-EC" b="1" dirty="0"/>
                  <a:t>del laboratorio de electrónica </a:t>
                </a:r>
                <a:r>
                  <a:rPr lang="es-EC" dirty="0"/>
                  <a:t>con una diferencia promedio de alrededor de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636.63 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dirty="0"/>
                  <a:t>. </a:t>
                </a:r>
              </a:p>
              <a:p>
                <a:r>
                  <a:rPr lang="es-EC" dirty="0"/>
                  <a:t>La mayor </a:t>
                </a:r>
                <a:r>
                  <a:rPr lang="es-EC" b="1" dirty="0"/>
                  <a:t>concentración de CO </a:t>
                </a:r>
                <a:r>
                  <a:rPr lang="es-EC" dirty="0"/>
                  <a:t>en el campus es desde las </a:t>
                </a:r>
                <a:r>
                  <a:rPr lang="es-EC" b="1" dirty="0"/>
                  <a:t>6h00 hasta las 9h00</a:t>
                </a:r>
                <a:r>
                  <a:rPr lang="es-EC" dirty="0"/>
                  <a:t>, mientras que la </a:t>
                </a:r>
                <a:r>
                  <a:rPr lang="es-EC" b="1" dirty="0"/>
                  <a:t>menor concentración </a:t>
                </a:r>
                <a:r>
                  <a:rPr lang="es-EC" dirty="0"/>
                  <a:t>se da desde las </a:t>
                </a:r>
                <a:r>
                  <a:rPr lang="es-EC" b="1" dirty="0"/>
                  <a:t>21h00 hasta las 4h00</a:t>
                </a:r>
                <a:r>
                  <a:rPr lang="es-EC" dirty="0"/>
                  <a:t>. Además, ni los niveles máximos de estos contaminantes que son de </a:t>
                </a:r>
                <a:r>
                  <a:rPr lang="es-EC" b="1" dirty="0"/>
                  <a:t>2884.04 </a:t>
                </a:r>
                <a14:m>
                  <m:oMath xmlns:m="http://schemas.openxmlformats.org/officeDocument/2006/math">
                    <m:r>
                      <a:rPr lang="es-EC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s-EC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s-EC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C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EC" b="1" dirty="0"/>
                  <a:t> </a:t>
                </a:r>
                <a:r>
                  <a:rPr lang="es-EC" dirty="0"/>
                  <a:t>por hora provocarían un peligro en la salud del ser humano según la Norma Ecuatoriana de Calidad de Aire ya que existe un peligro en concentraciones de más de </a:t>
                </a:r>
                <a:r>
                  <a:rPr lang="es-EC" b="1" dirty="0"/>
                  <a:t>15000 </a:t>
                </a:r>
                <a14:m>
                  <m:oMath xmlns:m="http://schemas.openxmlformats.org/officeDocument/2006/math">
                    <m:r>
                      <a:rPr lang="es-EC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s-EC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s-EC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C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EC" dirty="0"/>
                  <a:t> en un promedio de ocho (8) horas.</a:t>
                </a:r>
              </a:p>
              <a:p>
                <a:r>
                  <a:rPr lang="es-EC" dirty="0"/>
                  <a:t>Existe </a:t>
                </a:r>
                <a:r>
                  <a:rPr lang="es-EC" b="1" dirty="0"/>
                  <a:t>mayores concentraciones </a:t>
                </a:r>
                <a:r>
                  <a:rPr lang="es-EC" dirty="0"/>
                  <a:t>de </a:t>
                </a:r>
                <a:r>
                  <a:rPr lang="es-EC" b="1" dirty="0"/>
                  <a:t>NO2</a:t>
                </a:r>
                <a:r>
                  <a:rPr lang="es-EC" dirty="0"/>
                  <a:t> en </a:t>
                </a:r>
                <a:r>
                  <a:rPr lang="es-EC" b="1" dirty="0"/>
                  <a:t>la entrada principal </a:t>
                </a:r>
                <a:r>
                  <a:rPr lang="es-EC" dirty="0"/>
                  <a:t>de la ESPE y </a:t>
                </a:r>
                <a:r>
                  <a:rPr lang="es-EC" b="1" dirty="0"/>
                  <a:t>menores</a:t>
                </a:r>
                <a:r>
                  <a:rPr lang="es-EC" dirty="0"/>
                  <a:t> en los alrededores del </a:t>
                </a:r>
                <a:r>
                  <a:rPr lang="es-EC" b="1" dirty="0"/>
                  <a:t>gateway</a:t>
                </a:r>
                <a:r>
                  <a:rPr lang="es-EC" dirty="0"/>
                  <a:t> con una diferencia promedio de 2.55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dirty="0"/>
                  <a:t>. Las horas del día con </a:t>
                </a:r>
                <a:r>
                  <a:rPr lang="es-EC" b="1" dirty="0"/>
                  <a:t>mayor concentración </a:t>
                </a:r>
                <a:r>
                  <a:rPr lang="es-EC" dirty="0"/>
                  <a:t>de </a:t>
                </a:r>
                <a:r>
                  <a:rPr lang="es-EC" b="1" dirty="0"/>
                  <a:t>NO2</a:t>
                </a:r>
                <a:r>
                  <a:rPr lang="es-EC" dirty="0"/>
                  <a:t> en el campus son a partir de las </a:t>
                </a:r>
                <a:r>
                  <a:rPr lang="es-EC" b="1" dirty="0"/>
                  <a:t>6h00</a:t>
                </a:r>
                <a:r>
                  <a:rPr lang="es-EC" dirty="0"/>
                  <a:t> hasta las </a:t>
                </a:r>
                <a:r>
                  <a:rPr lang="es-EC" b="1" dirty="0"/>
                  <a:t>10h00</a:t>
                </a:r>
                <a:r>
                  <a:rPr lang="es-EC" dirty="0"/>
                  <a:t> aproximadamente y las de menor concentración son en la madrugada, a partir de las </a:t>
                </a:r>
                <a:r>
                  <a:rPr lang="es-EC" b="1" dirty="0"/>
                  <a:t>23h00</a:t>
                </a:r>
                <a:r>
                  <a:rPr lang="es-EC" dirty="0"/>
                  <a:t> hasta las </a:t>
                </a:r>
                <a:r>
                  <a:rPr lang="es-EC" b="1" dirty="0"/>
                  <a:t>5h00</a:t>
                </a:r>
                <a:r>
                  <a:rPr lang="es-EC" dirty="0"/>
                  <a:t>.</a:t>
                </a:r>
              </a:p>
              <a:p>
                <a:r>
                  <a:rPr lang="es-EC" dirty="0"/>
                  <a:t>Se obtuvo más de </a:t>
                </a:r>
                <a:r>
                  <a:rPr lang="es-EC" b="1" dirty="0"/>
                  <a:t>77 000</a:t>
                </a:r>
                <a:r>
                  <a:rPr lang="es-EC" dirty="0"/>
                  <a:t> datos sobre la contaminación de la universidad y su temperatura en solo dos (2) meses, por lo que podrán ser usados para investigaciones de </a:t>
                </a:r>
                <a:r>
                  <a:rPr lang="es-EC" dirty="0" err="1"/>
                  <a:t>ta</a:t>
                </a:r>
                <a:r>
                  <a:rPr lang="es-EC" dirty="0"/>
                  <a:t>, </a:t>
                </a:r>
                <a:r>
                  <a:rPr lang="es-EC" b="1" dirty="0"/>
                  <a:t>identificación de patrones</a:t>
                </a:r>
                <a:r>
                  <a:rPr lang="es-EC" dirty="0"/>
                  <a:t>, </a:t>
                </a:r>
                <a:r>
                  <a:rPr lang="es-EC" dirty="0" err="1"/>
                  <a:t>etc</a:t>
                </a:r>
                <a:endParaRPr lang="es-EC" dirty="0"/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91791F7-0C31-4471-83CD-35218A60A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9113" y="1337188"/>
                <a:ext cx="10934563" cy="5353664"/>
              </a:xfrm>
              <a:blipFill>
                <a:blip r:embed="rId2"/>
                <a:stretch>
                  <a:fillRect l="-390" t="-569" r="-94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938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3FD5B-0DFD-4306-8A1F-99E21A40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70" y="663439"/>
            <a:ext cx="8911687" cy="1280890"/>
          </a:xfrm>
        </p:spPr>
        <p:txBody>
          <a:bodyPr/>
          <a:lstStyle/>
          <a:p>
            <a:r>
              <a:rPr lang="es-EC" dirty="0"/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5BFF91-7CB8-4A69-A533-4D3EAE669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98" y="1601684"/>
            <a:ext cx="10462614" cy="5256316"/>
          </a:xfrm>
        </p:spPr>
        <p:txBody>
          <a:bodyPr>
            <a:normAutofit/>
          </a:bodyPr>
          <a:lstStyle/>
          <a:p>
            <a:r>
              <a:rPr lang="es-EC" dirty="0"/>
              <a:t>Se recomienda implementar más </a:t>
            </a:r>
            <a:r>
              <a:rPr lang="es-EC" b="1" dirty="0"/>
              <a:t>áreas verdes </a:t>
            </a:r>
            <a:r>
              <a:rPr lang="es-EC" dirty="0"/>
              <a:t>cerca de los lugares donde se tiene una </a:t>
            </a:r>
            <a:r>
              <a:rPr lang="es-EC" b="1" dirty="0"/>
              <a:t>mayor temperatura </a:t>
            </a:r>
            <a:r>
              <a:rPr lang="es-EC" dirty="0"/>
              <a:t>en el campus para que tengan la función de “absorber calor” como lo afirma (</a:t>
            </a:r>
            <a:r>
              <a:rPr lang="es-EC" dirty="0" err="1"/>
              <a:t>Krellenberg</a:t>
            </a:r>
            <a:r>
              <a:rPr lang="es-EC" dirty="0"/>
              <a:t>, 2014) en su estudio </a:t>
            </a:r>
            <a:r>
              <a:rPr lang="es-EC" dirty="0" err="1"/>
              <a:t>Climate</a:t>
            </a:r>
            <a:r>
              <a:rPr lang="es-EC" dirty="0"/>
              <a:t> </a:t>
            </a:r>
            <a:r>
              <a:rPr lang="es-EC" dirty="0" err="1"/>
              <a:t>Adaptation</a:t>
            </a:r>
            <a:r>
              <a:rPr lang="es-EC" dirty="0"/>
              <a:t> Santiago.</a:t>
            </a:r>
          </a:p>
          <a:p>
            <a:r>
              <a:rPr lang="es-EC" dirty="0"/>
              <a:t>Si la tasa de transmisión no es un problema en una red LoRa, se recomienda usar el </a:t>
            </a:r>
            <a:r>
              <a:rPr lang="es-EC" b="1" dirty="0"/>
              <a:t>SF</a:t>
            </a:r>
            <a:r>
              <a:rPr lang="es-EC" dirty="0"/>
              <a:t> </a:t>
            </a:r>
            <a:r>
              <a:rPr lang="es-EC" b="1" dirty="0"/>
              <a:t>más alto posible </a:t>
            </a:r>
            <a:r>
              <a:rPr lang="es-EC" dirty="0"/>
              <a:t>para </a:t>
            </a:r>
            <a:r>
              <a:rPr lang="es-EC" b="1" dirty="0"/>
              <a:t>evitar</a:t>
            </a:r>
            <a:r>
              <a:rPr lang="es-EC" dirty="0"/>
              <a:t> </a:t>
            </a:r>
            <a:r>
              <a:rPr lang="es-EC" b="1" dirty="0"/>
              <a:t>interrupciones</a:t>
            </a:r>
            <a:r>
              <a:rPr lang="es-EC" dirty="0"/>
              <a:t> en el envío de datos por futuros problemas como ruidos inesperados a mayores distancias.</a:t>
            </a:r>
          </a:p>
          <a:p>
            <a:r>
              <a:rPr lang="es-EC" dirty="0"/>
              <a:t>Si existe un </a:t>
            </a:r>
            <a:r>
              <a:rPr lang="es-EC" b="1" dirty="0"/>
              <a:t>tomacorriente</a:t>
            </a:r>
            <a:r>
              <a:rPr lang="es-EC" dirty="0"/>
              <a:t> cerca de donde se pretende colocar alguno de los </a:t>
            </a:r>
            <a:r>
              <a:rPr lang="es-EC" b="1" dirty="0"/>
              <a:t>nodos</a:t>
            </a:r>
            <a:r>
              <a:rPr lang="es-EC" dirty="0"/>
              <a:t> del proyecto, se recomienda </a:t>
            </a:r>
            <a:r>
              <a:rPr lang="es-EC" b="1" dirty="0"/>
              <a:t>alimentarlos</a:t>
            </a:r>
            <a:r>
              <a:rPr lang="es-EC" dirty="0"/>
              <a:t> </a:t>
            </a:r>
            <a:r>
              <a:rPr lang="es-EC" b="1" dirty="0"/>
              <a:t>eléctricamente</a:t>
            </a:r>
            <a:r>
              <a:rPr lang="es-EC" dirty="0"/>
              <a:t> </a:t>
            </a:r>
            <a:r>
              <a:rPr lang="es-EC" b="1" dirty="0"/>
              <a:t>directo</a:t>
            </a:r>
            <a:r>
              <a:rPr lang="es-EC" dirty="0"/>
              <a:t> del </a:t>
            </a:r>
            <a:r>
              <a:rPr lang="es-EC" b="1" dirty="0"/>
              <a:t>tomacorriente</a:t>
            </a:r>
            <a:r>
              <a:rPr lang="es-EC" dirty="0"/>
              <a:t>, en lugar de </a:t>
            </a:r>
            <a:r>
              <a:rPr lang="es-EC" b="1" dirty="0"/>
              <a:t>baterías</a:t>
            </a:r>
            <a:r>
              <a:rPr lang="es-EC" dirty="0"/>
              <a:t>, para </a:t>
            </a:r>
            <a:r>
              <a:rPr lang="es-EC" b="1" dirty="0"/>
              <a:t>disminuir</a:t>
            </a:r>
            <a:r>
              <a:rPr lang="es-EC" dirty="0"/>
              <a:t> </a:t>
            </a:r>
            <a:r>
              <a:rPr lang="es-EC" b="1" dirty="0"/>
              <a:t>costos</a:t>
            </a:r>
            <a:r>
              <a:rPr lang="es-EC" dirty="0"/>
              <a:t> y </a:t>
            </a:r>
            <a:r>
              <a:rPr lang="es-EC" b="1" dirty="0"/>
              <a:t>minimizar</a:t>
            </a:r>
            <a:r>
              <a:rPr lang="es-EC" dirty="0"/>
              <a:t> el </a:t>
            </a:r>
            <a:r>
              <a:rPr lang="es-EC" b="1" dirty="0"/>
              <a:t>riesgo</a:t>
            </a:r>
            <a:r>
              <a:rPr lang="es-EC" dirty="0"/>
              <a:t> de un fallo en la alimentación de energía.</a:t>
            </a:r>
          </a:p>
          <a:p>
            <a:r>
              <a:rPr lang="es-EC" dirty="0"/>
              <a:t>Se recomienda usar </a:t>
            </a:r>
            <a:r>
              <a:rPr lang="es-EC" b="1" dirty="0"/>
              <a:t>acrílico</a:t>
            </a:r>
            <a:r>
              <a:rPr lang="es-EC" dirty="0"/>
              <a:t> como material para la construcción de la </a:t>
            </a:r>
            <a:r>
              <a:rPr lang="es-EC" b="1" dirty="0"/>
              <a:t>carcasa</a:t>
            </a:r>
            <a:r>
              <a:rPr lang="es-EC" dirty="0"/>
              <a:t> de la estación ya que es </a:t>
            </a:r>
            <a:r>
              <a:rPr lang="es-EC" b="1" dirty="0"/>
              <a:t>fácil de cortar y más económico </a:t>
            </a:r>
            <a:r>
              <a:rPr lang="es-EC" dirty="0"/>
              <a:t>que la </a:t>
            </a:r>
            <a:r>
              <a:rPr lang="es-EC" b="1" dirty="0"/>
              <a:t>madera</a:t>
            </a:r>
            <a:r>
              <a:rPr lang="es-EC" dirty="0"/>
              <a:t> usada en </a:t>
            </a:r>
            <a:r>
              <a:rPr lang="es-EC" b="1" dirty="0"/>
              <a:t>garitas</a:t>
            </a:r>
            <a:r>
              <a:rPr lang="es-EC" dirty="0"/>
              <a:t> climáticas como la de </a:t>
            </a:r>
            <a:r>
              <a:rPr lang="es-EC" b="1" dirty="0"/>
              <a:t>Stevenson</a:t>
            </a:r>
            <a:r>
              <a:rPr lang="es-EC" dirty="0"/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362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CD667-59BA-4840-9494-140B4366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51996"/>
            <a:ext cx="8911687" cy="1280890"/>
          </a:xfrm>
        </p:spPr>
        <p:txBody>
          <a:bodyPr/>
          <a:lstStyle/>
          <a:p>
            <a:r>
              <a:rPr lang="es-EC" dirty="0"/>
              <a:t>Calidad del aire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84CD13F-1EC7-4136-A5BF-6F7FD04BEDFA}"/>
              </a:ext>
            </a:extLst>
          </p:cNvPr>
          <p:cNvSpPr/>
          <p:nvPr/>
        </p:nvSpPr>
        <p:spPr>
          <a:xfrm>
            <a:off x="3086483" y="2071547"/>
            <a:ext cx="1573162" cy="688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AIRE LIMPIO</a:t>
            </a: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4F5117BC-9AB8-41FE-A56A-2B41CAA56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33" r="90000">
                        <a14:foregroundMark x1="59778" y1="56333" x2="59778" y2="56333"/>
                        <a14:foregroundMark x1="69556" y1="68333" x2="69556" y2="68333"/>
                        <a14:foregroundMark x1="69556" y1="33333" x2="81556" y2="39667"/>
                        <a14:foregroundMark x1="81556" y1="39667" x2="80222" y2="51667"/>
                        <a14:foregroundMark x1="62667" y1="38667" x2="67111" y2="30333"/>
                        <a14:foregroundMark x1="22222" y1="50333" x2="26444" y2="56000"/>
                        <a14:foregroundMark x1="26444" y1="56000" x2="31111" y2="48333"/>
                        <a14:foregroundMark x1="33556" y1="44667" x2="33556" y2="44667"/>
                        <a14:foregroundMark x1="68444" y1="46000" x2="74000" y2="53333"/>
                        <a14:foregroundMark x1="68222" y1="53667" x2="83333" y2="35333"/>
                        <a14:foregroundMark x1="64667" y1="39667" x2="59778" y2="56333"/>
                        <a14:foregroundMark x1="59778" y1="56333" x2="70444" y2="64333"/>
                        <a14:foregroundMark x1="70444" y1="64333" x2="72000" y2="62667"/>
                        <a14:foregroundMark x1="75778" y1="44000" x2="65778" y2="61667"/>
                        <a14:foregroundMark x1="65778" y1="61667" x2="75778" y2="49333"/>
                        <a14:foregroundMark x1="75778" y1="49333" x2="75778" y2="47333"/>
                        <a14:foregroundMark x1="9333" y1="49000" x2="9333" y2="49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0" t="19739" r="52603" b="20220"/>
          <a:stretch/>
        </p:blipFill>
        <p:spPr bwMode="auto">
          <a:xfrm>
            <a:off x="2316727" y="3144913"/>
            <a:ext cx="886119" cy="8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DEDB3D23-AA05-4907-8A8C-FFAD148A5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33" r="90000">
                        <a14:foregroundMark x1="59778" y1="56333" x2="59778" y2="56333"/>
                        <a14:foregroundMark x1="69556" y1="68333" x2="69556" y2="68333"/>
                        <a14:foregroundMark x1="69556" y1="33333" x2="81556" y2="39667"/>
                        <a14:foregroundMark x1="81556" y1="39667" x2="80222" y2="51667"/>
                        <a14:foregroundMark x1="62667" y1="38667" x2="67111" y2="30333"/>
                        <a14:foregroundMark x1="22222" y1="50333" x2="26444" y2="56000"/>
                        <a14:foregroundMark x1="26444" y1="56000" x2="31111" y2="48333"/>
                        <a14:foregroundMark x1="33556" y1="44667" x2="33556" y2="44667"/>
                        <a14:foregroundMark x1="68444" y1="46000" x2="74000" y2="53333"/>
                        <a14:foregroundMark x1="68222" y1="53667" x2="83333" y2="35333"/>
                        <a14:foregroundMark x1="64667" y1="39667" x2="59778" y2="56333"/>
                        <a14:foregroundMark x1="59778" y1="56333" x2="70444" y2="64333"/>
                        <a14:foregroundMark x1="70444" y1="64333" x2="72000" y2="62667"/>
                        <a14:foregroundMark x1="75778" y1="44000" x2="65778" y2="61667"/>
                        <a14:foregroundMark x1="65778" y1="61667" x2="75778" y2="49333"/>
                        <a14:foregroundMark x1="75778" y1="49333" x2="75778" y2="47333"/>
                        <a14:foregroundMark x1="9333" y1="49000" x2="9333" y2="49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6" t="19500" r="7077" b="17489"/>
          <a:stretch/>
        </p:blipFill>
        <p:spPr bwMode="auto">
          <a:xfrm>
            <a:off x="7728012" y="3258357"/>
            <a:ext cx="886119" cy="88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A1813F0-6F2B-46BE-9E9E-03FA17993507}"/>
              </a:ext>
            </a:extLst>
          </p:cNvPr>
          <p:cNvSpPr/>
          <p:nvPr/>
        </p:nvSpPr>
        <p:spPr>
          <a:xfrm>
            <a:off x="3343234" y="3334901"/>
            <a:ext cx="1573162" cy="5522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Salud</a:t>
            </a:r>
          </a:p>
        </p:txBody>
      </p:sp>
      <p:pic>
        <p:nvPicPr>
          <p:cNvPr id="10" name="Picture 2" descr="Imagen relacionada">
            <a:extLst>
              <a:ext uri="{FF2B5EF4-FFF2-40B4-BE49-F238E27FC236}">
                <a16:creationId xmlns:a16="http://schemas.microsoft.com/office/drawing/2014/main" id="{7C9041FC-2FC6-4296-8282-CDD30E4CE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33" r="90000">
                        <a14:foregroundMark x1="59778" y1="56333" x2="59778" y2="56333"/>
                        <a14:foregroundMark x1="69556" y1="68333" x2="69556" y2="68333"/>
                        <a14:foregroundMark x1="69556" y1="33333" x2="81556" y2="39667"/>
                        <a14:foregroundMark x1="81556" y1="39667" x2="80222" y2="51667"/>
                        <a14:foregroundMark x1="62667" y1="38667" x2="67111" y2="30333"/>
                        <a14:foregroundMark x1="22222" y1="50333" x2="26444" y2="56000"/>
                        <a14:foregroundMark x1="26444" y1="56000" x2="31111" y2="48333"/>
                        <a14:foregroundMark x1="33556" y1="44667" x2="33556" y2="44667"/>
                        <a14:foregroundMark x1="68444" y1="46000" x2="74000" y2="53333"/>
                        <a14:foregroundMark x1="68222" y1="53667" x2="83333" y2="35333"/>
                        <a14:foregroundMark x1="64667" y1="39667" x2="59778" y2="56333"/>
                        <a14:foregroundMark x1="59778" y1="56333" x2="70444" y2="64333"/>
                        <a14:foregroundMark x1="70444" y1="64333" x2="72000" y2="62667"/>
                        <a14:foregroundMark x1="75778" y1="44000" x2="65778" y2="61667"/>
                        <a14:foregroundMark x1="65778" y1="61667" x2="75778" y2="49333"/>
                        <a14:foregroundMark x1="75778" y1="49333" x2="75778" y2="47333"/>
                        <a14:foregroundMark x1="9333" y1="49000" x2="9333" y2="49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0" t="19739" r="52603" b="20220"/>
          <a:stretch/>
        </p:blipFill>
        <p:spPr bwMode="auto">
          <a:xfrm>
            <a:off x="2316727" y="5203319"/>
            <a:ext cx="886119" cy="8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6FF1DCE-6511-4FB6-A748-E8B604846967}"/>
              </a:ext>
            </a:extLst>
          </p:cNvPr>
          <p:cNvSpPr/>
          <p:nvPr/>
        </p:nvSpPr>
        <p:spPr>
          <a:xfrm>
            <a:off x="3343234" y="5293692"/>
            <a:ext cx="1573162" cy="6863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ODS 3 y 11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B4F46BC-2ED2-4DA7-83C9-8DD4BD6668F2}"/>
              </a:ext>
            </a:extLst>
          </p:cNvPr>
          <p:cNvSpPr/>
          <p:nvPr/>
        </p:nvSpPr>
        <p:spPr>
          <a:xfrm>
            <a:off x="8829103" y="3223844"/>
            <a:ext cx="1818423" cy="8120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Afecta gravemente la salud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914EEAE-322C-4DE5-9209-8EBEC3A539C2}"/>
              </a:ext>
            </a:extLst>
          </p:cNvPr>
          <p:cNvSpPr/>
          <p:nvPr/>
        </p:nvSpPr>
        <p:spPr>
          <a:xfrm>
            <a:off x="7949920" y="2131066"/>
            <a:ext cx="2452345" cy="8670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BAJA CALIDAD DEL AIRE</a:t>
            </a:r>
          </a:p>
        </p:txBody>
      </p:sp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20E6C3A3-3679-4B91-8AA1-E0E2B6A8D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33" r="90000">
                        <a14:foregroundMark x1="59778" y1="56333" x2="59778" y2="56333"/>
                        <a14:foregroundMark x1="69556" y1="68333" x2="69556" y2="68333"/>
                        <a14:foregroundMark x1="69556" y1="33333" x2="81556" y2="39667"/>
                        <a14:foregroundMark x1="81556" y1="39667" x2="80222" y2="51667"/>
                        <a14:foregroundMark x1="62667" y1="38667" x2="67111" y2="30333"/>
                        <a14:foregroundMark x1="22222" y1="50333" x2="26444" y2="56000"/>
                        <a14:foregroundMark x1="26444" y1="56000" x2="31111" y2="48333"/>
                        <a14:foregroundMark x1="33556" y1="44667" x2="33556" y2="44667"/>
                        <a14:foregroundMark x1="68444" y1="46000" x2="74000" y2="53333"/>
                        <a14:foregroundMark x1="68222" y1="53667" x2="83333" y2="35333"/>
                        <a14:foregroundMark x1="64667" y1="39667" x2="59778" y2="56333"/>
                        <a14:foregroundMark x1="59778" y1="56333" x2="70444" y2="64333"/>
                        <a14:foregroundMark x1="70444" y1="64333" x2="72000" y2="62667"/>
                        <a14:foregroundMark x1="75778" y1="44000" x2="65778" y2="61667"/>
                        <a14:foregroundMark x1="65778" y1="61667" x2="75778" y2="49333"/>
                        <a14:foregroundMark x1="75778" y1="49333" x2="75778" y2="47333"/>
                        <a14:foregroundMark x1="9333" y1="49000" x2="9333" y2="49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0" t="19739" r="52603" b="20220"/>
          <a:stretch/>
        </p:blipFill>
        <p:spPr bwMode="auto">
          <a:xfrm>
            <a:off x="2316727" y="4174116"/>
            <a:ext cx="886119" cy="8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0B4AFE0-2EAA-4BF1-8F96-D64E669012C2}"/>
              </a:ext>
            </a:extLst>
          </p:cNvPr>
          <p:cNvSpPr/>
          <p:nvPr/>
        </p:nvSpPr>
        <p:spPr>
          <a:xfrm>
            <a:off x="3343234" y="4264489"/>
            <a:ext cx="1573162" cy="6863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Bienestar</a:t>
            </a:r>
          </a:p>
        </p:txBody>
      </p:sp>
      <p:pic>
        <p:nvPicPr>
          <p:cNvPr id="19" name="Picture 2" descr="Imagen relacionada">
            <a:extLst>
              <a:ext uri="{FF2B5EF4-FFF2-40B4-BE49-F238E27FC236}">
                <a16:creationId xmlns:a16="http://schemas.microsoft.com/office/drawing/2014/main" id="{8348E52C-DCD9-469D-BC18-B37188079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33" r="90000">
                        <a14:foregroundMark x1="59778" y1="56333" x2="59778" y2="56333"/>
                        <a14:foregroundMark x1="69556" y1="68333" x2="69556" y2="68333"/>
                        <a14:foregroundMark x1="69556" y1="33333" x2="81556" y2="39667"/>
                        <a14:foregroundMark x1="81556" y1="39667" x2="80222" y2="51667"/>
                        <a14:foregroundMark x1="62667" y1="38667" x2="67111" y2="30333"/>
                        <a14:foregroundMark x1="22222" y1="50333" x2="26444" y2="56000"/>
                        <a14:foregroundMark x1="26444" y1="56000" x2="31111" y2="48333"/>
                        <a14:foregroundMark x1="33556" y1="44667" x2="33556" y2="44667"/>
                        <a14:foregroundMark x1="68444" y1="46000" x2="74000" y2="53333"/>
                        <a14:foregroundMark x1="68222" y1="53667" x2="83333" y2="35333"/>
                        <a14:foregroundMark x1="64667" y1="39667" x2="59778" y2="56333"/>
                        <a14:foregroundMark x1="59778" y1="56333" x2="70444" y2="64333"/>
                        <a14:foregroundMark x1="70444" y1="64333" x2="72000" y2="62667"/>
                        <a14:foregroundMark x1="75778" y1="44000" x2="65778" y2="61667"/>
                        <a14:foregroundMark x1="65778" y1="61667" x2="75778" y2="49333"/>
                        <a14:foregroundMark x1="75778" y1="49333" x2="75778" y2="47333"/>
                        <a14:foregroundMark x1="9333" y1="49000" x2="9333" y2="49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6" t="19500" r="7077" b="17489"/>
          <a:stretch/>
        </p:blipFill>
        <p:spPr bwMode="auto">
          <a:xfrm>
            <a:off x="7728012" y="4323429"/>
            <a:ext cx="886119" cy="88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CF03135-3354-4054-8D1B-B438A44DFFEB}"/>
              </a:ext>
            </a:extLst>
          </p:cNvPr>
          <p:cNvSpPr/>
          <p:nvPr/>
        </p:nvSpPr>
        <p:spPr>
          <a:xfrm>
            <a:off x="8829103" y="4288916"/>
            <a:ext cx="1818423" cy="8120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Más de 4.2M de muertes prematuras</a:t>
            </a:r>
          </a:p>
        </p:txBody>
      </p:sp>
      <p:pic>
        <p:nvPicPr>
          <p:cNvPr id="21" name="Picture 2" descr="Imagen relacionada">
            <a:extLst>
              <a:ext uri="{FF2B5EF4-FFF2-40B4-BE49-F238E27FC236}">
                <a16:creationId xmlns:a16="http://schemas.microsoft.com/office/drawing/2014/main" id="{D8061591-0036-4CB2-9AE1-E061F02E6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33" r="90000">
                        <a14:foregroundMark x1="59778" y1="56333" x2="59778" y2="56333"/>
                        <a14:foregroundMark x1="69556" y1="68333" x2="69556" y2="68333"/>
                        <a14:foregroundMark x1="69556" y1="33333" x2="81556" y2="39667"/>
                        <a14:foregroundMark x1="81556" y1="39667" x2="80222" y2="51667"/>
                        <a14:foregroundMark x1="62667" y1="38667" x2="67111" y2="30333"/>
                        <a14:foregroundMark x1="22222" y1="50333" x2="26444" y2="56000"/>
                        <a14:foregroundMark x1="26444" y1="56000" x2="31111" y2="48333"/>
                        <a14:foregroundMark x1="33556" y1="44667" x2="33556" y2="44667"/>
                        <a14:foregroundMark x1="68444" y1="46000" x2="74000" y2="53333"/>
                        <a14:foregroundMark x1="68222" y1="53667" x2="83333" y2="35333"/>
                        <a14:foregroundMark x1="64667" y1="39667" x2="59778" y2="56333"/>
                        <a14:foregroundMark x1="59778" y1="56333" x2="70444" y2="64333"/>
                        <a14:foregroundMark x1="70444" y1="64333" x2="72000" y2="62667"/>
                        <a14:foregroundMark x1="75778" y1="44000" x2="65778" y2="61667"/>
                        <a14:foregroundMark x1="65778" y1="61667" x2="75778" y2="49333"/>
                        <a14:foregroundMark x1="75778" y1="49333" x2="75778" y2="47333"/>
                        <a14:foregroundMark x1="9333" y1="49000" x2="9333" y2="49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6" t="19500" r="7077" b="17489"/>
          <a:stretch/>
        </p:blipFill>
        <p:spPr bwMode="auto">
          <a:xfrm>
            <a:off x="7728012" y="5324912"/>
            <a:ext cx="886119" cy="88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389DB1C-E5BF-4242-A489-6900A9E5BDCD}"/>
              </a:ext>
            </a:extLst>
          </p:cNvPr>
          <p:cNvSpPr/>
          <p:nvPr/>
        </p:nvSpPr>
        <p:spPr>
          <a:xfrm>
            <a:off x="8883800" y="5457827"/>
            <a:ext cx="1763726" cy="61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Gasto público</a:t>
            </a:r>
          </a:p>
        </p:txBody>
      </p:sp>
    </p:spTree>
    <p:extLst>
      <p:ext uri="{BB962C8B-B14F-4D97-AF65-F5344CB8AC3E}">
        <p14:creationId xmlns:p14="http://schemas.microsoft.com/office/powerpoint/2010/main" val="40036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56B7A78-2C59-4EFD-BB8B-3313012C8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98" y="1601684"/>
            <a:ext cx="10462614" cy="5256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 algn="ctr">
              <a:buNone/>
            </a:pPr>
            <a:r>
              <a:rPr lang="es-EC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0617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66DE2-B783-4DA5-B265-F0354750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56" y="216051"/>
            <a:ext cx="8596668" cy="1320800"/>
          </a:xfrm>
        </p:spPr>
        <p:txBody>
          <a:bodyPr/>
          <a:lstStyle/>
          <a:p>
            <a:r>
              <a:rPr lang="es-EC" dirty="0"/>
              <a:t>Causas de la baja calidad del aire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76F9F5-8D5C-4F21-8949-C2CC28DD4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658808"/>
              </p:ext>
            </p:extLst>
          </p:nvPr>
        </p:nvGraphicFramePr>
        <p:xfrm>
          <a:off x="4502670" y="1005690"/>
          <a:ext cx="9390309" cy="578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5039238-2B1A-41C9-A254-3B41B95B9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100268"/>
              </p:ext>
            </p:extLst>
          </p:nvPr>
        </p:nvGraphicFramePr>
        <p:xfrm>
          <a:off x="1241568" y="2068011"/>
          <a:ext cx="4783580" cy="365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E5F40698-6A15-414B-98D4-052C5B83DC00}"/>
              </a:ext>
            </a:extLst>
          </p:cNvPr>
          <p:cNvSpPr/>
          <p:nvPr/>
        </p:nvSpPr>
        <p:spPr>
          <a:xfrm>
            <a:off x="8435823" y="3184714"/>
            <a:ext cx="1652073" cy="142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Solución bajo costo</a:t>
            </a:r>
          </a:p>
        </p:txBody>
      </p:sp>
    </p:spTree>
    <p:extLst>
      <p:ext uri="{BB962C8B-B14F-4D97-AF65-F5344CB8AC3E}">
        <p14:creationId xmlns:p14="http://schemas.microsoft.com/office/powerpoint/2010/main" val="32663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5102D-C60A-4DD3-93EC-74AAC741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904" y="581209"/>
            <a:ext cx="8911687" cy="1280890"/>
          </a:xfrm>
        </p:spPr>
        <p:txBody>
          <a:bodyPr/>
          <a:lstStyle/>
          <a:p>
            <a:r>
              <a:rPr lang="es-EC" dirty="0"/>
              <a:t>Objetivos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3429E6-62B5-47D7-9245-2331DC0D1ED2}"/>
              </a:ext>
            </a:extLst>
          </p:cNvPr>
          <p:cNvSpPr/>
          <p:nvPr/>
        </p:nvSpPr>
        <p:spPr>
          <a:xfrm>
            <a:off x="1548580" y="1453948"/>
            <a:ext cx="9984659" cy="9045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/>
              <a:t>Diseñar e implementar un sistema de monitoreo IoT de calidad de aire usando una red de sensores de bajo costo y tecnología LoRaWAN para el campus Sangolquí de la Universidad de las Fuerzas Armadas - ESPE.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1F946DC-7CBD-45BA-BBBE-494CA1B4094E}"/>
              </a:ext>
            </a:extLst>
          </p:cNvPr>
          <p:cNvSpPr/>
          <p:nvPr/>
        </p:nvSpPr>
        <p:spPr>
          <a:xfrm>
            <a:off x="1548580" y="2734838"/>
            <a:ext cx="9886331" cy="3256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Desarrollar el estado del arte sobre la calidad de aire, sus sensores e IoT.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9E1B534-932D-4145-B84F-2004CC0D5BF6}"/>
              </a:ext>
            </a:extLst>
          </p:cNvPr>
          <p:cNvSpPr/>
          <p:nvPr/>
        </p:nvSpPr>
        <p:spPr>
          <a:xfrm>
            <a:off x="1548581" y="3324774"/>
            <a:ext cx="9886331" cy="3256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Realizar la caracterización de los sensores a utilizar y obtener sus curvas de calibración.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239235E-0B09-48C5-8199-0F8024B36AFE}"/>
              </a:ext>
            </a:extLst>
          </p:cNvPr>
          <p:cNvSpPr/>
          <p:nvPr/>
        </p:nvSpPr>
        <p:spPr>
          <a:xfrm>
            <a:off x="1548580" y="3979849"/>
            <a:ext cx="9886330" cy="297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Diseñar y construir las estaciones de monitoreo de calidad de aire.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398B9F-5F11-43FA-B5D3-DC62CAA541FB}"/>
              </a:ext>
            </a:extLst>
          </p:cNvPr>
          <p:cNvSpPr/>
          <p:nvPr/>
        </p:nvSpPr>
        <p:spPr>
          <a:xfrm>
            <a:off x="1548579" y="4606652"/>
            <a:ext cx="9886329" cy="297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Diseñar e implementar el sistema de monitoreo de calidad de aire en el campus.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B45F498-1CD8-4C36-8815-1B588A7825C0}"/>
              </a:ext>
            </a:extLst>
          </p:cNvPr>
          <p:cNvSpPr/>
          <p:nvPr/>
        </p:nvSpPr>
        <p:spPr>
          <a:xfrm>
            <a:off x="1548576" y="5255339"/>
            <a:ext cx="9886329" cy="297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Desarrollar el protocolo de prueba del sistema.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2A3FDE3-44AA-4B55-94CC-ECDD72E54056}"/>
              </a:ext>
            </a:extLst>
          </p:cNvPr>
          <p:cNvSpPr/>
          <p:nvPr/>
        </p:nvSpPr>
        <p:spPr>
          <a:xfrm>
            <a:off x="1548576" y="5823391"/>
            <a:ext cx="9886329" cy="297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Análisis de los resultados obtenidos.</a:t>
            </a:r>
          </a:p>
        </p:txBody>
      </p:sp>
    </p:spTree>
    <p:extLst>
      <p:ext uri="{BB962C8B-B14F-4D97-AF65-F5344CB8AC3E}">
        <p14:creationId xmlns:p14="http://schemas.microsoft.com/office/powerpoint/2010/main" val="74765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5102D-C60A-4DD3-93EC-74AAC741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87" y="604490"/>
            <a:ext cx="8911687" cy="1280890"/>
          </a:xfrm>
        </p:spPr>
        <p:txBody>
          <a:bodyPr/>
          <a:lstStyle/>
          <a:p>
            <a:r>
              <a:rPr lang="es-EC" dirty="0"/>
              <a:t>INTERNET DE LAS COSAS (IoT)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08F310C-0318-445F-95EF-17F06B07D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508557"/>
              </p:ext>
            </p:extLst>
          </p:nvPr>
        </p:nvGraphicFramePr>
        <p:xfrm>
          <a:off x="2403986" y="1291594"/>
          <a:ext cx="7384025" cy="207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6AFA1A5-378D-4FE9-953B-34334E256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035927"/>
              </p:ext>
            </p:extLst>
          </p:nvPr>
        </p:nvGraphicFramePr>
        <p:xfrm>
          <a:off x="412952" y="3687097"/>
          <a:ext cx="11366091" cy="292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C9E187-3FED-49B8-9CBD-684865AE3951}"/>
              </a:ext>
            </a:extLst>
          </p:cNvPr>
          <p:cNvSpPr/>
          <p:nvPr/>
        </p:nvSpPr>
        <p:spPr>
          <a:xfrm>
            <a:off x="9991765" y="2010177"/>
            <a:ext cx="2200235" cy="688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Arquitectura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ISO/IEC 30141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310C4FA-F39D-4E25-A962-ABE03EAAFEC1}"/>
              </a:ext>
            </a:extLst>
          </p:cNvPr>
          <p:cNvSpPr/>
          <p:nvPr/>
        </p:nvSpPr>
        <p:spPr>
          <a:xfrm>
            <a:off x="4844980" y="3084864"/>
            <a:ext cx="2677100" cy="688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Tipos de sensores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F1D1A24-8C97-4102-91E8-BF6A6F127FD2}"/>
              </a:ext>
            </a:extLst>
          </p:cNvPr>
          <p:cNvSpPr/>
          <p:nvPr/>
        </p:nvSpPr>
        <p:spPr>
          <a:xfrm>
            <a:off x="7157884" y="5712542"/>
            <a:ext cx="1592826" cy="1032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42CAF06-E377-49BB-A500-667F2D7C1EF4}"/>
              </a:ext>
            </a:extLst>
          </p:cNvPr>
          <p:cNvSpPr/>
          <p:nvPr/>
        </p:nvSpPr>
        <p:spPr>
          <a:xfrm>
            <a:off x="5299584" y="5712542"/>
            <a:ext cx="1592826" cy="1032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68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7E37C-BDE9-4C40-A82D-A45E44C9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42" y="538096"/>
            <a:ext cx="8596668" cy="1320800"/>
          </a:xfrm>
        </p:spPr>
        <p:txBody>
          <a:bodyPr/>
          <a:lstStyle/>
          <a:p>
            <a:r>
              <a:rPr lang="es-EC" dirty="0"/>
              <a:t>Long </a:t>
            </a:r>
            <a:r>
              <a:rPr lang="es-EC" dirty="0" err="1"/>
              <a:t>Range</a:t>
            </a:r>
            <a:r>
              <a:rPr lang="es-EC" dirty="0"/>
              <a:t> (LoRa)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0FC9C45-92E9-423D-AB21-7E70871B3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816508"/>
              </p:ext>
            </p:extLst>
          </p:nvPr>
        </p:nvGraphicFramePr>
        <p:xfrm>
          <a:off x="1772515" y="1198496"/>
          <a:ext cx="6326557" cy="201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AD497F2-46D3-4D78-BF77-6B43FA48FD2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850912" y="4195064"/>
            <a:ext cx="4763929" cy="235592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2E83DD5-9C71-46E4-9A4D-321BF947E33F}"/>
              </a:ext>
            </a:extLst>
          </p:cNvPr>
          <p:cNvSpPr/>
          <p:nvPr/>
        </p:nvSpPr>
        <p:spPr>
          <a:xfrm>
            <a:off x="8614841" y="1800567"/>
            <a:ext cx="2314881" cy="811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Hasta 19.5dB debajo piso de ruido</a:t>
            </a:r>
          </a:p>
        </p:txBody>
      </p:sp>
      <p:pic>
        <p:nvPicPr>
          <p:cNvPr id="2050" name="Picture 2" descr="Resultado de imagen para chirp lora">
            <a:extLst>
              <a:ext uri="{FF2B5EF4-FFF2-40B4-BE49-F238E27FC236}">
                <a16:creationId xmlns:a16="http://schemas.microsoft.com/office/drawing/2014/main" id="{0EE76D2F-0404-406B-A2E5-7B412276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2" y="4192893"/>
            <a:ext cx="3520347" cy="23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0D60D09-6FE1-4F0F-A6DA-C2EE0E02D9AF}"/>
              </a:ext>
            </a:extLst>
          </p:cNvPr>
          <p:cNvSpPr/>
          <p:nvPr/>
        </p:nvSpPr>
        <p:spPr>
          <a:xfrm>
            <a:off x="1170418" y="3377506"/>
            <a:ext cx="1204193" cy="531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err="1"/>
              <a:t>Chirp</a:t>
            </a:r>
            <a:endParaRPr lang="es-EC" b="1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3C0853F-D94F-4EF5-BBD4-40ED7702B65B}"/>
              </a:ext>
            </a:extLst>
          </p:cNvPr>
          <p:cNvSpPr/>
          <p:nvPr/>
        </p:nvSpPr>
        <p:spPr>
          <a:xfrm>
            <a:off x="7731357" y="3308816"/>
            <a:ext cx="1204193" cy="531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SF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013C5C7-0C3F-4DD8-BC17-459D0BD3512E}"/>
              </a:ext>
            </a:extLst>
          </p:cNvPr>
          <p:cNvSpPr/>
          <p:nvPr/>
        </p:nvSpPr>
        <p:spPr>
          <a:xfrm>
            <a:off x="8802024" y="4339803"/>
            <a:ext cx="34881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SF	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Tasa de bits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Sensibilidad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𝟏𝟐 	0.293𝑘𝑏𝑝𝑠 	−137𝑑𝐵𝑚 	</a:t>
            </a:r>
          </a:p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𝟏𝟏 	0.537𝑘𝑏𝑝𝑠 	−134.5𝑑𝐵𝑚 	</a:t>
            </a:r>
          </a:p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𝟏𝟎 	0.976𝑘𝑏𝑝𝑠 	−132𝑑𝐵𝑚 	</a:t>
            </a:r>
          </a:p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𝟗 	1.757𝑘𝑏𝑝𝑠 	−129𝑑𝐵𝑚 	</a:t>
            </a:r>
          </a:p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𝟖 	3.125𝑘𝑏𝑝𝑠 	−126𝑑𝐵𝑚 	</a:t>
            </a:r>
          </a:p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𝟕 	5.468𝑘𝑏𝑝𝑠 	−123𝑑𝐵𝑚 	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DFC8BFC-1B7B-4F12-A6E8-4BF6C5DF1024}"/>
              </a:ext>
            </a:extLst>
          </p:cNvPr>
          <p:cNvSpPr/>
          <p:nvPr/>
        </p:nvSpPr>
        <p:spPr>
          <a:xfrm>
            <a:off x="4084137" y="2748752"/>
            <a:ext cx="1825050" cy="102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/>
              <a:t>Coding</a:t>
            </a:r>
            <a:r>
              <a:rPr lang="es-EC" dirty="0"/>
              <a:t> </a:t>
            </a:r>
            <a:r>
              <a:rPr lang="es-EC" dirty="0" err="1"/>
              <a:t>rate</a:t>
            </a:r>
            <a:r>
              <a:rPr lang="es-EC" dirty="0"/>
              <a:t>: </a:t>
            </a:r>
            <a:r>
              <a:rPr lang="pt-BR" dirty="0"/>
              <a:t>4/5, 4/6, 4/7 o 4/8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09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0" grpId="0" animBg="1"/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7E37C-BDE9-4C40-A82D-A45E44C9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66" y="626434"/>
            <a:ext cx="8596668" cy="1320800"/>
          </a:xfrm>
        </p:spPr>
        <p:txBody>
          <a:bodyPr/>
          <a:lstStyle/>
          <a:p>
            <a:r>
              <a:rPr lang="es-EC" dirty="0"/>
              <a:t>LoRaWAN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8B6F67-E1D6-471B-A7CE-DA7F4A957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28696" y="1217817"/>
            <a:ext cx="7084646" cy="3588719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481485B-8628-4967-82D3-1B88A2E68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48437"/>
              </p:ext>
            </p:extLst>
          </p:nvPr>
        </p:nvGraphicFramePr>
        <p:xfrm>
          <a:off x="5028696" y="5217396"/>
          <a:ext cx="2250727" cy="84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F62FC0A-89D2-4485-B57D-768341194C2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60519" y="1490245"/>
            <a:ext cx="4476952" cy="3316291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D1D0AE5-110B-46F5-A6FA-D6630D1B1852}"/>
              </a:ext>
            </a:extLst>
          </p:cNvPr>
          <p:cNvSpPr/>
          <p:nvPr/>
        </p:nvSpPr>
        <p:spPr>
          <a:xfrm>
            <a:off x="1474840" y="4116840"/>
            <a:ext cx="806245" cy="63070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82B103D-3C03-4DDD-9394-7AD0CE8BE5A1}"/>
              </a:ext>
            </a:extLst>
          </p:cNvPr>
          <p:cNvSpPr/>
          <p:nvPr/>
        </p:nvSpPr>
        <p:spPr>
          <a:xfrm>
            <a:off x="516195" y="2696824"/>
            <a:ext cx="806245" cy="630703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FB5AF48-CAAD-4438-80D3-8B0BC2E059E7}"/>
              </a:ext>
            </a:extLst>
          </p:cNvPr>
          <p:cNvSpPr/>
          <p:nvPr/>
        </p:nvSpPr>
        <p:spPr>
          <a:xfrm>
            <a:off x="2502311" y="2696824"/>
            <a:ext cx="806245" cy="63070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3F99438-D65B-45E0-A340-6B2D238C20AC}"/>
              </a:ext>
            </a:extLst>
          </p:cNvPr>
          <p:cNvSpPr/>
          <p:nvPr/>
        </p:nvSpPr>
        <p:spPr>
          <a:xfrm>
            <a:off x="572730" y="2408904"/>
            <a:ext cx="693173" cy="287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/>
              <a:t>Nodos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DA9FB74-E999-4CE7-B844-CCE7122EECEF}"/>
              </a:ext>
            </a:extLst>
          </p:cNvPr>
          <p:cNvSpPr/>
          <p:nvPr/>
        </p:nvSpPr>
        <p:spPr>
          <a:xfrm>
            <a:off x="2434965" y="2408904"/>
            <a:ext cx="940935" cy="287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/>
              <a:t>Gateway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85E86F7-1F88-414C-9603-232867868E19}"/>
              </a:ext>
            </a:extLst>
          </p:cNvPr>
          <p:cNvSpPr/>
          <p:nvPr/>
        </p:nvSpPr>
        <p:spPr>
          <a:xfrm>
            <a:off x="6473178" y="4267200"/>
            <a:ext cx="5030564" cy="48034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801E57F-7018-4BF3-8580-EFD035BD00E4}"/>
              </a:ext>
            </a:extLst>
          </p:cNvPr>
          <p:cNvSpPr/>
          <p:nvPr/>
        </p:nvSpPr>
        <p:spPr>
          <a:xfrm>
            <a:off x="1407494" y="3769927"/>
            <a:ext cx="940935" cy="287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err="1"/>
              <a:t>Arcotel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38053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8248D-EA5D-45C0-B9AB-A20F15B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84780"/>
            <a:ext cx="8911687" cy="1280890"/>
          </a:xfrm>
        </p:spPr>
        <p:txBody>
          <a:bodyPr/>
          <a:lstStyle/>
          <a:p>
            <a:r>
              <a:rPr lang="es-EC" dirty="0"/>
              <a:t>Solución propuesta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85FEAD-885C-417F-9B47-035CA414A00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2" b="97258" l="1085" r="98011">
                        <a14:foregroundMark x1="14195" y1="6399" x2="7324" y2="11335"/>
                        <a14:foregroundMark x1="7324" y1="11335" x2="6239" y2="22121"/>
                        <a14:foregroundMark x1="6239" y1="22121" x2="11935" y2="41865"/>
                        <a14:foregroundMark x1="11935" y1="41865" x2="17541" y2="49726"/>
                        <a14:foregroundMark x1="17541" y1="49726" x2="54611" y2="66910"/>
                        <a14:foregroundMark x1="54611" y1="66910" x2="82007" y2="66910"/>
                        <a14:foregroundMark x1="82007" y1="66910" x2="92767" y2="63437"/>
                        <a14:foregroundMark x1="92767" y1="63437" x2="95750" y2="46252"/>
                        <a14:foregroundMark x1="95750" y1="46252" x2="91953" y2="29982"/>
                        <a14:foregroundMark x1="91953" y1="29982" x2="77306" y2="21572"/>
                        <a14:foregroundMark x1="77306" y1="21572" x2="70524" y2="21572"/>
                        <a14:foregroundMark x1="70524" y1="21572" x2="64014" y2="37112"/>
                        <a14:foregroundMark x1="64014" y1="37112" x2="62297" y2="49726"/>
                        <a14:foregroundMark x1="62297" y1="49726" x2="62568" y2="62523"/>
                        <a14:foregroundMark x1="62568" y1="62523" x2="63472" y2="65996"/>
                        <a14:foregroundMark x1="91139" y1="5302" x2="68354" y2="9689"/>
                        <a14:foregroundMark x1="68354" y1="9689" x2="46745" y2="28885"/>
                        <a14:foregroundMark x1="46745" y1="28885" x2="14828" y2="34918"/>
                        <a14:foregroundMark x1="27215" y1="7313" x2="85624" y2="68739"/>
                        <a14:foregroundMark x1="85624" y1="68739" x2="97649" y2="88483"/>
                        <a14:foregroundMark x1="91320" y1="88300" x2="55696" y2="71481"/>
                        <a14:foregroundMark x1="55696" y1="71481" x2="10850" y2="68190"/>
                        <a14:foregroundMark x1="10850" y1="68190" x2="10850" y2="68190"/>
                        <a14:foregroundMark x1="8137" y1="85558" x2="2441" y2="37294"/>
                        <a14:foregroundMark x1="2441" y1="37294" x2="2351" y2="25046"/>
                        <a14:foregroundMark x1="3888" y1="5667" x2="16817" y2="40951"/>
                        <a14:foregroundMark x1="45841" y1="8775" x2="53526" y2="71481"/>
                        <a14:foregroundMark x1="61483" y1="7495" x2="64647" y2="16453"/>
                        <a14:foregroundMark x1="64647" y1="16453" x2="87794" y2="44973"/>
                        <a14:foregroundMark x1="87794" y1="44973" x2="96835" y2="69835"/>
                        <a14:foregroundMark x1="89873" y1="53931" x2="76944" y2="54662"/>
                        <a14:foregroundMark x1="76944" y1="54662" x2="88156" y2="40219"/>
                        <a14:foregroundMark x1="88156" y1="40219" x2="83816" y2="26143"/>
                        <a14:foregroundMark x1="83816" y1="26143" x2="68987" y2="26691"/>
                        <a14:foregroundMark x1="68987" y1="26691" x2="58770" y2="36746"/>
                        <a14:foregroundMark x1="58770" y1="36746" x2="56781" y2="50640"/>
                        <a14:foregroundMark x1="56781" y1="50640" x2="60850" y2="71846"/>
                        <a14:foregroundMark x1="60850" y1="71846" x2="71157" y2="74040"/>
                        <a14:foregroundMark x1="71157" y1="74040" x2="75226" y2="60146"/>
                        <a14:foregroundMark x1="75226" y1="60146" x2="72875" y2="50640"/>
                        <a14:foregroundMark x1="72875" y1="50640" x2="62116" y2="46069"/>
                        <a14:foregroundMark x1="62116" y1="46069" x2="46655" y2="51005"/>
                        <a14:foregroundMark x1="46655" y1="51005" x2="42405" y2="61426"/>
                        <a14:foregroundMark x1="42405" y1="61426" x2="56510" y2="67642"/>
                        <a14:foregroundMark x1="56510" y1="67642" x2="65461" y2="59963"/>
                        <a14:foregroundMark x1="65461" y1="59963" x2="51627" y2="51920"/>
                        <a14:foregroundMark x1="51627" y1="51920" x2="45479" y2="61243"/>
                        <a14:foregroundMark x1="45479" y1="61243" x2="47107" y2="77697"/>
                        <a14:foregroundMark x1="47107" y1="77697" x2="54702" y2="75503"/>
                        <a14:foregroundMark x1="54702" y1="75503" x2="58318" y2="67093"/>
                        <a14:foregroundMark x1="58318" y1="67093" x2="44123" y2="67824"/>
                        <a14:foregroundMark x1="44123" y1="67824" x2="39602" y2="75320"/>
                        <a14:foregroundMark x1="39602" y1="75320" x2="51356" y2="87934"/>
                        <a14:foregroundMark x1="51356" y1="87934" x2="57776" y2="83912"/>
                        <a14:foregroundMark x1="57776" y1="83912" x2="52532" y2="73857"/>
                        <a14:foregroundMark x1="52532" y1="73857" x2="43761" y2="83547"/>
                        <a14:foregroundMark x1="43761" y1="83547" x2="50362" y2="80987"/>
                        <a14:foregroundMark x1="50362" y1="80987" x2="58680" y2="71481"/>
                        <a14:foregroundMark x1="58680" y1="71481" x2="39331" y2="59049"/>
                        <a14:foregroundMark x1="39331" y1="59049" x2="32550" y2="59781"/>
                        <a14:foregroundMark x1="32550" y1="59781" x2="37613" y2="71846"/>
                        <a14:foregroundMark x1="37613" y1="71846" x2="33544" y2="62523"/>
                        <a14:foregroundMark x1="33544" y1="62523" x2="28933" y2="68007"/>
                        <a14:foregroundMark x1="28933" y1="68007" x2="54430" y2="80439"/>
                        <a14:foregroundMark x1="54430" y1="80439" x2="65552" y2="80073"/>
                        <a14:foregroundMark x1="65552" y1="80073" x2="59675" y2="78793"/>
                        <a14:foregroundMark x1="59675" y1="78793" x2="64557" y2="88300"/>
                        <a14:foregroundMark x1="64557" y1="88300" x2="67902" y2="87934"/>
                        <a14:foregroundMark x1="90868" y1="91408" x2="23689" y2="95795"/>
                        <a14:foregroundMark x1="23689" y1="95795" x2="18807" y2="76782"/>
                        <a14:foregroundMark x1="8047" y1="6947" x2="73599" y2="14260"/>
                        <a14:foregroundMark x1="73599" y1="14260" x2="91863" y2="10055"/>
                        <a14:foregroundMark x1="91863" y1="10055" x2="96293" y2="16453"/>
                        <a14:foregroundMark x1="96293" y1="16453" x2="97920" y2="65082"/>
                        <a14:foregroundMark x1="97920" y1="65082" x2="97197" y2="75868"/>
                        <a14:foregroundMark x1="97197" y1="75868" x2="83725" y2="65814"/>
                        <a14:foregroundMark x1="83725" y1="65814" x2="79295" y2="60146"/>
                        <a14:foregroundMark x1="79295" y1="60146" x2="74503" y2="48995"/>
                        <a14:foregroundMark x1="74503" y1="48995" x2="73237" y2="37477"/>
                        <a14:foregroundMark x1="73237" y1="37477" x2="69349" y2="29250"/>
                        <a14:foregroundMark x1="69349" y1="29250" x2="10217" y2="7130"/>
                        <a14:foregroundMark x1="10217" y1="7130" x2="4611" y2="9689"/>
                        <a14:foregroundMark x1="4611" y1="9689" x2="2080" y2="19744"/>
                        <a14:foregroundMark x1="2080" y1="19744" x2="1085" y2="30347"/>
                        <a14:foregroundMark x1="24593" y1="95612" x2="19349" y2="95430"/>
                        <a14:foregroundMark x1="6691" y1="96344" x2="24955" y2="97258"/>
                        <a14:foregroundMark x1="36438" y1="2925" x2="70615" y2="7130"/>
                        <a14:foregroundMark x1="92315" y1="2925" x2="98011" y2="32176"/>
                        <a14:foregroundMark x1="90687" y1="34552" x2="90145" y2="12431"/>
                        <a14:backgroundMark x1="2441" y1="2925" x2="2441" y2="2925"/>
                        <a14:backgroundMark x1="542" y1="95064" x2="542" y2="95064"/>
                        <a14:backgroundMark x1="99367" y1="95978" x2="99367" y2="95978"/>
                        <a14:backgroundMark x1="98915" y1="4205" x2="98915" y2="4205"/>
                        <a14:backgroundMark x1="98825" y1="4205" x2="98825" y2="4205"/>
                        <a14:backgroundMark x1="98101" y1="3291" x2="98101" y2="3291"/>
                        <a14:backgroundMark x1="99910" y1="55941" x2="99910" y2="55941"/>
                        <a14:backgroundMark x1="181" y1="14625" x2="181" y2="14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4646" y="1359309"/>
            <a:ext cx="8422706" cy="4139381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DC35CEA-35EE-4AAD-8DB0-CAB9EA092739}"/>
              </a:ext>
            </a:extLst>
          </p:cNvPr>
          <p:cNvSpPr/>
          <p:nvPr/>
        </p:nvSpPr>
        <p:spPr>
          <a:xfrm>
            <a:off x="3165987" y="5742039"/>
            <a:ext cx="2635045" cy="776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Requerimientos hardware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FA46E6D-4954-4408-965C-35B72BF55567}"/>
              </a:ext>
            </a:extLst>
          </p:cNvPr>
          <p:cNvSpPr/>
          <p:nvPr/>
        </p:nvSpPr>
        <p:spPr>
          <a:xfrm>
            <a:off x="6533536" y="5742277"/>
            <a:ext cx="2635045" cy="77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Requerimientos software</a:t>
            </a:r>
          </a:p>
        </p:txBody>
      </p:sp>
    </p:spTree>
    <p:extLst>
      <p:ext uri="{BB962C8B-B14F-4D97-AF65-F5344CB8AC3E}">
        <p14:creationId xmlns:p14="http://schemas.microsoft.com/office/powerpoint/2010/main" val="24551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860</TotalTime>
  <Words>1633</Words>
  <Application>Microsoft Office PowerPoint</Application>
  <PresentationFormat>Panorámica</PresentationFormat>
  <Paragraphs>376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Century Gothic</vt:lpstr>
      <vt:lpstr>Times New Roman</vt:lpstr>
      <vt:lpstr>Wingdings 3</vt:lpstr>
      <vt:lpstr>Espiral</vt:lpstr>
      <vt:lpstr>Sistema de monitoreo IoT de calidad de aire usando una red de sensores fijos y LoRaWAN en el campus Sangolquí de la Universidad de las Fuerzas Armadas - ESPE.</vt:lpstr>
      <vt:lpstr>Contenido</vt:lpstr>
      <vt:lpstr>Calidad del aire</vt:lpstr>
      <vt:lpstr>Causas de la baja calidad del aire</vt:lpstr>
      <vt:lpstr>Objetivos</vt:lpstr>
      <vt:lpstr>INTERNET DE LAS COSAS (IoT)</vt:lpstr>
      <vt:lpstr>Long Range (LoRa)</vt:lpstr>
      <vt:lpstr>LoRaWAN</vt:lpstr>
      <vt:lpstr>Solución propuesta</vt:lpstr>
      <vt:lpstr>Escenario de pruebas</vt:lpstr>
      <vt:lpstr>Hardware</vt:lpstr>
      <vt:lpstr>Hardware</vt:lpstr>
      <vt:lpstr>Software</vt:lpstr>
      <vt:lpstr>Software</vt:lpstr>
      <vt:lpstr>Aplicación Web</vt:lpstr>
      <vt:lpstr>Pruebas y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Temperatura</vt:lpstr>
      <vt:lpstr>Resultados CO</vt:lpstr>
      <vt:lpstr>Resultados NO2</vt:lpstr>
      <vt:lpstr>Conclusiones</vt:lpstr>
      <vt:lpstr>Conclusiones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monitoreo IoT de calidad de aire usando una red de sensores fijos y LoRaWAN en el campus Sangolquí de la Universidad de las Fuerzas Armadas - ESPE.</dc:title>
  <dc:creator>Jonathan Escobar</dc:creator>
  <cp:lastModifiedBy>Jonathan Escobar</cp:lastModifiedBy>
  <cp:revision>15</cp:revision>
  <dcterms:created xsi:type="dcterms:W3CDTF">2020-01-21T04:14:55Z</dcterms:created>
  <dcterms:modified xsi:type="dcterms:W3CDTF">2020-01-23T05:12:49Z</dcterms:modified>
</cp:coreProperties>
</file>