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7">
  <p:sldMasterIdLst>
    <p:sldMasterId id="2147483648" r:id="rId1"/>
  </p:sldMasterIdLst>
  <p:notesMasterIdLst>
    <p:notesMasterId r:id="rId47"/>
  </p:notesMasterIdLst>
  <p:sldIdLst>
    <p:sldId id="375" r:id="rId2"/>
    <p:sldId id="265" r:id="rId3"/>
    <p:sldId id="258" r:id="rId4"/>
    <p:sldId id="260" r:id="rId5"/>
    <p:sldId id="262" r:id="rId6"/>
    <p:sldId id="264" r:id="rId7"/>
    <p:sldId id="269" r:id="rId8"/>
    <p:sldId id="273" r:id="rId9"/>
    <p:sldId id="274" r:id="rId10"/>
    <p:sldId id="275" r:id="rId11"/>
    <p:sldId id="368" r:id="rId12"/>
    <p:sldId id="371" r:id="rId13"/>
    <p:sldId id="288" r:id="rId14"/>
    <p:sldId id="291" r:id="rId15"/>
    <p:sldId id="293" r:id="rId16"/>
    <p:sldId id="294" r:id="rId17"/>
    <p:sldId id="298" r:id="rId18"/>
    <p:sldId id="296" r:id="rId19"/>
    <p:sldId id="297" r:id="rId20"/>
    <p:sldId id="306" r:id="rId21"/>
    <p:sldId id="308" r:id="rId22"/>
    <p:sldId id="309" r:id="rId23"/>
    <p:sldId id="310" r:id="rId24"/>
    <p:sldId id="311" r:id="rId25"/>
    <p:sldId id="374" r:id="rId26"/>
    <p:sldId id="324" r:id="rId27"/>
    <p:sldId id="373" r:id="rId28"/>
    <p:sldId id="329" r:id="rId29"/>
    <p:sldId id="330" r:id="rId30"/>
    <p:sldId id="332" r:id="rId31"/>
    <p:sldId id="335" r:id="rId32"/>
    <p:sldId id="337" r:id="rId33"/>
    <p:sldId id="340" r:id="rId34"/>
    <p:sldId id="342" r:id="rId35"/>
    <p:sldId id="343" r:id="rId36"/>
    <p:sldId id="346" r:id="rId37"/>
    <p:sldId id="345" r:id="rId38"/>
    <p:sldId id="352" r:id="rId39"/>
    <p:sldId id="353" r:id="rId40"/>
    <p:sldId id="354" r:id="rId41"/>
    <p:sldId id="355" r:id="rId42"/>
    <p:sldId id="356" r:id="rId43"/>
    <p:sldId id="358" r:id="rId44"/>
    <p:sldId id="361" r:id="rId45"/>
    <p:sldId id="366" r:id="rId4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POBLACIÓN UNIDAD EDUCATIVA CARLOS LARCO</c:v>
                </c:pt>
              </c:strCache>
            </c:strRef>
          </c:tx>
          <c:dLbls>
            <c:dLbl>
              <c:idx val="0"/>
              <c:showLegendKey val="0"/>
              <c:showVal val="1"/>
              <c:showCatName val="0"/>
              <c:showSerName val="0"/>
              <c:showPercent val="0"/>
              <c:showBubbleSize val="0"/>
            </c:dLbl>
            <c:dLbl>
              <c:idx val="1"/>
              <c:showLegendKey val="0"/>
              <c:showVal val="1"/>
              <c:showCatName val="0"/>
              <c:showSerName val="0"/>
              <c:showPercent val="0"/>
              <c:showBubbleSize val="0"/>
            </c:dLbl>
            <c:showLegendKey val="0"/>
            <c:showVal val="0"/>
            <c:showCatName val="0"/>
            <c:showSerName val="0"/>
            <c:showPercent val="0"/>
            <c:showBubbleSize val="0"/>
          </c:dLbls>
          <c:cat>
            <c:strRef>
              <c:f>Hoja1!$A$2:$A$3</c:f>
              <c:strCache>
                <c:ptCount val="2"/>
                <c:pt idx="0">
                  <c:v>MASCULINO</c:v>
                </c:pt>
                <c:pt idx="1">
                  <c:v>FEMENINO</c:v>
                </c:pt>
              </c:strCache>
            </c:strRef>
          </c:cat>
          <c:val>
            <c:numRef>
              <c:f>Hoja1!$B$2:$B$3</c:f>
              <c:numCache>
                <c:formatCode>0%</c:formatCode>
                <c:ptCount val="2"/>
                <c:pt idx="0">
                  <c:v>0.23</c:v>
                </c:pt>
                <c:pt idx="1">
                  <c:v>0.77</c:v>
                </c:pt>
              </c:numCache>
            </c:numRef>
          </c:val>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F8088B-9672-445D-A3B8-60E26156D880}"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s-EC"/>
        </a:p>
      </dgm:t>
    </dgm:pt>
    <dgm:pt modelId="{A60702A3-14E1-4CDA-8EC8-9A37AFFB5586}">
      <dgm:prSet phldrT="[Texto]" custT="1"/>
      <dgm:spPr/>
      <dgm:t>
        <a:bodyPr/>
        <a:lstStyle/>
        <a:p>
          <a:r>
            <a:rPr lang="es-EC" sz="1400" dirty="0" smtClean="0"/>
            <a:t>Riesgos de la docencia</a:t>
          </a:r>
          <a:endParaRPr lang="es-EC" sz="1400" dirty="0"/>
        </a:p>
      </dgm:t>
    </dgm:pt>
    <dgm:pt modelId="{2B947C99-FB7F-482C-87E9-5DDE30CD701C}" type="parTrans" cxnId="{A2BC37BE-7ACD-4821-A30A-8D776EB448F0}">
      <dgm:prSet/>
      <dgm:spPr/>
      <dgm:t>
        <a:bodyPr/>
        <a:lstStyle/>
        <a:p>
          <a:endParaRPr lang="es-EC"/>
        </a:p>
      </dgm:t>
    </dgm:pt>
    <dgm:pt modelId="{7F93A6B2-6E6E-4D2B-906D-C8C24D2F80DC}" type="sibTrans" cxnId="{A2BC37BE-7ACD-4821-A30A-8D776EB448F0}">
      <dgm:prSet/>
      <dgm:spPr/>
      <dgm:t>
        <a:bodyPr/>
        <a:lstStyle/>
        <a:p>
          <a:endParaRPr lang="es-EC"/>
        </a:p>
      </dgm:t>
    </dgm:pt>
    <dgm:pt modelId="{6932B326-23A0-413B-AC93-55C96274325D}">
      <dgm:prSet phldrT="[Texto]" custT="1"/>
      <dgm:spPr/>
      <dgm:t>
        <a:bodyPr/>
        <a:lstStyle/>
        <a:p>
          <a:r>
            <a:rPr lang="es-EC" sz="1200" dirty="0" smtClean="0"/>
            <a:t>Relaciones establecidas</a:t>
          </a:r>
          <a:endParaRPr lang="es-EC" sz="1200" dirty="0"/>
        </a:p>
      </dgm:t>
    </dgm:pt>
    <dgm:pt modelId="{27B3E375-8033-49C0-980D-8BFA886DA8DA}" type="parTrans" cxnId="{E877A485-E86A-4DC6-BEDE-FD3C817DDDCB}">
      <dgm:prSet/>
      <dgm:spPr/>
      <dgm:t>
        <a:bodyPr/>
        <a:lstStyle/>
        <a:p>
          <a:endParaRPr lang="es-EC"/>
        </a:p>
      </dgm:t>
    </dgm:pt>
    <dgm:pt modelId="{48E0A7EC-C460-41DB-9F4E-1C133CAF7AB9}" type="sibTrans" cxnId="{E877A485-E86A-4DC6-BEDE-FD3C817DDDCB}">
      <dgm:prSet/>
      <dgm:spPr/>
      <dgm:t>
        <a:bodyPr/>
        <a:lstStyle/>
        <a:p>
          <a:endParaRPr lang="es-EC"/>
        </a:p>
      </dgm:t>
    </dgm:pt>
    <dgm:pt modelId="{0E6974E8-31B5-415D-960A-A16903CD74DA}">
      <dgm:prSet phldrT="[Texto]"/>
      <dgm:spPr/>
      <dgm:t>
        <a:bodyPr/>
        <a:lstStyle/>
        <a:p>
          <a:r>
            <a:rPr lang="es-EC" dirty="0" smtClean="0"/>
            <a:t>alumnos</a:t>
          </a:r>
          <a:endParaRPr lang="es-EC" dirty="0"/>
        </a:p>
      </dgm:t>
    </dgm:pt>
    <dgm:pt modelId="{3C592441-07CF-493F-BC8D-CD8DDF4D04C5}" type="parTrans" cxnId="{916481EB-822E-488F-8237-CB6773B7884A}">
      <dgm:prSet/>
      <dgm:spPr/>
      <dgm:t>
        <a:bodyPr/>
        <a:lstStyle/>
        <a:p>
          <a:endParaRPr lang="es-EC"/>
        </a:p>
      </dgm:t>
    </dgm:pt>
    <dgm:pt modelId="{1DE5FD96-B754-42A9-90F0-5047C4EA5420}" type="sibTrans" cxnId="{916481EB-822E-488F-8237-CB6773B7884A}">
      <dgm:prSet/>
      <dgm:spPr/>
      <dgm:t>
        <a:bodyPr/>
        <a:lstStyle/>
        <a:p>
          <a:endParaRPr lang="es-EC"/>
        </a:p>
      </dgm:t>
    </dgm:pt>
    <dgm:pt modelId="{7181E722-1B1B-4FB7-9556-DD99C2D58540}">
      <dgm:prSet phldrT="[Texto]"/>
      <dgm:spPr/>
      <dgm:t>
        <a:bodyPr/>
        <a:lstStyle/>
        <a:p>
          <a:r>
            <a:rPr lang="es-EC" dirty="0" smtClean="0"/>
            <a:t>Padres de familia </a:t>
          </a:r>
          <a:endParaRPr lang="es-EC" dirty="0"/>
        </a:p>
      </dgm:t>
    </dgm:pt>
    <dgm:pt modelId="{FB07EC0E-8823-4F38-BE70-F51988C7CA8F}" type="parTrans" cxnId="{BCC2D113-F9AE-4542-A000-27A457BC21B8}">
      <dgm:prSet/>
      <dgm:spPr/>
      <dgm:t>
        <a:bodyPr/>
        <a:lstStyle/>
        <a:p>
          <a:endParaRPr lang="es-EC"/>
        </a:p>
      </dgm:t>
    </dgm:pt>
    <dgm:pt modelId="{041193E7-B8C4-4B75-81B3-9DD11B55EF84}" type="sibTrans" cxnId="{BCC2D113-F9AE-4542-A000-27A457BC21B8}">
      <dgm:prSet/>
      <dgm:spPr/>
      <dgm:t>
        <a:bodyPr/>
        <a:lstStyle/>
        <a:p>
          <a:endParaRPr lang="es-EC"/>
        </a:p>
      </dgm:t>
    </dgm:pt>
    <dgm:pt modelId="{BCA69344-8FC4-4AE9-ADC0-C9D1ADFD191D}">
      <dgm:prSet phldrT="[Texto]" custT="1"/>
      <dgm:spPr/>
      <dgm:t>
        <a:bodyPr/>
        <a:lstStyle/>
        <a:p>
          <a:r>
            <a:rPr lang="es-EC" sz="1400" dirty="0" smtClean="0"/>
            <a:t>Compañeros de trabajo</a:t>
          </a:r>
          <a:endParaRPr lang="es-EC" sz="1400" dirty="0"/>
        </a:p>
      </dgm:t>
    </dgm:pt>
    <dgm:pt modelId="{36225F70-4EC6-4BC5-AE1E-03F13719190C}" type="parTrans" cxnId="{326988C1-2E00-4BD6-9897-216D7EB9EB12}">
      <dgm:prSet/>
      <dgm:spPr/>
      <dgm:t>
        <a:bodyPr/>
        <a:lstStyle/>
        <a:p>
          <a:endParaRPr lang="es-EC"/>
        </a:p>
      </dgm:t>
    </dgm:pt>
    <dgm:pt modelId="{FC1C9363-4D93-4B9D-B642-2C4A39638DCA}" type="sibTrans" cxnId="{326988C1-2E00-4BD6-9897-216D7EB9EB12}">
      <dgm:prSet/>
      <dgm:spPr/>
      <dgm:t>
        <a:bodyPr/>
        <a:lstStyle/>
        <a:p>
          <a:endParaRPr lang="es-EC"/>
        </a:p>
      </dgm:t>
    </dgm:pt>
    <dgm:pt modelId="{1D4ABE58-A229-4DDD-9E9F-EBAC9BF094EB}" type="pres">
      <dgm:prSet presAssocID="{91F8088B-9672-445D-A3B8-60E26156D880}" presName="cycle" presStyleCnt="0">
        <dgm:presLayoutVars>
          <dgm:dir/>
          <dgm:resizeHandles val="exact"/>
        </dgm:presLayoutVars>
      </dgm:prSet>
      <dgm:spPr/>
      <dgm:t>
        <a:bodyPr/>
        <a:lstStyle/>
        <a:p>
          <a:endParaRPr lang="es-EC"/>
        </a:p>
      </dgm:t>
    </dgm:pt>
    <dgm:pt modelId="{447EECD7-239A-486F-9303-339C66B8E011}" type="pres">
      <dgm:prSet presAssocID="{A60702A3-14E1-4CDA-8EC8-9A37AFFB5586}" presName="node" presStyleLbl="node1" presStyleIdx="0" presStyleCnt="5" custRadScaleRad="99227" custRadScaleInc="0">
        <dgm:presLayoutVars>
          <dgm:bulletEnabled val="1"/>
        </dgm:presLayoutVars>
      </dgm:prSet>
      <dgm:spPr/>
      <dgm:t>
        <a:bodyPr/>
        <a:lstStyle/>
        <a:p>
          <a:endParaRPr lang="es-EC"/>
        </a:p>
      </dgm:t>
    </dgm:pt>
    <dgm:pt modelId="{17941E8D-9BBF-4169-AC15-B7B8F4CED8CA}" type="pres">
      <dgm:prSet presAssocID="{7F93A6B2-6E6E-4D2B-906D-C8C24D2F80DC}" presName="sibTrans" presStyleLbl="sibTrans2D1" presStyleIdx="0" presStyleCnt="5"/>
      <dgm:spPr/>
      <dgm:t>
        <a:bodyPr/>
        <a:lstStyle/>
        <a:p>
          <a:endParaRPr lang="es-EC"/>
        </a:p>
      </dgm:t>
    </dgm:pt>
    <dgm:pt modelId="{ACB45D95-2AF5-41FE-8298-189B11E559C3}" type="pres">
      <dgm:prSet presAssocID="{7F93A6B2-6E6E-4D2B-906D-C8C24D2F80DC}" presName="connectorText" presStyleLbl="sibTrans2D1" presStyleIdx="0" presStyleCnt="5"/>
      <dgm:spPr/>
      <dgm:t>
        <a:bodyPr/>
        <a:lstStyle/>
        <a:p>
          <a:endParaRPr lang="es-EC"/>
        </a:p>
      </dgm:t>
    </dgm:pt>
    <dgm:pt modelId="{03E60E27-69D3-4424-9356-194CA48D57E5}" type="pres">
      <dgm:prSet presAssocID="{6932B326-23A0-413B-AC93-55C96274325D}" presName="node" presStyleLbl="node1" presStyleIdx="1" presStyleCnt="5">
        <dgm:presLayoutVars>
          <dgm:bulletEnabled val="1"/>
        </dgm:presLayoutVars>
      </dgm:prSet>
      <dgm:spPr/>
      <dgm:t>
        <a:bodyPr/>
        <a:lstStyle/>
        <a:p>
          <a:endParaRPr lang="es-EC"/>
        </a:p>
      </dgm:t>
    </dgm:pt>
    <dgm:pt modelId="{FF05008D-D411-4D48-9063-E9C0623F4BE4}" type="pres">
      <dgm:prSet presAssocID="{48E0A7EC-C460-41DB-9F4E-1C133CAF7AB9}" presName="sibTrans" presStyleLbl="sibTrans2D1" presStyleIdx="1" presStyleCnt="5"/>
      <dgm:spPr/>
      <dgm:t>
        <a:bodyPr/>
        <a:lstStyle/>
        <a:p>
          <a:endParaRPr lang="es-EC"/>
        </a:p>
      </dgm:t>
    </dgm:pt>
    <dgm:pt modelId="{999CF3A0-ABAB-4DDF-BC44-02B9E56E3E77}" type="pres">
      <dgm:prSet presAssocID="{48E0A7EC-C460-41DB-9F4E-1C133CAF7AB9}" presName="connectorText" presStyleLbl="sibTrans2D1" presStyleIdx="1" presStyleCnt="5"/>
      <dgm:spPr/>
      <dgm:t>
        <a:bodyPr/>
        <a:lstStyle/>
        <a:p>
          <a:endParaRPr lang="es-EC"/>
        </a:p>
      </dgm:t>
    </dgm:pt>
    <dgm:pt modelId="{7A78D7C1-E7B5-435B-AE53-004A7BB7AD82}" type="pres">
      <dgm:prSet presAssocID="{0E6974E8-31B5-415D-960A-A16903CD74DA}" presName="node" presStyleLbl="node1" presStyleIdx="2" presStyleCnt="5">
        <dgm:presLayoutVars>
          <dgm:bulletEnabled val="1"/>
        </dgm:presLayoutVars>
      </dgm:prSet>
      <dgm:spPr/>
      <dgm:t>
        <a:bodyPr/>
        <a:lstStyle/>
        <a:p>
          <a:endParaRPr lang="es-EC"/>
        </a:p>
      </dgm:t>
    </dgm:pt>
    <dgm:pt modelId="{431C15C7-78CF-4D35-B01F-A8887A3C9F80}" type="pres">
      <dgm:prSet presAssocID="{1DE5FD96-B754-42A9-90F0-5047C4EA5420}" presName="sibTrans" presStyleLbl="sibTrans2D1" presStyleIdx="2" presStyleCnt="5"/>
      <dgm:spPr/>
      <dgm:t>
        <a:bodyPr/>
        <a:lstStyle/>
        <a:p>
          <a:endParaRPr lang="es-EC"/>
        </a:p>
      </dgm:t>
    </dgm:pt>
    <dgm:pt modelId="{CF903DDA-1F01-402A-8554-BDF8C788E24E}" type="pres">
      <dgm:prSet presAssocID="{1DE5FD96-B754-42A9-90F0-5047C4EA5420}" presName="connectorText" presStyleLbl="sibTrans2D1" presStyleIdx="2" presStyleCnt="5"/>
      <dgm:spPr/>
      <dgm:t>
        <a:bodyPr/>
        <a:lstStyle/>
        <a:p>
          <a:endParaRPr lang="es-EC"/>
        </a:p>
      </dgm:t>
    </dgm:pt>
    <dgm:pt modelId="{2B08700B-1203-4E94-A1DE-6074778CF582}" type="pres">
      <dgm:prSet presAssocID="{7181E722-1B1B-4FB7-9556-DD99C2D58540}" presName="node" presStyleLbl="node1" presStyleIdx="3" presStyleCnt="5">
        <dgm:presLayoutVars>
          <dgm:bulletEnabled val="1"/>
        </dgm:presLayoutVars>
      </dgm:prSet>
      <dgm:spPr/>
      <dgm:t>
        <a:bodyPr/>
        <a:lstStyle/>
        <a:p>
          <a:endParaRPr lang="es-EC"/>
        </a:p>
      </dgm:t>
    </dgm:pt>
    <dgm:pt modelId="{662E7F4F-E89F-4F51-8451-58116914CC01}" type="pres">
      <dgm:prSet presAssocID="{041193E7-B8C4-4B75-81B3-9DD11B55EF84}" presName="sibTrans" presStyleLbl="sibTrans2D1" presStyleIdx="3" presStyleCnt="5"/>
      <dgm:spPr/>
      <dgm:t>
        <a:bodyPr/>
        <a:lstStyle/>
        <a:p>
          <a:endParaRPr lang="es-EC"/>
        </a:p>
      </dgm:t>
    </dgm:pt>
    <dgm:pt modelId="{82B9445A-A776-48DE-8E1E-C734920B6EFC}" type="pres">
      <dgm:prSet presAssocID="{041193E7-B8C4-4B75-81B3-9DD11B55EF84}" presName="connectorText" presStyleLbl="sibTrans2D1" presStyleIdx="3" presStyleCnt="5"/>
      <dgm:spPr/>
      <dgm:t>
        <a:bodyPr/>
        <a:lstStyle/>
        <a:p>
          <a:endParaRPr lang="es-EC"/>
        </a:p>
      </dgm:t>
    </dgm:pt>
    <dgm:pt modelId="{7F542930-A056-4C9B-B800-C94D7907D220}" type="pres">
      <dgm:prSet presAssocID="{BCA69344-8FC4-4AE9-ADC0-C9D1ADFD191D}" presName="node" presStyleLbl="node1" presStyleIdx="4" presStyleCnt="5">
        <dgm:presLayoutVars>
          <dgm:bulletEnabled val="1"/>
        </dgm:presLayoutVars>
      </dgm:prSet>
      <dgm:spPr/>
      <dgm:t>
        <a:bodyPr/>
        <a:lstStyle/>
        <a:p>
          <a:endParaRPr lang="es-EC"/>
        </a:p>
      </dgm:t>
    </dgm:pt>
    <dgm:pt modelId="{01B61F0C-5D35-44DD-BA8D-A02480AFB532}" type="pres">
      <dgm:prSet presAssocID="{FC1C9363-4D93-4B9D-B642-2C4A39638DCA}" presName="sibTrans" presStyleLbl="sibTrans2D1" presStyleIdx="4" presStyleCnt="5"/>
      <dgm:spPr/>
      <dgm:t>
        <a:bodyPr/>
        <a:lstStyle/>
        <a:p>
          <a:endParaRPr lang="es-EC"/>
        </a:p>
      </dgm:t>
    </dgm:pt>
    <dgm:pt modelId="{2D61C850-DC73-4C7E-BC66-087CAEFDA09A}" type="pres">
      <dgm:prSet presAssocID="{FC1C9363-4D93-4B9D-B642-2C4A39638DCA}" presName="connectorText" presStyleLbl="sibTrans2D1" presStyleIdx="4" presStyleCnt="5"/>
      <dgm:spPr/>
      <dgm:t>
        <a:bodyPr/>
        <a:lstStyle/>
        <a:p>
          <a:endParaRPr lang="es-EC"/>
        </a:p>
      </dgm:t>
    </dgm:pt>
  </dgm:ptLst>
  <dgm:cxnLst>
    <dgm:cxn modelId="{AAFA9A9A-F4DA-4EDD-A5B1-5B085B6F20D3}" type="presOf" srcId="{48E0A7EC-C460-41DB-9F4E-1C133CAF7AB9}" destId="{999CF3A0-ABAB-4DDF-BC44-02B9E56E3E77}" srcOrd="1" destOrd="0" presId="urn:microsoft.com/office/officeart/2005/8/layout/cycle2"/>
    <dgm:cxn modelId="{197BF41C-6E7F-47B5-A8B2-F762873A69BE}" type="presOf" srcId="{91F8088B-9672-445D-A3B8-60E26156D880}" destId="{1D4ABE58-A229-4DDD-9E9F-EBAC9BF094EB}" srcOrd="0" destOrd="0" presId="urn:microsoft.com/office/officeart/2005/8/layout/cycle2"/>
    <dgm:cxn modelId="{A2BC37BE-7ACD-4821-A30A-8D776EB448F0}" srcId="{91F8088B-9672-445D-A3B8-60E26156D880}" destId="{A60702A3-14E1-4CDA-8EC8-9A37AFFB5586}" srcOrd="0" destOrd="0" parTransId="{2B947C99-FB7F-482C-87E9-5DDE30CD701C}" sibTransId="{7F93A6B2-6E6E-4D2B-906D-C8C24D2F80DC}"/>
    <dgm:cxn modelId="{C581623E-C874-48D5-91C6-BD8B2740F419}" type="presOf" srcId="{A60702A3-14E1-4CDA-8EC8-9A37AFFB5586}" destId="{447EECD7-239A-486F-9303-339C66B8E011}" srcOrd="0" destOrd="0" presId="urn:microsoft.com/office/officeart/2005/8/layout/cycle2"/>
    <dgm:cxn modelId="{5E678BCA-C5BD-4C3B-B077-A7F812C9EF8C}" type="presOf" srcId="{7181E722-1B1B-4FB7-9556-DD99C2D58540}" destId="{2B08700B-1203-4E94-A1DE-6074778CF582}" srcOrd="0" destOrd="0" presId="urn:microsoft.com/office/officeart/2005/8/layout/cycle2"/>
    <dgm:cxn modelId="{1029F2CE-B85F-42FB-B135-FBEE11F77937}" type="presOf" srcId="{6932B326-23A0-413B-AC93-55C96274325D}" destId="{03E60E27-69D3-4424-9356-194CA48D57E5}" srcOrd="0" destOrd="0" presId="urn:microsoft.com/office/officeart/2005/8/layout/cycle2"/>
    <dgm:cxn modelId="{E877A485-E86A-4DC6-BEDE-FD3C817DDDCB}" srcId="{91F8088B-9672-445D-A3B8-60E26156D880}" destId="{6932B326-23A0-413B-AC93-55C96274325D}" srcOrd="1" destOrd="0" parTransId="{27B3E375-8033-49C0-980D-8BFA886DA8DA}" sibTransId="{48E0A7EC-C460-41DB-9F4E-1C133CAF7AB9}"/>
    <dgm:cxn modelId="{8F943CAC-49BB-423A-9D0B-F1170BA90AF6}" type="presOf" srcId="{1DE5FD96-B754-42A9-90F0-5047C4EA5420}" destId="{431C15C7-78CF-4D35-B01F-A8887A3C9F80}" srcOrd="0" destOrd="0" presId="urn:microsoft.com/office/officeart/2005/8/layout/cycle2"/>
    <dgm:cxn modelId="{F8F1B8CA-F1FD-4EF0-A786-4F549865BBBA}" type="presOf" srcId="{7F93A6B2-6E6E-4D2B-906D-C8C24D2F80DC}" destId="{ACB45D95-2AF5-41FE-8298-189B11E559C3}" srcOrd="1" destOrd="0" presId="urn:microsoft.com/office/officeart/2005/8/layout/cycle2"/>
    <dgm:cxn modelId="{2558A171-5542-468F-83BF-685A722E482C}" type="presOf" srcId="{041193E7-B8C4-4B75-81B3-9DD11B55EF84}" destId="{662E7F4F-E89F-4F51-8451-58116914CC01}" srcOrd="0" destOrd="0" presId="urn:microsoft.com/office/officeart/2005/8/layout/cycle2"/>
    <dgm:cxn modelId="{AE6B24C3-C72E-48B1-B5D1-A44B7A104204}" type="presOf" srcId="{0E6974E8-31B5-415D-960A-A16903CD74DA}" destId="{7A78D7C1-E7B5-435B-AE53-004A7BB7AD82}" srcOrd="0" destOrd="0" presId="urn:microsoft.com/office/officeart/2005/8/layout/cycle2"/>
    <dgm:cxn modelId="{9F5B9440-91FD-4722-8208-C8D33B09CD69}" type="presOf" srcId="{7F93A6B2-6E6E-4D2B-906D-C8C24D2F80DC}" destId="{17941E8D-9BBF-4169-AC15-B7B8F4CED8CA}" srcOrd="0" destOrd="0" presId="urn:microsoft.com/office/officeart/2005/8/layout/cycle2"/>
    <dgm:cxn modelId="{326988C1-2E00-4BD6-9897-216D7EB9EB12}" srcId="{91F8088B-9672-445D-A3B8-60E26156D880}" destId="{BCA69344-8FC4-4AE9-ADC0-C9D1ADFD191D}" srcOrd="4" destOrd="0" parTransId="{36225F70-4EC6-4BC5-AE1E-03F13719190C}" sibTransId="{FC1C9363-4D93-4B9D-B642-2C4A39638DCA}"/>
    <dgm:cxn modelId="{35CBB455-D75F-4FD5-9CF4-7C3F32251207}" type="presOf" srcId="{FC1C9363-4D93-4B9D-B642-2C4A39638DCA}" destId="{01B61F0C-5D35-44DD-BA8D-A02480AFB532}" srcOrd="0" destOrd="0" presId="urn:microsoft.com/office/officeart/2005/8/layout/cycle2"/>
    <dgm:cxn modelId="{19133E93-609B-4738-AD14-F4940400C018}" type="presOf" srcId="{BCA69344-8FC4-4AE9-ADC0-C9D1ADFD191D}" destId="{7F542930-A056-4C9B-B800-C94D7907D220}" srcOrd="0" destOrd="0" presId="urn:microsoft.com/office/officeart/2005/8/layout/cycle2"/>
    <dgm:cxn modelId="{4CA4D310-778D-4DDB-B224-6E513F2B7511}" type="presOf" srcId="{1DE5FD96-B754-42A9-90F0-5047C4EA5420}" destId="{CF903DDA-1F01-402A-8554-BDF8C788E24E}" srcOrd="1" destOrd="0" presId="urn:microsoft.com/office/officeart/2005/8/layout/cycle2"/>
    <dgm:cxn modelId="{26BA118D-CB4B-40A0-8527-4B7F69245A3B}" type="presOf" srcId="{48E0A7EC-C460-41DB-9F4E-1C133CAF7AB9}" destId="{FF05008D-D411-4D48-9063-E9C0623F4BE4}" srcOrd="0" destOrd="0" presId="urn:microsoft.com/office/officeart/2005/8/layout/cycle2"/>
    <dgm:cxn modelId="{33B0DE8A-AB3B-445E-9CB1-95026E4E3209}" type="presOf" srcId="{FC1C9363-4D93-4B9D-B642-2C4A39638DCA}" destId="{2D61C850-DC73-4C7E-BC66-087CAEFDA09A}" srcOrd="1" destOrd="0" presId="urn:microsoft.com/office/officeart/2005/8/layout/cycle2"/>
    <dgm:cxn modelId="{916481EB-822E-488F-8237-CB6773B7884A}" srcId="{91F8088B-9672-445D-A3B8-60E26156D880}" destId="{0E6974E8-31B5-415D-960A-A16903CD74DA}" srcOrd="2" destOrd="0" parTransId="{3C592441-07CF-493F-BC8D-CD8DDF4D04C5}" sibTransId="{1DE5FD96-B754-42A9-90F0-5047C4EA5420}"/>
    <dgm:cxn modelId="{BCC2D113-F9AE-4542-A000-27A457BC21B8}" srcId="{91F8088B-9672-445D-A3B8-60E26156D880}" destId="{7181E722-1B1B-4FB7-9556-DD99C2D58540}" srcOrd="3" destOrd="0" parTransId="{FB07EC0E-8823-4F38-BE70-F51988C7CA8F}" sibTransId="{041193E7-B8C4-4B75-81B3-9DD11B55EF84}"/>
    <dgm:cxn modelId="{15FA00ED-37F6-4E54-BEB3-617BF8032AD9}" type="presOf" srcId="{041193E7-B8C4-4B75-81B3-9DD11B55EF84}" destId="{82B9445A-A776-48DE-8E1E-C734920B6EFC}" srcOrd="1" destOrd="0" presId="urn:microsoft.com/office/officeart/2005/8/layout/cycle2"/>
    <dgm:cxn modelId="{E2523BFA-E2F4-419C-A945-A3F1590B701F}" type="presParOf" srcId="{1D4ABE58-A229-4DDD-9E9F-EBAC9BF094EB}" destId="{447EECD7-239A-486F-9303-339C66B8E011}" srcOrd="0" destOrd="0" presId="urn:microsoft.com/office/officeart/2005/8/layout/cycle2"/>
    <dgm:cxn modelId="{21C1228E-1195-4BEA-AFA4-4BE83619258A}" type="presParOf" srcId="{1D4ABE58-A229-4DDD-9E9F-EBAC9BF094EB}" destId="{17941E8D-9BBF-4169-AC15-B7B8F4CED8CA}" srcOrd="1" destOrd="0" presId="urn:microsoft.com/office/officeart/2005/8/layout/cycle2"/>
    <dgm:cxn modelId="{8E77544C-9DA9-458E-8325-C1B4B6DBD45E}" type="presParOf" srcId="{17941E8D-9BBF-4169-AC15-B7B8F4CED8CA}" destId="{ACB45D95-2AF5-41FE-8298-189B11E559C3}" srcOrd="0" destOrd="0" presId="urn:microsoft.com/office/officeart/2005/8/layout/cycle2"/>
    <dgm:cxn modelId="{28709BDE-11F5-432A-A5F5-AD0AE3199423}" type="presParOf" srcId="{1D4ABE58-A229-4DDD-9E9F-EBAC9BF094EB}" destId="{03E60E27-69D3-4424-9356-194CA48D57E5}" srcOrd="2" destOrd="0" presId="urn:microsoft.com/office/officeart/2005/8/layout/cycle2"/>
    <dgm:cxn modelId="{BC52AF97-EF49-48AC-906F-5FFC31A7507B}" type="presParOf" srcId="{1D4ABE58-A229-4DDD-9E9F-EBAC9BF094EB}" destId="{FF05008D-D411-4D48-9063-E9C0623F4BE4}" srcOrd="3" destOrd="0" presId="urn:microsoft.com/office/officeart/2005/8/layout/cycle2"/>
    <dgm:cxn modelId="{4BB2A4E0-B8E6-4431-B067-0294E4A5EB92}" type="presParOf" srcId="{FF05008D-D411-4D48-9063-E9C0623F4BE4}" destId="{999CF3A0-ABAB-4DDF-BC44-02B9E56E3E77}" srcOrd="0" destOrd="0" presId="urn:microsoft.com/office/officeart/2005/8/layout/cycle2"/>
    <dgm:cxn modelId="{C9BAE6A3-BE72-4356-A062-0AA4C4B844FE}" type="presParOf" srcId="{1D4ABE58-A229-4DDD-9E9F-EBAC9BF094EB}" destId="{7A78D7C1-E7B5-435B-AE53-004A7BB7AD82}" srcOrd="4" destOrd="0" presId="urn:microsoft.com/office/officeart/2005/8/layout/cycle2"/>
    <dgm:cxn modelId="{2BFE4E60-079D-4228-B8AD-6E556C2457DC}" type="presParOf" srcId="{1D4ABE58-A229-4DDD-9E9F-EBAC9BF094EB}" destId="{431C15C7-78CF-4D35-B01F-A8887A3C9F80}" srcOrd="5" destOrd="0" presId="urn:microsoft.com/office/officeart/2005/8/layout/cycle2"/>
    <dgm:cxn modelId="{BFC94190-9F5D-43C0-ABBA-38DA96D01261}" type="presParOf" srcId="{431C15C7-78CF-4D35-B01F-A8887A3C9F80}" destId="{CF903DDA-1F01-402A-8554-BDF8C788E24E}" srcOrd="0" destOrd="0" presId="urn:microsoft.com/office/officeart/2005/8/layout/cycle2"/>
    <dgm:cxn modelId="{89C89643-BC77-4916-A5B6-5F1018B150C1}" type="presParOf" srcId="{1D4ABE58-A229-4DDD-9E9F-EBAC9BF094EB}" destId="{2B08700B-1203-4E94-A1DE-6074778CF582}" srcOrd="6" destOrd="0" presId="urn:microsoft.com/office/officeart/2005/8/layout/cycle2"/>
    <dgm:cxn modelId="{1B5669D5-6794-4531-BBFA-B009AA07BF89}" type="presParOf" srcId="{1D4ABE58-A229-4DDD-9E9F-EBAC9BF094EB}" destId="{662E7F4F-E89F-4F51-8451-58116914CC01}" srcOrd="7" destOrd="0" presId="urn:microsoft.com/office/officeart/2005/8/layout/cycle2"/>
    <dgm:cxn modelId="{828AB2B5-BCAE-4586-BF3E-F24874A2016B}" type="presParOf" srcId="{662E7F4F-E89F-4F51-8451-58116914CC01}" destId="{82B9445A-A776-48DE-8E1E-C734920B6EFC}" srcOrd="0" destOrd="0" presId="urn:microsoft.com/office/officeart/2005/8/layout/cycle2"/>
    <dgm:cxn modelId="{68D51E36-9F5E-4E22-8776-2D0CEB9CBC5B}" type="presParOf" srcId="{1D4ABE58-A229-4DDD-9E9F-EBAC9BF094EB}" destId="{7F542930-A056-4C9B-B800-C94D7907D220}" srcOrd="8" destOrd="0" presId="urn:microsoft.com/office/officeart/2005/8/layout/cycle2"/>
    <dgm:cxn modelId="{D05D98B0-2527-4A5E-9F78-9EC83ECFEEA9}" type="presParOf" srcId="{1D4ABE58-A229-4DDD-9E9F-EBAC9BF094EB}" destId="{01B61F0C-5D35-44DD-BA8D-A02480AFB532}" srcOrd="9" destOrd="0" presId="urn:microsoft.com/office/officeart/2005/8/layout/cycle2"/>
    <dgm:cxn modelId="{D0305EB1-1795-4654-BE3D-2519D942E6E0}" type="presParOf" srcId="{01B61F0C-5D35-44DD-BA8D-A02480AFB532}" destId="{2D61C850-DC73-4C7E-BC66-087CAEFDA09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4026B2-5A30-48BD-A45C-35227F8E88B0}" type="doc">
      <dgm:prSet loTypeId="urn:microsoft.com/office/officeart/2005/8/layout/gear1" loCatId="cycle" qsTypeId="urn:microsoft.com/office/officeart/2005/8/quickstyle/simple1" qsCatId="simple" csTypeId="urn:microsoft.com/office/officeart/2005/8/colors/accent1_2" csCatId="accent1" phldr="1"/>
      <dgm:spPr/>
    </dgm:pt>
    <dgm:pt modelId="{35EB4F13-1666-4723-ACD2-7F2CCC295835}">
      <dgm:prSet phldrT="[Texto]"/>
      <dgm:spPr/>
      <dgm:t>
        <a:bodyPr/>
        <a:lstStyle/>
        <a:p>
          <a:r>
            <a:rPr lang="es-EC" dirty="0" smtClean="0"/>
            <a:t>Ritmo laboral crece dentro y fuera de l lugar de trabajo</a:t>
          </a:r>
          <a:endParaRPr lang="es-EC" dirty="0"/>
        </a:p>
      </dgm:t>
    </dgm:pt>
    <dgm:pt modelId="{E8DFCE57-F73E-464C-BA17-3DE10C32B82D}" type="parTrans" cxnId="{9392014B-8D31-4A84-A194-E19EFB312C1E}">
      <dgm:prSet/>
      <dgm:spPr/>
      <dgm:t>
        <a:bodyPr/>
        <a:lstStyle/>
        <a:p>
          <a:endParaRPr lang="es-EC"/>
        </a:p>
      </dgm:t>
    </dgm:pt>
    <dgm:pt modelId="{6C1EA2D4-19A3-4DA9-B539-763CE044B2B2}" type="sibTrans" cxnId="{9392014B-8D31-4A84-A194-E19EFB312C1E}">
      <dgm:prSet/>
      <dgm:spPr/>
      <dgm:t>
        <a:bodyPr/>
        <a:lstStyle/>
        <a:p>
          <a:endParaRPr lang="es-EC"/>
        </a:p>
      </dgm:t>
    </dgm:pt>
    <dgm:pt modelId="{46995D99-4F71-4C1E-B453-EB4374C029A2}">
      <dgm:prSet phldrT="[Texto]"/>
      <dgm:spPr/>
      <dgm:t>
        <a:bodyPr/>
        <a:lstStyle/>
        <a:p>
          <a:r>
            <a:rPr lang="es-EC" dirty="0" smtClean="0"/>
            <a:t>Nivel elevado </a:t>
          </a:r>
          <a:endParaRPr lang="es-EC" dirty="0"/>
        </a:p>
      </dgm:t>
    </dgm:pt>
    <dgm:pt modelId="{09A87828-74C9-4126-97F6-608299B8D0EE}" type="parTrans" cxnId="{6D289A13-1EC1-42D6-9E04-D03784DBFE6A}">
      <dgm:prSet/>
      <dgm:spPr/>
      <dgm:t>
        <a:bodyPr/>
        <a:lstStyle/>
        <a:p>
          <a:endParaRPr lang="es-EC"/>
        </a:p>
      </dgm:t>
    </dgm:pt>
    <dgm:pt modelId="{6A2B8F06-DEB9-4358-A46E-365983E8DA23}" type="sibTrans" cxnId="{6D289A13-1EC1-42D6-9E04-D03784DBFE6A}">
      <dgm:prSet/>
      <dgm:spPr/>
      <dgm:t>
        <a:bodyPr/>
        <a:lstStyle/>
        <a:p>
          <a:endParaRPr lang="es-EC"/>
        </a:p>
      </dgm:t>
    </dgm:pt>
    <dgm:pt modelId="{7C70166E-B5D0-472C-82B1-F128D6D26218}">
      <dgm:prSet phldrT="[Texto]"/>
      <dgm:spPr/>
      <dgm:t>
        <a:bodyPr/>
        <a:lstStyle/>
        <a:p>
          <a:r>
            <a:rPr lang="es-EC" dirty="0" smtClean="0"/>
            <a:t>docente</a:t>
          </a:r>
          <a:endParaRPr lang="es-EC" dirty="0"/>
        </a:p>
      </dgm:t>
    </dgm:pt>
    <dgm:pt modelId="{8804FDE3-4610-4017-B3CE-113FD81CEF12}" type="parTrans" cxnId="{4DA0D6DB-9A2D-4958-98AA-B3455F8BDE0D}">
      <dgm:prSet/>
      <dgm:spPr/>
      <dgm:t>
        <a:bodyPr/>
        <a:lstStyle/>
        <a:p>
          <a:endParaRPr lang="es-EC"/>
        </a:p>
      </dgm:t>
    </dgm:pt>
    <dgm:pt modelId="{C9441877-9548-46A6-A6A4-53883DFEDB6C}" type="sibTrans" cxnId="{4DA0D6DB-9A2D-4958-98AA-B3455F8BDE0D}">
      <dgm:prSet/>
      <dgm:spPr/>
      <dgm:t>
        <a:bodyPr/>
        <a:lstStyle/>
        <a:p>
          <a:endParaRPr lang="es-EC"/>
        </a:p>
      </dgm:t>
    </dgm:pt>
    <dgm:pt modelId="{3F57855C-AFAE-43B7-870E-ED788420AC86}" type="pres">
      <dgm:prSet presAssocID="{274026B2-5A30-48BD-A45C-35227F8E88B0}" presName="composite" presStyleCnt="0">
        <dgm:presLayoutVars>
          <dgm:chMax val="3"/>
          <dgm:animLvl val="lvl"/>
          <dgm:resizeHandles val="exact"/>
        </dgm:presLayoutVars>
      </dgm:prSet>
      <dgm:spPr/>
    </dgm:pt>
    <dgm:pt modelId="{D45FB07A-0653-4436-B198-05110E156953}" type="pres">
      <dgm:prSet presAssocID="{35EB4F13-1666-4723-ACD2-7F2CCC295835}" presName="gear1" presStyleLbl="node1" presStyleIdx="0" presStyleCnt="3">
        <dgm:presLayoutVars>
          <dgm:chMax val="1"/>
          <dgm:bulletEnabled val="1"/>
        </dgm:presLayoutVars>
      </dgm:prSet>
      <dgm:spPr/>
      <dgm:t>
        <a:bodyPr/>
        <a:lstStyle/>
        <a:p>
          <a:endParaRPr lang="es-EC"/>
        </a:p>
      </dgm:t>
    </dgm:pt>
    <dgm:pt modelId="{1B042A86-8EEA-4530-ADA3-AE2B33DAD159}" type="pres">
      <dgm:prSet presAssocID="{35EB4F13-1666-4723-ACD2-7F2CCC295835}" presName="gear1srcNode" presStyleLbl="node1" presStyleIdx="0" presStyleCnt="3"/>
      <dgm:spPr/>
      <dgm:t>
        <a:bodyPr/>
        <a:lstStyle/>
        <a:p>
          <a:endParaRPr lang="es-EC"/>
        </a:p>
      </dgm:t>
    </dgm:pt>
    <dgm:pt modelId="{C450543D-2920-4813-8A87-9119AE6BBB14}" type="pres">
      <dgm:prSet presAssocID="{35EB4F13-1666-4723-ACD2-7F2CCC295835}" presName="gear1dstNode" presStyleLbl="node1" presStyleIdx="0" presStyleCnt="3"/>
      <dgm:spPr/>
      <dgm:t>
        <a:bodyPr/>
        <a:lstStyle/>
        <a:p>
          <a:endParaRPr lang="es-EC"/>
        </a:p>
      </dgm:t>
    </dgm:pt>
    <dgm:pt modelId="{777D6A26-D270-4BEA-92F8-2741C765AE7E}" type="pres">
      <dgm:prSet presAssocID="{46995D99-4F71-4C1E-B453-EB4374C029A2}" presName="gear2" presStyleLbl="node1" presStyleIdx="1" presStyleCnt="3">
        <dgm:presLayoutVars>
          <dgm:chMax val="1"/>
          <dgm:bulletEnabled val="1"/>
        </dgm:presLayoutVars>
      </dgm:prSet>
      <dgm:spPr/>
      <dgm:t>
        <a:bodyPr/>
        <a:lstStyle/>
        <a:p>
          <a:endParaRPr lang="es-EC"/>
        </a:p>
      </dgm:t>
    </dgm:pt>
    <dgm:pt modelId="{AE43F3A8-981B-4EA7-9DF3-37F2D9F6F257}" type="pres">
      <dgm:prSet presAssocID="{46995D99-4F71-4C1E-B453-EB4374C029A2}" presName="gear2srcNode" presStyleLbl="node1" presStyleIdx="1" presStyleCnt="3"/>
      <dgm:spPr/>
      <dgm:t>
        <a:bodyPr/>
        <a:lstStyle/>
        <a:p>
          <a:endParaRPr lang="es-EC"/>
        </a:p>
      </dgm:t>
    </dgm:pt>
    <dgm:pt modelId="{63C82032-FA7C-4820-8BEC-4D3AA666515F}" type="pres">
      <dgm:prSet presAssocID="{46995D99-4F71-4C1E-B453-EB4374C029A2}" presName="gear2dstNode" presStyleLbl="node1" presStyleIdx="1" presStyleCnt="3"/>
      <dgm:spPr/>
      <dgm:t>
        <a:bodyPr/>
        <a:lstStyle/>
        <a:p>
          <a:endParaRPr lang="es-EC"/>
        </a:p>
      </dgm:t>
    </dgm:pt>
    <dgm:pt modelId="{4DA90E26-434F-46B7-B6C3-FE41C20AF1AA}" type="pres">
      <dgm:prSet presAssocID="{7C70166E-B5D0-472C-82B1-F128D6D26218}" presName="gear3" presStyleLbl="node1" presStyleIdx="2" presStyleCnt="3"/>
      <dgm:spPr/>
      <dgm:t>
        <a:bodyPr/>
        <a:lstStyle/>
        <a:p>
          <a:endParaRPr lang="es-EC"/>
        </a:p>
      </dgm:t>
    </dgm:pt>
    <dgm:pt modelId="{6F30CD74-A85C-4D7C-8D7C-531F343A5DD7}" type="pres">
      <dgm:prSet presAssocID="{7C70166E-B5D0-472C-82B1-F128D6D26218}" presName="gear3tx" presStyleLbl="node1" presStyleIdx="2" presStyleCnt="3">
        <dgm:presLayoutVars>
          <dgm:chMax val="1"/>
          <dgm:bulletEnabled val="1"/>
        </dgm:presLayoutVars>
      </dgm:prSet>
      <dgm:spPr/>
      <dgm:t>
        <a:bodyPr/>
        <a:lstStyle/>
        <a:p>
          <a:endParaRPr lang="es-EC"/>
        </a:p>
      </dgm:t>
    </dgm:pt>
    <dgm:pt modelId="{156614E9-267D-4A0B-8481-001FA20D981E}" type="pres">
      <dgm:prSet presAssocID="{7C70166E-B5D0-472C-82B1-F128D6D26218}" presName="gear3srcNode" presStyleLbl="node1" presStyleIdx="2" presStyleCnt="3"/>
      <dgm:spPr/>
      <dgm:t>
        <a:bodyPr/>
        <a:lstStyle/>
        <a:p>
          <a:endParaRPr lang="es-EC"/>
        </a:p>
      </dgm:t>
    </dgm:pt>
    <dgm:pt modelId="{5C1738B5-DF29-41C0-B4C2-AB1E32A19866}" type="pres">
      <dgm:prSet presAssocID="{7C70166E-B5D0-472C-82B1-F128D6D26218}" presName="gear3dstNode" presStyleLbl="node1" presStyleIdx="2" presStyleCnt="3"/>
      <dgm:spPr/>
      <dgm:t>
        <a:bodyPr/>
        <a:lstStyle/>
        <a:p>
          <a:endParaRPr lang="es-EC"/>
        </a:p>
      </dgm:t>
    </dgm:pt>
    <dgm:pt modelId="{B3A7A0AF-3153-409C-AA3C-AB748DCF5709}" type="pres">
      <dgm:prSet presAssocID="{6C1EA2D4-19A3-4DA9-B539-763CE044B2B2}" presName="connector1" presStyleLbl="sibTrans2D1" presStyleIdx="0" presStyleCnt="3"/>
      <dgm:spPr/>
      <dgm:t>
        <a:bodyPr/>
        <a:lstStyle/>
        <a:p>
          <a:endParaRPr lang="es-EC"/>
        </a:p>
      </dgm:t>
    </dgm:pt>
    <dgm:pt modelId="{370EFC14-89C4-45E8-BE29-742DB45E82DF}" type="pres">
      <dgm:prSet presAssocID="{6A2B8F06-DEB9-4358-A46E-365983E8DA23}" presName="connector2" presStyleLbl="sibTrans2D1" presStyleIdx="1" presStyleCnt="3"/>
      <dgm:spPr/>
      <dgm:t>
        <a:bodyPr/>
        <a:lstStyle/>
        <a:p>
          <a:endParaRPr lang="es-EC"/>
        </a:p>
      </dgm:t>
    </dgm:pt>
    <dgm:pt modelId="{05F35BB4-5D70-4C31-8645-E615E60FBB40}" type="pres">
      <dgm:prSet presAssocID="{C9441877-9548-46A6-A6A4-53883DFEDB6C}" presName="connector3" presStyleLbl="sibTrans2D1" presStyleIdx="2" presStyleCnt="3"/>
      <dgm:spPr/>
      <dgm:t>
        <a:bodyPr/>
        <a:lstStyle/>
        <a:p>
          <a:endParaRPr lang="es-EC"/>
        </a:p>
      </dgm:t>
    </dgm:pt>
  </dgm:ptLst>
  <dgm:cxnLst>
    <dgm:cxn modelId="{5E4F33ED-953D-47CE-8A3B-B2E859D192E7}" type="presOf" srcId="{35EB4F13-1666-4723-ACD2-7F2CCC295835}" destId="{C450543D-2920-4813-8A87-9119AE6BBB14}" srcOrd="2" destOrd="0" presId="urn:microsoft.com/office/officeart/2005/8/layout/gear1"/>
    <dgm:cxn modelId="{1F8A254D-23CC-4A44-B6F5-7F102BED83D0}" type="presOf" srcId="{274026B2-5A30-48BD-A45C-35227F8E88B0}" destId="{3F57855C-AFAE-43B7-870E-ED788420AC86}" srcOrd="0" destOrd="0" presId="urn:microsoft.com/office/officeart/2005/8/layout/gear1"/>
    <dgm:cxn modelId="{A6A037CA-66CB-4BAA-9921-23A0A1BB8AB6}" type="presOf" srcId="{C9441877-9548-46A6-A6A4-53883DFEDB6C}" destId="{05F35BB4-5D70-4C31-8645-E615E60FBB40}" srcOrd="0" destOrd="0" presId="urn:microsoft.com/office/officeart/2005/8/layout/gear1"/>
    <dgm:cxn modelId="{23ADFF69-4892-490A-8184-8F47C23AEA88}" type="presOf" srcId="{6C1EA2D4-19A3-4DA9-B539-763CE044B2B2}" destId="{B3A7A0AF-3153-409C-AA3C-AB748DCF5709}" srcOrd="0" destOrd="0" presId="urn:microsoft.com/office/officeart/2005/8/layout/gear1"/>
    <dgm:cxn modelId="{4EA4BCE1-4379-456D-A8D4-AE1EE26D62B7}" type="presOf" srcId="{46995D99-4F71-4C1E-B453-EB4374C029A2}" destId="{777D6A26-D270-4BEA-92F8-2741C765AE7E}" srcOrd="0" destOrd="0" presId="urn:microsoft.com/office/officeart/2005/8/layout/gear1"/>
    <dgm:cxn modelId="{16B2BBC4-41BE-4A5C-B985-CFF21FF6C48F}" type="presOf" srcId="{35EB4F13-1666-4723-ACD2-7F2CCC295835}" destId="{1B042A86-8EEA-4530-ADA3-AE2B33DAD159}" srcOrd="1" destOrd="0" presId="urn:microsoft.com/office/officeart/2005/8/layout/gear1"/>
    <dgm:cxn modelId="{B10B1662-9C62-4B2C-9B54-75F52EC90CD2}" type="presOf" srcId="{7C70166E-B5D0-472C-82B1-F128D6D26218}" destId="{6F30CD74-A85C-4D7C-8D7C-531F343A5DD7}" srcOrd="1" destOrd="0" presId="urn:microsoft.com/office/officeart/2005/8/layout/gear1"/>
    <dgm:cxn modelId="{CEAA01FF-91FF-4B10-9EB4-C0E342ECB43A}" type="presOf" srcId="{46995D99-4F71-4C1E-B453-EB4374C029A2}" destId="{AE43F3A8-981B-4EA7-9DF3-37F2D9F6F257}" srcOrd="1" destOrd="0" presId="urn:microsoft.com/office/officeart/2005/8/layout/gear1"/>
    <dgm:cxn modelId="{D76C19C8-061D-4A7A-AB49-9498AD478547}" type="presOf" srcId="{46995D99-4F71-4C1E-B453-EB4374C029A2}" destId="{63C82032-FA7C-4820-8BEC-4D3AA666515F}" srcOrd="2" destOrd="0" presId="urn:microsoft.com/office/officeart/2005/8/layout/gear1"/>
    <dgm:cxn modelId="{4DA0D6DB-9A2D-4958-98AA-B3455F8BDE0D}" srcId="{274026B2-5A30-48BD-A45C-35227F8E88B0}" destId="{7C70166E-B5D0-472C-82B1-F128D6D26218}" srcOrd="2" destOrd="0" parTransId="{8804FDE3-4610-4017-B3CE-113FD81CEF12}" sibTransId="{C9441877-9548-46A6-A6A4-53883DFEDB6C}"/>
    <dgm:cxn modelId="{6D289A13-1EC1-42D6-9E04-D03784DBFE6A}" srcId="{274026B2-5A30-48BD-A45C-35227F8E88B0}" destId="{46995D99-4F71-4C1E-B453-EB4374C029A2}" srcOrd="1" destOrd="0" parTransId="{09A87828-74C9-4126-97F6-608299B8D0EE}" sibTransId="{6A2B8F06-DEB9-4358-A46E-365983E8DA23}"/>
    <dgm:cxn modelId="{8514B254-BF7C-40C6-BC80-D610DA105546}" type="presOf" srcId="{6A2B8F06-DEB9-4358-A46E-365983E8DA23}" destId="{370EFC14-89C4-45E8-BE29-742DB45E82DF}" srcOrd="0" destOrd="0" presId="urn:microsoft.com/office/officeart/2005/8/layout/gear1"/>
    <dgm:cxn modelId="{8A55C170-BC40-453E-A42C-DAFD00393F20}" type="presOf" srcId="{7C70166E-B5D0-472C-82B1-F128D6D26218}" destId="{4DA90E26-434F-46B7-B6C3-FE41C20AF1AA}" srcOrd="0" destOrd="0" presId="urn:microsoft.com/office/officeart/2005/8/layout/gear1"/>
    <dgm:cxn modelId="{4E6FFC23-6F89-42F7-85D1-2056AC4F8D7F}" type="presOf" srcId="{35EB4F13-1666-4723-ACD2-7F2CCC295835}" destId="{D45FB07A-0653-4436-B198-05110E156953}" srcOrd="0" destOrd="0" presId="urn:microsoft.com/office/officeart/2005/8/layout/gear1"/>
    <dgm:cxn modelId="{3DB7907E-4D31-4DBC-8AD3-0153660D6344}" type="presOf" srcId="{7C70166E-B5D0-472C-82B1-F128D6D26218}" destId="{5C1738B5-DF29-41C0-B4C2-AB1E32A19866}" srcOrd="3" destOrd="0" presId="urn:microsoft.com/office/officeart/2005/8/layout/gear1"/>
    <dgm:cxn modelId="{9392014B-8D31-4A84-A194-E19EFB312C1E}" srcId="{274026B2-5A30-48BD-A45C-35227F8E88B0}" destId="{35EB4F13-1666-4723-ACD2-7F2CCC295835}" srcOrd="0" destOrd="0" parTransId="{E8DFCE57-F73E-464C-BA17-3DE10C32B82D}" sibTransId="{6C1EA2D4-19A3-4DA9-B539-763CE044B2B2}"/>
    <dgm:cxn modelId="{88F44AAC-F64C-4C6D-A150-16919E7ECFBA}" type="presOf" srcId="{7C70166E-B5D0-472C-82B1-F128D6D26218}" destId="{156614E9-267D-4A0B-8481-001FA20D981E}" srcOrd="2" destOrd="0" presId="urn:microsoft.com/office/officeart/2005/8/layout/gear1"/>
    <dgm:cxn modelId="{67765E98-4358-4AB0-8C60-12B174461BCB}" type="presParOf" srcId="{3F57855C-AFAE-43B7-870E-ED788420AC86}" destId="{D45FB07A-0653-4436-B198-05110E156953}" srcOrd="0" destOrd="0" presId="urn:microsoft.com/office/officeart/2005/8/layout/gear1"/>
    <dgm:cxn modelId="{F47F6A95-8708-49A5-879B-727483059741}" type="presParOf" srcId="{3F57855C-AFAE-43B7-870E-ED788420AC86}" destId="{1B042A86-8EEA-4530-ADA3-AE2B33DAD159}" srcOrd="1" destOrd="0" presId="urn:microsoft.com/office/officeart/2005/8/layout/gear1"/>
    <dgm:cxn modelId="{76DD56EA-38DF-4995-9FF2-BC37970393DA}" type="presParOf" srcId="{3F57855C-AFAE-43B7-870E-ED788420AC86}" destId="{C450543D-2920-4813-8A87-9119AE6BBB14}" srcOrd="2" destOrd="0" presId="urn:microsoft.com/office/officeart/2005/8/layout/gear1"/>
    <dgm:cxn modelId="{9E67A006-D77D-4337-8AD4-6630CC9FAF30}" type="presParOf" srcId="{3F57855C-AFAE-43B7-870E-ED788420AC86}" destId="{777D6A26-D270-4BEA-92F8-2741C765AE7E}" srcOrd="3" destOrd="0" presId="urn:microsoft.com/office/officeart/2005/8/layout/gear1"/>
    <dgm:cxn modelId="{14A10F39-4EC0-4050-A8D6-1365CA2FD06A}" type="presParOf" srcId="{3F57855C-AFAE-43B7-870E-ED788420AC86}" destId="{AE43F3A8-981B-4EA7-9DF3-37F2D9F6F257}" srcOrd="4" destOrd="0" presId="urn:microsoft.com/office/officeart/2005/8/layout/gear1"/>
    <dgm:cxn modelId="{E27B1C3E-A58E-440D-B863-F7017F53B560}" type="presParOf" srcId="{3F57855C-AFAE-43B7-870E-ED788420AC86}" destId="{63C82032-FA7C-4820-8BEC-4D3AA666515F}" srcOrd="5" destOrd="0" presId="urn:microsoft.com/office/officeart/2005/8/layout/gear1"/>
    <dgm:cxn modelId="{E7A86327-AFA9-4F44-B731-3DDBAF27B386}" type="presParOf" srcId="{3F57855C-AFAE-43B7-870E-ED788420AC86}" destId="{4DA90E26-434F-46B7-B6C3-FE41C20AF1AA}" srcOrd="6" destOrd="0" presId="urn:microsoft.com/office/officeart/2005/8/layout/gear1"/>
    <dgm:cxn modelId="{5ECF932F-E08A-459E-9E80-A5B5EFCF95EF}" type="presParOf" srcId="{3F57855C-AFAE-43B7-870E-ED788420AC86}" destId="{6F30CD74-A85C-4D7C-8D7C-531F343A5DD7}" srcOrd="7" destOrd="0" presId="urn:microsoft.com/office/officeart/2005/8/layout/gear1"/>
    <dgm:cxn modelId="{922ACA42-F3DC-457B-B057-AE298FA0BF9A}" type="presParOf" srcId="{3F57855C-AFAE-43B7-870E-ED788420AC86}" destId="{156614E9-267D-4A0B-8481-001FA20D981E}" srcOrd="8" destOrd="0" presId="urn:microsoft.com/office/officeart/2005/8/layout/gear1"/>
    <dgm:cxn modelId="{48807D5B-A5AD-4E2A-9463-234FCAF7A0DE}" type="presParOf" srcId="{3F57855C-AFAE-43B7-870E-ED788420AC86}" destId="{5C1738B5-DF29-41C0-B4C2-AB1E32A19866}" srcOrd="9" destOrd="0" presId="urn:microsoft.com/office/officeart/2005/8/layout/gear1"/>
    <dgm:cxn modelId="{9DA5B6E4-D5EC-41F2-97BD-1B1680348600}" type="presParOf" srcId="{3F57855C-AFAE-43B7-870E-ED788420AC86}" destId="{B3A7A0AF-3153-409C-AA3C-AB748DCF5709}" srcOrd="10" destOrd="0" presId="urn:microsoft.com/office/officeart/2005/8/layout/gear1"/>
    <dgm:cxn modelId="{5CEF446A-4D97-4228-BA7B-0B5BB3C980DD}" type="presParOf" srcId="{3F57855C-AFAE-43B7-870E-ED788420AC86}" destId="{370EFC14-89C4-45E8-BE29-742DB45E82DF}" srcOrd="11" destOrd="0" presId="urn:microsoft.com/office/officeart/2005/8/layout/gear1"/>
    <dgm:cxn modelId="{F72DA352-8936-4823-9EE3-D213CCD82F92}" type="presParOf" srcId="{3F57855C-AFAE-43B7-870E-ED788420AC86}" destId="{05F35BB4-5D70-4C31-8645-E615E60FBB40}"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B6728D-1DD8-47D6-918F-D0336E544002}"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s-EC"/>
        </a:p>
      </dgm:t>
    </dgm:pt>
    <dgm:pt modelId="{7D482D07-A862-40B0-A1F1-3FE7B6D40A51}">
      <dgm:prSet phldrT="[Texto]"/>
      <dgm:spPr/>
      <dgm:t>
        <a:bodyPr/>
        <a:lstStyle/>
        <a:p>
          <a:r>
            <a:rPr lang="es-EC" dirty="0" smtClean="0"/>
            <a:t>1</a:t>
          </a:r>
          <a:endParaRPr lang="es-EC" dirty="0"/>
        </a:p>
      </dgm:t>
    </dgm:pt>
    <dgm:pt modelId="{B5A81674-24DA-4433-82E2-663C8798E92C}" type="parTrans" cxnId="{8634A78E-CE39-4213-B3FC-37890F29D9B0}">
      <dgm:prSet/>
      <dgm:spPr/>
      <dgm:t>
        <a:bodyPr/>
        <a:lstStyle/>
        <a:p>
          <a:endParaRPr lang="es-EC"/>
        </a:p>
      </dgm:t>
    </dgm:pt>
    <dgm:pt modelId="{2F87C7C1-7CFA-417A-A4A1-CFC0C7D4C057}" type="sibTrans" cxnId="{8634A78E-CE39-4213-B3FC-37890F29D9B0}">
      <dgm:prSet/>
      <dgm:spPr/>
      <dgm:t>
        <a:bodyPr/>
        <a:lstStyle/>
        <a:p>
          <a:endParaRPr lang="es-EC"/>
        </a:p>
      </dgm:t>
    </dgm:pt>
    <dgm:pt modelId="{72AF7332-BF43-445D-A761-669A9F32112A}">
      <dgm:prSet phldrT="[Texto]"/>
      <dgm:spPr/>
      <dgm:t>
        <a:bodyPr/>
        <a:lstStyle/>
        <a:p>
          <a:r>
            <a:rPr lang="es-EC" dirty="0" smtClean="0"/>
            <a:t>Evitar la lesión y muerte</a:t>
          </a:r>
          <a:endParaRPr lang="es-EC" dirty="0"/>
        </a:p>
      </dgm:t>
    </dgm:pt>
    <dgm:pt modelId="{BE15A515-B57F-4FAF-B073-AF9004BCBEF8}" type="parTrans" cxnId="{B401EC64-C732-45B8-AC0E-48295565C0D6}">
      <dgm:prSet/>
      <dgm:spPr/>
      <dgm:t>
        <a:bodyPr/>
        <a:lstStyle/>
        <a:p>
          <a:endParaRPr lang="es-EC"/>
        </a:p>
      </dgm:t>
    </dgm:pt>
    <dgm:pt modelId="{7C5A2AC8-3BE5-42A4-91D1-C0A9045DA9D9}" type="sibTrans" cxnId="{B401EC64-C732-45B8-AC0E-48295565C0D6}">
      <dgm:prSet/>
      <dgm:spPr/>
      <dgm:t>
        <a:bodyPr/>
        <a:lstStyle/>
        <a:p>
          <a:endParaRPr lang="es-EC"/>
        </a:p>
      </dgm:t>
    </dgm:pt>
    <dgm:pt modelId="{74825CC6-F3D0-486A-A1A1-2A4D263E1A58}">
      <dgm:prSet phldrT="[Texto]"/>
      <dgm:spPr/>
      <dgm:t>
        <a:bodyPr/>
        <a:lstStyle/>
        <a:p>
          <a:r>
            <a:rPr lang="es-EC" dirty="0" smtClean="0"/>
            <a:t>Mejorar las condiciones de seguridad del trabajador, </a:t>
          </a:r>
          <a:endParaRPr lang="es-EC" dirty="0"/>
        </a:p>
      </dgm:t>
    </dgm:pt>
    <dgm:pt modelId="{64B774FF-43E1-4F1C-B5FC-84D9F0D77745}" type="parTrans" cxnId="{F2E29F3F-B1F6-4D52-9E78-5F753329C1C9}">
      <dgm:prSet/>
      <dgm:spPr/>
      <dgm:t>
        <a:bodyPr/>
        <a:lstStyle/>
        <a:p>
          <a:endParaRPr lang="es-EC"/>
        </a:p>
      </dgm:t>
    </dgm:pt>
    <dgm:pt modelId="{B520517E-E0A1-47A8-849C-79A52CDB3806}" type="sibTrans" cxnId="{F2E29F3F-B1F6-4D52-9E78-5F753329C1C9}">
      <dgm:prSet/>
      <dgm:spPr/>
      <dgm:t>
        <a:bodyPr/>
        <a:lstStyle/>
        <a:p>
          <a:endParaRPr lang="es-EC"/>
        </a:p>
      </dgm:t>
    </dgm:pt>
    <dgm:pt modelId="{77361201-182B-4CE0-BB29-63F32DB4BB73}">
      <dgm:prSet phldrT="[Texto]"/>
      <dgm:spPr/>
      <dgm:t>
        <a:bodyPr/>
        <a:lstStyle/>
        <a:p>
          <a:r>
            <a:rPr lang="es-EC" dirty="0" smtClean="0"/>
            <a:t>3</a:t>
          </a:r>
          <a:endParaRPr lang="es-EC" dirty="0"/>
        </a:p>
      </dgm:t>
    </dgm:pt>
    <dgm:pt modelId="{C47FD234-EF9C-4792-A211-47613ED00A54}" type="parTrans" cxnId="{14A1F336-F402-4C28-A2A7-990D1003092F}">
      <dgm:prSet/>
      <dgm:spPr/>
      <dgm:t>
        <a:bodyPr/>
        <a:lstStyle/>
        <a:p>
          <a:endParaRPr lang="es-EC"/>
        </a:p>
      </dgm:t>
    </dgm:pt>
    <dgm:pt modelId="{9ABED192-C08E-4E64-9DF4-54A7B3A7DE1E}" type="sibTrans" cxnId="{14A1F336-F402-4C28-A2A7-990D1003092F}">
      <dgm:prSet/>
      <dgm:spPr/>
      <dgm:t>
        <a:bodyPr/>
        <a:lstStyle/>
        <a:p>
          <a:endParaRPr lang="es-EC"/>
        </a:p>
      </dgm:t>
    </dgm:pt>
    <dgm:pt modelId="{2F139ACA-68B4-4314-85F5-B2583186C10B}">
      <dgm:prSet phldrT="[Texto]"/>
      <dgm:spPr/>
      <dgm:t>
        <a:bodyPr/>
        <a:lstStyle/>
        <a:p>
          <a:r>
            <a:rPr lang="es-EC" dirty="0" smtClean="0"/>
            <a:t>Contar con un sistema estadístico, que permita detectar el avance o disminución de los accidentes, y las causas de los mismos</a:t>
          </a:r>
          <a:endParaRPr lang="es-EC" dirty="0"/>
        </a:p>
      </dgm:t>
    </dgm:pt>
    <dgm:pt modelId="{9D575516-7F17-4686-94CF-24977799D070}" type="parTrans" cxnId="{F0B25958-7615-43FC-B041-47E43687F56E}">
      <dgm:prSet/>
      <dgm:spPr/>
      <dgm:t>
        <a:bodyPr/>
        <a:lstStyle/>
        <a:p>
          <a:endParaRPr lang="es-EC"/>
        </a:p>
      </dgm:t>
    </dgm:pt>
    <dgm:pt modelId="{C4E17605-87C1-411B-890D-B0A88E956D52}" type="sibTrans" cxnId="{F0B25958-7615-43FC-B041-47E43687F56E}">
      <dgm:prSet/>
      <dgm:spPr/>
      <dgm:t>
        <a:bodyPr/>
        <a:lstStyle/>
        <a:p>
          <a:endParaRPr lang="es-EC"/>
        </a:p>
      </dgm:t>
    </dgm:pt>
    <dgm:pt modelId="{5F1296E9-C909-45A3-A09B-32D1E684AF41}">
      <dgm:prSet phldrT="[Texto]"/>
      <dgm:spPr/>
      <dgm:t>
        <a:bodyPr/>
        <a:lstStyle/>
        <a:p>
          <a:r>
            <a:rPr lang="es-EC" dirty="0" smtClean="0"/>
            <a:t>2</a:t>
          </a:r>
          <a:endParaRPr lang="es-EC" dirty="0"/>
        </a:p>
      </dgm:t>
    </dgm:pt>
    <dgm:pt modelId="{2DD7B35F-A5F9-4D54-93F4-547F87105AF1}" type="sibTrans" cxnId="{52D45689-9FC5-4450-82E0-617FAFB85F3C}">
      <dgm:prSet/>
      <dgm:spPr/>
      <dgm:t>
        <a:bodyPr/>
        <a:lstStyle/>
        <a:p>
          <a:endParaRPr lang="es-EC"/>
        </a:p>
      </dgm:t>
    </dgm:pt>
    <dgm:pt modelId="{806C6639-AE6C-40C6-B825-02E700A6522A}" type="parTrans" cxnId="{52D45689-9FC5-4450-82E0-617FAFB85F3C}">
      <dgm:prSet/>
      <dgm:spPr/>
      <dgm:t>
        <a:bodyPr/>
        <a:lstStyle/>
        <a:p>
          <a:endParaRPr lang="es-EC"/>
        </a:p>
      </dgm:t>
    </dgm:pt>
    <dgm:pt modelId="{92D5EF9B-44A1-4624-BB44-FF8B8C800F67}" type="pres">
      <dgm:prSet presAssocID="{AAB6728D-1DD8-47D6-918F-D0336E544002}" presName="linearFlow" presStyleCnt="0">
        <dgm:presLayoutVars>
          <dgm:dir/>
          <dgm:animLvl val="lvl"/>
          <dgm:resizeHandles val="exact"/>
        </dgm:presLayoutVars>
      </dgm:prSet>
      <dgm:spPr/>
      <dgm:t>
        <a:bodyPr/>
        <a:lstStyle/>
        <a:p>
          <a:endParaRPr lang="es-EC"/>
        </a:p>
      </dgm:t>
    </dgm:pt>
    <dgm:pt modelId="{8D72DCBE-CA6C-4386-A472-CEB53BB334E1}" type="pres">
      <dgm:prSet presAssocID="{7D482D07-A862-40B0-A1F1-3FE7B6D40A51}" presName="composite" presStyleCnt="0"/>
      <dgm:spPr/>
    </dgm:pt>
    <dgm:pt modelId="{4D574DE3-9C9C-403C-BF39-572248B910BF}" type="pres">
      <dgm:prSet presAssocID="{7D482D07-A862-40B0-A1F1-3FE7B6D40A51}" presName="parentText" presStyleLbl="alignNode1" presStyleIdx="0" presStyleCnt="3">
        <dgm:presLayoutVars>
          <dgm:chMax val="1"/>
          <dgm:bulletEnabled val="1"/>
        </dgm:presLayoutVars>
      </dgm:prSet>
      <dgm:spPr/>
      <dgm:t>
        <a:bodyPr/>
        <a:lstStyle/>
        <a:p>
          <a:endParaRPr lang="es-EC"/>
        </a:p>
      </dgm:t>
    </dgm:pt>
    <dgm:pt modelId="{FBA45ED6-F577-4CB2-A529-74E2AB34A7AA}" type="pres">
      <dgm:prSet presAssocID="{7D482D07-A862-40B0-A1F1-3FE7B6D40A51}" presName="descendantText" presStyleLbl="alignAcc1" presStyleIdx="0" presStyleCnt="3" custLinFactNeighborX="-143" custLinFactNeighborY="8976">
        <dgm:presLayoutVars>
          <dgm:bulletEnabled val="1"/>
        </dgm:presLayoutVars>
      </dgm:prSet>
      <dgm:spPr/>
      <dgm:t>
        <a:bodyPr/>
        <a:lstStyle/>
        <a:p>
          <a:endParaRPr lang="es-EC"/>
        </a:p>
      </dgm:t>
    </dgm:pt>
    <dgm:pt modelId="{6E3A8E32-2A5E-4278-9076-97B7BB833BA6}" type="pres">
      <dgm:prSet presAssocID="{2F87C7C1-7CFA-417A-A4A1-CFC0C7D4C057}" presName="sp" presStyleCnt="0"/>
      <dgm:spPr/>
    </dgm:pt>
    <dgm:pt modelId="{AEA832E9-8D69-4ADE-8397-7CD0FBEC4618}" type="pres">
      <dgm:prSet presAssocID="{5F1296E9-C909-45A3-A09B-32D1E684AF41}" presName="composite" presStyleCnt="0"/>
      <dgm:spPr/>
    </dgm:pt>
    <dgm:pt modelId="{EF6520F8-BE33-4463-AF2F-829B65215131}" type="pres">
      <dgm:prSet presAssocID="{5F1296E9-C909-45A3-A09B-32D1E684AF41}" presName="parentText" presStyleLbl="alignNode1" presStyleIdx="1" presStyleCnt="3">
        <dgm:presLayoutVars>
          <dgm:chMax val="1"/>
          <dgm:bulletEnabled val="1"/>
        </dgm:presLayoutVars>
      </dgm:prSet>
      <dgm:spPr/>
      <dgm:t>
        <a:bodyPr/>
        <a:lstStyle/>
        <a:p>
          <a:endParaRPr lang="es-EC"/>
        </a:p>
      </dgm:t>
    </dgm:pt>
    <dgm:pt modelId="{7F99DC29-CEF3-4BED-9405-99848E819B88}" type="pres">
      <dgm:prSet presAssocID="{5F1296E9-C909-45A3-A09B-32D1E684AF41}" presName="descendantText" presStyleLbl="alignAcc1" presStyleIdx="1" presStyleCnt="3">
        <dgm:presLayoutVars>
          <dgm:bulletEnabled val="1"/>
        </dgm:presLayoutVars>
      </dgm:prSet>
      <dgm:spPr/>
      <dgm:t>
        <a:bodyPr/>
        <a:lstStyle/>
        <a:p>
          <a:endParaRPr lang="es-EC"/>
        </a:p>
      </dgm:t>
    </dgm:pt>
    <dgm:pt modelId="{3FEAD9B4-E8FE-4E75-8848-5FDB50EF657B}" type="pres">
      <dgm:prSet presAssocID="{2DD7B35F-A5F9-4D54-93F4-547F87105AF1}" presName="sp" presStyleCnt="0"/>
      <dgm:spPr/>
    </dgm:pt>
    <dgm:pt modelId="{BC5F8AA6-20AD-4344-B15A-1DE57E28467B}" type="pres">
      <dgm:prSet presAssocID="{77361201-182B-4CE0-BB29-63F32DB4BB73}" presName="composite" presStyleCnt="0"/>
      <dgm:spPr/>
    </dgm:pt>
    <dgm:pt modelId="{490D250F-9D3E-4E50-A9B0-2DB672F58037}" type="pres">
      <dgm:prSet presAssocID="{77361201-182B-4CE0-BB29-63F32DB4BB73}" presName="parentText" presStyleLbl="alignNode1" presStyleIdx="2" presStyleCnt="3">
        <dgm:presLayoutVars>
          <dgm:chMax val="1"/>
          <dgm:bulletEnabled val="1"/>
        </dgm:presLayoutVars>
      </dgm:prSet>
      <dgm:spPr/>
      <dgm:t>
        <a:bodyPr/>
        <a:lstStyle/>
        <a:p>
          <a:endParaRPr lang="es-EC"/>
        </a:p>
      </dgm:t>
    </dgm:pt>
    <dgm:pt modelId="{9FDCDF19-E41A-4445-A106-6392F4CB1E2F}" type="pres">
      <dgm:prSet presAssocID="{77361201-182B-4CE0-BB29-63F32DB4BB73}" presName="descendantText" presStyleLbl="alignAcc1" presStyleIdx="2" presStyleCnt="3">
        <dgm:presLayoutVars>
          <dgm:bulletEnabled val="1"/>
        </dgm:presLayoutVars>
      </dgm:prSet>
      <dgm:spPr/>
      <dgm:t>
        <a:bodyPr/>
        <a:lstStyle/>
        <a:p>
          <a:endParaRPr lang="es-EC"/>
        </a:p>
      </dgm:t>
    </dgm:pt>
  </dgm:ptLst>
  <dgm:cxnLst>
    <dgm:cxn modelId="{F2E29F3F-B1F6-4D52-9E78-5F753329C1C9}" srcId="{5F1296E9-C909-45A3-A09B-32D1E684AF41}" destId="{74825CC6-F3D0-486A-A1A1-2A4D263E1A58}" srcOrd="0" destOrd="0" parTransId="{64B774FF-43E1-4F1C-B5FC-84D9F0D77745}" sibTransId="{B520517E-E0A1-47A8-849C-79A52CDB3806}"/>
    <dgm:cxn modelId="{14A1F336-F402-4C28-A2A7-990D1003092F}" srcId="{AAB6728D-1DD8-47D6-918F-D0336E544002}" destId="{77361201-182B-4CE0-BB29-63F32DB4BB73}" srcOrd="2" destOrd="0" parTransId="{C47FD234-EF9C-4792-A211-47613ED00A54}" sibTransId="{9ABED192-C08E-4E64-9DF4-54A7B3A7DE1E}"/>
    <dgm:cxn modelId="{8BC5DD32-7DE2-4A9D-B07E-549F8D036E26}" type="presOf" srcId="{7D482D07-A862-40B0-A1F1-3FE7B6D40A51}" destId="{4D574DE3-9C9C-403C-BF39-572248B910BF}" srcOrd="0" destOrd="0" presId="urn:microsoft.com/office/officeart/2005/8/layout/chevron2"/>
    <dgm:cxn modelId="{D439C16B-4E54-45CC-9C79-859F7095A562}" type="presOf" srcId="{2F139ACA-68B4-4314-85F5-B2583186C10B}" destId="{9FDCDF19-E41A-4445-A106-6392F4CB1E2F}" srcOrd="0" destOrd="0" presId="urn:microsoft.com/office/officeart/2005/8/layout/chevron2"/>
    <dgm:cxn modelId="{20537961-7091-438C-B5DB-CA129A5039A0}" type="presOf" srcId="{77361201-182B-4CE0-BB29-63F32DB4BB73}" destId="{490D250F-9D3E-4E50-A9B0-2DB672F58037}" srcOrd="0" destOrd="0" presId="urn:microsoft.com/office/officeart/2005/8/layout/chevron2"/>
    <dgm:cxn modelId="{8634A78E-CE39-4213-B3FC-37890F29D9B0}" srcId="{AAB6728D-1DD8-47D6-918F-D0336E544002}" destId="{7D482D07-A862-40B0-A1F1-3FE7B6D40A51}" srcOrd="0" destOrd="0" parTransId="{B5A81674-24DA-4433-82E2-663C8798E92C}" sibTransId="{2F87C7C1-7CFA-417A-A4A1-CFC0C7D4C057}"/>
    <dgm:cxn modelId="{8224B64D-1FF6-49B3-BBDF-6AC35D25D2B9}" type="presOf" srcId="{72AF7332-BF43-445D-A761-669A9F32112A}" destId="{FBA45ED6-F577-4CB2-A529-74E2AB34A7AA}" srcOrd="0" destOrd="0" presId="urn:microsoft.com/office/officeart/2005/8/layout/chevron2"/>
    <dgm:cxn modelId="{8BD48B5C-D5F6-4097-85D2-C53ACE028DE7}" type="presOf" srcId="{74825CC6-F3D0-486A-A1A1-2A4D263E1A58}" destId="{7F99DC29-CEF3-4BED-9405-99848E819B88}" srcOrd="0" destOrd="0" presId="urn:microsoft.com/office/officeart/2005/8/layout/chevron2"/>
    <dgm:cxn modelId="{52D45689-9FC5-4450-82E0-617FAFB85F3C}" srcId="{AAB6728D-1DD8-47D6-918F-D0336E544002}" destId="{5F1296E9-C909-45A3-A09B-32D1E684AF41}" srcOrd="1" destOrd="0" parTransId="{806C6639-AE6C-40C6-B825-02E700A6522A}" sibTransId="{2DD7B35F-A5F9-4D54-93F4-547F87105AF1}"/>
    <dgm:cxn modelId="{4789AFBD-8054-4745-93DF-64097683864F}" type="presOf" srcId="{5F1296E9-C909-45A3-A09B-32D1E684AF41}" destId="{EF6520F8-BE33-4463-AF2F-829B65215131}" srcOrd="0" destOrd="0" presId="urn:microsoft.com/office/officeart/2005/8/layout/chevron2"/>
    <dgm:cxn modelId="{F0B25958-7615-43FC-B041-47E43687F56E}" srcId="{77361201-182B-4CE0-BB29-63F32DB4BB73}" destId="{2F139ACA-68B4-4314-85F5-B2583186C10B}" srcOrd="0" destOrd="0" parTransId="{9D575516-7F17-4686-94CF-24977799D070}" sibTransId="{C4E17605-87C1-411B-890D-B0A88E956D52}"/>
    <dgm:cxn modelId="{B401EC64-C732-45B8-AC0E-48295565C0D6}" srcId="{7D482D07-A862-40B0-A1F1-3FE7B6D40A51}" destId="{72AF7332-BF43-445D-A761-669A9F32112A}" srcOrd="0" destOrd="0" parTransId="{BE15A515-B57F-4FAF-B073-AF9004BCBEF8}" sibTransId="{7C5A2AC8-3BE5-42A4-91D1-C0A9045DA9D9}"/>
    <dgm:cxn modelId="{A876B3F0-8EDD-4EA3-A3B9-5993E668A98B}" type="presOf" srcId="{AAB6728D-1DD8-47D6-918F-D0336E544002}" destId="{92D5EF9B-44A1-4624-BB44-FF8B8C800F67}" srcOrd="0" destOrd="0" presId="urn:microsoft.com/office/officeart/2005/8/layout/chevron2"/>
    <dgm:cxn modelId="{069E27E8-3F9D-4A33-A17B-5543F3AE711B}" type="presParOf" srcId="{92D5EF9B-44A1-4624-BB44-FF8B8C800F67}" destId="{8D72DCBE-CA6C-4386-A472-CEB53BB334E1}" srcOrd="0" destOrd="0" presId="urn:microsoft.com/office/officeart/2005/8/layout/chevron2"/>
    <dgm:cxn modelId="{B129B3B6-97CE-469C-A17C-B386A4D81408}" type="presParOf" srcId="{8D72DCBE-CA6C-4386-A472-CEB53BB334E1}" destId="{4D574DE3-9C9C-403C-BF39-572248B910BF}" srcOrd="0" destOrd="0" presId="urn:microsoft.com/office/officeart/2005/8/layout/chevron2"/>
    <dgm:cxn modelId="{3D46A38D-43EB-451E-87CC-B3563835BD65}" type="presParOf" srcId="{8D72DCBE-CA6C-4386-A472-CEB53BB334E1}" destId="{FBA45ED6-F577-4CB2-A529-74E2AB34A7AA}" srcOrd="1" destOrd="0" presId="urn:microsoft.com/office/officeart/2005/8/layout/chevron2"/>
    <dgm:cxn modelId="{C1626467-2BA4-4514-AEC6-983354330954}" type="presParOf" srcId="{92D5EF9B-44A1-4624-BB44-FF8B8C800F67}" destId="{6E3A8E32-2A5E-4278-9076-97B7BB833BA6}" srcOrd="1" destOrd="0" presId="urn:microsoft.com/office/officeart/2005/8/layout/chevron2"/>
    <dgm:cxn modelId="{28034704-11A1-4217-9A03-C3A3CA439265}" type="presParOf" srcId="{92D5EF9B-44A1-4624-BB44-FF8B8C800F67}" destId="{AEA832E9-8D69-4ADE-8397-7CD0FBEC4618}" srcOrd="2" destOrd="0" presId="urn:microsoft.com/office/officeart/2005/8/layout/chevron2"/>
    <dgm:cxn modelId="{F927D0EC-EBC1-41E1-A8DE-36882572D860}" type="presParOf" srcId="{AEA832E9-8D69-4ADE-8397-7CD0FBEC4618}" destId="{EF6520F8-BE33-4463-AF2F-829B65215131}" srcOrd="0" destOrd="0" presId="urn:microsoft.com/office/officeart/2005/8/layout/chevron2"/>
    <dgm:cxn modelId="{02DFB9F8-CF2B-4B1D-AF15-B3A52152266C}" type="presParOf" srcId="{AEA832E9-8D69-4ADE-8397-7CD0FBEC4618}" destId="{7F99DC29-CEF3-4BED-9405-99848E819B88}" srcOrd="1" destOrd="0" presId="urn:microsoft.com/office/officeart/2005/8/layout/chevron2"/>
    <dgm:cxn modelId="{DCAFC59D-653B-43F7-BBF7-8D8432E5E910}" type="presParOf" srcId="{92D5EF9B-44A1-4624-BB44-FF8B8C800F67}" destId="{3FEAD9B4-E8FE-4E75-8848-5FDB50EF657B}" srcOrd="3" destOrd="0" presId="urn:microsoft.com/office/officeart/2005/8/layout/chevron2"/>
    <dgm:cxn modelId="{B56BA7C9-1E73-47C0-BC23-8A0801C20DCA}" type="presParOf" srcId="{92D5EF9B-44A1-4624-BB44-FF8B8C800F67}" destId="{BC5F8AA6-20AD-4344-B15A-1DE57E28467B}" srcOrd="4" destOrd="0" presId="urn:microsoft.com/office/officeart/2005/8/layout/chevron2"/>
    <dgm:cxn modelId="{F0AA470C-D2D5-4908-A87B-B87B912860B9}" type="presParOf" srcId="{BC5F8AA6-20AD-4344-B15A-1DE57E28467B}" destId="{490D250F-9D3E-4E50-A9B0-2DB672F58037}" srcOrd="0" destOrd="0" presId="urn:microsoft.com/office/officeart/2005/8/layout/chevron2"/>
    <dgm:cxn modelId="{EEDABFD4-DA42-45C7-8121-48F5414167DC}" type="presParOf" srcId="{BC5F8AA6-20AD-4344-B15A-1DE57E28467B}" destId="{9FDCDF19-E41A-4445-A106-6392F4CB1E2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DDF2C5-9BE7-464F-99C8-BF566E26EA5C}" type="doc">
      <dgm:prSet loTypeId="urn:microsoft.com/office/officeart/2005/8/layout/vList3" loCatId="list" qsTypeId="urn:microsoft.com/office/officeart/2005/8/quickstyle/simple1" qsCatId="simple" csTypeId="urn:microsoft.com/office/officeart/2005/8/colors/colorful5" csCatId="colorful" phldr="1"/>
      <dgm:spPr/>
    </dgm:pt>
    <dgm:pt modelId="{655A497B-C634-489B-AEC2-40BDD37308E6}">
      <dgm:prSet phldrT="[Texto]"/>
      <dgm:spPr/>
      <dgm:t>
        <a:bodyPr/>
        <a:lstStyle/>
        <a:p>
          <a:r>
            <a:rPr lang="es-EC" dirty="0" smtClean="0"/>
            <a:t>RIESGO TRIVIAL</a:t>
          </a:r>
          <a:endParaRPr lang="es-EC" dirty="0"/>
        </a:p>
      </dgm:t>
    </dgm:pt>
    <dgm:pt modelId="{309B1E20-CC68-460C-9C85-BC7D715A09F6}" type="parTrans" cxnId="{1DEA1300-B3D4-4279-B450-AD7AE49D1527}">
      <dgm:prSet/>
      <dgm:spPr/>
      <dgm:t>
        <a:bodyPr/>
        <a:lstStyle/>
        <a:p>
          <a:endParaRPr lang="es-EC"/>
        </a:p>
      </dgm:t>
    </dgm:pt>
    <dgm:pt modelId="{D23E0372-AA9E-4507-BC92-CB3A38886EC5}" type="sibTrans" cxnId="{1DEA1300-B3D4-4279-B450-AD7AE49D1527}">
      <dgm:prSet/>
      <dgm:spPr/>
      <dgm:t>
        <a:bodyPr/>
        <a:lstStyle/>
        <a:p>
          <a:endParaRPr lang="es-EC"/>
        </a:p>
      </dgm:t>
    </dgm:pt>
    <dgm:pt modelId="{C069B9EE-BE36-4EE1-9FDA-C8E9779EDC6F}">
      <dgm:prSet phldrT="[Texto]"/>
      <dgm:spPr/>
      <dgm:t>
        <a:bodyPr/>
        <a:lstStyle/>
        <a:p>
          <a:r>
            <a:rPr lang="es-EC" dirty="0" smtClean="0"/>
            <a:t>RIESGO TOLERABLE</a:t>
          </a:r>
          <a:endParaRPr lang="es-EC" dirty="0"/>
        </a:p>
      </dgm:t>
    </dgm:pt>
    <dgm:pt modelId="{BF2D270D-3BFB-46D0-A5A1-B3DAD72CB734}" type="parTrans" cxnId="{7AD775FD-A2A2-4DA8-B8E4-C5AB8DBA5E1D}">
      <dgm:prSet/>
      <dgm:spPr/>
      <dgm:t>
        <a:bodyPr/>
        <a:lstStyle/>
        <a:p>
          <a:endParaRPr lang="es-EC"/>
        </a:p>
      </dgm:t>
    </dgm:pt>
    <dgm:pt modelId="{B56683F7-9EF5-4528-A307-2FF0F13D5AA7}" type="sibTrans" cxnId="{7AD775FD-A2A2-4DA8-B8E4-C5AB8DBA5E1D}">
      <dgm:prSet/>
      <dgm:spPr/>
      <dgm:t>
        <a:bodyPr/>
        <a:lstStyle/>
        <a:p>
          <a:endParaRPr lang="es-EC"/>
        </a:p>
      </dgm:t>
    </dgm:pt>
    <dgm:pt modelId="{A5F2199C-B966-4C7E-A6B3-E680E3DA17BA}">
      <dgm:prSet phldrT="[Texto]"/>
      <dgm:spPr/>
      <dgm:t>
        <a:bodyPr/>
        <a:lstStyle/>
        <a:p>
          <a:r>
            <a:rPr lang="es-EC" dirty="0" smtClean="0"/>
            <a:t>RIESGO MODERADO </a:t>
          </a:r>
          <a:endParaRPr lang="es-EC" dirty="0"/>
        </a:p>
      </dgm:t>
    </dgm:pt>
    <dgm:pt modelId="{1A76D003-82A6-4A4D-B711-F585F28CC797}" type="parTrans" cxnId="{6926243B-E4EA-4766-A9FB-003E4BA47F20}">
      <dgm:prSet/>
      <dgm:spPr/>
      <dgm:t>
        <a:bodyPr/>
        <a:lstStyle/>
        <a:p>
          <a:endParaRPr lang="es-EC"/>
        </a:p>
      </dgm:t>
    </dgm:pt>
    <dgm:pt modelId="{7E5ECD5B-D006-44D9-B190-94BE91224D15}" type="sibTrans" cxnId="{6926243B-E4EA-4766-A9FB-003E4BA47F20}">
      <dgm:prSet/>
      <dgm:spPr/>
      <dgm:t>
        <a:bodyPr/>
        <a:lstStyle/>
        <a:p>
          <a:endParaRPr lang="es-EC"/>
        </a:p>
      </dgm:t>
    </dgm:pt>
    <dgm:pt modelId="{9C4507B9-2204-421A-9135-1B80AD1CDA49}">
      <dgm:prSet phldrT="[Texto]"/>
      <dgm:spPr/>
      <dgm:t>
        <a:bodyPr/>
        <a:lstStyle/>
        <a:p>
          <a:r>
            <a:rPr lang="es-EC" dirty="0" smtClean="0"/>
            <a:t>RIESGO IMPORTANTE </a:t>
          </a:r>
          <a:endParaRPr lang="es-EC" dirty="0"/>
        </a:p>
      </dgm:t>
    </dgm:pt>
    <dgm:pt modelId="{BAD7ECE5-2EAD-47E6-A844-5BDFF3EB0F58}" type="parTrans" cxnId="{53545442-4179-4B4B-A11B-99AE351D1056}">
      <dgm:prSet/>
      <dgm:spPr/>
      <dgm:t>
        <a:bodyPr/>
        <a:lstStyle/>
        <a:p>
          <a:endParaRPr lang="es-EC"/>
        </a:p>
      </dgm:t>
    </dgm:pt>
    <dgm:pt modelId="{5F2E52ED-87A5-4F17-A005-F64703D813E9}" type="sibTrans" cxnId="{53545442-4179-4B4B-A11B-99AE351D1056}">
      <dgm:prSet/>
      <dgm:spPr/>
      <dgm:t>
        <a:bodyPr/>
        <a:lstStyle/>
        <a:p>
          <a:endParaRPr lang="es-EC"/>
        </a:p>
      </dgm:t>
    </dgm:pt>
    <dgm:pt modelId="{5EF038C2-6D10-4210-95F9-2F0AF514128E}">
      <dgm:prSet phldrT="[Texto]"/>
      <dgm:spPr/>
      <dgm:t>
        <a:bodyPr/>
        <a:lstStyle/>
        <a:p>
          <a:r>
            <a:rPr lang="es-EC" dirty="0" smtClean="0"/>
            <a:t>RIESGO INTOLERABLE </a:t>
          </a:r>
          <a:endParaRPr lang="es-EC" dirty="0"/>
        </a:p>
      </dgm:t>
    </dgm:pt>
    <dgm:pt modelId="{956A031D-83E3-401D-9A9C-C7BD3B1D94FD}" type="parTrans" cxnId="{EE913E6E-0B44-4FA7-8688-B14F45186009}">
      <dgm:prSet/>
      <dgm:spPr/>
      <dgm:t>
        <a:bodyPr/>
        <a:lstStyle/>
        <a:p>
          <a:endParaRPr lang="es-EC"/>
        </a:p>
      </dgm:t>
    </dgm:pt>
    <dgm:pt modelId="{9F4135AB-7EC6-48D6-BF1F-6F1BBE98F217}" type="sibTrans" cxnId="{EE913E6E-0B44-4FA7-8688-B14F45186009}">
      <dgm:prSet/>
      <dgm:spPr/>
      <dgm:t>
        <a:bodyPr/>
        <a:lstStyle/>
        <a:p>
          <a:endParaRPr lang="es-EC"/>
        </a:p>
      </dgm:t>
    </dgm:pt>
    <dgm:pt modelId="{B846C169-C4BD-4E97-8D18-BFDC4C0A9C3E}" type="pres">
      <dgm:prSet presAssocID="{1FDDF2C5-9BE7-464F-99C8-BF566E26EA5C}" presName="linearFlow" presStyleCnt="0">
        <dgm:presLayoutVars>
          <dgm:dir/>
          <dgm:resizeHandles val="exact"/>
        </dgm:presLayoutVars>
      </dgm:prSet>
      <dgm:spPr/>
    </dgm:pt>
    <dgm:pt modelId="{0C138769-02A4-47E9-86C1-EFF65C77A922}" type="pres">
      <dgm:prSet presAssocID="{655A497B-C634-489B-AEC2-40BDD37308E6}" presName="composite" presStyleCnt="0"/>
      <dgm:spPr/>
    </dgm:pt>
    <dgm:pt modelId="{96DE837C-E77B-4BA1-8139-D0017C632A62}" type="pres">
      <dgm:prSet presAssocID="{655A497B-C634-489B-AEC2-40BDD37308E6}" presName="imgShp" presStyleLbl="fgImgPlace1" presStyleIdx="0" presStyleCnt="5"/>
      <dgm:spPr/>
    </dgm:pt>
    <dgm:pt modelId="{CCA8F12A-8D00-427D-947F-46D6CF9504EA}" type="pres">
      <dgm:prSet presAssocID="{655A497B-C634-489B-AEC2-40BDD37308E6}" presName="txShp" presStyleLbl="node1" presStyleIdx="0" presStyleCnt="5">
        <dgm:presLayoutVars>
          <dgm:bulletEnabled val="1"/>
        </dgm:presLayoutVars>
      </dgm:prSet>
      <dgm:spPr/>
      <dgm:t>
        <a:bodyPr/>
        <a:lstStyle/>
        <a:p>
          <a:endParaRPr lang="es-EC"/>
        </a:p>
      </dgm:t>
    </dgm:pt>
    <dgm:pt modelId="{448948C9-BFDE-42F6-98FF-A89C5C557306}" type="pres">
      <dgm:prSet presAssocID="{D23E0372-AA9E-4507-BC92-CB3A38886EC5}" presName="spacing" presStyleCnt="0"/>
      <dgm:spPr/>
    </dgm:pt>
    <dgm:pt modelId="{34E89F10-242D-4A32-98E0-5F561868D91A}" type="pres">
      <dgm:prSet presAssocID="{C069B9EE-BE36-4EE1-9FDA-C8E9779EDC6F}" presName="composite" presStyleCnt="0"/>
      <dgm:spPr/>
    </dgm:pt>
    <dgm:pt modelId="{8C96D667-1D1D-4281-9B1E-643075065EF7}" type="pres">
      <dgm:prSet presAssocID="{C069B9EE-BE36-4EE1-9FDA-C8E9779EDC6F}" presName="imgShp" presStyleLbl="fgImgPlace1" presStyleIdx="1" presStyleCnt="5"/>
      <dgm:spPr/>
    </dgm:pt>
    <dgm:pt modelId="{17D86069-9966-4624-8BCC-8AF53CDBBEC7}" type="pres">
      <dgm:prSet presAssocID="{C069B9EE-BE36-4EE1-9FDA-C8E9779EDC6F}" presName="txShp" presStyleLbl="node1" presStyleIdx="1" presStyleCnt="5">
        <dgm:presLayoutVars>
          <dgm:bulletEnabled val="1"/>
        </dgm:presLayoutVars>
      </dgm:prSet>
      <dgm:spPr/>
      <dgm:t>
        <a:bodyPr/>
        <a:lstStyle/>
        <a:p>
          <a:endParaRPr lang="es-EC"/>
        </a:p>
      </dgm:t>
    </dgm:pt>
    <dgm:pt modelId="{98907ECE-3B1A-489D-B896-D0ECC40C17B0}" type="pres">
      <dgm:prSet presAssocID="{B56683F7-9EF5-4528-A307-2FF0F13D5AA7}" presName="spacing" presStyleCnt="0"/>
      <dgm:spPr/>
    </dgm:pt>
    <dgm:pt modelId="{B7CEDC96-99E6-4A0B-8735-76C32BE3F398}" type="pres">
      <dgm:prSet presAssocID="{A5F2199C-B966-4C7E-A6B3-E680E3DA17BA}" presName="composite" presStyleCnt="0"/>
      <dgm:spPr/>
    </dgm:pt>
    <dgm:pt modelId="{F7A72DC5-7789-4804-BDD5-C9F391BC2B69}" type="pres">
      <dgm:prSet presAssocID="{A5F2199C-B966-4C7E-A6B3-E680E3DA17BA}" presName="imgShp" presStyleLbl="fgImgPlace1" presStyleIdx="2" presStyleCnt="5"/>
      <dgm:spPr/>
    </dgm:pt>
    <dgm:pt modelId="{C292F45D-C1A7-4805-90F6-2F6DF82DF625}" type="pres">
      <dgm:prSet presAssocID="{A5F2199C-B966-4C7E-A6B3-E680E3DA17BA}" presName="txShp" presStyleLbl="node1" presStyleIdx="2" presStyleCnt="5">
        <dgm:presLayoutVars>
          <dgm:bulletEnabled val="1"/>
        </dgm:presLayoutVars>
      </dgm:prSet>
      <dgm:spPr/>
      <dgm:t>
        <a:bodyPr/>
        <a:lstStyle/>
        <a:p>
          <a:endParaRPr lang="es-EC"/>
        </a:p>
      </dgm:t>
    </dgm:pt>
    <dgm:pt modelId="{94FA9B05-2051-4D66-89F7-7AD020C55B22}" type="pres">
      <dgm:prSet presAssocID="{7E5ECD5B-D006-44D9-B190-94BE91224D15}" presName="spacing" presStyleCnt="0"/>
      <dgm:spPr/>
    </dgm:pt>
    <dgm:pt modelId="{CE4E76A0-2F77-46BA-97A0-1CC3D1DAB844}" type="pres">
      <dgm:prSet presAssocID="{9C4507B9-2204-421A-9135-1B80AD1CDA49}" presName="composite" presStyleCnt="0"/>
      <dgm:spPr/>
    </dgm:pt>
    <dgm:pt modelId="{813CD683-6B0D-4CB1-8418-B38C96093A27}" type="pres">
      <dgm:prSet presAssocID="{9C4507B9-2204-421A-9135-1B80AD1CDA49}" presName="imgShp" presStyleLbl="fgImgPlace1" presStyleIdx="3" presStyleCnt="5"/>
      <dgm:spPr/>
    </dgm:pt>
    <dgm:pt modelId="{11923513-2ECF-4840-A457-B85ACA4E35C9}" type="pres">
      <dgm:prSet presAssocID="{9C4507B9-2204-421A-9135-1B80AD1CDA49}" presName="txShp" presStyleLbl="node1" presStyleIdx="3" presStyleCnt="5">
        <dgm:presLayoutVars>
          <dgm:bulletEnabled val="1"/>
        </dgm:presLayoutVars>
      </dgm:prSet>
      <dgm:spPr/>
      <dgm:t>
        <a:bodyPr/>
        <a:lstStyle/>
        <a:p>
          <a:endParaRPr lang="es-EC"/>
        </a:p>
      </dgm:t>
    </dgm:pt>
    <dgm:pt modelId="{3A2DA725-4F84-4197-8EC8-652EBB446E5E}" type="pres">
      <dgm:prSet presAssocID="{5F2E52ED-87A5-4F17-A005-F64703D813E9}" presName="spacing" presStyleCnt="0"/>
      <dgm:spPr/>
    </dgm:pt>
    <dgm:pt modelId="{D1286B41-C4B4-4EBE-A0C6-5445E5DE18E9}" type="pres">
      <dgm:prSet presAssocID="{5EF038C2-6D10-4210-95F9-2F0AF514128E}" presName="composite" presStyleCnt="0"/>
      <dgm:spPr/>
    </dgm:pt>
    <dgm:pt modelId="{0B017E87-B5BB-4FD3-AFEF-C1A1B362576A}" type="pres">
      <dgm:prSet presAssocID="{5EF038C2-6D10-4210-95F9-2F0AF514128E}" presName="imgShp" presStyleLbl="fgImgPlace1" presStyleIdx="4" presStyleCnt="5"/>
      <dgm:spPr/>
    </dgm:pt>
    <dgm:pt modelId="{32C626E1-A016-4734-BFD6-2E9F82379DB8}" type="pres">
      <dgm:prSet presAssocID="{5EF038C2-6D10-4210-95F9-2F0AF514128E}" presName="txShp" presStyleLbl="node1" presStyleIdx="4" presStyleCnt="5">
        <dgm:presLayoutVars>
          <dgm:bulletEnabled val="1"/>
        </dgm:presLayoutVars>
      </dgm:prSet>
      <dgm:spPr/>
      <dgm:t>
        <a:bodyPr/>
        <a:lstStyle/>
        <a:p>
          <a:endParaRPr lang="es-EC"/>
        </a:p>
      </dgm:t>
    </dgm:pt>
  </dgm:ptLst>
  <dgm:cxnLst>
    <dgm:cxn modelId="{53545442-4179-4B4B-A11B-99AE351D1056}" srcId="{1FDDF2C5-9BE7-464F-99C8-BF566E26EA5C}" destId="{9C4507B9-2204-421A-9135-1B80AD1CDA49}" srcOrd="3" destOrd="0" parTransId="{BAD7ECE5-2EAD-47E6-A844-5BDFF3EB0F58}" sibTransId="{5F2E52ED-87A5-4F17-A005-F64703D813E9}"/>
    <dgm:cxn modelId="{D7B14A03-CE18-4B7E-B4BE-436A0F1ECDD8}" type="presOf" srcId="{1FDDF2C5-9BE7-464F-99C8-BF566E26EA5C}" destId="{B846C169-C4BD-4E97-8D18-BFDC4C0A9C3E}" srcOrd="0" destOrd="0" presId="urn:microsoft.com/office/officeart/2005/8/layout/vList3"/>
    <dgm:cxn modelId="{CAD5DF62-E686-4512-ACEF-2D87DCA85BCA}" type="presOf" srcId="{655A497B-C634-489B-AEC2-40BDD37308E6}" destId="{CCA8F12A-8D00-427D-947F-46D6CF9504EA}" srcOrd="0" destOrd="0" presId="urn:microsoft.com/office/officeart/2005/8/layout/vList3"/>
    <dgm:cxn modelId="{6007FA82-D976-4F68-83C6-20D167726B53}" type="presOf" srcId="{9C4507B9-2204-421A-9135-1B80AD1CDA49}" destId="{11923513-2ECF-4840-A457-B85ACA4E35C9}" srcOrd="0" destOrd="0" presId="urn:microsoft.com/office/officeart/2005/8/layout/vList3"/>
    <dgm:cxn modelId="{1DEA1300-B3D4-4279-B450-AD7AE49D1527}" srcId="{1FDDF2C5-9BE7-464F-99C8-BF566E26EA5C}" destId="{655A497B-C634-489B-AEC2-40BDD37308E6}" srcOrd="0" destOrd="0" parTransId="{309B1E20-CC68-460C-9C85-BC7D715A09F6}" sibTransId="{D23E0372-AA9E-4507-BC92-CB3A38886EC5}"/>
    <dgm:cxn modelId="{0F1CF403-D5DE-45B0-ADEF-C1C51BC434F8}" type="presOf" srcId="{5EF038C2-6D10-4210-95F9-2F0AF514128E}" destId="{32C626E1-A016-4734-BFD6-2E9F82379DB8}" srcOrd="0" destOrd="0" presId="urn:microsoft.com/office/officeart/2005/8/layout/vList3"/>
    <dgm:cxn modelId="{6926243B-E4EA-4766-A9FB-003E4BA47F20}" srcId="{1FDDF2C5-9BE7-464F-99C8-BF566E26EA5C}" destId="{A5F2199C-B966-4C7E-A6B3-E680E3DA17BA}" srcOrd="2" destOrd="0" parTransId="{1A76D003-82A6-4A4D-B711-F585F28CC797}" sibTransId="{7E5ECD5B-D006-44D9-B190-94BE91224D15}"/>
    <dgm:cxn modelId="{7AD775FD-A2A2-4DA8-B8E4-C5AB8DBA5E1D}" srcId="{1FDDF2C5-9BE7-464F-99C8-BF566E26EA5C}" destId="{C069B9EE-BE36-4EE1-9FDA-C8E9779EDC6F}" srcOrd="1" destOrd="0" parTransId="{BF2D270D-3BFB-46D0-A5A1-B3DAD72CB734}" sibTransId="{B56683F7-9EF5-4528-A307-2FF0F13D5AA7}"/>
    <dgm:cxn modelId="{0511990D-38BF-4B7A-9FFD-3C984B0C1B0C}" type="presOf" srcId="{C069B9EE-BE36-4EE1-9FDA-C8E9779EDC6F}" destId="{17D86069-9966-4624-8BCC-8AF53CDBBEC7}" srcOrd="0" destOrd="0" presId="urn:microsoft.com/office/officeart/2005/8/layout/vList3"/>
    <dgm:cxn modelId="{EE913E6E-0B44-4FA7-8688-B14F45186009}" srcId="{1FDDF2C5-9BE7-464F-99C8-BF566E26EA5C}" destId="{5EF038C2-6D10-4210-95F9-2F0AF514128E}" srcOrd="4" destOrd="0" parTransId="{956A031D-83E3-401D-9A9C-C7BD3B1D94FD}" sibTransId="{9F4135AB-7EC6-48D6-BF1F-6F1BBE98F217}"/>
    <dgm:cxn modelId="{57249AAB-695D-4F7D-8588-212B1F0414C5}" type="presOf" srcId="{A5F2199C-B966-4C7E-A6B3-E680E3DA17BA}" destId="{C292F45D-C1A7-4805-90F6-2F6DF82DF625}" srcOrd="0" destOrd="0" presId="urn:microsoft.com/office/officeart/2005/8/layout/vList3"/>
    <dgm:cxn modelId="{8754B012-9BF3-425F-BF68-4F9371F1D910}" type="presParOf" srcId="{B846C169-C4BD-4E97-8D18-BFDC4C0A9C3E}" destId="{0C138769-02A4-47E9-86C1-EFF65C77A922}" srcOrd="0" destOrd="0" presId="urn:microsoft.com/office/officeart/2005/8/layout/vList3"/>
    <dgm:cxn modelId="{0B1313E1-9E0A-46D5-A8BA-5AE95C0BFC9C}" type="presParOf" srcId="{0C138769-02A4-47E9-86C1-EFF65C77A922}" destId="{96DE837C-E77B-4BA1-8139-D0017C632A62}" srcOrd="0" destOrd="0" presId="urn:microsoft.com/office/officeart/2005/8/layout/vList3"/>
    <dgm:cxn modelId="{6307D2BE-9DEF-426A-8EF8-234A8324D8C6}" type="presParOf" srcId="{0C138769-02A4-47E9-86C1-EFF65C77A922}" destId="{CCA8F12A-8D00-427D-947F-46D6CF9504EA}" srcOrd="1" destOrd="0" presId="urn:microsoft.com/office/officeart/2005/8/layout/vList3"/>
    <dgm:cxn modelId="{A9F95568-C2F5-469C-A39C-FB4129619D05}" type="presParOf" srcId="{B846C169-C4BD-4E97-8D18-BFDC4C0A9C3E}" destId="{448948C9-BFDE-42F6-98FF-A89C5C557306}" srcOrd="1" destOrd="0" presId="urn:microsoft.com/office/officeart/2005/8/layout/vList3"/>
    <dgm:cxn modelId="{9E7D4A1C-4747-4E7D-ABC6-5F6F4D9DAAD1}" type="presParOf" srcId="{B846C169-C4BD-4E97-8D18-BFDC4C0A9C3E}" destId="{34E89F10-242D-4A32-98E0-5F561868D91A}" srcOrd="2" destOrd="0" presId="urn:microsoft.com/office/officeart/2005/8/layout/vList3"/>
    <dgm:cxn modelId="{F3615071-C54F-4194-ACEE-896849C30B56}" type="presParOf" srcId="{34E89F10-242D-4A32-98E0-5F561868D91A}" destId="{8C96D667-1D1D-4281-9B1E-643075065EF7}" srcOrd="0" destOrd="0" presId="urn:microsoft.com/office/officeart/2005/8/layout/vList3"/>
    <dgm:cxn modelId="{075E0CDD-D188-4055-A54E-308987CD491E}" type="presParOf" srcId="{34E89F10-242D-4A32-98E0-5F561868D91A}" destId="{17D86069-9966-4624-8BCC-8AF53CDBBEC7}" srcOrd="1" destOrd="0" presId="urn:microsoft.com/office/officeart/2005/8/layout/vList3"/>
    <dgm:cxn modelId="{DB7BA37D-2285-4DD5-8E07-4C427D46A0C1}" type="presParOf" srcId="{B846C169-C4BD-4E97-8D18-BFDC4C0A9C3E}" destId="{98907ECE-3B1A-489D-B896-D0ECC40C17B0}" srcOrd="3" destOrd="0" presId="urn:microsoft.com/office/officeart/2005/8/layout/vList3"/>
    <dgm:cxn modelId="{182F9DE2-4A51-4DDE-A10F-3933463CB303}" type="presParOf" srcId="{B846C169-C4BD-4E97-8D18-BFDC4C0A9C3E}" destId="{B7CEDC96-99E6-4A0B-8735-76C32BE3F398}" srcOrd="4" destOrd="0" presId="urn:microsoft.com/office/officeart/2005/8/layout/vList3"/>
    <dgm:cxn modelId="{CA447FA8-27B9-417D-B110-E0895F8036F8}" type="presParOf" srcId="{B7CEDC96-99E6-4A0B-8735-76C32BE3F398}" destId="{F7A72DC5-7789-4804-BDD5-C9F391BC2B69}" srcOrd="0" destOrd="0" presId="urn:microsoft.com/office/officeart/2005/8/layout/vList3"/>
    <dgm:cxn modelId="{E4F58161-7B69-4175-9DD1-295A1CBE2526}" type="presParOf" srcId="{B7CEDC96-99E6-4A0B-8735-76C32BE3F398}" destId="{C292F45D-C1A7-4805-90F6-2F6DF82DF625}" srcOrd="1" destOrd="0" presId="urn:microsoft.com/office/officeart/2005/8/layout/vList3"/>
    <dgm:cxn modelId="{FCDD87E7-AFD2-43B3-AAF0-9696793120D4}" type="presParOf" srcId="{B846C169-C4BD-4E97-8D18-BFDC4C0A9C3E}" destId="{94FA9B05-2051-4D66-89F7-7AD020C55B22}" srcOrd="5" destOrd="0" presId="urn:microsoft.com/office/officeart/2005/8/layout/vList3"/>
    <dgm:cxn modelId="{8A0CAE56-9D43-41F8-8453-D488589F3F80}" type="presParOf" srcId="{B846C169-C4BD-4E97-8D18-BFDC4C0A9C3E}" destId="{CE4E76A0-2F77-46BA-97A0-1CC3D1DAB844}" srcOrd="6" destOrd="0" presId="urn:microsoft.com/office/officeart/2005/8/layout/vList3"/>
    <dgm:cxn modelId="{5FFFDFA7-A2FA-4258-9F7B-A45CF9BE533B}" type="presParOf" srcId="{CE4E76A0-2F77-46BA-97A0-1CC3D1DAB844}" destId="{813CD683-6B0D-4CB1-8418-B38C96093A27}" srcOrd="0" destOrd="0" presId="urn:microsoft.com/office/officeart/2005/8/layout/vList3"/>
    <dgm:cxn modelId="{A89F33C9-C85E-40F3-88CC-6811F4B323CA}" type="presParOf" srcId="{CE4E76A0-2F77-46BA-97A0-1CC3D1DAB844}" destId="{11923513-2ECF-4840-A457-B85ACA4E35C9}" srcOrd="1" destOrd="0" presId="urn:microsoft.com/office/officeart/2005/8/layout/vList3"/>
    <dgm:cxn modelId="{8DA05B6F-FCF5-4D3A-A398-6AFF9E175092}" type="presParOf" srcId="{B846C169-C4BD-4E97-8D18-BFDC4C0A9C3E}" destId="{3A2DA725-4F84-4197-8EC8-652EBB446E5E}" srcOrd="7" destOrd="0" presId="urn:microsoft.com/office/officeart/2005/8/layout/vList3"/>
    <dgm:cxn modelId="{60BA53B0-2B6B-44BC-999E-D743493E1941}" type="presParOf" srcId="{B846C169-C4BD-4E97-8D18-BFDC4C0A9C3E}" destId="{D1286B41-C4B4-4EBE-A0C6-5445E5DE18E9}" srcOrd="8" destOrd="0" presId="urn:microsoft.com/office/officeart/2005/8/layout/vList3"/>
    <dgm:cxn modelId="{F834CAC0-8C2B-485E-9ED3-2889372E9D81}" type="presParOf" srcId="{D1286B41-C4B4-4EBE-A0C6-5445E5DE18E9}" destId="{0B017E87-B5BB-4FD3-AFEF-C1A1B362576A}" srcOrd="0" destOrd="0" presId="urn:microsoft.com/office/officeart/2005/8/layout/vList3"/>
    <dgm:cxn modelId="{FC512D59-C590-4BC6-962D-A723D31B01B2}" type="presParOf" srcId="{D1286B41-C4B4-4EBE-A0C6-5445E5DE18E9}" destId="{32C626E1-A016-4734-BFD6-2E9F82379DB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094070-96DB-4D59-AFAA-9EFDE8337CDB}"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s-EC"/>
        </a:p>
      </dgm:t>
    </dgm:pt>
    <dgm:pt modelId="{D3AF7340-D75F-4BBF-A7B1-2DF9FCC339A0}">
      <dgm:prSet phldrT="[Texto]" custT="1"/>
      <dgm:spPr/>
      <dgm:t>
        <a:bodyPr/>
        <a:lstStyle/>
        <a:p>
          <a:r>
            <a:rPr lang="es-EC" sz="2000" b="1" dirty="0" smtClean="0"/>
            <a:t>TOTAL DE LOS RIESGOS EXPUESTOS Y EVALUADOS</a:t>
          </a:r>
          <a:endParaRPr lang="es-EC" sz="2000" b="1" dirty="0"/>
        </a:p>
      </dgm:t>
    </dgm:pt>
    <dgm:pt modelId="{908EF649-F42A-441F-B049-FC5828405B50}" type="parTrans" cxnId="{A6AEFC22-2CAE-4772-B0B2-B6654A0BC3F1}">
      <dgm:prSet/>
      <dgm:spPr/>
      <dgm:t>
        <a:bodyPr/>
        <a:lstStyle/>
        <a:p>
          <a:endParaRPr lang="es-EC"/>
        </a:p>
      </dgm:t>
    </dgm:pt>
    <dgm:pt modelId="{C29D6661-D69D-472F-B6CF-D5A544567D69}" type="sibTrans" cxnId="{A6AEFC22-2CAE-4772-B0B2-B6654A0BC3F1}">
      <dgm:prSet/>
      <dgm:spPr/>
      <dgm:t>
        <a:bodyPr/>
        <a:lstStyle/>
        <a:p>
          <a:r>
            <a:rPr lang="es-EC" dirty="0" smtClean="0"/>
            <a:t>CONTACTOS ELÉCTRICOS DIRECTOS E INDIRECTOS</a:t>
          </a:r>
          <a:endParaRPr lang="es-EC" dirty="0"/>
        </a:p>
      </dgm:t>
    </dgm:pt>
    <dgm:pt modelId="{829C8E4A-21F8-4F3A-98C5-96E990A8C620}">
      <dgm:prSet phldrT="[Texto]"/>
      <dgm:spPr/>
      <dgm:t>
        <a:bodyPr/>
        <a:lstStyle/>
        <a:p>
          <a:r>
            <a:rPr lang="es-EC" dirty="0" smtClean="0"/>
            <a:t>POSTURAS FORZADAS</a:t>
          </a:r>
          <a:endParaRPr lang="es-EC" dirty="0"/>
        </a:p>
      </dgm:t>
    </dgm:pt>
    <dgm:pt modelId="{35677BD7-A3D0-42B8-AA77-A6F23B60B92B}" type="parTrans" cxnId="{D52181D7-E5DB-4443-93FA-396CEE101D35}">
      <dgm:prSet/>
      <dgm:spPr/>
      <dgm:t>
        <a:bodyPr/>
        <a:lstStyle/>
        <a:p>
          <a:endParaRPr lang="es-EC"/>
        </a:p>
      </dgm:t>
    </dgm:pt>
    <dgm:pt modelId="{2CB8C756-DF5F-45A1-8DEA-98156BF725DF}" type="sibTrans" cxnId="{D52181D7-E5DB-4443-93FA-396CEE101D35}">
      <dgm:prSet/>
      <dgm:spPr/>
      <dgm:t>
        <a:bodyPr/>
        <a:lstStyle/>
        <a:p>
          <a:r>
            <a:rPr lang="es-EC" dirty="0" smtClean="0"/>
            <a:t>MANEJO MANUAL DE CARGAS</a:t>
          </a:r>
          <a:endParaRPr lang="es-EC" dirty="0"/>
        </a:p>
      </dgm:t>
    </dgm:pt>
    <dgm:pt modelId="{315E0C84-7CD2-4ACC-83DE-7417BC3A4C87}">
      <dgm:prSet/>
      <dgm:spPr/>
      <dgm:t>
        <a:bodyPr/>
        <a:lstStyle/>
        <a:p>
          <a:r>
            <a:rPr lang="es-EC" dirty="0" smtClean="0"/>
            <a:t>TERREMOTOS Y ACTIVIDAD SÍSMICA</a:t>
          </a:r>
          <a:endParaRPr lang="es-EC" dirty="0"/>
        </a:p>
      </dgm:t>
    </dgm:pt>
    <dgm:pt modelId="{9F96FB1B-BA69-46D3-A3C3-9721FB394758}" type="parTrans" cxnId="{7F669CBC-0D0A-4BF6-B496-2E5F21357F4E}">
      <dgm:prSet/>
      <dgm:spPr/>
      <dgm:t>
        <a:bodyPr/>
        <a:lstStyle/>
        <a:p>
          <a:endParaRPr lang="es-EC"/>
        </a:p>
      </dgm:t>
    </dgm:pt>
    <dgm:pt modelId="{49409AD5-1234-4803-BCEB-D8CB0958EE78}" type="sibTrans" cxnId="{7F669CBC-0D0A-4BF6-B496-2E5F21357F4E}">
      <dgm:prSet/>
      <dgm:spPr/>
      <dgm:t>
        <a:bodyPr/>
        <a:lstStyle/>
        <a:p>
          <a:endParaRPr lang="es-EC" dirty="0"/>
        </a:p>
      </dgm:t>
    </dgm:pt>
    <dgm:pt modelId="{8A8CBE98-CA02-4A5C-8C89-2192EEBD324A}">
      <dgm:prSet phldrT="[Texto]"/>
      <dgm:spPr/>
      <dgm:t>
        <a:bodyPr/>
        <a:lstStyle/>
        <a:p>
          <a:r>
            <a:rPr lang="es-EC" dirty="0" smtClean="0"/>
            <a:t>CARGA MENTAL</a:t>
          </a:r>
          <a:endParaRPr lang="es-EC" dirty="0"/>
        </a:p>
      </dgm:t>
    </dgm:pt>
    <dgm:pt modelId="{EF59A77E-240B-404B-BDE5-1627E75D4898}" type="sibTrans" cxnId="{CB6ED79C-4243-4B7D-B017-BE96E3B2EF12}">
      <dgm:prSet/>
      <dgm:spPr/>
      <dgm:t>
        <a:bodyPr/>
        <a:lstStyle/>
        <a:p>
          <a:r>
            <a:rPr lang="es-EC" dirty="0" smtClean="0"/>
            <a:t>CAÍDAS DE PERSONAS AL MISMO NIVEL</a:t>
          </a:r>
          <a:endParaRPr lang="es-EC" dirty="0"/>
        </a:p>
      </dgm:t>
    </dgm:pt>
    <dgm:pt modelId="{CC2DDC8E-8F4E-405B-B367-3DB637810873}" type="parTrans" cxnId="{CB6ED79C-4243-4B7D-B017-BE96E3B2EF12}">
      <dgm:prSet/>
      <dgm:spPr/>
      <dgm:t>
        <a:bodyPr/>
        <a:lstStyle/>
        <a:p>
          <a:endParaRPr lang="es-EC"/>
        </a:p>
      </dgm:t>
    </dgm:pt>
    <dgm:pt modelId="{F8312B2D-7EC6-43D1-A82F-9CF60D4018AD}" type="pres">
      <dgm:prSet presAssocID="{E2094070-96DB-4D59-AFAA-9EFDE8337CDB}" presName="Name0" presStyleCnt="0">
        <dgm:presLayoutVars>
          <dgm:chMax/>
          <dgm:chPref/>
          <dgm:dir/>
          <dgm:animLvl val="lvl"/>
        </dgm:presLayoutVars>
      </dgm:prSet>
      <dgm:spPr/>
      <dgm:t>
        <a:bodyPr/>
        <a:lstStyle/>
        <a:p>
          <a:endParaRPr lang="es-EC"/>
        </a:p>
      </dgm:t>
    </dgm:pt>
    <dgm:pt modelId="{4A84E1EB-3B8F-414B-A7C9-429B6C5891FC}" type="pres">
      <dgm:prSet presAssocID="{8A8CBE98-CA02-4A5C-8C89-2192EEBD324A}" presName="composite" presStyleCnt="0"/>
      <dgm:spPr/>
    </dgm:pt>
    <dgm:pt modelId="{CD2F674F-9C74-4F27-BA96-96CA45CF9C89}" type="pres">
      <dgm:prSet presAssocID="{8A8CBE98-CA02-4A5C-8C89-2192EEBD324A}" presName="Parent1" presStyleLbl="node1" presStyleIdx="0" presStyleCnt="8" custScaleX="145905" custLinFactY="100000" custLinFactNeighborX="73178" custLinFactNeighborY="155976">
        <dgm:presLayoutVars>
          <dgm:chMax val="1"/>
          <dgm:chPref val="1"/>
          <dgm:bulletEnabled val="1"/>
        </dgm:presLayoutVars>
      </dgm:prSet>
      <dgm:spPr/>
      <dgm:t>
        <a:bodyPr/>
        <a:lstStyle/>
        <a:p>
          <a:endParaRPr lang="es-EC"/>
        </a:p>
      </dgm:t>
    </dgm:pt>
    <dgm:pt modelId="{EFFF3ABC-B84B-4D7D-B7CB-7846703A450E}" type="pres">
      <dgm:prSet presAssocID="{8A8CBE98-CA02-4A5C-8C89-2192EEBD324A}" presName="Childtext1" presStyleLbl="revTx" presStyleIdx="0" presStyleCnt="4">
        <dgm:presLayoutVars>
          <dgm:chMax val="0"/>
          <dgm:chPref val="0"/>
          <dgm:bulletEnabled val="1"/>
        </dgm:presLayoutVars>
      </dgm:prSet>
      <dgm:spPr/>
      <dgm:t>
        <a:bodyPr/>
        <a:lstStyle/>
        <a:p>
          <a:endParaRPr lang="es-EC"/>
        </a:p>
      </dgm:t>
    </dgm:pt>
    <dgm:pt modelId="{7E5BF6B7-6F4A-429E-823F-7345B7C5C967}" type="pres">
      <dgm:prSet presAssocID="{8A8CBE98-CA02-4A5C-8C89-2192EEBD324A}" presName="BalanceSpacing" presStyleCnt="0"/>
      <dgm:spPr/>
    </dgm:pt>
    <dgm:pt modelId="{9B3630F3-2E7A-4A88-9C83-203EEB54BF7C}" type="pres">
      <dgm:prSet presAssocID="{8A8CBE98-CA02-4A5C-8C89-2192EEBD324A}" presName="BalanceSpacing1" presStyleCnt="0"/>
      <dgm:spPr/>
    </dgm:pt>
    <dgm:pt modelId="{C7A1109A-483E-4F73-85A7-B6C054DB14CF}" type="pres">
      <dgm:prSet presAssocID="{EF59A77E-240B-404B-BDE5-1627E75D4898}" presName="Accent1Text" presStyleLbl="node1" presStyleIdx="1" presStyleCnt="8" custLinFactNeighborX="67407" custLinFactNeighborY="16409"/>
      <dgm:spPr/>
      <dgm:t>
        <a:bodyPr/>
        <a:lstStyle/>
        <a:p>
          <a:endParaRPr lang="es-EC"/>
        </a:p>
      </dgm:t>
    </dgm:pt>
    <dgm:pt modelId="{9515D6A3-4CC2-43EA-B783-E44C33B085A6}" type="pres">
      <dgm:prSet presAssocID="{EF59A77E-240B-404B-BDE5-1627E75D4898}" presName="spaceBetweenRectangles" presStyleCnt="0"/>
      <dgm:spPr/>
    </dgm:pt>
    <dgm:pt modelId="{1C42D4E6-F977-4A78-85C5-EE89D59558EC}" type="pres">
      <dgm:prSet presAssocID="{D3AF7340-D75F-4BBF-A7B1-2DF9FCC339A0}" presName="composite" presStyleCnt="0"/>
      <dgm:spPr/>
    </dgm:pt>
    <dgm:pt modelId="{9BE31147-550E-4F86-AC91-B696E821CC48}" type="pres">
      <dgm:prSet presAssocID="{D3AF7340-D75F-4BBF-A7B1-2DF9FCC339A0}" presName="Parent1" presStyleLbl="node1" presStyleIdx="2" presStyleCnt="8" custScaleX="163399" custScaleY="136807" custLinFactNeighborX="12211" custLinFactNeighborY="36643">
        <dgm:presLayoutVars>
          <dgm:chMax val="1"/>
          <dgm:chPref val="1"/>
          <dgm:bulletEnabled val="1"/>
        </dgm:presLayoutVars>
      </dgm:prSet>
      <dgm:spPr/>
      <dgm:t>
        <a:bodyPr/>
        <a:lstStyle/>
        <a:p>
          <a:endParaRPr lang="es-EC"/>
        </a:p>
      </dgm:t>
    </dgm:pt>
    <dgm:pt modelId="{5A2337A8-6069-42D3-BA25-5A00C7D9ED0B}" type="pres">
      <dgm:prSet presAssocID="{D3AF7340-D75F-4BBF-A7B1-2DF9FCC339A0}" presName="Childtext1" presStyleLbl="revTx" presStyleIdx="1" presStyleCnt="4">
        <dgm:presLayoutVars>
          <dgm:chMax val="0"/>
          <dgm:chPref val="0"/>
          <dgm:bulletEnabled val="1"/>
        </dgm:presLayoutVars>
      </dgm:prSet>
      <dgm:spPr/>
      <dgm:t>
        <a:bodyPr/>
        <a:lstStyle/>
        <a:p>
          <a:endParaRPr lang="es-EC"/>
        </a:p>
      </dgm:t>
    </dgm:pt>
    <dgm:pt modelId="{B780FFDE-36C0-4FFB-8160-9E284C452E27}" type="pres">
      <dgm:prSet presAssocID="{D3AF7340-D75F-4BBF-A7B1-2DF9FCC339A0}" presName="BalanceSpacing" presStyleCnt="0"/>
      <dgm:spPr/>
    </dgm:pt>
    <dgm:pt modelId="{5E56411C-8446-485D-BDFE-D010B2751A22}" type="pres">
      <dgm:prSet presAssocID="{D3AF7340-D75F-4BBF-A7B1-2DF9FCC339A0}" presName="BalanceSpacing1" presStyleCnt="0"/>
      <dgm:spPr/>
    </dgm:pt>
    <dgm:pt modelId="{E2B534E9-D4CD-4F81-A986-DF0A227AF8D5}" type="pres">
      <dgm:prSet presAssocID="{C29D6661-D69D-472F-B6CF-D5A544567D69}" presName="Accent1Text" presStyleLbl="node1" presStyleIdx="3" presStyleCnt="8" custLinFactNeighborX="48056" custLinFactNeighborY="-9"/>
      <dgm:spPr/>
      <dgm:t>
        <a:bodyPr/>
        <a:lstStyle/>
        <a:p>
          <a:endParaRPr lang="es-EC"/>
        </a:p>
      </dgm:t>
    </dgm:pt>
    <dgm:pt modelId="{8449296B-015C-46CF-94D0-C2C44AC5261A}" type="pres">
      <dgm:prSet presAssocID="{C29D6661-D69D-472F-B6CF-D5A544567D69}" presName="spaceBetweenRectangles" presStyleCnt="0"/>
      <dgm:spPr/>
    </dgm:pt>
    <dgm:pt modelId="{B51A74B1-2A18-4F9E-8C19-C0E9BB0E62B0}" type="pres">
      <dgm:prSet presAssocID="{829C8E4A-21F8-4F3A-98C5-96E990A8C620}" presName="composite" presStyleCnt="0"/>
      <dgm:spPr/>
    </dgm:pt>
    <dgm:pt modelId="{F3070CFC-14D9-4C68-9090-103152A24822}" type="pres">
      <dgm:prSet presAssocID="{829C8E4A-21F8-4F3A-98C5-96E990A8C620}" presName="Parent1" presStyleLbl="node1" presStyleIdx="4" presStyleCnt="8" custScaleX="118916" custLinFactX="-100000" custLinFactNeighborX="-129751" custLinFactNeighborY="-21476">
        <dgm:presLayoutVars>
          <dgm:chMax val="1"/>
          <dgm:chPref val="1"/>
          <dgm:bulletEnabled val="1"/>
        </dgm:presLayoutVars>
      </dgm:prSet>
      <dgm:spPr/>
      <dgm:t>
        <a:bodyPr/>
        <a:lstStyle/>
        <a:p>
          <a:endParaRPr lang="es-EC"/>
        </a:p>
      </dgm:t>
    </dgm:pt>
    <dgm:pt modelId="{FC5C27C0-8567-436F-BA30-ADA4B2790A0A}" type="pres">
      <dgm:prSet presAssocID="{829C8E4A-21F8-4F3A-98C5-96E990A8C620}" presName="Childtext1" presStyleLbl="revTx" presStyleIdx="2" presStyleCnt="4">
        <dgm:presLayoutVars>
          <dgm:chMax val="0"/>
          <dgm:chPref val="0"/>
          <dgm:bulletEnabled val="1"/>
        </dgm:presLayoutVars>
      </dgm:prSet>
      <dgm:spPr/>
      <dgm:t>
        <a:bodyPr/>
        <a:lstStyle/>
        <a:p>
          <a:endParaRPr lang="es-EC"/>
        </a:p>
      </dgm:t>
    </dgm:pt>
    <dgm:pt modelId="{DA08026B-EAD6-4021-85D3-0ACEAAC7F4BB}" type="pres">
      <dgm:prSet presAssocID="{829C8E4A-21F8-4F3A-98C5-96E990A8C620}" presName="BalanceSpacing" presStyleCnt="0"/>
      <dgm:spPr/>
    </dgm:pt>
    <dgm:pt modelId="{2E8C5904-526E-40B4-857E-BA48658FF274}" type="pres">
      <dgm:prSet presAssocID="{829C8E4A-21F8-4F3A-98C5-96E990A8C620}" presName="BalanceSpacing1" presStyleCnt="0"/>
      <dgm:spPr/>
    </dgm:pt>
    <dgm:pt modelId="{66CC21E2-EC61-4381-A9BF-DCE5E2BFAF05}" type="pres">
      <dgm:prSet presAssocID="{2CB8C756-DF5F-45A1-8DEA-98156BF725DF}" presName="Accent1Text" presStyleLbl="node1" presStyleIdx="5" presStyleCnt="8" custLinFactY="-28445" custLinFactNeighborX="-79190" custLinFactNeighborY="-100000"/>
      <dgm:spPr/>
      <dgm:t>
        <a:bodyPr/>
        <a:lstStyle/>
        <a:p>
          <a:endParaRPr lang="es-EC"/>
        </a:p>
      </dgm:t>
    </dgm:pt>
    <dgm:pt modelId="{05F1A12B-DCEE-4A37-A0C2-AF2BEA76E740}" type="pres">
      <dgm:prSet presAssocID="{2CB8C756-DF5F-45A1-8DEA-98156BF725DF}" presName="spaceBetweenRectangles" presStyleCnt="0"/>
      <dgm:spPr/>
    </dgm:pt>
    <dgm:pt modelId="{7AD3BE66-0A5D-4431-B598-46842C6BE0B8}" type="pres">
      <dgm:prSet presAssocID="{315E0C84-7CD2-4ACC-83DE-7417BC3A4C87}" presName="composite" presStyleCnt="0"/>
      <dgm:spPr/>
    </dgm:pt>
    <dgm:pt modelId="{7DEEC0D2-3D21-41B3-AC78-CAB2EFD51D45}" type="pres">
      <dgm:prSet presAssocID="{315E0C84-7CD2-4ACC-83DE-7417BC3A4C87}" presName="Parent1" presStyleLbl="node1" presStyleIdx="6" presStyleCnt="8" custScaleX="145906" custLinFactNeighborX="-67470" custLinFactNeighborY="-24072">
        <dgm:presLayoutVars>
          <dgm:chMax val="1"/>
          <dgm:chPref val="1"/>
          <dgm:bulletEnabled val="1"/>
        </dgm:presLayoutVars>
      </dgm:prSet>
      <dgm:spPr/>
      <dgm:t>
        <a:bodyPr/>
        <a:lstStyle/>
        <a:p>
          <a:endParaRPr lang="es-EC"/>
        </a:p>
      </dgm:t>
    </dgm:pt>
    <dgm:pt modelId="{8510DED2-4412-47AC-8FC9-8019260103EA}" type="pres">
      <dgm:prSet presAssocID="{315E0C84-7CD2-4ACC-83DE-7417BC3A4C87}" presName="Childtext1" presStyleLbl="revTx" presStyleIdx="3" presStyleCnt="4">
        <dgm:presLayoutVars>
          <dgm:chMax val="0"/>
          <dgm:chPref val="0"/>
          <dgm:bulletEnabled val="1"/>
        </dgm:presLayoutVars>
      </dgm:prSet>
      <dgm:spPr/>
    </dgm:pt>
    <dgm:pt modelId="{75A0474E-FDC8-41DF-B285-490C404EBC48}" type="pres">
      <dgm:prSet presAssocID="{315E0C84-7CD2-4ACC-83DE-7417BC3A4C87}" presName="BalanceSpacing" presStyleCnt="0"/>
      <dgm:spPr/>
    </dgm:pt>
    <dgm:pt modelId="{0593DD09-67A8-4446-BD94-0F13C47E8AC8}" type="pres">
      <dgm:prSet presAssocID="{315E0C84-7CD2-4ACC-83DE-7417BC3A4C87}" presName="BalanceSpacing1" presStyleCnt="0"/>
      <dgm:spPr/>
    </dgm:pt>
    <dgm:pt modelId="{039A1BD3-A5D5-4DFB-9EC4-089A4B27B29C}" type="pres">
      <dgm:prSet presAssocID="{49409AD5-1234-4803-BCEB-D8CB0958EE78}" presName="Accent1Text" presStyleLbl="node1" presStyleIdx="7" presStyleCnt="8" custFlipHor="1" custScaleX="4037" custScaleY="9488" custLinFactY="-4097" custLinFactNeighborX="75857" custLinFactNeighborY="-100000"/>
      <dgm:spPr/>
      <dgm:t>
        <a:bodyPr/>
        <a:lstStyle/>
        <a:p>
          <a:endParaRPr lang="es-EC"/>
        </a:p>
      </dgm:t>
    </dgm:pt>
  </dgm:ptLst>
  <dgm:cxnLst>
    <dgm:cxn modelId="{820B20C8-42BE-4A0A-A4FC-999ED19BDD87}" type="presOf" srcId="{315E0C84-7CD2-4ACC-83DE-7417BC3A4C87}" destId="{7DEEC0D2-3D21-41B3-AC78-CAB2EFD51D45}" srcOrd="0" destOrd="0" presId="urn:microsoft.com/office/officeart/2008/layout/AlternatingHexagons"/>
    <dgm:cxn modelId="{A8952ABD-D8BB-40A9-8918-9BB3F00A676A}" type="presOf" srcId="{EF59A77E-240B-404B-BDE5-1627E75D4898}" destId="{C7A1109A-483E-4F73-85A7-B6C054DB14CF}" srcOrd="0" destOrd="0" presId="urn:microsoft.com/office/officeart/2008/layout/AlternatingHexagons"/>
    <dgm:cxn modelId="{CB6ED79C-4243-4B7D-B017-BE96E3B2EF12}" srcId="{E2094070-96DB-4D59-AFAA-9EFDE8337CDB}" destId="{8A8CBE98-CA02-4A5C-8C89-2192EEBD324A}" srcOrd="0" destOrd="0" parTransId="{CC2DDC8E-8F4E-405B-B367-3DB637810873}" sibTransId="{EF59A77E-240B-404B-BDE5-1627E75D4898}"/>
    <dgm:cxn modelId="{D575A4F4-5FC5-4635-B421-F0189F1D2079}" type="presOf" srcId="{49409AD5-1234-4803-BCEB-D8CB0958EE78}" destId="{039A1BD3-A5D5-4DFB-9EC4-089A4B27B29C}" srcOrd="0" destOrd="0" presId="urn:microsoft.com/office/officeart/2008/layout/AlternatingHexagons"/>
    <dgm:cxn modelId="{A6AEFC22-2CAE-4772-B0B2-B6654A0BC3F1}" srcId="{E2094070-96DB-4D59-AFAA-9EFDE8337CDB}" destId="{D3AF7340-D75F-4BBF-A7B1-2DF9FCC339A0}" srcOrd="1" destOrd="0" parTransId="{908EF649-F42A-441F-B049-FC5828405B50}" sibTransId="{C29D6661-D69D-472F-B6CF-D5A544567D69}"/>
    <dgm:cxn modelId="{20BFC97E-6A9B-44C6-BBC8-2549400A2461}" type="presOf" srcId="{E2094070-96DB-4D59-AFAA-9EFDE8337CDB}" destId="{F8312B2D-7EC6-43D1-A82F-9CF60D4018AD}" srcOrd="0" destOrd="0" presId="urn:microsoft.com/office/officeart/2008/layout/AlternatingHexagons"/>
    <dgm:cxn modelId="{FDEA49DC-7E2E-4EED-9CE8-A2F5C4C218B4}" type="presOf" srcId="{D3AF7340-D75F-4BBF-A7B1-2DF9FCC339A0}" destId="{9BE31147-550E-4F86-AC91-B696E821CC48}" srcOrd="0" destOrd="0" presId="urn:microsoft.com/office/officeart/2008/layout/AlternatingHexagons"/>
    <dgm:cxn modelId="{335A8474-094F-43BA-81E1-F2315EEF6A9B}" type="presOf" srcId="{829C8E4A-21F8-4F3A-98C5-96E990A8C620}" destId="{F3070CFC-14D9-4C68-9090-103152A24822}" srcOrd="0" destOrd="0" presId="urn:microsoft.com/office/officeart/2008/layout/AlternatingHexagons"/>
    <dgm:cxn modelId="{D52181D7-E5DB-4443-93FA-396CEE101D35}" srcId="{E2094070-96DB-4D59-AFAA-9EFDE8337CDB}" destId="{829C8E4A-21F8-4F3A-98C5-96E990A8C620}" srcOrd="2" destOrd="0" parTransId="{35677BD7-A3D0-42B8-AA77-A6F23B60B92B}" sibTransId="{2CB8C756-DF5F-45A1-8DEA-98156BF725DF}"/>
    <dgm:cxn modelId="{A624F750-951B-4C11-B1A0-D13456A52EB5}" type="presOf" srcId="{8A8CBE98-CA02-4A5C-8C89-2192EEBD324A}" destId="{CD2F674F-9C74-4F27-BA96-96CA45CF9C89}" srcOrd="0" destOrd="0" presId="urn:microsoft.com/office/officeart/2008/layout/AlternatingHexagons"/>
    <dgm:cxn modelId="{494B2E9C-FB2E-4F31-8CD5-363CBD5CBDDD}" type="presOf" srcId="{2CB8C756-DF5F-45A1-8DEA-98156BF725DF}" destId="{66CC21E2-EC61-4381-A9BF-DCE5E2BFAF05}" srcOrd="0" destOrd="0" presId="urn:microsoft.com/office/officeart/2008/layout/AlternatingHexagons"/>
    <dgm:cxn modelId="{42826A83-1040-4186-B518-357FCC04E7AA}" type="presOf" srcId="{C29D6661-D69D-472F-B6CF-D5A544567D69}" destId="{E2B534E9-D4CD-4F81-A986-DF0A227AF8D5}" srcOrd="0" destOrd="0" presId="urn:microsoft.com/office/officeart/2008/layout/AlternatingHexagons"/>
    <dgm:cxn modelId="{7F669CBC-0D0A-4BF6-B496-2E5F21357F4E}" srcId="{E2094070-96DB-4D59-AFAA-9EFDE8337CDB}" destId="{315E0C84-7CD2-4ACC-83DE-7417BC3A4C87}" srcOrd="3" destOrd="0" parTransId="{9F96FB1B-BA69-46D3-A3C3-9721FB394758}" sibTransId="{49409AD5-1234-4803-BCEB-D8CB0958EE78}"/>
    <dgm:cxn modelId="{32E301AD-461F-4204-A2B9-1EF08AE7F9BA}" type="presParOf" srcId="{F8312B2D-7EC6-43D1-A82F-9CF60D4018AD}" destId="{4A84E1EB-3B8F-414B-A7C9-429B6C5891FC}" srcOrd="0" destOrd="0" presId="urn:microsoft.com/office/officeart/2008/layout/AlternatingHexagons"/>
    <dgm:cxn modelId="{547D2B71-530A-40C9-9CE5-4A69EEB24D87}" type="presParOf" srcId="{4A84E1EB-3B8F-414B-A7C9-429B6C5891FC}" destId="{CD2F674F-9C74-4F27-BA96-96CA45CF9C89}" srcOrd="0" destOrd="0" presId="urn:microsoft.com/office/officeart/2008/layout/AlternatingHexagons"/>
    <dgm:cxn modelId="{4CA91D34-42E9-43C1-8477-BA2BFD82C79F}" type="presParOf" srcId="{4A84E1EB-3B8F-414B-A7C9-429B6C5891FC}" destId="{EFFF3ABC-B84B-4D7D-B7CB-7846703A450E}" srcOrd="1" destOrd="0" presId="urn:microsoft.com/office/officeart/2008/layout/AlternatingHexagons"/>
    <dgm:cxn modelId="{3F4C7691-DD7C-4517-BCA2-DCF5CD854DCC}" type="presParOf" srcId="{4A84E1EB-3B8F-414B-A7C9-429B6C5891FC}" destId="{7E5BF6B7-6F4A-429E-823F-7345B7C5C967}" srcOrd="2" destOrd="0" presId="urn:microsoft.com/office/officeart/2008/layout/AlternatingHexagons"/>
    <dgm:cxn modelId="{823D5C8A-954C-416F-91C6-D4449EB85EA2}" type="presParOf" srcId="{4A84E1EB-3B8F-414B-A7C9-429B6C5891FC}" destId="{9B3630F3-2E7A-4A88-9C83-203EEB54BF7C}" srcOrd="3" destOrd="0" presId="urn:microsoft.com/office/officeart/2008/layout/AlternatingHexagons"/>
    <dgm:cxn modelId="{76BB5313-27D5-4BEC-AE79-89F03866C39E}" type="presParOf" srcId="{4A84E1EB-3B8F-414B-A7C9-429B6C5891FC}" destId="{C7A1109A-483E-4F73-85A7-B6C054DB14CF}" srcOrd="4" destOrd="0" presId="urn:microsoft.com/office/officeart/2008/layout/AlternatingHexagons"/>
    <dgm:cxn modelId="{121BE8B7-FE31-4F0F-96CF-EFD47F950F3B}" type="presParOf" srcId="{F8312B2D-7EC6-43D1-A82F-9CF60D4018AD}" destId="{9515D6A3-4CC2-43EA-B783-E44C33B085A6}" srcOrd="1" destOrd="0" presId="urn:microsoft.com/office/officeart/2008/layout/AlternatingHexagons"/>
    <dgm:cxn modelId="{032F04A9-14D4-4737-9CB1-8F233F048962}" type="presParOf" srcId="{F8312B2D-7EC6-43D1-A82F-9CF60D4018AD}" destId="{1C42D4E6-F977-4A78-85C5-EE89D59558EC}" srcOrd="2" destOrd="0" presId="urn:microsoft.com/office/officeart/2008/layout/AlternatingHexagons"/>
    <dgm:cxn modelId="{46D24018-AB9A-44C3-974A-83DD17A33433}" type="presParOf" srcId="{1C42D4E6-F977-4A78-85C5-EE89D59558EC}" destId="{9BE31147-550E-4F86-AC91-B696E821CC48}" srcOrd="0" destOrd="0" presId="urn:microsoft.com/office/officeart/2008/layout/AlternatingHexagons"/>
    <dgm:cxn modelId="{FEFD69DC-7A7E-48A8-B1D5-203BAE331A4A}" type="presParOf" srcId="{1C42D4E6-F977-4A78-85C5-EE89D59558EC}" destId="{5A2337A8-6069-42D3-BA25-5A00C7D9ED0B}" srcOrd="1" destOrd="0" presId="urn:microsoft.com/office/officeart/2008/layout/AlternatingHexagons"/>
    <dgm:cxn modelId="{A2654B47-A507-4251-B27A-007BD44DD594}" type="presParOf" srcId="{1C42D4E6-F977-4A78-85C5-EE89D59558EC}" destId="{B780FFDE-36C0-4FFB-8160-9E284C452E27}" srcOrd="2" destOrd="0" presId="urn:microsoft.com/office/officeart/2008/layout/AlternatingHexagons"/>
    <dgm:cxn modelId="{E8C512FC-1C15-474C-A9EB-0D8864EB911E}" type="presParOf" srcId="{1C42D4E6-F977-4A78-85C5-EE89D59558EC}" destId="{5E56411C-8446-485D-BDFE-D010B2751A22}" srcOrd="3" destOrd="0" presId="urn:microsoft.com/office/officeart/2008/layout/AlternatingHexagons"/>
    <dgm:cxn modelId="{266A270A-30DB-47A5-8C55-327CDBD6D74C}" type="presParOf" srcId="{1C42D4E6-F977-4A78-85C5-EE89D59558EC}" destId="{E2B534E9-D4CD-4F81-A986-DF0A227AF8D5}" srcOrd="4" destOrd="0" presId="urn:microsoft.com/office/officeart/2008/layout/AlternatingHexagons"/>
    <dgm:cxn modelId="{BBA0CFFE-1C02-44C8-AA17-E37306E32F7D}" type="presParOf" srcId="{F8312B2D-7EC6-43D1-A82F-9CF60D4018AD}" destId="{8449296B-015C-46CF-94D0-C2C44AC5261A}" srcOrd="3" destOrd="0" presId="urn:microsoft.com/office/officeart/2008/layout/AlternatingHexagons"/>
    <dgm:cxn modelId="{F6A68E5E-96A8-4E0D-B905-D31BA063753C}" type="presParOf" srcId="{F8312B2D-7EC6-43D1-A82F-9CF60D4018AD}" destId="{B51A74B1-2A18-4F9E-8C19-C0E9BB0E62B0}" srcOrd="4" destOrd="0" presId="urn:microsoft.com/office/officeart/2008/layout/AlternatingHexagons"/>
    <dgm:cxn modelId="{A2DBADCE-86D9-404E-9F23-A6050BF59A15}" type="presParOf" srcId="{B51A74B1-2A18-4F9E-8C19-C0E9BB0E62B0}" destId="{F3070CFC-14D9-4C68-9090-103152A24822}" srcOrd="0" destOrd="0" presId="urn:microsoft.com/office/officeart/2008/layout/AlternatingHexagons"/>
    <dgm:cxn modelId="{474E1571-2307-4E36-B9E0-12E0E6DA8F01}" type="presParOf" srcId="{B51A74B1-2A18-4F9E-8C19-C0E9BB0E62B0}" destId="{FC5C27C0-8567-436F-BA30-ADA4B2790A0A}" srcOrd="1" destOrd="0" presId="urn:microsoft.com/office/officeart/2008/layout/AlternatingHexagons"/>
    <dgm:cxn modelId="{D4E308E1-BA33-4257-B5D2-FF7BCF66E01E}" type="presParOf" srcId="{B51A74B1-2A18-4F9E-8C19-C0E9BB0E62B0}" destId="{DA08026B-EAD6-4021-85D3-0ACEAAC7F4BB}" srcOrd="2" destOrd="0" presId="urn:microsoft.com/office/officeart/2008/layout/AlternatingHexagons"/>
    <dgm:cxn modelId="{031F8AB7-F09C-4B41-BF26-632B0EF07E8B}" type="presParOf" srcId="{B51A74B1-2A18-4F9E-8C19-C0E9BB0E62B0}" destId="{2E8C5904-526E-40B4-857E-BA48658FF274}" srcOrd="3" destOrd="0" presId="urn:microsoft.com/office/officeart/2008/layout/AlternatingHexagons"/>
    <dgm:cxn modelId="{19F20F08-66DE-4BD9-BC11-08C2FABD4627}" type="presParOf" srcId="{B51A74B1-2A18-4F9E-8C19-C0E9BB0E62B0}" destId="{66CC21E2-EC61-4381-A9BF-DCE5E2BFAF05}" srcOrd="4" destOrd="0" presId="urn:microsoft.com/office/officeart/2008/layout/AlternatingHexagons"/>
    <dgm:cxn modelId="{3BCFF4A2-AC60-44F5-838D-1CC22EE1BC0D}" type="presParOf" srcId="{F8312B2D-7EC6-43D1-A82F-9CF60D4018AD}" destId="{05F1A12B-DCEE-4A37-A0C2-AF2BEA76E740}" srcOrd="5" destOrd="0" presId="urn:microsoft.com/office/officeart/2008/layout/AlternatingHexagons"/>
    <dgm:cxn modelId="{D4AF0D3E-002F-4ECA-BAA2-2BD0116A17B0}" type="presParOf" srcId="{F8312B2D-7EC6-43D1-A82F-9CF60D4018AD}" destId="{7AD3BE66-0A5D-4431-B598-46842C6BE0B8}" srcOrd="6" destOrd="0" presId="urn:microsoft.com/office/officeart/2008/layout/AlternatingHexagons"/>
    <dgm:cxn modelId="{5081DB06-9D22-40EA-BCA3-A35F5042EF7A}" type="presParOf" srcId="{7AD3BE66-0A5D-4431-B598-46842C6BE0B8}" destId="{7DEEC0D2-3D21-41B3-AC78-CAB2EFD51D45}" srcOrd="0" destOrd="0" presId="urn:microsoft.com/office/officeart/2008/layout/AlternatingHexagons"/>
    <dgm:cxn modelId="{0946180C-95A3-4C9B-B135-D549971B9B3E}" type="presParOf" srcId="{7AD3BE66-0A5D-4431-B598-46842C6BE0B8}" destId="{8510DED2-4412-47AC-8FC9-8019260103EA}" srcOrd="1" destOrd="0" presId="urn:microsoft.com/office/officeart/2008/layout/AlternatingHexagons"/>
    <dgm:cxn modelId="{58295033-EAD2-48AF-9A9B-21720E42B370}" type="presParOf" srcId="{7AD3BE66-0A5D-4431-B598-46842C6BE0B8}" destId="{75A0474E-FDC8-41DF-B285-490C404EBC48}" srcOrd="2" destOrd="0" presId="urn:microsoft.com/office/officeart/2008/layout/AlternatingHexagons"/>
    <dgm:cxn modelId="{E661CBDF-98AE-450E-89CC-4A8B74955CA7}" type="presParOf" srcId="{7AD3BE66-0A5D-4431-B598-46842C6BE0B8}" destId="{0593DD09-67A8-4446-BD94-0F13C47E8AC8}" srcOrd="3" destOrd="0" presId="urn:microsoft.com/office/officeart/2008/layout/AlternatingHexagons"/>
    <dgm:cxn modelId="{3E11B662-7544-4ED5-957D-7C942D913C99}" type="presParOf" srcId="{7AD3BE66-0A5D-4431-B598-46842C6BE0B8}" destId="{039A1BD3-A5D5-4DFB-9EC4-089A4B27B29C}"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7F9425-8FBA-4A0D-8C25-F515784DAE4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C76EAF49-D9F7-451C-A214-3279340C0937}">
      <dgm:prSet phldrT="[Texto]"/>
      <dgm:spPr/>
      <dgm:t>
        <a:bodyPr/>
        <a:lstStyle/>
        <a:p>
          <a:r>
            <a:rPr lang="es-EC" dirty="0" smtClean="0"/>
            <a:t>Programa de Prevención de Riesgos Psicosociales</a:t>
          </a:r>
          <a:endParaRPr lang="es-EC" dirty="0"/>
        </a:p>
      </dgm:t>
    </dgm:pt>
    <dgm:pt modelId="{A425A60A-2994-474B-BC8F-932976CB0B32}" type="parTrans" cxnId="{EA49EBEB-F405-4DBB-AA2B-7B3E8DA74839}">
      <dgm:prSet/>
      <dgm:spPr/>
      <dgm:t>
        <a:bodyPr/>
        <a:lstStyle/>
        <a:p>
          <a:endParaRPr lang="es-EC"/>
        </a:p>
      </dgm:t>
    </dgm:pt>
    <dgm:pt modelId="{C62D8FC1-BEEF-468C-8E51-26E12F0A1906}" type="sibTrans" cxnId="{EA49EBEB-F405-4DBB-AA2B-7B3E8DA74839}">
      <dgm:prSet/>
      <dgm:spPr/>
      <dgm:t>
        <a:bodyPr/>
        <a:lstStyle/>
        <a:p>
          <a:endParaRPr lang="es-EC"/>
        </a:p>
      </dgm:t>
    </dgm:pt>
    <dgm:pt modelId="{08D19158-8AC8-4623-A297-2D71FF943351}">
      <dgm:prSet phldrT="[Texto]"/>
      <dgm:spPr/>
      <dgm:t>
        <a:bodyPr/>
        <a:lstStyle/>
        <a:p>
          <a:r>
            <a:rPr lang="es-EC" dirty="0" smtClean="0"/>
            <a:t>Programa de Prevención y el Uso de Consumo de Drogas</a:t>
          </a:r>
          <a:endParaRPr lang="es-EC" dirty="0"/>
        </a:p>
      </dgm:t>
    </dgm:pt>
    <dgm:pt modelId="{AA60F828-1869-476F-8D8E-AFF80CD01FEF}" type="parTrans" cxnId="{4407DAC0-22AE-440D-B78E-22CF251A7F33}">
      <dgm:prSet/>
      <dgm:spPr/>
      <dgm:t>
        <a:bodyPr/>
        <a:lstStyle/>
        <a:p>
          <a:endParaRPr lang="es-EC"/>
        </a:p>
      </dgm:t>
    </dgm:pt>
    <dgm:pt modelId="{0EE23C38-CFDD-473C-87DC-794E8D00E02D}" type="sibTrans" cxnId="{4407DAC0-22AE-440D-B78E-22CF251A7F33}">
      <dgm:prSet/>
      <dgm:spPr/>
      <dgm:t>
        <a:bodyPr/>
        <a:lstStyle/>
        <a:p>
          <a:endParaRPr lang="es-EC"/>
        </a:p>
      </dgm:t>
    </dgm:pt>
    <dgm:pt modelId="{C91ECC0A-3937-4846-A36C-04DCF576409F}">
      <dgm:prSet phldrT="[Texto]"/>
      <dgm:spPr/>
      <dgm:t>
        <a:bodyPr/>
        <a:lstStyle/>
        <a:p>
          <a:r>
            <a:rPr lang="es-EC" dirty="0" smtClean="0"/>
            <a:t>Registro de los Responsables  de Seguridad y Salud en el Trabajo: </a:t>
          </a:r>
          <a:endParaRPr lang="es-EC" dirty="0"/>
        </a:p>
      </dgm:t>
    </dgm:pt>
    <dgm:pt modelId="{24092525-6CF9-49AE-8152-FD3A246D511B}" type="parTrans" cxnId="{20E1672B-99B9-4B2E-86FD-5FE7FC5EA757}">
      <dgm:prSet/>
      <dgm:spPr/>
      <dgm:t>
        <a:bodyPr/>
        <a:lstStyle/>
        <a:p>
          <a:endParaRPr lang="es-EC"/>
        </a:p>
      </dgm:t>
    </dgm:pt>
    <dgm:pt modelId="{A0C50F8D-4789-4D5F-BDA6-95652F6CF4EF}" type="sibTrans" cxnId="{20E1672B-99B9-4B2E-86FD-5FE7FC5EA757}">
      <dgm:prSet/>
      <dgm:spPr/>
      <dgm:t>
        <a:bodyPr/>
        <a:lstStyle/>
        <a:p>
          <a:endParaRPr lang="es-EC"/>
        </a:p>
      </dgm:t>
    </dgm:pt>
    <dgm:pt modelId="{A21D4E48-0C13-403A-8997-8F4449C2B28B}">
      <dgm:prSet phldrT="[Texto]"/>
      <dgm:spPr/>
      <dgm:t>
        <a:bodyPr/>
        <a:lstStyle/>
        <a:p>
          <a:r>
            <a:rPr lang="es-EC" dirty="0" smtClean="0"/>
            <a:t>Registro del Plan de Capacitaciones</a:t>
          </a:r>
          <a:endParaRPr lang="es-EC" dirty="0"/>
        </a:p>
      </dgm:t>
    </dgm:pt>
    <dgm:pt modelId="{C41A7CCC-2DE9-43CF-B86F-3146E11241B8}" type="parTrans" cxnId="{FC43354A-39A9-4CE7-BB7A-ED48BD18D879}">
      <dgm:prSet/>
      <dgm:spPr/>
      <dgm:t>
        <a:bodyPr/>
        <a:lstStyle/>
        <a:p>
          <a:endParaRPr lang="es-EC"/>
        </a:p>
      </dgm:t>
    </dgm:pt>
    <dgm:pt modelId="{E849C729-3C4A-4349-8532-7FAA3F2A2BFC}" type="sibTrans" cxnId="{FC43354A-39A9-4CE7-BB7A-ED48BD18D879}">
      <dgm:prSet/>
      <dgm:spPr/>
      <dgm:t>
        <a:bodyPr/>
        <a:lstStyle/>
        <a:p>
          <a:endParaRPr lang="es-EC"/>
        </a:p>
      </dgm:t>
    </dgm:pt>
    <dgm:pt modelId="{8D6D7773-A51F-4068-81C9-DDC7EFFFE630}">
      <dgm:prSet phldrT="[Texto]"/>
      <dgm:spPr/>
      <dgm:t>
        <a:bodyPr/>
        <a:lstStyle/>
        <a:p>
          <a:r>
            <a:rPr lang="es-EC" dirty="0" smtClean="0"/>
            <a:t>Declaración de Riesgos Laborales y Plan de Acción</a:t>
          </a:r>
          <a:endParaRPr lang="es-EC" dirty="0"/>
        </a:p>
      </dgm:t>
    </dgm:pt>
    <dgm:pt modelId="{235EE4EF-7B20-477D-8DEB-1F53D6FA2478}" type="parTrans" cxnId="{B729CCCD-4575-47CF-9376-F2B2B1FEF6EE}">
      <dgm:prSet/>
      <dgm:spPr/>
      <dgm:t>
        <a:bodyPr/>
        <a:lstStyle/>
        <a:p>
          <a:endParaRPr lang="es-EC"/>
        </a:p>
      </dgm:t>
    </dgm:pt>
    <dgm:pt modelId="{E3E99A19-BD63-4A3F-A8C2-9C921655F474}" type="sibTrans" cxnId="{B729CCCD-4575-47CF-9376-F2B2B1FEF6EE}">
      <dgm:prSet/>
      <dgm:spPr/>
      <dgm:t>
        <a:bodyPr/>
        <a:lstStyle/>
        <a:p>
          <a:endParaRPr lang="es-EC"/>
        </a:p>
      </dgm:t>
    </dgm:pt>
    <dgm:pt modelId="{B9B3AC1B-C19F-4737-9DC5-591AC8413611}">
      <dgm:prSet phldrT="[Texto]"/>
      <dgm:spPr/>
      <dgm:t>
        <a:bodyPr/>
        <a:lstStyle/>
        <a:p>
          <a:r>
            <a:rPr lang="es-EC" dirty="0" smtClean="0"/>
            <a:t>Informe anual de actividades del Comité de Higiene y Seguridad</a:t>
          </a:r>
          <a:endParaRPr lang="es-EC" dirty="0"/>
        </a:p>
      </dgm:t>
    </dgm:pt>
    <dgm:pt modelId="{D0BB247B-5697-46AC-89B7-4069B2EB3DF5}" type="parTrans" cxnId="{AC59F4F9-53AC-4F22-94E7-87AC1C9BDD75}">
      <dgm:prSet/>
      <dgm:spPr/>
      <dgm:t>
        <a:bodyPr/>
        <a:lstStyle/>
        <a:p>
          <a:endParaRPr lang="es-EC"/>
        </a:p>
      </dgm:t>
    </dgm:pt>
    <dgm:pt modelId="{984C049A-AABA-4AD1-95E2-5DD98AA35CF1}" type="sibTrans" cxnId="{AC59F4F9-53AC-4F22-94E7-87AC1C9BDD75}">
      <dgm:prSet/>
      <dgm:spPr/>
      <dgm:t>
        <a:bodyPr/>
        <a:lstStyle/>
        <a:p>
          <a:endParaRPr lang="es-EC"/>
        </a:p>
      </dgm:t>
    </dgm:pt>
    <dgm:pt modelId="{7F987437-EF42-4AD9-B711-5D6B356FBD44}">
      <dgm:prSet phldrT="[Texto]"/>
      <dgm:spPr/>
      <dgm:t>
        <a:bodyPr/>
        <a:lstStyle/>
        <a:p>
          <a:r>
            <a:rPr lang="es-EC" dirty="0" smtClean="0"/>
            <a:t>Registro de Salud Ocupacional</a:t>
          </a:r>
          <a:endParaRPr lang="es-EC" dirty="0"/>
        </a:p>
      </dgm:t>
    </dgm:pt>
    <dgm:pt modelId="{E7FA0493-14BE-4556-B29D-B597AFED188B}" type="parTrans" cxnId="{F57B5D73-5CCD-45F0-8E7B-3C5A17ABCA5C}">
      <dgm:prSet/>
      <dgm:spPr/>
      <dgm:t>
        <a:bodyPr/>
        <a:lstStyle/>
        <a:p>
          <a:endParaRPr lang="es-EC"/>
        </a:p>
      </dgm:t>
    </dgm:pt>
    <dgm:pt modelId="{A541A794-EF11-423A-A04F-EC0FDB18750F}" type="sibTrans" cxnId="{F57B5D73-5CCD-45F0-8E7B-3C5A17ABCA5C}">
      <dgm:prSet/>
      <dgm:spPr/>
      <dgm:t>
        <a:bodyPr/>
        <a:lstStyle/>
        <a:p>
          <a:endParaRPr lang="es-EC"/>
        </a:p>
      </dgm:t>
    </dgm:pt>
    <dgm:pt modelId="{407774CB-2339-43FF-9947-006362B691A2}">
      <dgm:prSet phldrT="[Texto]"/>
      <dgm:spPr/>
      <dgm:t>
        <a:bodyPr/>
        <a:lstStyle/>
        <a:p>
          <a:r>
            <a:rPr lang="es-EC" dirty="0" smtClean="0"/>
            <a:t>Riesgos Antrópicos y Amenazas Naturales</a:t>
          </a:r>
          <a:endParaRPr lang="es-EC" dirty="0"/>
        </a:p>
      </dgm:t>
    </dgm:pt>
    <dgm:pt modelId="{0FBFFB56-DABD-4057-ADE3-302E1FB20077}" type="parTrans" cxnId="{E842FC8E-C733-4E55-B836-01858A2F44D9}">
      <dgm:prSet/>
      <dgm:spPr/>
      <dgm:t>
        <a:bodyPr/>
        <a:lstStyle/>
        <a:p>
          <a:endParaRPr lang="es-EC"/>
        </a:p>
      </dgm:t>
    </dgm:pt>
    <dgm:pt modelId="{3AF60209-2FEC-4228-B314-EFA944EBB3A1}" type="sibTrans" cxnId="{E842FC8E-C733-4E55-B836-01858A2F44D9}">
      <dgm:prSet/>
      <dgm:spPr/>
      <dgm:t>
        <a:bodyPr/>
        <a:lstStyle/>
        <a:p>
          <a:endParaRPr lang="es-EC"/>
        </a:p>
      </dgm:t>
    </dgm:pt>
    <dgm:pt modelId="{444BC870-78C0-49C6-95A6-639B578F284F}">
      <dgm:prSet phldrT="[Texto]"/>
      <dgm:spPr/>
      <dgm:t>
        <a:bodyPr/>
        <a:lstStyle/>
        <a:p>
          <a:r>
            <a:rPr lang="es-EC" dirty="0" smtClean="0"/>
            <a:t>Reglamento de Higiene y Seguridad</a:t>
          </a:r>
          <a:endParaRPr lang="es-EC" dirty="0"/>
        </a:p>
      </dgm:t>
    </dgm:pt>
    <dgm:pt modelId="{BF1909DA-981F-4F85-BDF0-5128F2B143C1}" type="parTrans" cxnId="{30A04C6B-8649-440A-8723-FE4DD5DA0F87}">
      <dgm:prSet/>
      <dgm:spPr/>
      <dgm:t>
        <a:bodyPr/>
        <a:lstStyle/>
        <a:p>
          <a:endParaRPr lang="es-EC"/>
        </a:p>
      </dgm:t>
    </dgm:pt>
    <dgm:pt modelId="{96F9ACE9-B26D-45DB-BAE8-2C44FB3EB6A6}" type="sibTrans" cxnId="{30A04C6B-8649-440A-8723-FE4DD5DA0F87}">
      <dgm:prSet/>
      <dgm:spPr/>
      <dgm:t>
        <a:bodyPr/>
        <a:lstStyle/>
        <a:p>
          <a:endParaRPr lang="es-EC"/>
        </a:p>
      </dgm:t>
    </dgm:pt>
    <dgm:pt modelId="{F66148E0-4C54-4F2D-A069-39A7EFD94ED5}">
      <dgm:prSet phldrT="[Texto]"/>
      <dgm:spPr/>
      <dgm:t>
        <a:bodyPr/>
        <a:lstStyle/>
        <a:p>
          <a:r>
            <a:rPr lang="es-EC" dirty="0" smtClean="0"/>
            <a:t>Organismos Paritarios</a:t>
          </a:r>
          <a:endParaRPr lang="es-EC" dirty="0"/>
        </a:p>
      </dgm:t>
    </dgm:pt>
    <dgm:pt modelId="{74C382CA-1BAB-44C0-8390-2CC63D583772}" type="parTrans" cxnId="{96CFFE59-A4E0-490D-B6C3-F97268B97CF5}">
      <dgm:prSet/>
      <dgm:spPr/>
      <dgm:t>
        <a:bodyPr/>
        <a:lstStyle/>
        <a:p>
          <a:endParaRPr lang="es-EC"/>
        </a:p>
      </dgm:t>
    </dgm:pt>
    <dgm:pt modelId="{A800EC23-9E55-437A-BE54-738259C32A50}" type="sibTrans" cxnId="{96CFFE59-A4E0-490D-B6C3-F97268B97CF5}">
      <dgm:prSet/>
      <dgm:spPr/>
      <dgm:t>
        <a:bodyPr/>
        <a:lstStyle/>
        <a:p>
          <a:endParaRPr lang="es-EC"/>
        </a:p>
      </dgm:t>
    </dgm:pt>
    <dgm:pt modelId="{B56ADF37-EE3C-414F-87BA-67030A38CA1C}" type="pres">
      <dgm:prSet presAssocID="{B47F9425-8FBA-4A0D-8C25-F515784DAE4F}" presName="diagram" presStyleCnt="0">
        <dgm:presLayoutVars>
          <dgm:dir/>
          <dgm:resizeHandles val="exact"/>
        </dgm:presLayoutVars>
      </dgm:prSet>
      <dgm:spPr/>
      <dgm:t>
        <a:bodyPr/>
        <a:lstStyle/>
        <a:p>
          <a:endParaRPr lang="es-EC"/>
        </a:p>
      </dgm:t>
    </dgm:pt>
    <dgm:pt modelId="{7652EAE5-6ED5-4B7F-B2B7-174007699888}" type="pres">
      <dgm:prSet presAssocID="{C76EAF49-D9F7-451C-A214-3279340C0937}" presName="node" presStyleLbl="node1" presStyleIdx="0" presStyleCnt="10">
        <dgm:presLayoutVars>
          <dgm:bulletEnabled val="1"/>
        </dgm:presLayoutVars>
      </dgm:prSet>
      <dgm:spPr/>
      <dgm:t>
        <a:bodyPr/>
        <a:lstStyle/>
        <a:p>
          <a:endParaRPr lang="es-EC"/>
        </a:p>
      </dgm:t>
    </dgm:pt>
    <dgm:pt modelId="{0C395E98-9C72-45C6-B49A-AFAAAA81715E}" type="pres">
      <dgm:prSet presAssocID="{C62D8FC1-BEEF-468C-8E51-26E12F0A1906}" presName="sibTrans" presStyleCnt="0"/>
      <dgm:spPr/>
    </dgm:pt>
    <dgm:pt modelId="{00A50CDE-31E0-4E30-825A-83EC35CBA7A3}" type="pres">
      <dgm:prSet presAssocID="{08D19158-8AC8-4623-A297-2D71FF943351}" presName="node" presStyleLbl="node1" presStyleIdx="1" presStyleCnt="10">
        <dgm:presLayoutVars>
          <dgm:bulletEnabled val="1"/>
        </dgm:presLayoutVars>
      </dgm:prSet>
      <dgm:spPr/>
      <dgm:t>
        <a:bodyPr/>
        <a:lstStyle/>
        <a:p>
          <a:endParaRPr lang="es-EC"/>
        </a:p>
      </dgm:t>
    </dgm:pt>
    <dgm:pt modelId="{70AC615C-F38A-4864-9A10-B2521A3C51E0}" type="pres">
      <dgm:prSet presAssocID="{0EE23C38-CFDD-473C-87DC-794E8D00E02D}" presName="sibTrans" presStyleCnt="0"/>
      <dgm:spPr/>
    </dgm:pt>
    <dgm:pt modelId="{FFC3CD3D-EFC4-498B-91BE-003403FE55D9}" type="pres">
      <dgm:prSet presAssocID="{C91ECC0A-3937-4846-A36C-04DCF576409F}" presName="node" presStyleLbl="node1" presStyleIdx="2" presStyleCnt="10">
        <dgm:presLayoutVars>
          <dgm:bulletEnabled val="1"/>
        </dgm:presLayoutVars>
      </dgm:prSet>
      <dgm:spPr/>
      <dgm:t>
        <a:bodyPr/>
        <a:lstStyle/>
        <a:p>
          <a:endParaRPr lang="es-EC"/>
        </a:p>
      </dgm:t>
    </dgm:pt>
    <dgm:pt modelId="{D69A49AD-6F70-47B7-A97A-BF8F609B04C7}" type="pres">
      <dgm:prSet presAssocID="{A0C50F8D-4789-4D5F-BDA6-95652F6CF4EF}" presName="sibTrans" presStyleCnt="0"/>
      <dgm:spPr/>
    </dgm:pt>
    <dgm:pt modelId="{B4A6BD07-C78C-46DE-8615-5AE9511D8AEC}" type="pres">
      <dgm:prSet presAssocID="{A21D4E48-0C13-403A-8997-8F4449C2B28B}" presName="node" presStyleLbl="node1" presStyleIdx="3" presStyleCnt="10">
        <dgm:presLayoutVars>
          <dgm:bulletEnabled val="1"/>
        </dgm:presLayoutVars>
      </dgm:prSet>
      <dgm:spPr/>
      <dgm:t>
        <a:bodyPr/>
        <a:lstStyle/>
        <a:p>
          <a:endParaRPr lang="es-EC"/>
        </a:p>
      </dgm:t>
    </dgm:pt>
    <dgm:pt modelId="{EAADAE27-79C8-4354-A326-659055582D9B}" type="pres">
      <dgm:prSet presAssocID="{E849C729-3C4A-4349-8532-7FAA3F2A2BFC}" presName="sibTrans" presStyleCnt="0"/>
      <dgm:spPr/>
    </dgm:pt>
    <dgm:pt modelId="{CB136CE0-3727-4F98-8FF5-4F10C986D077}" type="pres">
      <dgm:prSet presAssocID="{8D6D7773-A51F-4068-81C9-DDC7EFFFE630}" presName="node" presStyleLbl="node1" presStyleIdx="4" presStyleCnt="10">
        <dgm:presLayoutVars>
          <dgm:bulletEnabled val="1"/>
        </dgm:presLayoutVars>
      </dgm:prSet>
      <dgm:spPr/>
      <dgm:t>
        <a:bodyPr/>
        <a:lstStyle/>
        <a:p>
          <a:endParaRPr lang="es-EC"/>
        </a:p>
      </dgm:t>
    </dgm:pt>
    <dgm:pt modelId="{CDC2B4B4-7717-4239-BC92-71864742B7CE}" type="pres">
      <dgm:prSet presAssocID="{E3E99A19-BD63-4A3F-A8C2-9C921655F474}" presName="sibTrans" presStyleCnt="0"/>
      <dgm:spPr/>
    </dgm:pt>
    <dgm:pt modelId="{7DB9A853-7A0E-41FA-B94A-BCD0AA49B991}" type="pres">
      <dgm:prSet presAssocID="{B9B3AC1B-C19F-4737-9DC5-591AC8413611}" presName="node" presStyleLbl="node1" presStyleIdx="5" presStyleCnt="10">
        <dgm:presLayoutVars>
          <dgm:bulletEnabled val="1"/>
        </dgm:presLayoutVars>
      </dgm:prSet>
      <dgm:spPr/>
      <dgm:t>
        <a:bodyPr/>
        <a:lstStyle/>
        <a:p>
          <a:endParaRPr lang="es-EC"/>
        </a:p>
      </dgm:t>
    </dgm:pt>
    <dgm:pt modelId="{275C56B9-5D74-4100-902E-B4105CE3B6B4}" type="pres">
      <dgm:prSet presAssocID="{984C049A-AABA-4AD1-95E2-5DD98AA35CF1}" presName="sibTrans" presStyleCnt="0"/>
      <dgm:spPr/>
    </dgm:pt>
    <dgm:pt modelId="{23203CC6-06B5-4702-A6F1-EC44E1B72FB3}" type="pres">
      <dgm:prSet presAssocID="{7F987437-EF42-4AD9-B711-5D6B356FBD44}" presName="node" presStyleLbl="node1" presStyleIdx="6" presStyleCnt="10">
        <dgm:presLayoutVars>
          <dgm:bulletEnabled val="1"/>
        </dgm:presLayoutVars>
      </dgm:prSet>
      <dgm:spPr/>
      <dgm:t>
        <a:bodyPr/>
        <a:lstStyle/>
        <a:p>
          <a:endParaRPr lang="es-EC"/>
        </a:p>
      </dgm:t>
    </dgm:pt>
    <dgm:pt modelId="{C6273C08-812E-4D8E-BF6E-D768EF544A3F}" type="pres">
      <dgm:prSet presAssocID="{A541A794-EF11-423A-A04F-EC0FDB18750F}" presName="sibTrans" presStyleCnt="0"/>
      <dgm:spPr/>
    </dgm:pt>
    <dgm:pt modelId="{2A3A8479-59E4-419F-8963-C1B0B51747E9}" type="pres">
      <dgm:prSet presAssocID="{407774CB-2339-43FF-9947-006362B691A2}" presName="node" presStyleLbl="node1" presStyleIdx="7" presStyleCnt="10">
        <dgm:presLayoutVars>
          <dgm:bulletEnabled val="1"/>
        </dgm:presLayoutVars>
      </dgm:prSet>
      <dgm:spPr/>
      <dgm:t>
        <a:bodyPr/>
        <a:lstStyle/>
        <a:p>
          <a:endParaRPr lang="es-EC"/>
        </a:p>
      </dgm:t>
    </dgm:pt>
    <dgm:pt modelId="{0FCACF9B-70D3-4557-A1AA-BD9BBEFB9DDD}" type="pres">
      <dgm:prSet presAssocID="{3AF60209-2FEC-4228-B314-EFA944EBB3A1}" presName="sibTrans" presStyleCnt="0"/>
      <dgm:spPr/>
    </dgm:pt>
    <dgm:pt modelId="{4673F4CC-6201-408B-A605-5D8D1B9DEBC6}" type="pres">
      <dgm:prSet presAssocID="{444BC870-78C0-49C6-95A6-639B578F284F}" presName="node" presStyleLbl="node1" presStyleIdx="8" presStyleCnt="10">
        <dgm:presLayoutVars>
          <dgm:bulletEnabled val="1"/>
        </dgm:presLayoutVars>
      </dgm:prSet>
      <dgm:spPr/>
      <dgm:t>
        <a:bodyPr/>
        <a:lstStyle/>
        <a:p>
          <a:endParaRPr lang="es-EC"/>
        </a:p>
      </dgm:t>
    </dgm:pt>
    <dgm:pt modelId="{2978EC28-C5E9-4B79-947D-5C9AF09AEB64}" type="pres">
      <dgm:prSet presAssocID="{96F9ACE9-B26D-45DB-BAE8-2C44FB3EB6A6}" presName="sibTrans" presStyleCnt="0"/>
      <dgm:spPr/>
    </dgm:pt>
    <dgm:pt modelId="{F9D0CF87-B134-42FC-BFD1-E879C17E92DE}" type="pres">
      <dgm:prSet presAssocID="{F66148E0-4C54-4F2D-A069-39A7EFD94ED5}" presName="node" presStyleLbl="node1" presStyleIdx="9" presStyleCnt="10">
        <dgm:presLayoutVars>
          <dgm:bulletEnabled val="1"/>
        </dgm:presLayoutVars>
      </dgm:prSet>
      <dgm:spPr/>
      <dgm:t>
        <a:bodyPr/>
        <a:lstStyle/>
        <a:p>
          <a:endParaRPr lang="es-EC"/>
        </a:p>
      </dgm:t>
    </dgm:pt>
  </dgm:ptLst>
  <dgm:cxnLst>
    <dgm:cxn modelId="{60DA08D5-2B22-4E5F-8F07-7810B07E6A98}" type="presOf" srcId="{7F987437-EF42-4AD9-B711-5D6B356FBD44}" destId="{23203CC6-06B5-4702-A6F1-EC44E1B72FB3}" srcOrd="0" destOrd="0" presId="urn:microsoft.com/office/officeart/2005/8/layout/default"/>
    <dgm:cxn modelId="{B729CCCD-4575-47CF-9376-F2B2B1FEF6EE}" srcId="{B47F9425-8FBA-4A0D-8C25-F515784DAE4F}" destId="{8D6D7773-A51F-4068-81C9-DDC7EFFFE630}" srcOrd="4" destOrd="0" parTransId="{235EE4EF-7B20-477D-8DEB-1F53D6FA2478}" sibTransId="{E3E99A19-BD63-4A3F-A8C2-9C921655F474}"/>
    <dgm:cxn modelId="{20E1672B-99B9-4B2E-86FD-5FE7FC5EA757}" srcId="{B47F9425-8FBA-4A0D-8C25-F515784DAE4F}" destId="{C91ECC0A-3937-4846-A36C-04DCF576409F}" srcOrd="2" destOrd="0" parTransId="{24092525-6CF9-49AE-8152-FD3A246D511B}" sibTransId="{A0C50F8D-4789-4D5F-BDA6-95652F6CF4EF}"/>
    <dgm:cxn modelId="{B68A0B4B-BE85-4096-B8A3-47D1F800ED42}" type="presOf" srcId="{A21D4E48-0C13-403A-8997-8F4449C2B28B}" destId="{B4A6BD07-C78C-46DE-8615-5AE9511D8AEC}" srcOrd="0" destOrd="0" presId="urn:microsoft.com/office/officeart/2005/8/layout/default"/>
    <dgm:cxn modelId="{F57B5D73-5CCD-45F0-8E7B-3C5A17ABCA5C}" srcId="{B47F9425-8FBA-4A0D-8C25-F515784DAE4F}" destId="{7F987437-EF42-4AD9-B711-5D6B356FBD44}" srcOrd="6" destOrd="0" parTransId="{E7FA0493-14BE-4556-B29D-B597AFED188B}" sibTransId="{A541A794-EF11-423A-A04F-EC0FDB18750F}"/>
    <dgm:cxn modelId="{62E2FF91-33BB-424F-A163-B21B5BB62CED}" type="presOf" srcId="{8D6D7773-A51F-4068-81C9-DDC7EFFFE630}" destId="{CB136CE0-3727-4F98-8FF5-4F10C986D077}" srcOrd="0" destOrd="0" presId="urn:microsoft.com/office/officeart/2005/8/layout/default"/>
    <dgm:cxn modelId="{50A49903-8BC5-4F94-B19D-CA369CF4CB96}" type="presOf" srcId="{B47F9425-8FBA-4A0D-8C25-F515784DAE4F}" destId="{B56ADF37-EE3C-414F-87BA-67030A38CA1C}" srcOrd="0" destOrd="0" presId="urn:microsoft.com/office/officeart/2005/8/layout/default"/>
    <dgm:cxn modelId="{4407DAC0-22AE-440D-B78E-22CF251A7F33}" srcId="{B47F9425-8FBA-4A0D-8C25-F515784DAE4F}" destId="{08D19158-8AC8-4623-A297-2D71FF943351}" srcOrd="1" destOrd="0" parTransId="{AA60F828-1869-476F-8D8E-AFF80CD01FEF}" sibTransId="{0EE23C38-CFDD-473C-87DC-794E8D00E02D}"/>
    <dgm:cxn modelId="{2D0EB2A3-9FFD-46E1-A7A3-EC42E0D2D7C9}" type="presOf" srcId="{444BC870-78C0-49C6-95A6-639B578F284F}" destId="{4673F4CC-6201-408B-A605-5D8D1B9DEBC6}" srcOrd="0" destOrd="0" presId="urn:microsoft.com/office/officeart/2005/8/layout/default"/>
    <dgm:cxn modelId="{C21EF4DD-EDCD-42BE-B9C4-42961FBC081A}" type="presOf" srcId="{C76EAF49-D9F7-451C-A214-3279340C0937}" destId="{7652EAE5-6ED5-4B7F-B2B7-174007699888}" srcOrd="0" destOrd="0" presId="urn:microsoft.com/office/officeart/2005/8/layout/default"/>
    <dgm:cxn modelId="{4BF396CF-ED4A-46C3-83BC-84ED9BCE257C}" type="presOf" srcId="{08D19158-8AC8-4623-A297-2D71FF943351}" destId="{00A50CDE-31E0-4E30-825A-83EC35CBA7A3}" srcOrd="0" destOrd="0" presId="urn:microsoft.com/office/officeart/2005/8/layout/default"/>
    <dgm:cxn modelId="{E842FC8E-C733-4E55-B836-01858A2F44D9}" srcId="{B47F9425-8FBA-4A0D-8C25-F515784DAE4F}" destId="{407774CB-2339-43FF-9947-006362B691A2}" srcOrd="7" destOrd="0" parTransId="{0FBFFB56-DABD-4057-ADE3-302E1FB20077}" sibTransId="{3AF60209-2FEC-4228-B314-EFA944EBB3A1}"/>
    <dgm:cxn modelId="{96CFFE59-A4E0-490D-B6C3-F97268B97CF5}" srcId="{B47F9425-8FBA-4A0D-8C25-F515784DAE4F}" destId="{F66148E0-4C54-4F2D-A069-39A7EFD94ED5}" srcOrd="9" destOrd="0" parTransId="{74C382CA-1BAB-44C0-8390-2CC63D583772}" sibTransId="{A800EC23-9E55-437A-BE54-738259C32A50}"/>
    <dgm:cxn modelId="{FC43354A-39A9-4CE7-BB7A-ED48BD18D879}" srcId="{B47F9425-8FBA-4A0D-8C25-F515784DAE4F}" destId="{A21D4E48-0C13-403A-8997-8F4449C2B28B}" srcOrd="3" destOrd="0" parTransId="{C41A7CCC-2DE9-43CF-B86F-3146E11241B8}" sibTransId="{E849C729-3C4A-4349-8532-7FAA3F2A2BFC}"/>
    <dgm:cxn modelId="{F2AD78DE-28D6-4B3A-AEF2-65DC701505A0}" type="presOf" srcId="{407774CB-2339-43FF-9947-006362B691A2}" destId="{2A3A8479-59E4-419F-8963-C1B0B51747E9}" srcOrd="0" destOrd="0" presId="urn:microsoft.com/office/officeart/2005/8/layout/default"/>
    <dgm:cxn modelId="{D8A63276-D587-4DE1-928D-DB14D900E437}" type="presOf" srcId="{B9B3AC1B-C19F-4737-9DC5-591AC8413611}" destId="{7DB9A853-7A0E-41FA-B94A-BCD0AA49B991}" srcOrd="0" destOrd="0" presId="urn:microsoft.com/office/officeart/2005/8/layout/default"/>
    <dgm:cxn modelId="{AC59F4F9-53AC-4F22-94E7-87AC1C9BDD75}" srcId="{B47F9425-8FBA-4A0D-8C25-F515784DAE4F}" destId="{B9B3AC1B-C19F-4737-9DC5-591AC8413611}" srcOrd="5" destOrd="0" parTransId="{D0BB247B-5697-46AC-89B7-4069B2EB3DF5}" sibTransId="{984C049A-AABA-4AD1-95E2-5DD98AA35CF1}"/>
    <dgm:cxn modelId="{EA49EBEB-F405-4DBB-AA2B-7B3E8DA74839}" srcId="{B47F9425-8FBA-4A0D-8C25-F515784DAE4F}" destId="{C76EAF49-D9F7-451C-A214-3279340C0937}" srcOrd="0" destOrd="0" parTransId="{A425A60A-2994-474B-BC8F-932976CB0B32}" sibTransId="{C62D8FC1-BEEF-468C-8E51-26E12F0A1906}"/>
    <dgm:cxn modelId="{259F3FA8-0D44-4D59-92A5-03EF0E1EB034}" type="presOf" srcId="{F66148E0-4C54-4F2D-A069-39A7EFD94ED5}" destId="{F9D0CF87-B134-42FC-BFD1-E879C17E92DE}" srcOrd="0" destOrd="0" presId="urn:microsoft.com/office/officeart/2005/8/layout/default"/>
    <dgm:cxn modelId="{30A04C6B-8649-440A-8723-FE4DD5DA0F87}" srcId="{B47F9425-8FBA-4A0D-8C25-F515784DAE4F}" destId="{444BC870-78C0-49C6-95A6-639B578F284F}" srcOrd="8" destOrd="0" parTransId="{BF1909DA-981F-4F85-BDF0-5128F2B143C1}" sibTransId="{96F9ACE9-B26D-45DB-BAE8-2C44FB3EB6A6}"/>
    <dgm:cxn modelId="{BF7BA9FE-FFCB-4F31-AE0E-4675FF375BC9}" type="presOf" srcId="{C91ECC0A-3937-4846-A36C-04DCF576409F}" destId="{FFC3CD3D-EFC4-498B-91BE-003403FE55D9}" srcOrd="0" destOrd="0" presId="urn:microsoft.com/office/officeart/2005/8/layout/default"/>
    <dgm:cxn modelId="{DA5DC659-9EDA-4CDE-A6FE-B7BC2B2043D6}" type="presParOf" srcId="{B56ADF37-EE3C-414F-87BA-67030A38CA1C}" destId="{7652EAE5-6ED5-4B7F-B2B7-174007699888}" srcOrd="0" destOrd="0" presId="urn:microsoft.com/office/officeart/2005/8/layout/default"/>
    <dgm:cxn modelId="{45773AE7-3322-4004-A466-41EF2915212C}" type="presParOf" srcId="{B56ADF37-EE3C-414F-87BA-67030A38CA1C}" destId="{0C395E98-9C72-45C6-B49A-AFAAAA81715E}" srcOrd="1" destOrd="0" presId="urn:microsoft.com/office/officeart/2005/8/layout/default"/>
    <dgm:cxn modelId="{51C1C8CB-9F70-40C3-B068-790126B38750}" type="presParOf" srcId="{B56ADF37-EE3C-414F-87BA-67030A38CA1C}" destId="{00A50CDE-31E0-4E30-825A-83EC35CBA7A3}" srcOrd="2" destOrd="0" presId="urn:microsoft.com/office/officeart/2005/8/layout/default"/>
    <dgm:cxn modelId="{46502EE3-3860-4296-9E29-A62F4142FC92}" type="presParOf" srcId="{B56ADF37-EE3C-414F-87BA-67030A38CA1C}" destId="{70AC615C-F38A-4864-9A10-B2521A3C51E0}" srcOrd="3" destOrd="0" presId="urn:microsoft.com/office/officeart/2005/8/layout/default"/>
    <dgm:cxn modelId="{B802921F-EED6-4CB9-9C87-401A4E4173A6}" type="presParOf" srcId="{B56ADF37-EE3C-414F-87BA-67030A38CA1C}" destId="{FFC3CD3D-EFC4-498B-91BE-003403FE55D9}" srcOrd="4" destOrd="0" presId="urn:microsoft.com/office/officeart/2005/8/layout/default"/>
    <dgm:cxn modelId="{25E7E834-DD81-4479-A085-6DAE4A3C89C1}" type="presParOf" srcId="{B56ADF37-EE3C-414F-87BA-67030A38CA1C}" destId="{D69A49AD-6F70-47B7-A97A-BF8F609B04C7}" srcOrd="5" destOrd="0" presId="urn:microsoft.com/office/officeart/2005/8/layout/default"/>
    <dgm:cxn modelId="{4ED7002E-D4C5-4DDB-B5EB-432C36756119}" type="presParOf" srcId="{B56ADF37-EE3C-414F-87BA-67030A38CA1C}" destId="{B4A6BD07-C78C-46DE-8615-5AE9511D8AEC}" srcOrd="6" destOrd="0" presId="urn:microsoft.com/office/officeart/2005/8/layout/default"/>
    <dgm:cxn modelId="{81988A73-B3B7-4773-85EE-1B4962BDF13A}" type="presParOf" srcId="{B56ADF37-EE3C-414F-87BA-67030A38CA1C}" destId="{EAADAE27-79C8-4354-A326-659055582D9B}" srcOrd="7" destOrd="0" presId="urn:microsoft.com/office/officeart/2005/8/layout/default"/>
    <dgm:cxn modelId="{E5514D3C-FAEA-45D1-85F3-7216B2A062CF}" type="presParOf" srcId="{B56ADF37-EE3C-414F-87BA-67030A38CA1C}" destId="{CB136CE0-3727-4F98-8FF5-4F10C986D077}" srcOrd="8" destOrd="0" presId="urn:microsoft.com/office/officeart/2005/8/layout/default"/>
    <dgm:cxn modelId="{6700CB7C-FE87-4FC7-9ADF-462BA903B7EF}" type="presParOf" srcId="{B56ADF37-EE3C-414F-87BA-67030A38CA1C}" destId="{CDC2B4B4-7717-4239-BC92-71864742B7CE}" srcOrd="9" destOrd="0" presId="urn:microsoft.com/office/officeart/2005/8/layout/default"/>
    <dgm:cxn modelId="{AB0143F0-0B70-48E7-9DB5-596A697AA4B0}" type="presParOf" srcId="{B56ADF37-EE3C-414F-87BA-67030A38CA1C}" destId="{7DB9A853-7A0E-41FA-B94A-BCD0AA49B991}" srcOrd="10" destOrd="0" presId="urn:microsoft.com/office/officeart/2005/8/layout/default"/>
    <dgm:cxn modelId="{FF5019EA-7681-4758-A626-AF6526DC649E}" type="presParOf" srcId="{B56ADF37-EE3C-414F-87BA-67030A38CA1C}" destId="{275C56B9-5D74-4100-902E-B4105CE3B6B4}" srcOrd="11" destOrd="0" presId="urn:microsoft.com/office/officeart/2005/8/layout/default"/>
    <dgm:cxn modelId="{9A7ACC4A-98E2-4773-9E89-673DD031B461}" type="presParOf" srcId="{B56ADF37-EE3C-414F-87BA-67030A38CA1C}" destId="{23203CC6-06B5-4702-A6F1-EC44E1B72FB3}" srcOrd="12" destOrd="0" presId="urn:microsoft.com/office/officeart/2005/8/layout/default"/>
    <dgm:cxn modelId="{CCC7B1A8-9BB8-47B8-ABF5-9F9A5227B61A}" type="presParOf" srcId="{B56ADF37-EE3C-414F-87BA-67030A38CA1C}" destId="{C6273C08-812E-4D8E-BF6E-D768EF544A3F}" srcOrd="13" destOrd="0" presId="urn:microsoft.com/office/officeart/2005/8/layout/default"/>
    <dgm:cxn modelId="{EB895E2A-29DA-4579-9837-455DDF5F7A1C}" type="presParOf" srcId="{B56ADF37-EE3C-414F-87BA-67030A38CA1C}" destId="{2A3A8479-59E4-419F-8963-C1B0B51747E9}" srcOrd="14" destOrd="0" presId="urn:microsoft.com/office/officeart/2005/8/layout/default"/>
    <dgm:cxn modelId="{C0283685-3841-4396-BA76-4DDFB4B9DDD3}" type="presParOf" srcId="{B56ADF37-EE3C-414F-87BA-67030A38CA1C}" destId="{0FCACF9B-70D3-4557-A1AA-BD9BBEFB9DDD}" srcOrd="15" destOrd="0" presId="urn:microsoft.com/office/officeart/2005/8/layout/default"/>
    <dgm:cxn modelId="{0CDBBC02-FA99-40C9-8B03-2F5C7D7A3831}" type="presParOf" srcId="{B56ADF37-EE3C-414F-87BA-67030A38CA1C}" destId="{4673F4CC-6201-408B-A605-5D8D1B9DEBC6}" srcOrd="16" destOrd="0" presId="urn:microsoft.com/office/officeart/2005/8/layout/default"/>
    <dgm:cxn modelId="{3EB80B5F-DADF-4640-AECD-BEC239F42786}" type="presParOf" srcId="{B56ADF37-EE3C-414F-87BA-67030A38CA1C}" destId="{2978EC28-C5E9-4B79-947D-5C9AF09AEB64}" srcOrd="17" destOrd="0" presId="urn:microsoft.com/office/officeart/2005/8/layout/default"/>
    <dgm:cxn modelId="{6BC24645-4E22-4F0A-8466-559D0174B9F2}" type="presParOf" srcId="{B56ADF37-EE3C-414F-87BA-67030A38CA1C}" destId="{F9D0CF87-B134-42FC-BFD1-E879C17E92DE}"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EECD7-239A-486F-9303-339C66B8E011}">
      <dsp:nvSpPr>
        <dsp:cNvPr id="0" name=""/>
        <dsp:cNvSpPr/>
      </dsp:nvSpPr>
      <dsp:spPr>
        <a:xfrm>
          <a:off x="2369174" y="12821"/>
          <a:ext cx="1162617" cy="116261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Riesgos de la docencia</a:t>
          </a:r>
          <a:endParaRPr lang="es-EC" sz="1400" kern="1200" dirty="0"/>
        </a:p>
      </dsp:txBody>
      <dsp:txXfrm>
        <a:off x="2539435" y="183082"/>
        <a:ext cx="822095" cy="822095"/>
      </dsp:txXfrm>
    </dsp:sp>
    <dsp:sp modelId="{17941E8D-9BBF-4169-AC15-B7B8F4CED8CA}">
      <dsp:nvSpPr>
        <dsp:cNvPr id="0" name=""/>
        <dsp:cNvSpPr/>
      </dsp:nvSpPr>
      <dsp:spPr>
        <a:xfrm rot="2141641">
          <a:off x="3496887" y="900226"/>
          <a:ext cx="305513" cy="39238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3505496" y="951965"/>
        <a:ext cx="213859" cy="235429"/>
      </dsp:txXfrm>
    </dsp:sp>
    <dsp:sp modelId="{03E60E27-69D3-4424-9356-194CA48D57E5}">
      <dsp:nvSpPr>
        <dsp:cNvPr id="0" name=""/>
        <dsp:cNvSpPr/>
      </dsp:nvSpPr>
      <dsp:spPr>
        <a:xfrm>
          <a:off x="3781541" y="1027486"/>
          <a:ext cx="1162617" cy="116261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Relaciones establecidas</a:t>
          </a:r>
          <a:endParaRPr lang="es-EC" sz="1200" kern="1200" dirty="0"/>
        </a:p>
      </dsp:txBody>
      <dsp:txXfrm>
        <a:off x="3951802" y="1197747"/>
        <a:ext cx="822095" cy="822095"/>
      </dsp:txXfrm>
    </dsp:sp>
    <dsp:sp modelId="{FF05008D-D411-4D48-9063-E9C0623F4BE4}">
      <dsp:nvSpPr>
        <dsp:cNvPr id="0" name=""/>
        <dsp:cNvSpPr/>
      </dsp:nvSpPr>
      <dsp:spPr>
        <a:xfrm rot="6480000">
          <a:off x="3941276" y="2234452"/>
          <a:ext cx="309076" cy="39238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10800000">
        <a:off x="4001964" y="2268837"/>
        <a:ext cx="216353" cy="235429"/>
      </dsp:txXfrm>
    </dsp:sp>
    <dsp:sp modelId="{7A78D7C1-E7B5-435B-AE53-004A7BB7AD82}">
      <dsp:nvSpPr>
        <dsp:cNvPr id="0" name=""/>
        <dsp:cNvSpPr/>
      </dsp:nvSpPr>
      <dsp:spPr>
        <a:xfrm>
          <a:off x="3242065" y="2687823"/>
          <a:ext cx="1162617" cy="116261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t>alumnos</a:t>
          </a:r>
          <a:endParaRPr lang="es-EC" sz="1700" kern="1200" dirty="0"/>
        </a:p>
      </dsp:txBody>
      <dsp:txXfrm>
        <a:off x="3412326" y="2858084"/>
        <a:ext cx="822095" cy="822095"/>
      </dsp:txXfrm>
    </dsp:sp>
    <dsp:sp modelId="{431C15C7-78CF-4D35-B01F-A8887A3C9F80}">
      <dsp:nvSpPr>
        <dsp:cNvPr id="0" name=""/>
        <dsp:cNvSpPr/>
      </dsp:nvSpPr>
      <dsp:spPr>
        <a:xfrm rot="10800000">
          <a:off x="2804692" y="3072940"/>
          <a:ext cx="309076" cy="39238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10800000">
        <a:off x="2897415" y="3151417"/>
        <a:ext cx="216353" cy="235429"/>
      </dsp:txXfrm>
    </dsp:sp>
    <dsp:sp modelId="{2B08700B-1203-4E94-A1DE-6074778CF582}">
      <dsp:nvSpPr>
        <dsp:cNvPr id="0" name=""/>
        <dsp:cNvSpPr/>
      </dsp:nvSpPr>
      <dsp:spPr>
        <a:xfrm>
          <a:off x="1496284" y="2687823"/>
          <a:ext cx="1162617" cy="116261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t>Padres de familia </a:t>
          </a:r>
          <a:endParaRPr lang="es-EC" sz="1700" kern="1200" dirty="0"/>
        </a:p>
      </dsp:txBody>
      <dsp:txXfrm>
        <a:off x="1666545" y="2858084"/>
        <a:ext cx="822095" cy="822095"/>
      </dsp:txXfrm>
    </dsp:sp>
    <dsp:sp modelId="{662E7F4F-E89F-4F51-8451-58116914CC01}">
      <dsp:nvSpPr>
        <dsp:cNvPr id="0" name=""/>
        <dsp:cNvSpPr/>
      </dsp:nvSpPr>
      <dsp:spPr>
        <a:xfrm rot="15120000">
          <a:off x="1656019" y="2251091"/>
          <a:ext cx="309076" cy="39238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10800000">
        <a:off x="1716707" y="2373660"/>
        <a:ext cx="216353" cy="235429"/>
      </dsp:txXfrm>
    </dsp:sp>
    <dsp:sp modelId="{7F542930-A056-4C9B-B800-C94D7907D220}">
      <dsp:nvSpPr>
        <dsp:cNvPr id="0" name=""/>
        <dsp:cNvSpPr/>
      </dsp:nvSpPr>
      <dsp:spPr>
        <a:xfrm>
          <a:off x="956808" y="1027486"/>
          <a:ext cx="1162617" cy="1162617"/>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Compañeros de trabajo</a:t>
          </a:r>
          <a:endParaRPr lang="es-EC" sz="1400" kern="1200" dirty="0"/>
        </a:p>
      </dsp:txBody>
      <dsp:txXfrm>
        <a:off x="1127069" y="1197747"/>
        <a:ext cx="822095" cy="822095"/>
      </dsp:txXfrm>
    </dsp:sp>
    <dsp:sp modelId="{01B61F0C-5D35-44DD-BA8D-A02480AFB532}">
      <dsp:nvSpPr>
        <dsp:cNvPr id="0" name=""/>
        <dsp:cNvSpPr/>
      </dsp:nvSpPr>
      <dsp:spPr>
        <a:xfrm rot="19458359">
          <a:off x="2084521" y="910316"/>
          <a:ext cx="305513" cy="392383"/>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2093130" y="1015531"/>
        <a:ext cx="213859" cy="2354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FB07A-0653-4436-B198-05110E156953}">
      <dsp:nvSpPr>
        <dsp:cNvPr id="0" name=""/>
        <dsp:cNvSpPr/>
      </dsp:nvSpPr>
      <dsp:spPr>
        <a:xfrm>
          <a:off x="1874697" y="2280490"/>
          <a:ext cx="2291297" cy="2291297"/>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t>Ritmo laboral crece dentro y fuera de l lugar de trabajo</a:t>
          </a:r>
          <a:endParaRPr lang="es-EC" sz="1700" kern="1200" dirty="0"/>
        </a:p>
      </dsp:txBody>
      <dsp:txXfrm>
        <a:off x="2335350" y="2817215"/>
        <a:ext cx="1369991" cy="1177774"/>
      </dsp:txXfrm>
    </dsp:sp>
    <dsp:sp modelId="{777D6A26-D270-4BEA-92F8-2741C765AE7E}">
      <dsp:nvSpPr>
        <dsp:cNvPr id="0" name=""/>
        <dsp:cNvSpPr/>
      </dsp:nvSpPr>
      <dsp:spPr>
        <a:xfrm>
          <a:off x="541579" y="1738911"/>
          <a:ext cx="1666398" cy="1666398"/>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t>Nivel elevado </a:t>
          </a:r>
          <a:endParaRPr lang="es-EC" sz="1700" kern="1200" dirty="0"/>
        </a:p>
      </dsp:txBody>
      <dsp:txXfrm>
        <a:off x="961100" y="2160967"/>
        <a:ext cx="827356" cy="822286"/>
      </dsp:txXfrm>
    </dsp:sp>
    <dsp:sp modelId="{4DA90E26-434F-46B7-B6C3-FE41C20AF1AA}">
      <dsp:nvSpPr>
        <dsp:cNvPr id="0" name=""/>
        <dsp:cNvSpPr/>
      </dsp:nvSpPr>
      <dsp:spPr>
        <a:xfrm rot="20700000">
          <a:off x="1474932" y="589266"/>
          <a:ext cx="1632729" cy="1632729"/>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t>docente</a:t>
          </a:r>
          <a:endParaRPr lang="es-EC" sz="1700" kern="1200" dirty="0"/>
        </a:p>
      </dsp:txBody>
      <dsp:txXfrm rot="-20700000">
        <a:off x="1833037" y="947372"/>
        <a:ext cx="916518" cy="916518"/>
      </dsp:txXfrm>
    </dsp:sp>
    <dsp:sp modelId="{B3A7A0AF-3153-409C-AA3C-AB748DCF5709}">
      <dsp:nvSpPr>
        <dsp:cNvPr id="0" name=""/>
        <dsp:cNvSpPr/>
      </dsp:nvSpPr>
      <dsp:spPr>
        <a:xfrm>
          <a:off x="1698202" y="1934914"/>
          <a:ext cx="2932860" cy="2932860"/>
        </a:xfrm>
        <a:prstGeom prst="circularArrow">
          <a:avLst>
            <a:gd name="adj1" fmla="val 4687"/>
            <a:gd name="adj2" fmla="val 299029"/>
            <a:gd name="adj3" fmla="val 2515573"/>
            <a:gd name="adj4" fmla="val 1586255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0EFC14-89C4-45E8-BE29-742DB45E82DF}">
      <dsp:nvSpPr>
        <dsp:cNvPr id="0" name=""/>
        <dsp:cNvSpPr/>
      </dsp:nvSpPr>
      <dsp:spPr>
        <a:xfrm>
          <a:off x="246463" y="1370322"/>
          <a:ext cx="2130906" cy="213090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F35BB4-5D70-4C31-8645-E615E60FBB40}">
      <dsp:nvSpPr>
        <dsp:cNvPr id="0" name=""/>
        <dsp:cNvSpPr/>
      </dsp:nvSpPr>
      <dsp:spPr>
        <a:xfrm>
          <a:off x="1097265" y="231759"/>
          <a:ext cx="2297546" cy="229754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74DE3-9C9C-403C-BF39-572248B910BF}">
      <dsp:nvSpPr>
        <dsp:cNvPr id="0" name=""/>
        <dsp:cNvSpPr/>
      </dsp:nvSpPr>
      <dsp:spPr>
        <a:xfrm rot="5400000">
          <a:off x="-253337" y="253515"/>
          <a:ext cx="1688918" cy="118224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s-EC" sz="3300" kern="1200" dirty="0" smtClean="0"/>
            <a:t>1</a:t>
          </a:r>
          <a:endParaRPr lang="es-EC" sz="3300" kern="1200" dirty="0"/>
        </a:p>
      </dsp:txBody>
      <dsp:txXfrm rot="-5400000">
        <a:off x="1" y="591298"/>
        <a:ext cx="1182242" cy="506676"/>
      </dsp:txXfrm>
    </dsp:sp>
    <dsp:sp modelId="{FBA45ED6-F577-4CB2-A529-74E2AB34A7AA}">
      <dsp:nvSpPr>
        <dsp:cNvPr id="0" name=""/>
        <dsp:cNvSpPr/>
      </dsp:nvSpPr>
      <dsp:spPr>
        <a:xfrm rot="5400000">
          <a:off x="3562214" y="-2289656"/>
          <a:ext cx="1097796" cy="587454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C" sz="2200" kern="1200" dirty="0" smtClean="0"/>
            <a:t>Evitar la lesión y muerte</a:t>
          </a:r>
          <a:endParaRPr lang="es-EC" sz="2200" kern="1200" dirty="0"/>
        </a:p>
      </dsp:txBody>
      <dsp:txXfrm rot="-5400000">
        <a:off x="1173842" y="152306"/>
        <a:ext cx="5820951" cy="990616"/>
      </dsp:txXfrm>
    </dsp:sp>
    <dsp:sp modelId="{EF6520F8-BE33-4463-AF2F-829B65215131}">
      <dsp:nvSpPr>
        <dsp:cNvPr id="0" name=""/>
        <dsp:cNvSpPr/>
      </dsp:nvSpPr>
      <dsp:spPr>
        <a:xfrm rot="5400000">
          <a:off x="-253337" y="1749138"/>
          <a:ext cx="1688918" cy="1182242"/>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s-EC" sz="3300" kern="1200" dirty="0" smtClean="0"/>
            <a:t>2</a:t>
          </a:r>
          <a:endParaRPr lang="es-EC" sz="3300" kern="1200" dirty="0"/>
        </a:p>
      </dsp:txBody>
      <dsp:txXfrm rot="-5400000">
        <a:off x="1" y="2086921"/>
        <a:ext cx="1182242" cy="506676"/>
      </dsp:txXfrm>
    </dsp:sp>
    <dsp:sp modelId="{7F99DC29-CEF3-4BED-9405-99848E819B88}">
      <dsp:nvSpPr>
        <dsp:cNvPr id="0" name=""/>
        <dsp:cNvSpPr/>
      </dsp:nvSpPr>
      <dsp:spPr>
        <a:xfrm rot="5400000">
          <a:off x="3570614" y="-892571"/>
          <a:ext cx="1097796" cy="5874541"/>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C" sz="2200" kern="1200" dirty="0" smtClean="0"/>
            <a:t>Mejorar las condiciones de seguridad del trabajador, </a:t>
          </a:r>
          <a:endParaRPr lang="es-EC" sz="2200" kern="1200" dirty="0"/>
        </a:p>
      </dsp:txBody>
      <dsp:txXfrm rot="-5400000">
        <a:off x="1182242" y="1549391"/>
        <a:ext cx="5820951" cy="990616"/>
      </dsp:txXfrm>
    </dsp:sp>
    <dsp:sp modelId="{490D250F-9D3E-4E50-A9B0-2DB672F58037}">
      <dsp:nvSpPr>
        <dsp:cNvPr id="0" name=""/>
        <dsp:cNvSpPr/>
      </dsp:nvSpPr>
      <dsp:spPr>
        <a:xfrm rot="5400000">
          <a:off x="-253337" y="3244762"/>
          <a:ext cx="1688918" cy="1182242"/>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s-EC" sz="3300" kern="1200" dirty="0" smtClean="0"/>
            <a:t>3</a:t>
          </a:r>
          <a:endParaRPr lang="es-EC" sz="3300" kern="1200" dirty="0"/>
        </a:p>
      </dsp:txBody>
      <dsp:txXfrm rot="-5400000">
        <a:off x="1" y="3582545"/>
        <a:ext cx="1182242" cy="506676"/>
      </dsp:txXfrm>
    </dsp:sp>
    <dsp:sp modelId="{9FDCDF19-E41A-4445-A106-6392F4CB1E2F}">
      <dsp:nvSpPr>
        <dsp:cNvPr id="0" name=""/>
        <dsp:cNvSpPr/>
      </dsp:nvSpPr>
      <dsp:spPr>
        <a:xfrm rot="5400000">
          <a:off x="3570614" y="603052"/>
          <a:ext cx="1097796" cy="5874541"/>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C" sz="2200" kern="1200" dirty="0" smtClean="0"/>
            <a:t>Contar con un sistema estadístico, que permita detectar el avance o disminución de los accidentes, y las causas de los mismos</a:t>
          </a:r>
          <a:endParaRPr lang="es-EC" sz="2200" kern="1200" dirty="0"/>
        </a:p>
      </dsp:txBody>
      <dsp:txXfrm rot="-5400000">
        <a:off x="1182242" y="3045014"/>
        <a:ext cx="5820951" cy="9906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8F12A-8D00-427D-947F-46D6CF9504EA}">
      <dsp:nvSpPr>
        <dsp:cNvPr id="0" name=""/>
        <dsp:cNvSpPr/>
      </dsp:nvSpPr>
      <dsp:spPr>
        <a:xfrm rot="10800000">
          <a:off x="1698169" y="111"/>
          <a:ext cx="5842009" cy="906744"/>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849" tIns="160020" rIns="298704" bIns="160020" numCol="1" spcCol="1270" anchor="ctr" anchorCtr="0">
          <a:noAutofit/>
        </a:bodyPr>
        <a:lstStyle/>
        <a:p>
          <a:pPr lvl="0" algn="ctr" defTabSz="1866900">
            <a:lnSpc>
              <a:spcPct val="90000"/>
            </a:lnSpc>
            <a:spcBef>
              <a:spcPct val="0"/>
            </a:spcBef>
            <a:spcAft>
              <a:spcPct val="35000"/>
            </a:spcAft>
          </a:pPr>
          <a:r>
            <a:rPr lang="es-EC" sz="4200" kern="1200" dirty="0" smtClean="0"/>
            <a:t>RIESGO TRIVIAL</a:t>
          </a:r>
          <a:endParaRPr lang="es-EC" sz="4200" kern="1200" dirty="0"/>
        </a:p>
      </dsp:txBody>
      <dsp:txXfrm rot="10800000">
        <a:off x="1924855" y="111"/>
        <a:ext cx="5615323" cy="906744"/>
      </dsp:txXfrm>
    </dsp:sp>
    <dsp:sp modelId="{96DE837C-E77B-4BA1-8139-D0017C632A62}">
      <dsp:nvSpPr>
        <dsp:cNvPr id="0" name=""/>
        <dsp:cNvSpPr/>
      </dsp:nvSpPr>
      <dsp:spPr>
        <a:xfrm>
          <a:off x="1244797" y="111"/>
          <a:ext cx="906744" cy="906744"/>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D86069-9966-4624-8BCC-8AF53CDBBEC7}">
      <dsp:nvSpPr>
        <dsp:cNvPr id="0" name=""/>
        <dsp:cNvSpPr/>
      </dsp:nvSpPr>
      <dsp:spPr>
        <a:xfrm rot="10800000">
          <a:off x="1698169" y="1177525"/>
          <a:ext cx="5842009" cy="906744"/>
        </a:xfrm>
        <a:prstGeom prst="homePlate">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849" tIns="160020" rIns="298704" bIns="160020" numCol="1" spcCol="1270" anchor="ctr" anchorCtr="0">
          <a:noAutofit/>
        </a:bodyPr>
        <a:lstStyle/>
        <a:p>
          <a:pPr lvl="0" algn="ctr" defTabSz="1866900">
            <a:lnSpc>
              <a:spcPct val="90000"/>
            </a:lnSpc>
            <a:spcBef>
              <a:spcPct val="0"/>
            </a:spcBef>
            <a:spcAft>
              <a:spcPct val="35000"/>
            </a:spcAft>
          </a:pPr>
          <a:r>
            <a:rPr lang="es-EC" sz="4200" kern="1200" dirty="0" smtClean="0"/>
            <a:t>RIESGO TOLERABLE</a:t>
          </a:r>
          <a:endParaRPr lang="es-EC" sz="4200" kern="1200" dirty="0"/>
        </a:p>
      </dsp:txBody>
      <dsp:txXfrm rot="10800000">
        <a:off x="1924855" y="1177525"/>
        <a:ext cx="5615323" cy="906744"/>
      </dsp:txXfrm>
    </dsp:sp>
    <dsp:sp modelId="{8C96D667-1D1D-4281-9B1E-643075065EF7}">
      <dsp:nvSpPr>
        <dsp:cNvPr id="0" name=""/>
        <dsp:cNvSpPr/>
      </dsp:nvSpPr>
      <dsp:spPr>
        <a:xfrm>
          <a:off x="1244797" y="1177525"/>
          <a:ext cx="906744" cy="906744"/>
        </a:xfrm>
        <a:prstGeom prst="ellipse">
          <a:avLst/>
        </a:prstGeom>
        <a:solidFill>
          <a:schemeClr val="accent5">
            <a:tint val="50000"/>
            <a:hueOff val="-2670591"/>
            <a:satOff val="11904"/>
            <a:lumOff val="10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92F45D-C1A7-4805-90F6-2F6DF82DF625}">
      <dsp:nvSpPr>
        <dsp:cNvPr id="0" name=""/>
        <dsp:cNvSpPr/>
      </dsp:nvSpPr>
      <dsp:spPr>
        <a:xfrm rot="10800000">
          <a:off x="1698169" y="2354939"/>
          <a:ext cx="5842009" cy="906744"/>
        </a:xfrm>
        <a:prstGeom prst="homePlat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849" tIns="160020" rIns="298704" bIns="160020" numCol="1" spcCol="1270" anchor="ctr" anchorCtr="0">
          <a:noAutofit/>
        </a:bodyPr>
        <a:lstStyle/>
        <a:p>
          <a:pPr lvl="0" algn="ctr" defTabSz="1866900">
            <a:lnSpc>
              <a:spcPct val="90000"/>
            </a:lnSpc>
            <a:spcBef>
              <a:spcPct val="0"/>
            </a:spcBef>
            <a:spcAft>
              <a:spcPct val="35000"/>
            </a:spcAft>
          </a:pPr>
          <a:r>
            <a:rPr lang="es-EC" sz="4200" kern="1200" dirty="0" smtClean="0"/>
            <a:t>RIESGO MODERADO </a:t>
          </a:r>
          <a:endParaRPr lang="es-EC" sz="4200" kern="1200" dirty="0"/>
        </a:p>
      </dsp:txBody>
      <dsp:txXfrm rot="10800000">
        <a:off x="1924855" y="2354939"/>
        <a:ext cx="5615323" cy="906744"/>
      </dsp:txXfrm>
    </dsp:sp>
    <dsp:sp modelId="{F7A72DC5-7789-4804-BDD5-C9F391BC2B69}">
      <dsp:nvSpPr>
        <dsp:cNvPr id="0" name=""/>
        <dsp:cNvSpPr/>
      </dsp:nvSpPr>
      <dsp:spPr>
        <a:xfrm>
          <a:off x="1244797" y="2354939"/>
          <a:ext cx="906744" cy="906744"/>
        </a:xfrm>
        <a:prstGeom prst="ellipse">
          <a:avLst/>
        </a:prstGeom>
        <a:solidFill>
          <a:schemeClr val="accent5">
            <a:tint val="50000"/>
            <a:hueOff val="-5341183"/>
            <a:satOff val="23809"/>
            <a:lumOff val="21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923513-2ECF-4840-A457-B85ACA4E35C9}">
      <dsp:nvSpPr>
        <dsp:cNvPr id="0" name=""/>
        <dsp:cNvSpPr/>
      </dsp:nvSpPr>
      <dsp:spPr>
        <a:xfrm rot="10800000">
          <a:off x="1698169" y="3532354"/>
          <a:ext cx="5842009" cy="906744"/>
        </a:xfrm>
        <a:prstGeom prst="homePlate">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849" tIns="160020" rIns="298704" bIns="160020" numCol="1" spcCol="1270" anchor="ctr" anchorCtr="0">
          <a:noAutofit/>
        </a:bodyPr>
        <a:lstStyle/>
        <a:p>
          <a:pPr lvl="0" algn="ctr" defTabSz="1866900">
            <a:lnSpc>
              <a:spcPct val="90000"/>
            </a:lnSpc>
            <a:spcBef>
              <a:spcPct val="0"/>
            </a:spcBef>
            <a:spcAft>
              <a:spcPct val="35000"/>
            </a:spcAft>
          </a:pPr>
          <a:r>
            <a:rPr lang="es-EC" sz="4200" kern="1200" dirty="0" smtClean="0"/>
            <a:t>RIESGO IMPORTANTE </a:t>
          </a:r>
          <a:endParaRPr lang="es-EC" sz="4200" kern="1200" dirty="0"/>
        </a:p>
      </dsp:txBody>
      <dsp:txXfrm rot="10800000">
        <a:off x="1924855" y="3532354"/>
        <a:ext cx="5615323" cy="906744"/>
      </dsp:txXfrm>
    </dsp:sp>
    <dsp:sp modelId="{813CD683-6B0D-4CB1-8418-B38C96093A27}">
      <dsp:nvSpPr>
        <dsp:cNvPr id="0" name=""/>
        <dsp:cNvSpPr/>
      </dsp:nvSpPr>
      <dsp:spPr>
        <a:xfrm>
          <a:off x="1244797" y="3532354"/>
          <a:ext cx="906744" cy="906744"/>
        </a:xfrm>
        <a:prstGeom prst="ellipse">
          <a:avLst/>
        </a:prstGeom>
        <a:solidFill>
          <a:schemeClr val="accent5">
            <a:tint val="50000"/>
            <a:hueOff val="-8011774"/>
            <a:satOff val="35713"/>
            <a:lumOff val="31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C626E1-A016-4734-BFD6-2E9F82379DB8}">
      <dsp:nvSpPr>
        <dsp:cNvPr id="0" name=""/>
        <dsp:cNvSpPr/>
      </dsp:nvSpPr>
      <dsp:spPr>
        <a:xfrm rot="10800000">
          <a:off x="1698169" y="4709768"/>
          <a:ext cx="5842009" cy="906744"/>
        </a:xfrm>
        <a:prstGeom prst="homePlat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849" tIns="160020" rIns="298704" bIns="160020" numCol="1" spcCol="1270" anchor="ctr" anchorCtr="0">
          <a:noAutofit/>
        </a:bodyPr>
        <a:lstStyle/>
        <a:p>
          <a:pPr lvl="0" algn="ctr" defTabSz="1866900">
            <a:lnSpc>
              <a:spcPct val="90000"/>
            </a:lnSpc>
            <a:spcBef>
              <a:spcPct val="0"/>
            </a:spcBef>
            <a:spcAft>
              <a:spcPct val="35000"/>
            </a:spcAft>
          </a:pPr>
          <a:r>
            <a:rPr lang="es-EC" sz="4200" kern="1200" dirty="0" smtClean="0"/>
            <a:t>RIESGO INTOLERABLE </a:t>
          </a:r>
          <a:endParaRPr lang="es-EC" sz="4200" kern="1200" dirty="0"/>
        </a:p>
      </dsp:txBody>
      <dsp:txXfrm rot="10800000">
        <a:off x="1924855" y="4709768"/>
        <a:ext cx="5615323" cy="906744"/>
      </dsp:txXfrm>
    </dsp:sp>
    <dsp:sp modelId="{0B017E87-B5BB-4FD3-AFEF-C1A1B362576A}">
      <dsp:nvSpPr>
        <dsp:cNvPr id="0" name=""/>
        <dsp:cNvSpPr/>
      </dsp:nvSpPr>
      <dsp:spPr>
        <a:xfrm>
          <a:off x="1244797" y="4709768"/>
          <a:ext cx="906744" cy="906744"/>
        </a:xfrm>
        <a:prstGeom prst="ellipse">
          <a:avLst/>
        </a:prstGeom>
        <a:solidFill>
          <a:schemeClr val="accent5">
            <a:tint val="50000"/>
            <a:hueOff val="-10682366"/>
            <a:satOff val="47617"/>
            <a:lumOff val="42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9E41A0-3A4A-4DA6-B58B-F2B683A98493}" type="datetimeFigureOut">
              <a:rPr lang="es-EC" smtClean="0"/>
              <a:t>10/2/2020</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C88A65-9A15-43AD-8E45-C6D6DBA9C42B}" type="slidenum">
              <a:rPr lang="es-EC" smtClean="0"/>
              <a:t>‹Nº›</a:t>
            </a:fld>
            <a:endParaRPr lang="es-EC"/>
          </a:p>
        </p:txBody>
      </p:sp>
    </p:spTree>
    <p:extLst>
      <p:ext uri="{BB962C8B-B14F-4D97-AF65-F5344CB8AC3E}">
        <p14:creationId xmlns:p14="http://schemas.microsoft.com/office/powerpoint/2010/main" val="3551363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DC88A65-9A15-43AD-8E45-C6D6DBA9C42B}" type="slidenum">
              <a:rPr lang="es-EC" smtClean="0"/>
              <a:t>43</a:t>
            </a:fld>
            <a:endParaRPr lang="es-EC"/>
          </a:p>
        </p:txBody>
      </p:sp>
    </p:spTree>
    <p:extLst>
      <p:ext uri="{BB962C8B-B14F-4D97-AF65-F5344CB8AC3E}">
        <p14:creationId xmlns:p14="http://schemas.microsoft.com/office/powerpoint/2010/main" val="19951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B834B8FC-6629-4E5F-A57A-D54ACE471E96}" type="datetimeFigureOut">
              <a:rPr lang="es-EC" smtClean="0"/>
              <a:t>10/2/2020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2060F52-6EBD-46DA-8168-BB40AA9346C7}" type="slidenum">
              <a:rPr lang="es-EC" smtClean="0"/>
              <a:t>‹Nº›</a:t>
            </a:fld>
            <a:endParaRPr lang="es-EC"/>
          </a:p>
        </p:txBody>
      </p:sp>
    </p:spTree>
    <p:extLst>
      <p:ext uri="{BB962C8B-B14F-4D97-AF65-F5344CB8AC3E}">
        <p14:creationId xmlns:p14="http://schemas.microsoft.com/office/powerpoint/2010/main" val="8944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834B8FC-6629-4E5F-A57A-D54ACE471E96}" type="datetimeFigureOut">
              <a:rPr lang="es-EC" smtClean="0"/>
              <a:t>10/2/2020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2060F52-6EBD-46DA-8168-BB40AA9346C7}" type="slidenum">
              <a:rPr lang="es-EC" smtClean="0"/>
              <a:t>‹Nº›</a:t>
            </a:fld>
            <a:endParaRPr lang="es-EC"/>
          </a:p>
        </p:txBody>
      </p:sp>
    </p:spTree>
    <p:extLst>
      <p:ext uri="{BB962C8B-B14F-4D97-AF65-F5344CB8AC3E}">
        <p14:creationId xmlns:p14="http://schemas.microsoft.com/office/powerpoint/2010/main" val="4014812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834B8FC-6629-4E5F-A57A-D54ACE471E96}" type="datetimeFigureOut">
              <a:rPr lang="es-EC" smtClean="0"/>
              <a:t>10/2/2020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2060F52-6EBD-46DA-8168-BB40AA9346C7}" type="slidenum">
              <a:rPr lang="es-EC" smtClean="0"/>
              <a:t>‹Nº›</a:t>
            </a:fld>
            <a:endParaRPr lang="es-EC"/>
          </a:p>
        </p:txBody>
      </p:sp>
    </p:spTree>
    <p:extLst>
      <p:ext uri="{BB962C8B-B14F-4D97-AF65-F5344CB8AC3E}">
        <p14:creationId xmlns:p14="http://schemas.microsoft.com/office/powerpoint/2010/main" val="3347720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834B8FC-6629-4E5F-A57A-D54ACE471E96}" type="datetimeFigureOut">
              <a:rPr lang="es-EC" smtClean="0"/>
              <a:t>10/2/2020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2060F52-6EBD-46DA-8168-BB40AA9346C7}" type="slidenum">
              <a:rPr lang="es-EC" smtClean="0"/>
              <a:t>‹Nº›</a:t>
            </a:fld>
            <a:endParaRPr lang="es-EC"/>
          </a:p>
        </p:txBody>
      </p:sp>
    </p:spTree>
    <p:extLst>
      <p:ext uri="{BB962C8B-B14F-4D97-AF65-F5344CB8AC3E}">
        <p14:creationId xmlns:p14="http://schemas.microsoft.com/office/powerpoint/2010/main" val="2673235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834B8FC-6629-4E5F-A57A-D54ACE471E96}" type="datetimeFigureOut">
              <a:rPr lang="es-EC" smtClean="0"/>
              <a:t>10/2/2020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2060F52-6EBD-46DA-8168-BB40AA9346C7}" type="slidenum">
              <a:rPr lang="es-EC" smtClean="0"/>
              <a:t>‹Nº›</a:t>
            </a:fld>
            <a:endParaRPr lang="es-EC"/>
          </a:p>
        </p:txBody>
      </p:sp>
    </p:spTree>
    <p:extLst>
      <p:ext uri="{BB962C8B-B14F-4D97-AF65-F5344CB8AC3E}">
        <p14:creationId xmlns:p14="http://schemas.microsoft.com/office/powerpoint/2010/main" val="2822732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B834B8FC-6629-4E5F-A57A-D54ACE471E96}" type="datetimeFigureOut">
              <a:rPr lang="es-EC" smtClean="0"/>
              <a:t>10/2/2020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2060F52-6EBD-46DA-8168-BB40AA9346C7}" type="slidenum">
              <a:rPr lang="es-EC" smtClean="0"/>
              <a:t>‹Nº›</a:t>
            </a:fld>
            <a:endParaRPr lang="es-EC"/>
          </a:p>
        </p:txBody>
      </p:sp>
    </p:spTree>
    <p:extLst>
      <p:ext uri="{BB962C8B-B14F-4D97-AF65-F5344CB8AC3E}">
        <p14:creationId xmlns:p14="http://schemas.microsoft.com/office/powerpoint/2010/main" val="221550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B834B8FC-6629-4E5F-A57A-D54ACE471E96}" type="datetimeFigureOut">
              <a:rPr lang="es-EC" smtClean="0"/>
              <a:t>10/2/2020</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C2060F52-6EBD-46DA-8168-BB40AA9346C7}" type="slidenum">
              <a:rPr lang="es-EC" smtClean="0"/>
              <a:t>‹Nº›</a:t>
            </a:fld>
            <a:endParaRPr lang="es-EC"/>
          </a:p>
        </p:txBody>
      </p:sp>
    </p:spTree>
    <p:extLst>
      <p:ext uri="{BB962C8B-B14F-4D97-AF65-F5344CB8AC3E}">
        <p14:creationId xmlns:p14="http://schemas.microsoft.com/office/powerpoint/2010/main" val="1116993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B834B8FC-6629-4E5F-A57A-D54ACE471E96}" type="datetimeFigureOut">
              <a:rPr lang="es-EC" smtClean="0"/>
              <a:t>10/2/2020</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C2060F52-6EBD-46DA-8168-BB40AA9346C7}" type="slidenum">
              <a:rPr lang="es-EC" smtClean="0"/>
              <a:t>‹Nº›</a:t>
            </a:fld>
            <a:endParaRPr lang="es-EC"/>
          </a:p>
        </p:txBody>
      </p:sp>
    </p:spTree>
    <p:extLst>
      <p:ext uri="{BB962C8B-B14F-4D97-AF65-F5344CB8AC3E}">
        <p14:creationId xmlns:p14="http://schemas.microsoft.com/office/powerpoint/2010/main" val="49734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834B8FC-6629-4E5F-A57A-D54ACE471E96}" type="datetimeFigureOut">
              <a:rPr lang="es-EC" smtClean="0"/>
              <a:t>10/2/2020</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C2060F52-6EBD-46DA-8168-BB40AA9346C7}" type="slidenum">
              <a:rPr lang="es-EC" smtClean="0"/>
              <a:t>‹Nº›</a:t>
            </a:fld>
            <a:endParaRPr lang="es-EC"/>
          </a:p>
        </p:txBody>
      </p:sp>
    </p:spTree>
    <p:extLst>
      <p:ext uri="{BB962C8B-B14F-4D97-AF65-F5344CB8AC3E}">
        <p14:creationId xmlns:p14="http://schemas.microsoft.com/office/powerpoint/2010/main" val="143680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834B8FC-6629-4E5F-A57A-D54ACE471E96}" type="datetimeFigureOut">
              <a:rPr lang="es-EC" smtClean="0"/>
              <a:t>10/2/2020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2060F52-6EBD-46DA-8168-BB40AA9346C7}" type="slidenum">
              <a:rPr lang="es-EC" smtClean="0"/>
              <a:t>‹Nº›</a:t>
            </a:fld>
            <a:endParaRPr lang="es-EC"/>
          </a:p>
        </p:txBody>
      </p:sp>
    </p:spTree>
    <p:extLst>
      <p:ext uri="{BB962C8B-B14F-4D97-AF65-F5344CB8AC3E}">
        <p14:creationId xmlns:p14="http://schemas.microsoft.com/office/powerpoint/2010/main" val="190710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834B8FC-6629-4E5F-A57A-D54ACE471E96}" type="datetimeFigureOut">
              <a:rPr lang="es-EC" smtClean="0"/>
              <a:t>10/2/2020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2060F52-6EBD-46DA-8168-BB40AA9346C7}" type="slidenum">
              <a:rPr lang="es-EC" smtClean="0"/>
              <a:t>‹Nº›</a:t>
            </a:fld>
            <a:endParaRPr lang="es-EC"/>
          </a:p>
        </p:txBody>
      </p:sp>
    </p:spTree>
    <p:extLst>
      <p:ext uri="{BB962C8B-B14F-4D97-AF65-F5344CB8AC3E}">
        <p14:creationId xmlns:p14="http://schemas.microsoft.com/office/powerpoint/2010/main" val="3332958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4B8FC-6629-4E5F-A57A-D54ACE471E96}" type="datetimeFigureOut">
              <a:rPr lang="es-EC" smtClean="0"/>
              <a:t>10/2/2020</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60F52-6EBD-46DA-8168-BB40AA9346C7}" type="slidenum">
              <a:rPr lang="es-EC" smtClean="0"/>
              <a:t>‹Nº›</a:t>
            </a:fld>
            <a:endParaRPr lang="es-EC"/>
          </a:p>
        </p:txBody>
      </p:sp>
    </p:spTree>
    <p:extLst>
      <p:ext uri="{BB962C8B-B14F-4D97-AF65-F5344CB8AC3E}">
        <p14:creationId xmlns:p14="http://schemas.microsoft.com/office/powerpoint/2010/main" val="1133085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normAutofit fontScale="62500" lnSpcReduction="20000"/>
          </a:bodyPr>
          <a:lstStyle/>
          <a:p>
            <a:pPr marL="0" indent="0" algn="ctr">
              <a:buNone/>
            </a:pPr>
            <a:r>
              <a:rPr lang="es-EC" b="1" dirty="0" smtClean="0"/>
              <a:t> DEPARTAMENTO </a:t>
            </a:r>
            <a:r>
              <a:rPr lang="es-EC" b="1" dirty="0"/>
              <a:t>DE SEGURIDAD Y DEFENSA </a:t>
            </a:r>
            <a:r>
              <a:rPr lang="es-EC" b="1" dirty="0" smtClean="0"/>
              <a:t>CARRERA </a:t>
            </a:r>
            <a:r>
              <a:rPr lang="es-EC" b="1" dirty="0"/>
              <a:t>DE INGENIERÍA EN SEGURIDAD </a:t>
            </a:r>
            <a:endParaRPr lang="es-EC" dirty="0"/>
          </a:p>
          <a:p>
            <a:endParaRPr lang="es-EC" b="1" dirty="0" smtClean="0"/>
          </a:p>
          <a:p>
            <a:pPr marL="0" indent="0" algn="ctr">
              <a:buNone/>
            </a:pPr>
            <a:endParaRPr lang="es-EC" b="1" dirty="0"/>
          </a:p>
          <a:p>
            <a:pPr marL="0" indent="0" algn="ctr">
              <a:buNone/>
            </a:pPr>
            <a:r>
              <a:rPr lang="es-EC" b="1" dirty="0" smtClean="0"/>
              <a:t>PROYECTO </a:t>
            </a:r>
            <a:r>
              <a:rPr lang="es-EC" b="1" dirty="0"/>
              <a:t>DE TITULACIÓN PREVIO A LA OBTENCIÓN DEL TÍTULO DE INGENIERO EN </a:t>
            </a:r>
            <a:r>
              <a:rPr lang="es-EC" b="1" dirty="0" smtClean="0"/>
              <a:t>SEGURIDAD MENCIÓN </a:t>
            </a:r>
            <a:r>
              <a:rPr lang="es-EC" b="1" dirty="0"/>
              <a:t>PÚBLICA Y PRIVADA</a:t>
            </a:r>
            <a:endParaRPr lang="es-EC" dirty="0"/>
          </a:p>
          <a:p>
            <a:pPr marL="0" indent="0" algn="ctr">
              <a:buNone/>
            </a:pPr>
            <a:r>
              <a:rPr lang="es-EC" b="1" dirty="0" smtClean="0"/>
              <a:t>TEMA</a:t>
            </a:r>
            <a:r>
              <a:rPr lang="es-EC" b="1" dirty="0"/>
              <a:t>: </a:t>
            </a:r>
            <a:endParaRPr lang="es-EC" b="1" dirty="0" smtClean="0"/>
          </a:p>
          <a:p>
            <a:pPr marL="0" indent="0">
              <a:buNone/>
            </a:pPr>
            <a:endParaRPr lang="es-EC" dirty="0"/>
          </a:p>
          <a:p>
            <a:pPr marL="0" indent="0" algn="ctr">
              <a:buNone/>
            </a:pPr>
            <a:r>
              <a:rPr lang="es-EC" b="1" dirty="0" smtClean="0"/>
              <a:t>“LOS RIESGOS </a:t>
            </a:r>
            <a:r>
              <a:rPr lang="es-EC" b="1" dirty="0"/>
              <a:t>LABORALES A LOS QUE ESTÁN EXPUESTOS LOS TRABAJADORES DE LA UNIDAD EDUCATIVA CARLOS LARCO HIDALGO, UBICADA EN LA PARROQUIA DE SANGOLQUÍ DEL CANTÓN RUMIÑAHUI”. PROPUESTA</a:t>
            </a:r>
            <a:endParaRPr lang="es-EC" dirty="0"/>
          </a:p>
          <a:p>
            <a:pPr marL="0" indent="0" algn="ctr">
              <a:buNone/>
            </a:pPr>
            <a:endParaRPr lang="es-EC" b="1" dirty="0" smtClean="0"/>
          </a:p>
          <a:p>
            <a:pPr marL="0" indent="0" algn="ctr">
              <a:buNone/>
            </a:pPr>
            <a:r>
              <a:rPr lang="es-EC" b="1" dirty="0"/>
              <a:t> </a:t>
            </a:r>
            <a:r>
              <a:rPr lang="es-EC" b="1" dirty="0" smtClean="0"/>
              <a:t>AUTOR</a:t>
            </a:r>
            <a:r>
              <a:rPr lang="es-EC" b="1" dirty="0"/>
              <a:t>: JARAMILLO ORDOÑEZ, JOSE LUIS</a:t>
            </a:r>
            <a:endParaRPr lang="es-EC" dirty="0"/>
          </a:p>
          <a:p>
            <a:pPr marL="0" indent="0" algn="ctr">
              <a:buNone/>
            </a:pPr>
            <a:r>
              <a:rPr lang="es-EC" b="1" dirty="0"/>
              <a:t>DIRECTORA: MSC. JOMARA KARINA FLORES DAZA </a:t>
            </a:r>
            <a:endParaRPr lang="es-EC" dirty="0"/>
          </a:p>
          <a:p>
            <a:endParaRPr lang="es-EC" dirty="0"/>
          </a:p>
        </p:txBody>
      </p:sp>
      <p:pic>
        <p:nvPicPr>
          <p:cNvPr id="4" name="3 Imagen" descr="Resultado de imagen para ESPE"/>
          <p:cNvPicPr/>
          <p:nvPr/>
        </p:nvPicPr>
        <p:blipFill rotWithShape="1">
          <a:blip r:embed="rId2">
            <a:extLst>
              <a:ext uri="{28A0092B-C50C-407E-A947-70E740481C1C}">
                <a14:useLocalDpi xmlns:a14="http://schemas.microsoft.com/office/drawing/2010/main" val="0"/>
              </a:ext>
            </a:extLst>
          </a:blip>
          <a:srcRect t="22820" b="29487"/>
          <a:stretch/>
        </p:blipFill>
        <p:spPr bwMode="auto">
          <a:xfrm>
            <a:off x="1475656" y="72271"/>
            <a:ext cx="5328592" cy="13296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8372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FACTORES DE RIESGO</a:t>
            </a:r>
            <a:endParaRPr lang="es-EC" b="1" dirty="0"/>
          </a:p>
        </p:txBody>
      </p:sp>
      <p:sp>
        <p:nvSpPr>
          <p:cNvPr id="3" name="2 Marcador de contenido"/>
          <p:cNvSpPr>
            <a:spLocks noGrp="1"/>
          </p:cNvSpPr>
          <p:nvPr>
            <p:ph idx="1"/>
          </p:nvPr>
        </p:nvSpPr>
        <p:spPr>
          <a:xfrm>
            <a:off x="457200" y="1600201"/>
            <a:ext cx="8229600" cy="3484984"/>
          </a:xfrm>
        </p:spPr>
        <p:txBody>
          <a:bodyPr/>
          <a:lstStyle/>
          <a:p>
            <a:endParaRPr lang="es-EC" dirty="0"/>
          </a:p>
        </p:txBody>
      </p:sp>
      <p:pic>
        <p:nvPicPr>
          <p:cNvPr id="1026" name="Picture 2" descr="Resultado de imagen para factores de riesgos labor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352928" cy="4464496"/>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686660" y="5413173"/>
            <a:ext cx="5391325" cy="400110"/>
          </a:xfrm>
          <a:prstGeom prst="rect">
            <a:avLst/>
          </a:prstGeom>
          <a:solidFill>
            <a:srgbClr val="FFFF66"/>
          </a:solidFill>
        </p:spPr>
        <p:txBody>
          <a:bodyPr wrap="square" rtlCol="0">
            <a:spAutoFit/>
          </a:bodyPr>
          <a:lstStyle/>
          <a:p>
            <a:r>
              <a:rPr lang="es-EC" sz="2000" b="1" u="sng" dirty="0" smtClean="0"/>
              <a:t>      FACTORES DE RIESGOS MECÁNICOS</a:t>
            </a:r>
            <a:endParaRPr lang="es-EC" sz="2000" b="1" u="sng" dirty="0"/>
          </a:p>
        </p:txBody>
      </p:sp>
      <p:sp>
        <p:nvSpPr>
          <p:cNvPr id="5" name="4 Flecha derecha"/>
          <p:cNvSpPr/>
          <p:nvPr/>
        </p:nvSpPr>
        <p:spPr>
          <a:xfrm>
            <a:off x="6077985" y="5517232"/>
            <a:ext cx="510239" cy="288032"/>
          </a:xfrm>
          <a:prstGeom prst="rightArrow">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AutoShape 4" descr="Resultado de imagen para terremo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283" y="5843364"/>
            <a:ext cx="1644774"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686660" y="6043359"/>
            <a:ext cx="5391325" cy="400110"/>
          </a:xfrm>
          <a:prstGeom prst="rect">
            <a:avLst/>
          </a:prstGeom>
          <a:solidFill>
            <a:srgbClr val="FFFF66"/>
          </a:solidFill>
        </p:spPr>
        <p:txBody>
          <a:bodyPr wrap="square" rtlCol="0">
            <a:spAutoFit/>
          </a:bodyPr>
          <a:lstStyle/>
          <a:p>
            <a:r>
              <a:rPr lang="es-EC" sz="2000" b="1" u="sng" dirty="0" smtClean="0"/>
              <a:t>      RIESGOS MAYORES</a:t>
            </a:r>
            <a:endParaRPr lang="es-EC" sz="2000" b="1" u="sng" dirty="0"/>
          </a:p>
        </p:txBody>
      </p:sp>
      <p:sp>
        <p:nvSpPr>
          <p:cNvPr id="11" name="10 Flecha derecha"/>
          <p:cNvSpPr/>
          <p:nvPr/>
        </p:nvSpPr>
        <p:spPr>
          <a:xfrm>
            <a:off x="6063418" y="6099398"/>
            <a:ext cx="510239" cy="288032"/>
          </a:xfrm>
          <a:prstGeom prst="rightArrow">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706247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07584" y="188640"/>
            <a:ext cx="7908832" cy="923330"/>
          </a:xfrm>
          <a:prstGeom prst="rect">
            <a:avLst/>
          </a:prstGeom>
          <a:noFill/>
        </p:spPr>
        <p:txBody>
          <a:bodyPr wrap="none" lIns="91440" tIns="45720" rIns="91440" bIns="45720">
            <a:spAutoFit/>
          </a:bodyPr>
          <a:lstStyle/>
          <a:p>
            <a:pPr algn="ctr"/>
            <a:r>
              <a:rPr lang="es-E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EVALUACIÓN DE RIESGOS </a:t>
            </a:r>
            <a:endParaRPr lang="es-E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pic>
        <p:nvPicPr>
          <p:cNvPr id="5" name="4 Imagen" descr="Resultado de imagen para PROCESO DE GESTION DE RIESGO"/>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99592" y="1424940"/>
            <a:ext cx="7632848" cy="4740364"/>
          </a:xfrm>
          <a:prstGeom prst="rect">
            <a:avLst/>
          </a:prstGeom>
          <a:noFill/>
          <a:ln>
            <a:noFill/>
          </a:ln>
        </p:spPr>
      </p:pic>
    </p:spTree>
    <p:extLst>
      <p:ext uri="{BB962C8B-B14F-4D97-AF65-F5344CB8AC3E}">
        <p14:creationId xmlns:p14="http://schemas.microsoft.com/office/powerpoint/2010/main" val="470002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524233656"/>
              </p:ext>
            </p:extLst>
          </p:nvPr>
        </p:nvGraphicFramePr>
        <p:xfrm>
          <a:off x="107504" y="1124744"/>
          <a:ext cx="8784976"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978063" y="188640"/>
            <a:ext cx="6767878" cy="923330"/>
          </a:xfrm>
          <a:prstGeom prst="rect">
            <a:avLst/>
          </a:prstGeom>
          <a:noFill/>
        </p:spPr>
        <p:txBody>
          <a:bodyPr wrap="none" lIns="91440" tIns="45720" rIns="91440" bIns="45720">
            <a:spAutoFit/>
          </a:bodyPr>
          <a:lstStyle/>
          <a:p>
            <a:pPr algn="ctr"/>
            <a:r>
              <a:rPr lang="es-E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ANÁLISIS DE RIESGOS </a:t>
            </a:r>
            <a:endParaRPr lang="es-E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val="2212775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sultado de imagen para MARCO LEGAL"/>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308" y="0"/>
            <a:ext cx="912069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a:bodyPr>
          <a:lstStyle/>
          <a:p>
            <a:r>
              <a:rPr lang="es-EC" sz="4800" b="1" dirty="0" smtClean="0"/>
              <a:t>MARCO LEGAL</a:t>
            </a:r>
            <a:endParaRPr lang="es-EC" sz="4800" b="1" dirty="0"/>
          </a:p>
        </p:txBody>
      </p:sp>
      <p:sp>
        <p:nvSpPr>
          <p:cNvPr id="3" name="2 Marcador de contenido"/>
          <p:cNvSpPr>
            <a:spLocks noGrp="1"/>
          </p:cNvSpPr>
          <p:nvPr>
            <p:ph idx="1"/>
          </p:nvPr>
        </p:nvSpPr>
        <p:spPr>
          <a:xfrm>
            <a:off x="179512" y="1628800"/>
            <a:ext cx="8496944" cy="4104457"/>
          </a:xfrm>
        </p:spPr>
        <p:txBody>
          <a:bodyPr>
            <a:normAutofit/>
          </a:bodyPr>
          <a:lstStyle/>
          <a:p>
            <a:pPr algn="just"/>
            <a:r>
              <a:rPr lang="es-EC" b="1" dirty="0"/>
              <a:t>Constitución de la República del Ecuador. (2008</a:t>
            </a:r>
            <a:r>
              <a:rPr lang="es-EC" b="1" dirty="0" smtClean="0"/>
              <a:t>): </a:t>
            </a:r>
            <a:r>
              <a:rPr lang="es-EC" dirty="0"/>
              <a:t>Art. 32.- La salud es un derecho que garantiza el </a:t>
            </a:r>
            <a:r>
              <a:rPr lang="es-EC" dirty="0" smtClean="0"/>
              <a:t>Estado.</a:t>
            </a:r>
          </a:p>
          <a:p>
            <a:pPr algn="just"/>
            <a:r>
              <a:rPr lang="es-EC" dirty="0"/>
              <a:t>Art. 326 Numeral 5.- Toda persona tendrá derecho a desarrollar sus labores en un ambiente adecuado y propicio, que garantice su salud, integridad, seguridad, higiene y bienestar”. </a:t>
            </a:r>
          </a:p>
          <a:p>
            <a:pPr algn="just"/>
            <a:endParaRPr lang="es-EC" b="1" dirty="0"/>
          </a:p>
        </p:txBody>
      </p:sp>
    </p:spTree>
    <p:extLst>
      <p:ext uri="{BB962C8B-B14F-4D97-AF65-F5344CB8AC3E}">
        <p14:creationId xmlns:p14="http://schemas.microsoft.com/office/powerpoint/2010/main" val="1310418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Resultado de imagen para MARCO LEGAL"/>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308" y="0"/>
            <a:ext cx="912069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C" dirty="0"/>
              <a:t>MARCO LEGAL</a:t>
            </a:r>
          </a:p>
        </p:txBody>
      </p:sp>
      <p:sp>
        <p:nvSpPr>
          <p:cNvPr id="3" name="2 Marcador de contenido"/>
          <p:cNvSpPr>
            <a:spLocks noGrp="1"/>
          </p:cNvSpPr>
          <p:nvPr>
            <p:ph idx="1"/>
          </p:nvPr>
        </p:nvSpPr>
        <p:spPr/>
        <p:txBody>
          <a:bodyPr>
            <a:normAutofit/>
          </a:bodyPr>
          <a:lstStyle/>
          <a:p>
            <a:pPr marL="0" indent="0">
              <a:buNone/>
            </a:pPr>
            <a:r>
              <a:rPr lang="es-EC" sz="2400" b="1" dirty="0"/>
              <a:t>Decisión 584. Instrumento Andino de Seguridad y Salud en el </a:t>
            </a:r>
            <a:r>
              <a:rPr lang="es-EC" sz="2400" b="1" dirty="0" smtClean="0"/>
              <a:t>Trabajo</a:t>
            </a:r>
            <a:r>
              <a:rPr lang="es-EC" sz="2400" dirty="0" smtClean="0"/>
              <a:t>:</a:t>
            </a:r>
            <a:endParaRPr lang="es-EC" sz="2400" dirty="0"/>
          </a:p>
          <a:p>
            <a:r>
              <a:rPr lang="es-EC" sz="2400" b="1" dirty="0"/>
              <a:t>Artículo 4.-</a:t>
            </a:r>
            <a:r>
              <a:rPr lang="es-EC" sz="2400" dirty="0"/>
              <a:t> </a:t>
            </a:r>
            <a:r>
              <a:rPr lang="es-EC" sz="2400" dirty="0" smtClean="0"/>
              <a:t>Los </a:t>
            </a:r>
            <a:r>
              <a:rPr lang="es-EC" sz="2400" dirty="0"/>
              <a:t>países miembros deberán propiciar el mejoramiento de las condiciones de Seguridad y Salud en el Trabajo, a fin de prevenir daños en la integridad física y </a:t>
            </a:r>
            <a:r>
              <a:rPr lang="es-EC" sz="2400" dirty="0" smtClean="0"/>
              <a:t>mental</a:t>
            </a:r>
            <a:endParaRPr lang="es-EC" sz="2400" dirty="0"/>
          </a:p>
          <a:p>
            <a:endParaRPr lang="es-EC" dirty="0" smtClean="0"/>
          </a:p>
        </p:txBody>
      </p:sp>
      <p:sp>
        <p:nvSpPr>
          <p:cNvPr id="4" name="3 Rectángulo"/>
          <p:cNvSpPr/>
          <p:nvPr/>
        </p:nvSpPr>
        <p:spPr>
          <a:xfrm>
            <a:off x="467544" y="4077072"/>
            <a:ext cx="8208912" cy="1938992"/>
          </a:xfrm>
          <a:prstGeom prst="rect">
            <a:avLst/>
          </a:prstGeom>
        </p:spPr>
        <p:txBody>
          <a:bodyPr wrap="square">
            <a:spAutoFit/>
          </a:bodyPr>
          <a:lstStyle/>
          <a:p>
            <a:r>
              <a:rPr lang="es-EC" sz="2400" b="1" dirty="0"/>
              <a:t>Resolución 957. Reglamento al Instrumento Andino de Seguridad y Salud:</a:t>
            </a:r>
          </a:p>
          <a:p>
            <a:r>
              <a:rPr lang="es-EC" sz="2400" b="1" dirty="0"/>
              <a:t>Artículo 4.-</a:t>
            </a:r>
            <a:r>
              <a:rPr lang="es-EC" sz="2400" dirty="0"/>
              <a:t> El Servicio de Salud en el Trabajo tendrá un carácter esencialmente preventivo y podrá conformarse de manera multidisciplinaria.</a:t>
            </a:r>
          </a:p>
        </p:txBody>
      </p:sp>
    </p:spTree>
    <p:extLst>
      <p:ext uri="{BB962C8B-B14F-4D97-AF65-F5344CB8AC3E}">
        <p14:creationId xmlns:p14="http://schemas.microsoft.com/office/powerpoint/2010/main" val="343760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MARCO LEGAL"/>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308" y="0"/>
            <a:ext cx="912069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C" dirty="0"/>
              <a:t>MARCO LEGAL</a:t>
            </a:r>
          </a:p>
        </p:txBody>
      </p:sp>
      <p:sp>
        <p:nvSpPr>
          <p:cNvPr id="3" name="2 Marcador de contenido"/>
          <p:cNvSpPr>
            <a:spLocks noGrp="1"/>
          </p:cNvSpPr>
          <p:nvPr>
            <p:ph idx="1"/>
          </p:nvPr>
        </p:nvSpPr>
        <p:spPr/>
        <p:txBody>
          <a:bodyPr>
            <a:normAutofit/>
          </a:bodyPr>
          <a:lstStyle/>
          <a:p>
            <a:r>
              <a:rPr lang="es-EC" b="1" dirty="0"/>
              <a:t>Reglamento para el funcionamiento de los Servicios Médicos de Empresas (Acuerdo no. 1404</a:t>
            </a:r>
            <a:r>
              <a:rPr lang="es-EC" b="1" dirty="0" smtClean="0"/>
              <a:t>):</a:t>
            </a:r>
          </a:p>
          <a:p>
            <a:pPr marL="0" indent="0">
              <a:buNone/>
            </a:pPr>
            <a:r>
              <a:rPr lang="es-EC" b="1" dirty="0" smtClean="0"/>
              <a:t>Del </a:t>
            </a:r>
            <a:r>
              <a:rPr lang="es-EC" b="1" dirty="0"/>
              <a:t>Servicio Médico de Empresa</a:t>
            </a:r>
            <a:endParaRPr lang="es-EC" dirty="0"/>
          </a:p>
          <a:p>
            <a:r>
              <a:rPr lang="es-EC" b="1" dirty="0"/>
              <a:t>Art. 4.-</a:t>
            </a:r>
            <a:r>
              <a:rPr lang="es-EC" dirty="0"/>
              <a:t> Las empresas con cien o más trabajadores organizarán obligatoriamente los Servicios </a:t>
            </a:r>
            <a:r>
              <a:rPr lang="es-EC" dirty="0" smtClean="0"/>
              <a:t>Médicos.</a:t>
            </a:r>
            <a:endParaRPr lang="es-EC" dirty="0"/>
          </a:p>
          <a:p>
            <a:endParaRPr lang="es-EC" b="1" dirty="0" smtClean="0"/>
          </a:p>
          <a:p>
            <a:endParaRPr lang="es-EC" dirty="0"/>
          </a:p>
          <a:p>
            <a:endParaRPr lang="es-EC" dirty="0"/>
          </a:p>
        </p:txBody>
      </p:sp>
    </p:spTree>
    <p:extLst>
      <p:ext uri="{BB962C8B-B14F-4D97-AF65-F5344CB8AC3E}">
        <p14:creationId xmlns:p14="http://schemas.microsoft.com/office/powerpoint/2010/main" val="2283247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MARCO LEGAL"/>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308" y="0"/>
            <a:ext cx="912069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C" dirty="0"/>
              <a:t>MARCO LEGAL</a:t>
            </a:r>
          </a:p>
        </p:txBody>
      </p:sp>
      <p:sp>
        <p:nvSpPr>
          <p:cNvPr id="3" name="2 Marcador de contenido"/>
          <p:cNvSpPr>
            <a:spLocks noGrp="1"/>
          </p:cNvSpPr>
          <p:nvPr>
            <p:ph idx="1"/>
          </p:nvPr>
        </p:nvSpPr>
        <p:spPr/>
        <p:txBody>
          <a:bodyPr>
            <a:normAutofit/>
          </a:bodyPr>
          <a:lstStyle/>
          <a:p>
            <a:r>
              <a:rPr lang="es-EC" b="1" dirty="0"/>
              <a:t>Decreto 2393. Reglamento de Seguridad y Salud de los Trabajadores y Mejoramiento del Medio Ambiente de </a:t>
            </a:r>
            <a:r>
              <a:rPr lang="es-EC" b="1" dirty="0" smtClean="0"/>
              <a:t>Trabajo:</a:t>
            </a:r>
          </a:p>
          <a:p>
            <a:r>
              <a:rPr lang="es-EC" b="1" dirty="0"/>
              <a:t>Art. 5.- Responsabilidades del IESS. </a:t>
            </a:r>
            <a:endParaRPr lang="es-EC" dirty="0"/>
          </a:p>
          <a:p>
            <a:r>
              <a:rPr lang="es-EC" b="1" dirty="0"/>
              <a:t>2.</a:t>
            </a:r>
            <a:r>
              <a:rPr lang="es-EC" dirty="0"/>
              <a:t> Vigilar el mejoramiento del medio ambiente laboral y de la legislación relativa a prevención de riesgos, </a:t>
            </a:r>
            <a:r>
              <a:rPr lang="es-EC" dirty="0" smtClean="0"/>
              <a:t>profesionales</a:t>
            </a:r>
            <a:r>
              <a:rPr lang="es-EC" dirty="0"/>
              <a:t>.</a:t>
            </a:r>
          </a:p>
          <a:p>
            <a:endParaRPr lang="es-EC" dirty="0"/>
          </a:p>
        </p:txBody>
      </p:sp>
    </p:spTree>
    <p:extLst>
      <p:ext uri="{BB962C8B-B14F-4D97-AF65-F5344CB8AC3E}">
        <p14:creationId xmlns:p14="http://schemas.microsoft.com/office/powerpoint/2010/main" val="1819606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MARCO LEGAL"/>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308" y="0"/>
            <a:ext cx="912069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C" dirty="0" smtClean="0"/>
              <a:t>MARCO LEGAL</a:t>
            </a:r>
            <a:endParaRPr lang="es-EC" dirty="0"/>
          </a:p>
        </p:txBody>
      </p:sp>
      <p:sp>
        <p:nvSpPr>
          <p:cNvPr id="3" name="2 Marcador de contenido"/>
          <p:cNvSpPr>
            <a:spLocks noGrp="1"/>
          </p:cNvSpPr>
          <p:nvPr>
            <p:ph idx="1"/>
          </p:nvPr>
        </p:nvSpPr>
        <p:spPr/>
        <p:txBody>
          <a:bodyPr>
            <a:normAutofit/>
          </a:bodyPr>
          <a:lstStyle/>
          <a:p>
            <a:r>
              <a:rPr lang="es-EC" b="1" dirty="0"/>
              <a:t>Código del Trabajo</a:t>
            </a:r>
            <a:endParaRPr lang="es-EC" dirty="0"/>
          </a:p>
          <a:p>
            <a:r>
              <a:rPr lang="es-EC" b="1" dirty="0"/>
              <a:t>Artículo 38.- Riesgos provenientes del trabajo.-</a:t>
            </a:r>
            <a:r>
              <a:rPr lang="es-EC" dirty="0"/>
              <a:t> Los riesgos provenientes del trabajo son de cargo del empleador y cuando, a consecuencia de ellos, el trabajador sufra daño personal, estará en la obligación de indemnizarle de acuerdo con las obligaciones de este </a:t>
            </a:r>
            <a:r>
              <a:rPr lang="es-EC" dirty="0" smtClean="0"/>
              <a:t>Código.</a:t>
            </a:r>
            <a:endParaRPr lang="es-EC" dirty="0"/>
          </a:p>
        </p:txBody>
      </p:sp>
    </p:spTree>
    <p:extLst>
      <p:ext uri="{BB962C8B-B14F-4D97-AF65-F5344CB8AC3E}">
        <p14:creationId xmlns:p14="http://schemas.microsoft.com/office/powerpoint/2010/main" val="684474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MARCO LEGAL"/>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3308" y="0"/>
            <a:ext cx="912069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C" dirty="0"/>
              <a:t>MARCO LEGAL</a:t>
            </a:r>
          </a:p>
        </p:txBody>
      </p:sp>
      <p:sp>
        <p:nvSpPr>
          <p:cNvPr id="3" name="2 Marcador de contenido"/>
          <p:cNvSpPr>
            <a:spLocks noGrp="1"/>
          </p:cNvSpPr>
          <p:nvPr>
            <p:ph idx="1"/>
          </p:nvPr>
        </p:nvSpPr>
        <p:spPr/>
        <p:txBody>
          <a:bodyPr/>
          <a:lstStyle/>
          <a:p>
            <a:r>
              <a:rPr lang="es-EC" b="1" dirty="0"/>
              <a:t>Norma OSHAS 18000 transición 45001. Sistemas de Gestión de Seguridad y Salud Ocupacional.</a:t>
            </a:r>
            <a:endParaRPr lang="es-EC" dirty="0"/>
          </a:p>
          <a:p>
            <a:r>
              <a:rPr lang="es-EC" dirty="0" smtClean="0"/>
              <a:t>Especifica </a:t>
            </a:r>
            <a:r>
              <a:rPr lang="es-EC" dirty="0"/>
              <a:t>los requisitos para los sistemas de gestión de seguridad y salud ocupacional que permita a una organización controlar sus </a:t>
            </a:r>
            <a:r>
              <a:rPr lang="es-EC" dirty="0" smtClean="0"/>
              <a:t>riesgos.</a:t>
            </a:r>
            <a:endParaRPr lang="es-EC" dirty="0"/>
          </a:p>
        </p:txBody>
      </p:sp>
    </p:spTree>
    <p:extLst>
      <p:ext uri="{BB962C8B-B14F-4D97-AF65-F5344CB8AC3E}">
        <p14:creationId xmlns:p14="http://schemas.microsoft.com/office/powerpoint/2010/main" val="3461201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MARCO </a:t>
            </a:r>
            <a:r>
              <a:rPr lang="es-EC" b="1" dirty="0"/>
              <a:t>METODOLÓGICO </a:t>
            </a:r>
            <a:br>
              <a:rPr lang="es-EC" b="1" dirty="0"/>
            </a:br>
            <a:endParaRPr lang="es-EC" dirty="0"/>
          </a:p>
        </p:txBody>
      </p:sp>
      <p:sp>
        <p:nvSpPr>
          <p:cNvPr id="3" name="2 Marcador de contenido"/>
          <p:cNvSpPr>
            <a:spLocks noGrp="1"/>
          </p:cNvSpPr>
          <p:nvPr>
            <p:ph idx="1"/>
          </p:nvPr>
        </p:nvSpPr>
        <p:spPr>
          <a:xfrm>
            <a:off x="457200" y="1124744"/>
            <a:ext cx="8229600" cy="5544616"/>
          </a:xfrm>
        </p:spPr>
        <p:txBody>
          <a:bodyPr>
            <a:normAutofit/>
          </a:bodyPr>
          <a:lstStyle/>
          <a:p>
            <a:pPr>
              <a:buFont typeface="Wingdings" panose="05000000000000000000" pitchFamily="2" charset="2"/>
              <a:buChar char="Ø"/>
            </a:pPr>
            <a:r>
              <a:rPr lang="es-EC" b="1" dirty="0"/>
              <a:t>Estudio </a:t>
            </a:r>
            <a:r>
              <a:rPr lang="es-EC" b="1" dirty="0" smtClean="0"/>
              <a:t>exploratorio</a:t>
            </a:r>
          </a:p>
          <a:p>
            <a:pPr marL="0" indent="0">
              <a:buNone/>
            </a:pPr>
            <a:endParaRPr lang="es-EC" b="1" dirty="0"/>
          </a:p>
          <a:p>
            <a:pPr>
              <a:buFont typeface="Wingdings" panose="05000000000000000000" pitchFamily="2" charset="2"/>
              <a:buChar char="Ø"/>
            </a:pPr>
            <a:r>
              <a:rPr lang="es-EC" b="1" dirty="0" smtClean="0"/>
              <a:t>Estudio descriptivo</a:t>
            </a:r>
          </a:p>
          <a:p>
            <a:pPr marL="0" indent="0">
              <a:buNone/>
            </a:pPr>
            <a:endParaRPr lang="es-EC" b="1" dirty="0" smtClean="0"/>
          </a:p>
          <a:p>
            <a:pPr>
              <a:buFont typeface="Wingdings" panose="05000000000000000000" pitchFamily="2" charset="2"/>
              <a:buChar char="Ø"/>
            </a:pPr>
            <a:r>
              <a:rPr lang="es-EC" b="1" dirty="0"/>
              <a:t>Método </a:t>
            </a:r>
            <a:r>
              <a:rPr lang="es-EC" b="1" dirty="0" smtClean="0"/>
              <a:t>inductivo</a:t>
            </a:r>
          </a:p>
          <a:p>
            <a:pPr>
              <a:buFont typeface="Wingdings" panose="05000000000000000000" pitchFamily="2" charset="2"/>
              <a:buChar char="Ø"/>
            </a:pPr>
            <a:endParaRPr lang="es-EC" b="1" dirty="0"/>
          </a:p>
          <a:p>
            <a:pPr>
              <a:buFont typeface="Wingdings" panose="05000000000000000000" pitchFamily="2" charset="2"/>
              <a:buChar char="Ø"/>
            </a:pPr>
            <a:r>
              <a:rPr lang="es-EC" b="1" dirty="0"/>
              <a:t>Método de </a:t>
            </a:r>
            <a:r>
              <a:rPr lang="es-EC" b="1" dirty="0" smtClean="0"/>
              <a:t>análisis</a:t>
            </a:r>
          </a:p>
          <a:p>
            <a:pPr>
              <a:buFont typeface="Wingdings" panose="05000000000000000000" pitchFamily="2" charset="2"/>
              <a:buChar char="Ø"/>
            </a:pPr>
            <a:r>
              <a:rPr lang="es-EC" b="1" dirty="0"/>
              <a:t>Técnicas de Recolección de </a:t>
            </a:r>
            <a:r>
              <a:rPr lang="es-EC" b="1" dirty="0" smtClean="0"/>
              <a:t>Información: </a:t>
            </a:r>
            <a:r>
              <a:rPr lang="es-EC" dirty="0" smtClean="0"/>
              <a:t>Población total, Encuesta, Observación </a:t>
            </a:r>
            <a:r>
              <a:rPr lang="es-EC" dirty="0"/>
              <a:t>directa</a:t>
            </a:r>
          </a:p>
          <a:p>
            <a:pPr marL="0" indent="0">
              <a:buNone/>
            </a:pPr>
            <a:endParaRPr lang="es-EC" dirty="0"/>
          </a:p>
          <a:p>
            <a:pPr marL="0" indent="0">
              <a:buNone/>
            </a:pPr>
            <a:endParaRPr lang="es-EC" b="1" dirty="0"/>
          </a:p>
        </p:txBody>
      </p:sp>
      <p:sp>
        <p:nvSpPr>
          <p:cNvPr id="4" name="AutoShape 2" descr="Resultado de imagen para terremo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908720"/>
            <a:ext cx="1512167"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88484"/>
            <a:ext cx="2072059" cy="1164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6654" y="2956554"/>
            <a:ext cx="1936616" cy="1088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3" y="4082268"/>
            <a:ext cx="2520280" cy="1128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4306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UNIDAD EDUCATIVA CARLOS LARCO HIDALGO</a:t>
            </a:r>
            <a:endParaRPr lang="es-EC" dirty="0"/>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628800"/>
            <a:ext cx="5184576" cy="2232248"/>
          </a:xfrm>
          <a:prstGeom prst="rect">
            <a:avLst/>
          </a:prstGeom>
          <a:noFill/>
          <a:ln>
            <a:noFill/>
          </a:ln>
        </p:spPr>
      </p:pic>
      <p:sp>
        <p:nvSpPr>
          <p:cNvPr id="5" name="4 CuadroTexto"/>
          <p:cNvSpPr txBox="1"/>
          <p:nvPr/>
        </p:nvSpPr>
        <p:spPr>
          <a:xfrm>
            <a:off x="539552" y="4077072"/>
            <a:ext cx="8136904" cy="1200329"/>
          </a:xfrm>
          <a:prstGeom prst="rect">
            <a:avLst/>
          </a:prstGeom>
          <a:noFill/>
        </p:spPr>
        <p:txBody>
          <a:bodyPr wrap="square" rtlCol="0">
            <a:spAutoFit/>
          </a:bodyPr>
          <a:lstStyle/>
          <a:p>
            <a:pPr algn="ctr"/>
            <a:r>
              <a:rPr lang="es-EC" sz="2400" dirty="0" smtClean="0"/>
              <a:t>Ubicada en el cantón Rumiñahui, parroquia Sangolqui,  atiende a  2400 estudiantes, con un numero de 21 trabajadores en el área administrativa y 80 Docentes.</a:t>
            </a:r>
            <a:endParaRPr lang="es-EC" sz="2400" dirty="0"/>
          </a:p>
        </p:txBody>
      </p:sp>
    </p:spTree>
    <p:extLst>
      <p:ext uri="{BB962C8B-B14F-4D97-AF65-F5344CB8AC3E}">
        <p14:creationId xmlns:p14="http://schemas.microsoft.com/office/powerpoint/2010/main" val="1346360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MARCO METODOLÓGICO</a:t>
            </a:r>
            <a:endParaRPr lang="es-EC" dirty="0"/>
          </a:p>
        </p:txBody>
      </p:sp>
      <p:sp>
        <p:nvSpPr>
          <p:cNvPr id="3" name="2 Marcador de contenido"/>
          <p:cNvSpPr>
            <a:spLocks noGrp="1"/>
          </p:cNvSpPr>
          <p:nvPr>
            <p:ph idx="1"/>
          </p:nvPr>
        </p:nvSpPr>
        <p:spPr/>
        <p:txBody>
          <a:bodyPr/>
          <a:lstStyle/>
          <a:p>
            <a:r>
              <a:rPr lang="es-EC" b="1" dirty="0" smtClean="0"/>
              <a:t>Estimación del riesgo: </a:t>
            </a:r>
            <a:r>
              <a:rPr lang="es-EC" sz="2800" dirty="0" smtClean="0"/>
              <a:t>En </a:t>
            </a:r>
            <a:r>
              <a:rPr lang="es-EC" sz="2800" dirty="0"/>
              <a:t>este caso</a:t>
            </a:r>
            <a:r>
              <a:rPr lang="es-EC" sz="2800" b="1" dirty="0"/>
              <a:t> </a:t>
            </a:r>
            <a:r>
              <a:rPr lang="es-EC" sz="2800" dirty="0"/>
              <a:t>y</a:t>
            </a:r>
            <a:r>
              <a:rPr lang="es-EC" sz="2800" b="1" dirty="0"/>
              <a:t> </a:t>
            </a:r>
            <a:r>
              <a:rPr lang="es-EC" sz="2800" dirty="0"/>
              <a:t>para cada peligro encontrado se estimará el riesgo, en función de la consecuencia y la probabilidad </a:t>
            </a:r>
            <a:endParaRPr lang="es-EC" sz="2800" b="1" dirty="0" smtClean="0"/>
          </a:p>
          <a:p>
            <a:endParaRPr lang="es-EC" dirty="0"/>
          </a:p>
          <a:p>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2004451796"/>
              </p:ext>
            </p:extLst>
          </p:nvPr>
        </p:nvGraphicFramePr>
        <p:xfrm>
          <a:off x="0" y="3212976"/>
          <a:ext cx="8964490" cy="2895209"/>
        </p:xfrm>
        <a:graphic>
          <a:graphicData uri="http://schemas.openxmlformats.org/drawingml/2006/table">
            <a:tbl>
              <a:tblPr firstRow="1" firstCol="1" bandRow="1">
                <a:tableStyleId>{284E427A-3D55-4303-BF80-6455036E1DE7}</a:tableStyleId>
              </a:tblPr>
              <a:tblGrid>
                <a:gridCol w="1792898"/>
                <a:gridCol w="1792898"/>
                <a:gridCol w="1792898"/>
                <a:gridCol w="1792898"/>
                <a:gridCol w="1792898"/>
              </a:tblGrid>
              <a:tr h="289521">
                <a:tc rowSpan="2" gridSpan="2">
                  <a:txBody>
                    <a:bodyPr/>
                    <a:lstStyle/>
                    <a:p>
                      <a:pPr>
                        <a:lnSpc>
                          <a:spcPct val="115000"/>
                        </a:lnSpc>
                      </a:pPr>
                      <a:endParaRPr lang="es-EC" sz="1200" b="1" dirty="0">
                        <a:effectLst/>
                        <a:latin typeface="Calibri"/>
                        <a:cs typeface="Times New Roman"/>
                      </a:endParaRPr>
                    </a:p>
                  </a:txBody>
                  <a:tcPr marL="44450" marR="44450" marT="0" marB="0" anchor="b"/>
                </a:tc>
                <a:tc rowSpan="2" hMerge="1">
                  <a:txBody>
                    <a:bodyPr/>
                    <a:lstStyle/>
                    <a:p>
                      <a:endParaRPr lang="es-EC"/>
                    </a:p>
                  </a:txBody>
                  <a:tcPr/>
                </a:tc>
                <a:tc gridSpan="3">
                  <a:txBody>
                    <a:bodyPr/>
                    <a:lstStyle/>
                    <a:p>
                      <a:pPr algn="ctr">
                        <a:lnSpc>
                          <a:spcPct val="115000"/>
                        </a:lnSpc>
                        <a:spcAft>
                          <a:spcPts val="0"/>
                        </a:spcAft>
                      </a:pPr>
                      <a:r>
                        <a:rPr lang="es-EC" sz="1400" b="1" dirty="0">
                          <a:effectLst/>
                        </a:rPr>
                        <a:t>Consecuencias</a:t>
                      </a:r>
                      <a:endParaRPr lang="es-EC" sz="1200" b="1" dirty="0">
                        <a:effectLst/>
                        <a:latin typeface="Calibri"/>
                        <a:ea typeface="Calibri"/>
                        <a:cs typeface="Times New Roman"/>
                      </a:endParaRPr>
                    </a:p>
                  </a:txBody>
                  <a:tcPr marL="44450" marR="44450" marT="0" marB="0" anchor="b"/>
                </a:tc>
                <a:tc hMerge="1">
                  <a:txBody>
                    <a:bodyPr/>
                    <a:lstStyle/>
                    <a:p>
                      <a:endParaRPr lang="es-EC"/>
                    </a:p>
                  </a:txBody>
                  <a:tcPr/>
                </a:tc>
                <a:tc hMerge="1">
                  <a:txBody>
                    <a:bodyPr/>
                    <a:lstStyle/>
                    <a:p>
                      <a:endParaRPr lang="es-EC"/>
                    </a:p>
                  </a:txBody>
                  <a:tcPr/>
                </a:tc>
              </a:tr>
              <a:tr h="868562">
                <a:tc gridSpan="2" vMerge="1">
                  <a:txBody>
                    <a:bodyPr/>
                    <a:lstStyle/>
                    <a:p>
                      <a:endParaRPr lang="es-EC"/>
                    </a:p>
                  </a:txBody>
                  <a:tcPr/>
                </a:tc>
                <a:tc hMerge="1" vMerge="1">
                  <a:txBody>
                    <a:bodyPr/>
                    <a:lstStyle/>
                    <a:p>
                      <a:endParaRPr lang="es-EC"/>
                    </a:p>
                  </a:txBody>
                  <a:tcPr/>
                </a:tc>
                <a:tc>
                  <a:txBody>
                    <a:bodyPr/>
                    <a:lstStyle/>
                    <a:p>
                      <a:pPr algn="ctr">
                        <a:lnSpc>
                          <a:spcPct val="115000"/>
                        </a:lnSpc>
                        <a:spcAft>
                          <a:spcPts val="0"/>
                        </a:spcAft>
                      </a:pPr>
                      <a:r>
                        <a:rPr lang="es-EC" sz="1400" b="1">
                          <a:effectLst/>
                        </a:rPr>
                        <a:t>Ligeramente </a:t>
                      </a:r>
                      <a:br>
                        <a:rPr lang="es-EC" sz="1400" b="1">
                          <a:effectLst/>
                        </a:rPr>
                      </a:br>
                      <a:r>
                        <a:rPr lang="es-EC" sz="1400" b="1">
                          <a:effectLst/>
                        </a:rPr>
                        <a:t>Dañino</a:t>
                      </a:r>
                      <a:br>
                        <a:rPr lang="es-EC" sz="1400" b="1">
                          <a:effectLst/>
                        </a:rPr>
                      </a:br>
                      <a:r>
                        <a:rPr lang="es-EC" sz="1400" b="1">
                          <a:effectLst/>
                        </a:rPr>
                        <a:t> LD</a:t>
                      </a:r>
                      <a:endParaRPr lang="es-EC" sz="1200" b="1">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b="1" dirty="0">
                          <a:effectLst/>
                        </a:rPr>
                        <a:t>Dañino</a:t>
                      </a:r>
                      <a:br>
                        <a:rPr lang="es-EC" sz="1400" b="1" dirty="0">
                          <a:effectLst/>
                        </a:rPr>
                      </a:br>
                      <a:r>
                        <a:rPr lang="es-EC" sz="1400" b="1" dirty="0">
                          <a:effectLst/>
                        </a:rPr>
                        <a:t>D</a:t>
                      </a:r>
                      <a:endParaRPr lang="es-EC" sz="1200" b="1"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b="1" dirty="0">
                          <a:effectLst/>
                        </a:rPr>
                        <a:t>Extremadamente dañino </a:t>
                      </a:r>
                      <a:br>
                        <a:rPr lang="es-EC" sz="1400" b="1" dirty="0">
                          <a:effectLst/>
                        </a:rPr>
                      </a:br>
                      <a:r>
                        <a:rPr lang="es-EC" sz="1400" b="1" dirty="0">
                          <a:effectLst/>
                        </a:rPr>
                        <a:t>ED</a:t>
                      </a:r>
                      <a:endParaRPr lang="es-EC" sz="1200" b="1" dirty="0">
                        <a:effectLst/>
                        <a:latin typeface="Calibri"/>
                        <a:ea typeface="Calibri"/>
                        <a:cs typeface="Times New Roman"/>
                      </a:endParaRPr>
                    </a:p>
                  </a:txBody>
                  <a:tcPr marL="44450" marR="44450" marT="0" marB="0" anchor="ctr"/>
                </a:tc>
              </a:tr>
              <a:tr h="579042">
                <a:tc rowSpan="3">
                  <a:txBody>
                    <a:bodyPr/>
                    <a:lstStyle/>
                    <a:p>
                      <a:pPr algn="ctr">
                        <a:lnSpc>
                          <a:spcPct val="115000"/>
                        </a:lnSpc>
                        <a:spcAft>
                          <a:spcPts val="0"/>
                        </a:spcAft>
                      </a:pPr>
                      <a:r>
                        <a:rPr lang="es-EC" sz="1400" b="1">
                          <a:effectLst/>
                        </a:rPr>
                        <a:t>Probabilidad</a:t>
                      </a:r>
                      <a:endParaRPr lang="es-EC" sz="1200" b="1">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b="1">
                          <a:effectLst/>
                        </a:rPr>
                        <a:t>Baja </a:t>
                      </a:r>
                      <a:br>
                        <a:rPr lang="es-EC" sz="1400" b="1">
                          <a:effectLst/>
                        </a:rPr>
                      </a:br>
                      <a:r>
                        <a:rPr lang="es-EC" sz="1400" b="1">
                          <a:effectLst/>
                        </a:rPr>
                        <a:t>B</a:t>
                      </a:r>
                      <a:endParaRPr lang="es-EC" sz="1200" b="1">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b="1">
                          <a:effectLst/>
                        </a:rPr>
                        <a:t>Riesgo Trivial </a:t>
                      </a:r>
                      <a:br>
                        <a:rPr lang="es-EC" sz="1400" b="1">
                          <a:effectLst/>
                        </a:rPr>
                      </a:br>
                      <a:r>
                        <a:rPr lang="es-EC" sz="1400" b="1">
                          <a:effectLst/>
                        </a:rPr>
                        <a:t>T</a:t>
                      </a:r>
                      <a:endParaRPr lang="es-EC" sz="1200" b="1">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b="1" dirty="0">
                          <a:effectLst/>
                        </a:rPr>
                        <a:t>Riesgo Tolerable</a:t>
                      </a:r>
                      <a:br>
                        <a:rPr lang="es-EC" sz="1400" b="1" dirty="0">
                          <a:effectLst/>
                        </a:rPr>
                      </a:br>
                      <a:r>
                        <a:rPr lang="es-EC" sz="1400" b="1" dirty="0">
                          <a:effectLst/>
                        </a:rPr>
                        <a:t>TO</a:t>
                      </a:r>
                      <a:endParaRPr lang="es-EC" sz="1200" b="1"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b="1" dirty="0">
                          <a:effectLst/>
                        </a:rPr>
                        <a:t>Riesgo Moderado </a:t>
                      </a:r>
                      <a:br>
                        <a:rPr lang="es-EC" sz="1400" b="1" dirty="0">
                          <a:effectLst/>
                        </a:rPr>
                      </a:br>
                      <a:r>
                        <a:rPr lang="es-EC" sz="1400" b="1" dirty="0">
                          <a:effectLst/>
                        </a:rPr>
                        <a:t>MO</a:t>
                      </a:r>
                      <a:endParaRPr lang="es-EC" sz="1200" b="1" dirty="0">
                        <a:effectLst/>
                        <a:latin typeface="Calibri"/>
                        <a:ea typeface="Calibri"/>
                        <a:cs typeface="Times New Roman"/>
                      </a:endParaRPr>
                    </a:p>
                  </a:txBody>
                  <a:tcPr marL="44450" marR="44450" marT="0" marB="0" anchor="b"/>
                </a:tc>
              </a:tr>
              <a:tr h="579042">
                <a:tc vMerge="1">
                  <a:txBody>
                    <a:bodyPr/>
                    <a:lstStyle/>
                    <a:p>
                      <a:endParaRPr lang="es-EC"/>
                    </a:p>
                  </a:txBody>
                  <a:tcPr/>
                </a:tc>
                <a:tc>
                  <a:txBody>
                    <a:bodyPr/>
                    <a:lstStyle/>
                    <a:p>
                      <a:pPr algn="ctr">
                        <a:lnSpc>
                          <a:spcPct val="115000"/>
                        </a:lnSpc>
                        <a:spcAft>
                          <a:spcPts val="0"/>
                        </a:spcAft>
                      </a:pPr>
                      <a:r>
                        <a:rPr lang="es-EC" sz="1400" b="1">
                          <a:effectLst/>
                        </a:rPr>
                        <a:t>Media </a:t>
                      </a:r>
                      <a:br>
                        <a:rPr lang="es-EC" sz="1400" b="1">
                          <a:effectLst/>
                        </a:rPr>
                      </a:br>
                      <a:r>
                        <a:rPr lang="es-EC" sz="1400" b="1">
                          <a:effectLst/>
                        </a:rPr>
                        <a:t>M</a:t>
                      </a:r>
                      <a:endParaRPr lang="es-EC" sz="1200" b="1">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b="1">
                          <a:effectLst/>
                        </a:rPr>
                        <a:t>Riesgo Tolerable</a:t>
                      </a:r>
                      <a:br>
                        <a:rPr lang="es-EC" sz="1400" b="1">
                          <a:effectLst/>
                        </a:rPr>
                      </a:br>
                      <a:r>
                        <a:rPr lang="es-EC" sz="1400" b="1">
                          <a:effectLst/>
                        </a:rPr>
                        <a:t>TO</a:t>
                      </a:r>
                      <a:endParaRPr lang="es-EC" sz="1200" b="1">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b="1" dirty="0">
                          <a:effectLst/>
                        </a:rPr>
                        <a:t>Riesgo Moderado </a:t>
                      </a:r>
                      <a:br>
                        <a:rPr lang="es-EC" sz="1400" b="1" dirty="0">
                          <a:effectLst/>
                        </a:rPr>
                      </a:br>
                      <a:r>
                        <a:rPr lang="es-EC" sz="1400" b="1" dirty="0">
                          <a:effectLst/>
                        </a:rPr>
                        <a:t>MO</a:t>
                      </a:r>
                      <a:endParaRPr lang="es-EC" sz="1200" b="1"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b="1" dirty="0">
                          <a:effectLst/>
                        </a:rPr>
                        <a:t>Riesgo Importante </a:t>
                      </a:r>
                      <a:br>
                        <a:rPr lang="es-EC" sz="1400" b="1" dirty="0">
                          <a:effectLst/>
                        </a:rPr>
                      </a:br>
                      <a:r>
                        <a:rPr lang="es-EC" sz="1400" b="1" dirty="0">
                          <a:effectLst/>
                        </a:rPr>
                        <a:t>I</a:t>
                      </a:r>
                      <a:endParaRPr lang="es-EC" sz="1200" b="1" dirty="0">
                        <a:effectLst/>
                        <a:latin typeface="Calibri"/>
                        <a:ea typeface="Calibri"/>
                        <a:cs typeface="Times New Roman"/>
                      </a:endParaRPr>
                    </a:p>
                  </a:txBody>
                  <a:tcPr marL="44450" marR="44450" marT="0" marB="0" anchor="b"/>
                </a:tc>
              </a:tr>
              <a:tr h="579042">
                <a:tc vMerge="1">
                  <a:txBody>
                    <a:bodyPr/>
                    <a:lstStyle/>
                    <a:p>
                      <a:endParaRPr lang="es-EC"/>
                    </a:p>
                  </a:txBody>
                  <a:tcPr/>
                </a:tc>
                <a:tc>
                  <a:txBody>
                    <a:bodyPr/>
                    <a:lstStyle/>
                    <a:p>
                      <a:pPr algn="ctr">
                        <a:lnSpc>
                          <a:spcPct val="115000"/>
                        </a:lnSpc>
                        <a:spcAft>
                          <a:spcPts val="0"/>
                        </a:spcAft>
                      </a:pPr>
                      <a:r>
                        <a:rPr lang="es-EC" sz="1400" b="1">
                          <a:effectLst/>
                        </a:rPr>
                        <a:t>Alta </a:t>
                      </a:r>
                      <a:br>
                        <a:rPr lang="es-EC" sz="1400" b="1">
                          <a:effectLst/>
                        </a:rPr>
                      </a:br>
                      <a:r>
                        <a:rPr lang="es-EC" sz="1400" b="1">
                          <a:effectLst/>
                        </a:rPr>
                        <a:t>A</a:t>
                      </a:r>
                      <a:endParaRPr lang="es-EC" sz="1200" b="1">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b="1">
                          <a:effectLst/>
                        </a:rPr>
                        <a:t>Riesgo Moderado </a:t>
                      </a:r>
                      <a:br>
                        <a:rPr lang="es-EC" sz="1400" b="1">
                          <a:effectLst/>
                        </a:rPr>
                      </a:br>
                      <a:r>
                        <a:rPr lang="es-EC" sz="1400" b="1">
                          <a:effectLst/>
                        </a:rPr>
                        <a:t>MO</a:t>
                      </a:r>
                      <a:endParaRPr lang="es-EC" sz="1200" b="1">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b="1" dirty="0">
                          <a:effectLst/>
                        </a:rPr>
                        <a:t>Riesgo Importante I</a:t>
                      </a:r>
                      <a:endParaRPr lang="es-EC" sz="1200" b="1"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400" b="1" dirty="0">
                          <a:effectLst/>
                        </a:rPr>
                        <a:t>Riesgo Intolerable </a:t>
                      </a:r>
                      <a:br>
                        <a:rPr lang="es-EC" sz="1400" b="1" dirty="0">
                          <a:effectLst/>
                        </a:rPr>
                      </a:br>
                      <a:r>
                        <a:rPr lang="es-EC" sz="1400" b="1" dirty="0">
                          <a:effectLst/>
                        </a:rPr>
                        <a:t>IN</a:t>
                      </a:r>
                      <a:endParaRPr lang="es-EC" sz="1200" b="1"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3652127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
            </a:r>
            <a:br>
              <a:rPr lang="es-EC" b="1" dirty="0" smtClean="0"/>
            </a:br>
            <a:r>
              <a:rPr lang="es-EC" b="1" dirty="0" smtClean="0"/>
              <a:t>ANÁLISIS </a:t>
            </a:r>
            <a:r>
              <a:rPr lang="es-EC" b="1" dirty="0"/>
              <a:t>E INTERPRETACIÓN DE LOS </a:t>
            </a:r>
            <a:r>
              <a:rPr lang="es-EC" b="1" dirty="0" smtClean="0"/>
              <a:t>RESULTADOS</a:t>
            </a:r>
            <a:endParaRPr lang="es-EC" dirty="0"/>
          </a:p>
        </p:txBody>
      </p:sp>
      <p:sp>
        <p:nvSpPr>
          <p:cNvPr id="3" name="2 Marcador de contenido"/>
          <p:cNvSpPr>
            <a:spLocks noGrp="1"/>
          </p:cNvSpPr>
          <p:nvPr>
            <p:ph idx="1"/>
          </p:nvPr>
        </p:nvSpPr>
        <p:spPr/>
        <p:txBody>
          <a:bodyPr/>
          <a:lstStyle/>
          <a:p>
            <a:pPr algn="ctr"/>
            <a:r>
              <a:rPr lang="es-EC" dirty="0"/>
              <a:t>	</a:t>
            </a:r>
          </a:p>
        </p:txBody>
      </p:sp>
      <p:graphicFrame>
        <p:nvGraphicFramePr>
          <p:cNvPr id="4" name="3 Gráfico"/>
          <p:cNvGraphicFramePr/>
          <p:nvPr>
            <p:extLst>
              <p:ext uri="{D42A27DB-BD31-4B8C-83A1-F6EECF244321}">
                <p14:modId xmlns:p14="http://schemas.microsoft.com/office/powerpoint/2010/main" val="1561798307"/>
              </p:ext>
            </p:extLst>
          </p:nvPr>
        </p:nvGraphicFramePr>
        <p:xfrm>
          <a:off x="1115616" y="2204864"/>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4359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6243"/>
            <a:ext cx="9144000" cy="6973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rmAutofit fontScale="90000"/>
          </a:bodyPr>
          <a:lstStyle/>
          <a:p>
            <a:r>
              <a:rPr lang="es-EC" b="1" dirty="0"/>
              <a:t>ANÁLISIS E INTERPRETACIÓN DE LOS RESULTADOS</a:t>
            </a:r>
            <a:endParaRPr lang="es-EC" dirty="0"/>
          </a:p>
        </p:txBody>
      </p:sp>
      <p:sp>
        <p:nvSpPr>
          <p:cNvPr id="3" name="2 Marcador de contenido"/>
          <p:cNvSpPr>
            <a:spLocks noGrp="1"/>
          </p:cNvSpPr>
          <p:nvPr>
            <p:ph idx="1"/>
          </p:nvPr>
        </p:nvSpPr>
        <p:spPr/>
        <p:txBody>
          <a:bodyPr>
            <a:normAutofit/>
          </a:bodyPr>
          <a:lstStyle/>
          <a:p>
            <a:pPr marL="0" indent="0" algn="ctr">
              <a:buNone/>
            </a:pPr>
            <a:r>
              <a:rPr lang="es-EC" b="1" dirty="0" smtClean="0">
                <a:solidFill>
                  <a:srgbClr val="FF0000"/>
                </a:solidFill>
              </a:rPr>
              <a:t>PREGUNTAS PLANTEADAS</a:t>
            </a:r>
          </a:p>
          <a:p>
            <a:pPr algn="just"/>
            <a:r>
              <a:rPr lang="es-EC" dirty="0" smtClean="0"/>
              <a:t>¿</a:t>
            </a:r>
            <a:r>
              <a:rPr lang="es-EC" dirty="0"/>
              <a:t>Conoce las medidas de </a:t>
            </a:r>
            <a:r>
              <a:rPr lang="es-EC" dirty="0" smtClean="0"/>
              <a:t>seguridad?</a:t>
            </a:r>
          </a:p>
          <a:p>
            <a:pPr algn="just"/>
            <a:r>
              <a:rPr lang="es-EC" dirty="0" smtClean="0"/>
              <a:t>¿Si ha sufrido </a:t>
            </a:r>
            <a:r>
              <a:rPr lang="es-EC" dirty="0"/>
              <a:t>algún tipo de lesión como: cortes, raspones, caídas fracturas, torceduras, laceraciones, quemaduras</a:t>
            </a:r>
            <a:r>
              <a:rPr lang="es-EC" dirty="0" smtClean="0"/>
              <a:t>?</a:t>
            </a:r>
          </a:p>
          <a:p>
            <a:pPr algn="just"/>
            <a:r>
              <a:rPr lang="es-EC" dirty="0"/>
              <a:t>Se han realizado charlas de seguridad sobre los diferentes riesgos </a:t>
            </a:r>
            <a:r>
              <a:rPr lang="es-EC" dirty="0" smtClean="0"/>
              <a:t>existentes.</a:t>
            </a:r>
          </a:p>
          <a:p>
            <a:endParaRPr lang="es-EC" dirty="0"/>
          </a:p>
          <a:p>
            <a:endParaRPr lang="es-EC" dirty="0"/>
          </a:p>
        </p:txBody>
      </p:sp>
    </p:spTree>
    <p:extLst>
      <p:ext uri="{BB962C8B-B14F-4D97-AF65-F5344CB8AC3E}">
        <p14:creationId xmlns:p14="http://schemas.microsoft.com/office/powerpoint/2010/main" val="2570965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57819"/>
            <a:ext cx="9144000" cy="6973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rmAutofit fontScale="90000"/>
          </a:bodyPr>
          <a:lstStyle/>
          <a:p>
            <a:r>
              <a:rPr lang="es-EC" b="1" dirty="0"/>
              <a:t>ANÁLISIS E INTERPRETACIÓN DE LOS RESULTADOS</a:t>
            </a:r>
            <a:endParaRPr lang="es-EC" dirty="0"/>
          </a:p>
        </p:txBody>
      </p:sp>
      <p:sp>
        <p:nvSpPr>
          <p:cNvPr id="3" name="2 Marcador de contenido"/>
          <p:cNvSpPr>
            <a:spLocks noGrp="1"/>
          </p:cNvSpPr>
          <p:nvPr>
            <p:ph idx="1"/>
          </p:nvPr>
        </p:nvSpPr>
        <p:spPr/>
        <p:txBody>
          <a:bodyPr>
            <a:normAutofit/>
          </a:bodyPr>
          <a:lstStyle/>
          <a:p>
            <a:pPr algn="just"/>
            <a:r>
              <a:rPr lang="es-EC" dirty="0" smtClean="0"/>
              <a:t>¿Si esta expuesto </a:t>
            </a:r>
            <a:r>
              <a:rPr lang="es-EC" dirty="0"/>
              <a:t>a caídas de distinto nivel, caídas de objetos por desplome, contactos </a:t>
            </a:r>
            <a:r>
              <a:rPr lang="es-EC" dirty="0" smtClean="0"/>
              <a:t>eléctricos?</a:t>
            </a:r>
          </a:p>
          <a:p>
            <a:pPr algn="just"/>
            <a:r>
              <a:rPr lang="es-EC" dirty="0"/>
              <a:t>¿Si está expuesto a riesgos como incendios, explosiones, ruidos excesivos y temperaturas inadecuadas</a:t>
            </a:r>
            <a:r>
              <a:rPr lang="es-EC" dirty="0" smtClean="0"/>
              <a:t>?</a:t>
            </a:r>
          </a:p>
          <a:p>
            <a:pPr algn="just"/>
            <a:r>
              <a:rPr lang="es-EC" dirty="0" smtClean="0"/>
              <a:t>¿Si cuenta </a:t>
            </a:r>
            <a:r>
              <a:rPr lang="es-EC" dirty="0"/>
              <a:t>con espacio suficiente para realizar las actividades?</a:t>
            </a:r>
          </a:p>
          <a:p>
            <a:pPr algn="just"/>
            <a:endParaRPr lang="es-EC" dirty="0"/>
          </a:p>
          <a:p>
            <a:pPr algn="just"/>
            <a:endParaRPr lang="es-EC" dirty="0" smtClean="0"/>
          </a:p>
          <a:p>
            <a:pPr algn="just"/>
            <a:endParaRPr lang="es-EC" dirty="0"/>
          </a:p>
          <a:p>
            <a:endParaRPr lang="es-EC" dirty="0"/>
          </a:p>
        </p:txBody>
      </p:sp>
    </p:spTree>
    <p:extLst>
      <p:ext uri="{BB962C8B-B14F-4D97-AF65-F5344CB8AC3E}">
        <p14:creationId xmlns:p14="http://schemas.microsoft.com/office/powerpoint/2010/main" val="829998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57819"/>
            <a:ext cx="9144000" cy="6973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rmAutofit fontScale="90000"/>
          </a:bodyPr>
          <a:lstStyle/>
          <a:p>
            <a:r>
              <a:rPr lang="es-EC" b="1" dirty="0"/>
              <a:t>ANÁLISIS E INTERPRETACIÓN DE LOS RESULTADOS</a:t>
            </a:r>
            <a:endParaRPr lang="es-EC" dirty="0"/>
          </a:p>
        </p:txBody>
      </p:sp>
      <p:sp>
        <p:nvSpPr>
          <p:cNvPr id="3" name="2 Marcador de contenido"/>
          <p:cNvSpPr>
            <a:spLocks noGrp="1"/>
          </p:cNvSpPr>
          <p:nvPr>
            <p:ph idx="1"/>
          </p:nvPr>
        </p:nvSpPr>
        <p:spPr/>
        <p:txBody>
          <a:bodyPr>
            <a:normAutofit/>
          </a:bodyPr>
          <a:lstStyle/>
          <a:p>
            <a:pPr algn="just"/>
            <a:r>
              <a:rPr lang="es-EC" dirty="0" smtClean="0"/>
              <a:t>¿</a:t>
            </a:r>
            <a:r>
              <a:rPr lang="es-EC" dirty="0"/>
              <a:t>Cuál o cuáles son los síntomas que presenta al terminar su jornada diaria de trabajo</a:t>
            </a:r>
            <a:r>
              <a:rPr lang="es-EC" dirty="0" smtClean="0"/>
              <a:t>?</a:t>
            </a:r>
          </a:p>
          <a:p>
            <a:pPr algn="just"/>
            <a:r>
              <a:rPr lang="es-EC" dirty="0"/>
              <a:t>¿Sobre el aspecto organizativo (horarios, pausas y turnos de trabajo)?</a:t>
            </a:r>
          </a:p>
          <a:p>
            <a:pPr algn="just"/>
            <a:r>
              <a:rPr lang="es-EC" dirty="0"/>
              <a:t>¿Si es necesario contar con planes de seguridad?</a:t>
            </a:r>
          </a:p>
          <a:p>
            <a:pPr algn="just"/>
            <a:r>
              <a:rPr lang="es-EC" dirty="0" smtClean="0"/>
              <a:t>¿</a:t>
            </a:r>
            <a:r>
              <a:rPr lang="es-EC" dirty="0"/>
              <a:t>Considera usted que su trabajo le produce desgaste emocional?</a:t>
            </a:r>
          </a:p>
          <a:p>
            <a:pPr algn="just"/>
            <a:endParaRPr lang="es-EC" dirty="0"/>
          </a:p>
          <a:p>
            <a:pPr algn="just"/>
            <a:endParaRPr lang="es-EC" dirty="0"/>
          </a:p>
          <a:p>
            <a:pPr algn="just"/>
            <a:endParaRPr lang="es-EC" dirty="0"/>
          </a:p>
        </p:txBody>
      </p:sp>
    </p:spTree>
    <p:extLst>
      <p:ext uri="{BB962C8B-B14F-4D97-AF65-F5344CB8AC3E}">
        <p14:creationId xmlns:p14="http://schemas.microsoft.com/office/powerpoint/2010/main" val="662536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C" dirty="0"/>
          </a:p>
          <a:p>
            <a:pPr marL="0" indent="0">
              <a:buNone/>
            </a:pPr>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val="2123989770"/>
              </p:ext>
            </p:extLst>
          </p:nvPr>
        </p:nvGraphicFramePr>
        <p:xfrm>
          <a:off x="395536" y="1180141"/>
          <a:ext cx="8352927" cy="4944958"/>
        </p:xfrm>
        <a:graphic>
          <a:graphicData uri="http://schemas.openxmlformats.org/drawingml/2006/table">
            <a:tbl>
              <a:tblPr firstRow="1" firstCol="1" bandRow="1">
                <a:tableStyleId>{616DA210-FB5B-4158-B5E0-FEB733F419BA}</a:tableStyleId>
              </a:tblPr>
              <a:tblGrid>
                <a:gridCol w="1309278"/>
                <a:gridCol w="1364853"/>
                <a:gridCol w="1492477"/>
                <a:gridCol w="1495641"/>
                <a:gridCol w="1344812"/>
                <a:gridCol w="1345866"/>
              </a:tblGrid>
              <a:tr h="1180678">
                <a:tc>
                  <a:txBody>
                    <a:bodyPr/>
                    <a:lstStyle/>
                    <a:p>
                      <a:pPr algn="ctr">
                        <a:lnSpc>
                          <a:spcPct val="200000"/>
                        </a:lnSpc>
                        <a:spcAft>
                          <a:spcPts val="0"/>
                        </a:spcAft>
                      </a:pPr>
                      <a:r>
                        <a:rPr lang="es-EC" sz="1600" dirty="0">
                          <a:effectLst/>
                        </a:rPr>
                        <a:t>Tipo de Riesgo </a:t>
                      </a:r>
                      <a:endParaRPr lang="es-EC" sz="20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gn="ctr">
                        <a:lnSpc>
                          <a:spcPct val="200000"/>
                        </a:lnSpc>
                        <a:spcAft>
                          <a:spcPts val="0"/>
                        </a:spcAft>
                      </a:pPr>
                      <a:r>
                        <a:rPr lang="es-EC" sz="1600" dirty="0">
                          <a:effectLst/>
                        </a:rPr>
                        <a:t>Peligro Identificativo</a:t>
                      </a:r>
                      <a:endParaRPr lang="es-EC" sz="20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gn="ctr">
                        <a:lnSpc>
                          <a:spcPct val="200000"/>
                        </a:lnSpc>
                        <a:spcAft>
                          <a:spcPts val="0"/>
                        </a:spcAft>
                      </a:pPr>
                      <a:r>
                        <a:rPr lang="es-EC" sz="1600" dirty="0">
                          <a:effectLst/>
                        </a:rPr>
                        <a:t>Probabilidad</a:t>
                      </a:r>
                      <a:endParaRPr lang="es-EC" sz="20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gn="ctr">
                        <a:lnSpc>
                          <a:spcPct val="200000"/>
                        </a:lnSpc>
                        <a:spcAft>
                          <a:spcPts val="0"/>
                        </a:spcAft>
                      </a:pPr>
                      <a:r>
                        <a:rPr lang="es-EC" sz="1600" dirty="0">
                          <a:effectLst/>
                        </a:rPr>
                        <a:t>Consecuencia</a:t>
                      </a:r>
                      <a:endParaRPr lang="es-EC" sz="20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gn="ctr">
                        <a:lnSpc>
                          <a:spcPct val="200000"/>
                        </a:lnSpc>
                        <a:spcAft>
                          <a:spcPts val="0"/>
                        </a:spcAft>
                      </a:pPr>
                      <a:r>
                        <a:rPr lang="es-EC" sz="1600" dirty="0">
                          <a:effectLst/>
                        </a:rPr>
                        <a:t>Estimación del Riesgo</a:t>
                      </a:r>
                      <a:endParaRPr lang="es-EC" sz="20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gn="ctr">
                        <a:lnSpc>
                          <a:spcPct val="200000"/>
                        </a:lnSpc>
                        <a:spcAft>
                          <a:spcPts val="0"/>
                        </a:spcAft>
                      </a:pPr>
                      <a:r>
                        <a:rPr lang="es-EC" sz="1600" dirty="0">
                          <a:effectLst/>
                        </a:rPr>
                        <a:t>Medidas Correctivas</a:t>
                      </a:r>
                      <a:endParaRPr lang="es-EC" sz="2000" dirty="0">
                        <a:effectLst/>
                        <a:latin typeface="Calibri"/>
                        <a:ea typeface="Calibri"/>
                        <a:cs typeface="Times New Roman"/>
                      </a:endParaRPr>
                    </a:p>
                  </a:txBody>
                  <a:tcPr marL="68580" marR="68580" marT="0" marB="0">
                    <a:solidFill>
                      <a:schemeClr val="accent1">
                        <a:lumMod val="40000"/>
                        <a:lumOff val="60000"/>
                      </a:schemeClr>
                    </a:solidFill>
                  </a:tcPr>
                </a:tc>
              </a:tr>
              <a:tr h="3516453">
                <a:tc>
                  <a:txBody>
                    <a:bodyPr/>
                    <a:lstStyle/>
                    <a:p>
                      <a:pPr marL="171450" indent="-171450" algn="just">
                        <a:lnSpc>
                          <a:spcPct val="200000"/>
                        </a:lnSpc>
                        <a:spcAft>
                          <a:spcPts val="1125"/>
                        </a:spcAft>
                        <a:buFont typeface="Arial" panose="020B0604020202020204" pitchFamily="34" charset="0"/>
                        <a:buChar char="•"/>
                      </a:pPr>
                      <a:r>
                        <a:rPr lang="es-EC" sz="1200" dirty="0">
                          <a:effectLst/>
                        </a:rPr>
                        <a:t> </a:t>
                      </a:r>
                      <a:r>
                        <a:rPr lang="es-EC" sz="1200" dirty="0" smtClean="0">
                          <a:effectLst/>
                        </a:rPr>
                        <a:t>MECÁNICO</a:t>
                      </a:r>
                    </a:p>
                    <a:p>
                      <a:pPr marL="171450" indent="-171450" algn="just">
                        <a:lnSpc>
                          <a:spcPct val="200000"/>
                        </a:lnSpc>
                        <a:spcAft>
                          <a:spcPts val="1125"/>
                        </a:spcAft>
                        <a:buFont typeface="Arial" panose="020B0604020202020204" pitchFamily="34" charset="0"/>
                        <a:buChar char="•"/>
                      </a:pPr>
                      <a:r>
                        <a:rPr lang="es-EC" sz="1200" dirty="0" smtClean="0">
                          <a:effectLst/>
                          <a:latin typeface="Calibri"/>
                          <a:ea typeface="Calibri"/>
                          <a:cs typeface="Times New Roman"/>
                        </a:rPr>
                        <a:t>FÍSICO</a:t>
                      </a:r>
                    </a:p>
                    <a:p>
                      <a:pPr marL="171450" indent="-171450" algn="just">
                        <a:lnSpc>
                          <a:spcPct val="200000"/>
                        </a:lnSpc>
                        <a:spcAft>
                          <a:spcPts val="1125"/>
                        </a:spcAft>
                        <a:buFont typeface="Arial" panose="020B0604020202020204" pitchFamily="34" charset="0"/>
                        <a:buChar char="•"/>
                      </a:pPr>
                      <a:r>
                        <a:rPr lang="es-EC" sz="1200" dirty="0" smtClean="0">
                          <a:effectLst/>
                          <a:latin typeface="Calibri"/>
                          <a:ea typeface="Calibri"/>
                          <a:cs typeface="Times New Roman"/>
                        </a:rPr>
                        <a:t>QUÍMICO</a:t>
                      </a:r>
                    </a:p>
                    <a:p>
                      <a:pPr marL="171450" indent="-171450" algn="just">
                        <a:lnSpc>
                          <a:spcPct val="200000"/>
                        </a:lnSpc>
                        <a:spcAft>
                          <a:spcPts val="1125"/>
                        </a:spcAft>
                        <a:buFont typeface="Arial" panose="020B0604020202020204" pitchFamily="34" charset="0"/>
                        <a:buChar char="•"/>
                      </a:pPr>
                      <a:r>
                        <a:rPr lang="es-EC" sz="1200" dirty="0" smtClean="0">
                          <a:effectLst/>
                          <a:latin typeface="Calibri"/>
                          <a:ea typeface="Calibri"/>
                          <a:cs typeface="Times New Roman"/>
                        </a:rPr>
                        <a:t>BIOLÓGICO</a:t>
                      </a:r>
                    </a:p>
                    <a:p>
                      <a:pPr marL="171450" indent="-171450" algn="just">
                        <a:lnSpc>
                          <a:spcPct val="200000"/>
                        </a:lnSpc>
                        <a:spcAft>
                          <a:spcPts val="1125"/>
                        </a:spcAft>
                        <a:buFont typeface="Arial" panose="020B0604020202020204" pitchFamily="34" charset="0"/>
                        <a:buChar char="•"/>
                      </a:pPr>
                      <a:r>
                        <a:rPr lang="es-EC" sz="1200" dirty="0" smtClean="0">
                          <a:effectLst/>
                          <a:latin typeface="Calibri"/>
                          <a:ea typeface="Calibri"/>
                          <a:cs typeface="Times New Roman"/>
                        </a:rPr>
                        <a:t>ERGONÓMICO</a:t>
                      </a:r>
                    </a:p>
                    <a:p>
                      <a:pPr marL="171450" indent="-171450" algn="just">
                        <a:lnSpc>
                          <a:spcPct val="200000"/>
                        </a:lnSpc>
                        <a:spcAft>
                          <a:spcPts val="1125"/>
                        </a:spcAft>
                        <a:buFont typeface="Arial" panose="020B0604020202020204" pitchFamily="34" charset="0"/>
                        <a:buChar char="•"/>
                      </a:pPr>
                      <a:r>
                        <a:rPr lang="es-EC" sz="1200" dirty="0" smtClean="0">
                          <a:effectLst/>
                          <a:latin typeface="Calibri"/>
                          <a:ea typeface="Calibri"/>
                          <a:cs typeface="Times New Roman"/>
                        </a:rPr>
                        <a:t>PSICOSOCIALES</a:t>
                      </a:r>
                    </a:p>
                    <a:p>
                      <a:pPr marL="171450" indent="-171450" algn="just">
                        <a:lnSpc>
                          <a:spcPct val="200000"/>
                        </a:lnSpc>
                        <a:spcAft>
                          <a:spcPts val="1125"/>
                        </a:spcAft>
                        <a:buFont typeface="Arial" panose="020B0604020202020204" pitchFamily="34" charset="0"/>
                        <a:buChar char="•"/>
                      </a:pPr>
                      <a:r>
                        <a:rPr lang="es-EC" sz="1200" dirty="0" smtClean="0">
                          <a:effectLst/>
                          <a:latin typeface="Calibri"/>
                          <a:ea typeface="Calibri"/>
                          <a:cs typeface="Times New Roman"/>
                        </a:rPr>
                        <a:t>RIESGOS</a:t>
                      </a:r>
                      <a:r>
                        <a:rPr lang="es-EC" sz="1200" baseline="0" dirty="0" smtClean="0">
                          <a:effectLst/>
                          <a:latin typeface="Calibri"/>
                          <a:ea typeface="Calibri"/>
                          <a:cs typeface="Times New Roman"/>
                        </a:rPr>
                        <a:t> MAYORES</a:t>
                      </a:r>
                      <a:endParaRPr lang="es-EC" sz="1100" dirty="0">
                        <a:effectLst/>
                        <a:latin typeface="Calibri"/>
                        <a:ea typeface="Calibri"/>
                        <a:cs typeface="Times New Roman"/>
                      </a:endParaRPr>
                    </a:p>
                  </a:txBody>
                  <a:tcPr marL="68580" marR="68580" marT="0" marB="0">
                    <a:solidFill>
                      <a:schemeClr val="accent2">
                        <a:lumMod val="75000"/>
                        <a:alpha val="20000"/>
                      </a:schemeClr>
                    </a:solidFill>
                  </a:tcPr>
                </a:tc>
                <a:tc>
                  <a:txBody>
                    <a:bodyPr/>
                    <a:lstStyle/>
                    <a:p>
                      <a:pPr algn="just">
                        <a:lnSpc>
                          <a:spcPct val="200000"/>
                        </a:lnSpc>
                        <a:spcAft>
                          <a:spcPts val="1125"/>
                        </a:spcAft>
                      </a:pPr>
                      <a:r>
                        <a:rPr lang="es-EC" sz="1200" dirty="0">
                          <a:effectLst/>
                        </a:rPr>
                        <a:t> </a:t>
                      </a:r>
                      <a:endParaRPr lang="es-EC" sz="1100" dirty="0">
                        <a:effectLst/>
                        <a:latin typeface="Calibri"/>
                        <a:ea typeface="Calibri"/>
                        <a:cs typeface="Times New Roman"/>
                      </a:endParaRPr>
                    </a:p>
                  </a:txBody>
                  <a:tcPr marL="68580" marR="68580" marT="0" marB="0">
                    <a:solidFill>
                      <a:schemeClr val="accent2">
                        <a:lumMod val="75000"/>
                        <a:alpha val="20000"/>
                      </a:schemeClr>
                    </a:solidFill>
                  </a:tcPr>
                </a:tc>
                <a:tc>
                  <a:txBody>
                    <a:bodyPr/>
                    <a:lstStyle/>
                    <a:p>
                      <a:pPr marL="171450" indent="-171450" algn="just">
                        <a:lnSpc>
                          <a:spcPct val="200000"/>
                        </a:lnSpc>
                        <a:spcAft>
                          <a:spcPts val="1125"/>
                        </a:spcAft>
                        <a:buFont typeface="Arial" panose="020B0604020202020204" pitchFamily="34" charset="0"/>
                        <a:buChar char="•"/>
                      </a:pPr>
                      <a:r>
                        <a:rPr lang="es-EC" sz="1200" dirty="0">
                          <a:effectLst/>
                        </a:rPr>
                        <a:t> </a:t>
                      </a:r>
                      <a:r>
                        <a:rPr lang="es-EC" sz="1200" dirty="0" smtClean="0">
                          <a:effectLst/>
                        </a:rPr>
                        <a:t>ALTA</a:t>
                      </a:r>
                    </a:p>
                    <a:p>
                      <a:pPr marL="171450" indent="-171450" algn="just">
                        <a:lnSpc>
                          <a:spcPct val="200000"/>
                        </a:lnSpc>
                        <a:spcAft>
                          <a:spcPts val="1125"/>
                        </a:spcAft>
                        <a:buFont typeface="Arial" panose="020B0604020202020204" pitchFamily="34" charset="0"/>
                        <a:buChar char="•"/>
                      </a:pPr>
                      <a:r>
                        <a:rPr lang="es-EC" sz="1200" dirty="0" smtClean="0">
                          <a:effectLst/>
                          <a:latin typeface="Calibri"/>
                          <a:ea typeface="Calibri"/>
                          <a:cs typeface="Times New Roman"/>
                        </a:rPr>
                        <a:t>MEDIA </a:t>
                      </a:r>
                    </a:p>
                    <a:p>
                      <a:pPr marL="171450" indent="-171450" algn="just">
                        <a:lnSpc>
                          <a:spcPct val="200000"/>
                        </a:lnSpc>
                        <a:spcAft>
                          <a:spcPts val="1125"/>
                        </a:spcAft>
                        <a:buFont typeface="Arial" panose="020B0604020202020204" pitchFamily="34" charset="0"/>
                        <a:buChar char="•"/>
                      </a:pPr>
                      <a:r>
                        <a:rPr lang="es-EC" sz="1200" dirty="0" smtClean="0">
                          <a:effectLst/>
                          <a:latin typeface="Calibri"/>
                          <a:ea typeface="Calibri"/>
                          <a:cs typeface="Times New Roman"/>
                        </a:rPr>
                        <a:t>BAJA</a:t>
                      </a:r>
                      <a:endParaRPr lang="es-EC" sz="1100" dirty="0">
                        <a:effectLst/>
                        <a:latin typeface="Calibri"/>
                        <a:ea typeface="Calibri"/>
                        <a:cs typeface="Times New Roman"/>
                      </a:endParaRPr>
                    </a:p>
                  </a:txBody>
                  <a:tcPr marL="68580" marR="68580" marT="0" marB="0">
                    <a:solidFill>
                      <a:schemeClr val="accent2">
                        <a:lumMod val="75000"/>
                        <a:alpha val="20000"/>
                      </a:schemeClr>
                    </a:solidFill>
                  </a:tcPr>
                </a:tc>
                <a:tc>
                  <a:txBody>
                    <a:bodyPr/>
                    <a:lstStyle/>
                    <a:p>
                      <a:pPr marL="171450" indent="-171450" algn="just">
                        <a:lnSpc>
                          <a:spcPct val="200000"/>
                        </a:lnSpc>
                        <a:spcAft>
                          <a:spcPts val="1125"/>
                        </a:spcAft>
                        <a:buFont typeface="Arial" panose="020B0604020202020204" pitchFamily="34" charset="0"/>
                        <a:buChar char="•"/>
                      </a:pPr>
                      <a:r>
                        <a:rPr lang="es-EC" sz="1200" dirty="0" smtClean="0">
                          <a:effectLst/>
                        </a:rPr>
                        <a:t>LIGERAMENTE DAÑINO</a:t>
                      </a:r>
                    </a:p>
                    <a:p>
                      <a:pPr marL="171450" indent="-171450" algn="just">
                        <a:lnSpc>
                          <a:spcPct val="200000"/>
                        </a:lnSpc>
                        <a:spcAft>
                          <a:spcPts val="1125"/>
                        </a:spcAft>
                        <a:buFont typeface="Arial" panose="020B0604020202020204" pitchFamily="34" charset="0"/>
                        <a:buChar char="•"/>
                      </a:pPr>
                      <a:r>
                        <a:rPr lang="es-EC" sz="1200" dirty="0" smtClean="0">
                          <a:effectLst/>
                          <a:latin typeface="Calibri"/>
                          <a:ea typeface="Calibri"/>
                          <a:cs typeface="Times New Roman"/>
                        </a:rPr>
                        <a:t>DAÑINO</a:t>
                      </a:r>
                    </a:p>
                    <a:p>
                      <a:pPr marL="171450" indent="-171450" algn="just">
                        <a:lnSpc>
                          <a:spcPct val="200000"/>
                        </a:lnSpc>
                        <a:spcAft>
                          <a:spcPts val="1125"/>
                        </a:spcAft>
                        <a:buFont typeface="Arial" panose="020B0604020202020204" pitchFamily="34" charset="0"/>
                        <a:buChar char="•"/>
                      </a:pPr>
                      <a:r>
                        <a:rPr lang="es-EC" sz="1200" dirty="0" smtClean="0">
                          <a:effectLst/>
                          <a:latin typeface="Calibri"/>
                          <a:ea typeface="Calibri"/>
                          <a:cs typeface="Times New Roman"/>
                        </a:rPr>
                        <a:t>EXTREMADAMENTE DAÑINO</a:t>
                      </a:r>
                      <a:endParaRPr lang="es-EC" sz="1100" dirty="0">
                        <a:effectLst/>
                        <a:latin typeface="Calibri"/>
                        <a:ea typeface="Calibri"/>
                        <a:cs typeface="Times New Roman"/>
                      </a:endParaRPr>
                    </a:p>
                  </a:txBody>
                  <a:tcPr marL="68580" marR="68580" marT="0" marB="0">
                    <a:solidFill>
                      <a:schemeClr val="accent2">
                        <a:lumMod val="75000"/>
                        <a:alpha val="20000"/>
                      </a:schemeClr>
                    </a:solidFill>
                  </a:tcPr>
                </a:tc>
                <a:tc>
                  <a:txBody>
                    <a:bodyPr/>
                    <a:lstStyle/>
                    <a:p>
                      <a:pPr marL="171450" indent="-171450" algn="just">
                        <a:lnSpc>
                          <a:spcPct val="200000"/>
                        </a:lnSpc>
                        <a:spcAft>
                          <a:spcPts val="1125"/>
                        </a:spcAft>
                        <a:buFont typeface="Arial" panose="020B0604020202020204" pitchFamily="34" charset="0"/>
                        <a:buChar char="•"/>
                      </a:pPr>
                      <a:r>
                        <a:rPr lang="es-EC" sz="1200" dirty="0">
                          <a:effectLst/>
                        </a:rPr>
                        <a:t> </a:t>
                      </a:r>
                      <a:r>
                        <a:rPr lang="es-EC" sz="1200" dirty="0" smtClean="0">
                          <a:effectLst/>
                        </a:rPr>
                        <a:t>TRIVIAL</a:t>
                      </a:r>
                    </a:p>
                    <a:p>
                      <a:pPr marL="171450" indent="-171450" algn="just">
                        <a:lnSpc>
                          <a:spcPct val="200000"/>
                        </a:lnSpc>
                        <a:spcAft>
                          <a:spcPts val="1125"/>
                        </a:spcAft>
                        <a:buFont typeface="Arial" panose="020B0604020202020204" pitchFamily="34" charset="0"/>
                        <a:buChar char="•"/>
                      </a:pPr>
                      <a:r>
                        <a:rPr lang="es-EC" sz="1200" dirty="0" smtClean="0">
                          <a:effectLst/>
                          <a:latin typeface="Calibri"/>
                          <a:ea typeface="Calibri"/>
                          <a:cs typeface="Times New Roman"/>
                        </a:rPr>
                        <a:t>MODERADO</a:t>
                      </a:r>
                    </a:p>
                    <a:p>
                      <a:pPr marL="171450" indent="-171450" algn="just">
                        <a:lnSpc>
                          <a:spcPct val="200000"/>
                        </a:lnSpc>
                        <a:spcAft>
                          <a:spcPts val="1125"/>
                        </a:spcAft>
                        <a:buFont typeface="Arial" panose="020B0604020202020204" pitchFamily="34" charset="0"/>
                        <a:buChar char="•"/>
                      </a:pPr>
                      <a:r>
                        <a:rPr lang="es-EC" sz="1200" dirty="0" smtClean="0">
                          <a:effectLst/>
                          <a:latin typeface="Calibri"/>
                          <a:ea typeface="Calibri"/>
                          <a:cs typeface="Times New Roman"/>
                        </a:rPr>
                        <a:t>TOLERABLE</a:t>
                      </a:r>
                    </a:p>
                    <a:p>
                      <a:pPr marL="171450" indent="-171450" algn="just">
                        <a:lnSpc>
                          <a:spcPct val="200000"/>
                        </a:lnSpc>
                        <a:spcAft>
                          <a:spcPts val="1125"/>
                        </a:spcAft>
                        <a:buFont typeface="Arial" panose="020B0604020202020204" pitchFamily="34" charset="0"/>
                        <a:buChar char="•"/>
                      </a:pPr>
                      <a:r>
                        <a:rPr lang="es-EC" sz="1200" dirty="0" smtClean="0">
                          <a:effectLst/>
                          <a:latin typeface="Calibri"/>
                          <a:ea typeface="Calibri"/>
                          <a:cs typeface="Times New Roman"/>
                        </a:rPr>
                        <a:t>IMPORTANTE</a:t>
                      </a:r>
                    </a:p>
                    <a:p>
                      <a:pPr marL="171450" indent="-171450" algn="just">
                        <a:lnSpc>
                          <a:spcPct val="200000"/>
                        </a:lnSpc>
                        <a:spcAft>
                          <a:spcPts val="1125"/>
                        </a:spcAft>
                        <a:buFont typeface="Arial" panose="020B0604020202020204" pitchFamily="34" charset="0"/>
                        <a:buChar char="•"/>
                      </a:pPr>
                      <a:r>
                        <a:rPr lang="es-EC" sz="1200" dirty="0" smtClean="0">
                          <a:effectLst/>
                          <a:latin typeface="Calibri"/>
                          <a:ea typeface="Calibri"/>
                          <a:cs typeface="Times New Roman"/>
                        </a:rPr>
                        <a:t>INTOLERABLE</a:t>
                      </a:r>
                      <a:endParaRPr lang="es-EC" sz="1100" dirty="0">
                        <a:effectLst/>
                        <a:latin typeface="Calibri"/>
                        <a:ea typeface="Calibri"/>
                        <a:cs typeface="Times New Roman"/>
                      </a:endParaRPr>
                    </a:p>
                  </a:txBody>
                  <a:tcPr marL="68580" marR="68580" marT="0" marB="0">
                    <a:solidFill>
                      <a:schemeClr val="accent2">
                        <a:lumMod val="75000"/>
                        <a:alpha val="20000"/>
                      </a:schemeClr>
                    </a:solidFill>
                  </a:tcPr>
                </a:tc>
                <a:tc>
                  <a:txBody>
                    <a:bodyPr/>
                    <a:lstStyle/>
                    <a:p>
                      <a:pPr algn="just">
                        <a:lnSpc>
                          <a:spcPct val="200000"/>
                        </a:lnSpc>
                        <a:spcAft>
                          <a:spcPts val="1125"/>
                        </a:spcAft>
                      </a:pPr>
                      <a:r>
                        <a:rPr lang="es-EC" sz="1200" dirty="0">
                          <a:effectLst/>
                        </a:rPr>
                        <a:t> </a:t>
                      </a:r>
                      <a:r>
                        <a:rPr lang="es-EC" sz="1200" dirty="0" smtClean="0">
                          <a:effectLst/>
                        </a:rPr>
                        <a:t>PROPUESTA</a:t>
                      </a:r>
                      <a:endParaRPr lang="es-EC" sz="1100" dirty="0">
                        <a:effectLst/>
                        <a:latin typeface="Calibri"/>
                        <a:ea typeface="Calibri"/>
                        <a:cs typeface="Times New Roman"/>
                      </a:endParaRPr>
                    </a:p>
                  </a:txBody>
                  <a:tcPr marL="68580" marR="68580" marT="0" marB="0">
                    <a:solidFill>
                      <a:schemeClr val="accent2">
                        <a:lumMod val="75000"/>
                        <a:alpha val="20000"/>
                      </a:schemeClr>
                    </a:solidFill>
                  </a:tcPr>
                </a:tc>
              </a:tr>
            </a:tbl>
          </a:graphicData>
        </a:graphic>
      </p:graphicFrame>
      <p:sp>
        <p:nvSpPr>
          <p:cNvPr id="6" name="5 Título"/>
          <p:cNvSpPr>
            <a:spLocks noGrp="1"/>
          </p:cNvSpPr>
          <p:nvPr>
            <p:ph type="title"/>
          </p:nvPr>
        </p:nvSpPr>
        <p:spPr/>
        <p:txBody>
          <a:bodyPr>
            <a:normAutofit fontScale="90000"/>
          </a:bodyPr>
          <a:lstStyle/>
          <a:p>
            <a:r>
              <a:rPr lang="es-EC" dirty="0"/>
              <a:t>Matriz de riesgos </a:t>
            </a:r>
            <a:br>
              <a:rPr lang="es-EC" dirty="0"/>
            </a:br>
            <a:endParaRPr lang="es-EC" dirty="0"/>
          </a:p>
        </p:txBody>
      </p:sp>
      <p:sp>
        <p:nvSpPr>
          <p:cNvPr id="2" name="1 Rectángulo"/>
          <p:cNvSpPr/>
          <p:nvPr/>
        </p:nvSpPr>
        <p:spPr>
          <a:xfrm>
            <a:off x="395536" y="6165304"/>
            <a:ext cx="3515129" cy="369332"/>
          </a:xfrm>
          <a:prstGeom prst="rect">
            <a:avLst/>
          </a:prstGeom>
        </p:spPr>
        <p:txBody>
          <a:bodyPr wrap="none">
            <a:spAutoFit/>
          </a:bodyPr>
          <a:lstStyle/>
          <a:p>
            <a:r>
              <a:rPr lang="es-EC" b="1" dirty="0"/>
              <a:t>Fuente: </a:t>
            </a:r>
            <a:r>
              <a:rPr lang="es-EC" dirty="0"/>
              <a:t>DSI-SSO-FORMA-00   INSHT</a:t>
            </a:r>
          </a:p>
        </p:txBody>
      </p:sp>
    </p:spTree>
    <p:extLst>
      <p:ext uri="{BB962C8B-B14F-4D97-AF65-F5344CB8AC3E}">
        <p14:creationId xmlns:p14="http://schemas.microsoft.com/office/powerpoint/2010/main" val="30033073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TOTAL DE LOS RIESGOS EXPUESTOS Y EVALUADOS</a:t>
            </a:r>
            <a:endParaRPr lang="es-EC" b="1" dirty="0"/>
          </a:p>
        </p:txBody>
      </p:sp>
      <p:graphicFrame>
        <p:nvGraphicFramePr>
          <p:cNvPr id="13" name="12 Marcador de contenido"/>
          <p:cNvGraphicFramePr>
            <a:graphicFrameLocks noGrp="1"/>
          </p:cNvGraphicFramePr>
          <p:nvPr>
            <p:ph idx="1"/>
            <p:extLst>
              <p:ext uri="{D42A27DB-BD31-4B8C-83A1-F6EECF244321}">
                <p14:modId xmlns:p14="http://schemas.microsoft.com/office/powerpoint/2010/main" val="2919025943"/>
              </p:ext>
            </p:extLst>
          </p:nvPr>
        </p:nvGraphicFramePr>
        <p:xfrm>
          <a:off x="395536" y="1641507"/>
          <a:ext cx="8208911" cy="5044665"/>
        </p:xfrm>
        <a:graphic>
          <a:graphicData uri="http://schemas.openxmlformats.org/drawingml/2006/table">
            <a:tbl>
              <a:tblPr firstRow="1" firstCol="1" bandRow="1"/>
              <a:tblGrid>
                <a:gridCol w="1793679"/>
                <a:gridCol w="1171451"/>
                <a:gridCol w="1311202"/>
                <a:gridCol w="1311202"/>
                <a:gridCol w="1311202"/>
                <a:gridCol w="1310175"/>
              </a:tblGrid>
              <a:tr h="998807">
                <a:tc>
                  <a:txBody>
                    <a:bodyPr/>
                    <a:lstStyle/>
                    <a:p>
                      <a:pPr>
                        <a:lnSpc>
                          <a:spcPct val="115000"/>
                        </a:lnSpc>
                        <a:spcAft>
                          <a:spcPts val="1000"/>
                        </a:spcAft>
                      </a:pPr>
                      <a:r>
                        <a:rPr lang="es-EC" sz="1050" b="1" dirty="0" smtClean="0">
                          <a:effectLst/>
                          <a:latin typeface="Calibri"/>
                          <a:ea typeface="Calibri"/>
                          <a:cs typeface="Times New Roman"/>
                        </a:rPr>
                        <a:t>ESTIMACIÓN </a:t>
                      </a:r>
                      <a:r>
                        <a:rPr lang="es-EC" sz="1050" b="1" dirty="0">
                          <a:effectLst/>
                          <a:latin typeface="Calibri"/>
                          <a:ea typeface="Calibri"/>
                          <a:cs typeface="Times New Roman"/>
                        </a:rPr>
                        <a:t>DE RIESGO</a:t>
                      </a:r>
                      <a:endParaRPr lang="es-EC" sz="1600" dirty="0">
                        <a:effectLst/>
                        <a:latin typeface="Calibri"/>
                        <a:ea typeface="Calibri"/>
                        <a:cs typeface="Times New Roman"/>
                      </a:endParaRPr>
                    </a:p>
                    <a:p>
                      <a:pPr>
                        <a:lnSpc>
                          <a:spcPct val="115000"/>
                        </a:lnSpc>
                        <a:spcAft>
                          <a:spcPts val="1000"/>
                        </a:spcAft>
                      </a:pPr>
                      <a:endParaRPr lang="es-EC" sz="1050" b="1" dirty="0" smtClean="0">
                        <a:effectLst/>
                        <a:latin typeface="Calibri"/>
                        <a:ea typeface="Calibri"/>
                        <a:cs typeface="Times New Roman"/>
                      </a:endParaRPr>
                    </a:p>
                    <a:p>
                      <a:pPr>
                        <a:lnSpc>
                          <a:spcPct val="115000"/>
                        </a:lnSpc>
                        <a:spcAft>
                          <a:spcPts val="1000"/>
                        </a:spcAft>
                      </a:pPr>
                      <a:r>
                        <a:rPr lang="es-EC" sz="1050" b="1" dirty="0" smtClean="0">
                          <a:effectLst/>
                          <a:latin typeface="Calibri"/>
                          <a:ea typeface="Calibri"/>
                          <a:cs typeface="Times New Roman"/>
                        </a:rPr>
                        <a:t>TIPO </a:t>
                      </a:r>
                      <a:r>
                        <a:rPr lang="es-EC" sz="1050" b="1" dirty="0">
                          <a:effectLst/>
                          <a:latin typeface="Calibri"/>
                          <a:ea typeface="Calibri"/>
                          <a:cs typeface="Times New Roman"/>
                        </a:rPr>
                        <a:t>DE RIESGO</a:t>
                      </a:r>
                      <a:endParaRPr lang="es-EC"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200000"/>
                        </a:lnSpc>
                        <a:spcAft>
                          <a:spcPts val="0"/>
                        </a:spcAft>
                      </a:pPr>
                      <a:r>
                        <a:rPr lang="es-EC" sz="1200" b="1" dirty="0">
                          <a:effectLst/>
                          <a:latin typeface="Times New Roman"/>
                          <a:ea typeface="Calibri"/>
                          <a:cs typeface="Times New Roman"/>
                        </a:rPr>
                        <a:t>Trivial</a:t>
                      </a:r>
                      <a:endParaRPr lang="es-EC"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200" b="1" dirty="0">
                          <a:effectLst/>
                          <a:latin typeface="Times New Roman"/>
                          <a:ea typeface="Calibri"/>
                          <a:cs typeface="Times New Roman"/>
                        </a:rPr>
                        <a:t>Tolerable</a:t>
                      </a:r>
                      <a:endParaRPr lang="es-EC"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200" b="1" dirty="0">
                          <a:effectLst/>
                          <a:latin typeface="Times New Roman"/>
                          <a:ea typeface="Calibri"/>
                          <a:cs typeface="Times New Roman"/>
                        </a:rPr>
                        <a:t>Moderado</a:t>
                      </a:r>
                      <a:endParaRPr lang="es-EC"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200" b="1" dirty="0">
                          <a:effectLst/>
                          <a:latin typeface="Times New Roman"/>
                          <a:ea typeface="Calibri"/>
                          <a:cs typeface="Times New Roman"/>
                        </a:rPr>
                        <a:t>Importante</a:t>
                      </a:r>
                      <a:endParaRPr lang="es-EC"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200000"/>
                        </a:lnSpc>
                        <a:spcAft>
                          <a:spcPts val="0"/>
                        </a:spcAft>
                      </a:pPr>
                      <a:r>
                        <a:rPr lang="es-EC" sz="1200" b="1" dirty="0">
                          <a:effectLst/>
                          <a:latin typeface="Times New Roman"/>
                          <a:ea typeface="Calibri"/>
                          <a:cs typeface="Times New Roman"/>
                        </a:rPr>
                        <a:t>Intolerable</a:t>
                      </a:r>
                      <a:endParaRPr lang="es-EC"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526902">
                <a:tc>
                  <a:txBody>
                    <a:bodyPr/>
                    <a:lstStyle/>
                    <a:p>
                      <a:pPr algn="ctr">
                        <a:lnSpc>
                          <a:spcPct val="200000"/>
                        </a:lnSpc>
                        <a:spcAft>
                          <a:spcPts val="0"/>
                        </a:spcAft>
                      </a:pPr>
                      <a:r>
                        <a:rPr lang="es-EC" sz="1400" b="1" dirty="0">
                          <a:effectLst/>
                          <a:latin typeface="Times New Roman"/>
                          <a:ea typeface="Calibri"/>
                          <a:cs typeface="Times New Roman"/>
                        </a:rPr>
                        <a:t>Riesgo mecánico</a:t>
                      </a:r>
                      <a:endParaRPr lang="es-EC"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dirty="0">
                          <a:effectLst/>
                          <a:latin typeface="Times New Roman"/>
                          <a:ea typeface="Calibri"/>
                          <a:cs typeface="Times New Roman"/>
                        </a:rPr>
                        <a:t>22</a:t>
                      </a:r>
                      <a:endParaRPr lang="es-EC"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a:effectLst/>
                          <a:latin typeface="Times New Roman"/>
                          <a:ea typeface="Calibri"/>
                          <a:cs typeface="Times New Roman"/>
                        </a:rPr>
                        <a:t>20</a:t>
                      </a:r>
                      <a:endParaRPr lang="es-EC"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a:effectLst/>
                          <a:latin typeface="Times New Roman"/>
                          <a:ea typeface="Calibri"/>
                          <a:cs typeface="Times New Roman"/>
                        </a:rPr>
                        <a:t>33</a:t>
                      </a:r>
                      <a:endParaRPr lang="es-EC"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dirty="0">
                          <a:effectLst/>
                          <a:latin typeface="Times New Roman"/>
                          <a:ea typeface="Calibri"/>
                          <a:cs typeface="Times New Roman"/>
                        </a:rPr>
                        <a:t>15</a:t>
                      </a:r>
                      <a:endParaRPr lang="es-EC"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200000"/>
                        </a:lnSpc>
                        <a:spcAft>
                          <a:spcPts val="0"/>
                        </a:spcAft>
                      </a:pPr>
                      <a:r>
                        <a:rPr lang="es-EC" sz="1400" b="1" dirty="0">
                          <a:effectLst/>
                          <a:latin typeface="Times New Roman"/>
                          <a:ea typeface="Calibri"/>
                          <a:cs typeface="Times New Roman"/>
                        </a:rPr>
                        <a:t>0</a:t>
                      </a:r>
                      <a:endParaRPr lang="es-EC"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485911">
                <a:tc>
                  <a:txBody>
                    <a:bodyPr/>
                    <a:lstStyle/>
                    <a:p>
                      <a:pPr algn="ctr">
                        <a:lnSpc>
                          <a:spcPct val="200000"/>
                        </a:lnSpc>
                        <a:spcAft>
                          <a:spcPts val="0"/>
                        </a:spcAft>
                      </a:pPr>
                      <a:r>
                        <a:rPr lang="es-EC" sz="1400" b="1">
                          <a:effectLst/>
                          <a:latin typeface="Times New Roman"/>
                          <a:ea typeface="Calibri"/>
                          <a:cs typeface="Times New Roman"/>
                        </a:rPr>
                        <a:t>Riesgo físico</a:t>
                      </a:r>
                      <a:endParaRPr lang="es-EC"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dirty="0">
                          <a:effectLst/>
                          <a:latin typeface="Times New Roman"/>
                          <a:ea typeface="Calibri"/>
                          <a:cs typeface="Times New Roman"/>
                        </a:rPr>
                        <a:t>0</a:t>
                      </a:r>
                      <a:endParaRPr lang="es-EC"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dirty="0">
                          <a:effectLst/>
                          <a:latin typeface="Times New Roman"/>
                          <a:ea typeface="Calibri"/>
                          <a:cs typeface="Times New Roman"/>
                        </a:rPr>
                        <a:t>7</a:t>
                      </a:r>
                      <a:endParaRPr lang="es-EC"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dirty="0">
                          <a:effectLst/>
                          <a:latin typeface="Times New Roman"/>
                          <a:ea typeface="Calibri"/>
                          <a:cs typeface="Times New Roman"/>
                        </a:rPr>
                        <a:t>6</a:t>
                      </a:r>
                      <a:endParaRPr lang="es-EC"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dirty="0">
                          <a:effectLst/>
                          <a:latin typeface="Times New Roman"/>
                          <a:ea typeface="Calibri"/>
                          <a:cs typeface="Times New Roman"/>
                        </a:rPr>
                        <a:t>12</a:t>
                      </a:r>
                      <a:endParaRPr lang="es-EC"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200000"/>
                        </a:lnSpc>
                        <a:spcAft>
                          <a:spcPts val="0"/>
                        </a:spcAft>
                      </a:pPr>
                      <a:r>
                        <a:rPr lang="es-EC" sz="1400" b="1" dirty="0">
                          <a:effectLst/>
                          <a:latin typeface="Times New Roman"/>
                          <a:ea typeface="Calibri"/>
                          <a:cs typeface="Times New Roman"/>
                        </a:rPr>
                        <a:t>0</a:t>
                      </a:r>
                      <a:endParaRPr lang="es-EC"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468831">
                <a:tc>
                  <a:txBody>
                    <a:bodyPr/>
                    <a:lstStyle/>
                    <a:p>
                      <a:pPr algn="ctr">
                        <a:lnSpc>
                          <a:spcPct val="200000"/>
                        </a:lnSpc>
                        <a:spcAft>
                          <a:spcPts val="0"/>
                        </a:spcAft>
                      </a:pPr>
                      <a:r>
                        <a:rPr lang="es-EC" sz="1400" b="1">
                          <a:effectLst/>
                          <a:latin typeface="Times New Roman"/>
                          <a:ea typeface="Calibri"/>
                          <a:cs typeface="Times New Roman"/>
                        </a:rPr>
                        <a:t>Riesgo químico</a:t>
                      </a:r>
                      <a:endParaRPr lang="es-EC"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dirty="0">
                          <a:effectLst/>
                          <a:latin typeface="Times New Roman"/>
                          <a:ea typeface="Calibri"/>
                          <a:cs typeface="Times New Roman"/>
                        </a:rPr>
                        <a:t>10</a:t>
                      </a:r>
                      <a:endParaRPr lang="es-EC"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a:effectLst/>
                          <a:latin typeface="Times New Roman"/>
                          <a:ea typeface="Calibri"/>
                          <a:cs typeface="Times New Roman"/>
                        </a:rPr>
                        <a:t>1</a:t>
                      </a:r>
                      <a:endParaRPr lang="es-EC"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dirty="0">
                          <a:effectLst/>
                          <a:latin typeface="Times New Roman"/>
                          <a:ea typeface="Calibri"/>
                          <a:cs typeface="Times New Roman"/>
                        </a:rPr>
                        <a:t>2</a:t>
                      </a:r>
                      <a:endParaRPr lang="es-EC"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dirty="0">
                          <a:effectLst/>
                          <a:latin typeface="Times New Roman"/>
                          <a:ea typeface="Calibri"/>
                          <a:cs typeface="Times New Roman"/>
                        </a:rPr>
                        <a:t>0</a:t>
                      </a:r>
                      <a:endParaRPr lang="es-EC"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200000"/>
                        </a:lnSpc>
                        <a:spcAft>
                          <a:spcPts val="0"/>
                        </a:spcAft>
                      </a:pPr>
                      <a:r>
                        <a:rPr lang="es-EC" sz="1400" b="1" dirty="0">
                          <a:effectLst/>
                          <a:latin typeface="Times New Roman"/>
                          <a:ea typeface="Calibri"/>
                          <a:cs typeface="Times New Roman"/>
                        </a:rPr>
                        <a:t>0</a:t>
                      </a:r>
                      <a:endParaRPr lang="es-EC"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463707">
                <a:tc>
                  <a:txBody>
                    <a:bodyPr/>
                    <a:lstStyle/>
                    <a:p>
                      <a:pPr algn="ctr">
                        <a:lnSpc>
                          <a:spcPct val="200000"/>
                        </a:lnSpc>
                        <a:spcAft>
                          <a:spcPts val="0"/>
                        </a:spcAft>
                      </a:pPr>
                      <a:r>
                        <a:rPr lang="es-EC" sz="1400" b="1" dirty="0">
                          <a:effectLst/>
                          <a:latin typeface="Times New Roman"/>
                          <a:ea typeface="Calibri"/>
                          <a:cs typeface="Times New Roman"/>
                        </a:rPr>
                        <a:t>Riesgo biológico</a:t>
                      </a:r>
                      <a:endParaRPr lang="es-EC"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a:effectLst/>
                          <a:latin typeface="Times New Roman"/>
                          <a:ea typeface="Calibri"/>
                          <a:cs typeface="Times New Roman"/>
                        </a:rPr>
                        <a:t>12</a:t>
                      </a:r>
                      <a:endParaRPr lang="es-EC"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a:effectLst/>
                          <a:latin typeface="Times New Roman"/>
                          <a:ea typeface="Calibri"/>
                          <a:cs typeface="Times New Roman"/>
                        </a:rPr>
                        <a:t>12</a:t>
                      </a:r>
                      <a:endParaRPr lang="es-EC"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dirty="0">
                          <a:effectLst/>
                          <a:latin typeface="Times New Roman"/>
                          <a:ea typeface="Calibri"/>
                          <a:cs typeface="Times New Roman"/>
                        </a:rPr>
                        <a:t>2</a:t>
                      </a:r>
                      <a:endParaRPr lang="es-EC"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dirty="0">
                          <a:effectLst/>
                          <a:latin typeface="Times New Roman"/>
                          <a:ea typeface="Calibri"/>
                          <a:cs typeface="Times New Roman"/>
                        </a:rPr>
                        <a:t>0</a:t>
                      </a:r>
                      <a:endParaRPr lang="es-EC"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200000"/>
                        </a:lnSpc>
                        <a:spcAft>
                          <a:spcPts val="0"/>
                        </a:spcAft>
                      </a:pPr>
                      <a:r>
                        <a:rPr lang="es-EC" sz="1400" b="1" dirty="0">
                          <a:effectLst/>
                          <a:latin typeface="Times New Roman"/>
                          <a:ea typeface="Calibri"/>
                          <a:cs typeface="Times New Roman"/>
                        </a:rPr>
                        <a:t>0</a:t>
                      </a:r>
                      <a:endParaRPr lang="es-EC"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470539">
                <a:tc>
                  <a:txBody>
                    <a:bodyPr/>
                    <a:lstStyle/>
                    <a:p>
                      <a:pPr algn="ctr">
                        <a:lnSpc>
                          <a:spcPct val="200000"/>
                        </a:lnSpc>
                        <a:spcAft>
                          <a:spcPts val="0"/>
                        </a:spcAft>
                      </a:pPr>
                      <a:r>
                        <a:rPr lang="es-EC" sz="1400" b="1">
                          <a:effectLst/>
                          <a:latin typeface="Times New Roman"/>
                          <a:ea typeface="Calibri"/>
                          <a:cs typeface="Times New Roman"/>
                        </a:rPr>
                        <a:t>Riesgo ergonómicos</a:t>
                      </a:r>
                      <a:endParaRPr lang="es-EC"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a:effectLst/>
                          <a:latin typeface="Times New Roman"/>
                          <a:ea typeface="Calibri"/>
                          <a:cs typeface="Times New Roman"/>
                        </a:rPr>
                        <a:t>20</a:t>
                      </a:r>
                      <a:endParaRPr lang="es-EC"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a:effectLst/>
                          <a:latin typeface="Times New Roman"/>
                          <a:ea typeface="Calibri"/>
                          <a:cs typeface="Times New Roman"/>
                        </a:rPr>
                        <a:t>37</a:t>
                      </a:r>
                      <a:endParaRPr lang="es-EC"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a:effectLst/>
                          <a:latin typeface="Times New Roman"/>
                          <a:ea typeface="Calibri"/>
                          <a:cs typeface="Times New Roman"/>
                        </a:rPr>
                        <a:t>19</a:t>
                      </a:r>
                      <a:endParaRPr lang="es-EC"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dirty="0">
                          <a:effectLst/>
                          <a:latin typeface="Times New Roman"/>
                          <a:ea typeface="Calibri"/>
                          <a:cs typeface="Times New Roman"/>
                        </a:rPr>
                        <a:t>12</a:t>
                      </a:r>
                      <a:endParaRPr lang="es-EC"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200000"/>
                        </a:lnSpc>
                        <a:spcAft>
                          <a:spcPts val="0"/>
                        </a:spcAft>
                      </a:pPr>
                      <a:r>
                        <a:rPr lang="es-EC" sz="1400" b="1" dirty="0">
                          <a:effectLst/>
                          <a:latin typeface="Times New Roman"/>
                          <a:ea typeface="Calibri"/>
                          <a:cs typeface="Times New Roman"/>
                        </a:rPr>
                        <a:t>0</a:t>
                      </a:r>
                      <a:endParaRPr lang="es-EC"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409907">
                <a:tc>
                  <a:txBody>
                    <a:bodyPr/>
                    <a:lstStyle/>
                    <a:p>
                      <a:pPr algn="ctr">
                        <a:lnSpc>
                          <a:spcPct val="200000"/>
                        </a:lnSpc>
                        <a:spcAft>
                          <a:spcPts val="0"/>
                        </a:spcAft>
                      </a:pPr>
                      <a:r>
                        <a:rPr lang="es-EC" sz="1400" b="1">
                          <a:effectLst/>
                          <a:latin typeface="Times New Roman"/>
                          <a:ea typeface="Calibri"/>
                          <a:cs typeface="Times New Roman"/>
                        </a:rPr>
                        <a:t>Riesgo psicosociales</a:t>
                      </a:r>
                      <a:endParaRPr lang="es-EC"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a:effectLst/>
                          <a:latin typeface="Times New Roman"/>
                          <a:ea typeface="Calibri"/>
                          <a:cs typeface="Times New Roman"/>
                        </a:rPr>
                        <a:t>65</a:t>
                      </a:r>
                      <a:endParaRPr lang="es-EC"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a:effectLst/>
                          <a:latin typeface="Times New Roman"/>
                          <a:ea typeface="Calibri"/>
                          <a:cs typeface="Times New Roman"/>
                        </a:rPr>
                        <a:t>1</a:t>
                      </a:r>
                      <a:endParaRPr lang="es-EC"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a:effectLst/>
                          <a:latin typeface="Times New Roman"/>
                          <a:ea typeface="Calibri"/>
                          <a:cs typeface="Times New Roman"/>
                        </a:rPr>
                        <a:t>14</a:t>
                      </a:r>
                      <a:endParaRPr lang="es-EC"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dirty="0">
                          <a:effectLst/>
                          <a:latin typeface="Times New Roman"/>
                          <a:ea typeface="Calibri"/>
                          <a:cs typeface="Times New Roman"/>
                        </a:rPr>
                        <a:t>11</a:t>
                      </a:r>
                      <a:endParaRPr lang="es-EC"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200000"/>
                        </a:lnSpc>
                        <a:spcAft>
                          <a:spcPts val="0"/>
                        </a:spcAft>
                      </a:pPr>
                      <a:r>
                        <a:rPr lang="es-EC" sz="1400" b="1" dirty="0">
                          <a:effectLst/>
                          <a:latin typeface="Times New Roman"/>
                          <a:ea typeface="Calibri"/>
                          <a:cs typeface="Times New Roman"/>
                        </a:rPr>
                        <a:t>0</a:t>
                      </a:r>
                      <a:endParaRPr lang="es-EC"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497866">
                <a:tc>
                  <a:txBody>
                    <a:bodyPr/>
                    <a:lstStyle/>
                    <a:p>
                      <a:pPr algn="ctr">
                        <a:lnSpc>
                          <a:spcPct val="200000"/>
                        </a:lnSpc>
                        <a:spcAft>
                          <a:spcPts val="0"/>
                        </a:spcAft>
                      </a:pPr>
                      <a:r>
                        <a:rPr lang="es-EC" sz="1400" b="1">
                          <a:effectLst/>
                          <a:latin typeface="Times New Roman"/>
                          <a:ea typeface="Calibri"/>
                          <a:cs typeface="Times New Roman"/>
                        </a:rPr>
                        <a:t>Riesgos mayores</a:t>
                      </a:r>
                      <a:endParaRPr lang="es-EC"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a:effectLst/>
                          <a:latin typeface="Times New Roman"/>
                          <a:ea typeface="Calibri"/>
                          <a:cs typeface="Times New Roman"/>
                        </a:rPr>
                        <a:t>0</a:t>
                      </a:r>
                      <a:endParaRPr lang="es-EC"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a:effectLst/>
                          <a:latin typeface="Times New Roman"/>
                          <a:ea typeface="Calibri"/>
                          <a:cs typeface="Times New Roman"/>
                        </a:rPr>
                        <a:t>0</a:t>
                      </a:r>
                      <a:endParaRPr lang="es-EC"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a:effectLst/>
                          <a:latin typeface="Times New Roman"/>
                          <a:ea typeface="Calibri"/>
                          <a:cs typeface="Times New Roman"/>
                        </a:rPr>
                        <a:t>26</a:t>
                      </a:r>
                      <a:endParaRPr lang="es-EC"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dirty="0">
                          <a:effectLst/>
                          <a:latin typeface="Times New Roman"/>
                          <a:ea typeface="Calibri"/>
                          <a:cs typeface="Times New Roman"/>
                        </a:rPr>
                        <a:t>13</a:t>
                      </a:r>
                      <a:endParaRPr lang="es-EC"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200000"/>
                        </a:lnSpc>
                        <a:spcAft>
                          <a:spcPts val="0"/>
                        </a:spcAft>
                      </a:pPr>
                      <a:r>
                        <a:rPr lang="es-EC" sz="1400" b="1" dirty="0">
                          <a:effectLst/>
                          <a:latin typeface="Times New Roman"/>
                          <a:ea typeface="Calibri"/>
                          <a:cs typeface="Times New Roman"/>
                        </a:rPr>
                        <a:t>0</a:t>
                      </a:r>
                      <a:endParaRPr lang="es-EC"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705382">
                <a:tc>
                  <a:txBody>
                    <a:bodyPr/>
                    <a:lstStyle/>
                    <a:p>
                      <a:pPr algn="ctr">
                        <a:lnSpc>
                          <a:spcPct val="200000"/>
                        </a:lnSpc>
                        <a:spcAft>
                          <a:spcPts val="0"/>
                        </a:spcAft>
                      </a:pPr>
                      <a:r>
                        <a:rPr lang="es-EC" sz="1400" b="1">
                          <a:effectLst/>
                          <a:latin typeface="Times New Roman"/>
                          <a:ea typeface="Calibri"/>
                          <a:cs typeface="Times New Roman"/>
                        </a:rPr>
                        <a:t>Total</a:t>
                      </a:r>
                      <a:endParaRPr lang="es-EC"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a:effectLst/>
                          <a:latin typeface="Times New Roman"/>
                          <a:ea typeface="Calibri"/>
                          <a:cs typeface="Times New Roman"/>
                        </a:rPr>
                        <a:t>129</a:t>
                      </a:r>
                      <a:endParaRPr lang="es-EC"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a:effectLst/>
                          <a:latin typeface="Times New Roman"/>
                          <a:ea typeface="Calibri"/>
                          <a:cs typeface="Times New Roman"/>
                        </a:rPr>
                        <a:t>78</a:t>
                      </a:r>
                      <a:endParaRPr lang="es-EC"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a:effectLst/>
                          <a:latin typeface="Times New Roman"/>
                          <a:ea typeface="Calibri"/>
                          <a:cs typeface="Times New Roman"/>
                        </a:rPr>
                        <a:t>102</a:t>
                      </a:r>
                      <a:endParaRPr lang="es-EC"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b="1" dirty="0">
                          <a:effectLst/>
                          <a:latin typeface="Times New Roman"/>
                          <a:ea typeface="Calibri"/>
                          <a:cs typeface="Times New Roman"/>
                        </a:rPr>
                        <a:t>63</a:t>
                      </a:r>
                      <a:endParaRPr lang="es-EC"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200000"/>
                        </a:lnSpc>
                        <a:spcAft>
                          <a:spcPts val="0"/>
                        </a:spcAft>
                      </a:pPr>
                      <a:r>
                        <a:rPr lang="es-EC" sz="1400" b="1" dirty="0">
                          <a:effectLst/>
                          <a:latin typeface="Times New Roman"/>
                          <a:ea typeface="Calibri"/>
                          <a:cs typeface="Times New Roman"/>
                        </a:rPr>
                        <a:t>0</a:t>
                      </a:r>
                      <a:endParaRPr lang="es-EC"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bl>
          </a:graphicData>
        </a:graphic>
      </p:graphicFrame>
      <p:sp>
        <p:nvSpPr>
          <p:cNvPr id="14" name="Cuadro de texto 2"/>
          <p:cNvSpPr txBox="1">
            <a:spLocks noChangeArrowheads="1"/>
          </p:cNvSpPr>
          <p:nvPr/>
        </p:nvSpPr>
        <p:spPr bwMode="auto">
          <a:xfrm>
            <a:off x="1689100" y="1851025"/>
            <a:ext cx="6794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13"/>
          <p:cNvSpPr txBox="1">
            <a:spLocks noChangeArrowheads="1"/>
          </p:cNvSpPr>
          <p:nvPr/>
        </p:nvSpPr>
        <p:spPr bwMode="auto">
          <a:xfrm>
            <a:off x="2200275" y="1660525"/>
            <a:ext cx="75406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54403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712431958"/>
              </p:ext>
            </p:extLst>
          </p:nvPr>
        </p:nvGraphicFramePr>
        <p:xfrm>
          <a:off x="251520" y="332656"/>
          <a:ext cx="8640960" cy="6276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1398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PROPUESTA DE UN PLAN DE SEGURIDAD Y SALUD OCUPACIONAL </a:t>
            </a:r>
          </a:p>
        </p:txBody>
      </p:sp>
      <p:sp>
        <p:nvSpPr>
          <p:cNvPr id="3" name="2 Marcador de contenido"/>
          <p:cNvSpPr>
            <a:spLocks noGrp="1"/>
          </p:cNvSpPr>
          <p:nvPr>
            <p:ph idx="1"/>
          </p:nvPr>
        </p:nvSpPr>
        <p:spPr/>
        <p:txBody>
          <a:bodyPr/>
          <a:lstStyle/>
          <a:p>
            <a:pPr algn="ctr"/>
            <a:endParaRPr lang="es-EC" dirty="0" smtClean="0"/>
          </a:p>
          <a:p>
            <a:pPr marL="0" indent="0" algn="ctr">
              <a:buNone/>
            </a:pPr>
            <a:r>
              <a:rPr lang="es-EC" dirty="0" smtClean="0"/>
              <a:t>Plan </a:t>
            </a:r>
            <a:r>
              <a:rPr lang="es-EC" dirty="0"/>
              <a:t>de Seguridad y Salud Ocupacional para la Unidad Educativa </a:t>
            </a:r>
            <a:r>
              <a:rPr lang="es-EC" dirty="0" smtClean="0"/>
              <a:t>Carlos </a:t>
            </a:r>
            <a:r>
              <a:rPr lang="es-EC" dirty="0"/>
              <a:t>Larco Hidalgo</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56992"/>
            <a:ext cx="7344816" cy="3020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4932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rmAutofit fontScale="90000"/>
          </a:bodyPr>
          <a:lstStyle/>
          <a:p>
            <a:r>
              <a:rPr lang="es-EC" b="1" dirty="0" smtClean="0"/>
              <a:t>OBJETIVO GENERAL</a:t>
            </a:r>
            <a:r>
              <a:rPr lang="es-EC" dirty="0"/>
              <a:t/>
            </a:r>
            <a:br>
              <a:rPr lang="es-EC" dirty="0"/>
            </a:br>
            <a:endParaRPr lang="es-EC" dirty="0"/>
          </a:p>
        </p:txBody>
      </p:sp>
      <p:sp>
        <p:nvSpPr>
          <p:cNvPr id="3" name="2 Marcador de contenido"/>
          <p:cNvSpPr>
            <a:spLocks noGrp="1"/>
          </p:cNvSpPr>
          <p:nvPr>
            <p:ph idx="1"/>
          </p:nvPr>
        </p:nvSpPr>
        <p:spPr>
          <a:xfrm>
            <a:off x="323528" y="1124744"/>
            <a:ext cx="8229600" cy="1944217"/>
          </a:xfrm>
        </p:spPr>
        <p:txBody>
          <a:bodyPr>
            <a:normAutofit fontScale="85000" lnSpcReduction="20000"/>
          </a:bodyPr>
          <a:lstStyle/>
          <a:p>
            <a:pPr algn="ctr"/>
            <a:endParaRPr lang="es-EC" dirty="0" smtClean="0"/>
          </a:p>
          <a:p>
            <a:pPr algn="ctr"/>
            <a:endParaRPr lang="es-EC" dirty="0"/>
          </a:p>
          <a:p>
            <a:pPr marL="0" indent="0" algn="ctr">
              <a:buNone/>
            </a:pPr>
            <a:r>
              <a:rPr lang="es-EC" dirty="0" smtClean="0"/>
              <a:t>Elaborar </a:t>
            </a:r>
            <a:r>
              <a:rPr lang="es-EC" dirty="0"/>
              <a:t>un Plan de Seguridad y Salud Ocupacional para precautelar la integridad física y salud de los trabajadores de la Unidad Educativa Carlos Larco Hidalgo.</a:t>
            </a:r>
          </a:p>
          <a:p>
            <a:endParaRPr lang="es-EC" dirty="0"/>
          </a:p>
        </p:txBody>
      </p:sp>
      <p:sp>
        <p:nvSpPr>
          <p:cNvPr id="5" name="4 Rectángulo"/>
          <p:cNvSpPr/>
          <p:nvPr/>
        </p:nvSpPr>
        <p:spPr>
          <a:xfrm>
            <a:off x="2627784" y="3105834"/>
            <a:ext cx="3960440" cy="954107"/>
          </a:xfrm>
          <a:prstGeom prst="rect">
            <a:avLst/>
          </a:prstGeom>
        </p:spPr>
        <p:txBody>
          <a:bodyPr wrap="square">
            <a:spAutoFit/>
          </a:bodyPr>
          <a:lstStyle/>
          <a:p>
            <a:r>
              <a:rPr lang="es-EC" sz="2800" b="1" dirty="0"/>
              <a:t>OBJETIVOS ESPECÍFICOS</a:t>
            </a:r>
            <a:br>
              <a:rPr lang="es-EC" sz="2800" b="1" dirty="0"/>
            </a:br>
            <a:endParaRPr lang="es-EC" sz="2800" dirty="0"/>
          </a:p>
        </p:txBody>
      </p:sp>
      <p:sp>
        <p:nvSpPr>
          <p:cNvPr id="6" name="5 Rectángulo"/>
          <p:cNvSpPr/>
          <p:nvPr/>
        </p:nvSpPr>
        <p:spPr>
          <a:xfrm>
            <a:off x="467544" y="3861048"/>
            <a:ext cx="8064896" cy="1569660"/>
          </a:xfrm>
          <a:prstGeom prst="rect">
            <a:avLst/>
          </a:prstGeom>
        </p:spPr>
        <p:txBody>
          <a:bodyPr wrap="square">
            <a:spAutoFit/>
          </a:bodyPr>
          <a:lstStyle/>
          <a:p>
            <a:pPr marL="342900" lvl="0" indent="-342900">
              <a:buFont typeface="Arial" panose="020B0604020202020204" pitchFamily="34" charset="0"/>
              <a:buChar char="•"/>
            </a:pPr>
            <a:r>
              <a:rPr lang="es-EC" sz="2400" dirty="0"/>
              <a:t>Establecer las medidas correctivas de acuerdo al </a:t>
            </a:r>
            <a:r>
              <a:rPr lang="es-EC" sz="2400" dirty="0" smtClean="0"/>
              <a:t>caso</a:t>
            </a:r>
          </a:p>
          <a:p>
            <a:pPr marL="342900" lvl="0" indent="-342900">
              <a:buFont typeface="Arial" panose="020B0604020202020204" pitchFamily="34" charset="0"/>
              <a:buChar char="•"/>
            </a:pPr>
            <a:endParaRPr lang="es-EC" sz="2400" dirty="0"/>
          </a:p>
          <a:p>
            <a:pPr marL="342900" lvl="0" indent="-342900">
              <a:buFont typeface="Arial" panose="020B0604020202020204" pitchFamily="34" charset="0"/>
              <a:buChar char="•"/>
            </a:pPr>
            <a:r>
              <a:rPr lang="es-EC" sz="2400" dirty="0"/>
              <a:t>Establecer normas básicas y procedimientos en pro de la Seguridad y Salud </a:t>
            </a:r>
            <a:r>
              <a:rPr lang="es-EC" sz="2400" dirty="0" smtClean="0"/>
              <a:t>Ocupacional</a:t>
            </a:r>
            <a:endParaRPr lang="es-EC" sz="2400" dirty="0"/>
          </a:p>
        </p:txBody>
      </p:sp>
    </p:spTree>
    <p:extLst>
      <p:ext uri="{BB962C8B-B14F-4D97-AF65-F5344CB8AC3E}">
        <p14:creationId xmlns:p14="http://schemas.microsoft.com/office/powerpoint/2010/main" val="1582164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PLANTEAMIENTO DEL PROBLEMA</a:t>
            </a:r>
            <a:endParaRPr lang="es-EC" dirty="0"/>
          </a:p>
        </p:txBody>
      </p:sp>
      <p:sp>
        <p:nvSpPr>
          <p:cNvPr id="3" name="2 Marcador de contenido"/>
          <p:cNvSpPr>
            <a:spLocks noGrp="1"/>
          </p:cNvSpPr>
          <p:nvPr>
            <p:ph idx="1"/>
          </p:nvPr>
        </p:nvSpPr>
        <p:spPr>
          <a:xfrm>
            <a:off x="113904" y="1340768"/>
            <a:ext cx="6186289" cy="4525963"/>
          </a:xfrm>
        </p:spPr>
        <p:txBody>
          <a:bodyPr>
            <a:normAutofit fontScale="85000" lnSpcReduction="20000"/>
          </a:bodyPr>
          <a:lstStyle/>
          <a:p>
            <a:pPr marL="0" indent="0">
              <a:buNone/>
            </a:pPr>
            <a:r>
              <a:rPr lang="es-EC" dirty="0"/>
              <a:t>La Organización Internacional de Trabajo </a:t>
            </a:r>
            <a:r>
              <a:rPr lang="es-EC" dirty="0" smtClean="0"/>
              <a:t>perder </a:t>
            </a:r>
            <a:r>
              <a:rPr lang="es-EC" dirty="0"/>
              <a:t>hasta el 4 % del </a:t>
            </a:r>
            <a:r>
              <a:rPr lang="es-EC" dirty="0" smtClean="0"/>
              <a:t>PIB</a:t>
            </a:r>
          </a:p>
          <a:p>
            <a:pPr marL="0" indent="0">
              <a:buNone/>
            </a:pPr>
            <a:endParaRPr lang="es-EC" dirty="0" smtClean="0"/>
          </a:p>
          <a:p>
            <a:pPr marL="0" indent="0">
              <a:buNone/>
            </a:pPr>
            <a:r>
              <a:rPr lang="es-EC" dirty="0"/>
              <a:t> La Unidad Educativa Carlos Larco Hidalgo 2019</a:t>
            </a:r>
          </a:p>
          <a:p>
            <a:pPr>
              <a:buFont typeface="Wingdings" panose="05000000000000000000" pitchFamily="2" charset="2"/>
              <a:buChar char="ü"/>
            </a:pPr>
            <a:r>
              <a:rPr lang="es-EC" dirty="0"/>
              <a:t>fatiga laboral </a:t>
            </a:r>
          </a:p>
          <a:p>
            <a:pPr>
              <a:buFont typeface="Wingdings" panose="05000000000000000000" pitchFamily="2" charset="2"/>
              <a:buChar char="ü"/>
            </a:pPr>
            <a:r>
              <a:rPr lang="es-EC" dirty="0"/>
              <a:t>cansancio mental</a:t>
            </a:r>
          </a:p>
          <a:p>
            <a:pPr>
              <a:buFont typeface="Wingdings" panose="05000000000000000000" pitchFamily="2" charset="2"/>
              <a:buChar char="ü"/>
            </a:pPr>
            <a:r>
              <a:rPr lang="es-EC" dirty="0"/>
              <a:t>Mal uso de equipos</a:t>
            </a:r>
          </a:p>
          <a:p>
            <a:pPr>
              <a:buFont typeface="Wingdings" panose="05000000000000000000" pitchFamily="2" charset="2"/>
              <a:buChar char="ü"/>
            </a:pPr>
            <a:r>
              <a:rPr lang="es-EC" dirty="0"/>
              <a:t>Mala adecuación de sitios de trabajo</a:t>
            </a:r>
          </a:p>
          <a:p>
            <a:pPr>
              <a:buFont typeface="Wingdings" panose="05000000000000000000" pitchFamily="2" charset="2"/>
              <a:buChar char="ü"/>
            </a:pPr>
            <a:r>
              <a:rPr lang="es-EC" dirty="0"/>
              <a:t>Inadecuada postura para levantar peso</a:t>
            </a:r>
          </a:p>
          <a:p>
            <a:pPr>
              <a:buFont typeface="Wingdings" panose="05000000000000000000" pitchFamily="2" charset="2"/>
              <a:buChar char="ü"/>
            </a:pPr>
            <a:r>
              <a:rPr lang="es-EC" dirty="0"/>
              <a:t>Malas instalaciones eléctricas</a:t>
            </a:r>
          </a:p>
          <a:p>
            <a:pPr marL="0" indent="0">
              <a:buNone/>
            </a:pPr>
            <a:endParaRPr lang="es-EC"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3" y="1340768"/>
            <a:ext cx="2810272"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5018" y="4725144"/>
            <a:ext cx="2525994" cy="1516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13819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rmAutofit fontScale="90000"/>
          </a:bodyPr>
          <a:lstStyle/>
          <a:p>
            <a:r>
              <a:rPr lang="es-EC" b="1" dirty="0" smtClean="0"/>
              <a:t>DESARROLLO DE  LA PROPUESTA</a:t>
            </a:r>
            <a:br>
              <a:rPr lang="es-EC" b="1" dirty="0" smtClean="0"/>
            </a:br>
            <a:endParaRPr lang="es-EC" dirty="0"/>
          </a:p>
        </p:txBody>
      </p:sp>
      <p:sp>
        <p:nvSpPr>
          <p:cNvPr id="3" name="2 Marcador de contenido"/>
          <p:cNvSpPr>
            <a:spLocks noGrp="1"/>
          </p:cNvSpPr>
          <p:nvPr>
            <p:ph idx="1"/>
          </p:nvPr>
        </p:nvSpPr>
        <p:spPr>
          <a:xfrm>
            <a:off x="395536" y="1052736"/>
            <a:ext cx="8291264" cy="5544616"/>
          </a:xfrm>
        </p:spPr>
        <p:txBody>
          <a:bodyPr>
            <a:normAutofit/>
          </a:bodyPr>
          <a:lstStyle/>
          <a:p>
            <a:pPr marL="0" indent="0" algn="ctr">
              <a:buNone/>
            </a:pPr>
            <a:r>
              <a:rPr lang="es-EC" dirty="0" smtClean="0"/>
              <a:t>Normativa </a:t>
            </a:r>
            <a:r>
              <a:rPr lang="es-EC" dirty="0"/>
              <a:t>vigente </a:t>
            </a:r>
            <a:endParaRPr lang="es-EC" dirty="0" smtClean="0"/>
          </a:p>
          <a:p>
            <a:pPr marL="0" lvl="0" indent="0" algn="just">
              <a:buNone/>
            </a:pPr>
            <a:endParaRPr lang="es-EC" dirty="0"/>
          </a:p>
          <a:p>
            <a:endParaRPr lang="es-EC" dirty="0"/>
          </a:p>
        </p:txBody>
      </p:sp>
      <p:graphicFrame>
        <p:nvGraphicFramePr>
          <p:cNvPr id="6" name="5 Diagrama"/>
          <p:cNvGraphicFramePr/>
          <p:nvPr>
            <p:extLst>
              <p:ext uri="{D42A27DB-BD31-4B8C-83A1-F6EECF244321}">
                <p14:modId xmlns:p14="http://schemas.microsoft.com/office/powerpoint/2010/main" val="2026755665"/>
              </p:ext>
            </p:extLst>
          </p:nvPr>
        </p:nvGraphicFramePr>
        <p:xfrm>
          <a:off x="179512" y="1628800"/>
          <a:ext cx="885698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3085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395536" y="260648"/>
            <a:ext cx="8229600" cy="1143000"/>
          </a:xfrm>
        </p:spPr>
        <p:txBody>
          <a:bodyPr>
            <a:normAutofit fontScale="90000"/>
          </a:bodyPr>
          <a:lstStyle/>
          <a:p>
            <a:r>
              <a:rPr lang="es-EC" b="1" dirty="0" smtClean="0"/>
              <a:t/>
            </a:r>
            <a:br>
              <a:rPr lang="es-EC" b="1" dirty="0" smtClean="0"/>
            </a:br>
            <a:r>
              <a:rPr lang="es-EC" b="1" dirty="0" smtClean="0"/>
              <a:t/>
            </a:r>
            <a:br>
              <a:rPr lang="es-EC" b="1" dirty="0" smtClean="0"/>
            </a:br>
            <a:r>
              <a:rPr lang="es-EC" b="1" dirty="0" smtClean="0"/>
              <a:t>PROCEDIMIENTO PARA RIESGO MECÁNICO- CAÍDAS DE PERSONAS A DISTINTO Y MISMO NIVEL</a:t>
            </a:r>
            <a:br>
              <a:rPr lang="es-EC" b="1" dirty="0" smtClean="0"/>
            </a:br>
            <a:r>
              <a:rPr lang="es-EC" b="1" dirty="0" smtClean="0"/>
              <a:t/>
            </a:r>
            <a:br>
              <a:rPr lang="es-EC" b="1" dirty="0" smtClean="0"/>
            </a:br>
            <a:endParaRPr lang="es-EC" dirty="0"/>
          </a:p>
        </p:txBody>
      </p:sp>
      <p:sp>
        <p:nvSpPr>
          <p:cNvPr id="3" name="2 Marcador de contenido"/>
          <p:cNvSpPr>
            <a:spLocks noGrp="1"/>
          </p:cNvSpPr>
          <p:nvPr>
            <p:ph idx="1"/>
          </p:nvPr>
        </p:nvSpPr>
        <p:spPr/>
        <p:txBody>
          <a:bodyPr>
            <a:normAutofit fontScale="70000" lnSpcReduction="20000"/>
          </a:bodyPr>
          <a:lstStyle/>
          <a:p>
            <a:endParaRPr lang="es-EC" dirty="0" smtClean="0"/>
          </a:p>
          <a:p>
            <a:r>
              <a:rPr lang="es-EC" b="1" dirty="0"/>
              <a:t>Causas de caídas </a:t>
            </a:r>
            <a:endParaRPr lang="es-EC" sz="2800" dirty="0"/>
          </a:p>
          <a:p>
            <a:pPr lvl="1"/>
            <a:r>
              <a:rPr lang="es-EC" dirty="0"/>
              <a:t>Calzado inadecuado.</a:t>
            </a:r>
            <a:endParaRPr lang="es-EC" sz="2400" dirty="0"/>
          </a:p>
          <a:p>
            <a:pPr lvl="1"/>
            <a:r>
              <a:rPr lang="es-EC" dirty="0" smtClean="0"/>
              <a:t>Cables </a:t>
            </a:r>
            <a:r>
              <a:rPr lang="es-EC" dirty="0"/>
              <a:t>sueltos, sin entubar o sin organizar adecuadamente</a:t>
            </a:r>
            <a:r>
              <a:rPr lang="es-EC" dirty="0" smtClean="0"/>
              <a:t>.</a:t>
            </a:r>
          </a:p>
          <a:p>
            <a:r>
              <a:rPr lang="es-EC" b="1" dirty="0"/>
              <a:t>Consecuencias de las caídas</a:t>
            </a:r>
            <a:endParaRPr lang="es-EC" sz="2800" dirty="0"/>
          </a:p>
          <a:p>
            <a:r>
              <a:rPr lang="es-EC" b="1" dirty="0"/>
              <a:t>Físicas:</a:t>
            </a:r>
            <a:endParaRPr lang="es-EC" sz="2800" dirty="0"/>
          </a:p>
          <a:p>
            <a:pPr lvl="1"/>
            <a:r>
              <a:rPr lang="es-EC" dirty="0"/>
              <a:t>Fracturas en extremidades.</a:t>
            </a:r>
            <a:endParaRPr lang="es-EC" sz="2400" dirty="0"/>
          </a:p>
          <a:p>
            <a:pPr lvl="1"/>
            <a:r>
              <a:rPr lang="es-EC" dirty="0"/>
              <a:t>Heridas y politraumatismo.</a:t>
            </a:r>
            <a:endParaRPr lang="es-EC" sz="2400" dirty="0"/>
          </a:p>
          <a:p>
            <a:pPr lvl="1"/>
            <a:r>
              <a:rPr lang="es-EC" dirty="0"/>
              <a:t>Accidentes mortales.</a:t>
            </a:r>
            <a:endParaRPr lang="es-EC" sz="2400" dirty="0"/>
          </a:p>
          <a:p>
            <a:r>
              <a:rPr lang="es-EC" b="1" dirty="0"/>
              <a:t>Psicológicas:</a:t>
            </a:r>
            <a:endParaRPr lang="es-EC" sz="2800" dirty="0"/>
          </a:p>
          <a:p>
            <a:pPr lvl="1"/>
            <a:r>
              <a:rPr lang="es-EC" dirty="0"/>
              <a:t>Puede afectar la autoestima.</a:t>
            </a:r>
            <a:endParaRPr lang="es-EC" sz="2400" dirty="0"/>
          </a:p>
          <a:p>
            <a:r>
              <a:rPr lang="es-EC" b="1" dirty="0"/>
              <a:t>Productivas:</a:t>
            </a:r>
            <a:endParaRPr lang="es-EC" sz="2800" dirty="0"/>
          </a:p>
          <a:p>
            <a:pPr lvl="1"/>
            <a:r>
              <a:rPr lang="es-EC" dirty="0"/>
              <a:t>Pérdida de capacidad laboral.</a:t>
            </a:r>
            <a:endParaRPr lang="es-EC" sz="2400" dirty="0"/>
          </a:p>
          <a:p>
            <a:pPr lvl="1"/>
            <a:endParaRPr lang="es-EC" sz="2400" dirty="0"/>
          </a:p>
          <a:p>
            <a:pPr marL="0" indent="0">
              <a:buNone/>
            </a:pPr>
            <a:endParaRPr lang="es-EC"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294" y="3423917"/>
            <a:ext cx="3413154" cy="1929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87185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contenido"/>
          <p:cNvSpPr>
            <a:spLocks noGrp="1"/>
          </p:cNvSpPr>
          <p:nvPr>
            <p:ph idx="1"/>
          </p:nvPr>
        </p:nvSpPr>
        <p:spPr>
          <a:xfrm>
            <a:off x="323528" y="332656"/>
            <a:ext cx="8363272" cy="5793507"/>
          </a:xfrm>
        </p:spPr>
        <p:txBody>
          <a:bodyPr>
            <a:normAutofit/>
          </a:bodyPr>
          <a:lstStyle/>
          <a:p>
            <a:pPr marL="0" indent="0">
              <a:buNone/>
            </a:pPr>
            <a:r>
              <a:rPr lang="es-EC" b="1" dirty="0" smtClean="0"/>
              <a:t>RECOMENDACIONES</a:t>
            </a:r>
          </a:p>
          <a:p>
            <a:pPr lvl="1"/>
            <a:r>
              <a:rPr lang="es-EC" dirty="0"/>
              <a:t>En las escaleras utilizar siempre pasamanos o baranda.</a:t>
            </a:r>
          </a:p>
          <a:p>
            <a:pPr lvl="1"/>
            <a:r>
              <a:rPr lang="es-EC" dirty="0" smtClean="0"/>
              <a:t>Evitar </a:t>
            </a:r>
            <a:r>
              <a:rPr lang="es-EC" dirty="0"/>
              <a:t>correr durante los desplazamientos.</a:t>
            </a:r>
          </a:p>
          <a:p>
            <a:pPr lvl="1"/>
            <a:r>
              <a:rPr lang="es-EC" dirty="0"/>
              <a:t>Señalizar los peldaños de las </a:t>
            </a:r>
            <a:r>
              <a:rPr lang="es-EC" dirty="0" smtClean="0"/>
              <a:t>escaleras</a:t>
            </a:r>
          </a:p>
          <a:p>
            <a:pPr lvl="1"/>
            <a:r>
              <a:rPr lang="es-EC" dirty="0" smtClean="0"/>
              <a:t>Mantener </a:t>
            </a:r>
            <a:r>
              <a:rPr lang="es-EC" dirty="0"/>
              <a:t>el orden de los materiales.</a:t>
            </a:r>
          </a:p>
          <a:p>
            <a:pPr lvl="1"/>
            <a:r>
              <a:rPr lang="es-EC" dirty="0"/>
              <a:t>Evitar tener cables eléctricos y otros elementos similares por los suelos para evitar tropiezos.</a:t>
            </a:r>
          </a:p>
          <a:p>
            <a:pPr lvl="1"/>
            <a:r>
              <a:rPr lang="es-EC" dirty="0"/>
              <a:t>Evitar suelos mojados, resbaladizos </a:t>
            </a:r>
            <a:endParaRPr lang="es-EC" dirty="0" smtClean="0"/>
          </a:p>
          <a:p>
            <a:pPr lvl="1"/>
            <a:r>
              <a:rPr lang="es-EC" dirty="0" smtClean="0"/>
              <a:t>Llevar </a:t>
            </a:r>
            <a:r>
              <a:rPr lang="es-EC" dirty="0"/>
              <a:t>calzado adecuado, antideslizante y ropa adecuada.</a:t>
            </a:r>
          </a:p>
          <a:p>
            <a:pPr lvl="1"/>
            <a:endParaRPr lang="es-EC" dirty="0"/>
          </a:p>
        </p:txBody>
      </p:sp>
      <p:pic>
        <p:nvPicPr>
          <p:cNvPr id="327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0745"/>
          <a:stretch/>
        </p:blipFill>
        <p:spPr bwMode="auto">
          <a:xfrm>
            <a:off x="6228184" y="4978883"/>
            <a:ext cx="2794636" cy="1879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05611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457200" y="548680"/>
            <a:ext cx="8229600" cy="868958"/>
          </a:xfrm>
        </p:spPr>
        <p:txBody>
          <a:bodyPr>
            <a:normAutofit fontScale="90000"/>
          </a:bodyPr>
          <a:lstStyle/>
          <a:p>
            <a:r>
              <a:rPr lang="es-EC" b="1" dirty="0" smtClean="0"/>
              <a:t/>
            </a:r>
            <a:br>
              <a:rPr lang="es-EC" b="1" dirty="0" smtClean="0"/>
            </a:br>
            <a:r>
              <a:rPr lang="es-EC" b="1" dirty="0"/>
              <a:t/>
            </a:r>
            <a:br>
              <a:rPr lang="es-EC" b="1" dirty="0"/>
            </a:br>
            <a:r>
              <a:rPr lang="es-EC" sz="3600" b="1" dirty="0" smtClean="0"/>
              <a:t>Procedimiento </a:t>
            </a:r>
            <a:r>
              <a:rPr lang="es-EC" sz="3600" b="1" dirty="0"/>
              <a:t>para Riesgo Físico- Contacto eléctrico directo, indirecto y cortocircuitos</a:t>
            </a:r>
            <a:r>
              <a:rPr lang="es-EC" b="1" dirty="0"/>
              <a:t/>
            </a:r>
            <a:br>
              <a:rPr lang="es-EC" b="1" dirty="0"/>
            </a:br>
            <a:endParaRPr lang="es-EC" dirty="0"/>
          </a:p>
        </p:txBody>
      </p:sp>
      <p:sp>
        <p:nvSpPr>
          <p:cNvPr id="3" name="2 Marcador de contenido"/>
          <p:cNvSpPr>
            <a:spLocks noGrp="1"/>
          </p:cNvSpPr>
          <p:nvPr>
            <p:ph idx="1"/>
          </p:nvPr>
        </p:nvSpPr>
        <p:spPr/>
        <p:txBody>
          <a:bodyPr>
            <a:normAutofit lnSpcReduction="10000"/>
          </a:bodyPr>
          <a:lstStyle/>
          <a:p>
            <a:endParaRPr lang="es-EC" dirty="0" smtClean="0"/>
          </a:p>
          <a:p>
            <a:pPr marL="0" indent="0">
              <a:buNone/>
            </a:pPr>
            <a:r>
              <a:rPr lang="es-EC" dirty="0" smtClean="0"/>
              <a:t>UTILIZAR DISPOSITIVOS DE PROTECCIÓN COMO:</a:t>
            </a:r>
          </a:p>
          <a:p>
            <a:r>
              <a:rPr lang="es-EC" dirty="0" smtClean="0"/>
              <a:t>Fusible</a:t>
            </a:r>
          </a:p>
          <a:p>
            <a:r>
              <a:rPr lang="es-EC" dirty="0" smtClean="0"/>
              <a:t>Interruptor automático</a:t>
            </a:r>
          </a:p>
          <a:p>
            <a:r>
              <a:rPr lang="es-EC" dirty="0" smtClean="0"/>
              <a:t>Protector diferencial</a:t>
            </a:r>
          </a:p>
          <a:p>
            <a:r>
              <a:rPr lang="es-EC" dirty="0" smtClean="0"/>
              <a:t>Protector IP</a:t>
            </a:r>
          </a:p>
          <a:p>
            <a:r>
              <a:rPr lang="es-EC" dirty="0" smtClean="0"/>
              <a:t>Enchufes</a:t>
            </a:r>
          </a:p>
          <a:p>
            <a:r>
              <a:rPr lang="es-EC" dirty="0" smtClean="0"/>
              <a:t>interruptores</a:t>
            </a:r>
          </a:p>
          <a:p>
            <a:endParaRPr lang="es-EC" dirty="0"/>
          </a:p>
        </p:txBody>
      </p:sp>
      <p:pic>
        <p:nvPicPr>
          <p:cNvPr id="358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5" y="3717032"/>
            <a:ext cx="3840425"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90683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457200" y="274638"/>
            <a:ext cx="8229600" cy="562074"/>
          </a:xfrm>
        </p:spPr>
        <p:txBody>
          <a:bodyPr>
            <a:normAutofit fontScale="90000"/>
          </a:bodyPr>
          <a:lstStyle/>
          <a:p>
            <a:r>
              <a:rPr lang="es-EC" b="1" dirty="0" smtClean="0"/>
              <a:t>NORMAS</a:t>
            </a:r>
            <a:r>
              <a:rPr lang="es-EC" dirty="0"/>
              <a:t/>
            </a:r>
            <a:br>
              <a:rPr lang="es-EC" dirty="0"/>
            </a:br>
            <a:endParaRPr lang="es-EC" dirty="0"/>
          </a:p>
        </p:txBody>
      </p:sp>
      <p:sp>
        <p:nvSpPr>
          <p:cNvPr id="3" name="2 Marcador de contenido"/>
          <p:cNvSpPr>
            <a:spLocks noGrp="1"/>
          </p:cNvSpPr>
          <p:nvPr>
            <p:ph idx="1"/>
          </p:nvPr>
        </p:nvSpPr>
        <p:spPr>
          <a:xfrm>
            <a:off x="467544" y="908720"/>
            <a:ext cx="8219256" cy="5217443"/>
          </a:xfrm>
        </p:spPr>
        <p:txBody>
          <a:bodyPr>
            <a:noAutofit/>
          </a:bodyPr>
          <a:lstStyle/>
          <a:p>
            <a:pPr lvl="0"/>
            <a:r>
              <a:rPr lang="es-EC" sz="3600" dirty="0" smtClean="0"/>
              <a:t>Prevenga </a:t>
            </a:r>
            <a:r>
              <a:rPr lang="es-EC" sz="3600" dirty="0"/>
              <a:t>la sobrecarga del cableado </a:t>
            </a:r>
            <a:endParaRPr lang="es-EC" sz="3600" dirty="0" smtClean="0"/>
          </a:p>
          <a:p>
            <a:pPr lvl="0"/>
            <a:r>
              <a:rPr lang="es-EC" sz="3600" dirty="0" smtClean="0"/>
              <a:t>Aísle </a:t>
            </a:r>
            <a:r>
              <a:rPr lang="es-EC" sz="3600" dirty="0"/>
              <a:t>los componentes </a:t>
            </a:r>
            <a:r>
              <a:rPr lang="es-EC" sz="3600" dirty="0" smtClean="0"/>
              <a:t>eléctricos</a:t>
            </a:r>
            <a:endParaRPr lang="es-EC" sz="3600" dirty="0"/>
          </a:p>
          <a:p>
            <a:pPr lvl="0"/>
            <a:r>
              <a:rPr lang="es-EC" sz="3600" dirty="0"/>
              <a:t>Use aislantes para prevenir la exposición a cables y componentes eléctricos con corriente. </a:t>
            </a:r>
          </a:p>
          <a:p>
            <a:pPr lvl="0"/>
            <a:r>
              <a:rPr lang="es-EC" sz="3600" dirty="0"/>
              <a:t>Prevenga las corrientes de descarga de los sistemas y herramientas </a:t>
            </a:r>
            <a:r>
              <a:rPr lang="es-EC" sz="3600" dirty="0" smtClean="0"/>
              <a:t>eléctricas. </a:t>
            </a:r>
          </a:p>
        </p:txBody>
      </p:sp>
    </p:spTree>
    <p:extLst>
      <p:ext uri="{BB962C8B-B14F-4D97-AF65-F5344CB8AC3E}">
        <p14:creationId xmlns:p14="http://schemas.microsoft.com/office/powerpoint/2010/main" val="41059230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rmAutofit fontScale="90000"/>
          </a:bodyPr>
          <a:lstStyle/>
          <a:p>
            <a:r>
              <a:rPr lang="es-EC" dirty="0"/>
              <a:t>Procedimiento para Riesgo </a:t>
            </a:r>
            <a:r>
              <a:rPr lang="es-EC" dirty="0" smtClean="0"/>
              <a:t>Ergonómico</a:t>
            </a:r>
            <a:endParaRPr lang="es-EC" dirty="0"/>
          </a:p>
        </p:txBody>
      </p:sp>
      <p:sp>
        <p:nvSpPr>
          <p:cNvPr id="3" name="2 Marcador de contenido"/>
          <p:cNvSpPr>
            <a:spLocks noGrp="1"/>
          </p:cNvSpPr>
          <p:nvPr>
            <p:ph idx="1"/>
          </p:nvPr>
        </p:nvSpPr>
        <p:spPr/>
        <p:txBody>
          <a:bodyPr>
            <a:normAutofit/>
          </a:bodyPr>
          <a:lstStyle/>
          <a:p>
            <a:pPr marL="0" indent="0">
              <a:buNone/>
            </a:pPr>
            <a:r>
              <a:rPr lang="es-EC" b="1" dirty="0" smtClean="0"/>
              <a:t>Objetivo</a:t>
            </a:r>
            <a:endParaRPr lang="es-EC" dirty="0"/>
          </a:p>
          <a:p>
            <a:pPr lvl="0" algn="ctr"/>
            <a:r>
              <a:rPr lang="es-EC" dirty="0"/>
              <a:t>Prevenir trastornos musculares causados por el factor de riesgo posturas prolongadas y forzadas</a:t>
            </a:r>
            <a:r>
              <a:rPr lang="es-EC" dirty="0" smtClean="0"/>
              <a:t>.</a:t>
            </a:r>
          </a:p>
          <a:p>
            <a:pPr marL="0" indent="0">
              <a:buNone/>
            </a:pPr>
            <a:r>
              <a:rPr lang="es-EC" b="1" dirty="0"/>
              <a:t>Aspectos a considerar:</a:t>
            </a:r>
            <a:endParaRPr lang="es-EC" dirty="0"/>
          </a:p>
          <a:p>
            <a:pPr marL="0" indent="0">
              <a:buNone/>
            </a:pPr>
            <a:r>
              <a:rPr lang="es-EC" dirty="0"/>
              <a:t>Se puede aplicar pausas activas procurando:</a:t>
            </a:r>
          </a:p>
          <a:p>
            <a:pPr lvl="0"/>
            <a:r>
              <a:rPr lang="es-EC" dirty="0"/>
              <a:t>Concentrarse en los músculos y </a:t>
            </a:r>
            <a:r>
              <a:rPr lang="es-EC" dirty="0" smtClean="0"/>
              <a:t>articulaciones</a:t>
            </a:r>
            <a:endParaRPr lang="es-EC" dirty="0"/>
          </a:p>
          <a:p>
            <a:pPr lvl="0"/>
            <a:r>
              <a:rPr lang="es-EC" dirty="0"/>
              <a:t>Sentir el </a:t>
            </a:r>
            <a:r>
              <a:rPr lang="es-EC" dirty="0" smtClean="0"/>
              <a:t>estiramiento y que no sienta dolor. </a:t>
            </a:r>
            <a:endParaRPr lang="es-EC" dirty="0"/>
          </a:p>
          <a:p>
            <a:pPr lvl="0" algn="ctr"/>
            <a:endParaRPr lang="es-EC" dirty="0"/>
          </a:p>
          <a:p>
            <a:endParaRPr lang="es-EC"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3212976"/>
            <a:ext cx="2592288" cy="125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5151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rmAutofit fontScale="90000"/>
          </a:bodyPr>
          <a:lstStyle/>
          <a:p>
            <a:r>
              <a:rPr lang="es-EC" b="1" dirty="0" smtClean="0"/>
              <a:t/>
            </a:r>
            <a:br>
              <a:rPr lang="es-EC" b="1" dirty="0" smtClean="0"/>
            </a:br>
            <a:r>
              <a:rPr lang="es-EC" b="1" dirty="0" smtClean="0"/>
              <a:t>PROCEDIMIENTO </a:t>
            </a:r>
            <a:r>
              <a:rPr lang="es-EC" b="1" dirty="0"/>
              <a:t>PARA RIESGO ERGONÓMICO- POSTURAS FORZADAS</a:t>
            </a:r>
            <a:r>
              <a:rPr lang="es-EC" dirty="0"/>
              <a:t/>
            </a:r>
            <a:br>
              <a:rPr lang="es-EC" dirty="0"/>
            </a:br>
            <a:endParaRPr lang="es-EC" dirty="0"/>
          </a:p>
        </p:txBody>
      </p:sp>
      <p:pic>
        <p:nvPicPr>
          <p:cNvPr id="21506"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8723"/>
          <a:stretch/>
        </p:blipFill>
        <p:spPr bwMode="auto">
          <a:xfrm>
            <a:off x="188632" y="2182692"/>
            <a:ext cx="3528392" cy="1702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827584" y="1771974"/>
            <a:ext cx="2250488" cy="369332"/>
          </a:xfrm>
          <a:prstGeom prst="rect">
            <a:avLst/>
          </a:prstGeom>
        </p:spPr>
        <p:txBody>
          <a:bodyPr wrap="none">
            <a:spAutoFit/>
          </a:bodyPr>
          <a:lstStyle/>
          <a:p>
            <a:r>
              <a:rPr lang="es-EC" b="1" dirty="0"/>
              <a:t>Ejercicios para cabeza</a:t>
            </a:r>
          </a:p>
        </p:txBody>
      </p:sp>
      <p:pic>
        <p:nvPicPr>
          <p:cNvPr id="6" name="5 Imagen" descr="Resultado de imagen para ejercicios para hombros relajacion"/>
          <p:cNvPicPr/>
          <p:nvPr/>
        </p:nvPicPr>
        <p:blipFill rotWithShape="1">
          <a:blip r:embed="rId4">
            <a:extLst>
              <a:ext uri="{28A0092B-C50C-407E-A947-70E740481C1C}">
                <a14:useLocalDpi xmlns:a14="http://schemas.microsoft.com/office/drawing/2010/main" val="0"/>
              </a:ext>
            </a:extLst>
          </a:blip>
          <a:srcRect t="14474" r="156"/>
          <a:stretch/>
        </p:blipFill>
        <p:spPr bwMode="auto">
          <a:xfrm>
            <a:off x="5364088" y="2158640"/>
            <a:ext cx="2520280" cy="1656184"/>
          </a:xfrm>
          <a:prstGeom prst="rect">
            <a:avLst/>
          </a:prstGeom>
          <a:noFill/>
          <a:ln>
            <a:noFill/>
          </a:ln>
          <a:extLst>
            <a:ext uri="{53640926-AAD7-44D8-BBD7-CCE9431645EC}">
              <a14:shadowObscured xmlns:a14="http://schemas.microsoft.com/office/drawing/2010/main"/>
            </a:ext>
          </a:extLst>
        </p:spPr>
      </p:pic>
      <p:sp>
        <p:nvSpPr>
          <p:cNvPr id="4" name="3 Rectángulo"/>
          <p:cNvSpPr/>
          <p:nvPr/>
        </p:nvSpPr>
        <p:spPr>
          <a:xfrm>
            <a:off x="4716016" y="1691516"/>
            <a:ext cx="3406766" cy="369332"/>
          </a:xfrm>
          <a:prstGeom prst="rect">
            <a:avLst/>
          </a:prstGeom>
        </p:spPr>
        <p:txBody>
          <a:bodyPr wrap="none">
            <a:spAutoFit/>
          </a:bodyPr>
          <a:lstStyle/>
          <a:p>
            <a:r>
              <a:rPr lang="es-EC" b="1" dirty="0"/>
              <a:t>Ejercicios para hombros y espalda</a:t>
            </a:r>
          </a:p>
        </p:txBody>
      </p:sp>
      <p:pic>
        <p:nvPicPr>
          <p:cNvPr id="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9337" b="15508"/>
          <a:stretch/>
        </p:blipFill>
        <p:spPr bwMode="auto">
          <a:xfrm>
            <a:off x="395536" y="4077073"/>
            <a:ext cx="3816424"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3 Grupo"/>
          <p:cNvGrpSpPr/>
          <p:nvPr/>
        </p:nvGrpSpPr>
        <p:grpSpPr>
          <a:xfrm>
            <a:off x="4932041" y="4365104"/>
            <a:ext cx="3887244" cy="2240915"/>
            <a:chOff x="0" y="0"/>
            <a:chExt cx="5212796" cy="3241457"/>
          </a:xfrm>
        </p:grpSpPr>
        <p:pic>
          <p:nvPicPr>
            <p:cNvPr id="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5042" t="28174" r="36750" b="51136"/>
            <a:stretch/>
          </p:blipFill>
          <p:spPr bwMode="auto">
            <a:xfrm>
              <a:off x="0" y="0"/>
              <a:ext cx="2594286" cy="1657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44144" t="64867" r="35731" b="13921"/>
            <a:stretch/>
          </p:blipFill>
          <p:spPr bwMode="auto">
            <a:xfrm>
              <a:off x="2594286" y="1"/>
              <a:ext cx="2618509" cy="165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43824" t="25473" r="35305" b="55209"/>
            <a:stretch/>
          </p:blipFill>
          <p:spPr bwMode="auto">
            <a:xfrm>
              <a:off x="9337" y="1623357"/>
              <a:ext cx="2584950" cy="161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43611" t="64489" r="35199" b="15814"/>
            <a:stretch/>
          </p:blipFill>
          <p:spPr bwMode="auto">
            <a:xfrm>
              <a:off x="2594288" y="1646161"/>
              <a:ext cx="2618508" cy="159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6 Rectángulo"/>
          <p:cNvSpPr/>
          <p:nvPr/>
        </p:nvSpPr>
        <p:spPr>
          <a:xfrm>
            <a:off x="5657140" y="3892407"/>
            <a:ext cx="2520883" cy="369332"/>
          </a:xfrm>
          <a:prstGeom prst="rect">
            <a:avLst/>
          </a:prstGeom>
        </p:spPr>
        <p:txBody>
          <a:bodyPr wrap="none">
            <a:spAutoFit/>
          </a:bodyPr>
          <a:lstStyle/>
          <a:p>
            <a:pPr lvl="0" algn="ctr" fontAlgn="base">
              <a:spcBef>
                <a:spcPct val="0"/>
              </a:spcBef>
              <a:spcAft>
                <a:spcPct val="0"/>
              </a:spcAft>
            </a:pPr>
            <a:r>
              <a:rPr lang="es-EC" altLang="es-EC" b="1" dirty="0">
                <a:solidFill>
                  <a:prstClr val="black"/>
                </a:solidFill>
                <a:latin typeface="Times New Roman" pitchFamily="18" charset="0"/>
                <a:ea typeface="Calibri" pitchFamily="34" charset="0"/>
                <a:cs typeface="Times New Roman" pitchFamily="18" charset="0"/>
              </a:rPr>
              <a:t>Ejercicios para piernas </a:t>
            </a:r>
            <a:endParaRPr lang="es-EC" altLang="es-EC" sz="105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012501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rmAutofit fontScale="90000"/>
          </a:bodyPr>
          <a:lstStyle/>
          <a:p>
            <a:r>
              <a:rPr lang="es-EC" b="1" dirty="0" smtClean="0"/>
              <a:t/>
            </a:r>
            <a:br>
              <a:rPr lang="es-EC" b="1" dirty="0" smtClean="0"/>
            </a:br>
            <a:r>
              <a:rPr lang="es-EC" b="1" dirty="0" smtClean="0"/>
              <a:t>PROCEDIMIENTO </a:t>
            </a:r>
            <a:r>
              <a:rPr lang="es-EC" b="1" dirty="0"/>
              <a:t>PARA RIESGO ERGONÓMICO- POSTURAS </a:t>
            </a:r>
            <a:r>
              <a:rPr lang="es-EC" b="1" dirty="0" smtClean="0"/>
              <a:t>FORZADAS Y MANEJO MANUAL DE CARGAS</a:t>
            </a:r>
            <a:r>
              <a:rPr lang="es-EC" dirty="0"/>
              <a:t/>
            </a:r>
            <a:br>
              <a:rPr lang="es-EC" dirty="0"/>
            </a:br>
            <a:endParaRPr lang="es-EC" dirty="0"/>
          </a:p>
        </p:txBody>
      </p:sp>
      <p:sp>
        <p:nvSpPr>
          <p:cNvPr id="3" name="2 Marcador de contenido"/>
          <p:cNvSpPr>
            <a:spLocks noGrp="1"/>
          </p:cNvSpPr>
          <p:nvPr>
            <p:ph idx="1"/>
          </p:nvPr>
        </p:nvSpPr>
        <p:spPr/>
        <p:txBody>
          <a:bodyPr/>
          <a:lstStyle/>
          <a:p>
            <a:r>
              <a:rPr lang="es-EC" b="1" dirty="0"/>
              <a:t>Medidas correctivas y de seguridad</a:t>
            </a:r>
            <a:endParaRPr lang="es-EC" dirty="0"/>
          </a:p>
          <a:p>
            <a:r>
              <a:rPr lang="es-EC" dirty="0" smtClean="0"/>
              <a:t>Póngase </a:t>
            </a:r>
            <a:r>
              <a:rPr lang="es-EC" dirty="0"/>
              <a:t>de pie, con los pies ligeramente separados y rodillas ligeramente dobladas para proteger la espalda</a:t>
            </a:r>
            <a:r>
              <a:rPr lang="es-EC" dirty="0" smtClean="0"/>
              <a:t>. </a:t>
            </a:r>
          </a:p>
          <a:p>
            <a:r>
              <a:rPr lang="es-EC" dirty="0" smtClean="0"/>
              <a:t>No alejar el peso del cuerpo.</a:t>
            </a:r>
          </a:p>
          <a:p>
            <a:r>
              <a:rPr lang="es-EC" dirty="0" smtClean="0"/>
              <a:t>No exceder los 25Kg de peso.</a:t>
            </a:r>
            <a:endParaRPr lang="es-EC" dirty="0"/>
          </a:p>
        </p:txBody>
      </p:sp>
      <p:pic>
        <p:nvPicPr>
          <p:cNvPr id="4" name="3 Imagen"/>
          <p:cNvPicPr/>
          <p:nvPr/>
        </p:nvPicPr>
        <p:blipFill rotWithShape="1">
          <a:blip r:embed="rId3"/>
          <a:srcRect l="39154" t="42976" r="32275" b="37889"/>
          <a:stretch/>
        </p:blipFill>
        <p:spPr bwMode="auto">
          <a:xfrm>
            <a:off x="713" y="4824790"/>
            <a:ext cx="4392488" cy="1987276"/>
          </a:xfrm>
          <a:prstGeom prst="rect">
            <a:avLst/>
          </a:prstGeom>
          <a:ln>
            <a:noFill/>
          </a:ln>
          <a:extLst>
            <a:ext uri="{53640926-AAD7-44D8-BBD7-CCE9431645EC}">
              <a14:shadowObscured xmlns:a14="http://schemas.microsoft.com/office/drawing/2010/main"/>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4859333"/>
            <a:ext cx="3528392" cy="1952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4963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rmAutofit fontScale="90000"/>
          </a:bodyPr>
          <a:lstStyle/>
          <a:p>
            <a:r>
              <a:rPr lang="es-EC" b="1" dirty="0" smtClean="0"/>
              <a:t>LEVANTAMIENTO Y TRANSPORTE DE CARGAS</a:t>
            </a:r>
            <a:r>
              <a:rPr lang="es-EC" dirty="0" smtClean="0"/>
              <a:t/>
            </a:r>
            <a:br>
              <a:rPr lang="es-EC" dirty="0" smtClean="0"/>
            </a:br>
            <a:endParaRPr lang="es-EC" dirty="0"/>
          </a:p>
        </p:txBody>
      </p:sp>
      <p:sp>
        <p:nvSpPr>
          <p:cNvPr id="3" name="2 Marcador de contenido"/>
          <p:cNvSpPr>
            <a:spLocks noGrp="1"/>
          </p:cNvSpPr>
          <p:nvPr>
            <p:ph idx="1"/>
          </p:nvPr>
        </p:nvSpPr>
        <p:spPr/>
        <p:txBody>
          <a:bodyPr>
            <a:noAutofit/>
          </a:bodyPr>
          <a:lstStyle/>
          <a:p>
            <a:pPr lvl="0"/>
            <a:r>
              <a:rPr lang="es-EC" sz="3600" dirty="0" smtClean="0"/>
              <a:t>Emplear </a:t>
            </a:r>
            <a:r>
              <a:rPr lang="es-EC" sz="3600" dirty="0"/>
              <a:t>las ayudas mecánicas </a:t>
            </a:r>
            <a:r>
              <a:rPr lang="es-EC" sz="3600" dirty="0" smtClean="0"/>
              <a:t>precisas.</a:t>
            </a:r>
          </a:p>
          <a:p>
            <a:pPr lvl="0"/>
            <a:r>
              <a:rPr lang="es-EC" sz="3600" dirty="0" smtClean="0"/>
              <a:t>Observar </a:t>
            </a:r>
            <a:r>
              <a:rPr lang="es-EC" sz="3600" dirty="0"/>
              <a:t>bien la carga, prestando especial atención a su forma y </a:t>
            </a:r>
            <a:r>
              <a:rPr lang="es-EC" sz="3600" dirty="0" smtClean="0"/>
              <a:t>tamaño.</a:t>
            </a:r>
            <a:endParaRPr lang="es-EC" sz="3600" dirty="0"/>
          </a:p>
          <a:p>
            <a:pPr lvl="0"/>
            <a:r>
              <a:rPr lang="es-EC" sz="3600" dirty="0"/>
              <a:t>Solicitar ayuda de otras </a:t>
            </a:r>
            <a:r>
              <a:rPr lang="es-EC" sz="3600" dirty="0" smtClean="0"/>
              <a:t>personas.</a:t>
            </a:r>
            <a:endParaRPr lang="es-EC" sz="3600" dirty="0"/>
          </a:p>
          <a:p>
            <a:pPr lvl="0"/>
            <a:r>
              <a:rPr lang="es-EC" sz="3600" dirty="0" smtClean="0"/>
              <a:t>Doblar </a:t>
            </a:r>
            <a:r>
              <a:rPr lang="es-EC" sz="3600" dirty="0"/>
              <a:t>las piernas manteniendo en todo momento la espalda </a:t>
            </a:r>
            <a:r>
              <a:rPr lang="es-EC" sz="3600" dirty="0" smtClean="0"/>
              <a:t>recta.</a:t>
            </a:r>
            <a:endParaRPr lang="es-EC" sz="3600" dirty="0"/>
          </a:p>
        </p:txBody>
      </p:sp>
    </p:spTree>
    <p:extLst>
      <p:ext uri="{BB962C8B-B14F-4D97-AF65-F5344CB8AC3E}">
        <p14:creationId xmlns:p14="http://schemas.microsoft.com/office/powerpoint/2010/main" val="9730366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467544" y="260648"/>
            <a:ext cx="8229600" cy="1143000"/>
          </a:xfrm>
        </p:spPr>
        <p:txBody>
          <a:bodyPr>
            <a:normAutofit fontScale="90000"/>
          </a:bodyPr>
          <a:lstStyle/>
          <a:p>
            <a:r>
              <a:rPr lang="es-EC" b="1" dirty="0" smtClean="0"/>
              <a:t>PROCEDIMIENTO PARA RIESGO PSICOSOCIAL- CARGA MENTAL </a:t>
            </a:r>
            <a:endParaRPr lang="es-EC" b="1" dirty="0"/>
          </a:p>
        </p:txBody>
      </p:sp>
      <p:sp>
        <p:nvSpPr>
          <p:cNvPr id="3" name="2 Marcador de contenido"/>
          <p:cNvSpPr>
            <a:spLocks noGrp="1"/>
          </p:cNvSpPr>
          <p:nvPr>
            <p:ph idx="1"/>
          </p:nvPr>
        </p:nvSpPr>
        <p:spPr/>
        <p:txBody>
          <a:bodyPr/>
          <a:lstStyle/>
          <a:p>
            <a:r>
              <a:rPr lang="es-EC" b="1" dirty="0"/>
              <a:t>Objetivo</a:t>
            </a:r>
            <a:endParaRPr lang="es-EC" dirty="0"/>
          </a:p>
          <a:p>
            <a:pPr lvl="0" algn="ctr"/>
            <a:r>
              <a:rPr lang="es-EC" dirty="0"/>
              <a:t>Prevenir la carga y cansancio mental y disminuir la monotonía laboral, reduciendo así los niveles de estrés ocupacional y propiciar la integración grupal.</a:t>
            </a:r>
          </a:p>
          <a:p>
            <a:endParaRPr lang="es-EC" dirty="0"/>
          </a:p>
        </p:txBody>
      </p:sp>
      <p:pic>
        <p:nvPicPr>
          <p:cNvPr id="389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4402490"/>
            <a:ext cx="4104456" cy="2148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8306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spcBef>
                <a:spcPct val="0"/>
              </a:spcBef>
            </a:pPr>
            <a:r>
              <a:rPr lang="es-EC" sz="4800" b="1" dirty="0"/>
              <a:t>Objetivo General</a:t>
            </a:r>
            <a:r>
              <a:rPr lang="es-EC" b="1" dirty="0"/>
              <a:t/>
            </a:r>
            <a:br>
              <a:rPr lang="es-EC" b="1" dirty="0"/>
            </a:br>
            <a:endParaRPr lang="es-EC" dirty="0"/>
          </a:p>
        </p:txBody>
      </p:sp>
      <p:sp>
        <p:nvSpPr>
          <p:cNvPr id="3" name="2 Marcador de contenido"/>
          <p:cNvSpPr>
            <a:spLocks noGrp="1"/>
          </p:cNvSpPr>
          <p:nvPr>
            <p:ph idx="1"/>
          </p:nvPr>
        </p:nvSpPr>
        <p:spPr>
          <a:xfrm>
            <a:off x="755576" y="1340768"/>
            <a:ext cx="7499176" cy="1972816"/>
          </a:xfrm>
        </p:spPr>
        <p:txBody>
          <a:bodyPr>
            <a:normAutofit fontScale="85000" lnSpcReduction="20000"/>
          </a:bodyPr>
          <a:lstStyle/>
          <a:p>
            <a:pPr algn="ctr"/>
            <a:r>
              <a:rPr lang="es-EC" sz="2800" dirty="0"/>
              <a:t>Proponer un plan de seguridad y salud ocupacional, que permita precautelar la integridad física y salud mental de los trabajadores de la Unidad Educativa Carlos Larco Hidalgo, cumpliendo con  la legislación y requisitos técnicos y legales aplicables y vigentes a las actividades laborales.</a:t>
            </a:r>
          </a:p>
          <a:p>
            <a:pPr marL="0" indent="0">
              <a:buNone/>
            </a:pPr>
            <a:endParaRPr lang="es-EC"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11" y="3356992"/>
            <a:ext cx="3816424" cy="1788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4388621" y="4581128"/>
            <a:ext cx="4572000" cy="1631216"/>
          </a:xfrm>
          <a:prstGeom prst="rect">
            <a:avLst/>
          </a:prstGeom>
        </p:spPr>
        <p:txBody>
          <a:bodyPr>
            <a:spAutoFit/>
          </a:bodyPr>
          <a:lstStyle/>
          <a:p>
            <a:pPr marL="285750" lvl="0" indent="-285750">
              <a:buFont typeface="Arial" panose="020B0604020202020204" pitchFamily="34" charset="0"/>
              <a:buChar char="•"/>
            </a:pPr>
            <a:r>
              <a:rPr lang="es-EC" sz="2000" dirty="0"/>
              <a:t>Identificar los riesgos laborales</a:t>
            </a:r>
            <a:endParaRPr lang="es-EC" dirty="0"/>
          </a:p>
          <a:p>
            <a:pPr marL="285750" lvl="0" indent="-285750">
              <a:buFont typeface="Arial" panose="020B0604020202020204" pitchFamily="34" charset="0"/>
              <a:buChar char="•"/>
            </a:pPr>
            <a:r>
              <a:rPr lang="es-EC" sz="2000" dirty="0"/>
              <a:t>Evaluar los riegos laborales</a:t>
            </a:r>
            <a:endParaRPr lang="es-EC" dirty="0"/>
          </a:p>
          <a:p>
            <a:pPr marL="285750" lvl="0" indent="-285750">
              <a:buFont typeface="Arial" panose="020B0604020202020204" pitchFamily="34" charset="0"/>
              <a:buChar char="•"/>
            </a:pPr>
            <a:r>
              <a:rPr lang="es-EC" sz="2000" dirty="0"/>
              <a:t>Elaborar matrices de riesgos laborales</a:t>
            </a:r>
            <a:endParaRPr lang="es-EC" dirty="0"/>
          </a:p>
          <a:p>
            <a:pPr marL="285750" indent="-285750">
              <a:buFont typeface="Arial" panose="020B0604020202020204" pitchFamily="34" charset="0"/>
              <a:buChar char="•"/>
            </a:pPr>
            <a:r>
              <a:rPr lang="es-EC" sz="2000" dirty="0"/>
              <a:t>Proponer medidas correctivas y preventivas</a:t>
            </a:r>
          </a:p>
        </p:txBody>
      </p:sp>
      <p:sp>
        <p:nvSpPr>
          <p:cNvPr id="5" name="4 Rectángulo"/>
          <p:cNvSpPr/>
          <p:nvPr/>
        </p:nvSpPr>
        <p:spPr>
          <a:xfrm>
            <a:off x="4572000" y="3674003"/>
            <a:ext cx="3749168" cy="584775"/>
          </a:xfrm>
          <a:prstGeom prst="rect">
            <a:avLst/>
          </a:prstGeom>
        </p:spPr>
        <p:txBody>
          <a:bodyPr wrap="none">
            <a:spAutoFit/>
          </a:bodyPr>
          <a:lstStyle/>
          <a:p>
            <a:r>
              <a:rPr lang="es-EC" sz="3200" b="1" dirty="0"/>
              <a:t>Objetivos Específicos</a:t>
            </a:r>
            <a:endParaRPr lang="es-EC" sz="3200" dirty="0"/>
          </a:p>
        </p:txBody>
      </p:sp>
    </p:spTree>
    <p:extLst>
      <p:ext uri="{BB962C8B-B14F-4D97-AF65-F5344CB8AC3E}">
        <p14:creationId xmlns:p14="http://schemas.microsoft.com/office/powerpoint/2010/main" val="13634679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rmAutofit fontScale="90000"/>
          </a:bodyPr>
          <a:lstStyle/>
          <a:p>
            <a:r>
              <a:rPr lang="es-EC" b="1" dirty="0"/>
              <a:t>PROCEDIMIENTO PARA RIESGO PSICOSOCIAL- CARGA MENTAL </a:t>
            </a:r>
            <a:endParaRPr lang="es-EC" dirty="0"/>
          </a:p>
        </p:txBody>
      </p:sp>
      <p:sp>
        <p:nvSpPr>
          <p:cNvPr id="3" name="2 Marcador de contenido"/>
          <p:cNvSpPr>
            <a:spLocks noGrp="1"/>
          </p:cNvSpPr>
          <p:nvPr>
            <p:ph idx="1"/>
          </p:nvPr>
        </p:nvSpPr>
        <p:spPr/>
        <p:txBody>
          <a:bodyPr>
            <a:normAutofit/>
          </a:bodyPr>
          <a:lstStyle/>
          <a:p>
            <a:pPr marL="0" indent="0">
              <a:buNone/>
            </a:pPr>
            <a:r>
              <a:rPr lang="es-EC" b="1" dirty="0"/>
              <a:t>Alcance e Importancia</a:t>
            </a:r>
            <a:endParaRPr lang="es-EC" dirty="0"/>
          </a:p>
          <a:p>
            <a:r>
              <a:rPr lang="es-EC" dirty="0" smtClean="0"/>
              <a:t>La </a:t>
            </a:r>
            <a:r>
              <a:rPr lang="es-EC" dirty="0"/>
              <a:t>Pausa Activa es una herramienta destinada a compensar el esfuerzo diario </a:t>
            </a:r>
            <a:endParaRPr lang="es-EC" dirty="0" smtClean="0"/>
          </a:p>
          <a:p>
            <a:pPr marL="0" indent="0">
              <a:buNone/>
            </a:pPr>
            <a:r>
              <a:rPr lang="es-EC" b="1" dirty="0" smtClean="0"/>
              <a:t>Ventajas : </a:t>
            </a:r>
            <a:endParaRPr lang="es-EC" b="1" dirty="0"/>
          </a:p>
          <a:p>
            <a:pPr lvl="0"/>
            <a:r>
              <a:rPr lang="es-EC" dirty="0"/>
              <a:t>Rompe la </a:t>
            </a:r>
            <a:r>
              <a:rPr lang="es-EC" dirty="0" smtClean="0"/>
              <a:t>rutina</a:t>
            </a:r>
          </a:p>
          <a:p>
            <a:pPr lvl="0"/>
            <a:r>
              <a:rPr lang="es-EC" dirty="0" smtClean="0"/>
              <a:t>Afecta </a:t>
            </a:r>
            <a:r>
              <a:rPr lang="es-EC" dirty="0"/>
              <a:t>positivamente la relación entre los compañeros de </a:t>
            </a:r>
            <a:r>
              <a:rPr lang="es-EC" dirty="0" smtClean="0"/>
              <a:t>trabajo</a:t>
            </a:r>
            <a:endParaRPr lang="es-EC" dirty="0"/>
          </a:p>
        </p:txBody>
      </p:sp>
    </p:spTree>
    <p:extLst>
      <p:ext uri="{BB962C8B-B14F-4D97-AF65-F5344CB8AC3E}">
        <p14:creationId xmlns:p14="http://schemas.microsoft.com/office/powerpoint/2010/main" val="1776453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rmAutofit fontScale="90000"/>
          </a:bodyPr>
          <a:lstStyle/>
          <a:p>
            <a:r>
              <a:rPr lang="es-EC" b="1" dirty="0" smtClean="0"/>
              <a:t>MEDIDAS PREVENTIVAS Y DE SEGURIDAD</a:t>
            </a:r>
            <a:r>
              <a:rPr lang="es-EC" dirty="0" smtClean="0"/>
              <a:t/>
            </a:r>
            <a:br>
              <a:rPr lang="es-EC" dirty="0" smtClean="0"/>
            </a:br>
            <a:endParaRPr lang="es-EC" dirty="0"/>
          </a:p>
        </p:txBody>
      </p:sp>
      <p:sp>
        <p:nvSpPr>
          <p:cNvPr id="3" name="2 Marcador de contenido"/>
          <p:cNvSpPr>
            <a:spLocks noGrp="1"/>
          </p:cNvSpPr>
          <p:nvPr>
            <p:ph idx="1"/>
          </p:nvPr>
        </p:nvSpPr>
        <p:spPr/>
        <p:txBody>
          <a:bodyPr>
            <a:normAutofit/>
          </a:bodyPr>
          <a:lstStyle/>
          <a:p>
            <a:pPr lvl="0"/>
            <a:r>
              <a:rPr lang="es-EC" sz="3600" dirty="0" smtClean="0"/>
              <a:t>Practicar </a:t>
            </a:r>
            <a:r>
              <a:rPr lang="es-EC" sz="3600" dirty="0"/>
              <a:t>ejercicios para activar la circulación </a:t>
            </a:r>
            <a:r>
              <a:rPr lang="es-EC" sz="3600" dirty="0" smtClean="0"/>
              <a:t>sanguínea. </a:t>
            </a:r>
          </a:p>
          <a:p>
            <a:pPr lvl="0"/>
            <a:r>
              <a:rPr lang="es-EC" sz="3600" dirty="0" smtClean="0"/>
              <a:t>Tomar </a:t>
            </a:r>
            <a:r>
              <a:rPr lang="es-EC" sz="3600" dirty="0"/>
              <a:t>pausas para realizar estiramientos </a:t>
            </a:r>
            <a:r>
              <a:rPr lang="es-EC" sz="3600" dirty="0" smtClean="0"/>
              <a:t>musculares.</a:t>
            </a:r>
            <a:endParaRPr lang="es-EC" sz="3600" dirty="0"/>
          </a:p>
          <a:p>
            <a:pPr lvl="0"/>
            <a:r>
              <a:rPr lang="es-EC" sz="3600" dirty="0"/>
              <a:t>Tomarse de 5 a 10 minutos entre actividades para beber agua y nutrirse.</a:t>
            </a:r>
          </a:p>
          <a:p>
            <a:pPr lvl="0"/>
            <a:r>
              <a:rPr lang="es-EC" sz="3600" dirty="0"/>
              <a:t>Realizar actividades grupales de </a:t>
            </a:r>
            <a:r>
              <a:rPr lang="es-EC" sz="3600" dirty="0" smtClean="0"/>
              <a:t>ocio.</a:t>
            </a:r>
            <a:endParaRPr lang="es-EC" sz="3600" dirty="0"/>
          </a:p>
        </p:txBody>
      </p:sp>
    </p:spTree>
    <p:extLst>
      <p:ext uri="{BB962C8B-B14F-4D97-AF65-F5344CB8AC3E}">
        <p14:creationId xmlns:p14="http://schemas.microsoft.com/office/powerpoint/2010/main" val="31676471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rmAutofit fontScale="90000"/>
          </a:bodyPr>
          <a:lstStyle/>
          <a:p>
            <a:r>
              <a:rPr lang="es-EC" b="1" dirty="0"/>
              <a:t>Procedimiento para Riesgos Mayores- Terremotos y Actividad Sísmica </a:t>
            </a:r>
          </a:p>
        </p:txBody>
      </p:sp>
      <p:sp>
        <p:nvSpPr>
          <p:cNvPr id="3" name="2 Marcador de contenido"/>
          <p:cNvSpPr>
            <a:spLocks noGrp="1"/>
          </p:cNvSpPr>
          <p:nvPr>
            <p:ph idx="1"/>
          </p:nvPr>
        </p:nvSpPr>
        <p:spPr/>
        <p:txBody>
          <a:bodyPr/>
          <a:lstStyle/>
          <a:p>
            <a:pPr marL="0" indent="0">
              <a:buNone/>
            </a:pPr>
            <a:endParaRPr lang="es-EC" dirty="0" smtClean="0"/>
          </a:p>
          <a:p>
            <a:pPr marL="0" indent="0">
              <a:buNone/>
            </a:pPr>
            <a:endParaRPr lang="es-EC" dirty="0"/>
          </a:p>
          <a:p>
            <a:pPr marL="0" indent="0">
              <a:buNone/>
            </a:pPr>
            <a:r>
              <a:rPr lang="es-EC" dirty="0" smtClean="0"/>
              <a:t>Planes </a:t>
            </a:r>
            <a:r>
              <a:rPr lang="es-EC" dirty="0"/>
              <a:t>de contingencia con los que debe contar la Unidad Educativa Carlos Larco Hidalgo para el caso de exposición de riesgos mayores tanto para Terremotos y Actividad Sísmica.</a:t>
            </a:r>
          </a:p>
          <a:p>
            <a:endParaRPr lang="es-EC" dirty="0"/>
          </a:p>
        </p:txBody>
      </p:sp>
    </p:spTree>
    <p:extLst>
      <p:ext uri="{BB962C8B-B14F-4D97-AF65-F5344CB8AC3E}">
        <p14:creationId xmlns:p14="http://schemas.microsoft.com/office/powerpoint/2010/main" val="15153903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457200" y="116632"/>
            <a:ext cx="8229600" cy="936104"/>
          </a:xfrm>
        </p:spPr>
        <p:txBody>
          <a:bodyPr>
            <a:normAutofit fontScale="90000"/>
          </a:bodyPr>
          <a:lstStyle/>
          <a:p>
            <a:r>
              <a:rPr lang="es-EC" b="1" dirty="0" smtClean="0"/>
              <a:t/>
            </a:r>
            <a:br>
              <a:rPr lang="es-EC" b="1" dirty="0" smtClean="0"/>
            </a:br>
            <a:r>
              <a:rPr lang="es-EC" b="1" dirty="0" smtClean="0"/>
              <a:t>CONCLUSIONES </a:t>
            </a:r>
            <a:r>
              <a:rPr lang="es-EC" b="1" dirty="0"/>
              <a:t>Y RECOMENDACIONES</a:t>
            </a:r>
            <a:br>
              <a:rPr lang="es-EC" b="1" dirty="0"/>
            </a:br>
            <a:endParaRPr lang="es-EC" dirty="0"/>
          </a:p>
        </p:txBody>
      </p:sp>
      <p:sp>
        <p:nvSpPr>
          <p:cNvPr id="3" name="2 Marcador de contenido"/>
          <p:cNvSpPr>
            <a:spLocks noGrp="1"/>
          </p:cNvSpPr>
          <p:nvPr>
            <p:ph idx="1"/>
          </p:nvPr>
        </p:nvSpPr>
        <p:spPr>
          <a:xfrm>
            <a:off x="395536" y="1355990"/>
            <a:ext cx="4392488" cy="3556992"/>
          </a:xfrm>
        </p:spPr>
        <p:txBody>
          <a:bodyPr>
            <a:normAutofit fontScale="25000" lnSpcReduction="20000"/>
          </a:bodyPr>
          <a:lstStyle/>
          <a:p>
            <a:pPr marL="0" indent="0">
              <a:buNone/>
            </a:pPr>
            <a:r>
              <a:rPr lang="es-EC" sz="6400" b="1" dirty="0" smtClean="0"/>
              <a:t>Conclusiones</a:t>
            </a:r>
          </a:p>
          <a:p>
            <a:pPr marL="0" indent="0">
              <a:buNone/>
            </a:pPr>
            <a:endParaRPr lang="es-EC" b="1" dirty="0"/>
          </a:p>
          <a:p>
            <a:pPr lvl="0" algn="just"/>
            <a:r>
              <a:rPr lang="es-EC" sz="8000" dirty="0" smtClean="0"/>
              <a:t>Se determina </a:t>
            </a:r>
            <a:r>
              <a:rPr lang="es-EC" sz="8000" dirty="0"/>
              <a:t>que existen factores de riesgos mecánicos; como caídas de personas al mismo nivel, que ocasiona el ausentismo laboral, repercutiendo en el cumplimiento de la planificación establecida. Además se identificó que existe contacto eléctrico directo y la falta de un programa de mantenimiento anual por los años de construcción de las instalaciones (más de 20 años), que podría generar un evento adverso de gran complejidad en el ámbito educativo.</a:t>
            </a:r>
          </a:p>
          <a:p>
            <a:pPr marL="0" indent="0">
              <a:buNone/>
            </a:pPr>
            <a:r>
              <a:rPr lang="es-EC" dirty="0"/>
              <a:t> </a:t>
            </a:r>
          </a:p>
          <a:p>
            <a:endParaRPr lang="es-EC" dirty="0"/>
          </a:p>
          <a:p>
            <a:endParaRPr lang="es-EC" dirty="0"/>
          </a:p>
        </p:txBody>
      </p:sp>
      <p:sp>
        <p:nvSpPr>
          <p:cNvPr id="5" name="2 Marcador de contenido"/>
          <p:cNvSpPr txBox="1">
            <a:spLocks/>
          </p:cNvSpPr>
          <p:nvPr/>
        </p:nvSpPr>
        <p:spPr>
          <a:xfrm>
            <a:off x="5076056" y="1628800"/>
            <a:ext cx="3898776" cy="34563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EC" sz="1800" dirty="0" smtClean="0"/>
              <a:t>Se destaca la presencia de carga mental, siendo estos riesgos los más importantes que afecta la estabilidad emocional y física de los empleados debe implementarse un programa preventivo que incluya la mejora del clima laboral de la Institución y  evidenciará que se toma en cuenta la implementación de medidas correctivas y preventivas acorde al cumplimiento legal</a:t>
            </a:r>
            <a:endParaRPr lang="es-EC" sz="1800" dirty="0"/>
          </a:p>
        </p:txBody>
      </p:sp>
      <p:sp>
        <p:nvSpPr>
          <p:cNvPr id="6" name="2 Marcador de contenido"/>
          <p:cNvSpPr txBox="1">
            <a:spLocks/>
          </p:cNvSpPr>
          <p:nvPr/>
        </p:nvSpPr>
        <p:spPr>
          <a:xfrm>
            <a:off x="611560" y="5373216"/>
            <a:ext cx="8229600" cy="11807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EC" sz="1800" dirty="0" smtClean="0"/>
              <a:t>Los resultados obtenidos reflejan la necesidad de disponer de un Plan de Seguridad y Salud Ocupacional, que minimice los riesgos detectados y contribuya en el mejoramiento de la salud de los empleados.</a:t>
            </a:r>
            <a:endParaRPr lang="es-EC" sz="1800" dirty="0"/>
          </a:p>
        </p:txBody>
      </p:sp>
    </p:spTree>
    <p:extLst>
      <p:ext uri="{BB962C8B-B14F-4D97-AF65-F5344CB8AC3E}">
        <p14:creationId xmlns:p14="http://schemas.microsoft.com/office/powerpoint/2010/main" val="35637079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683568" y="59899"/>
            <a:ext cx="835292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457200" y="274638"/>
            <a:ext cx="8229600" cy="706090"/>
          </a:xfrm>
        </p:spPr>
        <p:txBody>
          <a:bodyPr>
            <a:normAutofit fontScale="90000"/>
          </a:bodyPr>
          <a:lstStyle/>
          <a:p>
            <a:r>
              <a:rPr lang="es-EC" b="1" dirty="0" smtClean="0"/>
              <a:t>RECOMENDACIONES</a:t>
            </a:r>
            <a:r>
              <a:rPr lang="es-EC" b="1" dirty="0"/>
              <a:t/>
            </a:r>
            <a:br>
              <a:rPr lang="es-EC" b="1" dirty="0"/>
            </a:br>
            <a:endParaRPr lang="es-EC" dirty="0"/>
          </a:p>
        </p:txBody>
      </p:sp>
      <p:sp>
        <p:nvSpPr>
          <p:cNvPr id="3" name="2 Marcador de contenido"/>
          <p:cNvSpPr>
            <a:spLocks noGrp="1"/>
          </p:cNvSpPr>
          <p:nvPr>
            <p:ph idx="1"/>
          </p:nvPr>
        </p:nvSpPr>
        <p:spPr>
          <a:xfrm>
            <a:off x="267575" y="1052736"/>
            <a:ext cx="3635896" cy="3268960"/>
          </a:xfrm>
        </p:spPr>
        <p:txBody>
          <a:bodyPr>
            <a:normAutofit fontScale="25000" lnSpcReduction="20000"/>
          </a:bodyPr>
          <a:lstStyle/>
          <a:p>
            <a:pPr lvl="0" algn="just"/>
            <a:r>
              <a:rPr lang="es-EC" sz="8000" dirty="0"/>
              <a:t>Se recomienda gestionar ante el Distrito de </a:t>
            </a:r>
            <a:r>
              <a:rPr lang="es-EC" sz="8000" dirty="0" smtClean="0"/>
              <a:t>Educación para </a:t>
            </a:r>
            <a:r>
              <a:rPr lang="es-EC" sz="8000" dirty="0"/>
              <a:t>que la Unidad Educativa Carlos Larco Hidalgo, pueda contar con los profesionales de Seguridad y Salud Ocupacional, con el fin desarrollar e implementar  los planes y programas de Seguridad y Salud Ocupacional, dando estricto cumplimiento tal como lo determina la normativa vigente  </a:t>
            </a:r>
          </a:p>
          <a:p>
            <a:pPr marL="0" indent="0">
              <a:buNone/>
            </a:pPr>
            <a:r>
              <a:rPr lang="es-EC" b="1" dirty="0"/>
              <a:t> </a:t>
            </a:r>
            <a:endParaRPr lang="es-EC" dirty="0"/>
          </a:p>
          <a:p>
            <a:endParaRPr lang="es-EC" dirty="0"/>
          </a:p>
        </p:txBody>
      </p:sp>
      <p:sp>
        <p:nvSpPr>
          <p:cNvPr id="5" name="2 Marcador de contenido"/>
          <p:cNvSpPr txBox="1">
            <a:spLocks/>
          </p:cNvSpPr>
          <p:nvPr/>
        </p:nvSpPr>
        <p:spPr>
          <a:xfrm>
            <a:off x="4644008" y="1052737"/>
            <a:ext cx="4104456"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EC" sz="2000" dirty="0" smtClean="0"/>
              <a:t>Se recomienda aplicar en la Unidad Educativa Carlos Larco Hidalgo, la propuesta realizada y tomando en cuenta cada uno de los procedimientos y medidas correctivas para cada factor de riesgo identificado, con el fin de implementar  y dar continuidad a la gestión de Seguridad y Salud Ocupacional, que en la actualidad no dispone.</a:t>
            </a:r>
          </a:p>
          <a:p>
            <a:pPr marL="0" indent="0">
              <a:buFont typeface="Arial" panose="020B0604020202020204" pitchFamily="34" charset="0"/>
              <a:buNone/>
            </a:pPr>
            <a:endParaRPr lang="es-EC" sz="2400" dirty="0"/>
          </a:p>
        </p:txBody>
      </p:sp>
      <p:sp>
        <p:nvSpPr>
          <p:cNvPr id="6" name="2 Marcador de contenido"/>
          <p:cNvSpPr txBox="1">
            <a:spLocks/>
          </p:cNvSpPr>
          <p:nvPr/>
        </p:nvSpPr>
        <p:spPr>
          <a:xfrm>
            <a:off x="251520" y="4653136"/>
            <a:ext cx="8784976" cy="19728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EC" sz="2000" dirty="0" smtClean="0"/>
              <a:t>Se recomienda planificar e implementar un programa anual de mantenimiento correctivo y preventivo de las instalaciones de la Unidad Educativa, con el fin de mitigar los riesgos laborales identificados; como las caídas al mismo nivel a causa de piso en mal estado y también la verificación del estado de las instalaciones eléctricas, considerando la importancia de mantener las instalaciones en buenas condiciones.</a:t>
            </a:r>
            <a:endParaRPr lang="es-EC" sz="2000" dirty="0"/>
          </a:p>
        </p:txBody>
      </p:sp>
    </p:spTree>
    <p:extLst>
      <p:ext uri="{BB962C8B-B14F-4D97-AF65-F5344CB8AC3E}">
        <p14:creationId xmlns:p14="http://schemas.microsoft.com/office/powerpoint/2010/main" val="10659042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a:xfrm>
            <a:off x="251520" y="2060848"/>
            <a:ext cx="8640960" cy="4525963"/>
          </a:xfrm>
        </p:spPr>
        <p:txBody>
          <a:bodyPr>
            <a:normAutofit fontScale="55000" lnSpcReduction="20000"/>
          </a:bodyPr>
          <a:lstStyle/>
          <a:p>
            <a:pPr marL="0" indent="0" algn="ctr">
              <a:buNone/>
            </a:pPr>
            <a:r>
              <a:rPr lang="es-EC" sz="5100" b="1" dirty="0" smtClean="0"/>
              <a:t>HAZ DE LA SEGURIDAD UNA REALIDAD Y NO UNA FATALIDAD</a:t>
            </a:r>
          </a:p>
          <a:p>
            <a:pPr marL="0" indent="0" algn="ctr">
              <a:buNone/>
            </a:pPr>
            <a:endParaRPr lang="es-EC" sz="5100" b="1" dirty="0" smtClean="0"/>
          </a:p>
          <a:p>
            <a:pPr marL="0" indent="0" algn="ctr">
              <a:buNone/>
            </a:pPr>
            <a:endParaRPr lang="es-EC" sz="10400" dirty="0" smtClean="0"/>
          </a:p>
          <a:p>
            <a:pPr marL="0" indent="0" algn="ctr">
              <a:buNone/>
            </a:pPr>
            <a:endParaRPr lang="es-EC" sz="10400" dirty="0"/>
          </a:p>
          <a:p>
            <a:pPr marL="0" indent="0" algn="ctr">
              <a:buNone/>
            </a:pPr>
            <a:r>
              <a:rPr lang="es-EC" sz="12000" dirty="0" smtClean="0"/>
              <a:t>GRACIAS</a:t>
            </a:r>
            <a:r>
              <a:rPr lang="es-EC" sz="13800" dirty="0" smtClean="0"/>
              <a:t> </a:t>
            </a:r>
            <a:endParaRPr lang="es-EC" sz="13800" dirty="0"/>
          </a:p>
        </p:txBody>
      </p:sp>
      <p:pic>
        <p:nvPicPr>
          <p:cNvPr id="4" name="3 Imagen" descr="Resultado de imagen para ESPE"/>
          <p:cNvPicPr/>
          <p:nvPr/>
        </p:nvPicPr>
        <p:blipFill rotWithShape="1">
          <a:blip r:embed="rId2">
            <a:extLst>
              <a:ext uri="{28A0092B-C50C-407E-A947-70E740481C1C}">
                <a14:useLocalDpi xmlns:a14="http://schemas.microsoft.com/office/drawing/2010/main" val="0"/>
              </a:ext>
            </a:extLst>
          </a:blip>
          <a:srcRect t="22820" b="29487"/>
          <a:stretch/>
        </p:blipFill>
        <p:spPr bwMode="auto">
          <a:xfrm>
            <a:off x="899592" y="332656"/>
            <a:ext cx="7416824" cy="1728192"/>
          </a:xfrm>
          <a:prstGeom prst="rect">
            <a:avLst/>
          </a:prstGeom>
          <a:noFill/>
          <a:ln>
            <a:noFill/>
          </a:ln>
          <a:extLst>
            <a:ext uri="{53640926-AAD7-44D8-BBD7-CCE9431645EC}">
              <a14:shadowObscured xmlns:a14="http://schemas.microsoft.com/office/drawing/2010/main"/>
            </a:ext>
          </a:extLst>
        </p:spPr>
      </p:pic>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996952"/>
            <a:ext cx="5719940"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7442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5400" b="1" dirty="0"/>
              <a:t>Justificación</a:t>
            </a:r>
          </a:p>
        </p:txBody>
      </p:sp>
      <p:sp>
        <p:nvSpPr>
          <p:cNvPr id="3" name="2 Marcador de contenido"/>
          <p:cNvSpPr>
            <a:spLocks noGrp="1"/>
          </p:cNvSpPr>
          <p:nvPr>
            <p:ph idx="1"/>
          </p:nvPr>
        </p:nvSpPr>
        <p:spPr/>
        <p:txBody>
          <a:bodyPr>
            <a:normAutofit/>
          </a:bodyPr>
          <a:lstStyle/>
          <a:p>
            <a:pPr algn="ctr"/>
            <a:r>
              <a:rPr lang="es-EC" sz="4200" dirty="0"/>
              <a:t>T</a:t>
            </a:r>
            <a:r>
              <a:rPr lang="es-EC" sz="4200" dirty="0" smtClean="0"/>
              <a:t>iene </a:t>
            </a:r>
            <a:r>
              <a:rPr lang="es-EC" sz="4200" dirty="0"/>
              <a:t>por objeto mejorar el medio ambiente laboral y las condiciones y la salud de </a:t>
            </a:r>
            <a:r>
              <a:rPr lang="es-EC" sz="4200" dirty="0" smtClean="0"/>
              <a:t>trabajo.</a:t>
            </a:r>
          </a:p>
          <a:p>
            <a:endParaRPr lang="es-EC" dirty="0"/>
          </a:p>
          <a:p>
            <a:pPr marL="0" indent="0">
              <a:buNone/>
            </a:pPr>
            <a:endParaRPr lang="es-EC" dirty="0"/>
          </a:p>
          <a:p>
            <a:endParaRPr lang="es-EC" dirty="0"/>
          </a:p>
          <a:p>
            <a:pPr marL="0" indent="0">
              <a:buNone/>
            </a:pPr>
            <a:endParaRPr lang="es-EC" dirty="0"/>
          </a:p>
          <a:p>
            <a:endParaRPr lang="es-EC" dirty="0" smtClean="0"/>
          </a:p>
          <a:p>
            <a:endParaRPr lang="es-EC"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861048"/>
            <a:ext cx="6480720" cy="2271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9892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sz="5300" b="1" dirty="0"/>
              <a:t>MARCO TEÓRICO</a:t>
            </a:r>
            <a:r>
              <a:rPr lang="es-EC" b="1" dirty="0"/>
              <a:t/>
            </a:r>
            <a:br>
              <a:rPr lang="es-EC" b="1" dirty="0"/>
            </a:br>
            <a:endParaRPr lang="es-EC" dirty="0"/>
          </a:p>
        </p:txBody>
      </p:sp>
      <p:sp>
        <p:nvSpPr>
          <p:cNvPr id="3" name="2 Marcador de contenido"/>
          <p:cNvSpPr>
            <a:spLocks noGrp="1"/>
          </p:cNvSpPr>
          <p:nvPr>
            <p:ph idx="1"/>
          </p:nvPr>
        </p:nvSpPr>
        <p:spPr>
          <a:xfrm>
            <a:off x="457200" y="1124744"/>
            <a:ext cx="8147248" cy="5001419"/>
          </a:xfrm>
        </p:spPr>
        <p:txBody>
          <a:bodyPr>
            <a:normAutofit fontScale="85000" lnSpcReduction="20000"/>
          </a:bodyPr>
          <a:lstStyle/>
          <a:p>
            <a:r>
              <a:rPr lang="es-EC" b="1" dirty="0"/>
              <a:t>Antecedentes de la </a:t>
            </a:r>
            <a:r>
              <a:rPr lang="es-EC" b="1" dirty="0" smtClean="0"/>
              <a:t>investigación:</a:t>
            </a:r>
          </a:p>
          <a:p>
            <a:pPr marL="0" indent="0">
              <a:buNone/>
            </a:pPr>
            <a:r>
              <a:rPr lang="es-EC" dirty="0"/>
              <a:t>Sistema Educativo Oficial, de la Zona  Metropolitana de Guadalajara, Jalisco, </a:t>
            </a:r>
            <a:r>
              <a:rPr lang="es-EC" dirty="0" smtClean="0"/>
              <a:t>México( mayor número de riesgos Psicosociales)</a:t>
            </a:r>
          </a:p>
          <a:p>
            <a:pPr marL="0" indent="0">
              <a:buNone/>
            </a:pPr>
            <a:endParaRPr lang="es-EC" dirty="0"/>
          </a:p>
          <a:p>
            <a:pPr marL="0" indent="0">
              <a:buNone/>
            </a:pPr>
            <a:r>
              <a:rPr lang="es-EC" dirty="0"/>
              <a:t>Instituciones Educativas Distritales de la Localidad Uno de </a:t>
            </a:r>
            <a:r>
              <a:rPr lang="es-EC" dirty="0" smtClean="0"/>
              <a:t>Bogotá (Presencia de riesgos físicos, ergonómicos y Psicosociales)</a:t>
            </a:r>
          </a:p>
          <a:p>
            <a:pPr marL="0" indent="0">
              <a:buNone/>
            </a:pPr>
            <a:endParaRPr lang="es-EC" dirty="0"/>
          </a:p>
          <a:p>
            <a:pPr marL="0" indent="0">
              <a:buNone/>
            </a:pPr>
            <a:r>
              <a:rPr lang="es-EC" dirty="0"/>
              <a:t>Unidad Educativa Particular Isaac Newton- </a:t>
            </a:r>
            <a:r>
              <a:rPr lang="es-EC" dirty="0" smtClean="0"/>
              <a:t>Manta (Mecánicos; ergonómicos y Psicosociales, antes de la auditoria deficiencia del 6%, después una mejora de 60%)</a:t>
            </a:r>
            <a:endParaRPr lang="es-EC" dirty="0"/>
          </a:p>
          <a:p>
            <a:endParaRPr lang="es-EC" dirty="0"/>
          </a:p>
        </p:txBody>
      </p:sp>
    </p:spTree>
    <p:extLst>
      <p:ext uri="{BB962C8B-B14F-4D97-AF65-F5344CB8AC3E}">
        <p14:creationId xmlns:p14="http://schemas.microsoft.com/office/powerpoint/2010/main" val="1510887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MARCO TEÓRICO</a:t>
            </a:r>
            <a:br>
              <a:rPr lang="es-EC" b="1" dirty="0"/>
            </a:br>
            <a:endParaRPr lang="es-EC" dirty="0"/>
          </a:p>
        </p:txBody>
      </p:sp>
      <p:sp>
        <p:nvSpPr>
          <p:cNvPr id="3" name="2 Marcador de contenido"/>
          <p:cNvSpPr>
            <a:spLocks noGrp="1"/>
          </p:cNvSpPr>
          <p:nvPr>
            <p:ph idx="1"/>
          </p:nvPr>
        </p:nvSpPr>
        <p:spPr>
          <a:xfrm>
            <a:off x="179512" y="980728"/>
            <a:ext cx="6563072" cy="5001419"/>
          </a:xfrm>
        </p:spPr>
        <p:txBody>
          <a:bodyPr>
            <a:normAutofit/>
          </a:bodyPr>
          <a:lstStyle/>
          <a:p>
            <a:pPr marL="0" indent="0" algn="just">
              <a:buNone/>
            </a:pPr>
            <a:r>
              <a:rPr lang="es-EC" sz="2000" dirty="0"/>
              <a:t>La actividad docente </a:t>
            </a:r>
            <a:endParaRPr lang="es-EC" sz="2000" dirty="0" smtClean="0"/>
          </a:p>
          <a:p>
            <a:pPr marL="0" indent="0" algn="ctr">
              <a:buNone/>
            </a:pPr>
            <a:r>
              <a:rPr lang="es-EC" sz="2000" dirty="0" smtClean="0"/>
              <a:t>educación </a:t>
            </a:r>
            <a:r>
              <a:rPr lang="es-EC" sz="2000" dirty="0"/>
              <a:t>preescolar </a:t>
            </a:r>
            <a:r>
              <a:rPr lang="es-EC" sz="2000" dirty="0" smtClean="0"/>
              <a:t>                   instituciones </a:t>
            </a:r>
            <a:r>
              <a:rPr lang="es-EC" sz="2000" dirty="0"/>
              <a:t>de </a:t>
            </a:r>
            <a:r>
              <a:rPr lang="es-EC" sz="2000" dirty="0" smtClean="0"/>
              <a:t>postgrado</a:t>
            </a:r>
          </a:p>
          <a:p>
            <a:pPr marL="0" indent="0" algn="ctr">
              <a:buNone/>
            </a:pPr>
            <a:endParaRPr lang="es-EC" sz="2000" dirty="0" smtClean="0"/>
          </a:p>
          <a:p>
            <a:pPr marL="0" indent="0" algn="ctr">
              <a:buNone/>
            </a:pPr>
            <a:r>
              <a:rPr lang="es-EC" sz="2000" dirty="0" smtClean="0"/>
              <a:t>enseñanza académica</a:t>
            </a:r>
          </a:p>
          <a:p>
            <a:pPr marL="0" indent="0" algn="ctr">
              <a:buNone/>
            </a:pPr>
            <a:endParaRPr lang="es-EC" sz="2800" dirty="0" smtClean="0"/>
          </a:p>
        </p:txBody>
      </p:sp>
      <p:sp>
        <p:nvSpPr>
          <p:cNvPr id="4" name="3 Flecha derecha"/>
          <p:cNvSpPr/>
          <p:nvPr/>
        </p:nvSpPr>
        <p:spPr>
          <a:xfrm>
            <a:off x="2771800" y="1347296"/>
            <a:ext cx="83892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Flecha abajo"/>
          <p:cNvSpPr/>
          <p:nvPr/>
        </p:nvSpPr>
        <p:spPr>
          <a:xfrm>
            <a:off x="4251653" y="2622157"/>
            <a:ext cx="471109" cy="3166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8" name="7 Diagrama"/>
          <p:cNvGraphicFramePr/>
          <p:nvPr>
            <p:extLst>
              <p:ext uri="{D42A27DB-BD31-4B8C-83A1-F6EECF244321}">
                <p14:modId xmlns:p14="http://schemas.microsoft.com/office/powerpoint/2010/main" val="2054324028"/>
              </p:ext>
            </p:extLst>
          </p:nvPr>
        </p:nvGraphicFramePr>
        <p:xfrm>
          <a:off x="39185" y="2601552"/>
          <a:ext cx="5900967" cy="3851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extLst>
              <p:ext uri="{D42A27DB-BD31-4B8C-83A1-F6EECF244321}">
                <p14:modId xmlns:p14="http://schemas.microsoft.com/office/powerpoint/2010/main" val="3060465135"/>
              </p:ext>
            </p:extLst>
          </p:nvPr>
        </p:nvGraphicFramePr>
        <p:xfrm>
          <a:off x="4722762" y="1880419"/>
          <a:ext cx="4165995" cy="49775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Picture 2" descr="Resultado de imagen para docente estresad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16216" y="488880"/>
            <a:ext cx="2484415" cy="171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526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Objetivos de la Gestión de la Seguridad y Salud en el trabajo</a:t>
            </a:r>
            <a:endParaRPr lang="es-EC" dirty="0"/>
          </a:p>
        </p:txBody>
      </p:sp>
      <p:graphicFrame>
        <p:nvGraphicFramePr>
          <p:cNvPr id="4" name="3 Diagrama"/>
          <p:cNvGraphicFramePr/>
          <p:nvPr>
            <p:extLst>
              <p:ext uri="{D42A27DB-BD31-4B8C-83A1-F6EECF244321}">
                <p14:modId xmlns:p14="http://schemas.microsoft.com/office/powerpoint/2010/main" val="2245769972"/>
              </p:ext>
            </p:extLst>
          </p:nvPr>
        </p:nvGraphicFramePr>
        <p:xfrm>
          <a:off x="971600" y="1916832"/>
          <a:ext cx="705678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5867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Resultado de imagen para RIESGOS LABORALES"/>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0444" y="0"/>
            <a:ext cx="916225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395536" y="3573016"/>
            <a:ext cx="8064896" cy="2952328"/>
          </a:xfrm>
        </p:spPr>
        <p:txBody>
          <a:bodyPr>
            <a:normAutofit fontScale="92500" lnSpcReduction="20000"/>
          </a:bodyPr>
          <a:lstStyle/>
          <a:p>
            <a:pPr marL="0" indent="0">
              <a:buNone/>
            </a:pPr>
            <a:r>
              <a:rPr lang="es-EC" sz="3900" b="1" dirty="0"/>
              <a:t>Factores de Riesgos </a:t>
            </a:r>
            <a:r>
              <a:rPr lang="es-EC" sz="3900" b="1" dirty="0" smtClean="0"/>
              <a:t>laborales:</a:t>
            </a:r>
          </a:p>
          <a:p>
            <a:endParaRPr lang="es-EC" sz="3900" b="1" dirty="0" smtClean="0"/>
          </a:p>
          <a:p>
            <a:pPr marL="0" indent="0" algn="ctr">
              <a:buNone/>
            </a:pPr>
            <a:r>
              <a:rPr lang="es-EC" sz="3900" b="1" dirty="0" smtClean="0"/>
              <a:t>Aquellas </a:t>
            </a:r>
            <a:r>
              <a:rPr lang="es-EC" sz="3900" b="1" dirty="0"/>
              <a:t>condiciones de trabajo, el ambiente, las herramientas que potencialmente pueden producir daños en las personas o la </a:t>
            </a:r>
            <a:r>
              <a:rPr lang="es-EC" sz="3900" b="1" dirty="0" smtClean="0"/>
              <a:t>organización.</a:t>
            </a:r>
            <a:endParaRPr lang="es-EC" sz="3900" b="1" dirty="0"/>
          </a:p>
          <a:p>
            <a:endParaRPr lang="es-EC" b="1" dirty="0"/>
          </a:p>
        </p:txBody>
      </p:sp>
    </p:spTree>
    <p:extLst>
      <p:ext uri="{BB962C8B-B14F-4D97-AF65-F5344CB8AC3E}">
        <p14:creationId xmlns:p14="http://schemas.microsoft.com/office/powerpoint/2010/main" val="2496403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1301</TotalTime>
  <Words>1999</Words>
  <Application>Microsoft Office PowerPoint</Application>
  <PresentationFormat>Presentación en pantalla (4:3)</PresentationFormat>
  <Paragraphs>351</Paragraphs>
  <Slides>45</Slides>
  <Notes>1</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Tema de Office</vt:lpstr>
      <vt:lpstr>Presentación de PowerPoint</vt:lpstr>
      <vt:lpstr>UNIDAD EDUCATIVA CARLOS LARCO HIDALGO</vt:lpstr>
      <vt:lpstr>PLANTEAMIENTO DEL PROBLEMA</vt:lpstr>
      <vt:lpstr>Objetivo General </vt:lpstr>
      <vt:lpstr>Justificación</vt:lpstr>
      <vt:lpstr>MARCO TEÓRICO </vt:lpstr>
      <vt:lpstr>MARCO TEÓRICO </vt:lpstr>
      <vt:lpstr>Objetivos de la Gestión de la Seguridad y Salud en el trabajo</vt:lpstr>
      <vt:lpstr>Presentación de PowerPoint</vt:lpstr>
      <vt:lpstr>FACTORES DE RIESGO</vt:lpstr>
      <vt:lpstr>Presentación de PowerPoint</vt:lpstr>
      <vt:lpstr>Presentación de PowerPoint</vt:lpstr>
      <vt:lpstr>MARCO LEGAL</vt:lpstr>
      <vt:lpstr>MARCO LEGAL</vt:lpstr>
      <vt:lpstr>MARCO LEGAL</vt:lpstr>
      <vt:lpstr>MARCO LEGAL</vt:lpstr>
      <vt:lpstr>MARCO LEGAL</vt:lpstr>
      <vt:lpstr>MARCO LEGAL</vt:lpstr>
      <vt:lpstr>MARCO METODOLÓGICO  </vt:lpstr>
      <vt:lpstr>MARCO METODOLÓGICO</vt:lpstr>
      <vt:lpstr> ANÁLISIS E INTERPRETACIÓN DE LOS RESULTADOS</vt:lpstr>
      <vt:lpstr>ANÁLISIS E INTERPRETACIÓN DE LOS RESULTADOS</vt:lpstr>
      <vt:lpstr>ANÁLISIS E INTERPRETACIÓN DE LOS RESULTADOS</vt:lpstr>
      <vt:lpstr>ANÁLISIS E INTERPRETACIÓN DE LOS RESULTADOS</vt:lpstr>
      <vt:lpstr>Matriz de riesgos  </vt:lpstr>
      <vt:lpstr>TOTAL DE LOS RIESGOS EXPUESTOS Y EVALUADOS</vt:lpstr>
      <vt:lpstr>Presentación de PowerPoint</vt:lpstr>
      <vt:lpstr>PROPUESTA DE UN PLAN DE SEGURIDAD Y SALUD OCUPACIONAL </vt:lpstr>
      <vt:lpstr>OBJETIVO GENERAL </vt:lpstr>
      <vt:lpstr>DESARROLLO DE  LA PROPUESTA </vt:lpstr>
      <vt:lpstr>  PROCEDIMIENTO PARA RIESGO MECÁNICO- CAÍDAS DE PERSONAS A DISTINTO Y MISMO NIVEL  </vt:lpstr>
      <vt:lpstr>Presentación de PowerPoint</vt:lpstr>
      <vt:lpstr>  Procedimiento para Riesgo Físico- Contacto eléctrico directo, indirecto y cortocircuitos </vt:lpstr>
      <vt:lpstr>NORMAS </vt:lpstr>
      <vt:lpstr>Procedimiento para Riesgo Ergonómico</vt:lpstr>
      <vt:lpstr> PROCEDIMIENTO PARA RIESGO ERGONÓMICO- POSTURAS FORZADAS </vt:lpstr>
      <vt:lpstr> PROCEDIMIENTO PARA RIESGO ERGONÓMICO- POSTURAS FORZADAS Y MANEJO MANUAL DE CARGAS </vt:lpstr>
      <vt:lpstr>LEVANTAMIENTO Y TRANSPORTE DE CARGAS </vt:lpstr>
      <vt:lpstr>PROCEDIMIENTO PARA RIESGO PSICOSOCIAL- CARGA MENTAL </vt:lpstr>
      <vt:lpstr>PROCEDIMIENTO PARA RIESGO PSICOSOCIAL- CARGA MENTAL </vt:lpstr>
      <vt:lpstr>MEDIDAS PREVENTIVAS Y DE SEGURIDAD </vt:lpstr>
      <vt:lpstr>Procedimiento para Riesgos Mayores- Terremotos y Actividad Sísmica </vt:lpstr>
      <vt:lpstr> CONCLUSIONES Y RECOMENDACIONES </vt:lpstr>
      <vt:lpstr>RECOMENDACIONES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“ESPE”</dc:title>
  <dc:creator>JOSE LUIS</dc:creator>
  <cp:lastModifiedBy>JOSE LUIS</cp:lastModifiedBy>
  <cp:revision>70</cp:revision>
  <dcterms:created xsi:type="dcterms:W3CDTF">2020-01-15T15:46:36Z</dcterms:created>
  <dcterms:modified xsi:type="dcterms:W3CDTF">2020-02-10T20:57:42Z</dcterms:modified>
</cp:coreProperties>
</file>