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72" r:id="rId1"/>
  </p:sldMasterIdLst>
  <p:notesMasterIdLst>
    <p:notesMasterId r:id="rId38"/>
  </p:notesMasterIdLst>
  <p:sldIdLst>
    <p:sldId id="256" r:id="rId2"/>
    <p:sldId id="283" r:id="rId3"/>
    <p:sldId id="258" r:id="rId4"/>
    <p:sldId id="257" r:id="rId5"/>
    <p:sldId id="259" r:id="rId6"/>
    <p:sldId id="292" r:id="rId7"/>
    <p:sldId id="302" r:id="rId8"/>
    <p:sldId id="318" r:id="rId9"/>
    <p:sldId id="319" r:id="rId10"/>
    <p:sldId id="303" r:id="rId11"/>
    <p:sldId id="313" r:id="rId12"/>
    <p:sldId id="314" r:id="rId13"/>
    <p:sldId id="294" r:id="rId14"/>
    <p:sldId id="304" r:id="rId15"/>
    <p:sldId id="307" r:id="rId16"/>
    <p:sldId id="326" r:id="rId17"/>
    <p:sldId id="297" r:id="rId18"/>
    <p:sldId id="327" r:id="rId19"/>
    <p:sldId id="328" r:id="rId20"/>
    <p:sldId id="324" r:id="rId21"/>
    <p:sldId id="325" r:id="rId22"/>
    <p:sldId id="295" r:id="rId23"/>
    <p:sldId id="306" r:id="rId24"/>
    <p:sldId id="317" r:id="rId25"/>
    <p:sldId id="322" r:id="rId26"/>
    <p:sldId id="316" r:id="rId27"/>
    <p:sldId id="320" r:id="rId28"/>
    <p:sldId id="321" r:id="rId29"/>
    <p:sldId id="332" r:id="rId30"/>
    <p:sldId id="333" r:id="rId31"/>
    <p:sldId id="299" r:id="rId32"/>
    <p:sldId id="331" r:id="rId33"/>
    <p:sldId id="300" r:id="rId34"/>
    <p:sldId id="330" r:id="rId35"/>
    <p:sldId id="301" r:id="rId36"/>
    <p:sldId id="291" r:id="rId3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80713" autoAdjust="0"/>
  </p:normalViewPr>
  <p:slideViewPr>
    <p:cSldViewPr snapToGrid="0">
      <p:cViewPr varScale="1">
        <p:scale>
          <a:sx n="69" d="100"/>
          <a:sy n="69" d="100"/>
        </p:scale>
        <p:origin x="11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sz="1400" b="0" i="0" u="none" strike="noStrike" baseline="0">
                <a:effectLst/>
              </a:rPr>
              <a:t>Estadísticas de enfermedades en adultos mayores a 60 años.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315262253388228E-2"/>
                  <c:y val="-2.1941822495839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51-444E-AA38-DC727CCFF37C}"/>
                </c:ext>
              </c:extLst>
            </c:dLbl>
            <c:dLbl>
              <c:idx val="1"/>
              <c:layout>
                <c:manualLayout>
                  <c:x val="1.767486744117058E-2"/>
                  <c:y val="-3.9007684437047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51-444E-AA38-DC727CCFF37C}"/>
                </c:ext>
              </c:extLst>
            </c:dLbl>
            <c:dLbl>
              <c:idx val="2"/>
              <c:layout>
                <c:manualLayout>
                  <c:x val="1.223644669004117E-2"/>
                  <c:y val="-4.1445664714362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551-444E-AA38-DC727CCFF37C}"/>
                </c:ext>
              </c:extLst>
            </c:dLbl>
            <c:dLbl>
              <c:idx val="3"/>
              <c:layout>
                <c:manualLayout>
                  <c:x val="8.1576311266941138E-3"/>
                  <c:y val="-4.6321625268993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551-444E-AA38-DC727CCFF3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Osteoporosis</c:v>
                </c:pt>
                <c:pt idx="1">
                  <c:v>Problemas en el corazón</c:v>
                </c:pt>
                <c:pt idx="2">
                  <c:v>Diabetes</c:v>
                </c:pt>
                <c:pt idx="3">
                  <c:v>Enfermedad Pulmonar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0.29499999999999998</c:v>
                </c:pt>
                <c:pt idx="1">
                  <c:v>0.154</c:v>
                </c:pt>
                <c:pt idx="2">
                  <c:v>0.14899999999999999</c:v>
                </c:pt>
                <c:pt idx="3">
                  <c:v>9.6000000000000002E-2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51-444E-AA38-DC727CCFF37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0643359822082279E-2"/>
                  <c:y val="-2.4379802773154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51-444E-AA38-DC727CCFF37C}"/>
                </c:ext>
              </c:extLst>
            </c:dLbl>
            <c:dLbl>
              <c:idx val="1"/>
              <c:layout>
                <c:manualLayout>
                  <c:x val="4.0160596136558695E-2"/>
                  <c:y val="-2.9255763327785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51-444E-AA38-DC727CCFF37C}"/>
                </c:ext>
              </c:extLst>
            </c:dLbl>
            <c:dLbl>
              <c:idx val="2"/>
              <c:layout>
                <c:manualLayout>
                  <c:x val="3.7845841540477543E-2"/>
                  <c:y val="-2.6817783050470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51-444E-AA38-DC727CCFF37C}"/>
                </c:ext>
              </c:extLst>
            </c:dLbl>
            <c:dLbl>
              <c:idx val="3"/>
              <c:layout>
                <c:manualLayout>
                  <c:x val="2.9834662374168271E-2"/>
                  <c:y val="-3.0786123860916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551-444E-AA38-DC727CCFF3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Osteoporosis</c:v>
                </c:pt>
                <c:pt idx="1">
                  <c:v>Problemas en el corazón</c:v>
                </c:pt>
                <c:pt idx="2">
                  <c:v>Diabetes</c:v>
                </c:pt>
                <c:pt idx="3">
                  <c:v>Enfermedad Pulmonar</c:v>
                </c:pt>
              </c:strCache>
            </c:strRef>
          </c:cat>
          <c:val>
            <c:numRef>
              <c:f>Hoja1!$C$2:$C$5</c:f>
              <c:numCache>
                <c:formatCode>0.00%</c:formatCode>
                <c:ptCount val="4"/>
                <c:pt idx="0">
                  <c:v>7.6999999999999999E-2</c:v>
                </c:pt>
                <c:pt idx="1">
                  <c:v>0.107</c:v>
                </c:pt>
                <c:pt idx="2">
                  <c:v>0.107</c:v>
                </c:pt>
                <c:pt idx="3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51-444E-AA38-DC727CCFF37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22097535"/>
        <c:axId val="2122104191"/>
        <c:axId val="0"/>
      </c:bar3DChart>
      <c:catAx>
        <c:axId val="2122097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104191"/>
        <c:crosses val="autoZero"/>
        <c:auto val="1"/>
        <c:lblAlgn val="ctr"/>
        <c:lblOffset val="100"/>
        <c:noMultiLvlLbl val="0"/>
      </c:catAx>
      <c:valAx>
        <c:axId val="2122104191"/>
        <c:scaling>
          <c:orientation val="minMax"/>
          <c:max val="0.5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2097535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9B5F44-294C-4620-9588-203039ECDAF0}" type="doc">
      <dgm:prSet loTypeId="urn:microsoft.com/office/officeart/2005/8/layout/vList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879335E-D557-43CE-BF75-D037C5A7DC24}">
      <dgm:prSet phldrT="[Texto]"/>
      <dgm:spPr/>
      <dgm:t>
        <a:bodyPr/>
        <a:lstStyle/>
        <a:p>
          <a:r>
            <a:rPr lang="es-MX" dirty="0"/>
            <a:t>General</a:t>
          </a:r>
        </a:p>
      </dgm:t>
    </dgm:pt>
    <dgm:pt modelId="{741E6926-0F6E-4351-AB2B-90705BA6C7DC}" type="parTrans" cxnId="{06E6F9E7-D053-48C0-AA7B-C891F06A9BA6}">
      <dgm:prSet/>
      <dgm:spPr/>
      <dgm:t>
        <a:bodyPr/>
        <a:lstStyle/>
        <a:p>
          <a:endParaRPr lang="es-MX"/>
        </a:p>
      </dgm:t>
    </dgm:pt>
    <dgm:pt modelId="{3A242272-B00F-4EF0-AB0C-F9DB7CF9F7BD}" type="sibTrans" cxnId="{06E6F9E7-D053-48C0-AA7B-C891F06A9BA6}">
      <dgm:prSet/>
      <dgm:spPr/>
      <dgm:t>
        <a:bodyPr/>
        <a:lstStyle/>
        <a:p>
          <a:endParaRPr lang="es-MX"/>
        </a:p>
      </dgm:t>
    </dgm:pt>
    <dgm:pt modelId="{22986173-812D-48AA-9848-00E8C6871C75}">
      <dgm:prSet phldrT="[Texto]"/>
      <dgm:spPr/>
      <dgm:t>
        <a:bodyPr/>
        <a:lstStyle/>
        <a:p>
          <a:r>
            <a:rPr lang="es-419" dirty="0"/>
            <a:t>Diseñar y construir un sistema de monitoreo de signos vitales y detector de caídas.</a:t>
          </a:r>
          <a:endParaRPr lang="es-MX" dirty="0"/>
        </a:p>
      </dgm:t>
    </dgm:pt>
    <dgm:pt modelId="{511EE208-64CF-4576-AAD5-8BB8A56DB934}" type="parTrans" cxnId="{E069EDEA-A39F-4AC4-8E03-D7DE07936A35}">
      <dgm:prSet/>
      <dgm:spPr/>
      <dgm:t>
        <a:bodyPr/>
        <a:lstStyle/>
        <a:p>
          <a:endParaRPr lang="es-MX"/>
        </a:p>
      </dgm:t>
    </dgm:pt>
    <dgm:pt modelId="{CC124B62-0820-40DB-BDD8-BB7C26F198B7}" type="sibTrans" cxnId="{E069EDEA-A39F-4AC4-8E03-D7DE07936A35}">
      <dgm:prSet/>
      <dgm:spPr/>
      <dgm:t>
        <a:bodyPr/>
        <a:lstStyle/>
        <a:p>
          <a:endParaRPr lang="es-MX"/>
        </a:p>
      </dgm:t>
    </dgm:pt>
    <dgm:pt modelId="{F48CCA51-76CB-47FE-A961-9D1B9BF984CC}">
      <dgm:prSet phldrT="[Texto]"/>
      <dgm:spPr/>
      <dgm:t>
        <a:bodyPr/>
        <a:lstStyle/>
        <a:p>
          <a:r>
            <a:rPr lang="es-MX" dirty="0"/>
            <a:t>Específicos</a:t>
          </a:r>
        </a:p>
      </dgm:t>
    </dgm:pt>
    <dgm:pt modelId="{2541A6DE-3B5F-4BB2-8CF2-3AAA4A902445}" type="parTrans" cxnId="{9A13931D-09EC-4796-A7D2-3141C912FE5B}">
      <dgm:prSet/>
      <dgm:spPr/>
      <dgm:t>
        <a:bodyPr/>
        <a:lstStyle/>
        <a:p>
          <a:endParaRPr lang="es-MX"/>
        </a:p>
      </dgm:t>
    </dgm:pt>
    <dgm:pt modelId="{10E4BF06-5666-4084-8A9F-41FB71E0CB83}" type="sibTrans" cxnId="{9A13931D-09EC-4796-A7D2-3141C912FE5B}">
      <dgm:prSet/>
      <dgm:spPr/>
      <dgm:t>
        <a:bodyPr/>
        <a:lstStyle/>
        <a:p>
          <a:endParaRPr lang="es-MX"/>
        </a:p>
      </dgm:t>
    </dgm:pt>
    <dgm:pt modelId="{6BD1DD8F-5AB5-47F5-A413-A987850C4138}">
      <dgm:prSet phldrT="[Texto]"/>
      <dgm:spPr/>
      <dgm:t>
        <a:bodyPr/>
        <a:lstStyle/>
        <a:p>
          <a:r>
            <a:rPr lang="es-419" dirty="0"/>
            <a:t>Monitorear los de signos vitales de adultos mayores</a:t>
          </a:r>
          <a:endParaRPr lang="es-MX" b="1" dirty="0"/>
        </a:p>
      </dgm:t>
    </dgm:pt>
    <dgm:pt modelId="{0F391E4C-2FD8-4D50-AB1E-BC01592458AB}" type="parTrans" cxnId="{D1374A01-EF66-4863-A5FF-70BEA565F4C2}">
      <dgm:prSet/>
      <dgm:spPr/>
      <dgm:t>
        <a:bodyPr/>
        <a:lstStyle/>
        <a:p>
          <a:endParaRPr lang="es-MX"/>
        </a:p>
      </dgm:t>
    </dgm:pt>
    <dgm:pt modelId="{11F69BFF-D2A0-488E-B506-D40F2818A101}" type="sibTrans" cxnId="{D1374A01-EF66-4863-A5FF-70BEA565F4C2}">
      <dgm:prSet/>
      <dgm:spPr/>
      <dgm:t>
        <a:bodyPr/>
        <a:lstStyle/>
        <a:p>
          <a:endParaRPr lang="es-MX"/>
        </a:p>
      </dgm:t>
    </dgm:pt>
    <dgm:pt modelId="{27BC3CFC-BAB1-457F-9750-2A0973A4BEB5}">
      <dgm:prSet phldrT="[Texto]"/>
      <dgm:spPr/>
      <dgm:t>
        <a:bodyPr/>
        <a:lstStyle/>
        <a:p>
          <a:r>
            <a:rPr lang="es-419" dirty="0"/>
            <a:t>Crear un sistema de detección de caídas y ubicación.</a:t>
          </a:r>
          <a:endParaRPr lang="es-MX" dirty="0"/>
        </a:p>
      </dgm:t>
    </dgm:pt>
    <dgm:pt modelId="{2A52DEB7-CEF9-4ADF-95F0-B185E9E3CB27}" type="parTrans" cxnId="{406AEDA5-2BF9-4418-BF6B-A0C025AF093D}">
      <dgm:prSet/>
      <dgm:spPr/>
      <dgm:t>
        <a:bodyPr/>
        <a:lstStyle/>
        <a:p>
          <a:endParaRPr lang="es-MX"/>
        </a:p>
      </dgm:t>
    </dgm:pt>
    <dgm:pt modelId="{55E86330-A732-4741-A16B-B21F92937745}" type="sibTrans" cxnId="{406AEDA5-2BF9-4418-BF6B-A0C025AF093D}">
      <dgm:prSet/>
      <dgm:spPr/>
      <dgm:t>
        <a:bodyPr/>
        <a:lstStyle/>
        <a:p>
          <a:endParaRPr lang="es-MX"/>
        </a:p>
      </dgm:t>
    </dgm:pt>
    <dgm:pt modelId="{6A2EF010-92F3-4B80-A9C0-5F29E1B8C68B}">
      <dgm:prSet phldrT="[Texto]"/>
      <dgm:spPr/>
      <dgm:t>
        <a:bodyPr/>
        <a:lstStyle/>
        <a:p>
          <a:r>
            <a:rPr lang="es-MX" dirty="0"/>
            <a:t>Específicos</a:t>
          </a:r>
        </a:p>
      </dgm:t>
    </dgm:pt>
    <dgm:pt modelId="{145CFE5B-16F4-4D6C-BBD8-2C190F702FC7}" type="parTrans" cxnId="{B5AD0A82-7380-41A1-996C-1EB58C01BBEF}">
      <dgm:prSet/>
      <dgm:spPr/>
      <dgm:t>
        <a:bodyPr/>
        <a:lstStyle/>
        <a:p>
          <a:endParaRPr lang="es-MX"/>
        </a:p>
      </dgm:t>
    </dgm:pt>
    <dgm:pt modelId="{4BC3ABDE-1E5C-4FCC-95C2-C2423175FA2E}" type="sibTrans" cxnId="{B5AD0A82-7380-41A1-996C-1EB58C01BBEF}">
      <dgm:prSet/>
      <dgm:spPr/>
      <dgm:t>
        <a:bodyPr/>
        <a:lstStyle/>
        <a:p>
          <a:endParaRPr lang="es-MX"/>
        </a:p>
      </dgm:t>
    </dgm:pt>
    <dgm:pt modelId="{84AB0984-06DE-4E24-8863-0C497581E4C0}">
      <dgm:prSet phldrT="[Texto]"/>
      <dgm:spPr/>
      <dgm:t>
        <a:bodyPr/>
        <a:lstStyle/>
        <a:p>
          <a:r>
            <a:rPr lang="es-419" dirty="0"/>
            <a:t>Desarrollar un sistema robusto para la identificación del paciente</a:t>
          </a:r>
          <a:endParaRPr lang="es-MX" dirty="0"/>
        </a:p>
      </dgm:t>
    </dgm:pt>
    <dgm:pt modelId="{B0A5AB61-9E73-40B5-B36C-A898BA88D2E3}" type="parTrans" cxnId="{118695E2-26D1-44E2-985F-086647ABBC99}">
      <dgm:prSet/>
      <dgm:spPr/>
      <dgm:t>
        <a:bodyPr/>
        <a:lstStyle/>
        <a:p>
          <a:endParaRPr lang="es-MX"/>
        </a:p>
      </dgm:t>
    </dgm:pt>
    <dgm:pt modelId="{0864EC3A-7633-46BE-A5B1-239B48372AF6}" type="sibTrans" cxnId="{118695E2-26D1-44E2-985F-086647ABBC99}">
      <dgm:prSet/>
      <dgm:spPr/>
      <dgm:t>
        <a:bodyPr/>
        <a:lstStyle/>
        <a:p>
          <a:endParaRPr lang="es-MX"/>
        </a:p>
      </dgm:t>
    </dgm:pt>
    <dgm:pt modelId="{37089B72-2B63-4687-A946-42BC546DC232}">
      <dgm:prSet phldrT="[Texto]"/>
      <dgm:spPr/>
      <dgm:t>
        <a:bodyPr/>
        <a:lstStyle/>
        <a:p>
          <a:r>
            <a:rPr lang="es-419" dirty="0"/>
            <a:t>Enviar la información de manera local</a:t>
          </a:r>
          <a:endParaRPr lang="es-MX" dirty="0"/>
        </a:p>
      </dgm:t>
    </dgm:pt>
    <dgm:pt modelId="{C56A324E-8FD2-455D-BBA6-C536B25EF7AB}" type="sibTrans" cxnId="{CB415F3B-56FA-4F31-A918-A0D9DA14384C}">
      <dgm:prSet/>
      <dgm:spPr/>
      <dgm:t>
        <a:bodyPr/>
        <a:lstStyle/>
        <a:p>
          <a:endParaRPr lang="es-MX"/>
        </a:p>
      </dgm:t>
    </dgm:pt>
    <dgm:pt modelId="{45A5C6CE-B280-45C5-A1FF-B443A3B6C868}" type="parTrans" cxnId="{CB415F3B-56FA-4F31-A918-A0D9DA14384C}">
      <dgm:prSet/>
      <dgm:spPr/>
      <dgm:t>
        <a:bodyPr/>
        <a:lstStyle/>
        <a:p>
          <a:endParaRPr lang="es-MX"/>
        </a:p>
      </dgm:t>
    </dgm:pt>
    <dgm:pt modelId="{B221D847-2292-4299-8445-E6C946A6E46D}" type="pres">
      <dgm:prSet presAssocID="{3C9B5F44-294C-4620-9588-203039ECDAF0}" presName="linear" presStyleCnt="0">
        <dgm:presLayoutVars>
          <dgm:dir/>
          <dgm:resizeHandles val="exact"/>
        </dgm:presLayoutVars>
      </dgm:prSet>
      <dgm:spPr/>
    </dgm:pt>
    <dgm:pt modelId="{90ABA3B4-ADF0-4874-8DB6-A571DA14BE27}" type="pres">
      <dgm:prSet presAssocID="{F879335E-D557-43CE-BF75-D037C5A7DC24}" presName="comp" presStyleCnt="0"/>
      <dgm:spPr/>
    </dgm:pt>
    <dgm:pt modelId="{15FE5518-8351-442D-B78D-653B9223FA72}" type="pres">
      <dgm:prSet presAssocID="{F879335E-D557-43CE-BF75-D037C5A7DC24}" presName="box" presStyleLbl="node1" presStyleIdx="0" presStyleCnt="3"/>
      <dgm:spPr/>
    </dgm:pt>
    <dgm:pt modelId="{254CEB3E-851B-4E9E-A6A7-CD7BDC00DC04}" type="pres">
      <dgm:prSet presAssocID="{F879335E-D557-43CE-BF75-D037C5A7DC24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44B0B4E0-670C-472A-9150-F56204BDDAE9}" type="pres">
      <dgm:prSet presAssocID="{F879335E-D557-43CE-BF75-D037C5A7DC24}" presName="text" presStyleLbl="node1" presStyleIdx="0" presStyleCnt="3">
        <dgm:presLayoutVars>
          <dgm:bulletEnabled val="1"/>
        </dgm:presLayoutVars>
      </dgm:prSet>
      <dgm:spPr/>
    </dgm:pt>
    <dgm:pt modelId="{CB837662-1CB1-4D3A-AAED-88EF4E51A8BC}" type="pres">
      <dgm:prSet presAssocID="{3A242272-B00F-4EF0-AB0C-F9DB7CF9F7BD}" presName="spacer" presStyleCnt="0"/>
      <dgm:spPr/>
    </dgm:pt>
    <dgm:pt modelId="{D8500A58-9681-43AA-A104-832839BEE497}" type="pres">
      <dgm:prSet presAssocID="{F48CCA51-76CB-47FE-A961-9D1B9BF984CC}" presName="comp" presStyleCnt="0"/>
      <dgm:spPr/>
    </dgm:pt>
    <dgm:pt modelId="{FB4D94F4-C153-4B39-B044-15131175D9F3}" type="pres">
      <dgm:prSet presAssocID="{F48CCA51-76CB-47FE-A961-9D1B9BF984CC}" presName="box" presStyleLbl="node1" presStyleIdx="1" presStyleCnt="3"/>
      <dgm:spPr/>
    </dgm:pt>
    <dgm:pt modelId="{BE9D4253-C1ED-47B9-B817-51F296F2C4EE}" type="pres">
      <dgm:prSet presAssocID="{F48CCA51-76CB-47FE-A961-9D1B9BF984C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718D55D-CFB2-4983-8D2B-1CDD9BEFE51D}" type="pres">
      <dgm:prSet presAssocID="{F48CCA51-76CB-47FE-A961-9D1B9BF984CC}" presName="text" presStyleLbl="node1" presStyleIdx="1" presStyleCnt="3">
        <dgm:presLayoutVars>
          <dgm:bulletEnabled val="1"/>
        </dgm:presLayoutVars>
      </dgm:prSet>
      <dgm:spPr/>
    </dgm:pt>
    <dgm:pt modelId="{CB97A1EC-704C-48A3-A44F-454F73D2C26E}" type="pres">
      <dgm:prSet presAssocID="{10E4BF06-5666-4084-8A9F-41FB71E0CB83}" presName="spacer" presStyleCnt="0"/>
      <dgm:spPr/>
    </dgm:pt>
    <dgm:pt modelId="{EED7EF77-C5D4-4D8B-9996-6BA8D7FBAEAE}" type="pres">
      <dgm:prSet presAssocID="{6A2EF010-92F3-4B80-A9C0-5F29E1B8C68B}" presName="comp" presStyleCnt="0"/>
      <dgm:spPr/>
    </dgm:pt>
    <dgm:pt modelId="{51395053-C10A-464C-AC63-249802A85CB8}" type="pres">
      <dgm:prSet presAssocID="{6A2EF010-92F3-4B80-A9C0-5F29E1B8C68B}" presName="box" presStyleLbl="node1" presStyleIdx="2" presStyleCnt="3"/>
      <dgm:spPr/>
    </dgm:pt>
    <dgm:pt modelId="{277E5D7C-9CD2-4E17-A9AC-C89004B30FB9}" type="pres">
      <dgm:prSet presAssocID="{6A2EF010-92F3-4B80-A9C0-5F29E1B8C68B}" presName="img" presStyleLbl="fgImgPlac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EA827227-C851-4504-A27B-AA5096EA7E86}" type="pres">
      <dgm:prSet presAssocID="{6A2EF010-92F3-4B80-A9C0-5F29E1B8C68B}" presName="text" presStyleLbl="node1" presStyleIdx="2" presStyleCnt="3">
        <dgm:presLayoutVars>
          <dgm:bulletEnabled val="1"/>
        </dgm:presLayoutVars>
      </dgm:prSet>
      <dgm:spPr/>
    </dgm:pt>
  </dgm:ptLst>
  <dgm:cxnLst>
    <dgm:cxn modelId="{D1374A01-EF66-4863-A5FF-70BEA565F4C2}" srcId="{F48CCA51-76CB-47FE-A961-9D1B9BF984CC}" destId="{6BD1DD8F-5AB5-47F5-A413-A987850C4138}" srcOrd="0" destOrd="0" parTransId="{0F391E4C-2FD8-4D50-AB1E-BC01592458AB}" sibTransId="{11F69BFF-D2A0-488E-B506-D40F2818A101}"/>
    <dgm:cxn modelId="{013DF807-E9E3-410D-B4E8-CD7D113ECB2D}" type="presOf" srcId="{6A2EF010-92F3-4B80-A9C0-5F29E1B8C68B}" destId="{EA827227-C851-4504-A27B-AA5096EA7E86}" srcOrd="1" destOrd="0" presId="urn:microsoft.com/office/officeart/2005/8/layout/vList4"/>
    <dgm:cxn modelId="{78D68C0C-7718-43D8-9AFD-8D68ECAAA8E6}" type="presOf" srcId="{37089B72-2B63-4687-A946-42BC546DC232}" destId="{EA827227-C851-4504-A27B-AA5096EA7E86}" srcOrd="1" destOrd="1" presId="urn:microsoft.com/office/officeart/2005/8/layout/vList4"/>
    <dgm:cxn modelId="{785F551A-975F-4D6E-96CB-BDB1A678B29A}" type="presOf" srcId="{27BC3CFC-BAB1-457F-9750-2A0973A4BEB5}" destId="{FB4D94F4-C153-4B39-B044-15131175D9F3}" srcOrd="0" destOrd="2" presId="urn:microsoft.com/office/officeart/2005/8/layout/vList4"/>
    <dgm:cxn modelId="{9A13931D-09EC-4796-A7D2-3141C912FE5B}" srcId="{3C9B5F44-294C-4620-9588-203039ECDAF0}" destId="{F48CCA51-76CB-47FE-A961-9D1B9BF984CC}" srcOrd="1" destOrd="0" parTransId="{2541A6DE-3B5F-4BB2-8CF2-3AAA4A902445}" sibTransId="{10E4BF06-5666-4084-8A9F-41FB71E0CB83}"/>
    <dgm:cxn modelId="{E1C32E20-F634-4134-B24F-C9A7031636CC}" type="presOf" srcId="{27BC3CFC-BAB1-457F-9750-2A0973A4BEB5}" destId="{9718D55D-CFB2-4983-8D2B-1CDD9BEFE51D}" srcOrd="1" destOrd="2" presId="urn:microsoft.com/office/officeart/2005/8/layout/vList4"/>
    <dgm:cxn modelId="{94286A20-112A-47F6-A7E5-8633A4E8365A}" type="presOf" srcId="{F879335E-D557-43CE-BF75-D037C5A7DC24}" destId="{15FE5518-8351-442D-B78D-653B9223FA72}" srcOrd="0" destOrd="0" presId="urn:microsoft.com/office/officeart/2005/8/layout/vList4"/>
    <dgm:cxn modelId="{BA0EA727-61BA-46A2-9787-EED437B0DFF3}" type="presOf" srcId="{3C9B5F44-294C-4620-9588-203039ECDAF0}" destId="{B221D847-2292-4299-8445-E6C946A6E46D}" srcOrd="0" destOrd="0" presId="urn:microsoft.com/office/officeart/2005/8/layout/vList4"/>
    <dgm:cxn modelId="{FAC60C29-7922-4242-9677-16FEBCC51E1A}" type="presOf" srcId="{22986173-812D-48AA-9848-00E8C6871C75}" destId="{15FE5518-8351-442D-B78D-653B9223FA72}" srcOrd="0" destOrd="1" presId="urn:microsoft.com/office/officeart/2005/8/layout/vList4"/>
    <dgm:cxn modelId="{AA5A7129-7D99-4643-AB6A-14789B0A4A7B}" type="presOf" srcId="{84AB0984-06DE-4E24-8863-0C497581E4C0}" destId="{51395053-C10A-464C-AC63-249802A85CB8}" srcOrd="0" destOrd="2" presId="urn:microsoft.com/office/officeart/2005/8/layout/vList4"/>
    <dgm:cxn modelId="{BAA3262C-B75B-4465-B2EB-D9EE0669B564}" type="presOf" srcId="{F879335E-D557-43CE-BF75-D037C5A7DC24}" destId="{44B0B4E0-670C-472A-9150-F56204BDDAE9}" srcOrd="1" destOrd="0" presId="urn:microsoft.com/office/officeart/2005/8/layout/vList4"/>
    <dgm:cxn modelId="{80A53A2D-DEAF-4E3F-A56D-45A81E9222F8}" type="presOf" srcId="{6A2EF010-92F3-4B80-A9C0-5F29E1B8C68B}" destId="{51395053-C10A-464C-AC63-249802A85CB8}" srcOrd="0" destOrd="0" presId="urn:microsoft.com/office/officeart/2005/8/layout/vList4"/>
    <dgm:cxn modelId="{F5FB7C35-6AE8-4884-B26D-D9533DDCCE62}" type="presOf" srcId="{22986173-812D-48AA-9848-00E8C6871C75}" destId="{44B0B4E0-670C-472A-9150-F56204BDDAE9}" srcOrd="1" destOrd="1" presId="urn:microsoft.com/office/officeart/2005/8/layout/vList4"/>
    <dgm:cxn modelId="{CB415F3B-56FA-4F31-A918-A0D9DA14384C}" srcId="{6A2EF010-92F3-4B80-A9C0-5F29E1B8C68B}" destId="{37089B72-2B63-4687-A946-42BC546DC232}" srcOrd="0" destOrd="0" parTransId="{45A5C6CE-B280-45C5-A1FF-B443A3B6C868}" sibTransId="{C56A324E-8FD2-455D-BBA6-C536B25EF7AB}"/>
    <dgm:cxn modelId="{8F0FC840-4697-4B52-9806-6B383C94F388}" type="presOf" srcId="{84AB0984-06DE-4E24-8863-0C497581E4C0}" destId="{EA827227-C851-4504-A27B-AA5096EA7E86}" srcOrd="1" destOrd="2" presId="urn:microsoft.com/office/officeart/2005/8/layout/vList4"/>
    <dgm:cxn modelId="{5C0D5F42-55FA-4381-AF76-8C60339A0EDD}" type="presOf" srcId="{37089B72-2B63-4687-A946-42BC546DC232}" destId="{51395053-C10A-464C-AC63-249802A85CB8}" srcOrd="0" destOrd="1" presId="urn:microsoft.com/office/officeart/2005/8/layout/vList4"/>
    <dgm:cxn modelId="{2D2D8447-1E4E-48CF-AAC1-415FD3DFBE1E}" type="presOf" srcId="{F48CCA51-76CB-47FE-A961-9D1B9BF984CC}" destId="{FB4D94F4-C153-4B39-B044-15131175D9F3}" srcOrd="0" destOrd="0" presId="urn:microsoft.com/office/officeart/2005/8/layout/vList4"/>
    <dgm:cxn modelId="{0F0B0749-E50C-4099-A447-B8DB4D173E88}" type="presOf" srcId="{F48CCA51-76CB-47FE-A961-9D1B9BF984CC}" destId="{9718D55D-CFB2-4983-8D2B-1CDD9BEFE51D}" srcOrd="1" destOrd="0" presId="urn:microsoft.com/office/officeart/2005/8/layout/vList4"/>
    <dgm:cxn modelId="{128D6880-D5BB-4ADA-9E78-B859908E1CBA}" type="presOf" srcId="{6BD1DD8F-5AB5-47F5-A413-A987850C4138}" destId="{9718D55D-CFB2-4983-8D2B-1CDD9BEFE51D}" srcOrd="1" destOrd="1" presId="urn:microsoft.com/office/officeart/2005/8/layout/vList4"/>
    <dgm:cxn modelId="{9CEFBD81-9B6E-47E0-9E60-A2A874841F9F}" type="presOf" srcId="{6BD1DD8F-5AB5-47F5-A413-A987850C4138}" destId="{FB4D94F4-C153-4B39-B044-15131175D9F3}" srcOrd="0" destOrd="1" presId="urn:microsoft.com/office/officeart/2005/8/layout/vList4"/>
    <dgm:cxn modelId="{B5AD0A82-7380-41A1-996C-1EB58C01BBEF}" srcId="{3C9B5F44-294C-4620-9588-203039ECDAF0}" destId="{6A2EF010-92F3-4B80-A9C0-5F29E1B8C68B}" srcOrd="2" destOrd="0" parTransId="{145CFE5B-16F4-4D6C-BBD8-2C190F702FC7}" sibTransId="{4BC3ABDE-1E5C-4FCC-95C2-C2423175FA2E}"/>
    <dgm:cxn modelId="{406AEDA5-2BF9-4418-BF6B-A0C025AF093D}" srcId="{F48CCA51-76CB-47FE-A961-9D1B9BF984CC}" destId="{27BC3CFC-BAB1-457F-9750-2A0973A4BEB5}" srcOrd="1" destOrd="0" parTransId="{2A52DEB7-CEF9-4ADF-95F0-B185E9E3CB27}" sibTransId="{55E86330-A732-4741-A16B-B21F92937745}"/>
    <dgm:cxn modelId="{118695E2-26D1-44E2-985F-086647ABBC99}" srcId="{6A2EF010-92F3-4B80-A9C0-5F29E1B8C68B}" destId="{84AB0984-06DE-4E24-8863-0C497581E4C0}" srcOrd="1" destOrd="0" parTransId="{B0A5AB61-9E73-40B5-B36C-A898BA88D2E3}" sibTransId="{0864EC3A-7633-46BE-A5B1-239B48372AF6}"/>
    <dgm:cxn modelId="{06E6F9E7-D053-48C0-AA7B-C891F06A9BA6}" srcId="{3C9B5F44-294C-4620-9588-203039ECDAF0}" destId="{F879335E-D557-43CE-BF75-D037C5A7DC24}" srcOrd="0" destOrd="0" parTransId="{741E6926-0F6E-4351-AB2B-90705BA6C7DC}" sibTransId="{3A242272-B00F-4EF0-AB0C-F9DB7CF9F7BD}"/>
    <dgm:cxn modelId="{E069EDEA-A39F-4AC4-8E03-D7DE07936A35}" srcId="{F879335E-D557-43CE-BF75-D037C5A7DC24}" destId="{22986173-812D-48AA-9848-00E8C6871C75}" srcOrd="0" destOrd="0" parTransId="{511EE208-64CF-4576-AAD5-8BB8A56DB934}" sibTransId="{CC124B62-0820-40DB-BDD8-BB7C26F198B7}"/>
    <dgm:cxn modelId="{31C7FEFF-309E-4B59-B79F-A631ED8C33B0}" type="presParOf" srcId="{B221D847-2292-4299-8445-E6C946A6E46D}" destId="{90ABA3B4-ADF0-4874-8DB6-A571DA14BE27}" srcOrd="0" destOrd="0" presId="urn:microsoft.com/office/officeart/2005/8/layout/vList4"/>
    <dgm:cxn modelId="{486A633B-F1B3-4229-9CBA-60ABFBF7FA48}" type="presParOf" srcId="{90ABA3B4-ADF0-4874-8DB6-A571DA14BE27}" destId="{15FE5518-8351-442D-B78D-653B9223FA72}" srcOrd="0" destOrd="0" presId="urn:microsoft.com/office/officeart/2005/8/layout/vList4"/>
    <dgm:cxn modelId="{53159C10-36A2-4324-8782-2690BB485A13}" type="presParOf" srcId="{90ABA3B4-ADF0-4874-8DB6-A571DA14BE27}" destId="{254CEB3E-851B-4E9E-A6A7-CD7BDC00DC04}" srcOrd="1" destOrd="0" presId="urn:microsoft.com/office/officeart/2005/8/layout/vList4"/>
    <dgm:cxn modelId="{07FCF0E5-B66E-47F1-99F3-96E9165CCCB3}" type="presParOf" srcId="{90ABA3B4-ADF0-4874-8DB6-A571DA14BE27}" destId="{44B0B4E0-670C-472A-9150-F56204BDDAE9}" srcOrd="2" destOrd="0" presId="urn:microsoft.com/office/officeart/2005/8/layout/vList4"/>
    <dgm:cxn modelId="{617062F2-254C-465A-A645-C460D2F26C8C}" type="presParOf" srcId="{B221D847-2292-4299-8445-E6C946A6E46D}" destId="{CB837662-1CB1-4D3A-AAED-88EF4E51A8BC}" srcOrd="1" destOrd="0" presId="urn:microsoft.com/office/officeart/2005/8/layout/vList4"/>
    <dgm:cxn modelId="{8D94215A-2C5D-46F0-B6CF-64486D68E674}" type="presParOf" srcId="{B221D847-2292-4299-8445-E6C946A6E46D}" destId="{D8500A58-9681-43AA-A104-832839BEE497}" srcOrd="2" destOrd="0" presId="urn:microsoft.com/office/officeart/2005/8/layout/vList4"/>
    <dgm:cxn modelId="{7564B5C0-56B4-4FE7-9A1D-A54D710C268F}" type="presParOf" srcId="{D8500A58-9681-43AA-A104-832839BEE497}" destId="{FB4D94F4-C153-4B39-B044-15131175D9F3}" srcOrd="0" destOrd="0" presId="urn:microsoft.com/office/officeart/2005/8/layout/vList4"/>
    <dgm:cxn modelId="{31B1E30A-0420-4BAB-A504-596F3A3655C8}" type="presParOf" srcId="{D8500A58-9681-43AA-A104-832839BEE497}" destId="{BE9D4253-C1ED-47B9-B817-51F296F2C4EE}" srcOrd="1" destOrd="0" presId="urn:microsoft.com/office/officeart/2005/8/layout/vList4"/>
    <dgm:cxn modelId="{44C50986-7792-4819-A19D-4E66D3CBBFE7}" type="presParOf" srcId="{D8500A58-9681-43AA-A104-832839BEE497}" destId="{9718D55D-CFB2-4983-8D2B-1CDD9BEFE51D}" srcOrd="2" destOrd="0" presId="urn:microsoft.com/office/officeart/2005/8/layout/vList4"/>
    <dgm:cxn modelId="{B9D4F078-5CF8-4C6B-8D17-65A0A9C5A4B3}" type="presParOf" srcId="{B221D847-2292-4299-8445-E6C946A6E46D}" destId="{CB97A1EC-704C-48A3-A44F-454F73D2C26E}" srcOrd="3" destOrd="0" presId="urn:microsoft.com/office/officeart/2005/8/layout/vList4"/>
    <dgm:cxn modelId="{E302963F-A0A7-4A05-92D4-0BF9A9DA594B}" type="presParOf" srcId="{B221D847-2292-4299-8445-E6C946A6E46D}" destId="{EED7EF77-C5D4-4D8B-9996-6BA8D7FBAEAE}" srcOrd="4" destOrd="0" presId="urn:microsoft.com/office/officeart/2005/8/layout/vList4"/>
    <dgm:cxn modelId="{04E86562-130A-44D2-8112-6C9E9B60762E}" type="presParOf" srcId="{EED7EF77-C5D4-4D8B-9996-6BA8D7FBAEAE}" destId="{51395053-C10A-464C-AC63-249802A85CB8}" srcOrd="0" destOrd="0" presId="urn:microsoft.com/office/officeart/2005/8/layout/vList4"/>
    <dgm:cxn modelId="{75FBBA49-37D8-45B5-804D-2D1CEF4F72A8}" type="presParOf" srcId="{EED7EF77-C5D4-4D8B-9996-6BA8D7FBAEAE}" destId="{277E5D7C-9CD2-4E17-A9AC-C89004B30FB9}" srcOrd="1" destOrd="0" presId="urn:microsoft.com/office/officeart/2005/8/layout/vList4"/>
    <dgm:cxn modelId="{62F08BC9-9730-4BF6-946E-FF18935CE5FF}" type="presParOf" srcId="{EED7EF77-C5D4-4D8B-9996-6BA8D7FBAEAE}" destId="{EA827227-C851-4504-A27B-AA5096EA7E8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892782-72E5-4250-9884-51ADBE1E7EAC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EFB222-FCC3-4AB1-B45F-3295F6D404CD}">
      <dgm:prSet phldrT="[Texto]" custT="1"/>
      <dgm:spPr/>
      <dgm:t>
        <a:bodyPr/>
        <a:lstStyle/>
        <a:p>
          <a:pPr algn="just"/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Implementar una estación fija de dispositivos semejantes.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EE73D-5BBB-45B6-972D-1D9966ADAE9A}" type="parTrans" cxnId="{A52F9010-2600-46F0-8929-84696CD75C6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3FCA2E-D450-45E1-B3C6-768104F33961}" type="sibTrans" cxnId="{A52F9010-2600-46F0-8929-84696CD75C6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EF34E-3A14-4299-B66B-F7180A4DA68E}">
      <dgm:prSet phldrT="[Texto]" custT="1"/>
      <dgm:spPr/>
      <dgm:t>
        <a:bodyPr/>
        <a:lstStyle/>
        <a:p>
          <a:pPr algn="just"/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Error en SPO2 de 11.57%, realizar un dispositivo capaz que trabaje con el brazalete.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822363-D228-48F0-9049-A5C544E79C24}" type="parTrans" cxnId="{339AA7EB-ADE7-4553-B8DE-ACCAED24582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09F28-9C5B-488F-9B16-08A0AD6A8AFE}" type="sibTrans" cxnId="{339AA7EB-ADE7-4553-B8DE-ACCAED24582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4CA9D5-6F5E-4187-A5EA-F8060F5F1ABC}">
      <dgm:prSet custT="1"/>
      <dgm:spPr/>
      <dgm:t>
        <a:bodyPr/>
        <a:lstStyle/>
        <a:p>
          <a:pPr algn="just"/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Instalar un módulo GPS para mayor precisión y evitar desconexiones en la ubicación.</a:t>
          </a:r>
          <a:endParaRPr lang="es-MX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4A881-626D-4A61-9369-959D32A657DF}" type="parTrans" cxnId="{3209F56D-DA6C-4E4A-863D-B0BD57278DD0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E1878C-3648-4ED3-9D29-BAAF93B032B3}" type="sibTrans" cxnId="{3209F56D-DA6C-4E4A-863D-B0BD57278DD0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11A326-9B69-41E1-B768-0FA6A54FAE33}">
      <dgm:prSet custT="1"/>
      <dgm:spPr/>
      <dgm:t>
        <a:bodyPr/>
        <a:lstStyle/>
        <a:p>
          <a:pPr algn="just"/>
          <a:r>
            <a:rPr lang="es-MX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Cambiar la identificación de IP estática a MAC y configurar de routers como punto de acceso. </a:t>
          </a:r>
        </a:p>
      </dgm:t>
    </dgm:pt>
    <dgm:pt modelId="{30D7F871-9541-422E-81D5-C0EA3C838608}" type="parTrans" cxnId="{B753712B-B0FC-4DC7-8919-73B2ABD2EB80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832DD-93C5-4158-BEE2-1BFFA19E80C7}" type="sibTrans" cxnId="{B753712B-B0FC-4DC7-8919-73B2ABD2EB80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0DA87A-0B60-407B-81F4-6BD8A3A84EFE}" type="pres">
      <dgm:prSet presAssocID="{A2892782-72E5-4250-9884-51ADBE1E7EAC}" presName="Name0" presStyleCnt="0">
        <dgm:presLayoutVars>
          <dgm:chMax val="7"/>
          <dgm:chPref val="7"/>
          <dgm:dir/>
        </dgm:presLayoutVars>
      </dgm:prSet>
      <dgm:spPr/>
    </dgm:pt>
    <dgm:pt modelId="{2E1AE2F9-3F19-4C88-BC17-37EF89269B21}" type="pres">
      <dgm:prSet presAssocID="{A2892782-72E5-4250-9884-51ADBE1E7EAC}" presName="Name1" presStyleCnt="0"/>
      <dgm:spPr/>
    </dgm:pt>
    <dgm:pt modelId="{79A2549D-0D48-458C-A2DF-ED9A947FE8E1}" type="pres">
      <dgm:prSet presAssocID="{A2892782-72E5-4250-9884-51ADBE1E7EAC}" presName="cycle" presStyleCnt="0"/>
      <dgm:spPr/>
    </dgm:pt>
    <dgm:pt modelId="{4E167194-DF05-483B-9F64-4A9C34B99B1C}" type="pres">
      <dgm:prSet presAssocID="{A2892782-72E5-4250-9884-51ADBE1E7EAC}" presName="srcNode" presStyleLbl="node1" presStyleIdx="0" presStyleCnt="4"/>
      <dgm:spPr/>
    </dgm:pt>
    <dgm:pt modelId="{9DBE1FD8-288E-4690-B50C-594E1569DC70}" type="pres">
      <dgm:prSet presAssocID="{A2892782-72E5-4250-9884-51ADBE1E7EAC}" presName="conn" presStyleLbl="parChTrans1D2" presStyleIdx="0" presStyleCnt="1"/>
      <dgm:spPr/>
    </dgm:pt>
    <dgm:pt modelId="{943A1FE3-1E1B-4006-86ED-A4ABA90F40CD}" type="pres">
      <dgm:prSet presAssocID="{A2892782-72E5-4250-9884-51ADBE1E7EAC}" presName="extraNode" presStyleLbl="node1" presStyleIdx="0" presStyleCnt="4"/>
      <dgm:spPr/>
    </dgm:pt>
    <dgm:pt modelId="{2823D3AE-57AA-4E64-839B-54E0E83A26C0}" type="pres">
      <dgm:prSet presAssocID="{A2892782-72E5-4250-9884-51ADBE1E7EAC}" presName="dstNode" presStyleLbl="node1" presStyleIdx="0" presStyleCnt="4"/>
      <dgm:spPr/>
    </dgm:pt>
    <dgm:pt modelId="{585713C1-D437-4667-A03F-BF1E7B72362B}" type="pres">
      <dgm:prSet presAssocID="{72EFB222-FCC3-4AB1-B45F-3295F6D404CD}" presName="text_1" presStyleLbl="node1" presStyleIdx="0" presStyleCnt="4">
        <dgm:presLayoutVars>
          <dgm:bulletEnabled val="1"/>
        </dgm:presLayoutVars>
      </dgm:prSet>
      <dgm:spPr/>
    </dgm:pt>
    <dgm:pt modelId="{F63CC979-10AC-4ED5-80FC-75569EE211DA}" type="pres">
      <dgm:prSet presAssocID="{72EFB222-FCC3-4AB1-B45F-3295F6D404CD}" presName="accent_1" presStyleCnt="0"/>
      <dgm:spPr/>
    </dgm:pt>
    <dgm:pt modelId="{728AD44D-A637-447D-98F7-D7D3E9802208}" type="pres">
      <dgm:prSet presAssocID="{72EFB222-FCC3-4AB1-B45F-3295F6D404CD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EF27AF0-6649-4391-943F-FE2200AB71AB}" type="pres">
      <dgm:prSet presAssocID="{2E1EF34E-3A14-4299-B66B-F7180A4DA68E}" presName="text_2" presStyleLbl="node1" presStyleIdx="1" presStyleCnt="4">
        <dgm:presLayoutVars>
          <dgm:bulletEnabled val="1"/>
        </dgm:presLayoutVars>
      </dgm:prSet>
      <dgm:spPr/>
    </dgm:pt>
    <dgm:pt modelId="{FF618339-D01B-4681-90E8-CC081EFB4C4D}" type="pres">
      <dgm:prSet presAssocID="{2E1EF34E-3A14-4299-B66B-F7180A4DA68E}" presName="accent_2" presStyleCnt="0"/>
      <dgm:spPr/>
    </dgm:pt>
    <dgm:pt modelId="{088F2CE7-DDEF-42EE-891A-58A1C82E26AA}" type="pres">
      <dgm:prSet presAssocID="{2E1EF34E-3A14-4299-B66B-F7180A4DA68E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5D6D38C-B197-4191-8CF9-4ADAE122DF3A}" type="pres">
      <dgm:prSet presAssocID="{924CA9D5-6F5E-4187-A5EA-F8060F5F1ABC}" presName="text_3" presStyleLbl="node1" presStyleIdx="2" presStyleCnt="4">
        <dgm:presLayoutVars>
          <dgm:bulletEnabled val="1"/>
        </dgm:presLayoutVars>
      </dgm:prSet>
      <dgm:spPr/>
    </dgm:pt>
    <dgm:pt modelId="{7349C8CB-CD54-459A-8A42-F4646A5405D5}" type="pres">
      <dgm:prSet presAssocID="{924CA9D5-6F5E-4187-A5EA-F8060F5F1ABC}" presName="accent_3" presStyleCnt="0"/>
      <dgm:spPr/>
    </dgm:pt>
    <dgm:pt modelId="{24BFCD1C-DA83-4D3A-8F96-41A99C3C706F}" type="pres">
      <dgm:prSet presAssocID="{924CA9D5-6F5E-4187-A5EA-F8060F5F1ABC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E6145A2-DA85-4C0E-ADDF-8997D2A5BBA4}" type="pres">
      <dgm:prSet presAssocID="{8C11A326-9B69-41E1-B768-0FA6A54FAE33}" presName="text_4" presStyleLbl="node1" presStyleIdx="3" presStyleCnt="4">
        <dgm:presLayoutVars>
          <dgm:bulletEnabled val="1"/>
        </dgm:presLayoutVars>
      </dgm:prSet>
      <dgm:spPr/>
    </dgm:pt>
    <dgm:pt modelId="{346E88D8-6D6B-4960-AFB5-A5BC122C7DBF}" type="pres">
      <dgm:prSet presAssocID="{8C11A326-9B69-41E1-B768-0FA6A54FAE33}" presName="accent_4" presStyleCnt="0"/>
      <dgm:spPr/>
    </dgm:pt>
    <dgm:pt modelId="{FC1DD236-E204-4544-937E-4A79B1EC2A14}" type="pres">
      <dgm:prSet presAssocID="{8C11A326-9B69-41E1-B768-0FA6A54FAE33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52F9010-2600-46F0-8929-84696CD75C6C}" srcId="{A2892782-72E5-4250-9884-51ADBE1E7EAC}" destId="{72EFB222-FCC3-4AB1-B45F-3295F6D404CD}" srcOrd="0" destOrd="0" parTransId="{221EE73D-5BBB-45B6-972D-1D9966ADAE9A}" sibTransId="{4A3FCA2E-D450-45E1-B3C6-768104F33961}"/>
    <dgm:cxn modelId="{BDB5D11F-F38B-401F-BEB8-9C403FC0E276}" type="presOf" srcId="{2E1EF34E-3A14-4299-B66B-F7180A4DA68E}" destId="{7EF27AF0-6649-4391-943F-FE2200AB71AB}" srcOrd="0" destOrd="0" presId="urn:microsoft.com/office/officeart/2008/layout/VerticalCurvedList"/>
    <dgm:cxn modelId="{B753712B-B0FC-4DC7-8919-73B2ABD2EB80}" srcId="{A2892782-72E5-4250-9884-51ADBE1E7EAC}" destId="{8C11A326-9B69-41E1-B768-0FA6A54FAE33}" srcOrd="3" destOrd="0" parTransId="{30D7F871-9541-422E-81D5-C0EA3C838608}" sibTransId="{04C832DD-93C5-4158-BEE2-1BFFA19E80C7}"/>
    <dgm:cxn modelId="{56F08E2C-22C0-4AF6-98CF-4719BF196FAF}" type="presOf" srcId="{A2892782-72E5-4250-9884-51ADBE1E7EAC}" destId="{8B0DA87A-0B60-407B-81F4-6BD8A3A84EFE}" srcOrd="0" destOrd="0" presId="urn:microsoft.com/office/officeart/2008/layout/VerticalCurvedList"/>
    <dgm:cxn modelId="{3209F56D-DA6C-4E4A-863D-B0BD57278DD0}" srcId="{A2892782-72E5-4250-9884-51ADBE1E7EAC}" destId="{924CA9D5-6F5E-4187-A5EA-F8060F5F1ABC}" srcOrd="2" destOrd="0" parTransId="{E3A4A881-626D-4A61-9369-959D32A657DF}" sibTransId="{EBE1878C-3648-4ED3-9D29-BAAF93B032B3}"/>
    <dgm:cxn modelId="{FE62D475-7868-41DA-8012-6ED672D52824}" type="presOf" srcId="{8C11A326-9B69-41E1-B768-0FA6A54FAE33}" destId="{5E6145A2-DA85-4C0E-ADDF-8997D2A5BBA4}" srcOrd="0" destOrd="0" presId="urn:microsoft.com/office/officeart/2008/layout/VerticalCurvedList"/>
    <dgm:cxn modelId="{5A877759-22E9-495F-B1D4-1916B892D266}" type="presOf" srcId="{924CA9D5-6F5E-4187-A5EA-F8060F5F1ABC}" destId="{85D6D38C-B197-4191-8CF9-4ADAE122DF3A}" srcOrd="0" destOrd="0" presId="urn:microsoft.com/office/officeart/2008/layout/VerticalCurvedList"/>
    <dgm:cxn modelId="{40EE905A-6EEA-4A0B-B208-EE0DA089B77B}" type="presOf" srcId="{72EFB222-FCC3-4AB1-B45F-3295F6D404CD}" destId="{585713C1-D437-4667-A03F-BF1E7B72362B}" srcOrd="0" destOrd="0" presId="urn:microsoft.com/office/officeart/2008/layout/VerticalCurvedList"/>
    <dgm:cxn modelId="{339AA7EB-ADE7-4553-B8DE-ACCAED245825}" srcId="{A2892782-72E5-4250-9884-51ADBE1E7EAC}" destId="{2E1EF34E-3A14-4299-B66B-F7180A4DA68E}" srcOrd="1" destOrd="0" parTransId="{20822363-D228-48F0-9049-A5C544E79C24}" sibTransId="{69009F28-9C5B-488F-9B16-08A0AD6A8AFE}"/>
    <dgm:cxn modelId="{F3F787FD-DAF5-41A9-BC3A-B96D1E8681ED}" type="presOf" srcId="{4A3FCA2E-D450-45E1-B3C6-768104F33961}" destId="{9DBE1FD8-288E-4690-B50C-594E1569DC70}" srcOrd="0" destOrd="0" presId="urn:microsoft.com/office/officeart/2008/layout/VerticalCurvedList"/>
    <dgm:cxn modelId="{CE20FE78-508F-47AC-9F39-8502B5177DC0}" type="presParOf" srcId="{8B0DA87A-0B60-407B-81F4-6BD8A3A84EFE}" destId="{2E1AE2F9-3F19-4C88-BC17-37EF89269B21}" srcOrd="0" destOrd="0" presId="urn:microsoft.com/office/officeart/2008/layout/VerticalCurvedList"/>
    <dgm:cxn modelId="{7A49B014-7A65-4CC0-870E-233DFEC2EFA9}" type="presParOf" srcId="{2E1AE2F9-3F19-4C88-BC17-37EF89269B21}" destId="{79A2549D-0D48-458C-A2DF-ED9A947FE8E1}" srcOrd="0" destOrd="0" presId="urn:microsoft.com/office/officeart/2008/layout/VerticalCurvedList"/>
    <dgm:cxn modelId="{C21C5C41-AEAD-430D-BB48-3C2E26F585AA}" type="presParOf" srcId="{79A2549D-0D48-458C-A2DF-ED9A947FE8E1}" destId="{4E167194-DF05-483B-9F64-4A9C34B99B1C}" srcOrd="0" destOrd="0" presId="urn:microsoft.com/office/officeart/2008/layout/VerticalCurvedList"/>
    <dgm:cxn modelId="{3600CB3F-7A1C-493B-961F-3A8F2D6F6530}" type="presParOf" srcId="{79A2549D-0D48-458C-A2DF-ED9A947FE8E1}" destId="{9DBE1FD8-288E-4690-B50C-594E1569DC70}" srcOrd="1" destOrd="0" presId="urn:microsoft.com/office/officeart/2008/layout/VerticalCurvedList"/>
    <dgm:cxn modelId="{48E04A80-B442-43B9-8713-6B4FA3D62705}" type="presParOf" srcId="{79A2549D-0D48-458C-A2DF-ED9A947FE8E1}" destId="{943A1FE3-1E1B-4006-86ED-A4ABA90F40CD}" srcOrd="2" destOrd="0" presId="urn:microsoft.com/office/officeart/2008/layout/VerticalCurvedList"/>
    <dgm:cxn modelId="{4D8FDC69-9B8F-4E6D-82E0-16E1B10A7FE0}" type="presParOf" srcId="{79A2549D-0D48-458C-A2DF-ED9A947FE8E1}" destId="{2823D3AE-57AA-4E64-839B-54E0E83A26C0}" srcOrd="3" destOrd="0" presId="urn:microsoft.com/office/officeart/2008/layout/VerticalCurvedList"/>
    <dgm:cxn modelId="{9CB0691D-77F0-4CE0-9DC7-D81F777FB803}" type="presParOf" srcId="{2E1AE2F9-3F19-4C88-BC17-37EF89269B21}" destId="{585713C1-D437-4667-A03F-BF1E7B72362B}" srcOrd="1" destOrd="0" presId="urn:microsoft.com/office/officeart/2008/layout/VerticalCurvedList"/>
    <dgm:cxn modelId="{BA51536A-AB06-4E5C-AD8C-6CB14CB4C7EC}" type="presParOf" srcId="{2E1AE2F9-3F19-4C88-BC17-37EF89269B21}" destId="{F63CC979-10AC-4ED5-80FC-75569EE211DA}" srcOrd="2" destOrd="0" presId="urn:microsoft.com/office/officeart/2008/layout/VerticalCurvedList"/>
    <dgm:cxn modelId="{7045B547-1065-4F6A-8A94-BABA3B31AB13}" type="presParOf" srcId="{F63CC979-10AC-4ED5-80FC-75569EE211DA}" destId="{728AD44D-A637-447D-98F7-D7D3E9802208}" srcOrd="0" destOrd="0" presId="urn:microsoft.com/office/officeart/2008/layout/VerticalCurvedList"/>
    <dgm:cxn modelId="{5BCD05A5-4FDA-4DBF-96FF-FDB440091DC2}" type="presParOf" srcId="{2E1AE2F9-3F19-4C88-BC17-37EF89269B21}" destId="{7EF27AF0-6649-4391-943F-FE2200AB71AB}" srcOrd="3" destOrd="0" presId="urn:microsoft.com/office/officeart/2008/layout/VerticalCurvedList"/>
    <dgm:cxn modelId="{00F54A71-CECB-4BAE-A333-16BC19955746}" type="presParOf" srcId="{2E1AE2F9-3F19-4C88-BC17-37EF89269B21}" destId="{FF618339-D01B-4681-90E8-CC081EFB4C4D}" srcOrd="4" destOrd="0" presId="urn:microsoft.com/office/officeart/2008/layout/VerticalCurvedList"/>
    <dgm:cxn modelId="{8BB58F9E-AD6A-47F2-B9AA-262D841A2F55}" type="presParOf" srcId="{FF618339-D01B-4681-90E8-CC081EFB4C4D}" destId="{088F2CE7-DDEF-42EE-891A-58A1C82E26AA}" srcOrd="0" destOrd="0" presId="urn:microsoft.com/office/officeart/2008/layout/VerticalCurvedList"/>
    <dgm:cxn modelId="{92A7CCAB-8456-455E-93A7-12F4F1233B08}" type="presParOf" srcId="{2E1AE2F9-3F19-4C88-BC17-37EF89269B21}" destId="{85D6D38C-B197-4191-8CF9-4ADAE122DF3A}" srcOrd="5" destOrd="0" presId="urn:microsoft.com/office/officeart/2008/layout/VerticalCurvedList"/>
    <dgm:cxn modelId="{C8CB41CB-F1C6-4FC6-9595-C233A56DD1C4}" type="presParOf" srcId="{2E1AE2F9-3F19-4C88-BC17-37EF89269B21}" destId="{7349C8CB-CD54-459A-8A42-F4646A5405D5}" srcOrd="6" destOrd="0" presId="urn:microsoft.com/office/officeart/2008/layout/VerticalCurvedList"/>
    <dgm:cxn modelId="{C1163D1D-DFA1-4630-9A76-12B1F9255326}" type="presParOf" srcId="{7349C8CB-CD54-459A-8A42-F4646A5405D5}" destId="{24BFCD1C-DA83-4D3A-8F96-41A99C3C706F}" srcOrd="0" destOrd="0" presId="urn:microsoft.com/office/officeart/2008/layout/VerticalCurvedList"/>
    <dgm:cxn modelId="{22E1B215-B88F-4F66-B903-4BC8182AA670}" type="presParOf" srcId="{2E1AE2F9-3F19-4C88-BC17-37EF89269B21}" destId="{5E6145A2-DA85-4C0E-ADDF-8997D2A5BBA4}" srcOrd="7" destOrd="0" presId="urn:microsoft.com/office/officeart/2008/layout/VerticalCurvedList"/>
    <dgm:cxn modelId="{7E0A0F7A-E5C0-4D8A-AB9B-940EE3FCD219}" type="presParOf" srcId="{2E1AE2F9-3F19-4C88-BC17-37EF89269B21}" destId="{346E88D8-6D6B-4960-AFB5-A5BC122C7DBF}" srcOrd="8" destOrd="0" presId="urn:microsoft.com/office/officeart/2008/layout/VerticalCurvedList"/>
    <dgm:cxn modelId="{232DB2CC-0F4F-484A-AD31-CF29E307D668}" type="presParOf" srcId="{346E88D8-6D6B-4960-AFB5-A5BC122C7DBF}" destId="{FC1DD236-E204-4544-937E-4A79B1EC2A1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2892782-72E5-4250-9884-51ADBE1E7EAC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EFB222-FCC3-4AB1-B45F-3295F6D404CD}">
      <dgm:prSet phldrT="[Texto]" custT="1"/>
      <dgm:spPr/>
      <dgm:t>
        <a:bodyPr/>
        <a:lstStyle/>
        <a:p>
          <a:pPr algn="just"/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Notificación de alarmas por mensajes de texto o correo electrónico.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EE73D-5BBB-45B6-972D-1D9966ADAE9A}" type="parTrans" cxnId="{A52F9010-2600-46F0-8929-84696CD75C6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3FCA2E-D450-45E1-B3C6-768104F33961}" type="sibTrans" cxnId="{A52F9010-2600-46F0-8929-84696CD75C6C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EF34E-3A14-4299-B66B-F7180A4DA68E}">
      <dgm:prSet phldrT="[Texto]" custT="1"/>
      <dgm:spPr/>
      <dgm:t>
        <a:bodyPr/>
        <a:lstStyle/>
        <a:p>
          <a:pPr algn="just"/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No reducir la fuerza de aceleración a menos de 16g. </a:t>
          </a:r>
          <a:endParaRPr lang="es-E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822363-D228-48F0-9049-A5C544E79C24}" type="parTrans" cxnId="{339AA7EB-ADE7-4553-B8DE-ACCAED24582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09F28-9C5B-488F-9B16-08A0AD6A8AFE}" type="sibTrans" cxnId="{339AA7EB-ADE7-4553-B8DE-ACCAED24582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4CA9D5-6F5E-4187-A5EA-F8060F5F1ABC}">
      <dgm:prSet custT="1"/>
      <dgm:spPr/>
      <dgm:t>
        <a:bodyPr/>
        <a:lstStyle/>
        <a:p>
          <a:pPr algn="just"/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Máximo de 5 dispositivos simultáneamente en la versión gratuita.</a:t>
          </a:r>
          <a:endParaRPr lang="es-MX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4A881-626D-4A61-9369-959D32A657DF}" type="parTrans" cxnId="{3209F56D-DA6C-4E4A-863D-B0BD57278DD0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E1878C-3648-4ED3-9D29-BAAF93B032B3}" type="sibTrans" cxnId="{3209F56D-DA6C-4E4A-863D-B0BD57278DD0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11A326-9B69-41E1-B768-0FA6A54FAE33}">
      <dgm:prSet custT="1"/>
      <dgm:spPr/>
      <dgm:t>
        <a:bodyPr/>
        <a:lstStyle/>
        <a:p>
          <a:pPr algn="just"/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Diseño embebido del sistema</a:t>
          </a:r>
          <a:r>
            <a:rPr lang="es-MX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30D7F871-9541-422E-81D5-C0EA3C838608}" type="parTrans" cxnId="{B753712B-B0FC-4DC7-8919-73B2ABD2EB80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832DD-93C5-4158-BEE2-1BFFA19E80C7}" type="sibTrans" cxnId="{B753712B-B0FC-4DC7-8919-73B2ABD2EB80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0DA87A-0B60-407B-81F4-6BD8A3A84EFE}" type="pres">
      <dgm:prSet presAssocID="{A2892782-72E5-4250-9884-51ADBE1E7EAC}" presName="Name0" presStyleCnt="0">
        <dgm:presLayoutVars>
          <dgm:chMax val="7"/>
          <dgm:chPref val="7"/>
          <dgm:dir/>
        </dgm:presLayoutVars>
      </dgm:prSet>
      <dgm:spPr/>
    </dgm:pt>
    <dgm:pt modelId="{2E1AE2F9-3F19-4C88-BC17-37EF89269B21}" type="pres">
      <dgm:prSet presAssocID="{A2892782-72E5-4250-9884-51ADBE1E7EAC}" presName="Name1" presStyleCnt="0"/>
      <dgm:spPr/>
    </dgm:pt>
    <dgm:pt modelId="{79A2549D-0D48-458C-A2DF-ED9A947FE8E1}" type="pres">
      <dgm:prSet presAssocID="{A2892782-72E5-4250-9884-51ADBE1E7EAC}" presName="cycle" presStyleCnt="0"/>
      <dgm:spPr/>
    </dgm:pt>
    <dgm:pt modelId="{4E167194-DF05-483B-9F64-4A9C34B99B1C}" type="pres">
      <dgm:prSet presAssocID="{A2892782-72E5-4250-9884-51ADBE1E7EAC}" presName="srcNode" presStyleLbl="node1" presStyleIdx="0" presStyleCnt="4"/>
      <dgm:spPr/>
    </dgm:pt>
    <dgm:pt modelId="{9DBE1FD8-288E-4690-B50C-594E1569DC70}" type="pres">
      <dgm:prSet presAssocID="{A2892782-72E5-4250-9884-51ADBE1E7EAC}" presName="conn" presStyleLbl="parChTrans1D2" presStyleIdx="0" presStyleCnt="1"/>
      <dgm:spPr/>
    </dgm:pt>
    <dgm:pt modelId="{943A1FE3-1E1B-4006-86ED-A4ABA90F40CD}" type="pres">
      <dgm:prSet presAssocID="{A2892782-72E5-4250-9884-51ADBE1E7EAC}" presName="extraNode" presStyleLbl="node1" presStyleIdx="0" presStyleCnt="4"/>
      <dgm:spPr/>
    </dgm:pt>
    <dgm:pt modelId="{2823D3AE-57AA-4E64-839B-54E0E83A26C0}" type="pres">
      <dgm:prSet presAssocID="{A2892782-72E5-4250-9884-51ADBE1E7EAC}" presName="dstNode" presStyleLbl="node1" presStyleIdx="0" presStyleCnt="4"/>
      <dgm:spPr/>
    </dgm:pt>
    <dgm:pt modelId="{585713C1-D437-4667-A03F-BF1E7B72362B}" type="pres">
      <dgm:prSet presAssocID="{72EFB222-FCC3-4AB1-B45F-3295F6D404CD}" presName="text_1" presStyleLbl="node1" presStyleIdx="0" presStyleCnt="4">
        <dgm:presLayoutVars>
          <dgm:bulletEnabled val="1"/>
        </dgm:presLayoutVars>
      </dgm:prSet>
      <dgm:spPr/>
    </dgm:pt>
    <dgm:pt modelId="{F63CC979-10AC-4ED5-80FC-75569EE211DA}" type="pres">
      <dgm:prSet presAssocID="{72EFB222-FCC3-4AB1-B45F-3295F6D404CD}" presName="accent_1" presStyleCnt="0"/>
      <dgm:spPr/>
    </dgm:pt>
    <dgm:pt modelId="{728AD44D-A637-447D-98F7-D7D3E9802208}" type="pres">
      <dgm:prSet presAssocID="{72EFB222-FCC3-4AB1-B45F-3295F6D404CD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EF27AF0-6649-4391-943F-FE2200AB71AB}" type="pres">
      <dgm:prSet presAssocID="{2E1EF34E-3A14-4299-B66B-F7180A4DA68E}" presName="text_2" presStyleLbl="node1" presStyleIdx="1" presStyleCnt="4">
        <dgm:presLayoutVars>
          <dgm:bulletEnabled val="1"/>
        </dgm:presLayoutVars>
      </dgm:prSet>
      <dgm:spPr/>
    </dgm:pt>
    <dgm:pt modelId="{FF618339-D01B-4681-90E8-CC081EFB4C4D}" type="pres">
      <dgm:prSet presAssocID="{2E1EF34E-3A14-4299-B66B-F7180A4DA68E}" presName="accent_2" presStyleCnt="0"/>
      <dgm:spPr/>
    </dgm:pt>
    <dgm:pt modelId="{088F2CE7-DDEF-42EE-891A-58A1C82E26AA}" type="pres">
      <dgm:prSet presAssocID="{2E1EF34E-3A14-4299-B66B-F7180A4DA68E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5D6D38C-B197-4191-8CF9-4ADAE122DF3A}" type="pres">
      <dgm:prSet presAssocID="{924CA9D5-6F5E-4187-A5EA-F8060F5F1ABC}" presName="text_3" presStyleLbl="node1" presStyleIdx="2" presStyleCnt="4">
        <dgm:presLayoutVars>
          <dgm:bulletEnabled val="1"/>
        </dgm:presLayoutVars>
      </dgm:prSet>
      <dgm:spPr/>
    </dgm:pt>
    <dgm:pt modelId="{7349C8CB-CD54-459A-8A42-F4646A5405D5}" type="pres">
      <dgm:prSet presAssocID="{924CA9D5-6F5E-4187-A5EA-F8060F5F1ABC}" presName="accent_3" presStyleCnt="0"/>
      <dgm:spPr/>
    </dgm:pt>
    <dgm:pt modelId="{24BFCD1C-DA83-4D3A-8F96-41A99C3C706F}" type="pres">
      <dgm:prSet presAssocID="{924CA9D5-6F5E-4187-A5EA-F8060F5F1ABC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E6145A2-DA85-4C0E-ADDF-8997D2A5BBA4}" type="pres">
      <dgm:prSet presAssocID="{8C11A326-9B69-41E1-B768-0FA6A54FAE33}" presName="text_4" presStyleLbl="node1" presStyleIdx="3" presStyleCnt="4">
        <dgm:presLayoutVars>
          <dgm:bulletEnabled val="1"/>
        </dgm:presLayoutVars>
      </dgm:prSet>
      <dgm:spPr/>
    </dgm:pt>
    <dgm:pt modelId="{346E88D8-6D6B-4960-AFB5-A5BC122C7DBF}" type="pres">
      <dgm:prSet presAssocID="{8C11A326-9B69-41E1-B768-0FA6A54FAE33}" presName="accent_4" presStyleCnt="0"/>
      <dgm:spPr/>
    </dgm:pt>
    <dgm:pt modelId="{FC1DD236-E204-4544-937E-4A79B1EC2A14}" type="pres">
      <dgm:prSet presAssocID="{8C11A326-9B69-41E1-B768-0FA6A54FAE33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52F9010-2600-46F0-8929-84696CD75C6C}" srcId="{A2892782-72E5-4250-9884-51ADBE1E7EAC}" destId="{72EFB222-FCC3-4AB1-B45F-3295F6D404CD}" srcOrd="0" destOrd="0" parTransId="{221EE73D-5BBB-45B6-972D-1D9966ADAE9A}" sibTransId="{4A3FCA2E-D450-45E1-B3C6-768104F33961}"/>
    <dgm:cxn modelId="{BDB5D11F-F38B-401F-BEB8-9C403FC0E276}" type="presOf" srcId="{2E1EF34E-3A14-4299-B66B-F7180A4DA68E}" destId="{7EF27AF0-6649-4391-943F-FE2200AB71AB}" srcOrd="0" destOrd="0" presId="urn:microsoft.com/office/officeart/2008/layout/VerticalCurvedList"/>
    <dgm:cxn modelId="{B753712B-B0FC-4DC7-8919-73B2ABD2EB80}" srcId="{A2892782-72E5-4250-9884-51ADBE1E7EAC}" destId="{8C11A326-9B69-41E1-B768-0FA6A54FAE33}" srcOrd="3" destOrd="0" parTransId="{30D7F871-9541-422E-81D5-C0EA3C838608}" sibTransId="{04C832DD-93C5-4158-BEE2-1BFFA19E80C7}"/>
    <dgm:cxn modelId="{56F08E2C-22C0-4AF6-98CF-4719BF196FAF}" type="presOf" srcId="{A2892782-72E5-4250-9884-51ADBE1E7EAC}" destId="{8B0DA87A-0B60-407B-81F4-6BD8A3A84EFE}" srcOrd="0" destOrd="0" presId="urn:microsoft.com/office/officeart/2008/layout/VerticalCurvedList"/>
    <dgm:cxn modelId="{3209F56D-DA6C-4E4A-863D-B0BD57278DD0}" srcId="{A2892782-72E5-4250-9884-51ADBE1E7EAC}" destId="{924CA9D5-6F5E-4187-A5EA-F8060F5F1ABC}" srcOrd="2" destOrd="0" parTransId="{E3A4A881-626D-4A61-9369-959D32A657DF}" sibTransId="{EBE1878C-3648-4ED3-9D29-BAAF93B032B3}"/>
    <dgm:cxn modelId="{FE62D475-7868-41DA-8012-6ED672D52824}" type="presOf" srcId="{8C11A326-9B69-41E1-B768-0FA6A54FAE33}" destId="{5E6145A2-DA85-4C0E-ADDF-8997D2A5BBA4}" srcOrd="0" destOrd="0" presId="urn:microsoft.com/office/officeart/2008/layout/VerticalCurvedList"/>
    <dgm:cxn modelId="{5A877759-22E9-495F-B1D4-1916B892D266}" type="presOf" srcId="{924CA9D5-6F5E-4187-A5EA-F8060F5F1ABC}" destId="{85D6D38C-B197-4191-8CF9-4ADAE122DF3A}" srcOrd="0" destOrd="0" presId="urn:microsoft.com/office/officeart/2008/layout/VerticalCurvedList"/>
    <dgm:cxn modelId="{40EE905A-6EEA-4A0B-B208-EE0DA089B77B}" type="presOf" srcId="{72EFB222-FCC3-4AB1-B45F-3295F6D404CD}" destId="{585713C1-D437-4667-A03F-BF1E7B72362B}" srcOrd="0" destOrd="0" presId="urn:microsoft.com/office/officeart/2008/layout/VerticalCurvedList"/>
    <dgm:cxn modelId="{339AA7EB-ADE7-4553-B8DE-ACCAED245825}" srcId="{A2892782-72E5-4250-9884-51ADBE1E7EAC}" destId="{2E1EF34E-3A14-4299-B66B-F7180A4DA68E}" srcOrd="1" destOrd="0" parTransId="{20822363-D228-48F0-9049-A5C544E79C24}" sibTransId="{69009F28-9C5B-488F-9B16-08A0AD6A8AFE}"/>
    <dgm:cxn modelId="{F3F787FD-DAF5-41A9-BC3A-B96D1E8681ED}" type="presOf" srcId="{4A3FCA2E-D450-45E1-B3C6-768104F33961}" destId="{9DBE1FD8-288E-4690-B50C-594E1569DC70}" srcOrd="0" destOrd="0" presId="urn:microsoft.com/office/officeart/2008/layout/VerticalCurvedList"/>
    <dgm:cxn modelId="{CE20FE78-508F-47AC-9F39-8502B5177DC0}" type="presParOf" srcId="{8B0DA87A-0B60-407B-81F4-6BD8A3A84EFE}" destId="{2E1AE2F9-3F19-4C88-BC17-37EF89269B21}" srcOrd="0" destOrd="0" presId="urn:microsoft.com/office/officeart/2008/layout/VerticalCurvedList"/>
    <dgm:cxn modelId="{7A49B014-7A65-4CC0-870E-233DFEC2EFA9}" type="presParOf" srcId="{2E1AE2F9-3F19-4C88-BC17-37EF89269B21}" destId="{79A2549D-0D48-458C-A2DF-ED9A947FE8E1}" srcOrd="0" destOrd="0" presId="urn:microsoft.com/office/officeart/2008/layout/VerticalCurvedList"/>
    <dgm:cxn modelId="{C21C5C41-AEAD-430D-BB48-3C2E26F585AA}" type="presParOf" srcId="{79A2549D-0D48-458C-A2DF-ED9A947FE8E1}" destId="{4E167194-DF05-483B-9F64-4A9C34B99B1C}" srcOrd="0" destOrd="0" presId="urn:microsoft.com/office/officeart/2008/layout/VerticalCurvedList"/>
    <dgm:cxn modelId="{3600CB3F-7A1C-493B-961F-3A8F2D6F6530}" type="presParOf" srcId="{79A2549D-0D48-458C-A2DF-ED9A947FE8E1}" destId="{9DBE1FD8-288E-4690-B50C-594E1569DC70}" srcOrd="1" destOrd="0" presId="urn:microsoft.com/office/officeart/2008/layout/VerticalCurvedList"/>
    <dgm:cxn modelId="{48E04A80-B442-43B9-8713-6B4FA3D62705}" type="presParOf" srcId="{79A2549D-0D48-458C-A2DF-ED9A947FE8E1}" destId="{943A1FE3-1E1B-4006-86ED-A4ABA90F40CD}" srcOrd="2" destOrd="0" presId="urn:microsoft.com/office/officeart/2008/layout/VerticalCurvedList"/>
    <dgm:cxn modelId="{4D8FDC69-9B8F-4E6D-82E0-16E1B10A7FE0}" type="presParOf" srcId="{79A2549D-0D48-458C-A2DF-ED9A947FE8E1}" destId="{2823D3AE-57AA-4E64-839B-54E0E83A26C0}" srcOrd="3" destOrd="0" presId="urn:microsoft.com/office/officeart/2008/layout/VerticalCurvedList"/>
    <dgm:cxn modelId="{9CB0691D-77F0-4CE0-9DC7-D81F777FB803}" type="presParOf" srcId="{2E1AE2F9-3F19-4C88-BC17-37EF89269B21}" destId="{585713C1-D437-4667-A03F-BF1E7B72362B}" srcOrd="1" destOrd="0" presId="urn:microsoft.com/office/officeart/2008/layout/VerticalCurvedList"/>
    <dgm:cxn modelId="{BA51536A-AB06-4E5C-AD8C-6CB14CB4C7EC}" type="presParOf" srcId="{2E1AE2F9-3F19-4C88-BC17-37EF89269B21}" destId="{F63CC979-10AC-4ED5-80FC-75569EE211DA}" srcOrd="2" destOrd="0" presId="urn:microsoft.com/office/officeart/2008/layout/VerticalCurvedList"/>
    <dgm:cxn modelId="{7045B547-1065-4F6A-8A94-BABA3B31AB13}" type="presParOf" srcId="{F63CC979-10AC-4ED5-80FC-75569EE211DA}" destId="{728AD44D-A637-447D-98F7-D7D3E9802208}" srcOrd="0" destOrd="0" presId="urn:microsoft.com/office/officeart/2008/layout/VerticalCurvedList"/>
    <dgm:cxn modelId="{5BCD05A5-4FDA-4DBF-96FF-FDB440091DC2}" type="presParOf" srcId="{2E1AE2F9-3F19-4C88-BC17-37EF89269B21}" destId="{7EF27AF0-6649-4391-943F-FE2200AB71AB}" srcOrd="3" destOrd="0" presId="urn:microsoft.com/office/officeart/2008/layout/VerticalCurvedList"/>
    <dgm:cxn modelId="{00F54A71-CECB-4BAE-A333-16BC19955746}" type="presParOf" srcId="{2E1AE2F9-3F19-4C88-BC17-37EF89269B21}" destId="{FF618339-D01B-4681-90E8-CC081EFB4C4D}" srcOrd="4" destOrd="0" presId="urn:microsoft.com/office/officeart/2008/layout/VerticalCurvedList"/>
    <dgm:cxn modelId="{8BB58F9E-AD6A-47F2-B9AA-262D841A2F55}" type="presParOf" srcId="{FF618339-D01B-4681-90E8-CC081EFB4C4D}" destId="{088F2CE7-DDEF-42EE-891A-58A1C82E26AA}" srcOrd="0" destOrd="0" presId="urn:microsoft.com/office/officeart/2008/layout/VerticalCurvedList"/>
    <dgm:cxn modelId="{92A7CCAB-8456-455E-93A7-12F4F1233B08}" type="presParOf" srcId="{2E1AE2F9-3F19-4C88-BC17-37EF89269B21}" destId="{85D6D38C-B197-4191-8CF9-4ADAE122DF3A}" srcOrd="5" destOrd="0" presId="urn:microsoft.com/office/officeart/2008/layout/VerticalCurvedList"/>
    <dgm:cxn modelId="{C8CB41CB-F1C6-4FC6-9595-C233A56DD1C4}" type="presParOf" srcId="{2E1AE2F9-3F19-4C88-BC17-37EF89269B21}" destId="{7349C8CB-CD54-459A-8A42-F4646A5405D5}" srcOrd="6" destOrd="0" presId="urn:microsoft.com/office/officeart/2008/layout/VerticalCurvedList"/>
    <dgm:cxn modelId="{C1163D1D-DFA1-4630-9A76-12B1F9255326}" type="presParOf" srcId="{7349C8CB-CD54-459A-8A42-F4646A5405D5}" destId="{24BFCD1C-DA83-4D3A-8F96-41A99C3C706F}" srcOrd="0" destOrd="0" presId="urn:microsoft.com/office/officeart/2008/layout/VerticalCurvedList"/>
    <dgm:cxn modelId="{22E1B215-B88F-4F66-B903-4BC8182AA670}" type="presParOf" srcId="{2E1AE2F9-3F19-4C88-BC17-37EF89269B21}" destId="{5E6145A2-DA85-4C0E-ADDF-8997D2A5BBA4}" srcOrd="7" destOrd="0" presId="urn:microsoft.com/office/officeart/2008/layout/VerticalCurvedList"/>
    <dgm:cxn modelId="{7E0A0F7A-E5C0-4D8A-AB9B-940EE3FCD219}" type="presParOf" srcId="{2E1AE2F9-3F19-4C88-BC17-37EF89269B21}" destId="{346E88D8-6D6B-4960-AFB5-A5BC122C7DBF}" srcOrd="8" destOrd="0" presId="urn:microsoft.com/office/officeart/2008/layout/VerticalCurvedList"/>
    <dgm:cxn modelId="{232DB2CC-0F4F-484A-AD31-CF29E307D668}" type="presParOf" srcId="{346E88D8-6D6B-4960-AFB5-A5BC122C7DBF}" destId="{FC1DD236-E204-4544-937E-4A79B1EC2A1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4AB943-16FB-4867-88AA-CC12375F92E5}" type="doc">
      <dgm:prSet loTypeId="urn:microsoft.com/office/officeart/2005/8/layout/hChevron3" loCatId="process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4E1CA0A2-9F49-4EF9-AD99-14FA55AC313F}">
      <dgm:prSet phldrT="[Texto]"/>
      <dgm:spPr/>
      <dgm:t>
        <a:bodyPr/>
        <a:lstStyle/>
        <a:p>
          <a:r>
            <a:rPr lang="es-ES" dirty="0"/>
            <a:t>Apnea</a:t>
          </a:r>
        </a:p>
      </dgm:t>
    </dgm:pt>
    <dgm:pt modelId="{8D052DF9-321C-4C71-BB50-1EAFEDCD87B8}" type="parTrans" cxnId="{6670FA52-955B-43A2-88FF-48A3B7E51717}">
      <dgm:prSet/>
      <dgm:spPr/>
      <dgm:t>
        <a:bodyPr/>
        <a:lstStyle/>
        <a:p>
          <a:endParaRPr lang="es-ES"/>
        </a:p>
      </dgm:t>
    </dgm:pt>
    <dgm:pt modelId="{4511980D-0E3D-4DB6-B493-A3A6E93D7F07}" type="sibTrans" cxnId="{6670FA52-955B-43A2-88FF-48A3B7E51717}">
      <dgm:prSet/>
      <dgm:spPr/>
      <dgm:t>
        <a:bodyPr/>
        <a:lstStyle/>
        <a:p>
          <a:endParaRPr lang="es-ES"/>
        </a:p>
      </dgm:t>
    </dgm:pt>
    <dgm:pt modelId="{84D20CA2-AD2A-4947-8518-AC96FD2D721B}">
      <dgm:prSet phldrT="[Texto]"/>
      <dgm:spPr/>
      <dgm:t>
        <a:bodyPr/>
        <a:lstStyle/>
        <a:p>
          <a:r>
            <a:rPr lang="es-ES" dirty="0"/>
            <a:t>Disnea</a:t>
          </a:r>
        </a:p>
      </dgm:t>
    </dgm:pt>
    <dgm:pt modelId="{C5BF9933-6523-4DA8-806F-675E88F4BAAA}" type="parTrans" cxnId="{0E0B5148-631A-40CC-A28D-3BCDD10E214D}">
      <dgm:prSet/>
      <dgm:spPr/>
      <dgm:t>
        <a:bodyPr/>
        <a:lstStyle/>
        <a:p>
          <a:endParaRPr lang="es-ES"/>
        </a:p>
      </dgm:t>
    </dgm:pt>
    <dgm:pt modelId="{A3E60AC4-0C90-4D74-85D9-D0E7338E65B9}" type="sibTrans" cxnId="{0E0B5148-631A-40CC-A28D-3BCDD10E214D}">
      <dgm:prSet/>
      <dgm:spPr/>
      <dgm:t>
        <a:bodyPr/>
        <a:lstStyle/>
        <a:p>
          <a:endParaRPr lang="es-ES"/>
        </a:p>
      </dgm:t>
    </dgm:pt>
    <dgm:pt modelId="{C3CDA32B-2EE3-4A7E-A885-74B8AC541B44}">
      <dgm:prSet phldrT="[Texto]"/>
      <dgm:spPr/>
      <dgm:t>
        <a:bodyPr/>
        <a:lstStyle/>
        <a:p>
          <a:r>
            <a:rPr lang="es-ES" dirty="0"/>
            <a:t>Bradipnea</a:t>
          </a:r>
        </a:p>
      </dgm:t>
    </dgm:pt>
    <dgm:pt modelId="{422D0889-E987-4E55-89D1-4A39647F76BB}" type="parTrans" cxnId="{4F9B83E9-3E6C-4654-85F7-83B3FBEFE525}">
      <dgm:prSet/>
      <dgm:spPr/>
      <dgm:t>
        <a:bodyPr/>
        <a:lstStyle/>
        <a:p>
          <a:endParaRPr lang="es-ES"/>
        </a:p>
      </dgm:t>
    </dgm:pt>
    <dgm:pt modelId="{3149723F-7928-4339-8FEA-A7694D85A437}" type="sibTrans" cxnId="{4F9B83E9-3E6C-4654-85F7-83B3FBEFE525}">
      <dgm:prSet/>
      <dgm:spPr/>
      <dgm:t>
        <a:bodyPr/>
        <a:lstStyle/>
        <a:p>
          <a:endParaRPr lang="es-ES"/>
        </a:p>
      </dgm:t>
    </dgm:pt>
    <dgm:pt modelId="{0DB6912E-4E2B-4BF8-BFDF-84A01ABB059B}">
      <dgm:prSet phldrT="[Texto]"/>
      <dgm:spPr/>
      <dgm:t>
        <a:bodyPr/>
        <a:lstStyle/>
        <a:p>
          <a:r>
            <a:rPr lang="es-ES" dirty="0" err="1"/>
            <a:t>Cheyne-Stoke</a:t>
          </a:r>
          <a:endParaRPr lang="es-ES" dirty="0"/>
        </a:p>
      </dgm:t>
    </dgm:pt>
    <dgm:pt modelId="{E3EC5173-2035-46A8-912C-999B7C5ED698}" type="parTrans" cxnId="{CD31A6B8-3CE1-461F-92BC-DCDA15C365D9}">
      <dgm:prSet/>
      <dgm:spPr/>
      <dgm:t>
        <a:bodyPr/>
        <a:lstStyle/>
        <a:p>
          <a:endParaRPr lang="es-ES"/>
        </a:p>
      </dgm:t>
    </dgm:pt>
    <dgm:pt modelId="{414553F7-D796-47AD-A7D0-D1238712ECE8}" type="sibTrans" cxnId="{CD31A6B8-3CE1-461F-92BC-DCDA15C365D9}">
      <dgm:prSet/>
      <dgm:spPr/>
      <dgm:t>
        <a:bodyPr/>
        <a:lstStyle/>
        <a:p>
          <a:endParaRPr lang="es-ES"/>
        </a:p>
      </dgm:t>
    </dgm:pt>
    <dgm:pt modelId="{03EB52A7-FE85-4D34-895E-CF44A9CB83B3}">
      <dgm:prSet phldrT="[Texto]"/>
      <dgm:spPr/>
      <dgm:t>
        <a:bodyPr/>
        <a:lstStyle/>
        <a:p>
          <a:r>
            <a:rPr lang="es-ES" dirty="0" err="1"/>
            <a:t>Hiperpnea</a:t>
          </a:r>
          <a:endParaRPr lang="es-ES" dirty="0"/>
        </a:p>
      </dgm:t>
    </dgm:pt>
    <dgm:pt modelId="{BF23290E-588C-4738-AC4E-DD86991953D8}" type="parTrans" cxnId="{011904B0-4DAD-4454-9AD0-6EC2F8AACAA0}">
      <dgm:prSet/>
      <dgm:spPr/>
      <dgm:t>
        <a:bodyPr/>
        <a:lstStyle/>
        <a:p>
          <a:endParaRPr lang="es-ES"/>
        </a:p>
      </dgm:t>
    </dgm:pt>
    <dgm:pt modelId="{886A3FDB-5FE8-4ED8-9D72-6C03658A42FB}" type="sibTrans" cxnId="{011904B0-4DAD-4454-9AD0-6EC2F8AACAA0}">
      <dgm:prSet/>
      <dgm:spPr/>
      <dgm:t>
        <a:bodyPr/>
        <a:lstStyle/>
        <a:p>
          <a:endParaRPr lang="es-ES"/>
        </a:p>
      </dgm:t>
    </dgm:pt>
    <dgm:pt modelId="{06DFDEC8-0EE5-4222-98D1-D35D75F21A37}">
      <dgm:prSet phldrT="[Texto]"/>
      <dgm:spPr/>
      <dgm:t>
        <a:bodyPr/>
        <a:lstStyle/>
        <a:p>
          <a:r>
            <a:rPr lang="es-ES" dirty="0"/>
            <a:t>Taquipnea</a:t>
          </a:r>
        </a:p>
      </dgm:t>
    </dgm:pt>
    <dgm:pt modelId="{0CB78E5A-D2C7-4CB9-87C4-9A206581668C}" type="parTrans" cxnId="{3994214F-7C1E-4148-AB91-58C33D3B38A6}">
      <dgm:prSet/>
      <dgm:spPr/>
      <dgm:t>
        <a:bodyPr/>
        <a:lstStyle/>
        <a:p>
          <a:endParaRPr lang="es-ES"/>
        </a:p>
      </dgm:t>
    </dgm:pt>
    <dgm:pt modelId="{86E561C8-9738-4932-83CF-2492A0B58332}" type="sibTrans" cxnId="{3994214F-7C1E-4148-AB91-58C33D3B38A6}">
      <dgm:prSet/>
      <dgm:spPr/>
      <dgm:t>
        <a:bodyPr/>
        <a:lstStyle/>
        <a:p>
          <a:endParaRPr lang="es-ES"/>
        </a:p>
      </dgm:t>
    </dgm:pt>
    <dgm:pt modelId="{0147CCC7-94AA-4EE8-A48F-16D0485A3BB8}">
      <dgm:prSet phldrT="[Texto]"/>
      <dgm:spPr/>
      <dgm:t>
        <a:bodyPr/>
        <a:lstStyle/>
        <a:p>
          <a:r>
            <a:rPr lang="es-ES" dirty="0" err="1"/>
            <a:t>Kussmal</a:t>
          </a:r>
          <a:endParaRPr lang="es-ES" dirty="0"/>
        </a:p>
      </dgm:t>
    </dgm:pt>
    <dgm:pt modelId="{DF89A77F-64E5-4EF3-86E6-8FED07EA73A4}" type="parTrans" cxnId="{B705D885-51EF-42D6-AFA7-4F3E5845361E}">
      <dgm:prSet/>
      <dgm:spPr/>
      <dgm:t>
        <a:bodyPr/>
        <a:lstStyle/>
        <a:p>
          <a:endParaRPr lang="es-ES"/>
        </a:p>
      </dgm:t>
    </dgm:pt>
    <dgm:pt modelId="{9F558824-CFB7-42B0-88FF-E6CE6A3306E7}" type="sibTrans" cxnId="{B705D885-51EF-42D6-AFA7-4F3E5845361E}">
      <dgm:prSet/>
      <dgm:spPr/>
      <dgm:t>
        <a:bodyPr/>
        <a:lstStyle/>
        <a:p>
          <a:endParaRPr lang="es-ES"/>
        </a:p>
      </dgm:t>
    </dgm:pt>
    <dgm:pt modelId="{397E235C-CD81-415E-91B4-C7D5118D0DD3}">
      <dgm:prSet phldrT="[Texto]"/>
      <dgm:spPr/>
      <dgm:t>
        <a:bodyPr/>
        <a:lstStyle/>
        <a:p>
          <a:r>
            <a:rPr lang="es-ES" dirty="0" err="1"/>
            <a:t>Bolt</a:t>
          </a:r>
          <a:endParaRPr lang="es-ES" dirty="0"/>
        </a:p>
      </dgm:t>
    </dgm:pt>
    <dgm:pt modelId="{AFC76EBB-35CE-41C6-AEA7-EFC325B385DF}" type="parTrans" cxnId="{F4A50F64-E881-49D7-A4B1-73A8C4F9C791}">
      <dgm:prSet/>
      <dgm:spPr/>
      <dgm:t>
        <a:bodyPr/>
        <a:lstStyle/>
        <a:p>
          <a:endParaRPr lang="es-ES"/>
        </a:p>
      </dgm:t>
    </dgm:pt>
    <dgm:pt modelId="{94EB90D8-0889-4917-BC85-6A48F7B577A9}" type="sibTrans" cxnId="{F4A50F64-E881-49D7-A4B1-73A8C4F9C791}">
      <dgm:prSet/>
      <dgm:spPr/>
      <dgm:t>
        <a:bodyPr/>
        <a:lstStyle/>
        <a:p>
          <a:endParaRPr lang="es-ES"/>
        </a:p>
      </dgm:t>
    </dgm:pt>
    <dgm:pt modelId="{98BF8AA1-F78B-4F30-BBB4-DB5296BDBB6F}" type="pres">
      <dgm:prSet presAssocID="{144AB943-16FB-4867-88AA-CC12375F92E5}" presName="Name0" presStyleCnt="0">
        <dgm:presLayoutVars>
          <dgm:dir/>
          <dgm:resizeHandles val="exact"/>
        </dgm:presLayoutVars>
      </dgm:prSet>
      <dgm:spPr/>
    </dgm:pt>
    <dgm:pt modelId="{CB70251E-F9F8-4940-AFBF-298B02E6103C}" type="pres">
      <dgm:prSet presAssocID="{4E1CA0A2-9F49-4EF9-AD99-14FA55AC313F}" presName="parTxOnly" presStyleLbl="node1" presStyleIdx="0" presStyleCnt="8">
        <dgm:presLayoutVars>
          <dgm:bulletEnabled val="1"/>
        </dgm:presLayoutVars>
      </dgm:prSet>
      <dgm:spPr/>
    </dgm:pt>
    <dgm:pt modelId="{99F7D66F-8EE3-4C85-B8F7-D11ADEED735F}" type="pres">
      <dgm:prSet presAssocID="{4511980D-0E3D-4DB6-B493-A3A6E93D7F07}" presName="parSpace" presStyleCnt="0"/>
      <dgm:spPr/>
    </dgm:pt>
    <dgm:pt modelId="{5E6E00CD-B897-4A54-83BF-0CBB62ACB7C9}" type="pres">
      <dgm:prSet presAssocID="{84D20CA2-AD2A-4947-8518-AC96FD2D721B}" presName="parTxOnly" presStyleLbl="node1" presStyleIdx="1" presStyleCnt="8">
        <dgm:presLayoutVars>
          <dgm:bulletEnabled val="1"/>
        </dgm:presLayoutVars>
      </dgm:prSet>
      <dgm:spPr/>
    </dgm:pt>
    <dgm:pt modelId="{247E7715-8662-4C90-B69E-FFD42969E4D7}" type="pres">
      <dgm:prSet presAssocID="{A3E60AC4-0C90-4D74-85D9-D0E7338E65B9}" presName="parSpace" presStyleCnt="0"/>
      <dgm:spPr/>
    </dgm:pt>
    <dgm:pt modelId="{F2383F7F-74BD-42C2-ADAB-2D9A39DEFBE8}" type="pres">
      <dgm:prSet presAssocID="{C3CDA32B-2EE3-4A7E-A885-74B8AC541B44}" presName="parTxOnly" presStyleLbl="node1" presStyleIdx="2" presStyleCnt="8">
        <dgm:presLayoutVars>
          <dgm:bulletEnabled val="1"/>
        </dgm:presLayoutVars>
      </dgm:prSet>
      <dgm:spPr/>
    </dgm:pt>
    <dgm:pt modelId="{061163F1-190E-4089-92C5-61B280757203}" type="pres">
      <dgm:prSet presAssocID="{3149723F-7928-4339-8FEA-A7694D85A437}" presName="parSpace" presStyleCnt="0"/>
      <dgm:spPr/>
    </dgm:pt>
    <dgm:pt modelId="{4D6F2F18-1D9E-478F-8A14-180B137BAFAC}" type="pres">
      <dgm:prSet presAssocID="{0DB6912E-4E2B-4BF8-BFDF-84A01ABB059B}" presName="parTxOnly" presStyleLbl="node1" presStyleIdx="3" presStyleCnt="8">
        <dgm:presLayoutVars>
          <dgm:bulletEnabled val="1"/>
        </dgm:presLayoutVars>
      </dgm:prSet>
      <dgm:spPr/>
    </dgm:pt>
    <dgm:pt modelId="{C066EE6A-E84C-4157-8368-FA264459CFEC}" type="pres">
      <dgm:prSet presAssocID="{414553F7-D796-47AD-A7D0-D1238712ECE8}" presName="parSpace" presStyleCnt="0"/>
      <dgm:spPr/>
    </dgm:pt>
    <dgm:pt modelId="{FCC102D4-D172-4921-80E4-AF26A4B85632}" type="pres">
      <dgm:prSet presAssocID="{03EB52A7-FE85-4D34-895E-CF44A9CB83B3}" presName="parTxOnly" presStyleLbl="node1" presStyleIdx="4" presStyleCnt="8">
        <dgm:presLayoutVars>
          <dgm:bulletEnabled val="1"/>
        </dgm:presLayoutVars>
      </dgm:prSet>
      <dgm:spPr/>
    </dgm:pt>
    <dgm:pt modelId="{DC981E7E-7D69-4BF7-9635-41E4F7773766}" type="pres">
      <dgm:prSet presAssocID="{886A3FDB-5FE8-4ED8-9D72-6C03658A42FB}" presName="parSpace" presStyleCnt="0"/>
      <dgm:spPr/>
    </dgm:pt>
    <dgm:pt modelId="{EA1F63AD-452C-4001-8C25-66E619DC62FE}" type="pres">
      <dgm:prSet presAssocID="{06DFDEC8-0EE5-4222-98D1-D35D75F21A37}" presName="parTxOnly" presStyleLbl="node1" presStyleIdx="5" presStyleCnt="8">
        <dgm:presLayoutVars>
          <dgm:bulletEnabled val="1"/>
        </dgm:presLayoutVars>
      </dgm:prSet>
      <dgm:spPr/>
    </dgm:pt>
    <dgm:pt modelId="{F4050C9D-1749-4A5B-A6D0-C5F726200D20}" type="pres">
      <dgm:prSet presAssocID="{86E561C8-9738-4932-83CF-2492A0B58332}" presName="parSpace" presStyleCnt="0"/>
      <dgm:spPr/>
    </dgm:pt>
    <dgm:pt modelId="{1BFB0974-6708-45AF-9BF4-EE819CBA6A04}" type="pres">
      <dgm:prSet presAssocID="{0147CCC7-94AA-4EE8-A48F-16D0485A3BB8}" presName="parTxOnly" presStyleLbl="node1" presStyleIdx="6" presStyleCnt="8">
        <dgm:presLayoutVars>
          <dgm:bulletEnabled val="1"/>
        </dgm:presLayoutVars>
      </dgm:prSet>
      <dgm:spPr/>
    </dgm:pt>
    <dgm:pt modelId="{6D189920-82C7-4AB9-BB5B-5EFA100354F8}" type="pres">
      <dgm:prSet presAssocID="{9F558824-CFB7-42B0-88FF-E6CE6A3306E7}" presName="parSpace" presStyleCnt="0"/>
      <dgm:spPr/>
    </dgm:pt>
    <dgm:pt modelId="{CDD19E2C-113C-4358-88F2-FA5CDB94A3F6}" type="pres">
      <dgm:prSet presAssocID="{397E235C-CD81-415E-91B4-C7D5118D0DD3}" presName="parTxOnly" presStyleLbl="node1" presStyleIdx="7" presStyleCnt="8">
        <dgm:presLayoutVars>
          <dgm:bulletEnabled val="1"/>
        </dgm:presLayoutVars>
      </dgm:prSet>
      <dgm:spPr/>
    </dgm:pt>
  </dgm:ptLst>
  <dgm:cxnLst>
    <dgm:cxn modelId="{2E656825-0B14-4105-9876-20620DB86F63}" type="presOf" srcId="{0147CCC7-94AA-4EE8-A48F-16D0485A3BB8}" destId="{1BFB0974-6708-45AF-9BF4-EE819CBA6A04}" srcOrd="0" destOrd="0" presId="urn:microsoft.com/office/officeart/2005/8/layout/hChevron3"/>
    <dgm:cxn modelId="{EA18262F-4816-4601-84B5-5A2F62A088F1}" type="presOf" srcId="{0DB6912E-4E2B-4BF8-BFDF-84A01ABB059B}" destId="{4D6F2F18-1D9E-478F-8A14-180B137BAFAC}" srcOrd="0" destOrd="0" presId="urn:microsoft.com/office/officeart/2005/8/layout/hChevron3"/>
    <dgm:cxn modelId="{D7CF0960-A472-45FD-BB68-24728A84523B}" type="presOf" srcId="{C3CDA32B-2EE3-4A7E-A885-74B8AC541B44}" destId="{F2383F7F-74BD-42C2-ADAB-2D9A39DEFBE8}" srcOrd="0" destOrd="0" presId="urn:microsoft.com/office/officeart/2005/8/layout/hChevron3"/>
    <dgm:cxn modelId="{F4A50F64-E881-49D7-A4B1-73A8C4F9C791}" srcId="{144AB943-16FB-4867-88AA-CC12375F92E5}" destId="{397E235C-CD81-415E-91B4-C7D5118D0DD3}" srcOrd="7" destOrd="0" parTransId="{AFC76EBB-35CE-41C6-AEA7-EFC325B385DF}" sibTransId="{94EB90D8-0889-4917-BC85-6A48F7B577A9}"/>
    <dgm:cxn modelId="{0E0B5148-631A-40CC-A28D-3BCDD10E214D}" srcId="{144AB943-16FB-4867-88AA-CC12375F92E5}" destId="{84D20CA2-AD2A-4947-8518-AC96FD2D721B}" srcOrd="1" destOrd="0" parTransId="{C5BF9933-6523-4DA8-806F-675E88F4BAAA}" sibTransId="{A3E60AC4-0C90-4D74-85D9-D0E7338E65B9}"/>
    <dgm:cxn modelId="{3994214F-7C1E-4148-AB91-58C33D3B38A6}" srcId="{144AB943-16FB-4867-88AA-CC12375F92E5}" destId="{06DFDEC8-0EE5-4222-98D1-D35D75F21A37}" srcOrd="5" destOrd="0" parTransId="{0CB78E5A-D2C7-4CB9-87C4-9A206581668C}" sibTransId="{86E561C8-9738-4932-83CF-2492A0B58332}"/>
    <dgm:cxn modelId="{6670FA52-955B-43A2-88FF-48A3B7E51717}" srcId="{144AB943-16FB-4867-88AA-CC12375F92E5}" destId="{4E1CA0A2-9F49-4EF9-AD99-14FA55AC313F}" srcOrd="0" destOrd="0" parTransId="{8D052DF9-321C-4C71-BB50-1EAFEDCD87B8}" sibTransId="{4511980D-0E3D-4DB6-B493-A3A6E93D7F07}"/>
    <dgm:cxn modelId="{B705D885-51EF-42D6-AFA7-4F3E5845361E}" srcId="{144AB943-16FB-4867-88AA-CC12375F92E5}" destId="{0147CCC7-94AA-4EE8-A48F-16D0485A3BB8}" srcOrd="6" destOrd="0" parTransId="{DF89A77F-64E5-4EF3-86E6-8FED07EA73A4}" sibTransId="{9F558824-CFB7-42B0-88FF-E6CE6A3306E7}"/>
    <dgm:cxn modelId="{011904B0-4DAD-4454-9AD0-6EC2F8AACAA0}" srcId="{144AB943-16FB-4867-88AA-CC12375F92E5}" destId="{03EB52A7-FE85-4D34-895E-CF44A9CB83B3}" srcOrd="4" destOrd="0" parTransId="{BF23290E-588C-4738-AC4E-DD86991953D8}" sibTransId="{886A3FDB-5FE8-4ED8-9D72-6C03658A42FB}"/>
    <dgm:cxn modelId="{72F1F8B0-28F6-49F9-B971-006A33C8A8A7}" type="presOf" srcId="{397E235C-CD81-415E-91B4-C7D5118D0DD3}" destId="{CDD19E2C-113C-4358-88F2-FA5CDB94A3F6}" srcOrd="0" destOrd="0" presId="urn:microsoft.com/office/officeart/2005/8/layout/hChevron3"/>
    <dgm:cxn modelId="{CD31A6B8-3CE1-461F-92BC-DCDA15C365D9}" srcId="{144AB943-16FB-4867-88AA-CC12375F92E5}" destId="{0DB6912E-4E2B-4BF8-BFDF-84A01ABB059B}" srcOrd="3" destOrd="0" parTransId="{E3EC5173-2035-46A8-912C-999B7C5ED698}" sibTransId="{414553F7-D796-47AD-A7D0-D1238712ECE8}"/>
    <dgm:cxn modelId="{314E99C9-A0E0-42FB-B117-D13D69F22820}" type="presOf" srcId="{4E1CA0A2-9F49-4EF9-AD99-14FA55AC313F}" destId="{CB70251E-F9F8-4940-AFBF-298B02E6103C}" srcOrd="0" destOrd="0" presId="urn:microsoft.com/office/officeart/2005/8/layout/hChevron3"/>
    <dgm:cxn modelId="{9B7896E0-CACD-4049-BBE0-6F02A39E0DCF}" type="presOf" srcId="{06DFDEC8-0EE5-4222-98D1-D35D75F21A37}" destId="{EA1F63AD-452C-4001-8C25-66E619DC62FE}" srcOrd="0" destOrd="0" presId="urn:microsoft.com/office/officeart/2005/8/layout/hChevron3"/>
    <dgm:cxn modelId="{79152EE2-2ACD-453D-BD62-7786E1B57851}" type="presOf" srcId="{03EB52A7-FE85-4D34-895E-CF44A9CB83B3}" destId="{FCC102D4-D172-4921-80E4-AF26A4B85632}" srcOrd="0" destOrd="0" presId="urn:microsoft.com/office/officeart/2005/8/layout/hChevron3"/>
    <dgm:cxn modelId="{ECC004E9-A519-4407-8F9F-F2ACF552979E}" type="presOf" srcId="{144AB943-16FB-4867-88AA-CC12375F92E5}" destId="{98BF8AA1-F78B-4F30-BBB4-DB5296BDBB6F}" srcOrd="0" destOrd="0" presId="urn:microsoft.com/office/officeart/2005/8/layout/hChevron3"/>
    <dgm:cxn modelId="{4F9B83E9-3E6C-4654-85F7-83B3FBEFE525}" srcId="{144AB943-16FB-4867-88AA-CC12375F92E5}" destId="{C3CDA32B-2EE3-4A7E-A885-74B8AC541B44}" srcOrd="2" destOrd="0" parTransId="{422D0889-E987-4E55-89D1-4A39647F76BB}" sibTransId="{3149723F-7928-4339-8FEA-A7694D85A437}"/>
    <dgm:cxn modelId="{73F666F1-DB70-4E4F-87CD-81B488C0E036}" type="presOf" srcId="{84D20CA2-AD2A-4947-8518-AC96FD2D721B}" destId="{5E6E00CD-B897-4A54-83BF-0CBB62ACB7C9}" srcOrd="0" destOrd="0" presId="urn:microsoft.com/office/officeart/2005/8/layout/hChevron3"/>
    <dgm:cxn modelId="{BD8BD712-F46F-4C0D-A12F-F3B9A6D06DE9}" type="presParOf" srcId="{98BF8AA1-F78B-4F30-BBB4-DB5296BDBB6F}" destId="{CB70251E-F9F8-4940-AFBF-298B02E6103C}" srcOrd="0" destOrd="0" presId="urn:microsoft.com/office/officeart/2005/8/layout/hChevron3"/>
    <dgm:cxn modelId="{0FD5BAAF-6247-4EE3-921A-79D244FF17B3}" type="presParOf" srcId="{98BF8AA1-F78B-4F30-BBB4-DB5296BDBB6F}" destId="{99F7D66F-8EE3-4C85-B8F7-D11ADEED735F}" srcOrd="1" destOrd="0" presId="urn:microsoft.com/office/officeart/2005/8/layout/hChevron3"/>
    <dgm:cxn modelId="{4F6FE923-629B-4FDD-8835-15511EBE9FEA}" type="presParOf" srcId="{98BF8AA1-F78B-4F30-BBB4-DB5296BDBB6F}" destId="{5E6E00CD-B897-4A54-83BF-0CBB62ACB7C9}" srcOrd="2" destOrd="0" presId="urn:microsoft.com/office/officeart/2005/8/layout/hChevron3"/>
    <dgm:cxn modelId="{609482ED-AE16-4C88-9691-09731F9A1B20}" type="presParOf" srcId="{98BF8AA1-F78B-4F30-BBB4-DB5296BDBB6F}" destId="{247E7715-8662-4C90-B69E-FFD42969E4D7}" srcOrd="3" destOrd="0" presId="urn:microsoft.com/office/officeart/2005/8/layout/hChevron3"/>
    <dgm:cxn modelId="{FCC8AFB0-FE73-4724-85C7-64FF063DD391}" type="presParOf" srcId="{98BF8AA1-F78B-4F30-BBB4-DB5296BDBB6F}" destId="{F2383F7F-74BD-42C2-ADAB-2D9A39DEFBE8}" srcOrd="4" destOrd="0" presId="urn:microsoft.com/office/officeart/2005/8/layout/hChevron3"/>
    <dgm:cxn modelId="{A47F9D22-2DF3-4ED2-962B-EE191C6C59FA}" type="presParOf" srcId="{98BF8AA1-F78B-4F30-BBB4-DB5296BDBB6F}" destId="{061163F1-190E-4089-92C5-61B280757203}" srcOrd="5" destOrd="0" presId="urn:microsoft.com/office/officeart/2005/8/layout/hChevron3"/>
    <dgm:cxn modelId="{324A8ABE-34EE-4C95-B033-E5598A235937}" type="presParOf" srcId="{98BF8AA1-F78B-4F30-BBB4-DB5296BDBB6F}" destId="{4D6F2F18-1D9E-478F-8A14-180B137BAFAC}" srcOrd="6" destOrd="0" presId="urn:microsoft.com/office/officeart/2005/8/layout/hChevron3"/>
    <dgm:cxn modelId="{803FCAD4-BAC4-4C64-A38E-4C51B749D7A1}" type="presParOf" srcId="{98BF8AA1-F78B-4F30-BBB4-DB5296BDBB6F}" destId="{C066EE6A-E84C-4157-8368-FA264459CFEC}" srcOrd="7" destOrd="0" presId="urn:microsoft.com/office/officeart/2005/8/layout/hChevron3"/>
    <dgm:cxn modelId="{B56E273D-10B6-44E4-A766-BFB6D0A88778}" type="presParOf" srcId="{98BF8AA1-F78B-4F30-BBB4-DB5296BDBB6F}" destId="{FCC102D4-D172-4921-80E4-AF26A4B85632}" srcOrd="8" destOrd="0" presId="urn:microsoft.com/office/officeart/2005/8/layout/hChevron3"/>
    <dgm:cxn modelId="{6BD9504B-68D0-4E0F-B82E-AEA06309EB80}" type="presParOf" srcId="{98BF8AA1-F78B-4F30-BBB4-DB5296BDBB6F}" destId="{DC981E7E-7D69-4BF7-9635-41E4F7773766}" srcOrd="9" destOrd="0" presId="urn:microsoft.com/office/officeart/2005/8/layout/hChevron3"/>
    <dgm:cxn modelId="{D935D5C8-CB72-4C3E-A242-9729DC8069F3}" type="presParOf" srcId="{98BF8AA1-F78B-4F30-BBB4-DB5296BDBB6F}" destId="{EA1F63AD-452C-4001-8C25-66E619DC62FE}" srcOrd="10" destOrd="0" presId="urn:microsoft.com/office/officeart/2005/8/layout/hChevron3"/>
    <dgm:cxn modelId="{85FE5C59-47B1-432A-9F82-E79F2F61D629}" type="presParOf" srcId="{98BF8AA1-F78B-4F30-BBB4-DB5296BDBB6F}" destId="{F4050C9D-1749-4A5B-A6D0-C5F726200D20}" srcOrd="11" destOrd="0" presId="urn:microsoft.com/office/officeart/2005/8/layout/hChevron3"/>
    <dgm:cxn modelId="{8E0C7A96-959E-4800-B305-120A8424D6AC}" type="presParOf" srcId="{98BF8AA1-F78B-4F30-BBB4-DB5296BDBB6F}" destId="{1BFB0974-6708-45AF-9BF4-EE819CBA6A04}" srcOrd="12" destOrd="0" presId="urn:microsoft.com/office/officeart/2005/8/layout/hChevron3"/>
    <dgm:cxn modelId="{35B49364-3B53-43E4-A251-85A830A5BD06}" type="presParOf" srcId="{98BF8AA1-F78B-4F30-BBB4-DB5296BDBB6F}" destId="{6D189920-82C7-4AB9-BB5B-5EFA100354F8}" srcOrd="13" destOrd="0" presId="urn:microsoft.com/office/officeart/2005/8/layout/hChevron3"/>
    <dgm:cxn modelId="{E0D60B03-6D74-41BC-AB98-F84B9B16694A}" type="presParOf" srcId="{98BF8AA1-F78B-4F30-BBB4-DB5296BDBB6F}" destId="{CDD19E2C-113C-4358-88F2-FA5CDB94A3F6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69F68E-D96B-44C7-9CDA-3923801753EB}" type="doc">
      <dgm:prSet loTypeId="urn:microsoft.com/office/officeart/2005/8/layout/radial6" loCatId="relationship" qsTypeId="urn:microsoft.com/office/officeart/2005/8/quickstyle/3d3" qsCatId="3D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26C65D2D-0F92-4C58-BC1B-C54C0ADAF4D4}">
      <dgm:prSet phldrT="[Texto]"/>
      <dgm:spPr/>
      <dgm:t>
        <a:bodyPr/>
        <a:lstStyle/>
        <a:p>
          <a:r>
            <a:rPr lang="es-ES" dirty="0"/>
            <a:t>Sensores para medición de temperatura</a:t>
          </a:r>
        </a:p>
      </dgm:t>
    </dgm:pt>
    <dgm:pt modelId="{112496E2-03C0-413E-876C-6455ADCDBEE3}" type="parTrans" cxnId="{BF9ED9EF-A356-4988-9A9B-13A8041867D6}">
      <dgm:prSet/>
      <dgm:spPr/>
      <dgm:t>
        <a:bodyPr/>
        <a:lstStyle/>
        <a:p>
          <a:endParaRPr lang="es-ES"/>
        </a:p>
      </dgm:t>
    </dgm:pt>
    <dgm:pt modelId="{CE7720BF-D7B7-47D0-9B71-9B6A352FEEDA}" type="sibTrans" cxnId="{BF9ED9EF-A356-4988-9A9B-13A8041867D6}">
      <dgm:prSet/>
      <dgm:spPr/>
      <dgm:t>
        <a:bodyPr/>
        <a:lstStyle/>
        <a:p>
          <a:endParaRPr lang="es-ES"/>
        </a:p>
      </dgm:t>
    </dgm:pt>
    <dgm:pt modelId="{E8D2ED7E-0545-491C-8D18-58CC904079D2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8DCEC39A-5FD0-49AB-B20B-0D7A1AF60825}" type="parTrans" cxnId="{3848234E-1CF6-44EB-B014-9CFEB8CDE6C8}">
      <dgm:prSet/>
      <dgm:spPr/>
      <dgm:t>
        <a:bodyPr/>
        <a:lstStyle/>
        <a:p>
          <a:endParaRPr lang="es-ES"/>
        </a:p>
      </dgm:t>
    </dgm:pt>
    <dgm:pt modelId="{C96F0118-0D45-4FDC-B11D-DADE14F3ABB6}" type="sibTrans" cxnId="{3848234E-1CF6-44EB-B014-9CFEB8CDE6C8}">
      <dgm:prSet/>
      <dgm:spPr/>
      <dgm:t>
        <a:bodyPr/>
        <a:lstStyle/>
        <a:p>
          <a:endParaRPr lang="es-ES"/>
        </a:p>
      </dgm:t>
    </dgm:pt>
    <dgm:pt modelId="{52C0E888-BB6B-479E-9E5B-57FD27A04291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37A4C135-4190-4B74-82F4-70DE61C2CCDE}" type="parTrans" cxnId="{6C4C7DF6-11CD-438D-BCED-CA760319B327}">
      <dgm:prSet/>
      <dgm:spPr/>
      <dgm:t>
        <a:bodyPr/>
        <a:lstStyle/>
        <a:p>
          <a:endParaRPr lang="es-ES"/>
        </a:p>
      </dgm:t>
    </dgm:pt>
    <dgm:pt modelId="{7F84ADBB-AD29-4113-A37A-662C71400493}" type="sibTrans" cxnId="{6C4C7DF6-11CD-438D-BCED-CA760319B327}">
      <dgm:prSet/>
      <dgm:spPr/>
      <dgm:t>
        <a:bodyPr/>
        <a:lstStyle/>
        <a:p>
          <a:endParaRPr lang="es-ES"/>
        </a:p>
      </dgm:t>
    </dgm:pt>
    <dgm:pt modelId="{9B872061-877D-4871-959C-89FFAEDF8131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ED89C251-9B02-4E44-B8C6-63E3059AF844}" type="parTrans" cxnId="{C32CFE33-AA5D-4657-9B87-EE6241D3790C}">
      <dgm:prSet/>
      <dgm:spPr/>
      <dgm:t>
        <a:bodyPr/>
        <a:lstStyle/>
        <a:p>
          <a:endParaRPr lang="es-ES"/>
        </a:p>
      </dgm:t>
    </dgm:pt>
    <dgm:pt modelId="{78285E2C-3C41-4446-A38D-BB2F2817F1EB}" type="sibTrans" cxnId="{C32CFE33-AA5D-4657-9B87-EE6241D3790C}">
      <dgm:prSet/>
      <dgm:spPr/>
      <dgm:t>
        <a:bodyPr/>
        <a:lstStyle/>
        <a:p>
          <a:endParaRPr lang="es-ES"/>
        </a:p>
      </dgm:t>
    </dgm:pt>
    <dgm:pt modelId="{ACA04D33-536F-4ACE-A531-68CCF508704D}" type="pres">
      <dgm:prSet presAssocID="{5E69F68E-D96B-44C7-9CDA-3923801753E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9E251A-0FFB-47D5-A870-1D3B790971CC}" type="pres">
      <dgm:prSet presAssocID="{26C65D2D-0F92-4C58-BC1B-C54C0ADAF4D4}" presName="centerShape" presStyleLbl="node0" presStyleIdx="0" presStyleCnt="1"/>
      <dgm:spPr/>
    </dgm:pt>
    <dgm:pt modelId="{34E967C8-AC09-4E35-B422-711953E76903}" type="pres">
      <dgm:prSet presAssocID="{E8D2ED7E-0545-491C-8D18-58CC904079D2}" presName="node" presStyleLbl="node1" presStyleIdx="0" presStyleCnt="3">
        <dgm:presLayoutVars>
          <dgm:bulletEnabled val="1"/>
        </dgm:presLayoutVars>
      </dgm:prSet>
      <dgm:spPr/>
    </dgm:pt>
    <dgm:pt modelId="{305A9B43-63ED-416F-AF3C-C17D35698A49}" type="pres">
      <dgm:prSet presAssocID="{E8D2ED7E-0545-491C-8D18-58CC904079D2}" presName="dummy" presStyleCnt="0"/>
      <dgm:spPr/>
    </dgm:pt>
    <dgm:pt modelId="{9A3E6076-BE92-4CFC-8B49-6E45983914CF}" type="pres">
      <dgm:prSet presAssocID="{C96F0118-0D45-4FDC-B11D-DADE14F3ABB6}" presName="sibTrans" presStyleLbl="sibTrans2D1" presStyleIdx="0" presStyleCnt="3"/>
      <dgm:spPr/>
    </dgm:pt>
    <dgm:pt modelId="{E26F6E98-2EDB-4B08-82A4-5C36615CFC41}" type="pres">
      <dgm:prSet presAssocID="{52C0E888-BB6B-479E-9E5B-57FD27A04291}" presName="node" presStyleLbl="node1" presStyleIdx="1" presStyleCnt="3">
        <dgm:presLayoutVars>
          <dgm:bulletEnabled val="1"/>
        </dgm:presLayoutVars>
      </dgm:prSet>
      <dgm:spPr/>
    </dgm:pt>
    <dgm:pt modelId="{75ABC9D1-C7EE-45A2-ADDD-1211C97AC87B}" type="pres">
      <dgm:prSet presAssocID="{52C0E888-BB6B-479E-9E5B-57FD27A04291}" presName="dummy" presStyleCnt="0"/>
      <dgm:spPr/>
    </dgm:pt>
    <dgm:pt modelId="{662B9C9F-9F1B-45D1-8656-CA1228D8760A}" type="pres">
      <dgm:prSet presAssocID="{7F84ADBB-AD29-4113-A37A-662C71400493}" presName="sibTrans" presStyleLbl="sibTrans2D1" presStyleIdx="1" presStyleCnt="3"/>
      <dgm:spPr/>
    </dgm:pt>
    <dgm:pt modelId="{D3ED74E8-A40D-400B-810B-36F29F5642AB}" type="pres">
      <dgm:prSet presAssocID="{9B872061-877D-4871-959C-89FFAEDF8131}" presName="node" presStyleLbl="node1" presStyleIdx="2" presStyleCnt="3">
        <dgm:presLayoutVars>
          <dgm:bulletEnabled val="1"/>
        </dgm:presLayoutVars>
      </dgm:prSet>
      <dgm:spPr/>
    </dgm:pt>
    <dgm:pt modelId="{1745DF2B-CD69-4140-B268-942E2210A390}" type="pres">
      <dgm:prSet presAssocID="{9B872061-877D-4871-959C-89FFAEDF8131}" presName="dummy" presStyleCnt="0"/>
      <dgm:spPr/>
    </dgm:pt>
    <dgm:pt modelId="{C3A0D42F-05BB-41A7-8A5E-5C6484B5D9FB}" type="pres">
      <dgm:prSet presAssocID="{78285E2C-3C41-4446-A38D-BB2F2817F1EB}" presName="sibTrans" presStyleLbl="sibTrans2D1" presStyleIdx="2" presStyleCnt="3"/>
      <dgm:spPr/>
    </dgm:pt>
  </dgm:ptLst>
  <dgm:cxnLst>
    <dgm:cxn modelId="{1956880E-3F82-4713-AC62-953E387ABB0C}" type="presOf" srcId="{9B872061-877D-4871-959C-89FFAEDF8131}" destId="{D3ED74E8-A40D-400B-810B-36F29F5642AB}" srcOrd="0" destOrd="0" presId="urn:microsoft.com/office/officeart/2005/8/layout/radial6"/>
    <dgm:cxn modelId="{C32CFE33-AA5D-4657-9B87-EE6241D3790C}" srcId="{26C65D2D-0F92-4C58-BC1B-C54C0ADAF4D4}" destId="{9B872061-877D-4871-959C-89FFAEDF8131}" srcOrd="2" destOrd="0" parTransId="{ED89C251-9B02-4E44-B8C6-63E3059AF844}" sibTransId="{78285E2C-3C41-4446-A38D-BB2F2817F1EB}"/>
    <dgm:cxn modelId="{D6364048-EB8B-46B6-8930-D54D86307AAC}" type="presOf" srcId="{52C0E888-BB6B-479E-9E5B-57FD27A04291}" destId="{E26F6E98-2EDB-4B08-82A4-5C36615CFC41}" srcOrd="0" destOrd="0" presId="urn:microsoft.com/office/officeart/2005/8/layout/radial6"/>
    <dgm:cxn modelId="{3848234E-1CF6-44EB-B014-9CFEB8CDE6C8}" srcId="{26C65D2D-0F92-4C58-BC1B-C54C0ADAF4D4}" destId="{E8D2ED7E-0545-491C-8D18-58CC904079D2}" srcOrd="0" destOrd="0" parTransId="{8DCEC39A-5FD0-49AB-B20B-0D7A1AF60825}" sibTransId="{C96F0118-0D45-4FDC-B11D-DADE14F3ABB6}"/>
    <dgm:cxn modelId="{6C43B950-05AB-4151-A2FD-8D14707285FB}" type="presOf" srcId="{7F84ADBB-AD29-4113-A37A-662C71400493}" destId="{662B9C9F-9F1B-45D1-8656-CA1228D8760A}" srcOrd="0" destOrd="0" presId="urn:microsoft.com/office/officeart/2005/8/layout/radial6"/>
    <dgm:cxn modelId="{13EDC270-39A5-4E79-8871-3F068265C82F}" type="presOf" srcId="{E8D2ED7E-0545-491C-8D18-58CC904079D2}" destId="{34E967C8-AC09-4E35-B422-711953E76903}" srcOrd="0" destOrd="0" presId="urn:microsoft.com/office/officeart/2005/8/layout/radial6"/>
    <dgm:cxn modelId="{85A2877E-B486-4A58-AB15-7881D4BA5EA4}" type="presOf" srcId="{C96F0118-0D45-4FDC-B11D-DADE14F3ABB6}" destId="{9A3E6076-BE92-4CFC-8B49-6E45983914CF}" srcOrd="0" destOrd="0" presId="urn:microsoft.com/office/officeart/2005/8/layout/radial6"/>
    <dgm:cxn modelId="{7B8EC39A-998F-4879-9BE5-62BC6EFF3620}" type="presOf" srcId="{5E69F68E-D96B-44C7-9CDA-3923801753EB}" destId="{ACA04D33-536F-4ACE-A531-68CCF508704D}" srcOrd="0" destOrd="0" presId="urn:microsoft.com/office/officeart/2005/8/layout/radial6"/>
    <dgm:cxn modelId="{A30B52E4-EA9B-4899-9B38-405459EA03B3}" type="presOf" srcId="{78285E2C-3C41-4446-A38D-BB2F2817F1EB}" destId="{C3A0D42F-05BB-41A7-8A5E-5C6484B5D9FB}" srcOrd="0" destOrd="0" presId="urn:microsoft.com/office/officeart/2005/8/layout/radial6"/>
    <dgm:cxn modelId="{BF9ED9EF-A356-4988-9A9B-13A8041867D6}" srcId="{5E69F68E-D96B-44C7-9CDA-3923801753EB}" destId="{26C65D2D-0F92-4C58-BC1B-C54C0ADAF4D4}" srcOrd="0" destOrd="0" parTransId="{112496E2-03C0-413E-876C-6455ADCDBEE3}" sibTransId="{CE7720BF-D7B7-47D0-9B71-9B6A352FEEDA}"/>
    <dgm:cxn modelId="{6C4C7DF6-11CD-438D-BCED-CA760319B327}" srcId="{26C65D2D-0F92-4C58-BC1B-C54C0ADAF4D4}" destId="{52C0E888-BB6B-479E-9E5B-57FD27A04291}" srcOrd="1" destOrd="0" parTransId="{37A4C135-4190-4B74-82F4-70DE61C2CCDE}" sibTransId="{7F84ADBB-AD29-4113-A37A-662C71400493}"/>
    <dgm:cxn modelId="{563931FB-2732-4AED-9284-85DE4FD5782C}" type="presOf" srcId="{26C65D2D-0F92-4C58-BC1B-C54C0ADAF4D4}" destId="{139E251A-0FFB-47D5-A870-1D3B790971CC}" srcOrd="0" destOrd="0" presId="urn:microsoft.com/office/officeart/2005/8/layout/radial6"/>
    <dgm:cxn modelId="{A7DA104D-F79B-4D82-A2D6-466A703A4299}" type="presParOf" srcId="{ACA04D33-536F-4ACE-A531-68CCF508704D}" destId="{139E251A-0FFB-47D5-A870-1D3B790971CC}" srcOrd="0" destOrd="0" presId="urn:microsoft.com/office/officeart/2005/8/layout/radial6"/>
    <dgm:cxn modelId="{A49E1194-D195-4AA9-832F-47E2048BE6A6}" type="presParOf" srcId="{ACA04D33-536F-4ACE-A531-68CCF508704D}" destId="{34E967C8-AC09-4E35-B422-711953E76903}" srcOrd="1" destOrd="0" presId="urn:microsoft.com/office/officeart/2005/8/layout/radial6"/>
    <dgm:cxn modelId="{29BF04AB-04DD-45B0-A519-A071B1358F2F}" type="presParOf" srcId="{ACA04D33-536F-4ACE-A531-68CCF508704D}" destId="{305A9B43-63ED-416F-AF3C-C17D35698A49}" srcOrd="2" destOrd="0" presId="urn:microsoft.com/office/officeart/2005/8/layout/radial6"/>
    <dgm:cxn modelId="{8A3B627A-EB6A-4F1B-9C6F-1B604651C959}" type="presParOf" srcId="{ACA04D33-536F-4ACE-A531-68CCF508704D}" destId="{9A3E6076-BE92-4CFC-8B49-6E45983914CF}" srcOrd="3" destOrd="0" presId="urn:microsoft.com/office/officeart/2005/8/layout/radial6"/>
    <dgm:cxn modelId="{C2697EBF-303E-4C1E-8F9F-77B390DB9C84}" type="presParOf" srcId="{ACA04D33-536F-4ACE-A531-68CCF508704D}" destId="{E26F6E98-2EDB-4B08-82A4-5C36615CFC41}" srcOrd="4" destOrd="0" presId="urn:microsoft.com/office/officeart/2005/8/layout/radial6"/>
    <dgm:cxn modelId="{33AF8CB1-7178-4B9B-8773-9DD3A78A71C8}" type="presParOf" srcId="{ACA04D33-536F-4ACE-A531-68CCF508704D}" destId="{75ABC9D1-C7EE-45A2-ADDD-1211C97AC87B}" srcOrd="5" destOrd="0" presId="urn:microsoft.com/office/officeart/2005/8/layout/radial6"/>
    <dgm:cxn modelId="{E74D00F5-4609-4AC5-8B5A-D52CA420140E}" type="presParOf" srcId="{ACA04D33-536F-4ACE-A531-68CCF508704D}" destId="{662B9C9F-9F1B-45D1-8656-CA1228D8760A}" srcOrd="6" destOrd="0" presId="urn:microsoft.com/office/officeart/2005/8/layout/radial6"/>
    <dgm:cxn modelId="{0FB5897E-E2CE-4E46-BF0F-2ABE0AF4C02F}" type="presParOf" srcId="{ACA04D33-536F-4ACE-A531-68CCF508704D}" destId="{D3ED74E8-A40D-400B-810B-36F29F5642AB}" srcOrd="7" destOrd="0" presId="urn:microsoft.com/office/officeart/2005/8/layout/radial6"/>
    <dgm:cxn modelId="{52E74716-2589-4690-843C-88D0E50B4437}" type="presParOf" srcId="{ACA04D33-536F-4ACE-A531-68CCF508704D}" destId="{1745DF2B-CD69-4140-B268-942E2210A390}" srcOrd="8" destOrd="0" presId="urn:microsoft.com/office/officeart/2005/8/layout/radial6"/>
    <dgm:cxn modelId="{22CD497D-B0CA-48F9-8B0D-03D1C69E6ACD}" type="presParOf" srcId="{ACA04D33-536F-4ACE-A531-68CCF508704D}" destId="{C3A0D42F-05BB-41A7-8A5E-5C6484B5D9F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69F68E-D96B-44C7-9CDA-3923801753EB}" type="doc">
      <dgm:prSet loTypeId="urn:microsoft.com/office/officeart/2005/8/layout/radial5" loCatId="relationship" qsTypeId="urn:microsoft.com/office/officeart/2005/8/quickstyle/3d3" qsCatId="3D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26C65D2D-0F92-4C58-BC1B-C54C0ADAF4D4}">
      <dgm:prSet phldrT="[Texto]"/>
      <dgm:spPr/>
      <dgm:t>
        <a:bodyPr/>
        <a:lstStyle/>
        <a:p>
          <a:r>
            <a:rPr lang="es-ES" dirty="0"/>
            <a:t>Sensores para medición de frecuencia cardiaca</a:t>
          </a:r>
        </a:p>
      </dgm:t>
    </dgm:pt>
    <dgm:pt modelId="{112496E2-03C0-413E-876C-6455ADCDBEE3}" type="parTrans" cxnId="{BF9ED9EF-A356-4988-9A9B-13A8041867D6}">
      <dgm:prSet/>
      <dgm:spPr/>
      <dgm:t>
        <a:bodyPr/>
        <a:lstStyle/>
        <a:p>
          <a:endParaRPr lang="es-ES"/>
        </a:p>
      </dgm:t>
    </dgm:pt>
    <dgm:pt modelId="{CE7720BF-D7B7-47D0-9B71-9B6A352FEEDA}" type="sibTrans" cxnId="{BF9ED9EF-A356-4988-9A9B-13A8041867D6}">
      <dgm:prSet/>
      <dgm:spPr/>
      <dgm:t>
        <a:bodyPr/>
        <a:lstStyle/>
        <a:p>
          <a:endParaRPr lang="es-ES"/>
        </a:p>
      </dgm:t>
    </dgm:pt>
    <dgm:pt modelId="{E8D2ED7E-0545-491C-8D18-58CC904079D2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8DCEC39A-5FD0-49AB-B20B-0D7A1AF60825}" type="parTrans" cxnId="{3848234E-1CF6-44EB-B014-9CFEB8CDE6C8}">
      <dgm:prSet/>
      <dgm:spPr/>
      <dgm:t>
        <a:bodyPr/>
        <a:lstStyle/>
        <a:p>
          <a:endParaRPr lang="es-ES"/>
        </a:p>
      </dgm:t>
    </dgm:pt>
    <dgm:pt modelId="{C96F0118-0D45-4FDC-B11D-DADE14F3ABB6}" type="sibTrans" cxnId="{3848234E-1CF6-44EB-B014-9CFEB8CDE6C8}">
      <dgm:prSet/>
      <dgm:spPr/>
      <dgm:t>
        <a:bodyPr/>
        <a:lstStyle/>
        <a:p>
          <a:endParaRPr lang="es-ES"/>
        </a:p>
      </dgm:t>
    </dgm:pt>
    <dgm:pt modelId="{52C0E888-BB6B-479E-9E5B-57FD27A04291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37A4C135-4190-4B74-82F4-70DE61C2CCDE}" type="parTrans" cxnId="{6C4C7DF6-11CD-438D-BCED-CA760319B327}">
      <dgm:prSet/>
      <dgm:spPr/>
      <dgm:t>
        <a:bodyPr/>
        <a:lstStyle/>
        <a:p>
          <a:endParaRPr lang="es-ES"/>
        </a:p>
      </dgm:t>
    </dgm:pt>
    <dgm:pt modelId="{7F84ADBB-AD29-4113-A37A-662C71400493}" type="sibTrans" cxnId="{6C4C7DF6-11CD-438D-BCED-CA760319B327}">
      <dgm:prSet/>
      <dgm:spPr/>
      <dgm:t>
        <a:bodyPr/>
        <a:lstStyle/>
        <a:p>
          <a:endParaRPr lang="es-ES"/>
        </a:p>
      </dgm:t>
    </dgm:pt>
    <dgm:pt modelId="{9B872061-877D-4871-959C-89FFAEDF8131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ED89C251-9B02-4E44-B8C6-63E3059AF844}" type="parTrans" cxnId="{C32CFE33-AA5D-4657-9B87-EE6241D3790C}">
      <dgm:prSet/>
      <dgm:spPr/>
      <dgm:t>
        <a:bodyPr/>
        <a:lstStyle/>
        <a:p>
          <a:endParaRPr lang="es-ES"/>
        </a:p>
      </dgm:t>
    </dgm:pt>
    <dgm:pt modelId="{78285E2C-3C41-4446-A38D-BB2F2817F1EB}" type="sibTrans" cxnId="{C32CFE33-AA5D-4657-9B87-EE6241D3790C}">
      <dgm:prSet/>
      <dgm:spPr/>
      <dgm:t>
        <a:bodyPr/>
        <a:lstStyle/>
        <a:p>
          <a:endParaRPr lang="es-ES"/>
        </a:p>
      </dgm:t>
    </dgm:pt>
    <dgm:pt modelId="{869270A2-0E1C-4276-B100-2698C662E9A2}" type="pres">
      <dgm:prSet presAssocID="{5E69F68E-D96B-44C7-9CDA-3923801753E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EE8CE89-2992-41FB-9F03-A01FD7E379D2}" type="pres">
      <dgm:prSet presAssocID="{26C65D2D-0F92-4C58-BC1B-C54C0ADAF4D4}" presName="centerShape" presStyleLbl="node0" presStyleIdx="0" presStyleCnt="1"/>
      <dgm:spPr/>
    </dgm:pt>
    <dgm:pt modelId="{EA74E878-3DC7-4366-BFB1-723D6C6AF2FE}" type="pres">
      <dgm:prSet presAssocID="{8DCEC39A-5FD0-49AB-B20B-0D7A1AF60825}" presName="parTrans" presStyleLbl="sibTrans2D1" presStyleIdx="0" presStyleCnt="3"/>
      <dgm:spPr/>
    </dgm:pt>
    <dgm:pt modelId="{B28DE1C5-86C1-4207-8ED8-A17FACE3E7F8}" type="pres">
      <dgm:prSet presAssocID="{8DCEC39A-5FD0-49AB-B20B-0D7A1AF60825}" presName="connectorText" presStyleLbl="sibTrans2D1" presStyleIdx="0" presStyleCnt="3"/>
      <dgm:spPr/>
    </dgm:pt>
    <dgm:pt modelId="{6748D304-D5CD-4349-A22C-9A9295E04118}" type="pres">
      <dgm:prSet presAssocID="{E8D2ED7E-0545-491C-8D18-58CC904079D2}" presName="node" presStyleLbl="node1" presStyleIdx="0" presStyleCnt="3">
        <dgm:presLayoutVars>
          <dgm:bulletEnabled val="1"/>
        </dgm:presLayoutVars>
      </dgm:prSet>
      <dgm:spPr/>
    </dgm:pt>
    <dgm:pt modelId="{AE1F2A3E-0ADE-4587-B672-A0E569D9E224}" type="pres">
      <dgm:prSet presAssocID="{37A4C135-4190-4B74-82F4-70DE61C2CCDE}" presName="parTrans" presStyleLbl="sibTrans2D1" presStyleIdx="1" presStyleCnt="3"/>
      <dgm:spPr/>
    </dgm:pt>
    <dgm:pt modelId="{062BDAF1-2753-41DA-89D9-16E8A8C61E88}" type="pres">
      <dgm:prSet presAssocID="{37A4C135-4190-4B74-82F4-70DE61C2CCDE}" presName="connectorText" presStyleLbl="sibTrans2D1" presStyleIdx="1" presStyleCnt="3"/>
      <dgm:spPr/>
    </dgm:pt>
    <dgm:pt modelId="{F10FF643-BBF4-4515-917B-EBDDC2FDC40C}" type="pres">
      <dgm:prSet presAssocID="{52C0E888-BB6B-479E-9E5B-57FD27A04291}" presName="node" presStyleLbl="node1" presStyleIdx="1" presStyleCnt="3">
        <dgm:presLayoutVars>
          <dgm:bulletEnabled val="1"/>
        </dgm:presLayoutVars>
      </dgm:prSet>
      <dgm:spPr/>
    </dgm:pt>
    <dgm:pt modelId="{C3A07ECF-1B0E-48ED-82E8-5B77B0761AC9}" type="pres">
      <dgm:prSet presAssocID="{ED89C251-9B02-4E44-B8C6-63E3059AF844}" presName="parTrans" presStyleLbl="sibTrans2D1" presStyleIdx="2" presStyleCnt="3"/>
      <dgm:spPr/>
    </dgm:pt>
    <dgm:pt modelId="{7E010726-CCA4-4522-9307-58FF5B15DA5E}" type="pres">
      <dgm:prSet presAssocID="{ED89C251-9B02-4E44-B8C6-63E3059AF844}" presName="connectorText" presStyleLbl="sibTrans2D1" presStyleIdx="2" presStyleCnt="3"/>
      <dgm:spPr/>
    </dgm:pt>
    <dgm:pt modelId="{B1A8CE62-E02B-4A51-9A73-EDF2249ED015}" type="pres">
      <dgm:prSet presAssocID="{9B872061-877D-4871-959C-89FFAEDF8131}" presName="node" presStyleLbl="node1" presStyleIdx="2" presStyleCnt="3">
        <dgm:presLayoutVars>
          <dgm:bulletEnabled val="1"/>
        </dgm:presLayoutVars>
      </dgm:prSet>
      <dgm:spPr/>
    </dgm:pt>
  </dgm:ptLst>
  <dgm:cxnLst>
    <dgm:cxn modelId="{C32CFE33-AA5D-4657-9B87-EE6241D3790C}" srcId="{26C65D2D-0F92-4C58-BC1B-C54C0ADAF4D4}" destId="{9B872061-877D-4871-959C-89FFAEDF8131}" srcOrd="2" destOrd="0" parTransId="{ED89C251-9B02-4E44-B8C6-63E3059AF844}" sibTransId="{78285E2C-3C41-4446-A38D-BB2F2817F1EB}"/>
    <dgm:cxn modelId="{33402A34-D1B8-4F3D-9E06-92540C3E094B}" type="presOf" srcId="{8DCEC39A-5FD0-49AB-B20B-0D7A1AF60825}" destId="{B28DE1C5-86C1-4207-8ED8-A17FACE3E7F8}" srcOrd="1" destOrd="0" presId="urn:microsoft.com/office/officeart/2005/8/layout/radial5"/>
    <dgm:cxn modelId="{60B02B35-4A14-42F8-942A-B4AECEA565AC}" type="presOf" srcId="{37A4C135-4190-4B74-82F4-70DE61C2CCDE}" destId="{AE1F2A3E-0ADE-4587-B672-A0E569D9E224}" srcOrd="0" destOrd="0" presId="urn:microsoft.com/office/officeart/2005/8/layout/radial5"/>
    <dgm:cxn modelId="{3D1B183C-589C-413E-B4E7-65DEF7FCBDD5}" type="presOf" srcId="{52C0E888-BB6B-479E-9E5B-57FD27A04291}" destId="{F10FF643-BBF4-4515-917B-EBDDC2FDC40C}" srcOrd="0" destOrd="0" presId="urn:microsoft.com/office/officeart/2005/8/layout/radial5"/>
    <dgm:cxn modelId="{3848234E-1CF6-44EB-B014-9CFEB8CDE6C8}" srcId="{26C65D2D-0F92-4C58-BC1B-C54C0ADAF4D4}" destId="{E8D2ED7E-0545-491C-8D18-58CC904079D2}" srcOrd="0" destOrd="0" parTransId="{8DCEC39A-5FD0-49AB-B20B-0D7A1AF60825}" sibTransId="{C96F0118-0D45-4FDC-B11D-DADE14F3ABB6}"/>
    <dgm:cxn modelId="{49AED252-0421-478C-8816-AFE0DD1D441A}" type="presOf" srcId="{26C65D2D-0F92-4C58-BC1B-C54C0ADAF4D4}" destId="{BEE8CE89-2992-41FB-9F03-A01FD7E379D2}" srcOrd="0" destOrd="0" presId="urn:microsoft.com/office/officeart/2005/8/layout/radial5"/>
    <dgm:cxn modelId="{A41D4B7F-CCA4-4B10-8914-3A83C305294D}" type="presOf" srcId="{37A4C135-4190-4B74-82F4-70DE61C2CCDE}" destId="{062BDAF1-2753-41DA-89D9-16E8A8C61E88}" srcOrd="1" destOrd="0" presId="urn:microsoft.com/office/officeart/2005/8/layout/radial5"/>
    <dgm:cxn modelId="{A5ED51A1-7C31-4F70-B85A-813AAD4639EE}" type="presOf" srcId="{ED89C251-9B02-4E44-B8C6-63E3059AF844}" destId="{7E010726-CCA4-4522-9307-58FF5B15DA5E}" srcOrd="1" destOrd="0" presId="urn:microsoft.com/office/officeart/2005/8/layout/radial5"/>
    <dgm:cxn modelId="{339FA1AC-8623-4838-A47B-E5A479BD3D6E}" type="presOf" srcId="{ED89C251-9B02-4E44-B8C6-63E3059AF844}" destId="{C3A07ECF-1B0E-48ED-82E8-5B77B0761AC9}" srcOrd="0" destOrd="0" presId="urn:microsoft.com/office/officeart/2005/8/layout/radial5"/>
    <dgm:cxn modelId="{3FF776BB-E49B-4488-8169-D024B9470507}" type="presOf" srcId="{8DCEC39A-5FD0-49AB-B20B-0D7A1AF60825}" destId="{EA74E878-3DC7-4366-BFB1-723D6C6AF2FE}" srcOrd="0" destOrd="0" presId="urn:microsoft.com/office/officeart/2005/8/layout/radial5"/>
    <dgm:cxn modelId="{FC3C7FE1-B1FF-4F83-8470-5703DF7696B2}" type="presOf" srcId="{E8D2ED7E-0545-491C-8D18-58CC904079D2}" destId="{6748D304-D5CD-4349-A22C-9A9295E04118}" srcOrd="0" destOrd="0" presId="urn:microsoft.com/office/officeart/2005/8/layout/radial5"/>
    <dgm:cxn modelId="{E4F450E3-485C-4E95-8F5C-5E0B72744527}" type="presOf" srcId="{9B872061-877D-4871-959C-89FFAEDF8131}" destId="{B1A8CE62-E02B-4A51-9A73-EDF2249ED015}" srcOrd="0" destOrd="0" presId="urn:microsoft.com/office/officeart/2005/8/layout/radial5"/>
    <dgm:cxn modelId="{BF9ED9EF-A356-4988-9A9B-13A8041867D6}" srcId="{5E69F68E-D96B-44C7-9CDA-3923801753EB}" destId="{26C65D2D-0F92-4C58-BC1B-C54C0ADAF4D4}" srcOrd="0" destOrd="0" parTransId="{112496E2-03C0-413E-876C-6455ADCDBEE3}" sibTransId="{CE7720BF-D7B7-47D0-9B71-9B6A352FEEDA}"/>
    <dgm:cxn modelId="{163031F0-289B-48FA-9454-90CCEEC4F0E3}" type="presOf" srcId="{5E69F68E-D96B-44C7-9CDA-3923801753EB}" destId="{869270A2-0E1C-4276-B100-2698C662E9A2}" srcOrd="0" destOrd="0" presId="urn:microsoft.com/office/officeart/2005/8/layout/radial5"/>
    <dgm:cxn modelId="{6C4C7DF6-11CD-438D-BCED-CA760319B327}" srcId="{26C65D2D-0F92-4C58-BC1B-C54C0ADAF4D4}" destId="{52C0E888-BB6B-479E-9E5B-57FD27A04291}" srcOrd="1" destOrd="0" parTransId="{37A4C135-4190-4B74-82F4-70DE61C2CCDE}" sibTransId="{7F84ADBB-AD29-4113-A37A-662C71400493}"/>
    <dgm:cxn modelId="{FA095446-B345-4445-8627-05B9EB51AD8C}" type="presParOf" srcId="{869270A2-0E1C-4276-B100-2698C662E9A2}" destId="{BEE8CE89-2992-41FB-9F03-A01FD7E379D2}" srcOrd="0" destOrd="0" presId="urn:microsoft.com/office/officeart/2005/8/layout/radial5"/>
    <dgm:cxn modelId="{2685BC11-E4B4-4CFD-854F-4A4BB0F55398}" type="presParOf" srcId="{869270A2-0E1C-4276-B100-2698C662E9A2}" destId="{EA74E878-3DC7-4366-BFB1-723D6C6AF2FE}" srcOrd="1" destOrd="0" presId="urn:microsoft.com/office/officeart/2005/8/layout/radial5"/>
    <dgm:cxn modelId="{FFF11732-667E-4053-973F-D3A124499438}" type="presParOf" srcId="{EA74E878-3DC7-4366-BFB1-723D6C6AF2FE}" destId="{B28DE1C5-86C1-4207-8ED8-A17FACE3E7F8}" srcOrd="0" destOrd="0" presId="urn:microsoft.com/office/officeart/2005/8/layout/radial5"/>
    <dgm:cxn modelId="{88B7A404-0FD6-4C80-8B8F-27225BB76965}" type="presParOf" srcId="{869270A2-0E1C-4276-B100-2698C662E9A2}" destId="{6748D304-D5CD-4349-A22C-9A9295E04118}" srcOrd="2" destOrd="0" presId="urn:microsoft.com/office/officeart/2005/8/layout/radial5"/>
    <dgm:cxn modelId="{4CC73902-4421-49DF-8268-F5567393D9F9}" type="presParOf" srcId="{869270A2-0E1C-4276-B100-2698C662E9A2}" destId="{AE1F2A3E-0ADE-4587-B672-A0E569D9E224}" srcOrd="3" destOrd="0" presId="urn:microsoft.com/office/officeart/2005/8/layout/radial5"/>
    <dgm:cxn modelId="{E40F34F8-0C3B-4FD5-931C-3CF551B5ACDF}" type="presParOf" srcId="{AE1F2A3E-0ADE-4587-B672-A0E569D9E224}" destId="{062BDAF1-2753-41DA-89D9-16E8A8C61E88}" srcOrd="0" destOrd="0" presId="urn:microsoft.com/office/officeart/2005/8/layout/radial5"/>
    <dgm:cxn modelId="{D0170A5B-9DF4-4755-B682-ADD3400144D8}" type="presParOf" srcId="{869270A2-0E1C-4276-B100-2698C662E9A2}" destId="{F10FF643-BBF4-4515-917B-EBDDC2FDC40C}" srcOrd="4" destOrd="0" presId="urn:microsoft.com/office/officeart/2005/8/layout/radial5"/>
    <dgm:cxn modelId="{D52FC4DB-01E3-471F-A97D-659B60F03624}" type="presParOf" srcId="{869270A2-0E1C-4276-B100-2698C662E9A2}" destId="{C3A07ECF-1B0E-48ED-82E8-5B77B0761AC9}" srcOrd="5" destOrd="0" presId="urn:microsoft.com/office/officeart/2005/8/layout/radial5"/>
    <dgm:cxn modelId="{A274D582-950A-48AF-9BB4-9E186D0BEF96}" type="presParOf" srcId="{C3A07ECF-1B0E-48ED-82E8-5B77B0761AC9}" destId="{7E010726-CCA4-4522-9307-58FF5B15DA5E}" srcOrd="0" destOrd="0" presId="urn:microsoft.com/office/officeart/2005/8/layout/radial5"/>
    <dgm:cxn modelId="{827C14C3-ECEC-4150-B10E-5831D573D2C3}" type="presParOf" srcId="{869270A2-0E1C-4276-B100-2698C662E9A2}" destId="{B1A8CE62-E02B-4A51-9A73-EDF2249ED01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69F68E-D96B-44C7-9CDA-3923801753EB}" type="doc">
      <dgm:prSet loTypeId="urn:microsoft.com/office/officeart/2005/8/layout/radial6" loCatId="relationship" qsTypeId="urn:microsoft.com/office/officeart/2005/8/quickstyle/3d3" qsCatId="3D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26C65D2D-0F92-4C58-BC1B-C54C0ADAF4D4}">
      <dgm:prSet phldrT="[Texto]"/>
      <dgm:spPr/>
      <dgm:t>
        <a:bodyPr/>
        <a:lstStyle/>
        <a:p>
          <a:r>
            <a:rPr lang="es-ES"/>
            <a:t>Sensores para detección de caídas</a:t>
          </a:r>
          <a:endParaRPr lang="es-ES" dirty="0"/>
        </a:p>
      </dgm:t>
    </dgm:pt>
    <dgm:pt modelId="{112496E2-03C0-413E-876C-6455ADCDBEE3}" type="parTrans" cxnId="{BF9ED9EF-A356-4988-9A9B-13A8041867D6}">
      <dgm:prSet/>
      <dgm:spPr/>
      <dgm:t>
        <a:bodyPr/>
        <a:lstStyle/>
        <a:p>
          <a:endParaRPr lang="es-ES"/>
        </a:p>
      </dgm:t>
    </dgm:pt>
    <dgm:pt modelId="{CE7720BF-D7B7-47D0-9B71-9B6A352FEEDA}" type="sibTrans" cxnId="{BF9ED9EF-A356-4988-9A9B-13A8041867D6}">
      <dgm:prSet/>
      <dgm:spPr/>
      <dgm:t>
        <a:bodyPr/>
        <a:lstStyle/>
        <a:p>
          <a:endParaRPr lang="es-ES"/>
        </a:p>
      </dgm:t>
    </dgm:pt>
    <dgm:pt modelId="{E8D2ED7E-0545-491C-8D18-58CC904079D2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8DCEC39A-5FD0-49AB-B20B-0D7A1AF60825}" type="parTrans" cxnId="{3848234E-1CF6-44EB-B014-9CFEB8CDE6C8}">
      <dgm:prSet/>
      <dgm:spPr/>
      <dgm:t>
        <a:bodyPr/>
        <a:lstStyle/>
        <a:p>
          <a:endParaRPr lang="es-ES"/>
        </a:p>
      </dgm:t>
    </dgm:pt>
    <dgm:pt modelId="{C96F0118-0D45-4FDC-B11D-DADE14F3ABB6}" type="sibTrans" cxnId="{3848234E-1CF6-44EB-B014-9CFEB8CDE6C8}">
      <dgm:prSet/>
      <dgm:spPr/>
      <dgm:t>
        <a:bodyPr/>
        <a:lstStyle/>
        <a:p>
          <a:endParaRPr lang="es-ES"/>
        </a:p>
      </dgm:t>
    </dgm:pt>
    <dgm:pt modelId="{52C0E888-BB6B-479E-9E5B-57FD27A04291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37A4C135-4190-4B74-82F4-70DE61C2CCDE}" type="parTrans" cxnId="{6C4C7DF6-11CD-438D-BCED-CA760319B327}">
      <dgm:prSet/>
      <dgm:spPr/>
      <dgm:t>
        <a:bodyPr/>
        <a:lstStyle/>
        <a:p>
          <a:endParaRPr lang="es-ES"/>
        </a:p>
      </dgm:t>
    </dgm:pt>
    <dgm:pt modelId="{7F84ADBB-AD29-4113-A37A-662C71400493}" type="sibTrans" cxnId="{6C4C7DF6-11CD-438D-BCED-CA760319B327}">
      <dgm:prSet/>
      <dgm:spPr/>
      <dgm:t>
        <a:bodyPr/>
        <a:lstStyle/>
        <a:p>
          <a:endParaRPr lang="es-ES"/>
        </a:p>
      </dgm:t>
    </dgm:pt>
    <dgm:pt modelId="{9B872061-877D-4871-959C-89FFAEDF8131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ED89C251-9B02-4E44-B8C6-63E3059AF844}" type="parTrans" cxnId="{C32CFE33-AA5D-4657-9B87-EE6241D3790C}">
      <dgm:prSet/>
      <dgm:spPr/>
      <dgm:t>
        <a:bodyPr/>
        <a:lstStyle/>
        <a:p>
          <a:endParaRPr lang="es-ES"/>
        </a:p>
      </dgm:t>
    </dgm:pt>
    <dgm:pt modelId="{78285E2C-3C41-4446-A38D-BB2F2817F1EB}" type="sibTrans" cxnId="{C32CFE33-AA5D-4657-9B87-EE6241D3790C}">
      <dgm:prSet/>
      <dgm:spPr/>
      <dgm:t>
        <a:bodyPr/>
        <a:lstStyle/>
        <a:p>
          <a:endParaRPr lang="es-ES"/>
        </a:p>
      </dgm:t>
    </dgm:pt>
    <dgm:pt modelId="{ACA04D33-536F-4ACE-A531-68CCF508704D}" type="pres">
      <dgm:prSet presAssocID="{5E69F68E-D96B-44C7-9CDA-3923801753E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9E251A-0FFB-47D5-A870-1D3B790971CC}" type="pres">
      <dgm:prSet presAssocID="{26C65D2D-0F92-4C58-BC1B-C54C0ADAF4D4}" presName="centerShape" presStyleLbl="node0" presStyleIdx="0" presStyleCnt="1"/>
      <dgm:spPr/>
    </dgm:pt>
    <dgm:pt modelId="{34E967C8-AC09-4E35-B422-711953E76903}" type="pres">
      <dgm:prSet presAssocID="{E8D2ED7E-0545-491C-8D18-58CC904079D2}" presName="node" presStyleLbl="node1" presStyleIdx="0" presStyleCnt="3">
        <dgm:presLayoutVars>
          <dgm:bulletEnabled val="1"/>
        </dgm:presLayoutVars>
      </dgm:prSet>
      <dgm:spPr/>
    </dgm:pt>
    <dgm:pt modelId="{305A9B43-63ED-416F-AF3C-C17D35698A49}" type="pres">
      <dgm:prSet presAssocID="{E8D2ED7E-0545-491C-8D18-58CC904079D2}" presName="dummy" presStyleCnt="0"/>
      <dgm:spPr/>
    </dgm:pt>
    <dgm:pt modelId="{9A3E6076-BE92-4CFC-8B49-6E45983914CF}" type="pres">
      <dgm:prSet presAssocID="{C96F0118-0D45-4FDC-B11D-DADE14F3ABB6}" presName="sibTrans" presStyleLbl="sibTrans2D1" presStyleIdx="0" presStyleCnt="3"/>
      <dgm:spPr/>
    </dgm:pt>
    <dgm:pt modelId="{E26F6E98-2EDB-4B08-82A4-5C36615CFC41}" type="pres">
      <dgm:prSet presAssocID="{52C0E888-BB6B-479E-9E5B-57FD27A04291}" presName="node" presStyleLbl="node1" presStyleIdx="1" presStyleCnt="3">
        <dgm:presLayoutVars>
          <dgm:bulletEnabled val="1"/>
        </dgm:presLayoutVars>
      </dgm:prSet>
      <dgm:spPr/>
    </dgm:pt>
    <dgm:pt modelId="{75ABC9D1-C7EE-45A2-ADDD-1211C97AC87B}" type="pres">
      <dgm:prSet presAssocID="{52C0E888-BB6B-479E-9E5B-57FD27A04291}" presName="dummy" presStyleCnt="0"/>
      <dgm:spPr/>
    </dgm:pt>
    <dgm:pt modelId="{662B9C9F-9F1B-45D1-8656-CA1228D8760A}" type="pres">
      <dgm:prSet presAssocID="{7F84ADBB-AD29-4113-A37A-662C71400493}" presName="sibTrans" presStyleLbl="sibTrans2D1" presStyleIdx="1" presStyleCnt="3"/>
      <dgm:spPr/>
    </dgm:pt>
    <dgm:pt modelId="{D3ED74E8-A40D-400B-810B-36F29F5642AB}" type="pres">
      <dgm:prSet presAssocID="{9B872061-877D-4871-959C-89FFAEDF8131}" presName="node" presStyleLbl="node1" presStyleIdx="2" presStyleCnt="3">
        <dgm:presLayoutVars>
          <dgm:bulletEnabled val="1"/>
        </dgm:presLayoutVars>
      </dgm:prSet>
      <dgm:spPr/>
    </dgm:pt>
    <dgm:pt modelId="{1745DF2B-CD69-4140-B268-942E2210A390}" type="pres">
      <dgm:prSet presAssocID="{9B872061-877D-4871-959C-89FFAEDF8131}" presName="dummy" presStyleCnt="0"/>
      <dgm:spPr/>
    </dgm:pt>
    <dgm:pt modelId="{C3A0D42F-05BB-41A7-8A5E-5C6484B5D9FB}" type="pres">
      <dgm:prSet presAssocID="{78285E2C-3C41-4446-A38D-BB2F2817F1EB}" presName="sibTrans" presStyleLbl="sibTrans2D1" presStyleIdx="2" presStyleCnt="3"/>
      <dgm:spPr/>
    </dgm:pt>
  </dgm:ptLst>
  <dgm:cxnLst>
    <dgm:cxn modelId="{1956880E-3F82-4713-AC62-953E387ABB0C}" type="presOf" srcId="{9B872061-877D-4871-959C-89FFAEDF8131}" destId="{D3ED74E8-A40D-400B-810B-36F29F5642AB}" srcOrd="0" destOrd="0" presId="urn:microsoft.com/office/officeart/2005/8/layout/radial6"/>
    <dgm:cxn modelId="{C32CFE33-AA5D-4657-9B87-EE6241D3790C}" srcId="{26C65D2D-0F92-4C58-BC1B-C54C0ADAF4D4}" destId="{9B872061-877D-4871-959C-89FFAEDF8131}" srcOrd="2" destOrd="0" parTransId="{ED89C251-9B02-4E44-B8C6-63E3059AF844}" sibTransId="{78285E2C-3C41-4446-A38D-BB2F2817F1EB}"/>
    <dgm:cxn modelId="{D6364048-EB8B-46B6-8930-D54D86307AAC}" type="presOf" srcId="{52C0E888-BB6B-479E-9E5B-57FD27A04291}" destId="{E26F6E98-2EDB-4B08-82A4-5C36615CFC41}" srcOrd="0" destOrd="0" presId="urn:microsoft.com/office/officeart/2005/8/layout/radial6"/>
    <dgm:cxn modelId="{3848234E-1CF6-44EB-B014-9CFEB8CDE6C8}" srcId="{26C65D2D-0F92-4C58-BC1B-C54C0ADAF4D4}" destId="{E8D2ED7E-0545-491C-8D18-58CC904079D2}" srcOrd="0" destOrd="0" parTransId="{8DCEC39A-5FD0-49AB-B20B-0D7A1AF60825}" sibTransId="{C96F0118-0D45-4FDC-B11D-DADE14F3ABB6}"/>
    <dgm:cxn modelId="{6C43B950-05AB-4151-A2FD-8D14707285FB}" type="presOf" srcId="{7F84ADBB-AD29-4113-A37A-662C71400493}" destId="{662B9C9F-9F1B-45D1-8656-CA1228D8760A}" srcOrd="0" destOrd="0" presId="urn:microsoft.com/office/officeart/2005/8/layout/radial6"/>
    <dgm:cxn modelId="{13EDC270-39A5-4E79-8871-3F068265C82F}" type="presOf" srcId="{E8D2ED7E-0545-491C-8D18-58CC904079D2}" destId="{34E967C8-AC09-4E35-B422-711953E76903}" srcOrd="0" destOrd="0" presId="urn:microsoft.com/office/officeart/2005/8/layout/radial6"/>
    <dgm:cxn modelId="{85A2877E-B486-4A58-AB15-7881D4BA5EA4}" type="presOf" srcId="{C96F0118-0D45-4FDC-B11D-DADE14F3ABB6}" destId="{9A3E6076-BE92-4CFC-8B49-6E45983914CF}" srcOrd="0" destOrd="0" presId="urn:microsoft.com/office/officeart/2005/8/layout/radial6"/>
    <dgm:cxn modelId="{7B8EC39A-998F-4879-9BE5-62BC6EFF3620}" type="presOf" srcId="{5E69F68E-D96B-44C7-9CDA-3923801753EB}" destId="{ACA04D33-536F-4ACE-A531-68CCF508704D}" srcOrd="0" destOrd="0" presId="urn:microsoft.com/office/officeart/2005/8/layout/radial6"/>
    <dgm:cxn modelId="{A30B52E4-EA9B-4899-9B38-405459EA03B3}" type="presOf" srcId="{78285E2C-3C41-4446-A38D-BB2F2817F1EB}" destId="{C3A0D42F-05BB-41A7-8A5E-5C6484B5D9FB}" srcOrd="0" destOrd="0" presId="urn:microsoft.com/office/officeart/2005/8/layout/radial6"/>
    <dgm:cxn modelId="{BF9ED9EF-A356-4988-9A9B-13A8041867D6}" srcId="{5E69F68E-D96B-44C7-9CDA-3923801753EB}" destId="{26C65D2D-0F92-4C58-BC1B-C54C0ADAF4D4}" srcOrd="0" destOrd="0" parTransId="{112496E2-03C0-413E-876C-6455ADCDBEE3}" sibTransId="{CE7720BF-D7B7-47D0-9B71-9B6A352FEEDA}"/>
    <dgm:cxn modelId="{6C4C7DF6-11CD-438D-BCED-CA760319B327}" srcId="{26C65D2D-0F92-4C58-BC1B-C54C0ADAF4D4}" destId="{52C0E888-BB6B-479E-9E5B-57FD27A04291}" srcOrd="1" destOrd="0" parTransId="{37A4C135-4190-4B74-82F4-70DE61C2CCDE}" sibTransId="{7F84ADBB-AD29-4113-A37A-662C71400493}"/>
    <dgm:cxn modelId="{563931FB-2732-4AED-9284-85DE4FD5782C}" type="presOf" srcId="{26C65D2D-0F92-4C58-BC1B-C54C0ADAF4D4}" destId="{139E251A-0FFB-47D5-A870-1D3B790971CC}" srcOrd="0" destOrd="0" presId="urn:microsoft.com/office/officeart/2005/8/layout/radial6"/>
    <dgm:cxn modelId="{A7DA104D-F79B-4D82-A2D6-466A703A4299}" type="presParOf" srcId="{ACA04D33-536F-4ACE-A531-68CCF508704D}" destId="{139E251A-0FFB-47D5-A870-1D3B790971CC}" srcOrd="0" destOrd="0" presId="urn:microsoft.com/office/officeart/2005/8/layout/radial6"/>
    <dgm:cxn modelId="{A49E1194-D195-4AA9-832F-47E2048BE6A6}" type="presParOf" srcId="{ACA04D33-536F-4ACE-A531-68CCF508704D}" destId="{34E967C8-AC09-4E35-B422-711953E76903}" srcOrd="1" destOrd="0" presId="urn:microsoft.com/office/officeart/2005/8/layout/radial6"/>
    <dgm:cxn modelId="{29BF04AB-04DD-45B0-A519-A071B1358F2F}" type="presParOf" srcId="{ACA04D33-536F-4ACE-A531-68CCF508704D}" destId="{305A9B43-63ED-416F-AF3C-C17D35698A49}" srcOrd="2" destOrd="0" presId="urn:microsoft.com/office/officeart/2005/8/layout/radial6"/>
    <dgm:cxn modelId="{8A3B627A-EB6A-4F1B-9C6F-1B604651C959}" type="presParOf" srcId="{ACA04D33-536F-4ACE-A531-68CCF508704D}" destId="{9A3E6076-BE92-4CFC-8B49-6E45983914CF}" srcOrd="3" destOrd="0" presId="urn:microsoft.com/office/officeart/2005/8/layout/radial6"/>
    <dgm:cxn modelId="{C2697EBF-303E-4C1E-8F9F-77B390DB9C84}" type="presParOf" srcId="{ACA04D33-536F-4ACE-A531-68CCF508704D}" destId="{E26F6E98-2EDB-4B08-82A4-5C36615CFC41}" srcOrd="4" destOrd="0" presId="urn:microsoft.com/office/officeart/2005/8/layout/radial6"/>
    <dgm:cxn modelId="{33AF8CB1-7178-4B9B-8773-9DD3A78A71C8}" type="presParOf" srcId="{ACA04D33-536F-4ACE-A531-68CCF508704D}" destId="{75ABC9D1-C7EE-45A2-ADDD-1211C97AC87B}" srcOrd="5" destOrd="0" presId="urn:microsoft.com/office/officeart/2005/8/layout/radial6"/>
    <dgm:cxn modelId="{E74D00F5-4609-4AC5-8B5A-D52CA420140E}" type="presParOf" srcId="{ACA04D33-536F-4ACE-A531-68CCF508704D}" destId="{662B9C9F-9F1B-45D1-8656-CA1228D8760A}" srcOrd="6" destOrd="0" presId="urn:microsoft.com/office/officeart/2005/8/layout/radial6"/>
    <dgm:cxn modelId="{0FB5897E-E2CE-4E46-BF0F-2ABE0AF4C02F}" type="presParOf" srcId="{ACA04D33-536F-4ACE-A531-68CCF508704D}" destId="{D3ED74E8-A40D-400B-810B-36F29F5642AB}" srcOrd="7" destOrd="0" presId="urn:microsoft.com/office/officeart/2005/8/layout/radial6"/>
    <dgm:cxn modelId="{52E74716-2589-4690-843C-88D0E50B4437}" type="presParOf" srcId="{ACA04D33-536F-4ACE-A531-68CCF508704D}" destId="{1745DF2B-CD69-4140-B268-942E2210A390}" srcOrd="8" destOrd="0" presId="urn:microsoft.com/office/officeart/2005/8/layout/radial6"/>
    <dgm:cxn modelId="{22CD497D-B0CA-48F9-8B0D-03D1C69E6ACD}" type="presParOf" srcId="{ACA04D33-536F-4ACE-A531-68CCF508704D}" destId="{C3A0D42F-05BB-41A7-8A5E-5C6484B5D9F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69F68E-D96B-44C7-9CDA-3923801753EB}" type="doc">
      <dgm:prSet loTypeId="urn:microsoft.com/office/officeart/2005/8/layout/radial6" loCatId="relationship" qsTypeId="urn:microsoft.com/office/officeart/2005/8/quickstyle/3d3" qsCatId="3D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26C65D2D-0F92-4C58-BC1B-C54C0ADAF4D4}">
      <dgm:prSet phldrT="[Texto]"/>
      <dgm:spPr/>
      <dgm:t>
        <a:bodyPr/>
        <a:lstStyle/>
        <a:p>
          <a:r>
            <a:rPr lang="es-ES"/>
            <a:t>Tarjeta para procesamiento de datos</a:t>
          </a:r>
          <a:endParaRPr lang="es-ES" dirty="0"/>
        </a:p>
      </dgm:t>
    </dgm:pt>
    <dgm:pt modelId="{112496E2-03C0-413E-876C-6455ADCDBEE3}" type="parTrans" cxnId="{BF9ED9EF-A356-4988-9A9B-13A8041867D6}">
      <dgm:prSet/>
      <dgm:spPr/>
      <dgm:t>
        <a:bodyPr/>
        <a:lstStyle/>
        <a:p>
          <a:endParaRPr lang="es-ES"/>
        </a:p>
      </dgm:t>
    </dgm:pt>
    <dgm:pt modelId="{CE7720BF-D7B7-47D0-9B71-9B6A352FEEDA}" type="sibTrans" cxnId="{BF9ED9EF-A356-4988-9A9B-13A8041867D6}">
      <dgm:prSet/>
      <dgm:spPr/>
      <dgm:t>
        <a:bodyPr/>
        <a:lstStyle/>
        <a:p>
          <a:endParaRPr lang="es-ES"/>
        </a:p>
      </dgm:t>
    </dgm:pt>
    <dgm:pt modelId="{E8D2ED7E-0545-491C-8D18-58CC904079D2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8DCEC39A-5FD0-49AB-B20B-0D7A1AF60825}" type="parTrans" cxnId="{3848234E-1CF6-44EB-B014-9CFEB8CDE6C8}">
      <dgm:prSet/>
      <dgm:spPr/>
      <dgm:t>
        <a:bodyPr/>
        <a:lstStyle/>
        <a:p>
          <a:endParaRPr lang="es-ES"/>
        </a:p>
      </dgm:t>
    </dgm:pt>
    <dgm:pt modelId="{C96F0118-0D45-4FDC-B11D-DADE14F3ABB6}" type="sibTrans" cxnId="{3848234E-1CF6-44EB-B014-9CFEB8CDE6C8}">
      <dgm:prSet/>
      <dgm:spPr/>
      <dgm:t>
        <a:bodyPr/>
        <a:lstStyle/>
        <a:p>
          <a:endParaRPr lang="es-ES"/>
        </a:p>
      </dgm:t>
    </dgm:pt>
    <dgm:pt modelId="{52C0E888-BB6B-479E-9E5B-57FD27A04291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37A4C135-4190-4B74-82F4-70DE61C2CCDE}" type="parTrans" cxnId="{6C4C7DF6-11CD-438D-BCED-CA760319B327}">
      <dgm:prSet/>
      <dgm:spPr/>
      <dgm:t>
        <a:bodyPr/>
        <a:lstStyle/>
        <a:p>
          <a:endParaRPr lang="es-ES"/>
        </a:p>
      </dgm:t>
    </dgm:pt>
    <dgm:pt modelId="{7F84ADBB-AD29-4113-A37A-662C71400493}" type="sibTrans" cxnId="{6C4C7DF6-11CD-438D-BCED-CA760319B327}">
      <dgm:prSet/>
      <dgm:spPr/>
      <dgm:t>
        <a:bodyPr/>
        <a:lstStyle/>
        <a:p>
          <a:endParaRPr lang="es-ES"/>
        </a:p>
      </dgm:t>
    </dgm:pt>
    <dgm:pt modelId="{9B872061-877D-4871-959C-89FFAEDF8131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ED89C251-9B02-4E44-B8C6-63E3059AF844}" type="parTrans" cxnId="{C32CFE33-AA5D-4657-9B87-EE6241D3790C}">
      <dgm:prSet/>
      <dgm:spPr/>
      <dgm:t>
        <a:bodyPr/>
        <a:lstStyle/>
        <a:p>
          <a:endParaRPr lang="es-ES"/>
        </a:p>
      </dgm:t>
    </dgm:pt>
    <dgm:pt modelId="{78285E2C-3C41-4446-A38D-BB2F2817F1EB}" type="sibTrans" cxnId="{C32CFE33-AA5D-4657-9B87-EE6241D3790C}">
      <dgm:prSet/>
      <dgm:spPr/>
      <dgm:t>
        <a:bodyPr/>
        <a:lstStyle/>
        <a:p>
          <a:endParaRPr lang="es-ES"/>
        </a:p>
      </dgm:t>
    </dgm:pt>
    <dgm:pt modelId="{ACA04D33-536F-4ACE-A531-68CCF508704D}" type="pres">
      <dgm:prSet presAssocID="{5E69F68E-D96B-44C7-9CDA-3923801753E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9E251A-0FFB-47D5-A870-1D3B790971CC}" type="pres">
      <dgm:prSet presAssocID="{26C65D2D-0F92-4C58-BC1B-C54C0ADAF4D4}" presName="centerShape" presStyleLbl="node0" presStyleIdx="0" presStyleCnt="1"/>
      <dgm:spPr/>
    </dgm:pt>
    <dgm:pt modelId="{34E967C8-AC09-4E35-B422-711953E76903}" type="pres">
      <dgm:prSet presAssocID="{E8D2ED7E-0545-491C-8D18-58CC904079D2}" presName="node" presStyleLbl="node1" presStyleIdx="0" presStyleCnt="3">
        <dgm:presLayoutVars>
          <dgm:bulletEnabled val="1"/>
        </dgm:presLayoutVars>
      </dgm:prSet>
      <dgm:spPr/>
    </dgm:pt>
    <dgm:pt modelId="{305A9B43-63ED-416F-AF3C-C17D35698A49}" type="pres">
      <dgm:prSet presAssocID="{E8D2ED7E-0545-491C-8D18-58CC904079D2}" presName="dummy" presStyleCnt="0"/>
      <dgm:spPr/>
    </dgm:pt>
    <dgm:pt modelId="{9A3E6076-BE92-4CFC-8B49-6E45983914CF}" type="pres">
      <dgm:prSet presAssocID="{C96F0118-0D45-4FDC-B11D-DADE14F3ABB6}" presName="sibTrans" presStyleLbl="sibTrans2D1" presStyleIdx="0" presStyleCnt="3"/>
      <dgm:spPr/>
    </dgm:pt>
    <dgm:pt modelId="{E26F6E98-2EDB-4B08-82A4-5C36615CFC41}" type="pres">
      <dgm:prSet presAssocID="{52C0E888-BB6B-479E-9E5B-57FD27A04291}" presName="node" presStyleLbl="node1" presStyleIdx="1" presStyleCnt="3">
        <dgm:presLayoutVars>
          <dgm:bulletEnabled val="1"/>
        </dgm:presLayoutVars>
      </dgm:prSet>
      <dgm:spPr/>
    </dgm:pt>
    <dgm:pt modelId="{75ABC9D1-C7EE-45A2-ADDD-1211C97AC87B}" type="pres">
      <dgm:prSet presAssocID="{52C0E888-BB6B-479E-9E5B-57FD27A04291}" presName="dummy" presStyleCnt="0"/>
      <dgm:spPr/>
    </dgm:pt>
    <dgm:pt modelId="{662B9C9F-9F1B-45D1-8656-CA1228D8760A}" type="pres">
      <dgm:prSet presAssocID="{7F84ADBB-AD29-4113-A37A-662C71400493}" presName="sibTrans" presStyleLbl="sibTrans2D1" presStyleIdx="1" presStyleCnt="3"/>
      <dgm:spPr/>
    </dgm:pt>
    <dgm:pt modelId="{D3ED74E8-A40D-400B-810B-36F29F5642AB}" type="pres">
      <dgm:prSet presAssocID="{9B872061-877D-4871-959C-89FFAEDF8131}" presName="node" presStyleLbl="node1" presStyleIdx="2" presStyleCnt="3">
        <dgm:presLayoutVars>
          <dgm:bulletEnabled val="1"/>
        </dgm:presLayoutVars>
      </dgm:prSet>
      <dgm:spPr/>
    </dgm:pt>
    <dgm:pt modelId="{1745DF2B-CD69-4140-B268-942E2210A390}" type="pres">
      <dgm:prSet presAssocID="{9B872061-877D-4871-959C-89FFAEDF8131}" presName="dummy" presStyleCnt="0"/>
      <dgm:spPr/>
    </dgm:pt>
    <dgm:pt modelId="{C3A0D42F-05BB-41A7-8A5E-5C6484B5D9FB}" type="pres">
      <dgm:prSet presAssocID="{78285E2C-3C41-4446-A38D-BB2F2817F1EB}" presName="sibTrans" presStyleLbl="sibTrans2D1" presStyleIdx="2" presStyleCnt="3"/>
      <dgm:spPr/>
    </dgm:pt>
  </dgm:ptLst>
  <dgm:cxnLst>
    <dgm:cxn modelId="{1956880E-3F82-4713-AC62-953E387ABB0C}" type="presOf" srcId="{9B872061-877D-4871-959C-89FFAEDF8131}" destId="{D3ED74E8-A40D-400B-810B-36F29F5642AB}" srcOrd="0" destOrd="0" presId="urn:microsoft.com/office/officeart/2005/8/layout/radial6"/>
    <dgm:cxn modelId="{C32CFE33-AA5D-4657-9B87-EE6241D3790C}" srcId="{26C65D2D-0F92-4C58-BC1B-C54C0ADAF4D4}" destId="{9B872061-877D-4871-959C-89FFAEDF8131}" srcOrd="2" destOrd="0" parTransId="{ED89C251-9B02-4E44-B8C6-63E3059AF844}" sibTransId="{78285E2C-3C41-4446-A38D-BB2F2817F1EB}"/>
    <dgm:cxn modelId="{D6364048-EB8B-46B6-8930-D54D86307AAC}" type="presOf" srcId="{52C0E888-BB6B-479E-9E5B-57FD27A04291}" destId="{E26F6E98-2EDB-4B08-82A4-5C36615CFC41}" srcOrd="0" destOrd="0" presId="urn:microsoft.com/office/officeart/2005/8/layout/radial6"/>
    <dgm:cxn modelId="{3848234E-1CF6-44EB-B014-9CFEB8CDE6C8}" srcId="{26C65D2D-0F92-4C58-BC1B-C54C0ADAF4D4}" destId="{E8D2ED7E-0545-491C-8D18-58CC904079D2}" srcOrd="0" destOrd="0" parTransId="{8DCEC39A-5FD0-49AB-B20B-0D7A1AF60825}" sibTransId="{C96F0118-0D45-4FDC-B11D-DADE14F3ABB6}"/>
    <dgm:cxn modelId="{6C43B950-05AB-4151-A2FD-8D14707285FB}" type="presOf" srcId="{7F84ADBB-AD29-4113-A37A-662C71400493}" destId="{662B9C9F-9F1B-45D1-8656-CA1228D8760A}" srcOrd="0" destOrd="0" presId="urn:microsoft.com/office/officeart/2005/8/layout/radial6"/>
    <dgm:cxn modelId="{13EDC270-39A5-4E79-8871-3F068265C82F}" type="presOf" srcId="{E8D2ED7E-0545-491C-8D18-58CC904079D2}" destId="{34E967C8-AC09-4E35-B422-711953E76903}" srcOrd="0" destOrd="0" presId="urn:microsoft.com/office/officeart/2005/8/layout/radial6"/>
    <dgm:cxn modelId="{85A2877E-B486-4A58-AB15-7881D4BA5EA4}" type="presOf" srcId="{C96F0118-0D45-4FDC-B11D-DADE14F3ABB6}" destId="{9A3E6076-BE92-4CFC-8B49-6E45983914CF}" srcOrd="0" destOrd="0" presId="urn:microsoft.com/office/officeart/2005/8/layout/radial6"/>
    <dgm:cxn modelId="{7B8EC39A-998F-4879-9BE5-62BC6EFF3620}" type="presOf" srcId="{5E69F68E-D96B-44C7-9CDA-3923801753EB}" destId="{ACA04D33-536F-4ACE-A531-68CCF508704D}" srcOrd="0" destOrd="0" presId="urn:microsoft.com/office/officeart/2005/8/layout/radial6"/>
    <dgm:cxn modelId="{A30B52E4-EA9B-4899-9B38-405459EA03B3}" type="presOf" srcId="{78285E2C-3C41-4446-A38D-BB2F2817F1EB}" destId="{C3A0D42F-05BB-41A7-8A5E-5C6484B5D9FB}" srcOrd="0" destOrd="0" presId="urn:microsoft.com/office/officeart/2005/8/layout/radial6"/>
    <dgm:cxn modelId="{BF9ED9EF-A356-4988-9A9B-13A8041867D6}" srcId="{5E69F68E-D96B-44C7-9CDA-3923801753EB}" destId="{26C65D2D-0F92-4C58-BC1B-C54C0ADAF4D4}" srcOrd="0" destOrd="0" parTransId="{112496E2-03C0-413E-876C-6455ADCDBEE3}" sibTransId="{CE7720BF-D7B7-47D0-9B71-9B6A352FEEDA}"/>
    <dgm:cxn modelId="{6C4C7DF6-11CD-438D-BCED-CA760319B327}" srcId="{26C65D2D-0F92-4C58-BC1B-C54C0ADAF4D4}" destId="{52C0E888-BB6B-479E-9E5B-57FD27A04291}" srcOrd="1" destOrd="0" parTransId="{37A4C135-4190-4B74-82F4-70DE61C2CCDE}" sibTransId="{7F84ADBB-AD29-4113-A37A-662C71400493}"/>
    <dgm:cxn modelId="{563931FB-2732-4AED-9284-85DE4FD5782C}" type="presOf" srcId="{26C65D2D-0F92-4C58-BC1B-C54C0ADAF4D4}" destId="{139E251A-0FFB-47D5-A870-1D3B790971CC}" srcOrd="0" destOrd="0" presId="urn:microsoft.com/office/officeart/2005/8/layout/radial6"/>
    <dgm:cxn modelId="{A7DA104D-F79B-4D82-A2D6-466A703A4299}" type="presParOf" srcId="{ACA04D33-536F-4ACE-A531-68CCF508704D}" destId="{139E251A-0FFB-47D5-A870-1D3B790971CC}" srcOrd="0" destOrd="0" presId="urn:microsoft.com/office/officeart/2005/8/layout/radial6"/>
    <dgm:cxn modelId="{A49E1194-D195-4AA9-832F-47E2048BE6A6}" type="presParOf" srcId="{ACA04D33-536F-4ACE-A531-68CCF508704D}" destId="{34E967C8-AC09-4E35-B422-711953E76903}" srcOrd="1" destOrd="0" presId="urn:microsoft.com/office/officeart/2005/8/layout/radial6"/>
    <dgm:cxn modelId="{29BF04AB-04DD-45B0-A519-A071B1358F2F}" type="presParOf" srcId="{ACA04D33-536F-4ACE-A531-68CCF508704D}" destId="{305A9B43-63ED-416F-AF3C-C17D35698A49}" srcOrd="2" destOrd="0" presId="urn:microsoft.com/office/officeart/2005/8/layout/radial6"/>
    <dgm:cxn modelId="{8A3B627A-EB6A-4F1B-9C6F-1B604651C959}" type="presParOf" srcId="{ACA04D33-536F-4ACE-A531-68CCF508704D}" destId="{9A3E6076-BE92-4CFC-8B49-6E45983914CF}" srcOrd="3" destOrd="0" presId="urn:microsoft.com/office/officeart/2005/8/layout/radial6"/>
    <dgm:cxn modelId="{C2697EBF-303E-4C1E-8F9F-77B390DB9C84}" type="presParOf" srcId="{ACA04D33-536F-4ACE-A531-68CCF508704D}" destId="{E26F6E98-2EDB-4B08-82A4-5C36615CFC41}" srcOrd="4" destOrd="0" presId="urn:microsoft.com/office/officeart/2005/8/layout/radial6"/>
    <dgm:cxn modelId="{33AF8CB1-7178-4B9B-8773-9DD3A78A71C8}" type="presParOf" srcId="{ACA04D33-536F-4ACE-A531-68CCF508704D}" destId="{75ABC9D1-C7EE-45A2-ADDD-1211C97AC87B}" srcOrd="5" destOrd="0" presId="urn:microsoft.com/office/officeart/2005/8/layout/radial6"/>
    <dgm:cxn modelId="{E74D00F5-4609-4AC5-8B5A-D52CA420140E}" type="presParOf" srcId="{ACA04D33-536F-4ACE-A531-68CCF508704D}" destId="{662B9C9F-9F1B-45D1-8656-CA1228D8760A}" srcOrd="6" destOrd="0" presId="urn:microsoft.com/office/officeart/2005/8/layout/radial6"/>
    <dgm:cxn modelId="{0FB5897E-E2CE-4E46-BF0F-2ABE0AF4C02F}" type="presParOf" srcId="{ACA04D33-536F-4ACE-A531-68CCF508704D}" destId="{D3ED74E8-A40D-400B-810B-36F29F5642AB}" srcOrd="7" destOrd="0" presId="urn:microsoft.com/office/officeart/2005/8/layout/radial6"/>
    <dgm:cxn modelId="{52E74716-2589-4690-843C-88D0E50B4437}" type="presParOf" srcId="{ACA04D33-536F-4ACE-A531-68CCF508704D}" destId="{1745DF2B-CD69-4140-B268-942E2210A390}" srcOrd="8" destOrd="0" presId="urn:microsoft.com/office/officeart/2005/8/layout/radial6"/>
    <dgm:cxn modelId="{22CD497D-B0CA-48F9-8B0D-03D1C69E6ACD}" type="presParOf" srcId="{ACA04D33-536F-4ACE-A531-68CCF508704D}" destId="{C3A0D42F-05BB-41A7-8A5E-5C6484B5D9F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69F68E-D96B-44C7-9CDA-3923801753EB}" type="doc">
      <dgm:prSet loTypeId="urn:microsoft.com/office/officeart/2005/8/layout/radial3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C65D2D-0F92-4C58-BC1B-C54C0ADAF4D4}">
      <dgm:prSet phldrT="[Texto]"/>
      <dgm:spPr/>
      <dgm:t>
        <a:bodyPr/>
        <a:lstStyle/>
        <a:p>
          <a:r>
            <a:rPr lang="es-ES" dirty="0"/>
            <a:t>Material de aporte para impresión 3D</a:t>
          </a:r>
        </a:p>
      </dgm:t>
    </dgm:pt>
    <dgm:pt modelId="{112496E2-03C0-413E-876C-6455ADCDBEE3}" type="parTrans" cxnId="{BF9ED9EF-A356-4988-9A9B-13A8041867D6}">
      <dgm:prSet/>
      <dgm:spPr/>
      <dgm:t>
        <a:bodyPr/>
        <a:lstStyle/>
        <a:p>
          <a:endParaRPr lang="es-ES"/>
        </a:p>
      </dgm:t>
    </dgm:pt>
    <dgm:pt modelId="{CE7720BF-D7B7-47D0-9B71-9B6A352FEEDA}" type="sibTrans" cxnId="{BF9ED9EF-A356-4988-9A9B-13A8041867D6}">
      <dgm:prSet/>
      <dgm:spPr/>
      <dgm:t>
        <a:bodyPr/>
        <a:lstStyle/>
        <a:p>
          <a:endParaRPr lang="es-ES"/>
        </a:p>
      </dgm:t>
    </dgm:pt>
    <dgm:pt modelId="{E8D2ED7E-0545-491C-8D18-58CC904079D2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8DCEC39A-5FD0-49AB-B20B-0D7A1AF60825}" type="parTrans" cxnId="{3848234E-1CF6-44EB-B014-9CFEB8CDE6C8}">
      <dgm:prSet/>
      <dgm:spPr/>
      <dgm:t>
        <a:bodyPr/>
        <a:lstStyle/>
        <a:p>
          <a:endParaRPr lang="es-ES"/>
        </a:p>
      </dgm:t>
    </dgm:pt>
    <dgm:pt modelId="{C96F0118-0D45-4FDC-B11D-DADE14F3ABB6}" type="sibTrans" cxnId="{3848234E-1CF6-44EB-B014-9CFEB8CDE6C8}">
      <dgm:prSet/>
      <dgm:spPr/>
      <dgm:t>
        <a:bodyPr/>
        <a:lstStyle/>
        <a:p>
          <a:endParaRPr lang="es-ES"/>
        </a:p>
      </dgm:t>
    </dgm:pt>
    <dgm:pt modelId="{52C0E888-BB6B-479E-9E5B-57FD27A04291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37A4C135-4190-4B74-82F4-70DE61C2CCDE}" type="parTrans" cxnId="{6C4C7DF6-11CD-438D-BCED-CA760319B327}">
      <dgm:prSet/>
      <dgm:spPr/>
      <dgm:t>
        <a:bodyPr/>
        <a:lstStyle/>
        <a:p>
          <a:endParaRPr lang="es-ES"/>
        </a:p>
      </dgm:t>
    </dgm:pt>
    <dgm:pt modelId="{7F84ADBB-AD29-4113-A37A-662C71400493}" type="sibTrans" cxnId="{6C4C7DF6-11CD-438D-BCED-CA760319B327}">
      <dgm:prSet/>
      <dgm:spPr/>
      <dgm:t>
        <a:bodyPr/>
        <a:lstStyle/>
        <a:p>
          <a:endParaRPr lang="es-ES"/>
        </a:p>
      </dgm:t>
    </dgm:pt>
    <dgm:pt modelId="{9B872061-877D-4871-959C-89FFAEDF8131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ED89C251-9B02-4E44-B8C6-63E3059AF844}" type="parTrans" cxnId="{C32CFE33-AA5D-4657-9B87-EE6241D3790C}">
      <dgm:prSet/>
      <dgm:spPr/>
      <dgm:t>
        <a:bodyPr/>
        <a:lstStyle/>
        <a:p>
          <a:endParaRPr lang="es-ES"/>
        </a:p>
      </dgm:t>
    </dgm:pt>
    <dgm:pt modelId="{78285E2C-3C41-4446-A38D-BB2F2817F1EB}" type="sibTrans" cxnId="{C32CFE33-AA5D-4657-9B87-EE6241D3790C}">
      <dgm:prSet/>
      <dgm:spPr/>
      <dgm:t>
        <a:bodyPr/>
        <a:lstStyle/>
        <a:p>
          <a:endParaRPr lang="es-ES"/>
        </a:p>
      </dgm:t>
    </dgm:pt>
    <dgm:pt modelId="{6E62D972-C38E-48FC-8234-F0357F9EFFD1}" type="pres">
      <dgm:prSet presAssocID="{5E69F68E-D96B-44C7-9CDA-3923801753EB}" presName="composite" presStyleCnt="0">
        <dgm:presLayoutVars>
          <dgm:chMax val="1"/>
          <dgm:dir/>
          <dgm:resizeHandles val="exact"/>
        </dgm:presLayoutVars>
      </dgm:prSet>
      <dgm:spPr/>
    </dgm:pt>
    <dgm:pt modelId="{0AB25E1E-B32C-462D-B09F-37800FA8756A}" type="pres">
      <dgm:prSet presAssocID="{5E69F68E-D96B-44C7-9CDA-3923801753EB}" presName="radial" presStyleCnt="0">
        <dgm:presLayoutVars>
          <dgm:animLvl val="ctr"/>
        </dgm:presLayoutVars>
      </dgm:prSet>
      <dgm:spPr/>
    </dgm:pt>
    <dgm:pt modelId="{D7641B51-D42A-449E-862F-F415891ED6FF}" type="pres">
      <dgm:prSet presAssocID="{26C65D2D-0F92-4C58-BC1B-C54C0ADAF4D4}" presName="centerShape" presStyleLbl="vennNode1" presStyleIdx="0" presStyleCnt="4"/>
      <dgm:spPr/>
    </dgm:pt>
    <dgm:pt modelId="{F31DBA22-A871-4BF5-90CE-02818F77CC11}" type="pres">
      <dgm:prSet presAssocID="{E8D2ED7E-0545-491C-8D18-58CC904079D2}" presName="node" presStyleLbl="vennNode1" presStyleIdx="1" presStyleCnt="4">
        <dgm:presLayoutVars>
          <dgm:bulletEnabled val="1"/>
        </dgm:presLayoutVars>
      </dgm:prSet>
      <dgm:spPr/>
    </dgm:pt>
    <dgm:pt modelId="{11473F09-AF52-44D1-9218-B1F31FB54B21}" type="pres">
      <dgm:prSet presAssocID="{52C0E888-BB6B-479E-9E5B-57FD27A04291}" presName="node" presStyleLbl="vennNode1" presStyleIdx="2" presStyleCnt="4">
        <dgm:presLayoutVars>
          <dgm:bulletEnabled val="1"/>
        </dgm:presLayoutVars>
      </dgm:prSet>
      <dgm:spPr/>
    </dgm:pt>
    <dgm:pt modelId="{D9A249CC-455D-4958-AC0F-398A877E548A}" type="pres">
      <dgm:prSet presAssocID="{9B872061-877D-4871-959C-89FFAEDF8131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39123324-0C9D-4404-B9B4-0C7E7F6D4518}" type="presOf" srcId="{E8D2ED7E-0545-491C-8D18-58CC904079D2}" destId="{F31DBA22-A871-4BF5-90CE-02818F77CC11}" srcOrd="0" destOrd="0" presId="urn:microsoft.com/office/officeart/2005/8/layout/radial3"/>
    <dgm:cxn modelId="{C32CFE33-AA5D-4657-9B87-EE6241D3790C}" srcId="{26C65D2D-0F92-4C58-BC1B-C54C0ADAF4D4}" destId="{9B872061-877D-4871-959C-89FFAEDF8131}" srcOrd="2" destOrd="0" parTransId="{ED89C251-9B02-4E44-B8C6-63E3059AF844}" sibTransId="{78285E2C-3C41-4446-A38D-BB2F2817F1EB}"/>
    <dgm:cxn modelId="{1D28A967-23D3-49B0-916C-26EFF1F75929}" type="presOf" srcId="{52C0E888-BB6B-479E-9E5B-57FD27A04291}" destId="{11473F09-AF52-44D1-9218-B1F31FB54B21}" srcOrd="0" destOrd="0" presId="urn:microsoft.com/office/officeart/2005/8/layout/radial3"/>
    <dgm:cxn modelId="{3848234E-1CF6-44EB-B014-9CFEB8CDE6C8}" srcId="{26C65D2D-0F92-4C58-BC1B-C54C0ADAF4D4}" destId="{E8D2ED7E-0545-491C-8D18-58CC904079D2}" srcOrd="0" destOrd="0" parTransId="{8DCEC39A-5FD0-49AB-B20B-0D7A1AF60825}" sibTransId="{C96F0118-0D45-4FDC-B11D-DADE14F3ABB6}"/>
    <dgm:cxn modelId="{55E0638A-6A96-4446-984B-D4E2999B4E18}" type="presOf" srcId="{5E69F68E-D96B-44C7-9CDA-3923801753EB}" destId="{6E62D972-C38E-48FC-8234-F0357F9EFFD1}" srcOrd="0" destOrd="0" presId="urn:microsoft.com/office/officeart/2005/8/layout/radial3"/>
    <dgm:cxn modelId="{0F57FF9B-123A-4FC8-B23B-FF05EDD2EBCE}" type="presOf" srcId="{9B872061-877D-4871-959C-89FFAEDF8131}" destId="{D9A249CC-455D-4958-AC0F-398A877E548A}" srcOrd="0" destOrd="0" presId="urn:microsoft.com/office/officeart/2005/8/layout/radial3"/>
    <dgm:cxn modelId="{B501FCBB-4614-4AD0-A27E-4973DD238465}" type="presOf" srcId="{26C65D2D-0F92-4C58-BC1B-C54C0ADAF4D4}" destId="{D7641B51-D42A-449E-862F-F415891ED6FF}" srcOrd="0" destOrd="0" presId="urn:microsoft.com/office/officeart/2005/8/layout/radial3"/>
    <dgm:cxn modelId="{BF9ED9EF-A356-4988-9A9B-13A8041867D6}" srcId="{5E69F68E-D96B-44C7-9CDA-3923801753EB}" destId="{26C65D2D-0F92-4C58-BC1B-C54C0ADAF4D4}" srcOrd="0" destOrd="0" parTransId="{112496E2-03C0-413E-876C-6455ADCDBEE3}" sibTransId="{CE7720BF-D7B7-47D0-9B71-9B6A352FEEDA}"/>
    <dgm:cxn modelId="{6C4C7DF6-11CD-438D-BCED-CA760319B327}" srcId="{26C65D2D-0F92-4C58-BC1B-C54C0ADAF4D4}" destId="{52C0E888-BB6B-479E-9E5B-57FD27A04291}" srcOrd="1" destOrd="0" parTransId="{37A4C135-4190-4B74-82F4-70DE61C2CCDE}" sibTransId="{7F84ADBB-AD29-4113-A37A-662C71400493}"/>
    <dgm:cxn modelId="{C3FA3905-20EA-45ED-8133-AB525F12FA16}" type="presParOf" srcId="{6E62D972-C38E-48FC-8234-F0357F9EFFD1}" destId="{0AB25E1E-B32C-462D-B09F-37800FA8756A}" srcOrd="0" destOrd="0" presId="urn:microsoft.com/office/officeart/2005/8/layout/radial3"/>
    <dgm:cxn modelId="{873675BC-7BA9-4DFF-892C-43F75A564ECA}" type="presParOf" srcId="{0AB25E1E-B32C-462D-B09F-37800FA8756A}" destId="{D7641B51-D42A-449E-862F-F415891ED6FF}" srcOrd="0" destOrd="0" presId="urn:microsoft.com/office/officeart/2005/8/layout/radial3"/>
    <dgm:cxn modelId="{6934FFFA-2B8A-4E04-B727-C87E3B1EAF8F}" type="presParOf" srcId="{0AB25E1E-B32C-462D-B09F-37800FA8756A}" destId="{F31DBA22-A871-4BF5-90CE-02818F77CC11}" srcOrd="1" destOrd="0" presId="urn:microsoft.com/office/officeart/2005/8/layout/radial3"/>
    <dgm:cxn modelId="{84B0E97C-4320-4DD2-9804-CA82B3FAF8B3}" type="presParOf" srcId="{0AB25E1E-B32C-462D-B09F-37800FA8756A}" destId="{11473F09-AF52-44D1-9218-B1F31FB54B21}" srcOrd="2" destOrd="0" presId="urn:microsoft.com/office/officeart/2005/8/layout/radial3"/>
    <dgm:cxn modelId="{2889A7AD-B71E-4905-806A-89C582190D13}" type="presParOf" srcId="{0AB25E1E-B32C-462D-B09F-37800FA8756A}" destId="{D9A249CC-455D-4958-AC0F-398A877E548A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BC590F-3674-4A43-8911-E778DC507B13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DF1B825-D25E-43BC-9CF7-01BFDB9544B7}">
      <dgm:prSet phldrT="[Texto]" custT="1"/>
      <dgm:spPr/>
      <dgm:t>
        <a:bodyPr/>
        <a:lstStyle/>
        <a:p>
          <a:r>
            <a:rPr lang="es-MX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Se diseñó y construyó un sistema de monitoreo con repetibilidad: temperatura 99.78%, SPO2 99.83%, ritmo cardiaco 97.49%</a:t>
          </a:r>
        </a:p>
      </dgm:t>
    </dgm:pt>
    <dgm:pt modelId="{917C926B-BF1F-4F46-8E20-806630118035}" type="parTrans" cxnId="{CBBB9614-9525-4D74-BD25-28FEC0BEF198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1E90A-6228-440D-8353-3A992B0AEA87}" type="sibTrans" cxnId="{CBBB9614-9525-4D74-BD25-28FEC0BEF198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978206-8A02-4773-BEF9-25EE5EA45B66}">
      <dgm:prSet phldrT="[Texto]" custT="1"/>
      <dgm:spPr/>
      <dgm:t>
        <a:bodyPr/>
        <a:lstStyle/>
        <a:p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Error: temperatura 0.69%, SPO2 11.57%, ritmo cardiaco 4.04%</a:t>
          </a:r>
          <a:endParaRPr lang="es-MX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A001E-E280-4072-9BC3-354F56000C3E}" type="parTrans" cxnId="{F191C419-8F8E-4FB3-977C-22B71EAC4B9E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115E46-2D5F-4325-9521-2AE33DFE0DE6}" type="sibTrans" cxnId="{F191C419-8F8E-4FB3-977C-22B71EAC4B9E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1AB595-C9FE-410E-A879-5F757878BFFE}">
      <dgm:prSet phldrT="[Texto]" custT="1"/>
      <dgm:spPr/>
      <dgm:t>
        <a:bodyPr/>
        <a:lstStyle/>
        <a:p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Identificación del paciente mediante una IP estática </a:t>
          </a:r>
          <a:endParaRPr lang="es-MX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2BF3EC-0B70-4D5B-86D2-559DB14A718E}" type="parTrans" cxnId="{69537F62-ACEC-472B-8340-107E921A36CA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09909-9FBC-4036-8A0E-5202612AA6E0}" type="sibTrans" cxnId="{69537F62-ACEC-472B-8340-107E921A36CA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2861E-A2C9-44F6-9D6A-01F514B93A04}">
      <dgm:prSet custT="1"/>
      <dgm:spPr/>
      <dgm:t>
        <a:bodyPr/>
        <a:lstStyle/>
        <a:p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Localización por triangulación en base a la potencia de la señal, mínimo 50%.</a:t>
          </a:r>
          <a:endParaRPr lang="es-MX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7E0336-E5FB-40E7-9598-2826B3C45F78}" type="parTrans" cxnId="{43F70E7B-5E10-4D6F-9C6E-700E4927ED92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E7E74-477E-43CE-940F-029E8DB6F502}" type="sibTrans" cxnId="{43F70E7B-5E10-4D6F-9C6E-700E4927ED92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73B392-B2CC-416A-97BE-6F07A2CF7B5D}" type="pres">
      <dgm:prSet presAssocID="{02BC590F-3674-4A43-8911-E778DC507B13}" presName="Name0" presStyleCnt="0">
        <dgm:presLayoutVars>
          <dgm:chMax val="7"/>
          <dgm:chPref val="7"/>
          <dgm:dir/>
        </dgm:presLayoutVars>
      </dgm:prSet>
      <dgm:spPr/>
    </dgm:pt>
    <dgm:pt modelId="{6AF7D058-C658-4F44-9BB9-0BB9B7D5C9C7}" type="pres">
      <dgm:prSet presAssocID="{02BC590F-3674-4A43-8911-E778DC507B13}" presName="Name1" presStyleCnt="0"/>
      <dgm:spPr/>
    </dgm:pt>
    <dgm:pt modelId="{33F46AFC-4624-468C-9D4A-DD6BDBC64ADD}" type="pres">
      <dgm:prSet presAssocID="{02BC590F-3674-4A43-8911-E778DC507B13}" presName="cycle" presStyleCnt="0"/>
      <dgm:spPr/>
    </dgm:pt>
    <dgm:pt modelId="{97C2CB91-F744-479A-895D-2660B229081F}" type="pres">
      <dgm:prSet presAssocID="{02BC590F-3674-4A43-8911-E778DC507B13}" presName="srcNode" presStyleLbl="node1" presStyleIdx="0" presStyleCnt="4"/>
      <dgm:spPr/>
    </dgm:pt>
    <dgm:pt modelId="{CD1E970A-0ABB-4B54-B8E0-40511A882A46}" type="pres">
      <dgm:prSet presAssocID="{02BC590F-3674-4A43-8911-E778DC507B13}" presName="conn" presStyleLbl="parChTrans1D2" presStyleIdx="0" presStyleCnt="1"/>
      <dgm:spPr/>
    </dgm:pt>
    <dgm:pt modelId="{0ACDFD60-AE79-4E70-9169-1784FFF7F600}" type="pres">
      <dgm:prSet presAssocID="{02BC590F-3674-4A43-8911-E778DC507B13}" presName="extraNode" presStyleLbl="node1" presStyleIdx="0" presStyleCnt="4"/>
      <dgm:spPr/>
    </dgm:pt>
    <dgm:pt modelId="{3D50C7CB-721D-4007-9D60-73E5957602C7}" type="pres">
      <dgm:prSet presAssocID="{02BC590F-3674-4A43-8911-E778DC507B13}" presName="dstNode" presStyleLbl="node1" presStyleIdx="0" presStyleCnt="4"/>
      <dgm:spPr/>
    </dgm:pt>
    <dgm:pt modelId="{160EAA61-1FC7-4D9F-A6D7-950093563CF1}" type="pres">
      <dgm:prSet presAssocID="{FDF1B825-D25E-43BC-9CF7-01BFDB9544B7}" presName="text_1" presStyleLbl="node1" presStyleIdx="0" presStyleCnt="4">
        <dgm:presLayoutVars>
          <dgm:bulletEnabled val="1"/>
        </dgm:presLayoutVars>
      </dgm:prSet>
      <dgm:spPr/>
    </dgm:pt>
    <dgm:pt modelId="{5CF63EF1-ACA0-4E2C-B873-ABDC9C85086B}" type="pres">
      <dgm:prSet presAssocID="{FDF1B825-D25E-43BC-9CF7-01BFDB9544B7}" presName="accent_1" presStyleCnt="0"/>
      <dgm:spPr/>
    </dgm:pt>
    <dgm:pt modelId="{7D873817-8573-4681-8549-451C752FCC14}" type="pres">
      <dgm:prSet presAssocID="{FDF1B825-D25E-43BC-9CF7-01BFDB9544B7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59D44C4-73F9-46C5-928E-6734A062CED0}" type="pres">
      <dgm:prSet presAssocID="{BD978206-8A02-4773-BEF9-25EE5EA45B66}" presName="text_2" presStyleLbl="node1" presStyleIdx="1" presStyleCnt="4">
        <dgm:presLayoutVars>
          <dgm:bulletEnabled val="1"/>
        </dgm:presLayoutVars>
      </dgm:prSet>
      <dgm:spPr/>
    </dgm:pt>
    <dgm:pt modelId="{87A8A083-34E1-4684-ACCE-C5424B3C7113}" type="pres">
      <dgm:prSet presAssocID="{BD978206-8A02-4773-BEF9-25EE5EA45B66}" presName="accent_2" presStyleCnt="0"/>
      <dgm:spPr/>
    </dgm:pt>
    <dgm:pt modelId="{9FBF7046-690A-47A7-863C-8D06B28C2235}" type="pres">
      <dgm:prSet presAssocID="{BD978206-8A02-4773-BEF9-25EE5EA45B66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D1CDE54-BE68-4D4B-864C-9DB6DDB02DC8}" type="pres">
      <dgm:prSet presAssocID="{5C52861E-A2C9-44F6-9D6A-01F514B93A04}" presName="text_3" presStyleLbl="node1" presStyleIdx="2" presStyleCnt="4">
        <dgm:presLayoutVars>
          <dgm:bulletEnabled val="1"/>
        </dgm:presLayoutVars>
      </dgm:prSet>
      <dgm:spPr/>
    </dgm:pt>
    <dgm:pt modelId="{7C1879C3-EB2B-4C98-8059-09C0B431FDBF}" type="pres">
      <dgm:prSet presAssocID="{5C52861E-A2C9-44F6-9D6A-01F514B93A04}" presName="accent_3" presStyleCnt="0"/>
      <dgm:spPr/>
    </dgm:pt>
    <dgm:pt modelId="{983D2E05-D518-40EB-B18B-81D2077F4E9E}" type="pres">
      <dgm:prSet presAssocID="{5C52861E-A2C9-44F6-9D6A-01F514B93A04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20D9DC2-9634-4A42-9E3A-1F932C90CE15}" type="pres">
      <dgm:prSet presAssocID="{5C1AB595-C9FE-410E-A879-5F757878BFFE}" presName="text_4" presStyleLbl="node1" presStyleIdx="3" presStyleCnt="4">
        <dgm:presLayoutVars>
          <dgm:bulletEnabled val="1"/>
        </dgm:presLayoutVars>
      </dgm:prSet>
      <dgm:spPr/>
    </dgm:pt>
    <dgm:pt modelId="{C2063F7E-43E8-411A-B052-89987DA59687}" type="pres">
      <dgm:prSet presAssocID="{5C1AB595-C9FE-410E-A879-5F757878BFFE}" presName="accent_4" presStyleCnt="0"/>
      <dgm:spPr/>
    </dgm:pt>
    <dgm:pt modelId="{E955670A-75EF-4530-81BD-9EBECF681EC6}" type="pres">
      <dgm:prSet presAssocID="{5C1AB595-C9FE-410E-A879-5F757878BFFE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BBB9614-9525-4D74-BD25-28FEC0BEF198}" srcId="{02BC590F-3674-4A43-8911-E778DC507B13}" destId="{FDF1B825-D25E-43BC-9CF7-01BFDB9544B7}" srcOrd="0" destOrd="0" parTransId="{917C926B-BF1F-4F46-8E20-806630118035}" sibTransId="{DD21E90A-6228-440D-8353-3A992B0AEA87}"/>
    <dgm:cxn modelId="{F191C419-8F8E-4FB3-977C-22B71EAC4B9E}" srcId="{02BC590F-3674-4A43-8911-E778DC507B13}" destId="{BD978206-8A02-4773-BEF9-25EE5EA45B66}" srcOrd="1" destOrd="0" parTransId="{212A001E-E280-4072-9BC3-354F56000C3E}" sibTransId="{DC115E46-2D5F-4325-9521-2AE33DFE0DE6}"/>
    <dgm:cxn modelId="{FAD80B20-4851-40A7-B284-8B56B84F1AE5}" type="presOf" srcId="{02BC590F-3674-4A43-8911-E778DC507B13}" destId="{5673B392-B2CC-416A-97BE-6F07A2CF7B5D}" srcOrd="0" destOrd="0" presId="urn:microsoft.com/office/officeart/2008/layout/VerticalCurvedList"/>
    <dgm:cxn modelId="{44647D62-CB08-4322-BAFF-770873BDB1D9}" type="presOf" srcId="{5C52861E-A2C9-44F6-9D6A-01F514B93A04}" destId="{8D1CDE54-BE68-4D4B-864C-9DB6DDB02DC8}" srcOrd="0" destOrd="0" presId="urn:microsoft.com/office/officeart/2008/layout/VerticalCurvedList"/>
    <dgm:cxn modelId="{69537F62-ACEC-472B-8340-107E921A36CA}" srcId="{02BC590F-3674-4A43-8911-E778DC507B13}" destId="{5C1AB595-C9FE-410E-A879-5F757878BFFE}" srcOrd="3" destOrd="0" parTransId="{522BF3EC-0B70-4D5B-86D2-559DB14A718E}" sibTransId="{63309909-9FBC-4036-8A0E-5202612AA6E0}"/>
    <dgm:cxn modelId="{F9FFAA63-1969-453C-8821-44F6A22338CB}" type="presOf" srcId="{DD21E90A-6228-440D-8353-3A992B0AEA87}" destId="{CD1E970A-0ABB-4B54-B8E0-40511A882A46}" srcOrd="0" destOrd="0" presId="urn:microsoft.com/office/officeart/2008/layout/VerticalCurvedList"/>
    <dgm:cxn modelId="{AE9BB852-4943-4FE0-81DE-856726901957}" type="presOf" srcId="{BD978206-8A02-4773-BEF9-25EE5EA45B66}" destId="{259D44C4-73F9-46C5-928E-6734A062CED0}" srcOrd="0" destOrd="0" presId="urn:microsoft.com/office/officeart/2008/layout/VerticalCurvedList"/>
    <dgm:cxn modelId="{944D6A55-5358-4A1C-8660-A43DEFE1EA2A}" type="presOf" srcId="{FDF1B825-D25E-43BC-9CF7-01BFDB9544B7}" destId="{160EAA61-1FC7-4D9F-A6D7-950093563CF1}" srcOrd="0" destOrd="0" presId="urn:microsoft.com/office/officeart/2008/layout/VerticalCurvedList"/>
    <dgm:cxn modelId="{43F70E7B-5E10-4D6F-9C6E-700E4927ED92}" srcId="{02BC590F-3674-4A43-8911-E778DC507B13}" destId="{5C52861E-A2C9-44F6-9D6A-01F514B93A04}" srcOrd="2" destOrd="0" parTransId="{A77E0336-E5FB-40E7-9598-2826B3C45F78}" sibTransId="{925E7E74-477E-43CE-940F-029E8DB6F502}"/>
    <dgm:cxn modelId="{D98B87F8-649F-455F-9294-22635E396BF9}" type="presOf" srcId="{5C1AB595-C9FE-410E-A879-5F757878BFFE}" destId="{B20D9DC2-9634-4A42-9E3A-1F932C90CE15}" srcOrd="0" destOrd="0" presId="urn:microsoft.com/office/officeart/2008/layout/VerticalCurvedList"/>
    <dgm:cxn modelId="{6F8654D3-D7A2-4C2D-B0F7-C888823FBEE0}" type="presParOf" srcId="{5673B392-B2CC-416A-97BE-6F07A2CF7B5D}" destId="{6AF7D058-C658-4F44-9BB9-0BB9B7D5C9C7}" srcOrd="0" destOrd="0" presId="urn:microsoft.com/office/officeart/2008/layout/VerticalCurvedList"/>
    <dgm:cxn modelId="{C445C72D-2AFD-4A65-803D-34597E1CBF2F}" type="presParOf" srcId="{6AF7D058-C658-4F44-9BB9-0BB9B7D5C9C7}" destId="{33F46AFC-4624-468C-9D4A-DD6BDBC64ADD}" srcOrd="0" destOrd="0" presId="urn:microsoft.com/office/officeart/2008/layout/VerticalCurvedList"/>
    <dgm:cxn modelId="{F1E934CB-1A6D-42A6-9FEC-852C72755129}" type="presParOf" srcId="{33F46AFC-4624-468C-9D4A-DD6BDBC64ADD}" destId="{97C2CB91-F744-479A-895D-2660B229081F}" srcOrd="0" destOrd="0" presId="urn:microsoft.com/office/officeart/2008/layout/VerticalCurvedList"/>
    <dgm:cxn modelId="{44717254-FD14-47AA-8658-3F4CDF440D46}" type="presParOf" srcId="{33F46AFC-4624-468C-9D4A-DD6BDBC64ADD}" destId="{CD1E970A-0ABB-4B54-B8E0-40511A882A46}" srcOrd="1" destOrd="0" presId="urn:microsoft.com/office/officeart/2008/layout/VerticalCurvedList"/>
    <dgm:cxn modelId="{D47F6312-63B3-4559-8F47-2C6BFD99987E}" type="presParOf" srcId="{33F46AFC-4624-468C-9D4A-DD6BDBC64ADD}" destId="{0ACDFD60-AE79-4E70-9169-1784FFF7F600}" srcOrd="2" destOrd="0" presId="urn:microsoft.com/office/officeart/2008/layout/VerticalCurvedList"/>
    <dgm:cxn modelId="{037E8F6A-DED9-41DB-9F74-AD68E7CB171D}" type="presParOf" srcId="{33F46AFC-4624-468C-9D4A-DD6BDBC64ADD}" destId="{3D50C7CB-721D-4007-9D60-73E5957602C7}" srcOrd="3" destOrd="0" presId="urn:microsoft.com/office/officeart/2008/layout/VerticalCurvedList"/>
    <dgm:cxn modelId="{979444E4-7BCC-445C-8C01-71C07829AD6D}" type="presParOf" srcId="{6AF7D058-C658-4F44-9BB9-0BB9B7D5C9C7}" destId="{160EAA61-1FC7-4D9F-A6D7-950093563CF1}" srcOrd="1" destOrd="0" presId="urn:microsoft.com/office/officeart/2008/layout/VerticalCurvedList"/>
    <dgm:cxn modelId="{386CE082-8F48-4282-A6A2-8F567C564054}" type="presParOf" srcId="{6AF7D058-C658-4F44-9BB9-0BB9B7D5C9C7}" destId="{5CF63EF1-ACA0-4E2C-B873-ABDC9C85086B}" srcOrd="2" destOrd="0" presId="urn:microsoft.com/office/officeart/2008/layout/VerticalCurvedList"/>
    <dgm:cxn modelId="{758D4323-372E-4223-A7C7-BE8A5166582A}" type="presParOf" srcId="{5CF63EF1-ACA0-4E2C-B873-ABDC9C85086B}" destId="{7D873817-8573-4681-8549-451C752FCC14}" srcOrd="0" destOrd="0" presId="urn:microsoft.com/office/officeart/2008/layout/VerticalCurvedList"/>
    <dgm:cxn modelId="{B5B3A582-45F2-44A8-9132-0F63FD3C539A}" type="presParOf" srcId="{6AF7D058-C658-4F44-9BB9-0BB9B7D5C9C7}" destId="{259D44C4-73F9-46C5-928E-6734A062CED0}" srcOrd="3" destOrd="0" presId="urn:microsoft.com/office/officeart/2008/layout/VerticalCurvedList"/>
    <dgm:cxn modelId="{429DF8A3-DFAA-469F-8144-DF32A0E256CC}" type="presParOf" srcId="{6AF7D058-C658-4F44-9BB9-0BB9B7D5C9C7}" destId="{87A8A083-34E1-4684-ACCE-C5424B3C7113}" srcOrd="4" destOrd="0" presId="urn:microsoft.com/office/officeart/2008/layout/VerticalCurvedList"/>
    <dgm:cxn modelId="{7FF9D927-3A02-4058-9A6F-0CCC196E7191}" type="presParOf" srcId="{87A8A083-34E1-4684-ACCE-C5424B3C7113}" destId="{9FBF7046-690A-47A7-863C-8D06B28C2235}" srcOrd="0" destOrd="0" presId="urn:microsoft.com/office/officeart/2008/layout/VerticalCurvedList"/>
    <dgm:cxn modelId="{B507515B-5E67-42B6-AFB7-21055F33EDFB}" type="presParOf" srcId="{6AF7D058-C658-4F44-9BB9-0BB9B7D5C9C7}" destId="{8D1CDE54-BE68-4D4B-864C-9DB6DDB02DC8}" srcOrd="5" destOrd="0" presId="urn:microsoft.com/office/officeart/2008/layout/VerticalCurvedList"/>
    <dgm:cxn modelId="{E4FAAED9-B5F2-41AD-A61F-49087157D0D9}" type="presParOf" srcId="{6AF7D058-C658-4F44-9BB9-0BB9B7D5C9C7}" destId="{7C1879C3-EB2B-4C98-8059-09C0B431FDBF}" srcOrd="6" destOrd="0" presId="urn:microsoft.com/office/officeart/2008/layout/VerticalCurvedList"/>
    <dgm:cxn modelId="{39C0F9C0-BDF8-47CF-BC1D-D34A0B00E851}" type="presParOf" srcId="{7C1879C3-EB2B-4C98-8059-09C0B431FDBF}" destId="{983D2E05-D518-40EB-B18B-81D2077F4E9E}" srcOrd="0" destOrd="0" presId="urn:microsoft.com/office/officeart/2008/layout/VerticalCurvedList"/>
    <dgm:cxn modelId="{E75EDE00-09E0-42C3-B5A8-BF353441C7EB}" type="presParOf" srcId="{6AF7D058-C658-4F44-9BB9-0BB9B7D5C9C7}" destId="{B20D9DC2-9634-4A42-9E3A-1F932C90CE15}" srcOrd="7" destOrd="0" presId="urn:microsoft.com/office/officeart/2008/layout/VerticalCurvedList"/>
    <dgm:cxn modelId="{2FCC6B95-F8C7-489A-AEAC-1D7BEE891BFE}" type="presParOf" srcId="{6AF7D058-C658-4F44-9BB9-0BB9B7D5C9C7}" destId="{C2063F7E-43E8-411A-B052-89987DA59687}" srcOrd="8" destOrd="0" presId="urn:microsoft.com/office/officeart/2008/layout/VerticalCurvedList"/>
    <dgm:cxn modelId="{809DA3FD-6B86-48E0-A418-6D0267B0FECC}" type="presParOf" srcId="{C2063F7E-43E8-411A-B052-89987DA59687}" destId="{E955670A-75EF-4530-81BD-9EBECF681E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BC590F-3674-4A43-8911-E778DC507B13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DF1B825-D25E-43BC-9CF7-01BFDB9544B7}">
      <dgm:prSet phldrT="[Texto]" custT="1"/>
      <dgm:spPr/>
      <dgm:t>
        <a:bodyPr/>
        <a:lstStyle/>
        <a:p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Envío de datos se lo realiza mediante un protocolo MQTT </a:t>
          </a:r>
          <a:endParaRPr lang="es-MX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7C926B-BF1F-4F46-8E20-806630118035}" type="parTrans" cxnId="{CBBB9614-9525-4D74-BD25-28FEC0BEF198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21E90A-6228-440D-8353-3A992B0AEA87}" type="sibTrans" cxnId="{CBBB9614-9525-4D74-BD25-28FEC0BEF198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978206-8A02-4773-BEF9-25EE5EA45B66}">
      <dgm:prSet phldrT="[Texto]" custT="1"/>
      <dgm:spPr/>
      <dgm:t>
        <a:bodyPr/>
        <a:lstStyle/>
        <a:p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Detección de caídas, giro mayor a 70°, fuerza de aceleración 16g y tiempo no mayor a 3ms.</a:t>
          </a:r>
          <a:endParaRPr lang="es-MX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2A001E-E280-4072-9BC3-354F56000C3E}" type="parTrans" cxnId="{F191C419-8F8E-4FB3-977C-22B71EAC4B9E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115E46-2D5F-4325-9521-2AE33DFE0DE6}" type="sibTrans" cxnId="{F191C419-8F8E-4FB3-977C-22B71EAC4B9E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52861E-A2C9-44F6-9D6A-01F514B93A04}">
      <dgm:prSet custT="1"/>
      <dgm:spPr/>
      <dgm:t>
        <a:bodyPr/>
        <a:lstStyle/>
        <a:p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Programación en código abierto, alarma en tiempo real y fácil monitoreo</a:t>
          </a:r>
          <a:endParaRPr lang="es-MX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7E0336-E5FB-40E7-9598-2826B3C45F78}" type="parTrans" cxnId="{43F70E7B-5E10-4D6F-9C6E-700E4927ED92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E7E74-477E-43CE-940F-029E8DB6F502}" type="sibTrans" cxnId="{43F70E7B-5E10-4D6F-9C6E-700E4927ED92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A3B5A3-8E0B-487C-80C2-36E978E1A69E}">
      <dgm:prSet custT="1"/>
      <dgm:spPr/>
      <dgm:t>
        <a:bodyPr/>
        <a:lstStyle/>
        <a:p>
          <a:r>
            <a:rPr lang="es-419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El diseño del brazalete se centró en el usuario para brindar comodidad.</a:t>
          </a:r>
          <a:endParaRPr lang="es-MX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D987E5-AEB9-45EB-8380-1B7A52A0DBD2}" type="parTrans" cxnId="{F48E030F-3252-4331-8F0C-22F028AF8B62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902CBE-A9FC-4437-83A5-85D500960D46}" type="sibTrans" cxnId="{F48E030F-3252-4331-8F0C-22F028AF8B62}">
      <dgm:prSet/>
      <dgm:spPr/>
      <dgm:t>
        <a:bodyPr/>
        <a:lstStyle/>
        <a:p>
          <a:endParaRPr lang="es-MX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73B392-B2CC-416A-97BE-6F07A2CF7B5D}" type="pres">
      <dgm:prSet presAssocID="{02BC590F-3674-4A43-8911-E778DC507B13}" presName="Name0" presStyleCnt="0">
        <dgm:presLayoutVars>
          <dgm:chMax val="7"/>
          <dgm:chPref val="7"/>
          <dgm:dir/>
        </dgm:presLayoutVars>
      </dgm:prSet>
      <dgm:spPr/>
    </dgm:pt>
    <dgm:pt modelId="{6AF7D058-C658-4F44-9BB9-0BB9B7D5C9C7}" type="pres">
      <dgm:prSet presAssocID="{02BC590F-3674-4A43-8911-E778DC507B13}" presName="Name1" presStyleCnt="0"/>
      <dgm:spPr/>
    </dgm:pt>
    <dgm:pt modelId="{33F46AFC-4624-468C-9D4A-DD6BDBC64ADD}" type="pres">
      <dgm:prSet presAssocID="{02BC590F-3674-4A43-8911-E778DC507B13}" presName="cycle" presStyleCnt="0"/>
      <dgm:spPr/>
    </dgm:pt>
    <dgm:pt modelId="{97C2CB91-F744-479A-895D-2660B229081F}" type="pres">
      <dgm:prSet presAssocID="{02BC590F-3674-4A43-8911-E778DC507B13}" presName="srcNode" presStyleLbl="node1" presStyleIdx="0" presStyleCnt="4"/>
      <dgm:spPr/>
    </dgm:pt>
    <dgm:pt modelId="{CD1E970A-0ABB-4B54-B8E0-40511A882A46}" type="pres">
      <dgm:prSet presAssocID="{02BC590F-3674-4A43-8911-E778DC507B13}" presName="conn" presStyleLbl="parChTrans1D2" presStyleIdx="0" presStyleCnt="1"/>
      <dgm:spPr/>
    </dgm:pt>
    <dgm:pt modelId="{0ACDFD60-AE79-4E70-9169-1784FFF7F600}" type="pres">
      <dgm:prSet presAssocID="{02BC590F-3674-4A43-8911-E778DC507B13}" presName="extraNode" presStyleLbl="node1" presStyleIdx="0" presStyleCnt="4"/>
      <dgm:spPr/>
    </dgm:pt>
    <dgm:pt modelId="{3D50C7CB-721D-4007-9D60-73E5957602C7}" type="pres">
      <dgm:prSet presAssocID="{02BC590F-3674-4A43-8911-E778DC507B13}" presName="dstNode" presStyleLbl="node1" presStyleIdx="0" presStyleCnt="4"/>
      <dgm:spPr/>
    </dgm:pt>
    <dgm:pt modelId="{160EAA61-1FC7-4D9F-A6D7-950093563CF1}" type="pres">
      <dgm:prSet presAssocID="{FDF1B825-D25E-43BC-9CF7-01BFDB9544B7}" presName="text_1" presStyleLbl="node1" presStyleIdx="0" presStyleCnt="4">
        <dgm:presLayoutVars>
          <dgm:bulletEnabled val="1"/>
        </dgm:presLayoutVars>
      </dgm:prSet>
      <dgm:spPr/>
    </dgm:pt>
    <dgm:pt modelId="{5CF63EF1-ACA0-4E2C-B873-ABDC9C85086B}" type="pres">
      <dgm:prSet presAssocID="{FDF1B825-D25E-43BC-9CF7-01BFDB9544B7}" presName="accent_1" presStyleCnt="0"/>
      <dgm:spPr/>
    </dgm:pt>
    <dgm:pt modelId="{7D873817-8573-4681-8549-451C752FCC14}" type="pres">
      <dgm:prSet presAssocID="{FDF1B825-D25E-43BC-9CF7-01BFDB9544B7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59D44C4-73F9-46C5-928E-6734A062CED0}" type="pres">
      <dgm:prSet presAssocID="{BD978206-8A02-4773-BEF9-25EE5EA45B66}" presName="text_2" presStyleLbl="node1" presStyleIdx="1" presStyleCnt="4">
        <dgm:presLayoutVars>
          <dgm:bulletEnabled val="1"/>
        </dgm:presLayoutVars>
      </dgm:prSet>
      <dgm:spPr/>
    </dgm:pt>
    <dgm:pt modelId="{87A8A083-34E1-4684-ACCE-C5424B3C7113}" type="pres">
      <dgm:prSet presAssocID="{BD978206-8A02-4773-BEF9-25EE5EA45B66}" presName="accent_2" presStyleCnt="0"/>
      <dgm:spPr/>
    </dgm:pt>
    <dgm:pt modelId="{9FBF7046-690A-47A7-863C-8D06B28C2235}" type="pres">
      <dgm:prSet presAssocID="{BD978206-8A02-4773-BEF9-25EE5EA45B66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D1CDE54-BE68-4D4B-864C-9DB6DDB02DC8}" type="pres">
      <dgm:prSet presAssocID="{5C52861E-A2C9-44F6-9D6A-01F514B93A04}" presName="text_3" presStyleLbl="node1" presStyleIdx="2" presStyleCnt="4">
        <dgm:presLayoutVars>
          <dgm:bulletEnabled val="1"/>
        </dgm:presLayoutVars>
      </dgm:prSet>
      <dgm:spPr/>
    </dgm:pt>
    <dgm:pt modelId="{7C1879C3-EB2B-4C98-8059-09C0B431FDBF}" type="pres">
      <dgm:prSet presAssocID="{5C52861E-A2C9-44F6-9D6A-01F514B93A04}" presName="accent_3" presStyleCnt="0"/>
      <dgm:spPr/>
    </dgm:pt>
    <dgm:pt modelId="{983D2E05-D518-40EB-B18B-81D2077F4E9E}" type="pres">
      <dgm:prSet presAssocID="{5C52861E-A2C9-44F6-9D6A-01F514B93A04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13B7155-ABF7-4540-9BBF-1F01ABCA9E08}" type="pres">
      <dgm:prSet presAssocID="{A2A3B5A3-8E0B-487C-80C2-36E978E1A69E}" presName="text_4" presStyleLbl="node1" presStyleIdx="3" presStyleCnt="4">
        <dgm:presLayoutVars>
          <dgm:bulletEnabled val="1"/>
        </dgm:presLayoutVars>
      </dgm:prSet>
      <dgm:spPr/>
    </dgm:pt>
    <dgm:pt modelId="{86452B4B-331D-4362-A037-1E14FB812314}" type="pres">
      <dgm:prSet presAssocID="{A2A3B5A3-8E0B-487C-80C2-36E978E1A69E}" presName="accent_4" presStyleCnt="0"/>
      <dgm:spPr/>
    </dgm:pt>
    <dgm:pt modelId="{B6B3A07E-3A9D-4ED2-8C56-E34F6E9E66B1}" type="pres">
      <dgm:prSet presAssocID="{A2A3B5A3-8E0B-487C-80C2-36E978E1A69E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48E030F-3252-4331-8F0C-22F028AF8B62}" srcId="{02BC590F-3674-4A43-8911-E778DC507B13}" destId="{A2A3B5A3-8E0B-487C-80C2-36E978E1A69E}" srcOrd="3" destOrd="0" parTransId="{2BD987E5-AEB9-45EB-8380-1B7A52A0DBD2}" sibTransId="{23902CBE-A9FC-4437-83A5-85D500960D46}"/>
    <dgm:cxn modelId="{CBBB9614-9525-4D74-BD25-28FEC0BEF198}" srcId="{02BC590F-3674-4A43-8911-E778DC507B13}" destId="{FDF1B825-D25E-43BC-9CF7-01BFDB9544B7}" srcOrd="0" destOrd="0" parTransId="{917C926B-BF1F-4F46-8E20-806630118035}" sibTransId="{DD21E90A-6228-440D-8353-3A992B0AEA87}"/>
    <dgm:cxn modelId="{F191C419-8F8E-4FB3-977C-22B71EAC4B9E}" srcId="{02BC590F-3674-4A43-8911-E778DC507B13}" destId="{BD978206-8A02-4773-BEF9-25EE5EA45B66}" srcOrd="1" destOrd="0" parTransId="{212A001E-E280-4072-9BC3-354F56000C3E}" sibTransId="{DC115E46-2D5F-4325-9521-2AE33DFE0DE6}"/>
    <dgm:cxn modelId="{FAD80B20-4851-40A7-B284-8B56B84F1AE5}" type="presOf" srcId="{02BC590F-3674-4A43-8911-E778DC507B13}" destId="{5673B392-B2CC-416A-97BE-6F07A2CF7B5D}" srcOrd="0" destOrd="0" presId="urn:microsoft.com/office/officeart/2008/layout/VerticalCurvedList"/>
    <dgm:cxn modelId="{44647D62-CB08-4322-BAFF-770873BDB1D9}" type="presOf" srcId="{5C52861E-A2C9-44F6-9D6A-01F514B93A04}" destId="{8D1CDE54-BE68-4D4B-864C-9DB6DDB02DC8}" srcOrd="0" destOrd="0" presId="urn:microsoft.com/office/officeart/2008/layout/VerticalCurvedList"/>
    <dgm:cxn modelId="{F9FFAA63-1969-453C-8821-44F6A22338CB}" type="presOf" srcId="{DD21E90A-6228-440D-8353-3A992B0AEA87}" destId="{CD1E970A-0ABB-4B54-B8E0-40511A882A46}" srcOrd="0" destOrd="0" presId="urn:microsoft.com/office/officeart/2008/layout/VerticalCurvedList"/>
    <dgm:cxn modelId="{1EC9D06B-6E4B-4224-A7C4-80CE5F2D538D}" type="presOf" srcId="{A2A3B5A3-8E0B-487C-80C2-36E978E1A69E}" destId="{913B7155-ABF7-4540-9BBF-1F01ABCA9E08}" srcOrd="0" destOrd="0" presId="urn:microsoft.com/office/officeart/2008/layout/VerticalCurvedList"/>
    <dgm:cxn modelId="{AE9BB852-4943-4FE0-81DE-856726901957}" type="presOf" srcId="{BD978206-8A02-4773-BEF9-25EE5EA45B66}" destId="{259D44C4-73F9-46C5-928E-6734A062CED0}" srcOrd="0" destOrd="0" presId="urn:microsoft.com/office/officeart/2008/layout/VerticalCurvedList"/>
    <dgm:cxn modelId="{944D6A55-5358-4A1C-8660-A43DEFE1EA2A}" type="presOf" srcId="{FDF1B825-D25E-43BC-9CF7-01BFDB9544B7}" destId="{160EAA61-1FC7-4D9F-A6D7-950093563CF1}" srcOrd="0" destOrd="0" presId="urn:microsoft.com/office/officeart/2008/layout/VerticalCurvedList"/>
    <dgm:cxn modelId="{43F70E7B-5E10-4D6F-9C6E-700E4927ED92}" srcId="{02BC590F-3674-4A43-8911-E778DC507B13}" destId="{5C52861E-A2C9-44F6-9D6A-01F514B93A04}" srcOrd="2" destOrd="0" parTransId="{A77E0336-E5FB-40E7-9598-2826B3C45F78}" sibTransId="{925E7E74-477E-43CE-940F-029E8DB6F502}"/>
    <dgm:cxn modelId="{6F8654D3-D7A2-4C2D-B0F7-C888823FBEE0}" type="presParOf" srcId="{5673B392-B2CC-416A-97BE-6F07A2CF7B5D}" destId="{6AF7D058-C658-4F44-9BB9-0BB9B7D5C9C7}" srcOrd="0" destOrd="0" presId="urn:microsoft.com/office/officeart/2008/layout/VerticalCurvedList"/>
    <dgm:cxn modelId="{C445C72D-2AFD-4A65-803D-34597E1CBF2F}" type="presParOf" srcId="{6AF7D058-C658-4F44-9BB9-0BB9B7D5C9C7}" destId="{33F46AFC-4624-468C-9D4A-DD6BDBC64ADD}" srcOrd="0" destOrd="0" presId="urn:microsoft.com/office/officeart/2008/layout/VerticalCurvedList"/>
    <dgm:cxn modelId="{F1E934CB-1A6D-42A6-9FEC-852C72755129}" type="presParOf" srcId="{33F46AFC-4624-468C-9D4A-DD6BDBC64ADD}" destId="{97C2CB91-F744-479A-895D-2660B229081F}" srcOrd="0" destOrd="0" presId="urn:microsoft.com/office/officeart/2008/layout/VerticalCurvedList"/>
    <dgm:cxn modelId="{44717254-FD14-47AA-8658-3F4CDF440D46}" type="presParOf" srcId="{33F46AFC-4624-468C-9D4A-DD6BDBC64ADD}" destId="{CD1E970A-0ABB-4B54-B8E0-40511A882A46}" srcOrd="1" destOrd="0" presId="urn:microsoft.com/office/officeart/2008/layout/VerticalCurvedList"/>
    <dgm:cxn modelId="{D47F6312-63B3-4559-8F47-2C6BFD99987E}" type="presParOf" srcId="{33F46AFC-4624-468C-9D4A-DD6BDBC64ADD}" destId="{0ACDFD60-AE79-4E70-9169-1784FFF7F600}" srcOrd="2" destOrd="0" presId="urn:microsoft.com/office/officeart/2008/layout/VerticalCurvedList"/>
    <dgm:cxn modelId="{037E8F6A-DED9-41DB-9F74-AD68E7CB171D}" type="presParOf" srcId="{33F46AFC-4624-468C-9D4A-DD6BDBC64ADD}" destId="{3D50C7CB-721D-4007-9D60-73E5957602C7}" srcOrd="3" destOrd="0" presId="urn:microsoft.com/office/officeart/2008/layout/VerticalCurvedList"/>
    <dgm:cxn modelId="{979444E4-7BCC-445C-8C01-71C07829AD6D}" type="presParOf" srcId="{6AF7D058-C658-4F44-9BB9-0BB9B7D5C9C7}" destId="{160EAA61-1FC7-4D9F-A6D7-950093563CF1}" srcOrd="1" destOrd="0" presId="urn:microsoft.com/office/officeart/2008/layout/VerticalCurvedList"/>
    <dgm:cxn modelId="{386CE082-8F48-4282-A6A2-8F567C564054}" type="presParOf" srcId="{6AF7D058-C658-4F44-9BB9-0BB9B7D5C9C7}" destId="{5CF63EF1-ACA0-4E2C-B873-ABDC9C85086B}" srcOrd="2" destOrd="0" presId="urn:microsoft.com/office/officeart/2008/layout/VerticalCurvedList"/>
    <dgm:cxn modelId="{758D4323-372E-4223-A7C7-BE8A5166582A}" type="presParOf" srcId="{5CF63EF1-ACA0-4E2C-B873-ABDC9C85086B}" destId="{7D873817-8573-4681-8549-451C752FCC14}" srcOrd="0" destOrd="0" presId="urn:microsoft.com/office/officeart/2008/layout/VerticalCurvedList"/>
    <dgm:cxn modelId="{B5B3A582-45F2-44A8-9132-0F63FD3C539A}" type="presParOf" srcId="{6AF7D058-C658-4F44-9BB9-0BB9B7D5C9C7}" destId="{259D44C4-73F9-46C5-928E-6734A062CED0}" srcOrd="3" destOrd="0" presId="urn:microsoft.com/office/officeart/2008/layout/VerticalCurvedList"/>
    <dgm:cxn modelId="{429DF8A3-DFAA-469F-8144-DF32A0E256CC}" type="presParOf" srcId="{6AF7D058-C658-4F44-9BB9-0BB9B7D5C9C7}" destId="{87A8A083-34E1-4684-ACCE-C5424B3C7113}" srcOrd="4" destOrd="0" presId="urn:microsoft.com/office/officeart/2008/layout/VerticalCurvedList"/>
    <dgm:cxn modelId="{7FF9D927-3A02-4058-9A6F-0CCC196E7191}" type="presParOf" srcId="{87A8A083-34E1-4684-ACCE-C5424B3C7113}" destId="{9FBF7046-690A-47A7-863C-8D06B28C2235}" srcOrd="0" destOrd="0" presId="urn:microsoft.com/office/officeart/2008/layout/VerticalCurvedList"/>
    <dgm:cxn modelId="{B507515B-5E67-42B6-AFB7-21055F33EDFB}" type="presParOf" srcId="{6AF7D058-C658-4F44-9BB9-0BB9B7D5C9C7}" destId="{8D1CDE54-BE68-4D4B-864C-9DB6DDB02DC8}" srcOrd="5" destOrd="0" presId="urn:microsoft.com/office/officeart/2008/layout/VerticalCurvedList"/>
    <dgm:cxn modelId="{E4FAAED9-B5F2-41AD-A61F-49087157D0D9}" type="presParOf" srcId="{6AF7D058-C658-4F44-9BB9-0BB9B7D5C9C7}" destId="{7C1879C3-EB2B-4C98-8059-09C0B431FDBF}" srcOrd="6" destOrd="0" presId="urn:microsoft.com/office/officeart/2008/layout/VerticalCurvedList"/>
    <dgm:cxn modelId="{39C0F9C0-BDF8-47CF-BC1D-D34A0B00E851}" type="presParOf" srcId="{7C1879C3-EB2B-4C98-8059-09C0B431FDBF}" destId="{983D2E05-D518-40EB-B18B-81D2077F4E9E}" srcOrd="0" destOrd="0" presId="urn:microsoft.com/office/officeart/2008/layout/VerticalCurvedList"/>
    <dgm:cxn modelId="{2BB87456-93D5-414B-8B10-8C0555685082}" type="presParOf" srcId="{6AF7D058-C658-4F44-9BB9-0BB9B7D5C9C7}" destId="{913B7155-ABF7-4540-9BBF-1F01ABCA9E08}" srcOrd="7" destOrd="0" presId="urn:microsoft.com/office/officeart/2008/layout/VerticalCurvedList"/>
    <dgm:cxn modelId="{81FB2EBF-7FA6-434D-A997-05BF5C696EC6}" type="presParOf" srcId="{6AF7D058-C658-4F44-9BB9-0BB9B7D5C9C7}" destId="{86452B4B-331D-4362-A037-1E14FB812314}" srcOrd="8" destOrd="0" presId="urn:microsoft.com/office/officeart/2008/layout/VerticalCurvedList"/>
    <dgm:cxn modelId="{A7C7B93D-71F5-440D-9DDF-98183E1EB8EC}" type="presParOf" srcId="{86452B4B-331D-4362-A037-1E14FB812314}" destId="{B6B3A07E-3A9D-4ED2-8C56-E34F6E9E66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E5518-8351-442D-B78D-653B9223FA72}">
      <dsp:nvSpPr>
        <dsp:cNvPr id="0" name=""/>
        <dsp:cNvSpPr/>
      </dsp:nvSpPr>
      <dsp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General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dirty="0"/>
            <a:t>Diseñar y construir un sistema de monitoreo de signos vitales y detector de caídas.</a:t>
          </a:r>
          <a:endParaRPr lang="es-MX" sz="2100" kern="1200" dirty="0"/>
        </a:p>
      </dsp:txBody>
      <dsp:txXfrm>
        <a:off x="1794933" y="0"/>
        <a:ext cx="6333066" cy="1693333"/>
      </dsp:txXfrm>
    </dsp:sp>
    <dsp:sp modelId="{254CEB3E-851B-4E9E-A6A7-CD7BDC00DC04}">
      <dsp:nvSpPr>
        <dsp:cNvPr id="0" name=""/>
        <dsp:cNvSpPr/>
      </dsp:nvSpPr>
      <dsp:spPr>
        <a:xfrm>
          <a:off x="169333" y="169333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B4D94F4-C153-4B39-B044-15131175D9F3}">
      <dsp:nvSpPr>
        <dsp:cNvPr id="0" name=""/>
        <dsp:cNvSpPr/>
      </dsp:nvSpPr>
      <dsp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Específicos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dirty="0"/>
            <a:t>Monitorear los de signos vitales de adultos mayores</a:t>
          </a:r>
          <a:endParaRPr lang="es-MX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dirty="0"/>
            <a:t>Crear un sistema de detección de caídas y ubicación.</a:t>
          </a:r>
          <a:endParaRPr lang="es-MX" sz="2100" kern="1200" dirty="0"/>
        </a:p>
      </dsp:txBody>
      <dsp:txXfrm>
        <a:off x="1794933" y="1862666"/>
        <a:ext cx="6333066" cy="1693333"/>
      </dsp:txXfrm>
    </dsp:sp>
    <dsp:sp modelId="{BE9D4253-C1ED-47B9-B817-51F296F2C4EE}">
      <dsp:nvSpPr>
        <dsp:cNvPr id="0" name=""/>
        <dsp:cNvSpPr/>
      </dsp:nvSpPr>
      <dsp:spPr>
        <a:xfrm>
          <a:off x="169333" y="2032000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395053-C10A-464C-AC63-249802A85CB8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700" kern="1200" dirty="0"/>
            <a:t>Específicos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dirty="0"/>
            <a:t>Enviar la información de manera local</a:t>
          </a:r>
          <a:endParaRPr lang="es-MX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dirty="0"/>
            <a:t>Desarrollar un sistema robusto para la identificación del paciente</a:t>
          </a:r>
          <a:endParaRPr lang="es-MX" sz="2100" kern="1200" dirty="0"/>
        </a:p>
      </dsp:txBody>
      <dsp:txXfrm>
        <a:off x="1794933" y="3725333"/>
        <a:ext cx="6333066" cy="1693333"/>
      </dsp:txXfrm>
    </dsp:sp>
    <dsp:sp modelId="{277E5D7C-9CD2-4E17-A9AC-C89004B30FB9}">
      <dsp:nvSpPr>
        <dsp:cNvPr id="0" name=""/>
        <dsp:cNvSpPr/>
      </dsp:nvSpPr>
      <dsp:spPr>
        <a:xfrm>
          <a:off x="169333" y="389466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E1FD8-288E-4690-B50C-594E1569DC7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5713C1-D437-4667-A03F-BF1E7B72362B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Implementar una estación fija de dispositivos semejantes.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7440913" cy="833607"/>
      </dsp:txXfrm>
    </dsp:sp>
    <dsp:sp modelId="{728AD44D-A637-447D-98F7-D7D3E9802208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F27AF0-6649-4391-943F-FE2200AB71AB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Error en SPO2 de 11.57%, realizar un dispositivo capaz que trabaje con el brazalete.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6962986" cy="833607"/>
      </dsp:txXfrm>
    </dsp:sp>
    <dsp:sp modelId="{088F2CE7-DDEF-42EE-891A-58A1C82E26AA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D6D38C-B197-4191-8CF9-4ADAE122DF3A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Instalar un módulo GPS para mayor precisión y evitar desconexiones en la ubicación.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6962986" cy="833607"/>
      </dsp:txXfrm>
    </dsp:sp>
    <dsp:sp modelId="{24BFCD1C-DA83-4D3A-8F96-41A99C3C706F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6145A2-DA85-4C0E-ADDF-8997D2A5BBA4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Cambiar la identificación de IP estática a MAC y configurar de routers como punto de acceso. </a:t>
          </a:r>
        </a:p>
      </dsp:txBody>
      <dsp:txXfrm>
        <a:off x="610504" y="4168472"/>
        <a:ext cx="7440913" cy="833607"/>
      </dsp:txXfrm>
    </dsp:sp>
    <dsp:sp modelId="{FC1DD236-E204-4544-937E-4A79B1EC2A14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E1FD8-288E-4690-B50C-594E1569DC7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5713C1-D437-4667-A03F-BF1E7B72362B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Notificación de alarmas por mensajes de texto o correo electrónico.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7440913" cy="833607"/>
      </dsp:txXfrm>
    </dsp:sp>
    <dsp:sp modelId="{728AD44D-A637-447D-98F7-D7D3E9802208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F27AF0-6649-4391-943F-FE2200AB71AB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No reducir la fuerza de aceleración a menos de 16g. 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6962986" cy="833607"/>
      </dsp:txXfrm>
    </dsp:sp>
    <dsp:sp modelId="{088F2CE7-DDEF-42EE-891A-58A1C82E26AA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D6D38C-B197-4191-8CF9-4ADAE122DF3A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Máximo de 5 dispositivos simultáneamente en la versión gratuita.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6962986" cy="833607"/>
      </dsp:txXfrm>
    </dsp:sp>
    <dsp:sp modelId="{24BFCD1C-DA83-4D3A-8F96-41A99C3C706F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6145A2-DA85-4C0E-ADDF-8997D2A5BBA4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Diseño embebido del sistema</a:t>
          </a:r>
          <a:r>
            <a:rPr lang="es-MX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610504" y="4168472"/>
        <a:ext cx="7440913" cy="833607"/>
      </dsp:txXfrm>
    </dsp:sp>
    <dsp:sp modelId="{FC1DD236-E204-4544-937E-4A79B1EC2A14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0251E-F9F8-4940-AFBF-298B02E6103C}">
      <dsp:nvSpPr>
        <dsp:cNvPr id="0" name=""/>
        <dsp:cNvSpPr/>
      </dsp:nvSpPr>
      <dsp:spPr>
        <a:xfrm>
          <a:off x="4847" y="728151"/>
          <a:ext cx="1502738" cy="601095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Apnea</a:t>
          </a:r>
        </a:p>
      </dsp:txBody>
      <dsp:txXfrm>
        <a:off x="4847" y="728151"/>
        <a:ext cx="1352464" cy="601095"/>
      </dsp:txXfrm>
    </dsp:sp>
    <dsp:sp modelId="{5E6E00CD-B897-4A54-83BF-0CBB62ACB7C9}">
      <dsp:nvSpPr>
        <dsp:cNvPr id="0" name=""/>
        <dsp:cNvSpPr/>
      </dsp:nvSpPr>
      <dsp:spPr>
        <a:xfrm>
          <a:off x="1207038" y="728151"/>
          <a:ext cx="1502738" cy="6010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Disnea</a:t>
          </a:r>
        </a:p>
      </dsp:txBody>
      <dsp:txXfrm>
        <a:off x="1507586" y="728151"/>
        <a:ext cx="901643" cy="601095"/>
      </dsp:txXfrm>
    </dsp:sp>
    <dsp:sp modelId="{F2383F7F-74BD-42C2-ADAB-2D9A39DEFBE8}">
      <dsp:nvSpPr>
        <dsp:cNvPr id="0" name=""/>
        <dsp:cNvSpPr/>
      </dsp:nvSpPr>
      <dsp:spPr>
        <a:xfrm>
          <a:off x="2409229" y="728151"/>
          <a:ext cx="1502738" cy="6010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Bradipnea</a:t>
          </a:r>
        </a:p>
      </dsp:txBody>
      <dsp:txXfrm>
        <a:off x="2709777" y="728151"/>
        <a:ext cx="901643" cy="601095"/>
      </dsp:txXfrm>
    </dsp:sp>
    <dsp:sp modelId="{4D6F2F18-1D9E-478F-8A14-180B137BAFAC}">
      <dsp:nvSpPr>
        <dsp:cNvPr id="0" name=""/>
        <dsp:cNvSpPr/>
      </dsp:nvSpPr>
      <dsp:spPr>
        <a:xfrm>
          <a:off x="3611420" y="728151"/>
          <a:ext cx="1502738" cy="6010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Cheyne-Stoke</a:t>
          </a:r>
          <a:endParaRPr lang="es-ES" sz="1500" kern="1200" dirty="0"/>
        </a:p>
      </dsp:txBody>
      <dsp:txXfrm>
        <a:off x="3911968" y="728151"/>
        <a:ext cx="901643" cy="601095"/>
      </dsp:txXfrm>
    </dsp:sp>
    <dsp:sp modelId="{FCC102D4-D172-4921-80E4-AF26A4B85632}">
      <dsp:nvSpPr>
        <dsp:cNvPr id="0" name=""/>
        <dsp:cNvSpPr/>
      </dsp:nvSpPr>
      <dsp:spPr>
        <a:xfrm>
          <a:off x="4813611" y="728151"/>
          <a:ext cx="1502738" cy="6010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Hiperpnea</a:t>
          </a:r>
          <a:endParaRPr lang="es-ES" sz="1500" kern="1200" dirty="0"/>
        </a:p>
      </dsp:txBody>
      <dsp:txXfrm>
        <a:off x="5114159" y="728151"/>
        <a:ext cx="901643" cy="601095"/>
      </dsp:txXfrm>
    </dsp:sp>
    <dsp:sp modelId="{EA1F63AD-452C-4001-8C25-66E619DC62FE}">
      <dsp:nvSpPr>
        <dsp:cNvPr id="0" name=""/>
        <dsp:cNvSpPr/>
      </dsp:nvSpPr>
      <dsp:spPr>
        <a:xfrm>
          <a:off x="6015802" y="728151"/>
          <a:ext cx="1502738" cy="6010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Taquipnea</a:t>
          </a:r>
        </a:p>
      </dsp:txBody>
      <dsp:txXfrm>
        <a:off x="6316350" y="728151"/>
        <a:ext cx="901643" cy="601095"/>
      </dsp:txXfrm>
    </dsp:sp>
    <dsp:sp modelId="{1BFB0974-6708-45AF-9BF4-EE819CBA6A04}">
      <dsp:nvSpPr>
        <dsp:cNvPr id="0" name=""/>
        <dsp:cNvSpPr/>
      </dsp:nvSpPr>
      <dsp:spPr>
        <a:xfrm>
          <a:off x="7217993" y="728151"/>
          <a:ext cx="1502738" cy="6010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Kussmal</a:t>
          </a:r>
          <a:endParaRPr lang="es-ES" sz="1500" kern="1200" dirty="0"/>
        </a:p>
      </dsp:txBody>
      <dsp:txXfrm>
        <a:off x="7518541" y="728151"/>
        <a:ext cx="901643" cy="601095"/>
      </dsp:txXfrm>
    </dsp:sp>
    <dsp:sp modelId="{CDD19E2C-113C-4358-88F2-FA5CDB94A3F6}">
      <dsp:nvSpPr>
        <dsp:cNvPr id="0" name=""/>
        <dsp:cNvSpPr/>
      </dsp:nvSpPr>
      <dsp:spPr>
        <a:xfrm>
          <a:off x="8420184" y="728151"/>
          <a:ext cx="1502738" cy="6010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Bolt</a:t>
          </a:r>
          <a:endParaRPr lang="es-ES" sz="1500" kern="1200" dirty="0"/>
        </a:p>
      </dsp:txBody>
      <dsp:txXfrm>
        <a:off x="8720732" y="728151"/>
        <a:ext cx="901643" cy="601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0D42F-05BB-41A7-8A5E-5C6484B5D9FB}">
      <dsp:nvSpPr>
        <dsp:cNvPr id="0" name=""/>
        <dsp:cNvSpPr/>
      </dsp:nvSpPr>
      <dsp:spPr>
        <a:xfrm>
          <a:off x="956308" y="550217"/>
          <a:ext cx="3679342" cy="3679342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solidFill>
          <a:schemeClr val="accent5">
            <a:shade val="90000"/>
            <a:hueOff val="114214"/>
            <a:satOff val="-4619"/>
            <a:lumOff val="214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B9C9F-9F1B-45D1-8656-CA1228D8760A}">
      <dsp:nvSpPr>
        <dsp:cNvPr id="0" name=""/>
        <dsp:cNvSpPr/>
      </dsp:nvSpPr>
      <dsp:spPr>
        <a:xfrm>
          <a:off x="956308" y="550217"/>
          <a:ext cx="3679342" cy="3679342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solidFill>
          <a:schemeClr val="accent5">
            <a:shade val="90000"/>
            <a:hueOff val="114214"/>
            <a:satOff val="-4619"/>
            <a:lumOff val="214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E6076-BE92-4CFC-8B49-6E45983914CF}">
      <dsp:nvSpPr>
        <dsp:cNvPr id="0" name=""/>
        <dsp:cNvSpPr/>
      </dsp:nvSpPr>
      <dsp:spPr>
        <a:xfrm>
          <a:off x="956308" y="550217"/>
          <a:ext cx="3679342" cy="3679342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E251A-0FFB-47D5-A870-1D3B790971CC}">
      <dsp:nvSpPr>
        <dsp:cNvPr id="0" name=""/>
        <dsp:cNvSpPr/>
      </dsp:nvSpPr>
      <dsp:spPr>
        <a:xfrm>
          <a:off x="1949540" y="1543449"/>
          <a:ext cx="1692878" cy="1692878"/>
        </a:xfrm>
        <a:prstGeom prst="ellipse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Sensores para medición de temperatura</a:t>
          </a:r>
        </a:p>
      </dsp:txBody>
      <dsp:txXfrm>
        <a:off x="2197456" y="1791365"/>
        <a:ext cx="1197046" cy="1197046"/>
      </dsp:txXfrm>
    </dsp:sp>
    <dsp:sp modelId="{34E967C8-AC09-4E35-B422-711953E76903}">
      <dsp:nvSpPr>
        <dsp:cNvPr id="0" name=""/>
        <dsp:cNvSpPr/>
      </dsp:nvSpPr>
      <dsp:spPr>
        <a:xfrm>
          <a:off x="2203472" y="371"/>
          <a:ext cx="1185014" cy="11850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/>
        </a:p>
      </dsp:txBody>
      <dsp:txXfrm>
        <a:off x="2377013" y="173912"/>
        <a:ext cx="837932" cy="837932"/>
      </dsp:txXfrm>
    </dsp:sp>
    <dsp:sp modelId="{E26F6E98-2EDB-4B08-82A4-5C36615CFC41}">
      <dsp:nvSpPr>
        <dsp:cNvPr id="0" name=""/>
        <dsp:cNvSpPr/>
      </dsp:nvSpPr>
      <dsp:spPr>
        <a:xfrm>
          <a:off x="3759728" y="2695886"/>
          <a:ext cx="1185014" cy="118501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/>
        </a:p>
      </dsp:txBody>
      <dsp:txXfrm>
        <a:off x="3933269" y="2869427"/>
        <a:ext cx="837932" cy="837932"/>
      </dsp:txXfrm>
    </dsp:sp>
    <dsp:sp modelId="{D3ED74E8-A40D-400B-810B-36F29F5642AB}">
      <dsp:nvSpPr>
        <dsp:cNvPr id="0" name=""/>
        <dsp:cNvSpPr/>
      </dsp:nvSpPr>
      <dsp:spPr>
        <a:xfrm>
          <a:off x="647215" y="2695886"/>
          <a:ext cx="1185014" cy="118501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/>
        </a:p>
      </dsp:txBody>
      <dsp:txXfrm>
        <a:off x="820756" y="2869427"/>
        <a:ext cx="837932" cy="8379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8CE89-2992-41FB-9F03-A01FD7E379D2}">
      <dsp:nvSpPr>
        <dsp:cNvPr id="0" name=""/>
        <dsp:cNvSpPr/>
      </dsp:nvSpPr>
      <dsp:spPr>
        <a:xfrm>
          <a:off x="2076506" y="2017533"/>
          <a:ext cx="1438946" cy="1438946"/>
        </a:xfrm>
        <a:prstGeom prst="ellipse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Sensores para medición de frecuencia cardiaca</a:t>
          </a:r>
        </a:p>
      </dsp:txBody>
      <dsp:txXfrm>
        <a:off x="2287235" y="2228262"/>
        <a:ext cx="1017488" cy="1017488"/>
      </dsp:txXfrm>
    </dsp:sp>
    <dsp:sp modelId="{EA74E878-3DC7-4366-BFB1-723D6C6AF2FE}">
      <dsp:nvSpPr>
        <dsp:cNvPr id="0" name=""/>
        <dsp:cNvSpPr/>
      </dsp:nvSpPr>
      <dsp:spPr>
        <a:xfrm rot="16200000">
          <a:off x="2643172" y="1493246"/>
          <a:ext cx="305613" cy="4892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2689014" y="1636936"/>
        <a:ext cx="213929" cy="293545"/>
      </dsp:txXfrm>
    </dsp:sp>
    <dsp:sp modelId="{6748D304-D5CD-4349-A22C-9A9295E04118}">
      <dsp:nvSpPr>
        <dsp:cNvPr id="0" name=""/>
        <dsp:cNvSpPr/>
      </dsp:nvSpPr>
      <dsp:spPr>
        <a:xfrm>
          <a:off x="2076506" y="1956"/>
          <a:ext cx="1438946" cy="14389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2287235" y="212685"/>
        <a:ext cx="1017488" cy="1017488"/>
      </dsp:txXfrm>
    </dsp:sp>
    <dsp:sp modelId="{AE1F2A3E-0ADE-4587-B672-A0E569D9E224}">
      <dsp:nvSpPr>
        <dsp:cNvPr id="0" name=""/>
        <dsp:cNvSpPr/>
      </dsp:nvSpPr>
      <dsp:spPr>
        <a:xfrm rot="1800000">
          <a:off x="3508452" y="2991955"/>
          <a:ext cx="305613" cy="4892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14214"/>
            <a:satOff val="-4619"/>
            <a:lumOff val="214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3514594" y="3066882"/>
        <a:ext cx="213929" cy="293545"/>
      </dsp:txXfrm>
    </dsp:sp>
    <dsp:sp modelId="{F10FF643-BBF4-4515-917B-EBDDC2FDC40C}">
      <dsp:nvSpPr>
        <dsp:cNvPr id="0" name=""/>
        <dsp:cNvSpPr/>
      </dsp:nvSpPr>
      <dsp:spPr>
        <a:xfrm>
          <a:off x="3822046" y="3025321"/>
          <a:ext cx="1438946" cy="143894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4032775" y="3236050"/>
        <a:ext cx="1017488" cy="1017488"/>
      </dsp:txXfrm>
    </dsp:sp>
    <dsp:sp modelId="{C3A07ECF-1B0E-48ED-82E8-5B77B0761AC9}">
      <dsp:nvSpPr>
        <dsp:cNvPr id="0" name=""/>
        <dsp:cNvSpPr/>
      </dsp:nvSpPr>
      <dsp:spPr>
        <a:xfrm rot="9000000">
          <a:off x="1777892" y="2991955"/>
          <a:ext cx="305613" cy="4892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14214"/>
            <a:satOff val="-4619"/>
            <a:lumOff val="214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10800000">
        <a:off x="1863434" y="3066882"/>
        <a:ext cx="213929" cy="293545"/>
      </dsp:txXfrm>
    </dsp:sp>
    <dsp:sp modelId="{B1A8CE62-E02B-4A51-9A73-EDF2249ED015}">
      <dsp:nvSpPr>
        <dsp:cNvPr id="0" name=""/>
        <dsp:cNvSpPr/>
      </dsp:nvSpPr>
      <dsp:spPr>
        <a:xfrm>
          <a:off x="330965" y="3025321"/>
          <a:ext cx="1438946" cy="143894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541694" y="3236050"/>
        <a:ext cx="1017488" cy="10174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0D42F-05BB-41A7-8A5E-5C6484B5D9FB}">
      <dsp:nvSpPr>
        <dsp:cNvPr id="0" name=""/>
        <dsp:cNvSpPr/>
      </dsp:nvSpPr>
      <dsp:spPr>
        <a:xfrm>
          <a:off x="956308" y="550217"/>
          <a:ext cx="3679342" cy="3679342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solidFill>
          <a:schemeClr val="accent5">
            <a:shade val="90000"/>
            <a:hueOff val="114214"/>
            <a:satOff val="-4619"/>
            <a:lumOff val="214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B9C9F-9F1B-45D1-8656-CA1228D8760A}">
      <dsp:nvSpPr>
        <dsp:cNvPr id="0" name=""/>
        <dsp:cNvSpPr/>
      </dsp:nvSpPr>
      <dsp:spPr>
        <a:xfrm>
          <a:off x="956308" y="550217"/>
          <a:ext cx="3679342" cy="3679342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solidFill>
          <a:schemeClr val="accent5">
            <a:shade val="90000"/>
            <a:hueOff val="114214"/>
            <a:satOff val="-4619"/>
            <a:lumOff val="214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E6076-BE92-4CFC-8B49-6E45983914CF}">
      <dsp:nvSpPr>
        <dsp:cNvPr id="0" name=""/>
        <dsp:cNvSpPr/>
      </dsp:nvSpPr>
      <dsp:spPr>
        <a:xfrm>
          <a:off x="956308" y="550217"/>
          <a:ext cx="3679342" cy="3679342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E251A-0FFB-47D5-A870-1D3B790971CC}">
      <dsp:nvSpPr>
        <dsp:cNvPr id="0" name=""/>
        <dsp:cNvSpPr/>
      </dsp:nvSpPr>
      <dsp:spPr>
        <a:xfrm>
          <a:off x="1949540" y="1543449"/>
          <a:ext cx="1692878" cy="1692878"/>
        </a:xfrm>
        <a:prstGeom prst="ellipse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/>
            <a:t>Sensores para detección de caídas</a:t>
          </a:r>
          <a:endParaRPr lang="es-ES" sz="2000" kern="1200" dirty="0"/>
        </a:p>
      </dsp:txBody>
      <dsp:txXfrm>
        <a:off x="2197456" y="1791365"/>
        <a:ext cx="1197046" cy="1197046"/>
      </dsp:txXfrm>
    </dsp:sp>
    <dsp:sp modelId="{34E967C8-AC09-4E35-B422-711953E76903}">
      <dsp:nvSpPr>
        <dsp:cNvPr id="0" name=""/>
        <dsp:cNvSpPr/>
      </dsp:nvSpPr>
      <dsp:spPr>
        <a:xfrm>
          <a:off x="2203472" y="371"/>
          <a:ext cx="1185014" cy="11850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900" kern="1200" dirty="0"/>
        </a:p>
      </dsp:txBody>
      <dsp:txXfrm>
        <a:off x="2377013" y="173912"/>
        <a:ext cx="837932" cy="837932"/>
      </dsp:txXfrm>
    </dsp:sp>
    <dsp:sp modelId="{E26F6E98-2EDB-4B08-82A4-5C36615CFC41}">
      <dsp:nvSpPr>
        <dsp:cNvPr id="0" name=""/>
        <dsp:cNvSpPr/>
      </dsp:nvSpPr>
      <dsp:spPr>
        <a:xfrm>
          <a:off x="3759728" y="2695886"/>
          <a:ext cx="1185014" cy="118501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900" kern="1200" dirty="0"/>
        </a:p>
      </dsp:txBody>
      <dsp:txXfrm>
        <a:off x="3933269" y="2869427"/>
        <a:ext cx="837932" cy="837932"/>
      </dsp:txXfrm>
    </dsp:sp>
    <dsp:sp modelId="{D3ED74E8-A40D-400B-810B-36F29F5642AB}">
      <dsp:nvSpPr>
        <dsp:cNvPr id="0" name=""/>
        <dsp:cNvSpPr/>
      </dsp:nvSpPr>
      <dsp:spPr>
        <a:xfrm>
          <a:off x="647215" y="2695886"/>
          <a:ext cx="1185014" cy="118501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900" kern="1200" dirty="0"/>
        </a:p>
      </dsp:txBody>
      <dsp:txXfrm>
        <a:off x="820756" y="2869427"/>
        <a:ext cx="837932" cy="8379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0D42F-05BB-41A7-8A5E-5C6484B5D9FB}">
      <dsp:nvSpPr>
        <dsp:cNvPr id="0" name=""/>
        <dsp:cNvSpPr/>
      </dsp:nvSpPr>
      <dsp:spPr>
        <a:xfrm>
          <a:off x="956308" y="550217"/>
          <a:ext cx="3679342" cy="3679342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solidFill>
          <a:schemeClr val="accent5">
            <a:shade val="90000"/>
            <a:hueOff val="114214"/>
            <a:satOff val="-4619"/>
            <a:lumOff val="214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B9C9F-9F1B-45D1-8656-CA1228D8760A}">
      <dsp:nvSpPr>
        <dsp:cNvPr id="0" name=""/>
        <dsp:cNvSpPr/>
      </dsp:nvSpPr>
      <dsp:spPr>
        <a:xfrm>
          <a:off x="956308" y="550217"/>
          <a:ext cx="3679342" cy="3679342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solidFill>
          <a:schemeClr val="accent5">
            <a:shade val="90000"/>
            <a:hueOff val="114214"/>
            <a:satOff val="-4619"/>
            <a:lumOff val="214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E6076-BE92-4CFC-8B49-6E45983914CF}">
      <dsp:nvSpPr>
        <dsp:cNvPr id="0" name=""/>
        <dsp:cNvSpPr/>
      </dsp:nvSpPr>
      <dsp:spPr>
        <a:xfrm>
          <a:off x="956308" y="550217"/>
          <a:ext cx="3679342" cy="3679342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E251A-0FFB-47D5-A870-1D3B790971CC}">
      <dsp:nvSpPr>
        <dsp:cNvPr id="0" name=""/>
        <dsp:cNvSpPr/>
      </dsp:nvSpPr>
      <dsp:spPr>
        <a:xfrm>
          <a:off x="1949540" y="1543449"/>
          <a:ext cx="1692878" cy="1692878"/>
        </a:xfrm>
        <a:prstGeom prst="ellipse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Tarjeta para procesamiento de datos</a:t>
          </a:r>
          <a:endParaRPr lang="es-ES" sz="1400" kern="1200" dirty="0"/>
        </a:p>
      </dsp:txBody>
      <dsp:txXfrm>
        <a:off x="2197456" y="1791365"/>
        <a:ext cx="1197046" cy="1197046"/>
      </dsp:txXfrm>
    </dsp:sp>
    <dsp:sp modelId="{34E967C8-AC09-4E35-B422-711953E76903}">
      <dsp:nvSpPr>
        <dsp:cNvPr id="0" name=""/>
        <dsp:cNvSpPr/>
      </dsp:nvSpPr>
      <dsp:spPr>
        <a:xfrm>
          <a:off x="2203472" y="371"/>
          <a:ext cx="1185014" cy="11850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2377013" y="173912"/>
        <a:ext cx="837932" cy="837932"/>
      </dsp:txXfrm>
    </dsp:sp>
    <dsp:sp modelId="{E26F6E98-2EDB-4B08-82A4-5C36615CFC41}">
      <dsp:nvSpPr>
        <dsp:cNvPr id="0" name=""/>
        <dsp:cNvSpPr/>
      </dsp:nvSpPr>
      <dsp:spPr>
        <a:xfrm>
          <a:off x="3759728" y="2695886"/>
          <a:ext cx="1185014" cy="118501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3933269" y="2869427"/>
        <a:ext cx="837932" cy="837932"/>
      </dsp:txXfrm>
    </dsp:sp>
    <dsp:sp modelId="{D3ED74E8-A40D-400B-810B-36F29F5642AB}">
      <dsp:nvSpPr>
        <dsp:cNvPr id="0" name=""/>
        <dsp:cNvSpPr/>
      </dsp:nvSpPr>
      <dsp:spPr>
        <a:xfrm>
          <a:off x="647215" y="2695886"/>
          <a:ext cx="1185014" cy="118501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 dirty="0"/>
        </a:p>
      </dsp:txBody>
      <dsp:txXfrm>
        <a:off x="820756" y="2869427"/>
        <a:ext cx="837932" cy="8379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41B51-D42A-449E-862F-F415891ED6FF}">
      <dsp:nvSpPr>
        <dsp:cNvPr id="0" name=""/>
        <dsp:cNvSpPr/>
      </dsp:nvSpPr>
      <dsp:spPr>
        <a:xfrm>
          <a:off x="1424272" y="1307617"/>
          <a:ext cx="2743413" cy="274341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Material de aporte para impresión 3D</a:t>
          </a:r>
        </a:p>
      </dsp:txBody>
      <dsp:txXfrm>
        <a:off x="1826036" y="1709381"/>
        <a:ext cx="1939885" cy="1939885"/>
      </dsp:txXfrm>
    </dsp:sp>
    <dsp:sp modelId="{F31DBA22-A871-4BF5-90CE-02818F77CC11}">
      <dsp:nvSpPr>
        <dsp:cNvPr id="0" name=""/>
        <dsp:cNvSpPr/>
      </dsp:nvSpPr>
      <dsp:spPr>
        <a:xfrm>
          <a:off x="2110126" y="208623"/>
          <a:ext cx="1371706" cy="137170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/>
        </a:p>
      </dsp:txBody>
      <dsp:txXfrm>
        <a:off x="2311008" y="409505"/>
        <a:ext cx="969942" cy="969942"/>
      </dsp:txXfrm>
    </dsp:sp>
    <dsp:sp modelId="{11473F09-AF52-44D1-9218-B1F31FB54B21}">
      <dsp:nvSpPr>
        <dsp:cNvPr id="0" name=""/>
        <dsp:cNvSpPr/>
      </dsp:nvSpPr>
      <dsp:spPr>
        <a:xfrm>
          <a:off x="3655848" y="2885894"/>
          <a:ext cx="1371706" cy="137170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/>
        </a:p>
      </dsp:txBody>
      <dsp:txXfrm>
        <a:off x="3856730" y="3086776"/>
        <a:ext cx="969942" cy="969942"/>
      </dsp:txXfrm>
    </dsp:sp>
    <dsp:sp modelId="{D9A249CC-455D-4958-AC0F-398A877E548A}">
      <dsp:nvSpPr>
        <dsp:cNvPr id="0" name=""/>
        <dsp:cNvSpPr/>
      </dsp:nvSpPr>
      <dsp:spPr>
        <a:xfrm>
          <a:off x="564403" y="2885894"/>
          <a:ext cx="1371706" cy="137170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/>
        </a:p>
      </dsp:txBody>
      <dsp:txXfrm>
        <a:off x="765285" y="3086776"/>
        <a:ext cx="969942" cy="9699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E970A-0ABB-4B54-B8E0-40511A882A4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EAA61-1FC7-4D9F-A6D7-950093563CF1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 diseñó y construyó un sistema de monitoreo con repetibilidad: temperatura 99.78%, SPO2 99.83%, ritmo cardiaco 97.49%</a:t>
          </a:r>
        </a:p>
      </dsp:txBody>
      <dsp:txXfrm>
        <a:off x="610504" y="416587"/>
        <a:ext cx="7440913" cy="833607"/>
      </dsp:txXfrm>
    </dsp:sp>
    <dsp:sp modelId="{7D873817-8573-4681-8549-451C752FCC1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9D44C4-73F9-46C5-928E-6734A062CED0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Error: temperatura 0.69%, SPO2 11.57%, ritmo cardiaco 4.04%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6962986" cy="833607"/>
      </dsp:txXfrm>
    </dsp:sp>
    <dsp:sp modelId="{9FBF7046-690A-47A7-863C-8D06B28C2235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1CDE54-BE68-4D4B-864C-9DB6DDB02DC8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Localización por triangulación en base a la potencia de la señal, mínimo 50%.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6962986" cy="833607"/>
      </dsp:txXfrm>
    </dsp:sp>
    <dsp:sp modelId="{983D2E05-D518-40EB-B18B-81D2077F4E9E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0D9DC2-9634-4A42-9E3A-1F932C90CE15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Identificación del paciente mediante una IP estática 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7440913" cy="833607"/>
      </dsp:txXfrm>
    </dsp:sp>
    <dsp:sp modelId="{E955670A-75EF-4530-81BD-9EBECF681EC6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E970A-0ABB-4B54-B8E0-40511A882A4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EAA61-1FC7-4D9F-A6D7-950093563CF1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Envío de datos se lo realiza mediante un protocolo MQTT 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7440913" cy="833607"/>
      </dsp:txXfrm>
    </dsp:sp>
    <dsp:sp modelId="{7D873817-8573-4681-8549-451C752FCC1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9D44C4-73F9-46C5-928E-6734A062CED0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Detección de caídas, giro mayor a 70°, fuerza de aceleración 16g y tiempo no mayor a 3ms.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6962986" cy="833607"/>
      </dsp:txXfrm>
    </dsp:sp>
    <dsp:sp modelId="{9FBF7046-690A-47A7-863C-8D06B28C2235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1CDE54-BE68-4D4B-864C-9DB6DDB02DC8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Programación en código abierto, alarma en tiempo real y fácil monitoreo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6962986" cy="833607"/>
      </dsp:txXfrm>
    </dsp:sp>
    <dsp:sp modelId="{983D2E05-D518-40EB-B18B-81D2077F4E9E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3B7155-ABF7-4540-9BBF-1F01ABCA9E08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 diseño del brazalete se centró en el usuario para brindar comodidad.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7440913" cy="833607"/>
      </dsp:txXfrm>
    </dsp:sp>
    <dsp:sp modelId="{B6B3A07E-3A9D-4ED2-8C56-E34F6E9E66B1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D1E91-4CDB-4C10-94E5-B4D26CF83F4F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s-EC" dirty="0"/>
              <a:t>|</a:t>
            </a:r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B4219-F76C-42FD-BAC0-861A19F20428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345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Vita – Data: signos vitales y envío de alertas</a:t>
            </a:r>
          </a:p>
          <a:p>
            <a:r>
              <a:rPr lang="es-419" dirty="0" err="1"/>
              <a:t>Simband</a:t>
            </a:r>
            <a:r>
              <a:rPr lang="es-419" dirty="0"/>
              <a:t>: signos vitales,</a:t>
            </a:r>
            <a:r>
              <a:rPr lang="es-419" baseline="0" dirty="0"/>
              <a:t> conteo de pasos, estado del sueño, y envía datos a una nube sigue en construcción</a:t>
            </a:r>
            <a:endParaRPr lang="es-419" dirty="0"/>
          </a:p>
          <a:p>
            <a:r>
              <a:rPr lang="es-419" dirty="0"/>
              <a:t>Prototipo ESPE: signos vitales.</a:t>
            </a:r>
          </a:p>
          <a:p>
            <a:r>
              <a:rPr lang="es-419" dirty="0"/>
              <a:t>Prototipo</a:t>
            </a:r>
            <a:r>
              <a:rPr lang="es-419" baseline="0" dirty="0"/>
              <a:t> Universidad de Ambato: </a:t>
            </a:r>
            <a:r>
              <a:rPr lang="es-419" baseline="0"/>
              <a:t>detecta </a:t>
            </a:r>
            <a:r>
              <a:rPr lang="es-419"/>
              <a:t>caídas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9635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MMA7361	</a:t>
            </a:r>
            <a:r>
              <a:rPr lang="es-419"/>
              <a:t>Acelerómetro -6g, -1.5g y +1.5g +6g</a:t>
            </a:r>
            <a:endParaRPr lang="es-419" dirty="0"/>
          </a:p>
          <a:p>
            <a:r>
              <a:rPr lang="es-419"/>
              <a:t>MPU </a:t>
            </a:r>
            <a:r>
              <a:rPr lang="es-419" dirty="0"/>
              <a:t>6050	Acelerómetro </a:t>
            </a:r>
            <a:r>
              <a:rPr lang="es-419"/>
              <a:t>y giroscopio -16g a +16g</a:t>
            </a:r>
            <a:r>
              <a:rPr lang="es-419" dirty="0"/>
              <a:t> </a:t>
            </a:r>
            <a:r>
              <a:rPr lang="es-419"/>
              <a:t>y </a:t>
            </a:r>
            <a:r>
              <a:rPr lang="es-419" dirty="0"/>
              <a:t>3 ejes de medición de </a:t>
            </a:r>
            <a:r>
              <a:rPr lang="es-419"/>
              <a:t>giro</a:t>
            </a:r>
            <a:endParaRPr lang="es-419" dirty="0"/>
          </a:p>
          <a:p>
            <a:r>
              <a:rPr lang="es-419"/>
              <a:t>ADXL335</a:t>
            </a:r>
            <a:r>
              <a:rPr lang="es-419" dirty="0"/>
              <a:t>	</a:t>
            </a:r>
            <a:r>
              <a:rPr lang="es-419"/>
              <a:t>Acelerómetro </a:t>
            </a:r>
            <a:r>
              <a:rPr lang="es-419" dirty="0"/>
              <a:t>-</a:t>
            </a:r>
            <a:r>
              <a:rPr lang="es-419"/>
              <a:t>3g </a:t>
            </a:r>
            <a:r>
              <a:rPr lang="es-419" dirty="0"/>
              <a:t>a </a:t>
            </a:r>
            <a:r>
              <a:rPr lang="es-419"/>
              <a:t>+3g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4536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526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I2C</a:t>
            </a:r>
            <a:r>
              <a:rPr lang="es-MX"/>
              <a:t> </a:t>
            </a:r>
            <a:r>
              <a:rPr lang="es-MX" dirty="0"/>
              <a:t>= </a:t>
            </a:r>
            <a:r>
              <a:rPr lang="es-MX" dirty="0" err="1"/>
              <a:t>Inter-integrated</a:t>
            </a:r>
            <a:r>
              <a:rPr lang="es-MX" dirty="0"/>
              <a:t> </a:t>
            </a:r>
            <a:r>
              <a:rPr lang="es-MX" dirty="0" err="1"/>
              <a:t>Circuit</a:t>
            </a:r>
            <a:r>
              <a:rPr lang="es-MX" dirty="0"/>
              <a:t> 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6248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Asignación</a:t>
            </a:r>
            <a:r>
              <a:rPr lang="es-419" baseline="0" dirty="0"/>
              <a:t> de </a:t>
            </a:r>
            <a:r>
              <a:rPr lang="es-419" baseline="0" dirty="0" err="1"/>
              <a:t>Ip</a:t>
            </a:r>
            <a:r>
              <a:rPr lang="es-419" baseline="0" dirty="0"/>
              <a:t> fija</a:t>
            </a:r>
          </a:p>
          <a:p>
            <a:r>
              <a:rPr lang="es-419" baseline="0" dirty="0" err="1"/>
              <a:t>Geoposicionamiento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2822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033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			PLA		ABS		NYLON</a:t>
            </a:r>
          </a:p>
          <a:p>
            <a:r>
              <a:rPr lang="es-419" dirty="0"/>
              <a:t>Módulo de elasticidad a la tracción: 	2346.5 </a:t>
            </a:r>
            <a:r>
              <a:rPr lang="es-419" dirty="0" err="1"/>
              <a:t>Mpa</a:t>
            </a:r>
            <a:r>
              <a:rPr lang="es-419" dirty="0"/>
              <a:t>		1681.5 </a:t>
            </a:r>
            <a:r>
              <a:rPr lang="es-419" dirty="0" err="1"/>
              <a:t>Mpa</a:t>
            </a:r>
            <a:r>
              <a:rPr lang="es-419" dirty="0"/>
              <a:t>		579 </a:t>
            </a:r>
            <a:r>
              <a:rPr lang="es-419" dirty="0" err="1"/>
              <a:t>Mpa</a:t>
            </a:r>
            <a:endParaRPr lang="es-MX" dirty="0"/>
          </a:p>
          <a:p>
            <a:r>
              <a:rPr lang="es-419" dirty="0"/>
              <a:t>Esfuerzo de tracción a la deformación: 	49.5 </a:t>
            </a:r>
            <a:r>
              <a:rPr lang="es-419" dirty="0" err="1"/>
              <a:t>Mpa</a:t>
            </a:r>
            <a:r>
              <a:rPr lang="es-419" dirty="0"/>
              <a:t>		39 </a:t>
            </a:r>
            <a:r>
              <a:rPr lang="es-419" dirty="0" err="1"/>
              <a:t>Mpa</a:t>
            </a:r>
            <a:r>
              <a:rPr lang="es-419" dirty="0"/>
              <a:t>		27.8 </a:t>
            </a:r>
            <a:r>
              <a:rPr lang="es-419" dirty="0" err="1"/>
              <a:t>Mpa</a:t>
            </a:r>
            <a:endParaRPr lang="es-MX" dirty="0"/>
          </a:p>
          <a:p>
            <a:r>
              <a:rPr lang="es-419" dirty="0"/>
              <a:t>Esfuerzo de tracción a la rotura: 	45.6 </a:t>
            </a:r>
            <a:r>
              <a:rPr lang="es-419" dirty="0" err="1"/>
              <a:t>Mpa</a:t>
            </a:r>
            <a:r>
              <a:rPr lang="es-419" dirty="0"/>
              <a:t>		33.9 </a:t>
            </a:r>
            <a:r>
              <a:rPr lang="es-419" dirty="0" err="1"/>
              <a:t>Mpa</a:t>
            </a:r>
            <a:r>
              <a:rPr lang="es-419" dirty="0"/>
              <a:t>		34.4 </a:t>
            </a:r>
            <a:r>
              <a:rPr lang="es-419" dirty="0" err="1"/>
              <a:t>Mpa</a:t>
            </a:r>
            <a:endParaRPr lang="es-MX" dirty="0"/>
          </a:p>
          <a:p>
            <a:r>
              <a:rPr lang="es-419" dirty="0"/>
              <a:t>Alargamiento a la deformación: 	3.3 %		3.5 %		20%</a:t>
            </a:r>
            <a:endParaRPr lang="es-MX" dirty="0"/>
          </a:p>
          <a:p>
            <a:r>
              <a:rPr lang="es-419" dirty="0"/>
              <a:t>Alargamiento a la rotura: 		5.2 %		3.8%		210%</a:t>
            </a:r>
            <a:endParaRPr lang="es-MX" dirty="0"/>
          </a:p>
          <a:p>
            <a:r>
              <a:rPr lang="es-419" dirty="0"/>
              <a:t>Resistencia a la flexión: 		103.0 </a:t>
            </a:r>
            <a:r>
              <a:rPr lang="es-419" dirty="0" err="1"/>
              <a:t>Mpa</a:t>
            </a:r>
            <a:r>
              <a:rPr lang="es-419" dirty="0"/>
              <a:t>		103 </a:t>
            </a:r>
            <a:r>
              <a:rPr lang="es-419" dirty="0" err="1"/>
              <a:t>Mpa</a:t>
            </a:r>
            <a:r>
              <a:rPr lang="es-419" dirty="0"/>
              <a:t>		21 </a:t>
            </a:r>
            <a:r>
              <a:rPr lang="es-419" dirty="0" err="1"/>
              <a:t>Mpa</a:t>
            </a:r>
            <a:endParaRPr lang="es-MX" dirty="0"/>
          </a:p>
          <a:p>
            <a:r>
              <a:rPr lang="es-419" dirty="0"/>
              <a:t>Módulo de flexión: 		3150.0 </a:t>
            </a:r>
            <a:r>
              <a:rPr lang="es-419" dirty="0" err="1"/>
              <a:t>Mpa</a:t>
            </a:r>
            <a:r>
              <a:rPr lang="es-419" dirty="0"/>
              <a:t>		3150 </a:t>
            </a:r>
            <a:r>
              <a:rPr lang="es-419" dirty="0" err="1"/>
              <a:t>Mpa</a:t>
            </a:r>
            <a:r>
              <a:rPr lang="es-419" dirty="0"/>
              <a:t>		463.5 </a:t>
            </a:r>
            <a:r>
              <a:rPr lang="es-419" dirty="0" err="1"/>
              <a:t>Mpa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6347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8047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7883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33204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Caída:</a:t>
            </a:r>
            <a:r>
              <a:rPr lang="es-419" baseline="0" dirty="0"/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 involuntario de las personas al precipitarse al suelo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0310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“la población de adultos mayores en el Ecuador aumenta y su longevidad cada vez es mayor, por lo cual, más personas van a requerir de cuidados especializados”</a:t>
            </a:r>
          </a:p>
          <a:p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cuidado de las personas mayores suele ser menos frecuente al ser una tarea laboriosa, y se opta por enviarlos a casas especializadas en las que suelen personalizar su cuidado.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6639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programación del brazalete se lo realizó en un compilador de código abierto compatible con la tarjeta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MCU ESP8266, las pruebas para conexión MQTT se lo realizaron en el bróker </a:t>
            </a:r>
            <a:r>
              <a:rPr lang="es-419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CloudMQTT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cual posee una gran capacidad de almacenamiento y procesamiento, en donde el envío de los valores de signos vitales y la alarma de detección de caídas se lo realiza en tiempo real y simultaneo permitiendo un fácil monitoreo.</a:t>
            </a:r>
            <a:endParaRPr lang="es-419" dirty="0"/>
          </a:p>
          <a:p>
            <a:pPr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diseño del brazalete se centró en el usuario obteniendo una medida adecuada para el espacio interno del brazalete y su longitud y espesor se basa en el tamaño de los elementos electrónicos a usar encontrados en el país. Los materiales usados fueron escogidos para brindar la comodidad y la resistencia mecánica requeridos por el cliente logrando tener un dispositivo con un peso aproximado de 250 gr, mismo que, no interfiere en las actividades diarias de las personas mayores.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2783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6463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304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Radial</a:t>
            </a:r>
          </a:p>
          <a:p>
            <a:r>
              <a:rPr lang="es-419" dirty="0"/>
              <a:t>Carotideo</a:t>
            </a:r>
          </a:p>
          <a:p>
            <a:r>
              <a:rPr lang="es-419" dirty="0"/>
              <a:t>Femoral</a:t>
            </a:r>
          </a:p>
          <a:p>
            <a:r>
              <a:rPr lang="es-419" dirty="0"/>
              <a:t>Braquial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7603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Es</a:t>
            </a:r>
            <a:r>
              <a:rPr lang="es-419" baseline="0" dirty="0"/>
              <a:t> cuando varían en número menor de respiraciones a un número extremo de respiraciones por minuto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7186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419" dirty="0">
                <a:effectLst/>
              </a:rPr>
              <a:t>Anemia Severa.</a:t>
            </a:r>
            <a:endParaRPr lang="en-US" dirty="0">
              <a:effectLst/>
            </a:endParaRPr>
          </a:p>
          <a:p>
            <a:pPr lvl="0"/>
            <a:r>
              <a:rPr lang="es-419" dirty="0">
                <a:effectLst/>
              </a:rPr>
              <a:t>Interferencias con otros aparatos electrónicos</a:t>
            </a:r>
            <a:endParaRPr lang="en-US" dirty="0">
              <a:effectLst/>
            </a:endParaRPr>
          </a:p>
          <a:p>
            <a:pPr lvl="0"/>
            <a:r>
              <a:rPr lang="es-419" dirty="0">
                <a:effectLst/>
              </a:rPr>
              <a:t>Movimientos fortuitos del transductor</a:t>
            </a:r>
            <a:endParaRPr lang="en-US" dirty="0">
              <a:effectLst/>
            </a:endParaRPr>
          </a:p>
          <a:p>
            <a:pPr lvl="0"/>
            <a:r>
              <a:rPr lang="es-419" dirty="0">
                <a:effectLst/>
              </a:rPr>
              <a:t>Luz ambiental intensa.</a:t>
            </a:r>
            <a:endParaRPr lang="en-US" dirty="0"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4130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8169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DHT22: 0.5°C</a:t>
            </a:r>
          </a:p>
          <a:p>
            <a:r>
              <a:rPr lang="es-419" dirty="0"/>
              <a:t>MLX9061ESF:</a:t>
            </a:r>
            <a:r>
              <a:rPr lang="es-419" baseline="0" dirty="0"/>
              <a:t> 0.02°C</a:t>
            </a:r>
          </a:p>
          <a:p>
            <a:r>
              <a:rPr lang="es-419" baseline="0" dirty="0"/>
              <a:t>DS18S20: 0.5°C entre -10 y 85°C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904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ADPS9008</a:t>
            </a:r>
          </a:p>
          <a:p>
            <a:r>
              <a:rPr lang="es-419" dirty="0"/>
              <a:t>MAX30100</a:t>
            </a:r>
          </a:p>
          <a:p>
            <a:r>
              <a:rPr lang="es-419" dirty="0"/>
              <a:t>HEARTBEAT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B4219-F76C-42FD-BAC0-861A19F20428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899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2" descr="Imagen 2">
            <a:extLst>
              <a:ext uri="{FF2B5EF4-FFF2-40B4-BE49-F238E27FC236}">
                <a16:creationId xmlns:a16="http://schemas.microsoft.com/office/drawing/2014/main" id="{F4C75630-9B5D-4DB0-AB7B-995AB2EE6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 flipV="1">
            <a:off x="1044396" y="577656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ángulo 3">
            <a:extLst>
              <a:ext uri="{FF2B5EF4-FFF2-40B4-BE49-F238E27FC236}">
                <a16:creationId xmlns:a16="http://schemas.microsoft.com/office/drawing/2014/main" id="{A70AB293-2D13-48D1-B2DF-E5F79ED70C86}"/>
              </a:ext>
            </a:extLst>
          </p:cNvPr>
          <p:cNvSpPr/>
          <p:nvPr userDrawn="1"/>
        </p:nvSpPr>
        <p:spPr>
          <a:xfrm rot="16200000" flipV="1">
            <a:off x="-1879949" y="3391655"/>
            <a:ext cx="6857997" cy="74694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Rectángulo 4">
            <a:extLst>
              <a:ext uri="{FF2B5EF4-FFF2-40B4-BE49-F238E27FC236}">
                <a16:creationId xmlns:a16="http://schemas.microsoft.com/office/drawing/2014/main" id="{7B98FF81-A9B0-4D9E-BFF5-1877E89C64FE}"/>
              </a:ext>
            </a:extLst>
          </p:cNvPr>
          <p:cNvSpPr/>
          <p:nvPr userDrawn="1"/>
        </p:nvSpPr>
        <p:spPr>
          <a:xfrm rot="16200000" flipV="1">
            <a:off x="-1809389" y="3391652"/>
            <a:ext cx="6858000" cy="74695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0" name="Imagen 9" descr="Resultado de imagen para espe">
            <a:extLst>
              <a:ext uri="{FF2B5EF4-FFF2-40B4-BE49-F238E27FC236}">
                <a16:creationId xmlns:a16="http://schemas.microsoft.com/office/drawing/2014/main" id="{7DAFB53B-D726-42F6-8453-CBAC83256719}"/>
              </a:ext>
            </a:extLst>
          </p:cNvPr>
          <p:cNvPicPr/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49460" y="2560947"/>
            <a:ext cx="993941" cy="9334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4435" y="770012"/>
            <a:ext cx="7315200" cy="2782080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3566" y="48098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933" y="6356350"/>
            <a:ext cx="923605" cy="365125"/>
          </a:xfrm>
        </p:spPr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  <p:pic>
        <p:nvPicPr>
          <p:cNvPr id="9" name="Imagen 8" descr="Resultado de imagen para espe">
            <a:extLst>
              <a:ext uri="{FF2B5EF4-FFF2-40B4-BE49-F238E27FC236}">
                <a16:creationId xmlns:a16="http://schemas.microsoft.com/office/drawing/2014/main" id="{7FDDA7ED-4C62-453B-82CB-0F62D2CB80C6}"/>
              </a:ext>
            </a:extLst>
          </p:cNvPr>
          <p:cNvPicPr/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2"/>
          <a:stretch/>
        </p:blipFill>
        <p:spPr bwMode="auto">
          <a:xfrm>
            <a:off x="75857" y="1622704"/>
            <a:ext cx="1330242" cy="5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EFA4785-4D84-4B44-A881-0330465A53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123" y="3862720"/>
            <a:ext cx="1017710" cy="11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8491" y="6043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827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3416" y="1806819"/>
            <a:ext cx="1140069" cy="32443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67426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914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426" y="472108"/>
            <a:ext cx="7315200" cy="1346897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9466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665" y="1307240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953" y="4681376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6649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6857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762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133" y="943094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133" y="1850444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7684" y="943094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77684" y="1850444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452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881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553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32" y="2523504"/>
            <a:ext cx="1221076" cy="1810992"/>
          </a:xfrm>
        </p:spPr>
        <p:txBody>
          <a:bodyPr anchor="b">
            <a:normAutofit/>
          </a:bodyPr>
          <a:lstStyle>
            <a:lvl1pPr>
              <a:defRPr sz="20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3321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368" y="4783014"/>
            <a:ext cx="1221076" cy="103315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33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28" y="1698002"/>
            <a:ext cx="1379337" cy="1802423"/>
          </a:xfrm>
        </p:spPr>
        <p:txBody>
          <a:bodyPr anchor="b">
            <a:normAutofit/>
          </a:bodyPr>
          <a:lstStyle>
            <a:lvl1pPr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2090" y="755015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2465" y="4293407"/>
            <a:ext cx="1379337" cy="126996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s-EC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901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2" descr="Imagen 2">
            <a:extLst>
              <a:ext uri="{FF2B5EF4-FFF2-40B4-BE49-F238E27FC236}">
                <a16:creationId xmlns:a16="http://schemas.microsoft.com/office/drawing/2014/main" id="{00BF7DF2-B8A8-48A4-8488-BB3C10B5AB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6200000" flipV="1">
            <a:off x="918843" y="577657"/>
            <a:ext cx="6857998" cy="570268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ángulo 3">
            <a:extLst>
              <a:ext uri="{FF2B5EF4-FFF2-40B4-BE49-F238E27FC236}">
                <a16:creationId xmlns:a16="http://schemas.microsoft.com/office/drawing/2014/main" id="{CCD9AE4D-7A78-4517-90E9-A171A6F835E9}"/>
              </a:ext>
            </a:extLst>
          </p:cNvPr>
          <p:cNvSpPr/>
          <p:nvPr userDrawn="1"/>
        </p:nvSpPr>
        <p:spPr>
          <a:xfrm rot="16200000" flipV="1">
            <a:off x="-1853969" y="3390841"/>
            <a:ext cx="6857997" cy="76319"/>
          </a:xfrm>
          <a:prstGeom prst="rect">
            <a:avLst/>
          </a:prstGeom>
          <a:solidFill>
            <a:srgbClr val="21714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Rectángulo 4">
            <a:extLst>
              <a:ext uri="{FF2B5EF4-FFF2-40B4-BE49-F238E27FC236}">
                <a16:creationId xmlns:a16="http://schemas.microsoft.com/office/drawing/2014/main" id="{D9ED41AA-C25B-4D32-80A1-FBAA030CA83C}"/>
              </a:ext>
            </a:extLst>
          </p:cNvPr>
          <p:cNvSpPr/>
          <p:nvPr userDrawn="1"/>
        </p:nvSpPr>
        <p:spPr>
          <a:xfrm rot="16200000" flipV="1">
            <a:off x="-1955852" y="3380204"/>
            <a:ext cx="6857998" cy="97590"/>
          </a:xfrm>
          <a:prstGeom prst="rect">
            <a:avLst/>
          </a:prstGeom>
          <a:solidFill>
            <a:srgbClr val="BC202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1426412" cy="6858000"/>
          </a:xfrm>
          <a:prstGeom prst="rect">
            <a:avLst/>
          </a:prstGeom>
          <a:gradFill flip="none" rotWithShape="1">
            <a:gsLst>
              <a:gs pos="0">
                <a:srgbClr val="217143">
                  <a:shade val="30000"/>
                  <a:satMod val="115000"/>
                </a:srgbClr>
              </a:gs>
              <a:gs pos="50000">
                <a:srgbClr val="217143">
                  <a:shade val="67500"/>
                  <a:satMod val="115000"/>
                </a:srgbClr>
              </a:gs>
              <a:gs pos="100000">
                <a:srgbClr val="21714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217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5587" y="363289"/>
            <a:ext cx="7238877" cy="1319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25654" y="738554"/>
            <a:ext cx="374258" cy="535135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7961" y="853909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D6196F-D4BB-4BB1-9AE9-BF5E14E983E0}" type="datetimeFigureOut">
              <a:rPr lang="es-EC" smtClean="0"/>
              <a:t>12/2/2020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E73B57E-1C3D-4B30-85D5-675832EB121F}" type="slidenum">
              <a:rPr lang="es-EC" smtClean="0"/>
              <a:t>‹#›</a:t>
            </a:fld>
            <a:endParaRPr lang="es-EC"/>
          </a:p>
        </p:txBody>
      </p:sp>
      <p:pic>
        <p:nvPicPr>
          <p:cNvPr id="14" name="Imagen 13" descr="Resultado de imagen para espe">
            <a:extLst>
              <a:ext uri="{FF2B5EF4-FFF2-40B4-BE49-F238E27FC236}">
                <a16:creationId xmlns:a16="http://schemas.microsoft.com/office/drawing/2014/main" id="{388FB323-E807-4565-8409-B0EC9DE7289D}"/>
              </a:ext>
            </a:extLst>
          </p:cNvPr>
          <p:cNvPicPr/>
          <p:nvPr userDrawn="1"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423"/>
          <a:stretch/>
        </p:blipFill>
        <p:spPr bwMode="auto">
          <a:xfrm>
            <a:off x="262465" y="136525"/>
            <a:ext cx="990254" cy="886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5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60" baseline="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54435" y="958698"/>
            <a:ext cx="7403212" cy="180887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1800" dirty="0">
                <a:effectLst/>
              </a:rPr>
              <a:t>DEPARTAMENTO DE CIENCIAS DE LA ENERGÍA Y MECÁNICA</a:t>
            </a:r>
            <a:br>
              <a:rPr lang="es-EC" sz="1800" dirty="0">
                <a:effectLst/>
              </a:rPr>
            </a:br>
            <a:r>
              <a:rPr lang="es-EC" sz="1800" dirty="0">
                <a:effectLst/>
              </a:rPr>
              <a:t>CARRERA DE INGENIERÍA MECATRÓNICA</a:t>
            </a:r>
            <a:br>
              <a:rPr lang="es-EC" sz="1800" dirty="0">
                <a:effectLst/>
              </a:rPr>
            </a:br>
            <a:br>
              <a:rPr lang="es-EC" sz="1800" dirty="0">
                <a:effectLst/>
              </a:rPr>
            </a:br>
            <a:r>
              <a:rPr lang="es-EC" sz="1800" dirty="0">
                <a:effectLst/>
              </a:rPr>
              <a:t> TRABAJO DE TITULACIÓN, PREVIO A LA OBTENCIÓN DEL TÍTULO </a:t>
            </a:r>
            <a:br>
              <a:rPr lang="es-EC" sz="1800" dirty="0">
                <a:effectLst/>
              </a:rPr>
            </a:br>
            <a:r>
              <a:rPr lang="es-EC" sz="1800" dirty="0">
                <a:effectLst/>
              </a:rPr>
              <a:t>DE INGENIERO MECATRÓNICO</a:t>
            </a:r>
            <a:br>
              <a:rPr lang="es-EC" sz="1800" dirty="0">
                <a:effectLst/>
              </a:rPr>
            </a:br>
            <a:endParaRPr lang="es-EC" sz="1800" dirty="0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7A3B76FF-EAA0-46E8-A1DF-1123CA3A7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1860" y="4411939"/>
            <a:ext cx="7315200" cy="1840944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C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AUTORES: PABLO ANDRÉS ALMEIDA VIVANCO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s-EC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	        SERGIO XAVIER SÁNCHEZ VELASCO</a:t>
            </a:r>
          </a:p>
          <a:p>
            <a:pPr algn="ctr">
              <a:lnSpc>
                <a:spcPct val="150000"/>
              </a:lnSpc>
            </a:pPr>
            <a:r>
              <a:rPr lang="es-EC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DIRECTOR: ING. DAVID LOZA</a:t>
            </a:r>
          </a:p>
          <a:p>
            <a:pPr algn="ctr">
              <a:lnSpc>
                <a:spcPct val="150000"/>
              </a:lnSpc>
            </a:pPr>
            <a:r>
              <a:rPr lang="es-EC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2020</a:t>
            </a:r>
            <a:endParaRPr lang="es-E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61F5FC7-429A-4F94-8412-DAF8A443FCDA}"/>
              </a:ext>
            </a:extLst>
          </p:cNvPr>
          <p:cNvSpPr/>
          <p:nvPr/>
        </p:nvSpPr>
        <p:spPr>
          <a:xfrm>
            <a:off x="2317460" y="2578884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s-EC" sz="28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“DISEÑO Y CONSTRUCCIÓN DE UN SISTEMA DE MONITOREO DE SIGNOS VITALES, UBICACIÓN , IDENTIFICACIÓN Y DETECTOR DE CAÍDAS PARA ADULTOS MAYORES”</a:t>
            </a:r>
          </a:p>
        </p:txBody>
      </p:sp>
    </p:spTree>
    <p:extLst>
      <p:ext uri="{BB962C8B-B14F-4D97-AF65-F5344CB8AC3E}">
        <p14:creationId xmlns:p14="http://schemas.microsoft.com/office/powerpoint/2010/main" val="217031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310581" y="472108"/>
            <a:ext cx="9104671" cy="1346897"/>
          </a:xfrm>
        </p:spPr>
        <p:txBody>
          <a:bodyPr/>
          <a:lstStyle/>
          <a:p>
            <a:pPr algn="just"/>
            <a:r>
              <a:rPr lang="es-419" dirty="0"/>
              <a:t>Técnicas de medición de signos vitales</a:t>
            </a:r>
            <a:br>
              <a:rPr lang="es-419" dirty="0"/>
            </a:br>
            <a:r>
              <a:rPr lang="es-419" sz="2400" b="0" dirty="0"/>
              <a:t>Saturación de oxígeno</a:t>
            </a:r>
            <a:endParaRPr lang="en-US" b="0" dirty="0"/>
          </a:p>
        </p:txBody>
      </p:sp>
      <p:pic>
        <p:nvPicPr>
          <p:cNvPr id="3074" name="Picture 2" descr="Resultado de imagen para pulsioximetro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08" y="1819006"/>
            <a:ext cx="2808136" cy="180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pulsioximetro lobu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14" y="3398466"/>
            <a:ext cx="2281571" cy="228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286618"/>
              </p:ext>
            </p:extLst>
          </p:nvPr>
        </p:nvGraphicFramePr>
        <p:xfrm>
          <a:off x="7578496" y="2876208"/>
          <a:ext cx="3836756" cy="223688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54139">
                  <a:extLst>
                    <a:ext uri="{9D8B030D-6E8A-4147-A177-3AD203B41FA5}">
                      <a16:colId xmlns:a16="http://schemas.microsoft.com/office/drawing/2014/main" val="3198014094"/>
                    </a:ext>
                  </a:extLst>
                </a:gridCol>
                <a:gridCol w="2382617">
                  <a:extLst>
                    <a:ext uri="{9D8B030D-6E8A-4147-A177-3AD203B41FA5}">
                      <a16:colId xmlns:a16="http://schemas.microsoft.com/office/drawing/2014/main" val="3605008282"/>
                    </a:ext>
                  </a:extLst>
                </a:gridCol>
              </a:tblGrid>
              <a:tr h="2676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% Saturación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Actuación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6141576"/>
                  </a:ext>
                </a:extLst>
              </a:tr>
              <a:tr h="2676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&gt; 95%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Ninguna actuación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387578"/>
                  </a:ext>
                </a:extLst>
              </a:tr>
              <a:tr h="2676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Entre 90% y 95%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Tratamiento inmediato.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6939266"/>
                  </a:ext>
                </a:extLst>
              </a:tr>
              <a:tr h="86680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&lt; 90%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Enfermo grave. Hipoxia Severa. Oxigenoterapia, tratamiento y traslado a hospital.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3803036"/>
                  </a:ext>
                </a:extLst>
              </a:tr>
              <a:tr h="56721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&lt; 80%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Intubación y ventilación mecánica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541065"/>
                  </a:ext>
                </a:extLst>
              </a:tr>
            </a:tbl>
          </a:graphicData>
        </a:graphic>
      </p:graphicFrame>
      <p:pic>
        <p:nvPicPr>
          <p:cNvPr id="8" name="Imagen 7" descr="Precio de oximetro hylogy economico en rebajas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5" r="32688"/>
          <a:stretch/>
        </p:blipFill>
        <p:spPr bwMode="auto">
          <a:xfrm>
            <a:off x="5245171" y="1819005"/>
            <a:ext cx="1747300" cy="1806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250051" y="5761623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Fuente: (</a:t>
            </a:r>
            <a:r>
              <a:rPr lang="es-419" dirty="0" err="1">
                <a:latin typeface="Times New Roman" panose="02020603050405020304" pitchFamily="18" charset="0"/>
                <a:ea typeface="Calibri" panose="020F0502020204030204" pitchFamily="34" charset="0"/>
              </a:rPr>
              <a:t>Oximetros</a:t>
            </a:r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419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Life</a:t>
            </a:r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, 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070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593" y="472108"/>
            <a:ext cx="7890033" cy="1346897"/>
          </a:xfrm>
        </p:spPr>
        <p:txBody>
          <a:bodyPr/>
          <a:lstStyle/>
          <a:p>
            <a:r>
              <a:rPr lang="es-MX" dirty="0"/>
              <a:t>Requerimientos y características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DDB663A4-4D05-427D-9706-E96F22C41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5082097"/>
              </p:ext>
            </p:extLst>
          </p:nvPr>
        </p:nvGraphicFramePr>
        <p:xfrm>
          <a:off x="3773978" y="1842461"/>
          <a:ext cx="7564582" cy="4667519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739472">
                  <a:extLst>
                    <a:ext uri="{9D8B030D-6E8A-4147-A177-3AD203B41FA5}">
                      <a16:colId xmlns:a16="http://schemas.microsoft.com/office/drawing/2014/main" val="2757166715"/>
                    </a:ext>
                  </a:extLst>
                </a:gridCol>
                <a:gridCol w="3825110">
                  <a:extLst>
                    <a:ext uri="{9D8B030D-6E8A-4147-A177-3AD203B41FA5}">
                      <a16:colId xmlns:a16="http://schemas.microsoft.com/office/drawing/2014/main" val="1893930226"/>
                    </a:ext>
                  </a:extLst>
                </a:gridCol>
              </a:tblGrid>
              <a:tr h="424319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Requerimientos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Características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01234862"/>
                  </a:ext>
                </a:extLst>
              </a:tr>
              <a:tr h="5304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Medición de signos vitales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Precisión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038714"/>
                  </a:ext>
                </a:extLst>
              </a:tr>
              <a:tr h="5304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Ligera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Material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744743084"/>
                  </a:ext>
                </a:extLst>
              </a:tr>
              <a:tr h="5304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Durabilidad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Sensores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399261"/>
                  </a:ext>
                </a:extLst>
              </a:tr>
              <a:tr h="5304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Ergonómica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invasivo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92671599"/>
                  </a:ext>
                </a:extLst>
              </a:tr>
              <a:tr h="5304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Resistencia del material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Propiedades mecánicas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972693"/>
                  </a:ext>
                </a:extLst>
              </a:tr>
              <a:tr h="5304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Independencia Energética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Batería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920060533"/>
                  </a:ext>
                </a:extLst>
              </a:tr>
              <a:tr h="53040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Detectar Caídas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Alertas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466316"/>
                  </a:ext>
                </a:extLst>
              </a:tr>
              <a:tr h="53040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Transmisión de datos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Velocidad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600248609"/>
                  </a:ext>
                </a:extLst>
              </a:tr>
            </a:tbl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6520E4C-EF19-4F34-A487-552F20C20A09}"/>
              </a:ext>
            </a:extLst>
          </p:cNvPr>
          <p:cNvSpPr txBox="1">
            <a:spLocks/>
          </p:cNvSpPr>
          <p:nvPr/>
        </p:nvSpPr>
        <p:spPr>
          <a:xfrm>
            <a:off x="1714297" y="2361341"/>
            <a:ext cx="2039697" cy="2135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de Carl Ulrich</a:t>
            </a:r>
          </a:p>
        </p:txBody>
      </p:sp>
    </p:spTree>
    <p:extLst>
      <p:ext uri="{BB962C8B-B14F-4D97-AF65-F5344CB8AC3E}">
        <p14:creationId xmlns:p14="http://schemas.microsoft.com/office/powerpoint/2010/main" val="695819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8553" y="472108"/>
            <a:ext cx="9709265" cy="1346897"/>
          </a:xfrm>
        </p:spPr>
        <p:txBody>
          <a:bodyPr/>
          <a:lstStyle/>
          <a:p>
            <a:r>
              <a:rPr lang="es-MX" dirty="0"/>
              <a:t>Resultados </a:t>
            </a:r>
            <a:r>
              <a:rPr lang="es-MX"/>
              <a:t>Matriz QFD</a:t>
            </a:r>
            <a:r>
              <a:rPr lang="es-MX" dirty="0"/>
              <a:t> </a:t>
            </a:r>
            <a:r>
              <a:rPr lang="es-MX"/>
              <a:t>y subsistemas</a:t>
            </a:r>
            <a:endParaRPr lang="es-MX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B7C4924-26AF-4C59-9036-2B7188C15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951717"/>
              </p:ext>
            </p:extLst>
          </p:nvPr>
        </p:nvGraphicFramePr>
        <p:xfrm>
          <a:off x="2443943" y="1502781"/>
          <a:ext cx="5652653" cy="4883109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873433">
                  <a:extLst>
                    <a:ext uri="{9D8B030D-6E8A-4147-A177-3AD203B41FA5}">
                      <a16:colId xmlns:a16="http://schemas.microsoft.com/office/drawing/2014/main" val="1271131383"/>
                    </a:ext>
                  </a:extLst>
                </a:gridCol>
                <a:gridCol w="2667788">
                  <a:extLst>
                    <a:ext uri="{9D8B030D-6E8A-4147-A177-3AD203B41FA5}">
                      <a16:colId xmlns:a16="http://schemas.microsoft.com/office/drawing/2014/main" val="67206247"/>
                    </a:ext>
                  </a:extLst>
                </a:gridCol>
                <a:gridCol w="2111432">
                  <a:extLst>
                    <a:ext uri="{9D8B030D-6E8A-4147-A177-3AD203B41FA5}">
                      <a16:colId xmlns:a16="http://schemas.microsoft.com/office/drawing/2014/main" val="2722916972"/>
                    </a:ext>
                  </a:extLst>
                </a:gridCol>
              </a:tblGrid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Hitos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Características técnicas</a:t>
                      </a:r>
                      <a:endParaRPr lang="es-MX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Importancia Relativa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74030293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Detección de caídas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12.96%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03453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Medición de signos vitales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12.73%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315788534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Dimensiones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12.50%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503204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Robusto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12.50%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70346521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Transmisión de datos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11.57%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238243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Material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10.88%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97257788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Velocidad de respuesta 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9.49%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316885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Propiedades mecánicas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6.48%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67849240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Modular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5.56%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686325"/>
                  </a:ext>
                </a:extLst>
              </a:tr>
              <a:tr h="44391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Ajustable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5.32%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239511055"/>
                  </a:ext>
                </a:extLst>
              </a:tr>
            </a:tbl>
          </a:graphicData>
        </a:graphic>
      </p:graphicFrame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CF69689-F027-450E-9637-9B888B079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28607"/>
              </p:ext>
            </p:extLst>
          </p:nvPr>
        </p:nvGraphicFramePr>
        <p:xfrm>
          <a:off x="8281057" y="1502781"/>
          <a:ext cx="3356761" cy="2952841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1053101">
                  <a:extLst>
                    <a:ext uri="{9D8B030D-6E8A-4147-A177-3AD203B41FA5}">
                      <a16:colId xmlns:a16="http://schemas.microsoft.com/office/drawing/2014/main" val="338038541"/>
                    </a:ext>
                  </a:extLst>
                </a:gridCol>
                <a:gridCol w="2303660">
                  <a:extLst>
                    <a:ext uri="{9D8B030D-6E8A-4147-A177-3AD203B41FA5}">
                      <a16:colId xmlns:a16="http://schemas.microsoft.com/office/drawing/2014/main" val="1395920623"/>
                    </a:ext>
                  </a:extLst>
                </a:gridCol>
              </a:tblGrid>
              <a:tr h="53514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u="none" strike="noStrike" dirty="0">
                          <a:effectLst/>
                        </a:rPr>
                        <a:t>N°</a:t>
                      </a:r>
                      <a:endParaRPr lang="es-MX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b="1" u="none" strike="noStrike" dirty="0">
                          <a:effectLst/>
                        </a:rPr>
                        <a:t>Subsistema</a:t>
                      </a:r>
                      <a:endParaRPr lang="es-MX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6118766"/>
                  </a:ext>
                </a:extLst>
              </a:tr>
              <a:tr h="53514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1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Signos vitales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709046"/>
                  </a:ext>
                </a:extLst>
              </a:tr>
              <a:tr h="53514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2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Caídas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186945801"/>
                  </a:ext>
                </a:extLst>
              </a:tr>
              <a:tr h="53514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3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Datos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76331"/>
                  </a:ext>
                </a:extLst>
              </a:tr>
              <a:tr h="81227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>
                          <a:effectLst/>
                        </a:rPr>
                        <a:t>4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>
                          <a:effectLst/>
                        </a:rPr>
                        <a:t>Soporte y ergonomía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88567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083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9143" y="155884"/>
            <a:ext cx="6849861" cy="1346897"/>
          </a:xfrm>
        </p:spPr>
        <p:txBody>
          <a:bodyPr/>
          <a:lstStyle/>
          <a:p>
            <a:pPr algn="l"/>
            <a:r>
              <a:rPr lang="es-419" dirty="0"/>
              <a:t>Subsistema de signos vitales</a:t>
            </a:r>
            <a:br>
              <a:rPr lang="es-419" dirty="0"/>
            </a:br>
            <a:r>
              <a:rPr lang="es-419" sz="2800" b="0" dirty="0"/>
              <a:t>Temperatura</a:t>
            </a:r>
            <a:endParaRPr lang="en-US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598441453"/>
              </p:ext>
            </p:extLst>
          </p:nvPr>
        </p:nvGraphicFramePr>
        <p:xfrm>
          <a:off x="1433147" y="1761539"/>
          <a:ext cx="5591959" cy="446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lecha derecha 9"/>
          <p:cNvSpPr/>
          <p:nvPr/>
        </p:nvSpPr>
        <p:spPr>
          <a:xfrm>
            <a:off x="6567055" y="3292687"/>
            <a:ext cx="2216727" cy="1403927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upo 10"/>
          <p:cNvGrpSpPr/>
          <p:nvPr/>
        </p:nvGrpSpPr>
        <p:grpSpPr>
          <a:xfrm>
            <a:off x="9013310" y="2984274"/>
            <a:ext cx="2104961" cy="2104961"/>
            <a:chOff x="2203472" y="371"/>
            <a:chExt cx="1185014" cy="11850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Elipse 11"/>
            <p:cNvSpPr/>
            <p:nvPr/>
          </p:nvSpPr>
          <p:spPr>
            <a:xfrm>
              <a:off x="2203472" y="371"/>
              <a:ext cx="1185014" cy="1185014"/>
            </a:xfrm>
            <a:prstGeom prst="ellipse">
              <a:avLst/>
            </a:prstGeom>
            <a:blipFill rotWithShape="0">
              <a:blip r:embed="rId8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 txBox="1"/>
            <p:nvPr/>
          </p:nvSpPr>
          <p:spPr>
            <a:xfrm>
              <a:off x="2377013" y="173912"/>
              <a:ext cx="837932" cy="8379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kern="1200" dirty="0"/>
            </a:p>
          </p:txBody>
        </p:sp>
      </p:grpSp>
      <p:sp>
        <p:nvSpPr>
          <p:cNvPr id="14" name="Rectángulo redondeado 13"/>
          <p:cNvSpPr/>
          <p:nvPr/>
        </p:nvSpPr>
        <p:spPr>
          <a:xfrm>
            <a:off x="9221704" y="5116944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MLX90614</a:t>
            </a:r>
            <a:endParaRPr lang="en-US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3385041" y="1318194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MLX90614</a:t>
            </a:r>
            <a:endParaRPr lang="en-US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5336935" y="5692127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DS18S20</a:t>
            </a:r>
            <a:endParaRPr lang="en-US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1660560" y="5692126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DHT22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66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419" dirty="0"/>
              <a:t>Subsistema de signos vitales</a:t>
            </a:r>
            <a:br>
              <a:rPr lang="es-419" dirty="0"/>
            </a:br>
            <a:r>
              <a:rPr lang="es-419" sz="3200" b="0" dirty="0"/>
              <a:t>Frecuencia Cardiaca</a:t>
            </a:r>
            <a:endParaRPr lang="en-US" b="0" dirty="0"/>
          </a:p>
        </p:txBody>
      </p:sp>
      <p:sp>
        <p:nvSpPr>
          <p:cNvPr id="5" name="Flecha derecha 4"/>
          <p:cNvSpPr/>
          <p:nvPr/>
        </p:nvSpPr>
        <p:spPr>
          <a:xfrm>
            <a:off x="6567055" y="3292687"/>
            <a:ext cx="2216727" cy="1403927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redondeado 8"/>
          <p:cNvSpPr/>
          <p:nvPr/>
        </p:nvSpPr>
        <p:spPr>
          <a:xfrm>
            <a:off x="9221704" y="5116944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MAX30100</a:t>
            </a:r>
            <a:endParaRPr lang="en-US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593708329"/>
              </p:ext>
            </p:extLst>
          </p:nvPr>
        </p:nvGraphicFramePr>
        <p:xfrm>
          <a:off x="1433147" y="1761539"/>
          <a:ext cx="5591959" cy="446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8927413" y="2840192"/>
            <a:ext cx="2276752" cy="2276752"/>
            <a:chOff x="3759728" y="2695886"/>
            <a:chExt cx="1185014" cy="11850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Elipse 13"/>
            <p:cNvSpPr/>
            <p:nvPr/>
          </p:nvSpPr>
          <p:spPr>
            <a:xfrm>
              <a:off x="3759728" y="2695886"/>
              <a:ext cx="1185014" cy="1185014"/>
            </a:xfrm>
            <a:prstGeom prst="ellipse">
              <a:avLst/>
            </a:prstGeom>
            <a:blipFill rotWithShape="0">
              <a:blip r:embed="rId8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shade val="50000"/>
                <a:hueOff val="108583"/>
                <a:satOff val="-4631"/>
                <a:lumOff val="28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4"/>
            <p:cNvSpPr txBox="1"/>
            <p:nvPr/>
          </p:nvSpPr>
          <p:spPr>
            <a:xfrm>
              <a:off x="3933269" y="2869427"/>
              <a:ext cx="837932" cy="8379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kern="1200" dirty="0"/>
            </a:p>
          </p:txBody>
        </p:sp>
      </p:grp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b="1" u="sng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5136855" y="6227764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MAX30100</a:t>
            </a:r>
            <a:endParaRPr lang="en-US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1679335" y="6227763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HEARTBEAT</a:t>
            </a:r>
            <a:endParaRPr lang="en-US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1789963" y="2235688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ADPS9008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7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3049" y="472108"/>
            <a:ext cx="8552329" cy="1346897"/>
          </a:xfrm>
        </p:spPr>
        <p:txBody>
          <a:bodyPr/>
          <a:lstStyle/>
          <a:p>
            <a:pPr algn="l"/>
            <a:r>
              <a:rPr lang="es-419" dirty="0"/>
              <a:t>Subsistema de Detección de caídas</a:t>
            </a:r>
            <a:br>
              <a:rPr lang="es-419" dirty="0"/>
            </a:br>
            <a:r>
              <a:rPr lang="es-419" sz="3200" b="0" dirty="0"/>
              <a:t>Sensores</a:t>
            </a:r>
            <a:endParaRPr lang="en-US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59283061"/>
              </p:ext>
            </p:extLst>
          </p:nvPr>
        </p:nvGraphicFramePr>
        <p:xfrm>
          <a:off x="1433147" y="1761539"/>
          <a:ext cx="5591959" cy="446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lecha derecha 5"/>
          <p:cNvSpPr/>
          <p:nvPr/>
        </p:nvSpPr>
        <p:spPr>
          <a:xfrm>
            <a:off x="6567055" y="3292687"/>
            <a:ext cx="2216727" cy="1403927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o 6"/>
          <p:cNvGrpSpPr/>
          <p:nvPr/>
        </p:nvGrpSpPr>
        <p:grpSpPr>
          <a:xfrm>
            <a:off x="9042757" y="2658939"/>
            <a:ext cx="2671421" cy="2671421"/>
            <a:chOff x="647215" y="2695886"/>
            <a:chExt cx="1185014" cy="11850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Elipse 7"/>
            <p:cNvSpPr/>
            <p:nvPr/>
          </p:nvSpPr>
          <p:spPr>
            <a:xfrm>
              <a:off x="647215" y="2695886"/>
              <a:ext cx="1185014" cy="1185014"/>
            </a:xfrm>
            <a:prstGeom prst="ellipse">
              <a:avLst/>
            </a:prstGeom>
            <a:blipFill rotWithShape="0">
              <a:blip r:embed="rId8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shade val="50000"/>
                <a:hueOff val="108583"/>
                <a:satOff val="-4631"/>
                <a:lumOff val="28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 txBox="1"/>
            <p:nvPr/>
          </p:nvSpPr>
          <p:spPr>
            <a:xfrm>
              <a:off x="820756" y="2869427"/>
              <a:ext cx="837932" cy="8379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kern="1200" dirty="0"/>
            </a:p>
          </p:txBody>
        </p:sp>
      </p:grpSp>
      <p:sp>
        <p:nvSpPr>
          <p:cNvPr id="10" name="Rectángulo redondeado 9"/>
          <p:cNvSpPr/>
          <p:nvPr/>
        </p:nvSpPr>
        <p:spPr>
          <a:xfrm>
            <a:off x="9534381" y="5330360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MPU6050</a:t>
            </a:r>
            <a:endParaRPr lang="en-US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1696870" y="5692127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MPU6050</a:t>
            </a:r>
            <a:endParaRPr lang="en-US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5190084" y="5749283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ADXL335</a:t>
            </a:r>
            <a:endParaRPr lang="en-US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1950111" y="1795626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MMA7361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04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3302" y="227172"/>
            <a:ext cx="8552329" cy="1346897"/>
          </a:xfrm>
        </p:spPr>
        <p:txBody>
          <a:bodyPr/>
          <a:lstStyle/>
          <a:p>
            <a:pPr algn="l"/>
            <a:r>
              <a:rPr lang="es-419" dirty="0"/>
              <a:t>Subsistema de Detección de caídas</a:t>
            </a:r>
            <a:endParaRPr lang="en-US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8FA368-244F-47EF-A8E3-2A10D001C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26" y="1574069"/>
            <a:ext cx="10109683" cy="4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26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43" y="472108"/>
            <a:ext cx="8686799" cy="1030673"/>
          </a:xfrm>
        </p:spPr>
        <p:txBody>
          <a:bodyPr/>
          <a:lstStyle/>
          <a:p>
            <a:r>
              <a:rPr lang="es-419" dirty="0"/>
              <a:t>Subsistema de Transmisión de datos</a:t>
            </a:r>
            <a:endParaRPr lang="en-U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>
                <a:solidFill>
                  <a:prstClr val="white"/>
                </a:solidFill>
                <a:latin typeface="Corbel" panose="020B0503020204020204"/>
              </a:rPr>
              <a:t>Subsistema Detección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de caídas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b="1" u="sng" dirty="0">
                <a:solidFill>
                  <a:prstClr val="white"/>
                </a:solidFill>
              </a:rPr>
              <a:t>Transmisión de </a:t>
            </a:r>
            <a:r>
              <a:rPr lang="es-MX" sz="1200" b="1" u="sng">
                <a:solidFill>
                  <a:prstClr val="white"/>
                </a:solidFill>
              </a:rPr>
              <a:t>datos</a:t>
            </a:r>
            <a:r>
              <a:rPr lang="es-MX" sz="1200">
                <a:solidFill>
                  <a:prstClr val="white"/>
                </a:solidFill>
              </a:rPr>
              <a:t> 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>
                <a:solidFill>
                  <a:prstClr val="white"/>
                </a:solidFill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Soporte y </a:t>
            </a:r>
            <a:r>
              <a:rPr lang="es-MX" sz="1200">
                <a:solidFill>
                  <a:prstClr val="white"/>
                </a:solidFill>
              </a:rPr>
              <a:t>Ergonomía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539775214"/>
              </p:ext>
            </p:extLst>
          </p:nvPr>
        </p:nvGraphicFramePr>
        <p:xfrm>
          <a:off x="1433147" y="1761539"/>
          <a:ext cx="5591959" cy="446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echa derecha 5"/>
          <p:cNvSpPr/>
          <p:nvPr/>
        </p:nvSpPr>
        <p:spPr>
          <a:xfrm>
            <a:off x="6567055" y="3292687"/>
            <a:ext cx="2216727" cy="1403927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o 6"/>
          <p:cNvGrpSpPr/>
          <p:nvPr/>
        </p:nvGrpSpPr>
        <p:grpSpPr>
          <a:xfrm>
            <a:off x="9242734" y="2862563"/>
            <a:ext cx="2252580" cy="2252580"/>
            <a:chOff x="3759728" y="2695886"/>
            <a:chExt cx="1185014" cy="118501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Elipse 7"/>
            <p:cNvSpPr/>
            <p:nvPr/>
          </p:nvSpPr>
          <p:spPr>
            <a:xfrm>
              <a:off x="3759728" y="2695886"/>
              <a:ext cx="1185014" cy="1185014"/>
            </a:xfrm>
            <a:prstGeom prst="ellipse">
              <a:avLst/>
            </a:prstGeom>
            <a:blipFill rotWithShape="0">
              <a:blip r:embed="rId7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shade val="50000"/>
                <a:hueOff val="108583"/>
                <a:satOff val="-4631"/>
                <a:lumOff val="28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 txBox="1"/>
            <p:nvPr/>
          </p:nvSpPr>
          <p:spPr>
            <a:xfrm>
              <a:off x="3933269" y="2869427"/>
              <a:ext cx="837932" cy="8379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kern="1200" dirty="0"/>
            </a:p>
          </p:txBody>
        </p:sp>
      </p:grpSp>
      <p:sp>
        <p:nvSpPr>
          <p:cNvPr id="10" name="Rectángulo redondeado 9"/>
          <p:cNvSpPr/>
          <p:nvPr/>
        </p:nvSpPr>
        <p:spPr>
          <a:xfrm>
            <a:off x="9524938" y="5115143"/>
            <a:ext cx="1688171" cy="469228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NODEMCU ESP8266</a:t>
            </a:r>
            <a:endParaRPr lang="en-US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5372187" y="5653302"/>
            <a:ext cx="1688171" cy="469228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NODEMCU ESP8266</a:t>
            </a:r>
            <a:endParaRPr lang="en-US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1714495" y="5688770"/>
            <a:ext cx="1688171" cy="469228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NODEMCU ESP32</a:t>
            </a:r>
            <a:endParaRPr lang="en-US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4878884" y="1693892"/>
            <a:ext cx="1801615" cy="469228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 err="1"/>
              <a:t>Arduino</a:t>
            </a:r>
            <a:r>
              <a:rPr lang="es-419" dirty="0"/>
              <a:t> Micro PRO + ESP8266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888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43" y="472108"/>
            <a:ext cx="8686799" cy="1030673"/>
          </a:xfrm>
        </p:spPr>
        <p:txBody>
          <a:bodyPr/>
          <a:lstStyle/>
          <a:p>
            <a:pPr algn="l"/>
            <a:r>
              <a:rPr lang="es-419" dirty="0"/>
              <a:t>Subsistema de Transmisión de datos</a:t>
            </a:r>
            <a:br>
              <a:rPr lang="es-419" dirty="0"/>
            </a:br>
            <a:r>
              <a:rPr lang="es-419" sz="3200" b="0" dirty="0"/>
              <a:t>Circuito de control</a:t>
            </a:r>
            <a:endParaRPr lang="en-US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>
                <a:solidFill>
                  <a:prstClr val="white"/>
                </a:solidFill>
                <a:latin typeface="Corbel" panose="020B0503020204020204"/>
              </a:rPr>
              <a:t>Subsistema Detección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de caídas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b="1" u="sng" dirty="0">
                <a:solidFill>
                  <a:prstClr val="white"/>
                </a:solidFill>
              </a:rPr>
              <a:t>Transmisión de </a:t>
            </a:r>
            <a:r>
              <a:rPr lang="es-MX" sz="1200" b="1" u="sng">
                <a:solidFill>
                  <a:prstClr val="white"/>
                </a:solidFill>
              </a:rPr>
              <a:t>datos</a:t>
            </a:r>
            <a:r>
              <a:rPr lang="es-MX" sz="1200">
                <a:solidFill>
                  <a:prstClr val="white"/>
                </a:solidFill>
              </a:rPr>
              <a:t> 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>
                <a:solidFill>
                  <a:prstClr val="white"/>
                </a:solidFill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Soporte y </a:t>
            </a:r>
            <a:r>
              <a:rPr lang="es-MX" sz="1200">
                <a:solidFill>
                  <a:prstClr val="white"/>
                </a:solidFill>
              </a:rPr>
              <a:t>Ergonomía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3"/>
          <a:srcRect t="6067"/>
          <a:stretch/>
        </p:blipFill>
        <p:spPr bwMode="auto">
          <a:xfrm>
            <a:off x="2481943" y="1692956"/>
            <a:ext cx="4499837" cy="4108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4"/>
          <a:srcRect l="3350" t="37451" r="77060" b="44553"/>
          <a:stretch/>
        </p:blipFill>
        <p:spPr bwMode="auto">
          <a:xfrm>
            <a:off x="7438473" y="2707102"/>
            <a:ext cx="3487783" cy="1931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5"/>
          <a:srcRect l="17227" t="59580" r="50553" b="20560"/>
          <a:stretch/>
        </p:blipFill>
        <p:spPr bwMode="auto">
          <a:xfrm>
            <a:off x="7182198" y="4734928"/>
            <a:ext cx="4199834" cy="1931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0ED73055-2118-4A7A-9D64-082244DAF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753215"/>
              </p:ext>
            </p:extLst>
          </p:nvPr>
        </p:nvGraphicFramePr>
        <p:xfrm>
          <a:off x="6450811" y="1056189"/>
          <a:ext cx="4947846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284">
                  <a:extLst>
                    <a:ext uri="{9D8B030D-6E8A-4147-A177-3AD203B41FA5}">
                      <a16:colId xmlns:a16="http://schemas.microsoft.com/office/drawing/2014/main" val="2695833511"/>
                    </a:ext>
                  </a:extLst>
                </a:gridCol>
                <a:gridCol w="3368562">
                  <a:extLst>
                    <a:ext uri="{9D8B030D-6E8A-4147-A177-3AD203B41FA5}">
                      <a16:colId xmlns:a16="http://schemas.microsoft.com/office/drawing/2014/main" val="234717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Dirección Hexadecimal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Datos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809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MX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0x68</a:t>
                      </a:r>
                    </a:p>
                    <a:p>
                      <a:r>
                        <a:rPr lang="es-MX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0x64</a:t>
                      </a:r>
                    </a:p>
                    <a:p>
                      <a:r>
                        <a:rPr lang="es-MX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0x72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Temperatura. </a:t>
                      </a:r>
                    </a:p>
                    <a:p>
                      <a:r>
                        <a:rPr lang="es-MX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Aceleración y Giroscopio.</a:t>
                      </a:r>
                    </a:p>
                    <a:p>
                      <a:r>
                        <a:rPr lang="es-MX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SPO2, bpm.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95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940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43" y="472108"/>
            <a:ext cx="8686799" cy="1030673"/>
          </a:xfrm>
        </p:spPr>
        <p:txBody>
          <a:bodyPr/>
          <a:lstStyle/>
          <a:p>
            <a:pPr algn="l"/>
            <a:r>
              <a:rPr lang="es-419" dirty="0"/>
              <a:t>Subsistema de Transmisión de datos</a:t>
            </a:r>
            <a:br>
              <a:rPr lang="es-419" dirty="0"/>
            </a:br>
            <a:r>
              <a:rPr lang="es-419" sz="3200" b="0" dirty="0"/>
              <a:t>Ubicación e Identificación</a:t>
            </a:r>
            <a:endParaRPr lang="en-US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>
                <a:solidFill>
                  <a:prstClr val="white"/>
                </a:solidFill>
                <a:latin typeface="Corbel" panose="020B0503020204020204"/>
              </a:rPr>
              <a:t>Subsistema Detección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de caídas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b="1" u="sng" dirty="0">
                <a:solidFill>
                  <a:prstClr val="white"/>
                </a:solidFill>
              </a:rPr>
              <a:t>Transmisión de </a:t>
            </a:r>
            <a:r>
              <a:rPr lang="es-MX" sz="1200" b="1" u="sng">
                <a:solidFill>
                  <a:prstClr val="white"/>
                </a:solidFill>
              </a:rPr>
              <a:t>datos</a:t>
            </a:r>
            <a:r>
              <a:rPr lang="es-MX" sz="1200">
                <a:solidFill>
                  <a:prstClr val="white"/>
                </a:solidFill>
              </a:rPr>
              <a:t> 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>
                <a:solidFill>
                  <a:prstClr val="white"/>
                </a:solidFill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Soporte y </a:t>
            </a:r>
            <a:r>
              <a:rPr lang="es-MX" sz="1200">
                <a:solidFill>
                  <a:prstClr val="white"/>
                </a:solidFill>
              </a:rPr>
              <a:t>Ergonomía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Imagen 4" descr="unifi network showing currently connected devices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2"/>
          <a:stretch/>
        </p:blipFill>
        <p:spPr bwMode="auto">
          <a:xfrm>
            <a:off x="5977878" y="2242519"/>
            <a:ext cx="5606151" cy="3164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D:\TESIS\Geoposicionamient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8751" r="18750" b="34190"/>
          <a:stretch/>
        </p:blipFill>
        <p:spPr bwMode="auto">
          <a:xfrm>
            <a:off x="2016328" y="2411522"/>
            <a:ext cx="3841070" cy="2826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895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DE954-0D2A-49B0-A1EC-F3CE78F6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2876976"/>
            <a:ext cx="6540824" cy="1104048"/>
          </a:xfrm>
        </p:spPr>
        <p:txBody>
          <a:bodyPr>
            <a:normAutofit/>
          </a:bodyPr>
          <a:lstStyle/>
          <a:p>
            <a:pPr algn="ctr"/>
            <a:r>
              <a:rPr lang="es-EC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3F4D12-1F61-438B-A18F-A7B4EC91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048" y="125896"/>
            <a:ext cx="4926352" cy="66062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2400" dirty="0">
                <a:solidFill>
                  <a:schemeClr val="tx1"/>
                </a:solidFill>
              </a:rPr>
              <a:t>Antecedentes</a:t>
            </a:r>
          </a:p>
          <a:p>
            <a:pPr>
              <a:lnSpc>
                <a:spcPct val="100000"/>
              </a:lnSpc>
              <a:buClr>
                <a:srgbClr val="549E39"/>
              </a:buClr>
              <a:defRPr/>
            </a:pPr>
            <a:r>
              <a:rPr lang="es-EC" sz="2400" dirty="0">
                <a:solidFill>
                  <a:schemeClr val="tx1"/>
                </a:solidFill>
              </a:rPr>
              <a:t>Justificación e Importancia</a:t>
            </a:r>
          </a:p>
          <a:p>
            <a:r>
              <a:rPr lang="es-MX" sz="2400" dirty="0">
                <a:solidFill>
                  <a:schemeClr val="tx1"/>
                </a:solidFill>
              </a:rPr>
              <a:t>Objetivos </a:t>
            </a:r>
          </a:p>
          <a:p>
            <a:r>
              <a:rPr lang="es-MX" sz="2400" dirty="0">
                <a:solidFill>
                  <a:schemeClr val="tx1"/>
                </a:solidFill>
              </a:rPr>
              <a:t>Técnicas de medición</a:t>
            </a:r>
          </a:p>
          <a:p>
            <a:r>
              <a:rPr lang="es-MX" sz="2400" dirty="0">
                <a:solidFill>
                  <a:schemeClr val="tx1"/>
                </a:solidFill>
              </a:rPr>
              <a:t>Metodología</a:t>
            </a:r>
          </a:p>
          <a:p>
            <a:r>
              <a:rPr lang="es-MX" sz="2400" dirty="0">
                <a:solidFill>
                  <a:schemeClr val="tx1"/>
                </a:solidFill>
                <a:cs typeface="Times New Roman" panose="02020603050405020304" pitchFamily="18" charset="0"/>
              </a:rPr>
              <a:t>Subsistemas del prototipo</a:t>
            </a:r>
            <a:endParaRPr lang="es-MX" sz="2400" dirty="0">
              <a:solidFill>
                <a:schemeClr val="tx1"/>
              </a:solidFill>
            </a:endParaRPr>
          </a:p>
          <a:p>
            <a:r>
              <a:rPr lang="es-MX" sz="2400" dirty="0">
                <a:solidFill>
                  <a:schemeClr val="tx1"/>
                </a:solidFill>
              </a:rPr>
              <a:t>Pruebas y Resultados</a:t>
            </a:r>
          </a:p>
          <a:p>
            <a:r>
              <a:rPr lang="es-MX" sz="2400" dirty="0">
                <a:solidFill>
                  <a:schemeClr val="tx1"/>
                </a:solidFill>
              </a:rPr>
              <a:t>Conclusiones</a:t>
            </a:r>
          </a:p>
          <a:p>
            <a:r>
              <a:rPr lang="es-MX" sz="2400" dirty="0">
                <a:solidFill>
                  <a:schemeClr val="tx1"/>
                </a:solidFill>
              </a:rPr>
              <a:t>Recomendaciones</a:t>
            </a:r>
          </a:p>
          <a:p>
            <a:r>
              <a:rPr lang="es-MX" sz="2400" dirty="0">
                <a:solidFill>
                  <a:schemeClr val="tx1"/>
                </a:solidFill>
              </a:rPr>
              <a:t>Trabajos futuros</a:t>
            </a:r>
          </a:p>
        </p:txBody>
      </p:sp>
    </p:spTree>
    <p:extLst>
      <p:ext uri="{BB962C8B-B14F-4D97-AF65-F5344CB8AC3E}">
        <p14:creationId xmlns:p14="http://schemas.microsoft.com/office/powerpoint/2010/main" val="102312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/>
          <p:cNvSpPr/>
          <p:nvPr/>
        </p:nvSpPr>
        <p:spPr>
          <a:xfrm>
            <a:off x="5905948" y="1352172"/>
            <a:ext cx="5992010" cy="54143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94204" y="298565"/>
            <a:ext cx="8686799" cy="1030673"/>
          </a:xfrm>
        </p:spPr>
        <p:txBody>
          <a:bodyPr/>
          <a:lstStyle/>
          <a:p>
            <a:r>
              <a:rPr lang="es-419" dirty="0"/>
              <a:t>Subsistema de transmisión de datos</a:t>
            </a:r>
            <a:endParaRPr lang="en-U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>
                <a:solidFill>
                  <a:prstClr val="white"/>
                </a:solidFill>
                <a:latin typeface="Corbel" panose="020B0503020204020204"/>
              </a:rPr>
              <a:t>Subsistema Detección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de caídas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b="1" u="sng" dirty="0">
                <a:solidFill>
                  <a:prstClr val="white"/>
                </a:solidFill>
              </a:rPr>
              <a:t>Transmisión de </a:t>
            </a:r>
            <a:r>
              <a:rPr lang="es-MX" sz="1200" b="1" u="sng">
                <a:solidFill>
                  <a:prstClr val="white"/>
                </a:solidFill>
              </a:rPr>
              <a:t>datos</a:t>
            </a:r>
            <a:r>
              <a:rPr lang="es-MX" sz="1200">
                <a:solidFill>
                  <a:prstClr val="white"/>
                </a:solidFill>
              </a:rPr>
              <a:t> 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>
                <a:solidFill>
                  <a:prstClr val="white"/>
                </a:solidFill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Soporte y </a:t>
            </a:r>
            <a:r>
              <a:rPr lang="es-MX" sz="1200">
                <a:solidFill>
                  <a:prstClr val="white"/>
                </a:solidFill>
              </a:rPr>
              <a:t>Ergonomía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3"/>
          <a:srcRect l="33560" t="51947" r="57056" b="33762"/>
          <a:stretch/>
        </p:blipFill>
        <p:spPr bwMode="auto">
          <a:xfrm>
            <a:off x="2495201" y="1268580"/>
            <a:ext cx="2191117" cy="187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45939" t="57728" r="40620" b="33762"/>
          <a:stretch/>
        </p:blipFill>
        <p:spPr bwMode="auto">
          <a:xfrm>
            <a:off x="2021605" y="3500452"/>
            <a:ext cx="3138311" cy="111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Conector recto de flecha 6"/>
          <p:cNvCxnSpPr>
            <a:stCxn id="11" idx="2"/>
            <a:endCxn id="5" idx="0"/>
          </p:cNvCxnSpPr>
          <p:nvPr/>
        </p:nvCxnSpPr>
        <p:spPr>
          <a:xfrm>
            <a:off x="3590760" y="3145821"/>
            <a:ext cx="1" cy="35463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cxnSpLocks/>
            <a:stCxn id="5" idx="3"/>
            <a:endCxn id="32" idx="1"/>
          </p:cNvCxnSpPr>
          <p:nvPr/>
        </p:nvCxnSpPr>
        <p:spPr>
          <a:xfrm>
            <a:off x="5159916" y="4059366"/>
            <a:ext cx="74603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730" y="1442864"/>
            <a:ext cx="2537891" cy="146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Conector recto de flecha 19"/>
          <p:cNvCxnSpPr>
            <a:cxnSpLocks/>
            <a:endCxn id="21" idx="0"/>
          </p:cNvCxnSpPr>
          <p:nvPr/>
        </p:nvCxnSpPr>
        <p:spPr>
          <a:xfrm>
            <a:off x="10080549" y="6233768"/>
            <a:ext cx="512698" cy="4221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355" y="1491237"/>
            <a:ext cx="2200646" cy="137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4564" y="5390516"/>
            <a:ext cx="2683560" cy="126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730" y="5390516"/>
            <a:ext cx="2600768" cy="122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9" name="Conector recto de flecha 28"/>
          <p:cNvCxnSpPr>
            <a:cxnSpLocks/>
            <a:endCxn id="22" idx="0"/>
          </p:cNvCxnSpPr>
          <p:nvPr/>
        </p:nvCxnSpPr>
        <p:spPr>
          <a:xfrm flipH="1">
            <a:off x="7540114" y="4993103"/>
            <a:ext cx="390390" cy="3974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/>
          <p:nvPr/>
        </p:nvPicPr>
        <p:blipFill rotWithShape="1">
          <a:blip r:embed="rId3"/>
          <a:srcRect l="62330" t="51947" r="29434" b="33762"/>
          <a:stretch/>
        </p:blipFill>
        <p:spPr bwMode="auto">
          <a:xfrm>
            <a:off x="7930504" y="3333738"/>
            <a:ext cx="1923142" cy="187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0" name="Conector recto de flecha 39"/>
          <p:cNvCxnSpPr>
            <a:endCxn id="10" idx="2"/>
          </p:cNvCxnSpPr>
          <p:nvPr/>
        </p:nvCxnSpPr>
        <p:spPr>
          <a:xfrm flipH="1" flipV="1">
            <a:off x="7508676" y="2911619"/>
            <a:ext cx="421829" cy="4221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>
            <a:endCxn id="12" idx="2"/>
          </p:cNvCxnSpPr>
          <p:nvPr/>
        </p:nvCxnSpPr>
        <p:spPr>
          <a:xfrm flipV="1">
            <a:off x="9853646" y="2863245"/>
            <a:ext cx="746032" cy="4704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171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43" y="227173"/>
            <a:ext cx="8686799" cy="1030673"/>
          </a:xfrm>
        </p:spPr>
        <p:txBody>
          <a:bodyPr/>
          <a:lstStyle/>
          <a:p>
            <a:r>
              <a:rPr lang="es-419" dirty="0"/>
              <a:t>Subsistema de Transmisión de datos</a:t>
            </a:r>
            <a:endParaRPr lang="en-U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>
                <a:solidFill>
                  <a:prstClr val="white"/>
                </a:solidFill>
                <a:latin typeface="Corbel" panose="020B0503020204020204"/>
              </a:rPr>
              <a:t>Subsistema Detección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de caídas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b="1" u="sng" dirty="0">
                <a:solidFill>
                  <a:prstClr val="white"/>
                </a:solidFill>
              </a:rPr>
              <a:t>Transmisión de </a:t>
            </a:r>
            <a:r>
              <a:rPr lang="es-MX" sz="1200" b="1" u="sng">
                <a:solidFill>
                  <a:prstClr val="white"/>
                </a:solidFill>
              </a:rPr>
              <a:t>datos</a:t>
            </a:r>
            <a:r>
              <a:rPr lang="es-MX" sz="1200">
                <a:solidFill>
                  <a:prstClr val="white"/>
                </a:solidFill>
              </a:rPr>
              <a:t> 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>
                <a:solidFill>
                  <a:prstClr val="white"/>
                </a:solidFill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Soporte y </a:t>
            </a:r>
            <a:r>
              <a:rPr lang="es-MX" sz="1200">
                <a:solidFill>
                  <a:prstClr val="white"/>
                </a:solidFill>
              </a:rPr>
              <a:t>Ergonomía</a:t>
            </a:r>
            <a:endParaRPr lang="es-MX" sz="1200" dirty="0">
              <a:solidFill>
                <a:prstClr val="white"/>
              </a:solidFill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9DC10F-5AA1-413C-9A9D-88B4A98A4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4" y="1502781"/>
            <a:ext cx="10159415" cy="451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503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2992" y="411475"/>
            <a:ext cx="8612198" cy="1346897"/>
          </a:xfrm>
        </p:spPr>
        <p:txBody>
          <a:bodyPr/>
          <a:lstStyle/>
          <a:p>
            <a:pPr algn="l"/>
            <a:r>
              <a:rPr lang="es-419" dirty="0"/>
              <a:t>Subsistema de soporte y ergonomía</a:t>
            </a:r>
            <a:br>
              <a:rPr lang="es-419" dirty="0"/>
            </a:br>
            <a:r>
              <a:rPr lang="es-419" sz="3200" b="0" dirty="0"/>
              <a:t>Material</a:t>
            </a:r>
            <a:endParaRPr lang="en-US" b="0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94519164"/>
              </p:ext>
            </p:extLst>
          </p:nvPr>
        </p:nvGraphicFramePr>
        <p:xfrm>
          <a:off x="1433147" y="1761539"/>
          <a:ext cx="5591959" cy="446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9184734" y="2826298"/>
            <a:ext cx="2336706" cy="2336706"/>
            <a:chOff x="3822046" y="3025321"/>
            <a:chExt cx="1438946" cy="143894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7" name="Elipse 6"/>
            <p:cNvSpPr/>
            <p:nvPr/>
          </p:nvSpPr>
          <p:spPr>
            <a:xfrm>
              <a:off x="3822046" y="3025321"/>
              <a:ext cx="1438946" cy="1438946"/>
            </a:xfrm>
            <a:prstGeom prst="ellipse">
              <a:avLst/>
            </a:prstGeom>
            <a:blipFill rotWithShape="0">
              <a:blip r:embed="rId8"/>
              <a:stretch>
                <a:fillRect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shade val="50000"/>
                <a:hueOff val="108583"/>
                <a:satOff val="-4631"/>
                <a:lumOff val="281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Elipse 4"/>
            <p:cNvSpPr txBox="1"/>
            <p:nvPr/>
          </p:nvSpPr>
          <p:spPr>
            <a:xfrm>
              <a:off x="4032775" y="3236050"/>
              <a:ext cx="1017488" cy="101748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400" kern="1200" dirty="0"/>
            </a:p>
          </p:txBody>
        </p:sp>
      </p:grpSp>
      <p:sp>
        <p:nvSpPr>
          <p:cNvPr id="9" name="Flecha derecha 8"/>
          <p:cNvSpPr/>
          <p:nvPr/>
        </p:nvSpPr>
        <p:spPr>
          <a:xfrm>
            <a:off x="6567055" y="3292687"/>
            <a:ext cx="2216727" cy="1403927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9509001" y="5176981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ABS</a:t>
            </a:r>
            <a:endParaRPr lang="en-US" dirty="0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Transmisión de datos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5046371" y="6043177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ABS</a:t>
            </a:r>
            <a:endParaRPr lang="en-US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1831009" y="2320306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PLA</a:t>
            </a:r>
            <a:endParaRPr lang="en-US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1797542" y="6043177"/>
            <a:ext cx="1688171" cy="443345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s-419" dirty="0"/>
              <a:t>NYLON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84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Transmisión de datos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737117" y="418318"/>
            <a:ext cx="8612198" cy="1346897"/>
          </a:xfrm>
        </p:spPr>
        <p:txBody>
          <a:bodyPr/>
          <a:lstStyle/>
          <a:p>
            <a:pPr algn="l"/>
            <a:r>
              <a:rPr lang="es-419" dirty="0"/>
              <a:t>Subsistema de soporte y ergonomía</a:t>
            </a:r>
            <a:br>
              <a:rPr lang="es-419" dirty="0"/>
            </a:br>
            <a:r>
              <a:rPr lang="es-419" sz="3200" b="0" dirty="0"/>
              <a:t>Diseño CAD</a:t>
            </a:r>
            <a:endParaRPr lang="en-US" b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399F1A-5B90-4C99-8F68-50EFAFD45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09" t="27293" r="13734" b="30392"/>
          <a:stretch/>
        </p:blipFill>
        <p:spPr>
          <a:xfrm>
            <a:off x="6265842" y="1502781"/>
            <a:ext cx="4502564" cy="2721665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2AE04BD-C46C-4BCB-A1B4-8665A4B47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43754"/>
              </p:ext>
            </p:extLst>
          </p:nvPr>
        </p:nvGraphicFramePr>
        <p:xfrm>
          <a:off x="2100641" y="2737830"/>
          <a:ext cx="3036624" cy="3313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2208">
                  <a:extLst>
                    <a:ext uri="{9D8B030D-6E8A-4147-A177-3AD203B41FA5}">
                      <a16:colId xmlns:a16="http://schemas.microsoft.com/office/drawing/2014/main" val="1932897880"/>
                    </a:ext>
                  </a:extLst>
                </a:gridCol>
                <a:gridCol w="1012208">
                  <a:extLst>
                    <a:ext uri="{9D8B030D-6E8A-4147-A177-3AD203B41FA5}">
                      <a16:colId xmlns:a16="http://schemas.microsoft.com/office/drawing/2014/main" val="3119100686"/>
                    </a:ext>
                  </a:extLst>
                </a:gridCol>
                <a:gridCol w="1012208">
                  <a:extLst>
                    <a:ext uri="{9D8B030D-6E8A-4147-A177-3AD203B41FA5}">
                      <a16:colId xmlns:a16="http://schemas.microsoft.com/office/drawing/2014/main" val="3675475228"/>
                    </a:ext>
                  </a:extLst>
                </a:gridCol>
              </a:tblGrid>
              <a:tr h="37579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Número</a:t>
                      </a:r>
                      <a:endParaRPr lang="es-MX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Pieza</a:t>
                      </a:r>
                      <a:endParaRPr lang="es-MX" sz="16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</a:t>
                      </a:r>
                      <a:endParaRPr lang="es-MX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6872980"/>
                  </a:ext>
                </a:extLst>
              </a:tr>
              <a:tr h="73451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Bastidor del brazalete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 Flexible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11764"/>
                  </a:ext>
                </a:extLst>
              </a:tr>
              <a:tr h="73451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Tapa del brazalete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6541810"/>
                  </a:ext>
                </a:extLst>
              </a:tr>
              <a:tr h="73451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Correa inferior 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599541"/>
                  </a:ext>
                </a:extLst>
              </a:tr>
              <a:tr h="73451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Correa superior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4325755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216" y="4394748"/>
            <a:ext cx="2593691" cy="2410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5973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737117" y="418318"/>
            <a:ext cx="8612198" cy="1346897"/>
          </a:xfrm>
        </p:spPr>
        <p:txBody>
          <a:bodyPr/>
          <a:lstStyle/>
          <a:p>
            <a:pPr algn="l"/>
            <a:r>
              <a:rPr lang="es-419"/>
              <a:t>Subsistema </a:t>
            </a:r>
            <a:r>
              <a:rPr lang="es-419" dirty="0"/>
              <a:t>de soporte y ergonomía</a:t>
            </a:r>
            <a:br>
              <a:rPr lang="es-419" dirty="0"/>
            </a:br>
            <a:r>
              <a:rPr lang="es-419" sz="3200" b="0" dirty="0"/>
              <a:t>Diseño CAD</a:t>
            </a:r>
            <a:endParaRPr lang="en-US" b="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Transmisión de datos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6AA513-1F48-420F-97D2-44C8C4F47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09" t="35387" r="17773" b="17317"/>
          <a:stretch/>
        </p:blipFill>
        <p:spPr>
          <a:xfrm>
            <a:off x="2410318" y="1646881"/>
            <a:ext cx="3646237" cy="253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5">
            <a:extLst>
              <a:ext uri="{FF2B5EF4-FFF2-40B4-BE49-F238E27FC236}">
                <a16:creationId xmlns:a16="http://schemas.microsoft.com/office/drawing/2014/main" id="{DF3B6FA1-9E96-4A10-BB4E-1504D0080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73" t="30779" r="25545" b="28960"/>
          <a:stretch/>
        </p:blipFill>
        <p:spPr>
          <a:xfrm>
            <a:off x="7391196" y="4036335"/>
            <a:ext cx="3574582" cy="263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843" y="1646881"/>
            <a:ext cx="2405288" cy="229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767" y="4363274"/>
            <a:ext cx="2467311" cy="226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Conector recto de flecha 8"/>
          <p:cNvCxnSpPr/>
          <p:nvPr/>
        </p:nvCxnSpPr>
        <p:spPr>
          <a:xfrm flipH="1">
            <a:off x="9972339" y="1646881"/>
            <a:ext cx="993439" cy="4078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10965778" y="1366424"/>
            <a:ext cx="464875" cy="46487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5</a:t>
            </a:r>
            <a:endParaRPr lang="en-US" dirty="0"/>
          </a:p>
        </p:txBody>
      </p:sp>
      <p:cxnSp>
        <p:nvCxnSpPr>
          <p:cNvPr id="12" name="Conector recto de flecha 11"/>
          <p:cNvCxnSpPr>
            <a:stCxn id="13" idx="5"/>
          </p:cNvCxnSpPr>
          <p:nvPr/>
        </p:nvCxnSpPr>
        <p:spPr>
          <a:xfrm>
            <a:off x="7399034" y="2558979"/>
            <a:ext cx="744505" cy="3025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>
            <a:off x="7002238" y="2162183"/>
            <a:ext cx="464875" cy="46487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3</a:t>
            </a:r>
            <a:endParaRPr lang="en-US" dirty="0"/>
          </a:p>
        </p:txBody>
      </p:sp>
      <p:cxnSp>
        <p:nvCxnSpPr>
          <p:cNvPr id="15" name="Conector recto de flecha 14"/>
          <p:cNvCxnSpPr>
            <a:stCxn id="16" idx="2"/>
          </p:cNvCxnSpPr>
          <p:nvPr/>
        </p:nvCxnSpPr>
        <p:spPr>
          <a:xfrm flipH="1">
            <a:off x="9210340" y="2849946"/>
            <a:ext cx="1258718" cy="497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10469058" y="2617508"/>
            <a:ext cx="464875" cy="46487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4</a:t>
            </a:r>
            <a:endParaRPr lang="en-US" dirty="0"/>
          </a:p>
        </p:txBody>
      </p:sp>
      <p:cxnSp>
        <p:nvCxnSpPr>
          <p:cNvPr id="17" name="Conector recto de flecha 16"/>
          <p:cNvCxnSpPr/>
          <p:nvPr/>
        </p:nvCxnSpPr>
        <p:spPr>
          <a:xfrm flipH="1">
            <a:off x="4968358" y="4554462"/>
            <a:ext cx="993439" cy="4078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>
            <a:off x="5961797" y="4274005"/>
            <a:ext cx="464875" cy="46487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1</a:t>
            </a:r>
            <a:endParaRPr lang="en-US" dirty="0"/>
          </a:p>
        </p:txBody>
      </p:sp>
      <p:cxnSp>
        <p:nvCxnSpPr>
          <p:cNvPr id="19" name="Conector recto de flecha 18"/>
          <p:cNvCxnSpPr/>
          <p:nvPr/>
        </p:nvCxnSpPr>
        <p:spPr>
          <a:xfrm flipH="1" flipV="1">
            <a:off x="4808668" y="5233723"/>
            <a:ext cx="1138672" cy="570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5947339" y="5010311"/>
            <a:ext cx="464875" cy="46487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2</a:t>
            </a:r>
            <a:endParaRPr lang="en-US" dirty="0"/>
          </a:p>
        </p:txBody>
      </p:sp>
      <p:cxnSp>
        <p:nvCxnSpPr>
          <p:cNvPr id="22" name="Conector recto de flecha 21"/>
          <p:cNvCxnSpPr>
            <a:stCxn id="23" idx="5"/>
          </p:cNvCxnSpPr>
          <p:nvPr/>
        </p:nvCxnSpPr>
        <p:spPr>
          <a:xfrm>
            <a:off x="2576451" y="5312643"/>
            <a:ext cx="744505" cy="3025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/>
          <p:cNvSpPr/>
          <p:nvPr/>
        </p:nvSpPr>
        <p:spPr>
          <a:xfrm>
            <a:off x="2179655" y="4915847"/>
            <a:ext cx="464875" cy="46487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3</a:t>
            </a:r>
            <a:endParaRPr lang="en-US" dirty="0"/>
          </a:p>
        </p:txBody>
      </p:sp>
      <p:cxnSp>
        <p:nvCxnSpPr>
          <p:cNvPr id="24" name="Conector recto de flecha 23"/>
          <p:cNvCxnSpPr>
            <a:stCxn id="25" idx="6"/>
          </p:cNvCxnSpPr>
          <p:nvPr/>
        </p:nvCxnSpPr>
        <p:spPr>
          <a:xfrm flipV="1">
            <a:off x="2588711" y="6193901"/>
            <a:ext cx="1303427" cy="2059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>
            <a:off x="2123836" y="6167400"/>
            <a:ext cx="464875" cy="46487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609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737117" y="418318"/>
            <a:ext cx="8612198" cy="1346897"/>
          </a:xfrm>
        </p:spPr>
        <p:txBody>
          <a:bodyPr/>
          <a:lstStyle/>
          <a:p>
            <a:pPr algn="l"/>
            <a:r>
              <a:rPr lang="es-419" dirty="0"/>
              <a:t>Subsistema de soporte y ergonomía</a:t>
            </a:r>
            <a:br>
              <a:rPr lang="es-419"/>
            </a:br>
            <a:r>
              <a:rPr lang="es-419" sz="3200" b="0"/>
              <a:t>Consumo energético</a:t>
            </a:r>
            <a:endParaRPr lang="en-US" b="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Transmisión de datos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BD86BCC-5C9B-49AD-B75E-4C76CB80A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170245"/>
              </p:ext>
            </p:extLst>
          </p:nvPr>
        </p:nvGraphicFramePr>
        <p:xfrm>
          <a:off x="2104503" y="1935626"/>
          <a:ext cx="5243948" cy="3367892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952722">
                  <a:extLst>
                    <a:ext uri="{9D8B030D-6E8A-4147-A177-3AD203B41FA5}">
                      <a16:colId xmlns:a16="http://schemas.microsoft.com/office/drawing/2014/main" val="2143315087"/>
                    </a:ext>
                  </a:extLst>
                </a:gridCol>
                <a:gridCol w="1587874">
                  <a:extLst>
                    <a:ext uri="{9D8B030D-6E8A-4147-A177-3AD203B41FA5}">
                      <a16:colId xmlns:a16="http://schemas.microsoft.com/office/drawing/2014/main" val="3646008277"/>
                    </a:ext>
                  </a:extLst>
                </a:gridCol>
                <a:gridCol w="1512448">
                  <a:extLst>
                    <a:ext uri="{9D8B030D-6E8A-4147-A177-3AD203B41FA5}">
                      <a16:colId xmlns:a16="http://schemas.microsoft.com/office/drawing/2014/main" val="2236149505"/>
                    </a:ext>
                  </a:extLst>
                </a:gridCol>
                <a:gridCol w="1190904">
                  <a:extLst>
                    <a:ext uri="{9D8B030D-6E8A-4147-A177-3AD203B41FA5}">
                      <a16:colId xmlns:a16="http://schemas.microsoft.com/office/drawing/2014/main" val="4070423690"/>
                    </a:ext>
                  </a:extLst>
                </a:gridCol>
              </a:tblGrid>
              <a:tr h="5983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N°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Función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Corriente [mA]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0438139"/>
                  </a:ext>
                </a:extLst>
              </a:tr>
              <a:tr h="54280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MPU 6050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IMU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893131"/>
                  </a:ext>
                </a:extLst>
              </a:tr>
              <a:tr h="5983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 MCU ESP8266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Tarjeta IoT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510567"/>
                  </a:ext>
                </a:extLst>
              </a:tr>
              <a:tr h="54280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Max30100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445812"/>
                  </a:ext>
                </a:extLst>
              </a:tr>
              <a:tr h="54280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MLX90614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0099610"/>
                  </a:ext>
                </a:extLst>
              </a:tr>
              <a:tr h="542803">
                <a:tc>
                  <a:txBody>
                    <a:bodyPr/>
                    <a:lstStyle/>
                    <a:p>
                      <a:pPr algn="l" fontAlgn="ctr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2031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FE635EAC-CD59-48A4-926F-429585FB0CE1}"/>
                  </a:ext>
                </a:extLst>
              </p:cNvPr>
              <p:cNvSpPr txBox="1"/>
              <p:nvPr/>
            </p:nvSpPr>
            <p:spPr>
              <a:xfrm>
                <a:off x="8019807" y="2335565"/>
                <a:ext cx="2655086" cy="583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MX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2000 </m:t>
                          </m:r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𝑚𝐴h</m:t>
                          </m:r>
                        </m:num>
                        <m:den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27.24 </m:t>
                          </m:r>
                          <m:r>
                            <a:rPr lang="es-MX" sz="2000" i="1">
                              <a:latin typeface="Cambria Math" panose="02040503050406030204" pitchFamily="18" charset="0"/>
                            </a:rPr>
                            <m:t>𝑚𝐴</m:t>
                          </m:r>
                        </m:den>
                      </m:f>
                      <m:r>
                        <a:rPr lang="es-MX" sz="2000" i="1">
                          <a:latin typeface="Cambria Math" panose="02040503050406030204" pitchFamily="18" charset="0"/>
                        </a:rPr>
                        <m:t>=  73.42 [</m:t>
                      </m:r>
                      <m:r>
                        <a:rPr lang="es-MX" sz="20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MX" sz="20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FE635EAC-CD59-48A4-926F-429585FB0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807" y="2335565"/>
                <a:ext cx="2655086" cy="5832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10B00BCA-3DEC-44F2-B4CF-F19736E67A6D}"/>
                  </a:ext>
                </a:extLst>
              </p:cNvPr>
              <p:cNvSpPr txBox="1"/>
              <p:nvPr/>
            </p:nvSpPr>
            <p:spPr>
              <a:xfrm>
                <a:off x="8730451" y="3465683"/>
                <a:ext cx="125399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3.06 [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10B00BCA-3DEC-44F2-B4CF-F19736E67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451" y="3465683"/>
                <a:ext cx="1253998" cy="307777"/>
              </a:xfrm>
              <a:prstGeom prst="rect">
                <a:avLst/>
              </a:prstGeom>
              <a:blipFill>
                <a:blip r:embed="rId4"/>
                <a:stretch>
                  <a:fillRect l="-4369" t="-4000" r="-7282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EE774D3D-C60E-4D21-9AC6-596453A7D811}"/>
                  </a:ext>
                </a:extLst>
              </p:cNvPr>
              <p:cNvSpPr txBox="1"/>
              <p:nvPr/>
            </p:nvSpPr>
            <p:spPr>
              <a:xfrm>
                <a:off x="8404465" y="4320341"/>
                <a:ext cx="190597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MX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Aproximadamente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3 [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EE774D3D-C60E-4D21-9AC6-596453A7D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465" y="4320341"/>
                <a:ext cx="1905971" cy="615553"/>
              </a:xfrm>
              <a:prstGeom prst="rect">
                <a:avLst/>
              </a:prstGeom>
              <a:blipFill>
                <a:blip r:embed="rId5"/>
                <a:stretch>
                  <a:fillRect l="-8333" t="-12871" r="-8013" b="-1683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150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419" dirty="0"/>
              <a:t>Pruebas y Resultados</a:t>
            </a:r>
            <a:br>
              <a:rPr lang="es-419" dirty="0"/>
            </a:br>
            <a:r>
              <a:rPr lang="es-419" sz="2800" b="0" dirty="0"/>
              <a:t>Frecuencia Cardiaca</a:t>
            </a:r>
            <a:endParaRPr lang="en-US" sz="4000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872850"/>
              </p:ext>
            </p:extLst>
          </p:nvPr>
        </p:nvGraphicFramePr>
        <p:xfrm>
          <a:off x="1725642" y="1809210"/>
          <a:ext cx="103495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243">
                  <a:extLst>
                    <a:ext uri="{9D8B030D-6E8A-4147-A177-3AD203B41FA5}">
                      <a16:colId xmlns:a16="http://schemas.microsoft.com/office/drawing/2014/main" val="1260431954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4054060770"/>
                    </a:ext>
                  </a:extLst>
                </a:gridCol>
                <a:gridCol w="884555">
                  <a:extLst>
                    <a:ext uri="{9D8B030D-6E8A-4147-A177-3AD203B41FA5}">
                      <a16:colId xmlns:a16="http://schemas.microsoft.com/office/drawing/2014/main" val="281772202"/>
                    </a:ext>
                  </a:extLst>
                </a:gridCol>
                <a:gridCol w="897255">
                  <a:extLst>
                    <a:ext uri="{9D8B030D-6E8A-4147-A177-3AD203B41FA5}">
                      <a16:colId xmlns:a16="http://schemas.microsoft.com/office/drawing/2014/main" val="2248259310"/>
                    </a:ext>
                  </a:extLst>
                </a:gridCol>
                <a:gridCol w="892493">
                  <a:extLst>
                    <a:ext uri="{9D8B030D-6E8A-4147-A177-3AD203B41FA5}">
                      <a16:colId xmlns:a16="http://schemas.microsoft.com/office/drawing/2014/main" val="1498983256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2662283460"/>
                    </a:ext>
                  </a:extLst>
                </a:gridCol>
                <a:gridCol w="895668">
                  <a:extLst>
                    <a:ext uri="{9D8B030D-6E8A-4147-A177-3AD203B41FA5}">
                      <a16:colId xmlns:a16="http://schemas.microsoft.com/office/drawing/2014/main" val="2810232660"/>
                    </a:ext>
                  </a:extLst>
                </a:gridCol>
                <a:gridCol w="898843">
                  <a:extLst>
                    <a:ext uri="{9D8B030D-6E8A-4147-A177-3AD203B41FA5}">
                      <a16:colId xmlns:a16="http://schemas.microsoft.com/office/drawing/2014/main" val="1025938498"/>
                    </a:ext>
                  </a:extLst>
                </a:gridCol>
                <a:gridCol w="881380">
                  <a:extLst>
                    <a:ext uri="{9D8B030D-6E8A-4147-A177-3AD203B41FA5}">
                      <a16:colId xmlns:a16="http://schemas.microsoft.com/office/drawing/2014/main" val="2370488502"/>
                    </a:ext>
                  </a:extLst>
                </a:gridCol>
                <a:gridCol w="894080">
                  <a:extLst>
                    <a:ext uri="{9D8B030D-6E8A-4147-A177-3AD203B41FA5}">
                      <a16:colId xmlns:a16="http://schemas.microsoft.com/office/drawing/2014/main" val="1075342072"/>
                    </a:ext>
                  </a:extLst>
                </a:gridCol>
                <a:gridCol w="895668">
                  <a:extLst>
                    <a:ext uri="{9D8B030D-6E8A-4147-A177-3AD203B41FA5}">
                      <a16:colId xmlns:a16="http://schemas.microsoft.com/office/drawing/2014/main" val="34182373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min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47182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Pulsera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s-419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9801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SmartWatch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57846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Aparato</a:t>
                      </a:r>
                      <a:r>
                        <a:rPr lang="es-419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Médico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865563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 con SmartWatch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7.16%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4.04%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5.09%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10.52%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5.27%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25.78%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6.82%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20.07%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85622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 con Aparato</a:t>
                      </a:r>
                      <a:r>
                        <a:rPr lang="es-419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Médico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4.34%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5.76%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5.34%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4.38%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9.60%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11.97%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15.93%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13.14%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6.50%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6273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636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419" dirty="0"/>
              <a:t>Pruebas y Resultados</a:t>
            </a:r>
            <a:br>
              <a:rPr lang="es-419" dirty="0"/>
            </a:br>
            <a:r>
              <a:rPr lang="es-419" sz="2800" b="0" dirty="0"/>
              <a:t>Temperatura Corporal</a:t>
            </a:r>
            <a:endParaRPr lang="en-US" sz="4000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191581"/>
              </p:ext>
            </p:extLst>
          </p:nvPr>
        </p:nvGraphicFramePr>
        <p:xfrm>
          <a:off x="2860811" y="2025952"/>
          <a:ext cx="2780507" cy="39776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459548">
                  <a:extLst>
                    <a:ext uri="{9D8B030D-6E8A-4147-A177-3AD203B41FA5}">
                      <a16:colId xmlns:a16="http://schemas.microsoft.com/office/drawing/2014/main" val="1362259786"/>
                    </a:ext>
                  </a:extLst>
                </a:gridCol>
                <a:gridCol w="1320959">
                  <a:extLst>
                    <a:ext uri="{9D8B030D-6E8A-4147-A177-3AD203B41FA5}">
                      <a16:colId xmlns:a16="http://schemas.microsoft.com/office/drawing/2014/main" val="788824370"/>
                    </a:ext>
                  </a:extLst>
                </a:gridCol>
              </a:tblGrid>
              <a:tr h="481259"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Termómetro</a:t>
                      </a:r>
                    </a:p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Digital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Pulsera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171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31.6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730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33.7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006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4097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34.8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5563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33.6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788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9862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34.8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9387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86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33.9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2799305"/>
                  </a:ext>
                </a:extLst>
              </a:tr>
            </a:tbl>
          </a:graphicData>
        </a:graphic>
      </p:graphicFrame>
      <p:sp>
        <p:nvSpPr>
          <p:cNvPr id="6" name="Flecha derecha 5"/>
          <p:cNvSpPr/>
          <p:nvPr/>
        </p:nvSpPr>
        <p:spPr>
          <a:xfrm>
            <a:off x="5833336" y="3135086"/>
            <a:ext cx="2237014" cy="1273628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/>
              <a:t>2±0.5C°</a:t>
            </a:r>
            <a:endParaRPr lang="en-US" b="1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AA80413-5313-432B-8D5E-6C1B794F9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588448"/>
              </p:ext>
            </p:extLst>
          </p:nvPr>
        </p:nvGraphicFramePr>
        <p:xfrm>
          <a:off x="8262368" y="2025952"/>
          <a:ext cx="2780507" cy="39776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459548">
                  <a:extLst>
                    <a:ext uri="{9D8B030D-6E8A-4147-A177-3AD203B41FA5}">
                      <a16:colId xmlns:a16="http://schemas.microsoft.com/office/drawing/2014/main" val="1362259786"/>
                    </a:ext>
                  </a:extLst>
                </a:gridCol>
                <a:gridCol w="1320959">
                  <a:extLst>
                    <a:ext uri="{9D8B030D-6E8A-4147-A177-3AD203B41FA5}">
                      <a16:colId xmlns:a16="http://schemas.microsoft.com/office/drawing/2014/main" val="788824370"/>
                    </a:ext>
                  </a:extLst>
                </a:gridCol>
              </a:tblGrid>
              <a:tr h="481259">
                <a:tc>
                  <a:txBody>
                    <a:bodyPr/>
                    <a:lstStyle/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Termómetro</a:t>
                      </a:r>
                    </a:p>
                    <a:p>
                      <a:r>
                        <a:rPr lang="es-41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Digital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Pulsera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171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31.6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1730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33.7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006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32.9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276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34.8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8717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8660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9935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34.8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9387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86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33.9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2799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8262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419" dirty="0"/>
              <a:t>Pruebas y Resultados</a:t>
            </a:r>
            <a:br>
              <a:rPr lang="es-419" dirty="0"/>
            </a:br>
            <a:r>
              <a:rPr lang="es-419" sz="2800" b="0" dirty="0"/>
              <a:t>Saturación de Oxígeno</a:t>
            </a:r>
            <a:endParaRPr lang="en-US" sz="4000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660247"/>
              </p:ext>
            </p:extLst>
          </p:nvPr>
        </p:nvGraphicFramePr>
        <p:xfrm>
          <a:off x="4183108" y="1819005"/>
          <a:ext cx="2641918" cy="370840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320959">
                  <a:extLst>
                    <a:ext uri="{9D8B030D-6E8A-4147-A177-3AD203B41FA5}">
                      <a16:colId xmlns:a16="http://schemas.microsoft.com/office/drawing/2014/main" val="1362259786"/>
                    </a:ext>
                  </a:extLst>
                </a:gridCol>
                <a:gridCol w="1320959">
                  <a:extLst>
                    <a:ext uri="{9D8B030D-6E8A-4147-A177-3AD203B41FA5}">
                      <a16:colId xmlns:a16="http://schemas.microsoft.com/office/drawing/2014/main" val="788824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/>
                        <a:t>Fingertip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/>
                        <a:t>Pulsera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171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96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11730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35563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89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23788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28717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93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79387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786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89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2799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278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</a:rPr>
                        <a:t>94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96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071808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8546967" y="4220894"/>
                <a:ext cx="1371583" cy="655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𝑆𝐸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967" y="4220894"/>
                <a:ext cx="1371583" cy="6558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8546967" y="5145082"/>
                <a:ext cx="15738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𝑆𝐸</m:t>
                      </m:r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419" b="0" i="0" smtClean="0">
                          <a:latin typeface="Cambria Math" panose="02040503050406030204" pitchFamily="18" charset="0"/>
                        </a:rPr>
                        <m:t>11.57%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967" y="5145082"/>
                <a:ext cx="15738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4156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419" dirty="0"/>
              <a:t>Pruebas y Resultados</a:t>
            </a:r>
            <a:br>
              <a:rPr lang="es-419" dirty="0"/>
            </a:br>
            <a:endParaRPr lang="en-US" sz="4000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2" name="Cai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8226" y="114555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6E808-D755-433D-B1DB-E1D8B75F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426" y="302290"/>
            <a:ext cx="7315200" cy="599046"/>
          </a:xfrm>
        </p:spPr>
        <p:txBody>
          <a:bodyPr/>
          <a:lstStyle/>
          <a:p>
            <a:r>
              <a:rPr lang="es-MX" dirty="0">
                <a:cs typeface="Times New Roman" panose="02020603050405020304" pitchFamily="18" charset="0"/>
              </a:rPr>
              <a:t>Antecedentes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2" descr="https://www.rompeviento.tv/wp-content/uploads/2017/07/prototipo-vita-dat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38" y="1288550"/>
            <a:ext cx="3235325" cy="2352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https://www.simband.io/documentation/images/docs/simband/simband-documentation/simband-angular-bottom-view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02" y="1288550"/>
            <a:ext cx="3884666" cy="155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/>
          <p:cNvPicPr/>
          <p:nvPr/>
        </p:nvPicPr>
        <p:blipFill rotWithShape="1">
          <a:blip r:embed="rId6"/>
          <a:srcRect l="18576" t="67503" r="65655" b="19046"/>
          <a:stretch/>
        </p:blipFill>
        <p:spPr bwMode="auto">
          <a:xfrm>
            <a:off x="2537568" y="4224366"/>
            <a:ext cx="4038076" cy="1667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7"/>
          <a:srcRect l="32457" t="26832" r="34902" b="50970"/>
          <a:stretch/>
        </p:blipFill>
        <p:spPr bwMode="auto">
          <a:xfrm>
            <a:off x="7463037" y="4339499"/>
            <a:ext cx="3884666" cy="155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340318" y="3615434"/>
            <a:ext cx="282936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9080" algn="ctr">
              <a:lnSpc>
                <a:spcPct val="150000"/>
              </a:lnSpc>
              <a:spcAft>
                <a:spcPts val="0"/>
              </a:spcAft>
            </a:pPr>
            <a:r>
              <a:rPr lang="es-41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Fuente </a:t>
            </a:r>
            <a:r>
              <a:rPr lang="es-41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(Vita-Data, 2017)</a:t>
            </a:r>
            <a:endParaRPr lang="en-US" sz="1600" b="1" dirty="0">
              <a:solidFill>
                <a:srgbClr val="4472C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607028" y="2841125"/>
            <a:ext cx="30816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9080" algn="ctr">
              <a:lnSpc>
                <a:spcPct val="150000"/>
              </a:lnSpc>
              <a:spcAft>
                <a:spcPts val="0"/>
              </a:spcAft>
            </a:pPr>
            <a:r>
              <a:rPr lang="es-41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Fuente: </a:t>
            </a:r>
            <a:r>
              <a:rPr lang="es-41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(SAMSUNG, 2017)</a:t>
            </a:r>
            <a:endParaRPr lang="en-US" sz="1600" b="1" dirty="0">
              <a:solidFill>
                <a:srgbClr val="4472C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018892" y="5993175"/>
            <a:ext cx="507542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41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Fuente: </a:t>
            </a:r>
            <a:r>
              <a:rPr lang="es-41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(Aguilar Cruz &amp; </a:t>
            </a:r>
            <a:r>
              <a:rPr lang="es-419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Ortí</a:t>
            </a:r>
            <a:r>
              <a:rPr lang="es-41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Maldonado, 2017)</a:t>
            </a:r>
            <a:endParaRPr lang="en-US" sz="1600" b="1" dirty="0">
              <a:solidFill>
                <a:srgbClr val="4472C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230369" y="5808654"/>
            <a:ext cx="23500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41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Fuente: </a:t>
            </a:r>
            <a:r>
              <a:rPr lang="es-41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(Vallejo, 2015)</a:t>
            </a:r>
            <a:endParaRPr lang="en-US" sz="1600" b="1" dirty="0">
              <a:solidFill>
                <a:srgbClr val="4472C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96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419" dirty="0"/>
              <a:t>Pruebas y Resultados</a:t>
            </a:r>
            <a:br>
              <a:rPr lang="es-419" dirty="0"/>
            </a:br>
            <a:r>
              <a:rPr lang="es-419" sz="2800" b="0" dirty="0"/>
              <a:t>Ubicación e Identificación</a:t>
            </a:r>
            <a:endParaRPr lang="en-US" sz="4000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0" t="20454" r="29872" b="30002"/>
          <a:stretch/>
        </p:blipFill>
        <p:spPr bwMode="auto">
          <a:xfrm>
            <a:off x="8242210" y="1757719"/>
            <a:ext cx="3224711" cy="2295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37962" t="20995" r="37793" b="40703"/>
          <a:stretch/>
        </p:blipFill>
        <p:spPr bwMode="auto">
          <a:xfrm>
            <a:off x="5461272" y="1699036"/>
            <a:ext cx="2717073" cy="241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l="37963" t="20995" r="37792" b="41271"/>
          <a:stretch/>
        </p:blipFill>
        <p:spPr bwMode="auto">
          <a:xfrm>
            <a:off x="5461273" y="4231985"/>
            <a:ext cx="2717073" cy="251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t="10532" r="28063" b="22931"/>
          <a:stretch/>
        </p:blipFill>
        <p:spPr bwMode="auto">
          <a:xfrm>
            <a:off x="8242210" y="4231986"/>
            <a:ext cx="3224711" cy="2511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37" y="3494589"/>
            <a:ext cx="3446145" cy="1000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966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4697" y="155884"/>
            <a:ext cx="7315200" cy="1346897"/>
          </a:xfrm>
        </p:spPr>
        <p:txBody>
          <a:bodyPr/>
          <a:lstStyle/>
          <a:p>
            <a:pPr algn="just"/>
            <a:r>
              <a:rPr lang="es-419" dirty="0"/>
              <a:t>Conclusiones</a:t>
            </a:r>
            <a:endParaRPr lang="en-U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95EE060-7117-46D0-BB7E-86FD006A4A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7885792"/>
              </p:ext>
            </p:extLst>
          </p:nvPr>
        </p:nvGraphicFramePr>
        <p:xfrm>
          <a:off x="2354626" y="10678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6412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1026" y="155884"/>
            <a:ext cx="7315200" cy="1346897"/>
          </a:xfrm>
        </p:spPr>
        <p:txBody>
          <a:bodyPr/>
          <a:lstStyle/>
          <a:p>
            <a:pPr algn="just"/>
            <a:r>
              <a:rPr lang="es-419" dirty="0"/>
              <a:t>Conclusiones</a:t>
            </a:r>
            <a:endParaRPr lang="en-U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95EE060-7117-46D0-BB7E-86FD006A4A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887011"/>
              </p:ext>
            </p:extLst>
          </p:nvPr>
        </p:nvGraphicFramePr>
        <p:xfrm>
          <a:off x="2354626" y="10678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5170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4696" y="155884"/>
            <a:ext cx="7315200" cy="1346897"/>
          </a:xfrm>
        </p:spPr>
        <p:txBody>
          <a:bodyPr/>
          <a:lstStyle/>
          <a:p>
            <a:pPr algn="just"/>
            <a:r>
              <a:rPr lang="es-419" dirty="0"/>
              <a:t>Recomendaciones</a:t>
            </a:r>
            <a:endParaRPr lang="en-U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97558704"/>
              </p:ext>
            </p:extLst>
          </p:nvPr>
        </p:nvGraphicFramePr>
        <p:xfrm>
          <a:off x="2354626" y="10678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7701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66212" y="155884"/>
            <a:ext cx="7315200" cy="1346897"/>
          </a:xfrm>
        </p:spPr>
        <p:txBody>
          <a:bodyPr/>
          <a:lstStyle/>
          <a:p>
            <a:pPr algn="just"/>
            <a:r>
              <a:rPr lang="es-419" dirty="0"/>
              <a:t>Recomendaciones</a:t>
            </a:r>
            <a:endParaRPr lang="en-U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04452548"/>
              </p:ext>
            </p:extLst>
          </p:nvPr>
        </p:nvGraphicFramePr>
        <p:xfrm>
          <a:off x="2354626" y="10678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3591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419" dirty="0"/>
              <a:t>Trabajo Futuro</a:t>
            </a:r>
            <a:endParaRPr lang="en-U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r="11059" b="21268"/>
          <a:stretch/>
        </p:blipFill>
        <p:spPr bwMode="auto">
          <a:xfrm>
            <a:off x="4401739" y="1819005"/>
            <a:ext cx="4846573" cy="3527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7830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348" y="917033"/>
            <a:ext cx="7420760" cy="41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2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A9615-7DB5-4D57-B0E9-14BDBBE8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872" y="235920"/>
            <a:ext cx="7315200" cy="783317"/>
          </a:xfrm>
        </p:spPr>
        <p:txBody>
          <a:bodyPr/>
          <a:lstStyle/>
          <a:p>
            <a:pPr algn="just"/>
            <a:r>
              <a:rPr lang="es-MX" dirty="0">
                <a:cs typeface="Times New Roman" panose="02020603050405020304" pitchFamily="18" charset="0"/>
              </a:rPr>
              <a:t>Justificación e importancia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7428B43-9C5C-48D3-B228-F36CC61AC3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439743"/>
              </p:ext>
            </p:extLst>
          </p:nvPr>
        </p:nvGraphicFramePr>
        <p:xfrm>
          <a:off x="1807922" y="823407"/>
          <a:ext cx="7176453" cy="400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Resultado de imagen para adultos mayo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5" r="24889"/>
          <a:stretch/>
        </p:blipFill>
        <p:spPr bwMode="auto">
          <a:xfrm>
            <a:off x="9308027" y="1872426"/>
            <a:ext cx="2033195" cy="2022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dultos mayores problemas cardiac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027" y="4254161"/>
            <a:ext cx="2020869" cy="2020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ultado de imagen para adultos mayores caid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02" y="5088563"/>
            <a:ext cx="2738231" cy="1676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343872" y="4629719"/>
            <a:ext cx="61045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215" algn="ctr">
              <a:lnSpc>
                <a:spcPct val="150000"/>
              </a:lnSpc>
              <a:spcAft>
                <a:spcPts val="0"/>
              </a:spcAft>
            </a:pPr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Fuente: </a:t>
            </a:r>
            <a:r>
              <a:rPr lang="es-419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(INEC, Salud, bienestar y envejecimiento, 2009)</a:t>
            </a:r>
            <a:endParaRPr lang="en-US" sz="1600" b="1" dirty="0">
              <a:solidFill>
                <a:srgbClr val="4472C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36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EF2D9-FF31-40F0-A986-11EA7E7B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417" y="273326"/>
            <a:ext cx="7315200" cy="588824"/>
          </a:xfrm>
        </p:spPr>
        <p:txBody>
          <a:bodyPr/>
          <a:lstStyle/>
          <a:p>
            <a:r>
              <a:rPr lang="es-MX" dirty="0"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Pruebas 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13282D9-EE1D-44EB-96CD-52A2C4CBB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773303"/>
              </p:ext>
            </p:extLst>
          </p:nvPr>
        </p:nvGraphicFramePr>
        <p:xfrm>
          <a:off x="3098436" y="116600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640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0581" y="472108"/>
            <a:ext cx="9104671" cy="1346897"/>
          </a:xfrm>
        </p:spPr>
        <p:txBody>
          <a:bodyPr/>
          <a:lstStyle/>
          <a:p>
            <a:pPr algn="just"/>
            <a:r>
              <a:rPr lang="es-419" dirty="0"/>
              <a:t>Técnicas de medición de signos vitales</a:t>
            </a:r>
            <a:br>
              <a:rPr lang="es-419" dirty="0"/>
            </a:br>
            <a:r>
              <a:rPr lang="es-419" sz="2400" b="0" dirty="0"/>
              <a:t>Pulso cardiaco</a:t>
            </a:r>
            <a:endParaRPr lang="en-US" b="0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3246586" y="1819005"/>
            <a:ext cx="2290899" cy="1586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 descr="Imagen relacionad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516" y="4230526"/>
            <a:ext cx="2225040" cy="173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061069"/>
              </p:ext>
            </p:extLst>
          </p:nvPr>
        </p:nvGraphicFramePr>
        <p:xfrm>
          <a:off x="7212482" y="4230526"/>
          <a:ext cx="4421974" cy="2004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7741">
                  <a:extLst>
                    <a:ext uri="{9D8B030D-6E8A-4147-A177-3AD203B41FA5}">
                      <a16:colId xmlns:a16="http://schemas.microsoft.com/office/drawing/2014/main" val="1447326891"/>
                    </a:ext>
                  </a:extLst>
                </a:gridCol>
                <a:gridCol w="2514233">
                  <a:extLst>
                    <a:ext uri="{9D8B030D-6E8A-4147-A177-3AD203B41FA5}">
                      <a16:colId xmlns:a16="http://schemas.microsoft.com/office/drawing/2014/main" val="762124311"/>
                    </a:ext>
                  </a:extLst>
                </a:gridCol>
              </a:tblGrid>
              <a:tr h="3341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Edad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Pulsos por minuto (PPM)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7983152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Recién nacido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140 – 160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1220202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Un año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115 – 130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1059311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Doce años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100 – 115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3755964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Adultos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70 – 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7490510"/>
                  </a:ext>
                </a:extLst>
              </a:tr>
              <a:tr h="3341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Personas mayores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60 – 70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1138495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3078215" y="3448911"/>
            <a:ext cx="2627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Fuente: (Rodríguez, 2018)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3172279" y="6007573"/>
            <a:ext cx="24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Fuente: (</a:t>
            </a:r>
            <a:r>
              <a:rPr lang="es-419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Carreres</a:t>
            </a:r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, 2011)</a:t>
            </a:r>
            <a:endParaRPr lang="en-US" dirty="0"/>
          </a:p>
        </p:txBody>
      </p:sp>
      <p:pic>
        <p:nvPicPr>
          <p:cNvPr id="1026" name="Picture 2" descr="Resultado de imagen para monitor EC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10145" r="9618" b="10442"/>
          <a:stretch/>
        </p:blipFill>
        <p:spPr bwMode="auto">
          <a:xfrm>
            <a:off x="8353948" y="1502781"/>
            <a:ext cx="2139042" cy="2101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7979900" y="3633577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Fuente: (Allyn, Welch, 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4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310581" y="472108"/>
            <a:ext cx="9104671" cy="1346897"/>
          </a:xfrm>
        </p:spPr>
        <p:txBody>
          <a:bodyPr/>
          <a:lstStyle/>
          <a:p>
            <a:pPr algn="just"/>
            <a:r>
              <a:rPr lang="es-419" dirty="0"/>
              <a:t>Técnicas de medición de signos vitales</a:t>
            </a:r>
            <a:br>
              <a:rPr lang="es-419" dirty="0"/>
            </a:br>
            <a:r>
              <a:rPr lang="es-419" sz="2400" b="0" dirty="0"/>
              <a:t>Temperatura corporal</a:t>
            </a:r>
            <a:endParaRPr lang="en-US" b="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54967"/>
              </p:ext>
            </p:extLst>
          </p:nvPr>
        </p:nvGraphicFramePr>
        <p:xfrm>
          <a:off x="7303592" y="1810604"/>
          <a:ext cx="3718194" cy="1906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3365">
                  <a:extLst>
                    <a:ext uri="{9D8B030D-6E8A-4147-A177-3AD203B41FA5}">
                      <a16:colId xmlns:a16="http://schemas.microsoft.com/office/drawing/2014/main" val="3722193490"/>
                    </a:ext>
                  </a:extLst>
                </a:gridCol>
                <a:gridCol w="2514829">
                  <a:extLst>
                    <a:ext uri="{9D8B030D-6E8A-4147-A177-3AD203B41FA5}">
                      <a16:colId xmlns:a16="http://schemas.microsoft.com/office/drawing/2014/main" val="865513698"/>
                    </a:ext>
                  </a:extLst>
                </a:gridCol>
              </a:tblGrid>
              <a:tr h="2637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EDAD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GRADOS CENTÍGRADOS (°C)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8492774"/>
                  </a:ext>
                </a:extLst>
              </a:tr>
              <a:tr h="2637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Recién nacido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36.1 – 37.7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524581"/>
                  </a:ext>
                </a:extLst>
              </a:tr>
              <a:tr h="2637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Lactante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37.2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257389"/>
                  </a:ext>
                </a:extLst>
              </a:tr>
              <a:tr h="2637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2-8 años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37.0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689776"/>
                  </a:ext>
                </a:extLst>
              </a:tr>
              <a:tr h="324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8-15 años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36.5 – 37.0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5613311"/>
                  </a:ext>
                </a:extLst>
              </a:tr>
              <a:tr h="2637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Adulto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36.4 – 37.2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7453370"/>
                  </a:ext>
                </a:extLst>
              </a:tr>
              <a:tr h="2637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Vejez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&lt;36.0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4052209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225429"/>
              </p:ext>
            </p:extLst>
          </p:nvPr>
        </p:nvGraphicFramePr>
        <p:xfrm>
          <a:off x="7303592" y="4477538"/>
          <a:ext cx="3718194" cy="2008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729">
                  <a:extLst>
                    <a:ext uri="{9D8B030D-6E8A-4147-A177-3AD203B41FA5}">
                      <a16:colId xmlns:a16="http://schemas.microsoft.com/office/drawing/2014/main" val="3929772136"/>
                    </a:ext>
                  </a:extLst>
                </a:gridCol>
                <a:gridCol w="2021465">
                  <a:extLst>
                    <a:ext uri="{9D8B030D-6E8A-4147-A177-3AD203B41FA5}">
                      <a16:colId xmlns:a16="http://schemas.microsoft.com/office/drawing/2014/main" val="1457991723"/>
                    </a:ext>
                  </a:extLst>
                </a:gridCol>
              </a:tblGrid>
              <a:tr h="3348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ALTERACIONES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TEMPERATURA °C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664289"/>
                  </a:ext>
                </a:extLst>
              </a:tr>
              <a:tr h="3348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Hipotermia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&lt;35.0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9388076"/>
                  </a:ext>
                </a:extLst>
              </a:tr>
              <a:tr h="3348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Febrícula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Hasta 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4736300"/>
                  </a:ext>
                </a:extLst>
              </a:tr>
              <a:tr h="3348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Fiebre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&gt;38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3435820"/>
                  </a:ext>
                </a:extLst>
              </a:tr>
              <a:tr h="3348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Hipertermia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&gt;41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0794889"/>
                  </a:ext>
                </a:extLst>
              </a:tr>
              <a:tr h="3348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Hiperpirexia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&gt;41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6046614"/>
                  </a:ext>
                </a:extLst>
              </a:tr>
            </a:tbl>
          </a:graphicData>
        </a:graphic>
      </p:graphicFrame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056" name="Picture 8" descr="Resultado de imagen para tipos de termómetros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3"/>
          <a:stretch/>
        </p:blipFill>
        <p:spPr bwMode="auto">
          <a:xfrm>
            <a:off x="2655612" y="2270072"/>
            <a:ext cx="3953513" cy="3449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562203" y="5662467"/>
            <a:ext cx="21403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Fuente: (Caña, 2018)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15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0581" y="472108"/>
            <a:ext cx="9104671" cy="1346897"/>
          </a:xfrm>
        </p:spPr>
        <p:txBody>
          <a:bodyPr/>
          <a:lstStyle/>
          <a:p>
            <a:pPr algn="just"/>
            <a:r>
              <a:rPr lang="es-419" dirty="0"/>
              <a:t>Técnicas de medición de signos vitales</a:t>
            </a:r>
            <a:br>
              <a:rPr lang="es-419" dirty="0"/>
            </a:br>
            <a:r>
              <a:rPr lang="es-419" sz="2400" b="0" dirty="0"/>
              <a:t>Frecuencia Respiratoria</a:t>
            </a:r>
            <a:endParaRPr lang="en-US" b="0" dirty="0"/>
          </a:p>
        </p:txBody>
      </p:sp>
      <p:pic>
        <p:nvPicPr>
          <p:cNvPr id="10" name="Imagen 9" descr="Resultado de imagen para estetoscopi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90" y="2505703"/>
            <a:ext cx="1819869" cy="16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272769"/>
              </p:ext>
            </p:extLst>
          </p:nvPr>
        </p:nvGraphicFramePr>
        <p:xfrm>
          <a:off x="7268412" y="2341544"/>
          <a:ext cx="3495231" cy="171532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50315">
                  <a:extLst>
                    <a:ext uri="{9D8B030D-6E8A-4147-A177-3AD203B41FA5}">
                      <a16:colId xmlns:a16="http://schemas.microsoft.com/office/drawing/2014/main" val="2419371991"/>
                    </a:ext>
                  </a:extLst>
                </a:gridCol>
                <a:gridCol w="2244916">
                  <a:extLst>
                    <a:ext uri="{9D8B030D-6E8A-4147-A177-3AD203B41FA5}">
                      <a16:colId xmlns:a16="http://schemas.microsoft.com/office/drawing/2014/main" val="140035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EDAD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RESPIRACIONES POR MINUTO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1572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Recién nacido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30 – 80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184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Lactante menor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 dirty="0">
                          <a:effectLst/>
                        </a:rPr>
                        <a:t>20 – 40 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9363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Lactante mayor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20 – 30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1765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2 a 4 años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20 – 30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4503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6 a 8 años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20 – 25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11360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419" sz="1200">
                          <a:effectLst/>
                        </a:rPr>
                        <a:t>Adulto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419" sz="1200">
                          <a:effectLst/>
                        </a:rPr>
                        <a:t>15 – 20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5546517"/>
                  </a:ext>
                </a:extLst>
              </a:tr>
            </a:tbl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579355086"/>
              </p:ext>
            </p:extLst>
          </p:nvPr>
        </p:nvGraphicFramePr>
        <p:xfrm>
          <a:off x="1796143" y="4800601"/>
          <a:ext cx="9927771" cy="2057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ítulo 1"/>
          <p:cNvSpPr txBox="1">
            <a:spLocks/>
          </p:cNvSpPr>
          <p:nvPr/>
        </p:nvSpPr>
        <p:spPr>
          <a:xfrm>
            <a:off x="4140959" y="4482403"/>
            <a:ext cx="5238137" cy="134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6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419" sz="2400" b="0" dirty="0"/>
              <a:t>Alteraciones de la Frecuencia Respiratoria</a:t>
            </a:r>
            <a:endParaRPr lang="en-US" b="0" dirty="0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2438" y="2505703"/>
            <a:ext cx="2313957" cy="16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2936147" y="4061337"/>
            <a:ext cx="26141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Fuente: (</a:t>
            </a:r>
            <a:r>
              <a:rPr lang="es-419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Talamas</a:t>
            </a:r>
            <a:r>
              <a:rPr lang="es-419" dirty="0">
                <a:latin typeface="Times New Roman" panose="02020603050405020304" pitchFamily="18" charset="0"/>
                <a:ea typeface="Calibri" panose="020F0502020204030204" pitchFamily="34" charset="0"/>
              </a:rPr>
              <a:t>, 2016)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04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310581" y="472108"/>
            <a:ext cx="9104671" cy="1346897"/>
          </a:xfrm>
        </p:spPr>
        <p:txBody>
          <a:bodyPr/>
          <a:lstStyle/>
          <a:p>
            <a:pPr algn="just"/>
            <a:r>
              <a:rPr lang="es-419" dirty="0"/>
              <a:t>Técnicas de medición de signos vitales</a:t>
            </a:r>
            <a:br>
              <a:rPr lang="es-419" dirty="0"/>
            </a:br>
            <a:r>
              <a:rPr lang="es-419" sz="2400" b="0" dirty="0"/>
              <a:t>Presión Arterial</a:t>
            </a:r>
            <a:endParaRPr lang="en-US" b="0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116712"/>
              </p:ext>
            </p:extLst>
          </p:nvPr>
        </p:nvGraphicFramePr>
        <p:xfrm>
          <a:off x="4674706" y="4665483"/>
          <a:ext cx="4376420" cy="1744602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763568">
                  <a:extLst>
                    <a:ext uri="{9D8B030D-6E8A-4147-A177-3AD203B41FA5}">
                      <a16:colId xmlns:a16="http://schemas.microsoft.com/office/drawing/2014/main" val="1563501013"/>
                    </a:ext>
                  </a:extLst>
                </a:gridCol>
                <a:gridCol w="1664037">
                  <a:extLst>
                    <a:ext uri="{9D8B030D-6E8A-4147-A177-3AD203B41FA5}">
                      <a16:colId xmlns:a16="http://schemas.microsoft.com/office/drawing/2014/main" val="1671112131"/>
                    </a:ext>
                  </a:extLst>
                </a:gridCol>
                <a:gridCol w="1948815">
                  <a:extLst>
                    <a:ext uri="{9D8B030D-6E8A-4147-A177-3AD203B41FA5}">
                      <a16:colId xmlns:a16="http://schemas.microsoft.com/office/drawing/2014/main" val="345866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 dirty="0">
                          <a:effectLst/>
                        </a:rPr>
                        <a:t>Edad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Presión sistólica (mmHg)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Presión diastólica (mmHg)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9973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 dirty="0">
                          <a:effectLst/>
                        </a:rPr>
                        <a:t>Lactante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60 - 90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30 - 62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7850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2 años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78 – 112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48 – 78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893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8 años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85 – 114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52 – 85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25755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12 años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95 – 135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58 – 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825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Adulto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>
                          <a:effectLst/>
                        </a:rPr>
                        <a:t>100 - 140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s-419" sz="1200" dirty="0">
                          <a:effectLst/>
                        </a:rPr>
                        <a:t>60 – 90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075976"/>
                  </a:ext>
                </a:extLst>
              </a:tr>
            </a:tbl>
          </a:graphicData>
        </a:graphic>
      </p:graphicFrame>
      <p:pic>
        <p:nvPicPr>
          <p:cNvPr id="10" name="Imagen 9" descr="Connex ProBP 3400 with Desk Mount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1" t="10550" r="20220" b="8572"/>
          <a:stretch/>
        </p:blipFill>
        <p:spPr bwMode="auto">
          <a:xfrm>
            <a:off x="7561151" y="1679061"/>
            <a:ext cx="1993005" cy="231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4714121-C8F5-4748-A7B3-107978A4FB85}"/>
              </a:ext>
            </a:extLst>
          </p:cNvPr>
          <p:cNvSpPr txBox="1">
            <a:spLocks/>
          </p:cNvSpPr>
          <p:nvPr/>
        </p:nvSpPr>
        <p:spPr>
          <a:xfrm>
            <a:off x="1" y="1502781"/>
            <a:ext cx="1433146" cy="49837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 panose="020B0503020204020204"/>
              </a:rPr>
              <a:t>Antecedentes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</a:rPr>
              <a:t>Justificación e Importancia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Objetivos </a:t>
            </a:r>
          </a:p>
          <a:p>
            <a:pPr algn="ctr"/>
            <a:r>
              <a:rPr lang="es-MX" sz="1200" b="1" u="sng" dirty="0">
                <a:solidFill>
                  <a:prstClr val="white"/>
                </a:solidFill>
                <a:latin typeface="Corbel" panose="020B0503020204020204"/>
              </a:rPr>
              <a:t>Técnicas de medición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Metodología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cs typeface="Times New Roman" panose="02020603050405020304" pitchFamily="18" charset="0"/>
              </a:rPr>
              <a:t>Subsistema de signos vitales</a:t>
            </a:r>
            <a:endParaRPr lang="es-MX" sz="1200" dirty="0">
              <a:solidFill>
                <a:prstClr val="white"/>
              </a:solidFill>
              <a:latin typeface="Corbel" panose="020B0503020204020204"/>
            </a:endParaRP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Detección de caídas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Subsistema </a:t>
            </a:r>
            <a:r>
              <a:rPr lang="es-MX" sz="1200" dirty="0">
                <a:solidFill>
                  <a:prstClr val="white"/>
                </a:solidFill>
              </a:rPr>
              <a:t>Transmisión de datos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Subsistema Soporte y Ergonomía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</a:rPr>
              <a:t>Pruebas </a:t>
            </a:r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y Resultados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Conclusiones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Recomendaciones</a:t>
            </a:r>
          </a:p>
          <a:p>
            <a:pPr algn="ctr"/>
            <a:r>
              <a:rPr lang="es-MX" sz="1200" dirty="0">
                <a:solidFill>
                  <a:prstClr val="white"/>
                </a:solidFill>
                <a:latin typeface="Corbel" panose="020B0503020204020204"/>
              </a:rPr>
              <a:t>Trabajos futuros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49E39"/>
              </a:buClr>
              <a:buSzTx/>
              <a:buFont typeface="Wingdings 2" pitchFamily="18" charset="2"/>
              <a:buNone/>
              <a:tabLst/>
              <a:defRPr/>
            </a:pPr>
            <a:endParaRPr kumimoji="0" lang="es-EC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Imagen 6" descr="Imagen relacionad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10000"/>
          <a:stretch/>
        </p:blipFill>
        <p:spPr bwMode="auto">
          <a:xfrm>
            <a:off x="3871254" y="1679060"/>
            <a:ext cx="2835415" cy="231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491981" y="3994649"/>
            <a:ext cx="3314689" cy="315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215" algn="ctr">
              <a:lnSpc>
                <a:spcPct val="150000"/>
              </a:lnSpc>
              <a:spcAft>
                <a:spcPts val="0"/>
              </a:spcAft>
            </a:pPr>
            <a:r>
              <a:rPr lang="es-419" sz="1100">
                <a:latin typeface="Times New Roman" panose="02020603050405020304" pitchFamily="18" charset="0"/>
                <a:ea typeface="Calibri" panose="020F0502020204030204" pitchFamily="34" charset="0"/>
              </a:rPr>
              <a:t>Fuente: </a:t>
            </a:r>
            <a:r>
              <a:rPr lang="es-419" sz="1100" b="1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419" sz="11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Noguerol</a:t>
            </a:r>
            <a:r>
              <a:rPr lang="es-419" sz="11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Casado &amp; Seco González )</a:t>
            </a:r>
            <a:endParaRPr lang="en-US" sz="105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634964" y="4068456"/>
            <a:ext cx="18453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Fuente: (</a:t>
            </a:r>
            <a:r>
              <a:rPr lang="es-419" sz="1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Allyn</a:t>
            </a:r>
            <a:r>
              <a:rPr lang="es-419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419" sz="1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Welch</a:t>
            </a:r>
            <a:r>
              <a:rPr lang="es-419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, 2018)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96819856"/>
      </p:ext>
    </p:extLst>
  </p:cSld>
  <p:clrMapOvr>
    <a:masterClrMapping/>
  </p:clrMapOvr>
</p:sld>
</file>

<file path=ppt/theme/theme1.xml><?xml version="1.0" encoding="utf-8"?>
<a:theme xmlns:a="http://schemas.openxmlformats.org/drawingml/2006/main" name="1_Marc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arco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_Pres_Defensa.potx" id="{7031A1AD-54DE-44AF-B77F-9C74CDE7D9C2}" vid="{326108A4-772F-4B2F-8E1F-73AE1A3F8B4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3.xml><?xml version="1.0" encoding="utf-8"?>
<a:themeOverride xmlns:a="http://schemas.openxmlformats.org/drawingml/2006/main">
  <a:clrScheme name="Verde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6466</TotalTime>
  <Words>2905</Words>
  <Application>Microsoft Office PowerPoint</Application>
  <PresentationFormat>Widescreen</PresentationFormat>
  <Paragraphs>939</Paragraphs>
  <Slides>36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Calibri</vt:lpstr>
      <vt:lpstr>Cambria Math</vt:lpstr>
      <vt:lpstr>Corbel</vt:lpstr>
      <vt:lpstr>Times New Roman</vt:lpstr>
      <vt:lpstr>Wingdings 2</vt:lpstr>
      <vt:lpstr>1_Marco</vt:lpstr>
      <vt:lpstr>DEPARTAMENTO DE CIENCIAS DE LA ENERGÍA Y MECÁNICA CARRERA DE INGENIERÍA MECATRÓNICA   TRABAJO DE TITULACIÓN, PREVIO A LA OBTENCIÓN DEL TÍTULO  DE INGENIERO MECATRÓNICO </vt:lpstr>
      <vt:lpstr>CONTENIDO</vt:lpstr>
      <vt:lpstr>Antecedentes</vt:lpstr>
      <vt:lpstr>Justificación e importancia</vt:lpstr>
      <vt:lpstr>Objetivos</vt:lpstr>
      <vt:lpstr>Técnicas de medición de signos vitales Pulso cardiaco</vt:lpstr>
      <vt:lpstr>Técnicas de medición de signos vitales Temperatura corporal</vt:lpstr>
      <vt:lpstr>Técnicas de medición de signos vitales Frecuencia Respiratoria</vt:lpstr>
      <vt:lpstr>Técnicas de medición de signos vitales Presión Arterial</vt:lpstr>
      <vt:lpstr>Técnicas de medición de signos vitales Saturación de oxígeno</vt:lpstr>
      <vt:lpstr>Requerimientos y características</vt:lpstr>
      <vt:lpstr>Resultados Matriz QFD y subsistemas</vt:lpstr>
      <vt:lpstr>Subsistema de signos vitales Temperatura</vt:lpstr>
      <vt:lpstr>Subsistema de signos vitales Frecuencia Cardiaca</vt:lpstr>
      <vt:lpstr>Subsistema de Detección de caídas Sensores</vt:lpstr>
      <vt:lpstr>Subsistema de Detección de caídas</vt:lpstr>
      <vt:lpstr>Subsistema de Transmisión de datos</vt:lpstr>
      <vt:lpstr>Subsistema de Transmisión de datos Circuito de control</vt:lpstr>
      <vt:lpstr>Subsistema de Transmisión de datos Ubicación e Identificación</vt:lpstr>
      <vt:lpstr>Subsistema de transmisión de datos</vt:lpstr>
      <vt:lpstr>Subsistema de Transmisión de datos</vt:lpstr>
      <vt:lpstr>Subsistema de soporte y ergonomía Material</vt:lpstr>
      <vt:lpstr>Subsistema de soporte y ergonomía Diseño CAD</vt:lpstr>
      <vt:lpstr>Subsistema de soporte y ergonomía Diseño CAD</vt:lpstr>
      <vt:lpstr>Subsistema de soporte y ergonomía Consumo energético</vt:lpstr>
      <vt:lpstr>Pruebas y Resultados Frecuencia Cardiaca</vt:lpstr>
      <vt:lpstr>Pruebas y Resultados Temperatura Corporal</vt:lpstr>
      <vt:lpstr>Pruebas y Resultados Saturación de Oxígeno</vt:lpstr>
      <vt:lpstr>Pruebas y Resultados </vt:lpstr>
      <vt:lpstr>Pruebas y Resultados Ubicación e Identificación</vt:lpstr>
      <vt:lpstr>Conclusiones</vt:lpstr>
      <vt:lpstr>Conclusiones</vt:lpstr>
      <vt:lpstr>Recomendaciones</vt:lpstr>
      <vt:lpstr>Recomendaciones</vt:lpstr>
      <vt:lpstr>Trabajo Futuro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Galarza</dc:creator>
  <cp:lastModifiedBy>Æ♦P.A.A.V♦Æ Almeida</cp:lastModifiedBy>
  <cp:revision>489</cp:revision>
  <dcterms:created xsi:type="dcterms:W3CDTF">2018-06-27T21:04:07Z</dcterms:created>
  <dcterms:modified xsi:type="dcterms:W3CDTF">2020-02-12T18:02:13Z</dcterms:modified>
</cp:coreProperties>
</file>